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1053" r:id="rId2"/>
    <p:sldId id="1041" r:id="rId3"/>
    <p:sldId id="1027" r:id="rId4"/>
    <p:sldId id="915" r:id="rId5"/>
    <p:sldId id="916" r:id="rId6"/>
    <p:sldId id="1056" r:id="rId7"/>
    <p:sldId id="978" r:id="rId8"/>
    <p:sldId id="980" r:id="rId9"/>
    <p:sldId id="981" r:id="rId10"/>
    <p:sldId id="982" r:id="rId11"/>
    <p:sldId id="983" r:id="rId12"/>
    <p:sldId id="984" r:id="rId13"/>
    <p:sldId id="1028" r:id="rId14"/>
    <p:sldId id="986" r:id="rId15"/>
    <p:sldId id="931" r:id="rId16"/>
    <p:sldId id="932" r:id="rId17"/>
    <p:sldId id="913" r:id="rId18"/>
    <p:sldId id="1055" r:id="rId19"/>
    <p:sldId id="1054" r:id="rId20"/>
    <p:sldId id="519" r:id="rId21"/>
    <p:sldId id="900" r:id="rId22"/>
    <p:sldId id="903" r:id="rId23"/>
    <p:sldId id="904" r:id="rId24"/>
    <p:sldId id="905" r:id="rId25"/>
    <p:sldId id="906" r:id="rId26"/>
    <p:sldId id="907" r:id="rId27"/>
    <p:sldId id="908" r:id="rId28"/>
    <p:sldId id="1016" r:id="rId29"/>
    <p:sldId id="1017" r:id="rId30"/>
    <p:sldId id="1018" r:id="rId31"/>
    <p:sldId id="1019" r:id="rId32"/>
    <p:sldId id="1020" r:id="rId33"/>
    <p:sldId id="1021" r:id="rId34"/>
    <p:sldId id="1022" r:id="rId35"/>
    <p:sldId id="1023" r:id="rId36"/>
    <p:sldId id="1026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50" autoAdjust="0"/>
    <p:restoredTop sz="95660" autoAdjust="0"/>
  </p:normalViewPr>
  <p:slideViewPr>
    <p:cSldViewPr>
      <p:cViewPr varScale="1">
        <p:scale>
          <a:sx n="70" d="100"/>
          <a:sy n="70" d="100"/>
        </p:scale>
        <p:origin x="96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4AFE7B9A-1AD9-0439-4512-5521A7200E9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4A525CAD-9F6E-DBCD-1FDF-6612B1FD1CE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CC6FE6E6-2588-1F02-8E93-50C9693F916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C73A959F-A4CB-1CED-39A5-FCA2B5B1208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9AFDB78-32F8-4219-96A4-434B96CA22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9-17T05:29:36.71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19 15222,'9'-8'4515,"-9"8"-129,0 0-258,0 0-4644,12-11-2838,-2 11-903,-10 0-129,21 6-516,-10 4-387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4T05:58:55.6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8121 13364 306 0,'-1'6'136'0,"0"-3"-29"0,0-1-47 0,-3-2-3 0,1 0-53 0,2 0-3 0,-3 1-20 0,1 0 12 15,2 0-5-15,-3 0 8 0,2 0 6 16,2-1-3-16,0 0-11 0,0 0 32 0,0 0-8 0,0 0 19 16,0 0-4-16,-1 0 4 15,1 0 3-15,-1 0-2 0,1 0-20 0,0 0 6 16,0 0-15-16,-1-1 14 0,-1 1 3 0,2-1 4 0,0 0 17 0,0 0-12 16,0 0-5-16,0 0-8 15,0 0-14-15,0 0 7 0,0 0-7 0,0 0 3 16,0 0 3-16,0 0-3 0,0 0-10 0,0 0 10 15,0 0-10-15,0 0 10 0,0 0 2 0,0 0-4 0,0-1 17 0,-1 0-13 16,0 0 7-16,0 0 24 0,0 0-8 16,0 0 16-16,0 0-1 0,1 0-5 0,-21-29 0 15,21 31-3-15,0 0-24 0,0 0 13 16,-1 0-9-16,0 0 11 0,-17 2-20 0,12 3 2 16,2-1 0-16,-2 0 3 0,1 1 2 0,-1-1-2 15,1 2-2-15,0 1 2 0,0 0 1 0,-2 1-9 16,0 0 3-16,0 4-5 0,5-3 1 0,-6 0 6 0,2 0-3 15,-2 0 4-15,2 2-5 0,1 0-5 16,-1-3 0-16,3 2-1 0,-6 0-2 16,3 1 4-16,5 1 2 0,-4-5 2 0,5-1 0 15,5 1-8-15,-5-2 1 0,8 1-4 0,-2 1 2 0,0-3 3 16,3-3 4-16,0 0 1 0,2-2 1 0,0-3-6 16,0 3-5-16,1-2 1 0,1-1-12 0,1-1 19 15,-1 0-3-15,-2-4 9 16,3 5-7-16,-4 3-2 0,1-3 0 0,0 3-1 15,-3-3 1-15,-4-1 3 0,1 4-10 0,1 2 7 16,-2 1 2-16,-2 5 4 0,0-1 11 0,-2 0-7 16,-1 5 13-16,-2-1-16 0,1 4 2 0,-6 1-6 15,3 0 4-15,-2 2-3 0,2-1 2 0,-2 1-3 0,-2 1 2 0,2-1-6 16,-1 0 3-16,-1 0-4 16,2 0 5-16,-2 0 1 0,-3 0-1 15,1 0 2-15,1 1 6 0,1-1 6 0,0 0 10 0,-5-1-4 0,0-2-1 16,2 0 8-16,-3 3-12 15,2-2 11-15,4-1-16 0,-2-2-6 0,3-4 2 0,0-4-3 16,2 1 0-16,6-5 1 16,0 0-1-16,0 0 2 0,1 4-6 0,3-6-1 0,-2 1 4 0,1-7-2 0,1 0 8 15,3-3-4-15,8-6-1 16,-3 1 0 0,-2-3-1-16,3-2-2 0,-3 1 0 0,4-1 0 0,-3 0-4 0,2-1 0 15,-3 1 1-15,1-1-1 0,3 0 0 0,-3-2 2 16,1 2 0-16,-1 1 3 0,2 2-4 0,-1-3 0 15,1 3-2-15,-3 2 2 0,1 2 1 0,-3 5-5 0,-2-2 4 0,1 6-4 16,-2-2 7-16,-1 3-1 16,3 3 2-16,-5-2-1 0,-2 4 1 0,0 0-1 0,0 0 0 0,0 0 1 15,1 0-4-15,0-2 3 16,0 1-5-16,-1 0 4 0,2 1 0 0,-2 0-5 0,1 0 7 16,-1 0-5-16,1 0 5 0,0 0-2 15,-1-1-3-15,0 1 1 0,0 0 9 0,0 0-2 0,0 0 9 16,0 0-7-16,0 0-1 0,0 1 1 15,-10 12-5-15,7-9 5 0,-2 3-1 0,1-2-3 0,3-1-1 16,-2-1 0-16,0-2 6 0,1 0-1 16,-2 1 2-16,4-2-1 15,0 0-3-15,0 0 4 0,0 0 2 0,0 0-1 16,0 1-7-16,0 0 9 0,0 0-3 0,0 0 6 16,0 0-6-16,0 0-2 0,1 0-2 0,0 0 1 0,0 0-3 0,0-1 0 15,0 0-4-15,0 0 3 16,1 0-4-16,-1 0 6 0,-1 0-4 0,1 0 4 15,0 0-7-15,1 0-2 0,20-10 2 0,-20 2-1 16,2 5-1-16,-1-3-2 0,3-2 5 0,-2 3-3 16,0-2 3-16,-1-1-3 0,2 4-3 0,-2-3 3 15,2 2 4-15,-2-1 0 0,-4 0 0 0,4 4-1 16,-2-5-3-16,-1 3 3 16,3 0-3-16,-2 0 3 0,-1 2 3 0,0 2-4 15,0 0 4-15,0 0-3 0,0 0 4 0,0 0 0 0,0 0-2 0,0 0 1 0,0 0-2 16,0 1 3-1,0 0-1-15,-8 12 3 0,3-6 1 0,3-2-7 0,2-5 4 0,0 1-4 0,-7 12 14 16,5-8-1-16,-1 0 5 0,0-2-4 16,2 0-4-16,-1 1-4 0,1 0-6 0,0-1 3 15,-2 2 8-15,3 0-9 0,-3-2 6 0,2 1-8 16,1-4 0-16,0 0 3 0,0 0 1 0,0 0 0 16,0 1 0-16,0 0-1 0,0 0 0 0,0 0 0 15,0 0 5-15,-1 0-5 0,1 1 0 0,-1 0-1 16,-10 29 9-16,11-31-11 0,3 11 6 0,-3-4-7 15,0 1-3-15,1 3 8 0,-1-3-3 0,0 1 6 16,0 1-7-16,0-2-1 0,1 1 1 16,-1 1 0-16,2-1 1 0,0 1-1 0,1 1-1 15,-2 0 0-15,0-1 5 0,-1 1-5 0,2 0 3 16,1-2-4-16,0 0 2 0,-1 1 0 0,2 0 0 16,-1-1 0-16,0 1 1 0,2-2-5 0,-4-3 4 15,1 1-2-15,0-1 5 0,1 2-1 0,-3-1-1 16,2-2 1-16,-2 1-7 0,-2-2 5 0,2 3-1 15,1 1 3-15,0-3 4 0,1 3-8 32,-3-4 2-32,0 0-2 0,1 1 5 0,0-1-2 15,5 2-1-15,-5-1 0 0,1 0-10 0,-1-4-4 16,0 0 3-16,0 0-2 0,0 0 6 0,0 0 6 16,0 0 0-16,0 0 1 0,0 0 0 0,0 0 2 15,0-1-1-15,0 0 2 0,0 0-3 0,0 0 2 16,10-17-2-16,-5 12 0 0,-3-2-1 0,4-1-4 15,-6-1 0-15,5-1-1 0,-4 0 2 0,5-1-4 16,3-3 0-16,-5-3-2 0,5 1-5 0,-7-3 8 16,3 0 3-16,2-1 0 0,-3-1 3 0,1 0-3 15,-2 1 0-15,3-2 0 0,-1 0 5 0,0 1-1 16,4 0-2-16,-3 1 0 0,2 1 3 0,-5 3-2 16,-1 1 1-16,2 3-3 0,-4 1-3 0,6 1-5 15,-1-1-3-15,0 2 0 0,-3-1 0 0,0 6-9 16,-1 1 6-16,1 1-7 0,-2 3 11 0,0 0-2 15,0 0-2-15,0 0 0 0,0 1 1 0,0 0-4 16,-6 15 2-16,4-12-1 0,1 5 19 16,-4-1-14-16,3 0 9 0,-1 0-13 0,-1 2 0 15,3-3-32-15,-4-1-14 0,3 1-6 0,1-1-26 16,-2 0-14-16,0-1-16 0,1-1-4 16,-1 1-34-16,1-3-16 0,2 1-13 0,-1-3 3 15,1 0 20-15</inkml:trace>
  <inkml:trace contextRef="#ctx0" brushRef="#br0" timeOffset="1110.18">8522 13484 748 0,'-1'-1'336'0,"1"1"-172"0,0 0-57 0,0 0-6 0,-2-1-65 0,1 0-21 15,0 0-6-15,0 0-3 0,0-1-8 0,-22-23 0 0,19 16 2 16,-2 1-2-16,1-1-3 0,1-2 8 0,0 1 1 16,1-2 5-16,0 3 1 0,-1-4 3 0,1 1 6 15,-1 2-1-15,0 0 10 0,0 0 10 0,2 0-2 16,0 0 6-16,1-1-14 0,-2-2-5 0,1 4-5 0,1-2 4 16,-1 1-9-16,-1 1-7 0,1-1-6 0,-1 1 2 15,-1-1 0-15,0 0 0 16,-2 1 3-16,-1-1-4 0,0 1-7 0,1 1 5 0,-2 0-7 0,0 0 8 15,2 1 0-15,-3-1-10 0,8 2 6 0,-8-1-9 16,-4 0 8-16,2 0-9 0,-6-1 9 0,9 4-8 0,-3-2 8 16,0 3-2-16,0 1-3 0,-1 0 3 15,1 1 10-15,2-2-7 0,-3 2 5 0,-1 1-6 0,-2-1 2 0,4 1 2 16,-2 1-2-16,3 1 3 0,1 0 2 0,-4 2-9 16,2-1-4-16,-4 3-1 0,2 0 7 0,0 2-3 15,-1 0 4-15,2 1-6 0,-3 2 0 0,0-1 8 16,0 1 2-16,-4 1 3 0,2 0 6 0,-2 2-5 15,-3-2 6-15,4 0-5 0,-3 0 5 0,3 0 5 16,5 1-8-16,-3-1 8 0,2 2 2 0,-2-1-4 16,0 0 12-16,1 1-10 0,-2-2 6 0,3 1 0 15,2 1-1-15,-3 0 3 0,3 2 2 0,1-3-17 16,1 1 1-16,1 4-6 16,1-2-4-16,1 5 4 0,-2-2-5 0,1-4 5 15,-1 3-1-15,0 0-3 0,1 1 1 0,2 4-2 16,3-3-4-16,-2 0 5 0,3-1-2 0,1 2 3 15,-1-2-5-15,2 1 2 0,0 0-1 0,3 0 1 0,0 1 4 0,2-2-1 16,2-1 0-16,1 3-1 0,-1-3 1 0,5 2-2 0,-4-2-3 0,2 1 2 16,-1 4 9-16,1-1-12 15,1 1 12-15,1-3-13 0,2-4 10 0,3 0-4 16,-5 0-4-16,4 0 2 0,1-3 3 0,2 0 0 0,2-3-1 16,-1-1 1-16,-1 1 0 0,0-1-2 0,4 0 3 0,1-1-2 0,-2-1-1 15,-1 1 12-15,-1-4 0 0,-3 1 5 16,3-3-1-16,-2 1-8 0,1-1 5 0,0-1-3 15,3 1 20-15,-3-2 2 0,0-1 3 0,2-2 0 16,-2-1 0-16,-1 0-6 0,3-1-2 0,-3-1 0 0,1-2-5 16,0-1-7-16,-1 0 2 0,0-2-1 0,0 0 8 0,-1-1-1 15,0-3 3-15,-1 0-2 0,-1-4 7 0,-2-1-3 32,-2-3 5-32,-2-2-4 0,-1-2 5 0,-3-2-12 15,2 0-3-15,-6-3 0 0,2 2-4 0,-1-2-13 16,-2-3 2-16,0 1-5 0,-1-1 3 0,-2-1-8 15,-2 2-7-15,0 2 1 0,-5-3-2 0,-2 1 6 16,2 2 0-16,-7-2 2 0,-2 7 0 0,1 2-3 0,1 0 3 16,0 5-4-16,-7-19-21 0,21 39-36 15,-18-34 91-15,9 18-59 0,-1 2-27 0,3 0-11 16,-1 2-8-16,-3 1-49 0,-1 0-79 0,-2 2-82 16,-2 1 4-16,-8 5-183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9-15T06:50:05.20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61 150 1548,'-13'-50'3225,"0"24"387,7 10-387,0 2-645,-3-2-129,9 16-258,-10-17-258,10 17-387,0 0-129,0 0-516,-4-11-516,4 11-258,7 10-129,2 3 129,5 6 0,4 8-129,2 6 258,5 9 0,0 11 129,2 11-129,-1 7 129,0 10-258,-4 6-129,0 9 258,-3 8-258,-1 11 258,-4 5-258,0 3 258,-5 0 0,1 3 0,-4 3 0,0 7 0,-3-4 0,0-4 0,-2-5 0,0-2-129,-1-4 0,0-4 0,-1-9 0,-2-12-129,0-11 129,0-11 0,-1-14-129,2-12 0,1-10-129,-1-13 0,2-11-258,0-10-387,0 0-1161,-6-18-2838,2-6 0,3 0-258,-7-10-129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1-10-13T10:40:09.42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24 39 7224,'-12'-15'3999,"12"15"-258,-9-12 0,9 12-3354,0 0-258,0 0-387,0 0-1161,-3-14-2064,7 16-258,-4-2-516,13 4 258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10-15T10:10:54.38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0 387,'0'0'1677,"0"0"-387,0 0-774,0 0 0,0 0 129,0 0 0,0 0 387,0 0-258,0 0-258,0 0-387,0 0-2064,0 0-258,0 0-129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10-15T10:42:47.24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9-19T06:10:57.20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273 0,'0'0,"0"0,0 0,0 0,-176 23,176-23,0 0,0 0,0 0,0 0,0 0,-58 0,58 0,-39 0,39 0,0 0,0 0,0 0,0 0,0 0,0 0,0 0,0 0,0 0,0 0,0 0,0 0,0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F42BA089-6D14-5DD1-33A0-8FC761F81FB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736520DC-503A-3C42-1043-39FF9EBAC0F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>
            <a:extLst>
              <a:ext uri="{FF2B5EF4-FFF2-40B4-BE49-F238E27FC236}">
                <a16:creationId xmlns:a16="http://schemas.microsoft.com/office/drawing/2014/main" id="{602427CD-B91F-46B5-2B30-CEEEAAF1571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DABB7E51-3C0A-B0B0-57A7-216290EB868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9CE0FFF2-24E4-05CE-DC03-A279C993AA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80FE8D9B-9D28-E496-B97B-9EBE1DFF88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43CF8D3-2C65-4C6E-8F34-9B3D8A0107A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42472E-1806-B225-6FAD-08DA3FEB08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8941D01-5259-8E09-0019-5BE1EEB3D9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6AF03B5-33D4-E598-EA50-CF29A6DBF2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81804F-FF7F-47CC-BE82-79EEF8D0A1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0845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E6EBAAD-2178-EC8F-89E3-01E8682886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9498835-EA4F-22C9-4ABC-A6E8F0AA11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6DF1D34-8556-9D78-3976-D696686B48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86C203-F127-488A-A155-8C3F026E03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1950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179912E-A19F-0AA3-9CAF-8593D54E20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AB7B1E-8A1F-2AFF-2025-CFF084821E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0F1457-F50C-8C64-6996-E3759BAB52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9867B2-E86E-47A1-9B21-74ABDD2F84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734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C5A976-372E-3F74-4A82-DF0CEBFA27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F7DF1E-4E08-ACDC-43D4-B1726E2732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533032-6A8B-A781-8194-5B03C37CE5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BD41C0-2750-4447-A82C-3F97D98FD6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4878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9C6A3B9-ECF4-0DE8-55F0-70406D5647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2356445-A174-EBAA-B34A-6CE5199749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C95E16F-7F5F-D6D4-4578-FC134F67A3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490749-4EE5-44FE-9B88-476F91E8F5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938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1D472DD-2331-35AC-6CFD-9D4360FF6F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A6C2C9B-B213-C30B-C2FA-666B71E313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682F86A-A77F-AF79-0552-808256001C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11D9A4-3CD4-4CEC-9D20-D97B096C37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7421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A13149B-D6AC-9062-8540-5BADE1F128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D2814CA-2721-4173-1CD0-23DFC12F13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4A4563C-C52C-4FE4-568B-FCB0EB0D29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F0E326-1CF7-40A4-869F-5F23192C22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260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C6E19B-C2C3-1526-2FE7-00012A5232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DE71D9-1AEF-CFAA-FE1E-FA9FE03D3E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BCE745-4D4A-4721-9D09-17FBA0C63E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184974-E517-488E-8C9C-BF33EA247C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9991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002BAC-1594-B638-312E-5A832A8997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A7C877-9708-9185-DD09-52C873CEBF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985D5A-ED0E-7E04-F04B-CCA4FB8684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916E4D-A8EC-444D-8B8F-67A774C588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118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025AA2-5C74-839E-B181-AB86177CED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D673EB6-16FA-4B9C-007C-C8BC992549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BBFEC35-BCE1-4996-76B0-374C296860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D4039F-EA2B-4F08-A714-8172091565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4524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98AA9A7-151D-BB99-6212-517E52A17F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9F8865A-B274-B578-2E13-AFBBC58F12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97FB18E-E999-B109-E1A9-9DA8848A52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C2CEA4-91FC-4F98-8718-752AA3EBBF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501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C395B5B-F51C-D9F2-E24A-16CB937906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A4E97E48-3851-FD2D-F067-9437D3569C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09BE9AD-CEB6-4FAF-BF5D-1D0B61B390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2A08C5-4200-48D4-9F75-1BD9B2A2BC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49551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366260-2B8B-FBB0-B377-83CE1B8318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224F42-7828-8970-90D0-825215193D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AF20C9-27B9-DD9B-DD96-AD7A0684B3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E38F8B-C7B1-45E6-B485-66029D5C56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3985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7C5B88F0-4145-3A45-AFF9-3106BB1ABF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615D9BED-B174-421B-9175-E87AA2CEE0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B021A71-C82C-26FD-6584-16AB7FB1935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4743330-1495-DCE4-07A0-F7C4B2A3B7E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19DDC3C-B69C-2EDE-09EE-A00FB9074F1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C1DED62-1764-481F-AF9D-0F0B3B7B6D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customXml" Target="../ink/ink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11.png"/><Relationship Id="rId7" Type="http://schemas.openxmlformats.org/officeDocument/2006/relationships/image" Target="../media/image13.wmf"/><Relationship Id="rId12" Type="http://schemas.openxmlformats.org/officeDocument/2006/relationships/image" Target="../media/image5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4.png"/><Relationship Id="rId5" Type="http://schemas.openxmlformats.org/officeDocument/2006/relationships/image" Target="../media/image12.wmf"/><Relationship Id="rId10" Type="http://schemas.openxmlformats.org/officeDocument/2006/relationships/image" Target="../media/image15.jpeg"/><Relationship Id="rId4" Type="http://schemas.openxmlformats.org/officeDocument/2006/relationships/oleObject" Target="../embeddings/oleObject3.bin"/><Relationship Id="rId9" Type="http://schemas.openxmlformats.org/officeDocument/2006/relationships/image" Target="../media/image14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2.wmf"/><Relationship Id="rId7" Type="http://schemas.openxmlformats.org/officeDocument/2006/relationships/image" Target="../media/image14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3.wmf"/><Relationship Id="rId10" Type="http://schemas.openxmlformats.org/officeDocument/2006/relationships/image" Target="../media/image16.jpeg"/><Relationship Id="rId4" Type="http://schemas.openxmlformats.org/officeDocument/2006/relationships/oleObject" Target="../embeddings/oleObject4.bin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6.jpeg"/><Relationship Id="rId7" Type="http://schemas.openxmlformats.org/officeDocument/2006/relationships/image" Target="../media/image13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21.wmf"/><Relationship Id="rId7" Type="http://schemas.openxmlformats.org/officeDocument/2006/relationships/image" Target="../media/image13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5.png"/><Relationship Id="rId5" Type="http://schemas.openxmlformats.org/officeDocument/2006/relationships/image" Target="../media/image12.wmf"/><Relationship Id="rId10" Type="http://schemas.openxmlformats.org/officeDocument/2006/relationships/image" Target="../media/image4.png"/><Relationship Id="rId4" Type="http://schemas.openxmlformats.org/officeDocument/2006/relationships/oleObject" Target="../embeddings/oleObject3.bin"/><Relationship Id="rId9" Type="http://schemas.openxmlformats.org/officeDocument/2006/relationships/image" Target="../media/image14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13" Type="http://schemas.openxmlformats.org/officeDocument/2006/relationships/customXml" Target="../ink/ink2.xml"/><Relationship Id="rId3" Type="http://schemas.openxmlformats.org/officeDocument/2006/relationships/image" Target="../media/image22.wmf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5.png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jpeg"/><Relationship Id="rId11" Type="http://schemas.openxmlformats.org/officeDocument/2006/relationships/image" Target="../media/image4.png"/><Relationship Id="rId5" Type="http://schemas.openxmlformats.org/officeDocument/2006/relationships/image" Target="../media/image23.wmf"/><Relationship Id="rId10" Type="http://schemas.openxmlformats.org/officeDocument/2006/relationships/image" Target="../media/image26.wmf"/><Relationship Id="rId4" Type="http://schemas.openxmlformats.org/officeDocument/2006/relationships/oleObject" Target="../embeddings/oleObject10.bin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image" Target="../media/image28.wmf"/><Relationship Id="rId7" Type="http://schemas.openxmlformats.org/officeDocument/2006/relationships/oleObject" Target="../embeddings/oleObject16.bin"/><Relationship Id="rId12" Type="http://schemas.openxmlformats.org/officeDocument/2006/relationships/image" Target="../media/image5.png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jpeg"/><Relationship Id="rId11" Type="http://schemas.openxmlformats.org/officeDocument/2006/relationships/image" Target="../media/image4.png"/><Relationship Id="rId5" Type="http://schemas.openxmlformats.org/officeDocument/2006/relationships/image" Target="../media/image29.wmf"/><Relationship Id="rId10" Type="http://schemas.openxmlformats.org/officeDocument/2006/relationships/image" Target="../media/image31.wmf"/><Relationship Id="rId4" Type="http://schemas.openxmlformats.org/officeDocument/2006/relationships/oleObject" Target="../embeddings/oleObject15.bin"/><Relationship Id="rId9" Type="http://schemas.openxmlformats.org/officeDocument/2006/relationships/oleObject" Target="../embeddings/oleObject17.bin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9.png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15" Type="http://schemas.openxmlformats.org/officeDocument/2006/relationships/image" Target="../media/image5.png"/><Relationship Id="rId4" Type="http://schemas.openxmlformats.org/officeDocument/2006/relationships/customXml" Target="../ink/ink3.xml"/><Relationship Id="rId1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3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microsoft.com/office/2007/relationships/hdphoto" Target="../media/hdphoto3.wdp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13" Type="http://schemas.openxmlformats.org/officeDocument/2006/relationships/customXml" Target="../ink/ink5.xml"/><Relationship Id="rId3" Type="http://schemas.openxmlformats.org/officeDocument/2006/relationships/image" Target="../media/image28.wmf"/><Relationship Id="rId7" Type="http://schemas.openxmlformats.org/officeDocument/2006/relationships/oleObject" Target="../embeddings/oleObject22.bin"/><Relationship Id="rId12" Type="http://schemas.openxmlformats.org/officeDocument/2006/relationships/image" Target="../media/image24.png"/><Relationship Id="rId17" Type="http://schemas.openxmlformats.org/officeDocument/2006/relationships/image" Target="../media/image5.png"/><Relationship Id="rId2" Type="http://schemas.openxmlformats.org/officeDocument/2006/relationships/oleObject" Target="../embeddings/oleObject20.bin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wmf"/><Relationship Id="rId11" Type="http://schemas.openxmlformats.org/officeDocument/2006/relationships/customXml" Target="../ink/ink4.xml"/><Relationship Id="rId5" Type="http://schemas.openxmlformats.org/officeDocument/2006/relationships/oleObject" Target="../embeddings/oleObject21.bin"/><Relationship Id="rId15" Type="http://schemas.openxmlformats.org/officeDocument/2006/relationships/customXml" Target="../ink/ink6.xml"/><Relationship Id="rId10" Type="http://schemas.openxmlformats.org/officeDocument/2006/relationships/image" Target="../media/image44.wmf"/><Relationship Id="rId4" Type="http://schemas.openxmlformats.org/officeDocument/2006/relationships/image" Target="../media/image24.jpeg"/><Relationship Id="rId9" Type="http://schemas.openxmlformats.org/officeDocument/2006/relationships/oleObject" Target="../embeddings/oleObject23.bin"/><Relationship Id="rId14" Type="http://schemas.openxmlformats.org/officeDocument/2006/relationships/image" Target="../media/image11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5.png"/><Relationship Id="rId7" Type="http://schemas.openxmlformats.org/officeDocument/2006/relationships/image" Target="../media/image4.png"/><Relationship Id="rId2" Type="http://schemas.openxmlformats.org/officeDocument/2006/relationships/oleObject" Target="../embeddings/oleObject24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4" Type="http://schemas.openxmlformats.org/officeDocument/2006/relationships/oleObject" Target="../embeddings/oleObject25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3" Type="http://schemas.openxmlformats.org/officeDocument/2006/relationships/image" Target="../media/image45.png"/><Relationship Id="rId7" Type="http://schemas.openxmlformats.org/officeDocument/2006/relationships/image" Target="../media/image49.wmf"/><Relationship Id="rId2" Type="http://schemas.openxmlformats.org/officeDocument/2006/relationships/oleObject" Target="../embeddings/oleObject24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5.png"/><Relationship Id="rId5" Type="http://schemas.openxmlformats.org/officeDocument/2006/relationships/image" Target="../media/image46.png"/><Relationship Id="rId10" Type="http://schemas.openxmlformats.org/officeDocument/2006/relationships/image" Target="../media/image4.png"/><Relationship Id="rId4" Type="http://schemas.openxmlformats.org/officeDocument/2006/relationships/oleObject" Target="../embeddings/oleObject26.bin"/><Relationship Id="rId9" Type="http://schemas.openxmlformats.org/officeDocument/2006/relationships/image" Target="../media/image9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0.wmf"/><Relationship Id="rId7" Type="http://schemas.openxmlformats.org/officeDocument/2006/relationships/image" Target="../media/image4.png"/><Relationship Id="rId2" Type="http://schemas.openxmlformats.org/officeDocument/2006/relationships/oleObject" Target="../embeddings/oleObject28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4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20" descr="Lavtrykk-Francis-2">
            <a:extLst>
              <a:ext uri="{FF2B5EF4-FFF2-40B4-BE49-F238E27FC236}">
                <a16:creationId xmlns:a16="http://schemas.microsoft.com/office/drawing/2014/main" id="{08B78F90-DF11-C954-FF97-65069BD29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34000" contrast="-4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836" y="542739"/>
            <a:ext cx="5968964" cy="593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2">
            <a:extLst>
              <a:ext uri="{FF2B5EF4-FFF2-40B4-BE49-F238E27FC236}">
                <a16:creationId xmlns:a16="http://schemas.microsoft.com/office/drawing/2014/main" id="{55D5E5BF-C4D8-04EC-AD33-9DC3315437C8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533400"/>
            <a:ext cx="77724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accent2"/>
                </a:solidFill>
                <a:latin typeface="Arial" panose="020B0604020202020204" pitchFamily="34" charset="0"/>
              </a:rPr>
              <a:t> Design Analysis of Francis Turbine’s Organs</a:t>
            </a:r>
          </a:p>
        </p:txBody>
      </p:sp>
      <p:sp>
        <p:nvSpPr>
          <p:cNvPr id="3077" name="Rectangle 3">
            <a:extLst>
              <a:ext uri="{FF2B5EF4-FFF2-40B4-BE49-F238E27FC236}">
                <a16:creationId xmlns:a16="http://schemas.microsoft.com/office/drawing/2014/main" id="{4A10CBF8-3B4D-46CF-E17E-16A4AC7941C2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600200" y="4038600"/>
            <a:ext cx="6400800" cy="12954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altLang="en-US" sz="1800" dirty="0">
                <a:latin typeface="CommercialScript BT"/>
              </a:rPr>
              <a:t> P M V Subbarao</a:t>
            </a:r>
          </a:p>
          <a:p>
            <a:pPr marL="0" indent="0" algn="ctr" eaLnBrk="1" hangingPunct="1">
              <a:buFontTx/>
              <a:buNone/>
            </a:pPr>
            <a:r>
              <a:rPr lang="en-US" altLang="en-US" sz="1800" dirty="0">
                <a:latin typeface="CommercialScript BT"/>
              </a:rPr>
              <a:t>Professor</a:t>
            </a:r>
          </a:p>
          <a:p>
            <a:pPr marL="0" indent="0" algn="ctr" eaLnBrk="1" hangingPunct="1">
              <a:buFontTx/>
              <a:buNone/>
            </a:pPr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8" name="Text Box 4">
            <a:extLst>
              <a:ext uri="{FF2B5EF4-FFF2-40B4-BE49-F238E27FC236}">
                <a16:creationId xmlns:a16="http://schemas.microsoft.com/office/drawing/2014/main" id="{8B3E6A64-A763-84C6-2B70-25052F3C60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400"/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FF6A4B14-D411-2160-BE1F-D400CCA80B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37" y="5651056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3200" dirty="0">
                <a:solidFill>
                  <a:srgbClr val="0070C0"/>
                </a:solidFill>
                <a:latin typeface="Harlow Solid Italic" panose="04030604020F02020D02" pitchFamily="82" charset="0"/>
              </a:rPr>
              <a:t>Creation of Efficient Surrounding for the Runner…..</a:t>
            </a:r>
          </a:p>
        </p:txBody>
      </p:sp>
      <p:pic>
        <p:nvPicPr>
          <p:cNvPr id="3080" name="Rectangle 19458">
            <a:extLst>
              <a:ext uri="{FF2B5EF4-FFF2-40B4-BE49-F238E27FC236}">
                <a16:creationId xmlns:a16="http://schemas.microsoft.com/office/drawing/2014/main" id="{5EDA676A-58EE-5BF0-B001-06FDDF8F6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24000"/>
            <a:ext cx="42672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81" name="Group 8">
            <a:extLst>
              <a:ext uri="{FF2B5EF4-FFF2-40B4-BE49-F238E27FC236}">
                <a16:creationId xmlns:a16="http://schemas.microsoft.com/office/drawing/2014/main" id="{92BE974B-EAEA-71BD-6B31-CBD5409806A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3" name="Group 9">
              <a:extLst>
                <a:ext uri="{FF2B5EF4-FFF2-40B4-BE49-F238E27FC236}">
                  <a16:creationId xmlns:a16="http://schemas.microsoft.com/office/drawing/2014/main" id="{5B5C1305-5F45-1C78-3113-C169BD57B3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3" name="Rectangle 10">
                <a:extLst>
                  <a:ext uri="{FF2B5EF4-FFF2-40B4-BE49-F238E27FC236}">
                    <a16:creationId xmlns:a16="http://schemas.microsoft.com/office/drawing/2014/main" id="{DA702E16-33FC-B327-6F56-C5342A47B6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094" name="Rectangle 11">
                <a:extLst>
                  <a:ext uri="{FF2B5EF4-FFF2-40B4-BE49-F238E27FC236}">
                    <a16:creationId xmlns:a16="http://schemas.microsoft.com/office/drawing/2014/main" id="{E6970D21-A73C-EFDD-D70A-AB6726A49C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3084" name="Group 12">
              <a:extLst>
                <a:ext uri="{FF2B5EF4-FFF2-40B4-BE49-F238E27FC236}">
                  <a16:creationId xmlns:a16="http://schemas.microsoft.com/office/drawing/2014/main" id="{72293DC6-4D75-20E4-E38D-A68466A073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1" name="Rectangle 13">
                <a:extLst>
                  <a:ext uri="{FF2B5EF4-FFF2-40B4-BE49-F238E27FC236}">
                    <a16:creationId xmlns:a16="http://schemas.microsoft.com/office/drawing/2014/main" id="{857A6DFA-41F1-6044-467F-C07FA76B54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092" name="Rectangle 14">
                <a:extLst>
                  <a:ext uri="{FF2B5EF4-FFF2-40B4-BE49-F238E27FC236}">
                    <a16:creationId xmlns:a16="http://schemas.microsoft.com/office/drawing/2014/main" id="{0C27B483-7A19-5309-2664-04BE119798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3085" name="Group 15">
              <a:extLst>
                <a:ext uri="{FF2B5EF4-FFF2-40B4-BE49-F238E27FC236}">
                  <a16:creationId xmlns:a16="http://schemas.microsoft.com/office/drawing/2014/main" id="{A42DB6F1-BBFD-209A-B42A-1B27EABCF8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9" name="Rectangle 16">
                <a:extLst>
                  <a:ext uri="{FF2B5EF4-FFF2-40B4-BE49-F238E27FC236}">
                    <a16:creationId xmlns:a16="http://schemas.microsoft.com/office/drawing/2014/main" id="{62869302-31DC-0D79-3EE7-EC7C78A49A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090" name="Rectangle 17">
                <a:extLst>
                  <a:ext uri="{FF2B5EF4-FFF2-40B4-BE49-F238E27FC236}">
                    <a16:creationId xmlns:a16="http://schemas.microsoft.com/office/drawing/2014/main" id="{6E013DCC-07B0-FF94-1830-9F218D6572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3086" name="Group 18">
              <a:extLst>
                <a:ext uri="{FF2B5EF4-FFF2-40B4-BE49-F238E27FC236}">
                  <a16:creationId xmlns:a16="http://schemas.microsoft.com/office/drawing/2014/main" id="{0B1A0BCD-71CB-A308-C87B-F0418B1E8F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7" name="Rectangle 19">
                <a:extLst>
                  <a:ext uri="{FF2B5EF4-FFF2-40B4-BE49-F238E27FC236}">
                    <a16:creationId xmlns:a16="http://schemas.microsoft.com/office/drawing/2014/main" id="{2D583131-4094-EED3-5B0E-84020A9CCD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088" name="Rectangle 20">
                <a:extLst>
                  <a:ext uri="{FF2B5EF4-FFF2-40B4-BE49-F238E27FC236}">
                    <a16:creationId xmlns:a16="http://schemas.microsoft.com/office/drawing/2014/main" id="{27588C8C-6012-245D-188F-8DF40C99BC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074" name="Ink 22">
                <a:extLst>
                  <a:ext uri="{FF2B5EF4-FFF2-40B4-BE49-F238E27FC236}">
                    <a16:creationId xmlns:a16="http://schemas.microsoft.com/office/drawing/2014/main" id="{9D72DC9B-D690-E6F4-F44D-33F795DE33A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278688" y="2868613"/>
              <a:ext cx="23812" cy="6350"/>
            </p14:xfrm>
          </p:contentPart>
        </mc:Choice>
        <mc:Fallback xmlns="">
          <p:pic>
            <p:nvPicPr>
              <p:cNvPr id="3074" name="Ink 22">
                <a:extLst>
                  <a:ext uri="{FF2B5EF4-FFF2-40B4-BE49-F238E27FC236}">
                    <a16:creationId xmlns:a16="http://schemas.microsoft.com/office/drawing/2014/main" id="{9D72DC9B-D690-E6F4-F44D-33F795DE33A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269014" y="2860358"/>
                <a:ext cx="43159" cy="228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C865D011-C6A9-11C3-660C-D186BD83D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318" y="304799"/>
            <a:ext cx="5720882" cy="808219"/>
          </a:xfrm>
        </p:spPr>
        <p:txBody>
          <a:bodyPr/>
          <a:lstStyle/>
          <a:p>
            <a:r>
              <a:rPr lang="en-US" altLang="en-US" sz="2800" dirty="0"/>
              <a:t>3D Geometric Model of  A Francis Turbine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7046597-8EFA-FA7E-FBFE-DD64FFDBFED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0E663363-DF02-2EEA-D2EA-39EA61A41A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486AFAD-605F-1827-C330-B40BAE7C17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4F46318-D1EA-3B6A-CFFD-AC8DF91A43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A3AC19C-10EA-8F42-B6D5-5FE8F5D0B8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BC8E5C21-7AA8-042B-1B0F-F338F530A05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46565108-430B-B7D8-BE94-8A28307091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0D46FF0F-3436-8D3E-1487-36910FF50F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DC307ED7-EB5B-E321-891B-49BFFC3B1D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30179B23-5170-E503-36DC-7AA50CE52D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3C4072A6-2DFA-5827-FC28-7690C62209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1ABC3597-7CE5-05C7-B28D-4330459C84D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E97C32E-09A4-65D9-D179-83734EF86E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B8C8794-9D9A-36CC-BAA1-447700254E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41F0131B-296E-9E8C-EF42-6F594F79B43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E115E3D7-9A70-EDE0-06F3-23BA71AA7B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43683E36-29D1-8439-977C-EC7BEC6EE7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20FFD0F7-1170-1F61-8EAB-27D277A6B1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2B2B25A-EDE0-1534-B7DF-33F62CDBFA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8E33F92D-8131-1612-C0B1-D691DF980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039" y="1313690"/>
            <a:ext cx="7363284" cy="508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5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5CA3AB8F-ADCB-122A-5DBA-35C8CB143F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Guide Vanes </a:t>
            </a:r>
          </a:p>
        </p:txBody>
      </p:sp>
      <p:sp>
        <p:nvSpPr>
          <p:cNvPr id="683011" name="Rectangle 3">
            <a:extLst>
              <a:ext uri="{FF2B5EF4-FFF2-40B4-BE49-F238E27FC236}">
                <a16:creationId xmlns:a16="http://schemas.microsoft.com/office/drawing/2014/main" id="{1395563E-5F05-4C0B-D0AA-E19AA9591F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57134" y="1143000"/>
            <a:ext cx="7772400" cy="34448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The guide vanes are pivoted and can be turned by a suitable governing mechanism to regulate the flow while the load changes. 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 guide vanes are also known as wicket gates. 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 guide vanes impart a tangential velocity and hence an angular momentum to the water before its entry to the runner. 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 guide vanes are constructed using an optimal </a:t>
            </a:r>
            <a:r>
              <a:rPr lang="en-US" altLang="en-US" sz="2400" dirty="0" err="1"/>
              <a:t>aerofoil</a:t>
            </a:r>
            <a:r>
              <a:rPr lang="en-US" altLang="en-US" sz="2400" dirty="0"/>
              <a:t> shape, in order to optimize off-design performance.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26F1D3E-DB90-5F81-5FB7-8A2C9A8623F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2CB288F2-F896-BFBF-3318-7B9C1CC0FE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04D8A72-9185-1699-C85F-E9535F396D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EDAD2B8C-D110-005A-0374-0EEDD42AFE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58C8837E-6075-733C-CE26-7B461F42E3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D47289F2-6823-141D-70CC-0659DE3793A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53D8234C-EA70-29CC-06CB-9FD4F2DC68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A8EC3003-7459-476B-3FAF-EC0870AC7A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22AC09E8-979D-537B-4DF7-4456D486A6B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8A27DFFB-25A9-467A-A1C0-58197E5456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8C1CB275-BBD1-705A-D116-BE78ACF9B8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A018BE1E-BB01-5BDE-88CD-1473B70175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CCCE6575-062F-26FF-1C2E-C87A2D6EDC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47B64DC0-1F4B-7D8F-65E0-F98127E735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5BAC32E9-3DE4-2C62-9514-03EFA5D0414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75E7649F-84A1-C561-B4E9-C1275BC23D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9788AA9F-D246-F9CC-A07A-B03CB459EE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9483FB1D-6337-ECEE-7B5C-5DEFDAA46F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0DF723C-6004-AF44-23C3-99A7924223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1" name="Picture 8">
            <a:extLst>
              <a:ext uri="{FF2B5EF4-FFF2-40B4-BE49-F238E27FC236}">
                <a16:creationId xmlns:a16="http://schemas.microsoft.com/office/drawing/2014/main" id="{46C7C0CD-7B25-BC39-4AEB-E76A4C730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87121" y="4360863"/>
            <a:ext cx="2623479" cy="2268537"/>
          </a:xfrm>
          <a:prstGeom prst="rect">
            <a:avLst/>
          </a:prstGeom>
          <a:noFill/>
        </p:spPr>
      </p:pic>
      <p:pic>
        <p:nvPicPr>
          <p:cNvPr id="8194" name="Picture 2" descr="Francis Turbine-Hydropower Equipment - HUAHYDRO">
            <a:extLst>
              <a:ext uri="{FF2B5EF4-FFF2-40B4-BE49-F238E27FC236}">
                <a16:creationId xmlns:a16="http://schemas.microsoft.com/office/drawing/2014/main" id="{DC03D185-9893-74D4-F84D-F6A3C3CEB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082" y="4409294"/>
            <a:ext cx="3028361" cy="2268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087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8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8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8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8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301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>
            <a:extLst>
              <a:ext uri="{FF2B5EF4-FFF2-40B4-BE49-F238E27FC236}">
                <a16:creationId xmlns:a16="http://schemas.microsoft.com/office/drawing/2014/main" id="{E0317195-7BC3-76F3-725A-A7B896B15EA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863777" y="228600"/>
            <a:ext cx="6121595" cy="866495"/>
          </a:xfrm>
        </p:spPr>
        <p:txBody>
          <a:bodyPr/>
          <a:lstStyle/>
          <a:p>
            <a:r>
              <a:rPr lang="en-US" altLang="en-US" sz="2800" dirty="0"/>
              <a:t>Design of Guide Wheel : Low Specific Speed</a:t>
            </a:r>
          </a:p>
        </p:txBody>
      </p:sp>
      <p:graphicFrame>
        <p:nvGraphicFramePr>
          <p:cNvPr id="13314" name="Object 5">
            <a:extLst>
              <a:ext uri="{FF2B5EF4-FFF2-40B4-BE49-F238E27FC236}">
                <a16:creationId xmlns:a16="http://schemas.microsoft.com/office/drawing/2014/main" id="{C90C0709-EEFF-FF72-A36D-55EE69529F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3023792"/>
              </p:ext>
            </p:extLst>
          </p:nvPr>
        </p:nvGraphicFramePr>
        <p:xfrm>
          <a:off x="1066800" y="914400"/>
          <a:ext cx="2251075" cy="586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1324160" imgH="4153480" progId="Paint.Picture">
                  <p:embed/>
                </p:oleObj>
              </mc:Choice>
              <mc:Fallback>
                <p:oleObj name="Bitmap Image" r:id="rId2" imgW="1324160" imgH="4153480" progId="Paint.Picture">
                  <p:embed/>
                  <p:pic>
                    <p:nvPicPr>
                      <p:cNvPr id="13314" name="Object 5">
                        <a:extLst>
                          <a:ext uri="{FF2B5EF4-FFF2-40B4-BE49-F238E27FC236}">
                            <a16:creationId xmlns:a16="http://schemas.microsoft.com/office/drawing/2014/main" id="{C90C0709-EEFF-FF72-A36D-55EE69529F8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914400"/>
                        <a:ext cx="2251075" cy="586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4" name="Oval 6">
            <a:extLst>
              <a:ext uri="{FF2B5EF4-FFF2-40B4-BE49-F238E27FC236}">
                <a16:creationId xmlns:a16="http://schemas.microsoft.com/office/drawing/2014/main" id="{41AD0EDD-85B6-3248-6AE9-3E0DBC3903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800600"/>
            <a:ext cx="381000" cy="381000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198" name="Line 7">
            <a:extLst>
              <a:ext uri="{FF2B5EF4-FFF2-40B4-BE49-F238E27FC236}">
                <a16:creationId xmlns:a16="http://schemas.microsoft.com/office/drawing/2014/main" id="{20E6BB7B-7CAA-2EF2-D135-D9362E165CA0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55626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anchor="ctr"/>
          <a:lstStyle/>
          <a:p>
            <a:endParaRPr lang="en-IN"/>
          </a:p>
        </p:txBody>
      </p:sp>
      <p:pic>
        <p:nvPicPr>
          <p:cNvPr id="7" name="Picture 31">
            <a:extLst>
              <a:ext uri="{FF2B5EF4-FFF2-40B4-BE49-F238E27FC236}">
                <a16:creationId xmlns:a16="http://schemas.microsoft.com/office/drawing/2014/main" id="{F72BC6DD-D910-5AF1-40F0-1A43E0127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971" y="1771406"/>
            <a:ext cx="4233212" cy="3486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F4B2198-6165-D219-D582-8C17F51F996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2CAC9902-A4E7-BF05-FB82-0203DBAA73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06EC964-E746-C469-E64B-19E004E252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97C6FDD5-B9BB-D88D-BA56-A8C542DEA5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E0E3B58E-A2C8-3EAD-9027-8E64A1A108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4E4A3596-31FE-FA66-5F9D-7964D33F54F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124C4EF6-FDB4-1B5F-4AE0-D83AEC81FD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ADBC78A9-6F19-1C4A-FE42-24B0D1EECD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0F8D43EE-D3C9-8BCC-29B2-4F217A57BD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1D06D2B8-9CB5-E388-12F9-B42654C024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0765DB45-282F-C1C2-F26F-C80EDE2E4F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0646A93E-3917-E5CD-639F-00FAEBF9935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539DA10-B2E8-2312-4C37-02DA15A508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189B3C2-70FC-5D3D-25B4-11D4375D91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D0D20511-033F-6E3E-DEB6-8FB66EA938A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8130BDD6-930B-C3CD-234D-093C768224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B9146DDB-6165-1574-2755-036150DBC2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505078EB-8C5C-F030-E66E-3382E73263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9255EF1-7388-3867-6D4B-F275607AE9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8" name="Rectangle 4">
            <a:extLst>
              <a:ext uri="{FF2B5EF4-FFF2-40B4-BE49-F238E27FC236}">
                <a16:creationId xmlns:a16="http://schemas.microsoft.com/office/drawing/2014/main" id="{310B9036-9903-7B55-D40A-FB2C74A81A0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05000" y="176948"/>
            <a:ext cx="6058772" cy="1011022"/>
          </a:xfrm>
        </p:spPr>
        <p:txBody>
          <a:bodyPr/>
          <a:lstStyle/>
          <a:p>
            <a:r>
              <a:rPr lang="en-US" altLang="en-US" sz="2800" dirty="0"/>
              <a:t>Design of Guide Wheel (Stator): High Specific Speed</a:t>
            </a:r>
          </a:p>
        </p:txBody>
      </p:sp>
      <p:graphicFrame>
        <p:nvGraphicFramePr>
          <p:cNvPr id="9218" name="Object 5">
            <a:extLst>
              <a:ext uri="{FF2B5EF4-FFF2-40B4-BE49-F238E27FC236}">
                <a16:creationId xmlns:a16="http://schemas.microsoft.com/office/drawing/2014/main" id="{7F913A5E-618D-2FC6-E9E5-8AF58A7E87EA}"/>
              </a:ext>
            </a:extLst>
          </p:cNvPr>
          <p:cNvGraphicFramePr>
            <a:graphicFrameLocks noGrp="1" noChangeAspect="1"/>
          </p:cNvGraphicFramePr>
          <p:nvPr>
            <p:ph idx="4294967295"/>
          </p:nvPr>
        </p:nvGraphicFramePr>
        <p:xfrm>
          <a:off x="304800" y="609600"/>
          <a:ext cx="2451100" cy="594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2019048" imgH="4896533" progId="Paint.Picture">
                  <p:embed/>
                </p:oleObj>
              </mc:Choice>
              <mc:Fallback>
                <p:oleObj name="Bitmap Image" r:id="rId2" imgW="2019048" imgH="4896533" progId="Paint.Picture">
                  <p:embed/>
                  <p:pic>
                    <p:nvPicPr>
                      <p:cNvPr id="9218" name="Object 5">
                        <a:extLst>
                          <a:ext uri="{FF2B5EF4-FFF2-40B4-BE49-F238E27FC236}">
                            <a16:creationId xmlns:a16="http://schemas.microsoft.com/office/drawing/2014/main" id="{7F913A5E-618D-2FC6-E9E5-8AF58A7E87E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609600"/>
                        <a:ext cx="2451100" cy="594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8" name="Oval 7">
            <a:extLst>
              <a:ext uri="{FF2B5EF4-FFF2-40B4-BE49-F238E27FC236}">
                <a16:creationId xmlns:a16="http://schemas.microsoft.com/office/drawing/2014/main" id="{C93E1A9C-6A17-4115-D8F8-33380B3A8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4495800"/>
            <a:ext cx="914400" cy="9144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13315" name="Object 99">
            <a:extLst>
              <a:ext uri="{FF2B5EF4-FFF2-40B4-BE49-F238E27FC236}">
                <a16:creationId xmlns:a16="http://schemas.microsoft.com/office/drawing/2014/main" id="{58230D38-7565-10D7-40F5-AD13A8EDF1B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29000" y="4038600"/>
          <a:ext cx="1468438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98400" imgH="342720" progId="Equation.3">
                  <p:embed/>
                </p:oleObj>
              </mc:Choice>
              <mc:Fallback>
                <p:oleObj name="Equation" r:id="rId4" imgW="698400" imgH="342720" progId="Equation.3">
                  <p:embed/>
                  <p:pic>
                    <p:nvPicPr>
                      <p:cNvPr id="13315" name="Object 99">
                        <a:extLst>
                          <a:ext uri="{FF2B5EF4-FFF2-40B4-BE49-F238E27FC236}">
                            <a16:creationId xmlns:a16="http://schemas.microsoft.com/office/drawing/2014/main" id="{58230D38-7565-10D7-40F5-AD13A8EDF1B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038600"/>
                        <a:ext cx="1468438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101">
            <a:extLst>
              <a:ext uri="{FF2B5EF4-FFF2-40B4-BE49-F238E27FC236}">
                <a16:creationId xmlns:a16="http://schemas.microsoft.com/office/drawing/2014/main" id="{4FBEE641-D44D-BD32-6339-F4D4C6DF0D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76600" y="5105400"/>
          <a:ext cx="23622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60160" imgH="419040" progId="Equation.3">
                  <p:embed/>
                </p:oleObj>
              </mc:Choice>
              <mc:Fallback>
                <p:oleObj name="Equation" r:id="rId6" imgW="1460160" imgH="419040" progId="Equation.3">
                  <p:embed/>
                  <p:pic>
                    <p:nvPicPr>
                      <p:cNvPr id="13316" name="Object 101">
                        <a:extLst>
                          <a:ext uri="{FF2B5EF4-FFF2-40B4-BE49-F238E27FC236}">
                            <a16:creationId xmlns:a16="http://schemas.microsoft.com/office/drawing/2014/main" id="{4FBEE641-D44D-BD32-6339-F4D4C6DF0D2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5105400"/>
                        <a:ext cx="2362200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102">
            <a:extLst>
              <a:ext uri="{FF2B5EF4-FFF2-40B4-BE49-F238E27FC236}">
                <a16:creationId xmlns:a16="http://schemas.microsoft.com/office/drawing/2014/main" id="{C8D1C2F7-F485-7310-A80B-EFC77231DF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76600" y="5943600"/>
          <a:ext cx="21336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473120" imgH="469800" progId="Equation.3">
                  <p:embed/>
                </p:oleObj>
              </mc:Choice>
              <mc:Fallback>
                <p:oleObj name="Equation" r:id="rId8" imgW="1473120" imgH="469800" progId="Equation.3">
                  <p:embed/>
                  <p:pic>
                    <p:nvPicPr>
                      <p:cNvPr id="13317" name="Object 102">
                        <a:extLst>
                          <a:ext uri="{FF2B5EF4-FFF2-40B4-BE49-F238E27FC236}">
                            <a16:creationId xmlns:a16="http://schemas.microsoft.com/office/drawing/2014/main" id="{C8D1C2F7-F485-7310-A80B-EFC77231DF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5943600"/>
                        <a:ext cx="2133600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9" descr="pcfd_8">
            <a:extLst>
              <a:ext uri="{FF2B5EF4-FFF2-40B4-BE49-F238E27FC236}">
                <a16:creationId xmlns:a16="http://schemas.microsoft.com/office/drawing/2014/main" id="{709CB0EB-B1E7-4B8C-ED21-19BD84DE3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300" y="1371600"/>
            <a:ext cx="33401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F983690-349E-28EB-F1FE-0732A5C3E85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3B88A4E8-0A21-C23F-7E60-22748CA51C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FA41C63-5F56-040E-D13F-8ED3FBAA30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C5AB3BCE-5B51-8E3A-2A7E-7858FB2B0D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09CE258-7149-DC5D-2D4F-5D9CBED448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C5078802-19AC-E3D0-F48E-AF1DB94F4E2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4969BEFC-A6B4-8737-4086-F78D494BCA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C37AA741-9095-FA80-7A0C-591A5A6092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CAAAAB4D-7C8F-EF23-73EC-4AFEE75B5F8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15C19CA8-626C-0ECE-8FC9-0F94F9E0E5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ABA0AF44-A1F5-4913-F71F-985F4B0124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0278E54C-3DFD-3DD4-BFFE-11201DE6845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08DE5EF-674E-5C9D-4F7D-FA33B98D55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C565855D-B6FA-995E-E871-3A194B5D3D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A296ABBE-9E23-97CD-201E-2DA33CC3BE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4FB64F64-77E3-A2D7-48B5-E2FF49B749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CC1734BC-BF54-797A-6335-393816132E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4E338EF5-58E9-14C0-4D12-7FBFF2B5E5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A15EF9E-BC1E-1A90-0F81-397C2DC4A8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F4CAD-D5D6-4051-2097-098BA40DE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8" name="Rectangle 4">
            <a:extLst>
              <a:ext uri="{FF2B5EF4-FFF2-40B4-BE49-F238E27FC236}">
                <a16:creationId xmlns:a16="http://schemas.microsoft.com/office/drawing/2014/main" id="{E2E6881E-6A2E-D474-4AA1-E14DBAE4CE1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05000" y="176948"/>
            <a:ext cx="6058772" cy="1011022"/>
          </a:xfrm>
        </p:spPr>
        <p:txBody>
          <a:bodyPr/>
          <a:lstStyle/>
          <a:p>
            <a:r>
              <a:rPr lang="en-US" altLang="en-US" sz="2800" dirty="0"/>
              <a:t>Design of Guide Wheel (Stator): High Specific Speed</a:t>
            </a:r>
          </a:p>
        </p:txBody>
      </p:sp>
      <p:graphicFrame>
        <p:nvGraphicFramePr>
          <p:cNvPr id="13315" name="Object 99">
            <a:extLst>
              <a:ext uri="{FF2B5EF4-FFF2-40B4-BE49-F238E27FC236}">
                <a16:creationId xmlns:a16="http://schemas.microsoft.com/office/drawing/2014/main" id="{7B07F822-8207-558A-D11A-945657118A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7936625"/>
              </p:ext>
            </p:extLst>
          </p:nvPr>
        </p:nvGraphicFramePr>
        <p:xfrm>
          <a:off x="5214974" y="4249784"/>
          <a:ext cx="2520683" cy="12371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98400" imgH="342720" progId="Equation.3">
                  <p:embed/>
                </p:oleObj>
              </mc:Choice>
              <mc:Fallback>
                <p:oleObj name="Equation" r:id="rId2" imgW="698400" imgH="342720" progId="Equation.3">
                  <p:embed/>
                  <p:pic>
                    <p:nvPicPr>
                      <p:cNvPr id="13315" name="Object 99">
                        <a:extLst>
                          <a:ext uri="{FF2B5EF4-FFF2-40B4-BE49-F238E27FC236}">
                            <a16:creationId xmlns:a16="http://schemas.microsoft.com/office/drawing/2014/main" id="{58230D38-7565-10D7-40F5-AD13A8EDF1B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4974" y="4249784"/>
                        <a:ext cx="2520683" cy="123717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101">
            <a:extLst>
              <a:ext uri="{FF2B5EF4-FFF2-40B4-BE49-F238E27FC236}">
                <a16:creationId xmlns:a16="http://schemas.microsoft.com/office/drawing/2014/main" id="{4E4F549C-06F9-B8F1-402A-66DE57ABF78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6956086"/>
              </p:ext>
            </p:extLst>
          </p:nvPr>
        </p:nvGraphicFramePr>
        <p:xfrm>
          <a:off x="6466413" y="1648354"/>
          <a:ext cx="23622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60160" imgH="419040" progId="Equation.3">
                  <p:embed/>
                </p:oleObj>
              </mc:Choice>
              <mc:Fallback>
                <p:oleObj name="Equation" r:id="rId4" imgW="1460160" imgH="419040" progId="Equation.3">
                  <p:embed/>
                  <p:pic>
                    <p:nvPicPr>
                      <p:cNvPr id="13316" name="Object 101">
                        <a:extLst>
                          <a:ext uri="{FF2B5EF4-FFF2-40B4-BE49-F238E27FC236}">
                            <a16:creationId xmlns:a16="http://schemas.microsoft.com/office/drawing/2014/main" id="{4FBEE641-D44D-BD32-6339-F4D4C6DF0D2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6413" y="1648354"/>
                        <a:ext cx="2362200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102">
            <a:extLst>
              <a:ext uri="{FF2B5EF4-FFF2-40B4-BE49-F238E27FC236}">
                <a16:creationId xmlns:a16="http://schemas.microsoft.com/office/drawing/2014/main" id="{8D16A424-6278-FC59-F7D6-7166D06AE3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5889436"/>
              </p:ext>
            </p:extLst>
          </p:nvPr>
        </p:nvGraphicFramePr>
        <p:xfrm>
          <a:off x="6668857" y="3020919"/>
          <a:ext cx="21336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73120" imgH="469800" progId="Equation.3">
                  <p:embed/>
                </p:oleObj>
              </mc:Choice>
              <mc:Fallback>
                <p:oleObj name="Equation" r:id="rId6" imgW="1473120" imgH="469800" progId="Equation.3">
                  <p:embed/>
                  <p:pic>
                    <p:nvPicPr>
                      <p:cNvPr id="13317" name="Object 102">
                        <a:extLst>
                          <a:ext uri="{FF2B5EF4-FFF2-40B4-BE49-F238E27FC236}">
                            <a16:creationId xmlns:a16="http://schemas.microsoft.com/office/drawing/2014/main" id="{C8D1C2F7-F485-7310-A80B-EFC77231DF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8857" y="3020919"/>
                        <a:ext cx="2133600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D1C8FC5C-B624-80AF-E465-2E2CD0FDD66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3B0F0302-D5C5-55E9-0EE2-4FC25A7FF9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1785EB8A-A4A3-DEB3-A8E9-F5D1FC2C10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947313CC-31A7-7E2A-84A9-6A96283269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7E5329CE-118C-2BE0-3815-C9667F22BD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C847DED2-CDE5-36D1-15AA-174A27F72BC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24EB69F9-7E90-DEE2-159A-1B8860C641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B3EF1A22-8BB4-2809-4C2B-A671457DAD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115C5013-65BF-FEBD-3EC5-2B80FEAB9F7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FC62D2E4-ACBF-5FFA-A314-202328A556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CB71428D-D666-E59D-6221-EC7C7B6B2C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71D3F7D4-61EC-0FAA-69BE-F3B32AB86EB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AEE0B590-D4FF-58D7-9C47-58E223EA63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6C19283-6B5E-C06A-8C46-3FDEBB29AC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D0AE1E27-DDED-0602-D196-D9511F6B420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765B62E5-104D-8E47-5F9B-E5E6C9387A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26C7A460-EEDA-B2F6-EE83-7F61E5F4B4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1BD5A9FA-D401-4F5B-80AF-E454A35F37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57DDF1A-C771-F296-26E6-27E5E1CF0C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2" name="Group 4">
            <a:extLst>
              <a:ext uri="{FF2B5EF4-FFF2-40B4-BE49-F238E27FC236}">
                <a16:creationId xmlns:a16="http://schemas.microsoft.com/office/drawing/2014/main" id="{DBA3A253-758E-46B7-E811-B5EE31E1B5C2}"/>
              </a:ext>
            </a:extLst>
          </p:cNvPr>
          <p:cNvGrpSpPr>
            <a:grpSpLocks/>
          </p:cNvGrpSpPr>
          <p:nvPr/>
        </p:nvGrpSpPr>
        <p:grpSpPr bwMode="auto">
          <a:xfrm>
            <a:off x="381248" y="1258886"/>
            <a:ext cx="3801815" cy="3692769"/>
            <a:chOff x="2336" y="1351"/>
            <a:chExt cx="3424" cy="2969"/>
          </a:xfrm>
        </p:grpSpPr>
        <p:grpSp>
          <p:nvGrpSpPr>
            <p:cNvPr id="23" name="Group 5">
              <a:extLst>
                <a:ext uri="{FF2B5EF4-FFF2-40B4-BE49-F238E27FC236}">
                  <a16:creationId xmlns:a16="http://schemas.microsoft.com/office/drawing/2014/main" id="{225D8A4D-5460-E4C6-4089-0A3794CA00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44" y="1351"/>
              <a:ext cx="3216" cy="2969"/>
              <a:chOff x="2544" y="1351"/>
              <a:chExt cx="3216" cy="2969"/>
            </a:xfrm>
          </p:grpSpPr>
          <p:pic>
            <p:nvPicPr>
              <p:cNvPr id="25" name="Picture 6" descr="Aksialsnitt med definisjoner på dimensjoner fra boken til P-Henry">
                <a:extLst>
                  <a:ext uri="{FF2B5EF4-FFF2-40B4-BE49-F238E27FC236}">
                    <a16:creationId xmlns:a16="http://schemas.microsoft.com/office/drawing/2014/main" id="{CE97ED1D-662A-69A7-EB02-A2C73F5005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44" y="1351"/>
                <a:ext cx="3216" cy="29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6" name="Group 7">
                <a:extLst>
                  <a:ext uri="{FF2B5EF4-FFF2-40B4-BE49-F238E27FC236}">
                    <a16:creationId xmlns:a16="http://schemas.microsoft.com/office/drawing/2014/main" id="{3155803B-E810-058E-C24D-4DFBEEDC30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84" y="1728"/>
                <a:ext cx="1972" cy="2343"/>
                <a:chOff x="2784" y="1728"/>
                <a:chExt cx="1972" cy="2343"/>
              </a:xfrm>
            </p:grpSpPr>
            <p:sp>
              <p:nvSpPr>
                <p:cNvPr id="27" name="Text Box 8">
                  <a:extLst>
                    <a:ext uri="{FF2B5EF4-FFF2-40B4-BE49-F238E27FC236}">
                      <a16:creationId xmlns:a16="http://schemas.microsoft.com/office/drawing/2014/main" id="{79778B97-748A-388F-2E25-E2394D04F3C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176" y="1728"/>
                  <a:ext cx="572" cy="44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r>
                    <a:rPr lang="nb-NO" altLang="en-US" sz="2000"/>
                    <a:t>D</a:t>
                  </a:r>
                  <a:r>
                    <a:rPr lang="nb-NO" altLang="en-US" sz="2000" baseline="-25000"/>
                    <a:t>1</a:t>
                  </a:r>
                  <a:endParaRPr lang="nb-NO" altLang="en-US" sz="2000"/>
                </a:p>
              </p:txBody>
            </p:sp>
            <p:sp>
              <p:nvSpPr>
                <p:cNvPr id="28" name="Text Box 9">
                  <a:extLst>
                    <a:ext uri="{FF2B5EF4-FFF2-40B4-BE49-F238E27FC236}">
                      <a16:creationId xmlns:a16="http://schemas.microsoft.com/office/drawing/2014/main" id="{F57CE70B-E4A1-AE9D-DF22-45561143286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184" y="3624"/>
                  <a:ext cx="572" cy="44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r>
                    <a:rPr lang="nb-NO" altLang="en-US" sz="2000"/>
                    <a:t>D</a:t>
                  </a:r>
                  <a:r>
                    <a:rPr lang="nb-NO" altLang="en-US" sz="2000" baseline="-25000"/>
                    <a:t>2</a:t>
                  </a:r>
                  <a:endParaRPr lang="nb-NO" altLang="en-US" sz="2000"/>
                </a:p>
              </p:txBody>
            </p:sp>
            <p:sp>
              <p:nvSpPr>
                <p:cNvPr id="29" name="Rectangle 10">
                  <a:extLst>
                    <a:ext uri="{FF2B5EF4-FFF2-40B4-BE49-F238E27FC236}">
                      <a16:creationId xmlns:a16="http://schemas.microsoft.com/office/drawing/2014/main" id="{EA1B3052-3647-3B08-B498-CB5D112FF7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84" y="1920"/>
                  <a:ext cx="432" cy="4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30" name="Rectangle 11">
                  <a:extLst>
                    <a:ext uri="{FF2B5EF4-FFF2-40B4-BE49-F238E27FC236}">
                      <a16:creationId xmlns:a16="http://schemas.microsoft.com/office/drawing/2014/main" id="{88B65D82-86B7-4D8F-2B99-D25E23CE04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0" y="2592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</p:grpSp>
        </p:grpSp>
        <p:sp>
          <p:nvSpPr>
            <p:cNvPr id="24" name="Rectangle 12">
              <a:extLst>
                <a:ext uri="{FF2B5EF4-FFF2-40B4-BE49-F238E27FC236}">
                  <a16:creationId xmlns:a16="http://schemas.microsoft.com/office/drawing/2014/main" id="{A5D4388D-70EF-B878-9BEB-103C18368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6" y="2341"/>
              <a:ext cx="725" cy="4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5D7D3ACA-D902-227C-5C67-DBA96875321E}"/>
              </a:ext>
            </a:extLst>
          </p:cNvPr>
          <p:cNvSpPr txBox="1"/>
          <p:nvPr/>
        </p:nvSpPr>
        <p:spPr>
          <a:xfrm>
            <a:off x="3854880" y="1727789"/>
            <a:ext cx="23278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Speed Number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5510DEA-B6A6-EAD1-B304-E7898E978DB2}"/>
              </a:ext>
            </a:extLst>
          </p:cNvPr>
          <p:cNvSpPr txBox="1"/>
          <p:nvPr/>
        </p:nvSpPr>
        <p:spPr>
          <a:xfrm>
            <a:off x="3854880" y="3015925"/>
            <a:ext cx="2190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Flow Number</a:t>
            </a:r>
          </a:p>
        </p:txBody>
      </p:sp>
    </p:spTree>
    <p:extLst>
      <p:ext uri="{BB962C8B-B14F-4D97-AF65-F5344CB8AC3E}">
        <p14:creationId xmlns:p14="http://schemas.microsoft.com/office/powerpoint/2010/main" val="766254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>
            <a:extLst>
              <a:ext uri="{FF2B5EF4-FFF2-40B4-BE49-F238E27FC236}">
                <a16:creationId xmlns:a16="http://schemas.microsoft.com/office/drawing/2014/main" id="{CBB0A937-7385-FC70-C782-743F2168B0B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88913"/>
            <a:ext cx="7772400" cy="1143000"/>
          </a:xfrm>
        </p:spPr>
        <p:txBody>
          <a:bodyPr/>
          <a:lstStyle/>
          <a:p>
            <a:r>
              <a:rPr lang="en-US" altLang="en-US" sz="2800" dirty="0"/>
              <a:t>Design of the Guide Vanes</a:t>
            </a:r>
            <a:br>
              <a:rPr lang="en-US" altLang="en-US" sz="2800" dirty="0"/>
            </a:br>
            <a:r>
              <a:rPr lang="en-US" altLang="en-US" sz="2800" dirty="0"/>
              <a:t>Diameter of guide vane shaft</a:t>
            </a:r>
            <a:endParaRPr lang="en-GB" altLang="en-US" sz="2800" dirty="0"/>
          </a:p>
        </p:txBody>
      </p:sp>
      <p:pic>
        <p:nvPicPr>
          <p:cNvPr id="10245" name="Picture 3">
            <a:extLst>
              <a:ext uri="{FF2B5EF4-FFF2-40B4-BE49-F238E27FC236}">
                <a16:creationId xmlns:a16="http://schemas.microsoft.com/office/drawing/2014/main" id="{94C7B9CF-E1E4-9DE7-8BB1-100A536A3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268413"/>
            <a:ext cx="8569325" cy="526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6" name="Group 4">
            <a:extLst>
              <a:ext uri="{FF2B5EF4-FFF2-40B4-BE49-F238E27FC236}">
                <a16:creationId xmlns:a16="http://schemas.microsoft.com/office/drawing/2014/main" id="{E11A6E4D-9B29-6FA4-D60F-B04A11BC5554}"/>
              </a:ext>
            </a:extLst>
          </p:cNvPr>
          <p:cNvGrpSpPr>
            <a:grpSpLocks/>
          </p:cNvGrpSpPr>
          <p:nvPr/>
        </p:nvGrpSpPr>
        <p:grpSpPr bwMode="auto">
          <a:xfrm>
            <a:off x="6443663" y="1412875"/>
            <a:ext cx="2700337" cy="2635250"/>
            <a:chOff x="2336" y="1351"/>
            <a:chExt cx="3424" cy="2969"/>
          </a:xfrm>
        </p:grpSpPr>
        <p:grpSp>
          <p:nvGrpSpPr>
            <p:cNvPr id="10248" name="Group 5">
              <a:extLst>
                <a:ext uri="{FF2B5EF4-FFF2-40B4-BE49-F238E27FC236}">
                  <a16:creationId xmlns:a16="http://schemas.microsoft.com/office/drawing/2014/main" id="{64E6512E-5827-EC25-4B39-E38862E56A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44" y="1351"/>
              <a:ext cx="3216" cy="2969"/>
              <a:chOff x="2544" y="1351"/>
              <a:chExt cx="3216" cy="2969"/>
            </a:xfrm>
          </p:grpSpPr>
          <p:pic>
            <p:nvPicPr>
              <p:cNvPr id="10250" name="Picture 6" descr="Aksialsnitt med definisjoner på dimensjoner fra boken til P-Henry">
                <a:extLst>
                  <a:ext uri="{FF2B5EF4-FFF2-40B4-BE49-F238E27FC236}">
                    <a16:creationId xmlns:a16="http://schemas.microsoft.com/office/drawing/2014/main" id="{E8BF9351-CED1-933C-E6C3-C7974C3B9D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44" y="1351"/>
                <a:ext cx="3216" cy="29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251" name="Group 7">
                <a:extLst>
                  <a:ext uri="{FF2B5EF4-FFF2-40B4-BE49-F238E27FC236}">
                    <a16:creationId xmlns:a16="http://schemas.microsoft.com/office/drawing/2014/main" id="{49FCF429-980B-9E19-85B2-D17698F8BE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84" y="1728"/>
                <a:ext cx="1972" cy="2343"/>
                <a:chOff x="2784" y="1728"/>
                <a:chExt cx="1972" cy="2343"/>
              </a:xfrm>
            </p:grpSpPr>
            <p:sp>
              <p:nvSpPr>
                <p:cNvPr id="10252" name="Text Box 8">
                  <a:extLst>
                    <a:ext uri="{FF2B5EF4-FFF2-40B4-BE49-F238E27FC236}">
                      <a16:creationId xmlns:a16="http://schemas.microsoft.com/office/drawing/2014/main" id="{DA032657-0559-1E03-6744-C6DD69DD3DA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176" y="1728"/>
                  <a:ext cx="572" cy="44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r>
                    <a:rPr lang="nb-NO" altLang="en-US" sz="2000"/>
                    <a:t>D</a:t>
                  </a:r>
                  <a:r>
                    <a:rPr lang="nb-NO" altLang="en-US" sz="2000" baseline="-25000"/>
                    <a:t>1</a:t>
                  </a:r>
                  <a:endParaRPr lang="nb-NO" altLang="en-US" sz="2000"/>
                </a:p>
              </p:txBody>
            </p:sp>
            <p:sp>
              <p:nvSpPr>
                <p:cNvPr id="10253" name="Text Box 9">
                  <a:extLst>
                    <a:ext uri="{FF2B5EF4-FFF2-40B4-BE49-F238E27FC236}">
                      <a16:creationId xmlns:a16="http://schemas.microsoft.com/office/drawing/2014/main" id="{2EAF8DF0-FD31-2E4E-00E1-4AAC5C54BCA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184" y="3624"/>
                  <a:ext cx="572" cy="44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r>
                    <a:rPr lang="nb-NO" altLang="en-US" sz="2000"/>
                    <a:t>D</a:t>
                  </a:r>
                  <a:r>
                    <a:rPr lang="nb-NO" altLang="en-US" sz="2000" baseline="-25000"/>
                    <a:t>2</a:t>
                  </a:r>
                  <a:endParaRPr lang="nb-NO" altLang="en-US" sz="2000"/>
                </a:p>
              </p:txBody>
            </p:sp>
            <p:sp>
              <p:nvSpPr>
                <p:cNvPr id="10254" name="Rectangle 10">
                  <a:extLst>
                    <a:ext uri="{FF2B5EF4-FFF2-40B4-BE49-F238E27FC236}">
                      <a16:creationId xmlns:a16="http://schemas.microsoft.com/office/drawing/2014/main" id="{518B26E4-AC49-D32D-0C4C-380D68FAE8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84" y="1920"/>
                  <a:ext cx="432" cy="4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10255" name="Rectangle 11">
                  <a:extLst>
                    <a:ext uri="{FF2B5EF4-FFF2-40B4-BE49-F238E27FC236}">
                      <a16:creationId xmlns:a16="http://schemas.microsoft.com/office/drawing/2014/main" id="{2C53075E-E605-36B1-D724-9041FE94BC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0" y="2592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</p:grpSp>
        </p:grpSp>
        <p:sp>
          <p:nvSpPr>
            <p:cNvPr id="10249" name="Rectangle 12">
              <a:extLst>
                <a:ext uri="{FF2B5EF4-FFF2-40B4-BE49-F238E27FC236}">
                  <a16:creationId xmlns:a16="http://schemas.microsoft.com/office/drawing/2014/main" id="{61723B8C-C62E-CCC5-16A8-72B788BD77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6" y="2341"/>
              <a:ext cx="725" cy="4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10247" name="Line 13">
            <a:extLst>
              <a:ext uri="{FF2B5EF4-FFF2-40B4-BE49-F238E27FC236}">
                <a16:creationId xmlns:a16="http://schemas.microsoft.com/office/drawing/2014/main" id="{1AC69F72-DB2D-B8C6-2CEC-0151D4F462C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39975" y="3357563"/>
            <a:ext cx="4032250" cy="1439862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graphicFrame>
        <p:nvGraphicFramePr>
          <p:cNvPr id="10242" name="Object 14">
            <a:extLst>
              <a:ext uri="{FF2B5EF4-FFF2-40B4-BE49-F238E27FC236}">
                <a16:creationId xmlns:a16="http://schemas.microsoft.com/office/drawing/2014/main" id="{745C1BBB-E7E8-5400-E7F5-2C666853BB64}"/>
              </a:ext>
            </a:extLst>
          </p:cNvPr>
          <p:cNvGraphicFramePr>
            <a:graphicFrameLocks noGrp="1" noChangeAspect="1"/>
          </p:cNvGraphicFramePr>
          <p:nvPr>
            <p:ph idx="4294967295"/>
          </p:nvPr>
        </p:nvGraphicFramePr>
        <p:xfrm>
          <a:off x="1752600" y="1993900"/>
          <a:ext cx="2541588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69720" imgH="431640" progId="Equation.3">
                  <p:embed/>
                </p:oleObj>
              </mc:Choice>
              <mc:Fallback>
                <p:oleObj name="Equation" r:id="rId4" imgW="1269720" imgH="431640" progId="Equation.3">
                  <p:embed/>
                  <p:pic>
                    <p:nvPicPr>
                      <p:cNvPr id="10242" name="Object 14">
                        <a:extLst>
                          <a:ext uri="{FF2B5EF4-FFF2-40B4-BE49-F238E27FC236}">
                            <a16:creationId xmlns:a16="http://schemas.microsoft.com/office/drawing/2014/main" id="{745C1BBB-E7E8-5400-E7F5-2C666853BB6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993900"/>
                        <a:ext cx="2541588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17">
            <a:extLst>
              <a:ext uri="{FF2B5EF4-FFF2-40B4-BE49-F238E27FC236}">
                <a16:creationId xmlns:a16="http://schemas.microsoft.com/office/drawing/2014/main" id="{7E50459D-F26C-4222-2855-94CA8C1F511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15000" y="6172200"/>
          <a:ext cx="14605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60160" imgH="419040" progId="Equation.3">
                  <p:embed/>
                </p:oleObj>
              </mc:Choice>
              <mc:Fallback>
                <p:oleObj name="Equation" r:id="rId6" imgW="1460160" imgH="419040" progId="Equation.3">
                  <p:embed/>
                  <p:pic>
                    <p:nvPicPr>
                      <p:cNvPr id="10243" name="Object 17">
                        <a:extLst>
                          <a:ext uri="{FF2B5EF4-FFF2-40B4-BE49-F238E27FC236}">
                            <a16:creationId xmlns:a16="http://schemas.microsoft.com/office/drawing/2014/main" id="{7E50459D-F26C-4222-2855-94CA8C1F511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6172200"/>
                        <a:ext cx="14605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95F020F9-B73E-5EEC-4B1A-0C332FE4C5E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9CA555AE-F773-1478-A95C-BDED3FEABA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8DD653E-E26E-D4BE-0E9C-BA7D37368F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477502A3-333D-64C9-87C4-B1C3E22A30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A9FD4EFC-1D3C-BC08-E944-5943F53F50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E9E0AE4B-F84D-897C-BE25-E62394A4DD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0702C052-01AA-69DB-6F5B-AA6736D05F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6175CCA0-2D60-C90B-D6E5-E966A7828C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78B9AC5A-EC90-FA0B-6889-4555FDBB3C0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4FB517B4-9F50-780E-DA91-A441860FB0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E32C8AAC-6555-7F3E-6A9A-06DD394D37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B833DCB2-D501-6E1E-2D96-B72F95AD4B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8104E9F4-3297-B180-6002-F95A2EB7CF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4772E20C-D017-4F48-D7B0-5BFE01BC59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112756A9-FCA2-64EC-C84D-A443482AA82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5A3F31F7-E87C-3C8D-9BBE-D6322C77BF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6E20CD9F-47AC-7A6E-59E1-8795A702DC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E585ECCF-19B2-6CA9-4422-51040AB297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E0F8470-9FB3-1691-48FA-8F25E8F1FB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9E10D3C5-93EF-5314-C6F8-2EF9D5CC3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318" y="76200"/>
            <a:ext cx="6010054" cy="1143000"/>
          </a:xfrm>
        </p:spPr>
        <p:txBody>
          <a:bodyPr/>
          <a:lstStyle/>
          <a:p>
            <a:r>
              <a:rPr lang="en-US" altLang="en-US" sz="2800" dirty="0"/>
              <a:t>The correlation between the turbine</a:t>
            </a:r>
            <a:br>
              <a:rPr lang="en-US" altLang="en-US" sz="2800" dirty="0"/>
            </a:br>
            <a:r>
              <a:rPr lang="en-US" altLang="en-US" sz="2800" dirty="0"/>
              <a:t>discharge and the guide vane angle.</a:t>
            </a:r>
          </a:p>
        </p:txBody>
      </p:sp>
      <p:pic>
        <p:nvPicPr>
          <p:cNvPr id="34819" name="Picture 4">
            <a:extLst>
              <a:ext uri="{FF2B5EF4-FFF2-40B4-BE49-F238E27FC236}">
                <a16:creationId xmlns:a16="http://schemas.microsoft.com/office/drawing/2014/main" id="{0CE86608-2017-04AA-BE3C-91FB5457D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2000"/>
                    </a14:imgEffect>
                    <a14:imgEffect>
                      <a14:brightnessContrast bright="-24000" contras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986" y="1291218"/>
            <a:ext cx="8286814" cy="5435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A7AFDE3-33CF-7DAE-D5B2-580FDEF5A89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D681A9E-E667-E361-1482-D3ADD76DA7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6547F69-37F9-61D6-D03A-4A08728E9C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A8C5D53-162E-4F2D-36A9-0130117B35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62A69297-5268-34FE-3F91-42D527D7F8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EB8B8293-FC20-497F-F951-2B55160FB8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D0FCCFD4-C5D4-7AB0-CDEA-AC2A6C892D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5888A051-784F-0864-39E2-20CCB40CC1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295CFF67-503A-4D4B-F215-92210083F8F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EAD5ED4C-813A-D261-8354-9C4DBAE2B6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B4750510-1269-8DEB-6EB8-155CEF4311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FCCBE2EC-A1DD-FB8B-BCFF-8BB839DB6E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19CFF626-F8B3-2971-44F3-35DDCF988B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571FCE9-409B-810A-9775-995D9D3D4F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758D4C88-89CF-4F21-0ECA-083F9458F29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3256D2BF-3178-C6B5-2323-D4EAC25F34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152D43D6-206D-5E2C-6059-35EEAE709E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65585337-62E5-2FA8-7203-3BBFEDA5C4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390BD2C-CA86-FCDC-7A5B-55B12BCC66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2350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E84356CC-054D-33BB-9038-4CE4A1D65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4577" y="0"/>
            <a:ext cx="5575424" cy="1143000"/>
          </a:xfrm>
        </p:spPr>
        <p:txBody>
          <a:bodyPr/>
          <a:lstStyle/>
          <a:p>
            <a:r>
              <a:rPr lang="fr-FR" altLang="en-US" sz="2800" dirty="0"/>
              <a:t>Pressure drop versus Guide Vane angle</a:t>
            </a:r>
            <a:endParaRPr lang="en-US" altLang="en-US" sz="2800" dirty="0"/>
          </a:p>
        </p:txBody>
      </p:sp>
      <p:pic>
        <p:nvPicPr>
          <p:cNvPr id="35843" name="Picture 4">
            <a:extLst>
              <a:ext uri="{FF2B5EF4-FFF2-40B4-BE49-F238E27FC236}">
                <a16:creationId xmlns:a16="http://schemas.microsoft.com/office/drawing/2014/main" id="{3B53298E-773A-E449-00B4-E4CCDC283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0000"/>
                    </a14:imgEffect>
                    <a14:imgEffect>
                      <a14:brightnessContrast bright="-19000" contras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95400"/>
            <a:ext cx="8153400" cy="5164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F72DCED-2353-5DBE-7A9C-A35A072834D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ABC6072F-FD6F-24E1-AEB0-40B5B49E55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CD6D01F-D5C7-653A-CB07-4BB87E73F8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F7D03FD-0BC3-4A42-FBCF-812C9065DE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C3C9FCB7-C347-9313-79E0-CAFBE9A15B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F7BBE2B0-ED36-AE6C-6614-31F55C141D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BFA994D1-FC52-0A9B-3773-57087355A5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C78EB9DE-41C4-03E5-BB04-F684F035B2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BB444E2F-0CF8-04CC-596E-B8FE0AC637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5D68B576-389E-EBCC-5CE3-E872BF3A37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80F55404-7010-6305-1E5C-786F2B7702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A63445AC-2C03-72DE-5E9D-1C52D0D1FFD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99E410C0-00E9-8E2B-EF8B-446C724BEB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CBB0671-5721-0AC3-BE6D-A758D23D85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8AD83417-0A85-5379-C795-4B043EB1E57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36ED3F50-DE01-0626-AE9D-28CB4BAD22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CA6B3364-7F9A-C7C1-5E38-0A2547E2D3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7DB3847A-4725-9F6F-B85F-636ECA19BC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88E6980-06C9-F137-ACB5-8868157B94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388641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Rectangle 2">
            <a:extLst>
              <a:ext uri="{FF2B5EF4-FFF2-40B4-BE49-F238E27FC236}">
                <a16:creationId xmlns:a16="http://schemas.microsoft.com/office/drawing/2014/main" id="{66A96752-0237-887E-DEA2-DD5694569D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r>
              <a:rPr lang="en-US" altLang="en-US" sz="2800"/>
              <a:t>Design of the Guide Vanes</a:t>
            </a:r>
          </a:p>
        </p:txBody>
      </p:sp>
      <p:grpSp>
        <p:nvGrpSpPr>
          <p:cNvPr id="14343" name="Group 3">
            <a:extLst>
              <a:ext uri="{FF2B5EF4-FFF2-40B4-BE49-F238E27FC236}">
                <a16:creationId xmlns:a16="http://schemas.microsoft.com/office/drawing/2014/main" id="{206638B0-FE3B-32DE-3C8F-C30EF6A0C36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92500" y="2386013"/>
            <a:ext cx="5399088" cy="4471987"/>
            <a:chOff x="431" y="132"/>
            <a:chExt cx="4808" cy="3981"/>
          </a:xfrm>
        </p:grpSpPr>
        <p:sp>
          <p:nvSpPr>
            <p:cNvPr id="14352" name="AutoShape 4">
              <a:extLst>
                <a:ext uri="{FF2B5EF4-FFF2-40B4-BE49-F238E27FC236}">
                  <a16:creationId xmlns:a16="http://schemas.microsoft.com/office/drawing/2014/main" id="{BEBEFB5A-255F-EF69-B38D-8EBD6C1C9CF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31" y="132"/>
              <a:ext cx="4808" cy="3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53" name="Rectangle 5">
              <a:extLst>
                <a:ext uri="{FF2B5EF4-FFF2-40B4-BE49-F238E27FC236}">
                  <a16:creationId xmlns:a16="http://schemas.microsoft.com/office/drawing/2014/main" id="{B3D23B21-3BD6-33F3-2FAE-E60EE0C646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" y="132"/>
              <a:ext cx="4809" cy="398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GB" altLang="en-US" sz="2400"/>
            </a:p>
          </p:txBody>
        </p:sp>
        <p:sp>
          <p:nvSpPr>
            <p:cNvPr id="14354" name="Line 6">
              <a:extLst>
                <a:ext uri="{FF2B5EF4-FFF2-40B4-BE49-F238E27FC236}">
                  <a16:creationId xmlns:a16="http://schemas.microsoft.com/office/drawing/2014/main" id="{5B2B2C6F-407C-8888-B298-760C6AF73D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" y="132"/>
              <a:ext cx="1" cy="7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55" name="Line 7">
              <a:extLst>
                <a:ext uri="{FF2B5EF4-FFF2-40B4-BE49-F238E27FC236}">
                  <a16:creationId xmlns:a16="http://schemas.microsoft.com/office/drawing/2014/main" id="{01D4E965-043A-18F5-CE87-8AE934BF94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" y="304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56" name="Line 8">
              <a:extLst>
                <a:ext uri="{FF2B5EF4-FFF2-40B4-BE49-F238E27FC236}">
                  <a16:creationId xmlns:a16="http://schemas.microsoft.com/office/drawing/2014/main" id="{FCDAE913-C687-3937-1522-34C0616BEA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" y="406"/>
              <a:ext cx="1" cy="41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57" name="Line 9">
              <a:extLst>
                <a:ext uri="{FF2B5EF4-FFF2-40B4-BE49-F238E27FC236}">
                  <a16:creationId xmlns:a16="http://schemas.microsoft.com/office/drawing/2014/main" id="{E816700D-27A5-0437-757D-FB480FCFEB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" y="920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58" name="Line 10">
              <a:extLst>
                <a:ext uri="{FF2B5EF4-FFF2-40B4-BE49-F238E27FC236}">
                  <a16:creationId xmlns:a16="http://schemas.microsoft.com/office/drawing/2014/main" id="{99FB7092-3764-AE70-EB84-5B4B2806DD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" y="1022"/>
              <a:ext cx="1" cy="41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59" name="Line 11">
              <a:extLst>
                <a:ext uri="{FF2B5EF4-FFF2-40B4-BE49-F238E27FC236}">
                  <a16:creationId xmlns:a16="http://schemas.microsoft.com/office/drawing/2014/main" id="{97D236C9-E754-EAE9-A6D1-3C31CA3DDB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" y="1534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60" name="Line 12">
              <a:extLst>
                <a:ext uri="{FF2B5EF4-FFF2-40B4-BE49-F238E27FC236}">
                  <a16:creationId xmlns:a16="http://schemas.microsoft.com/office/drawing/2014/main" id="{3C773F25-3047-8260-10DE-A2507CA28C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" y="1636"/>
              <a:ext cx="1" cy="41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61" name="Line 13">
              <a:extLst>
                <a:ext uri="{FF2B5EF4-FFF2-40B4-BE49-F238E27FC236}">
                  <a16:creationId xmlns:a16="http://schemas.microsoft.com/office/drawing/2014/main" id="{04B3F30D-82B0-4F12-2530-EC805E2E31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" y="2150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62" name="Line 14">
              <a:extLst>
                <a:ext uri="{FF2B5EF4-FFF2-40B4-BE49-F238E27FC236}">
                  <a16:creationId xmlns:a16="http://schemas.microsoft.com/office/drawing/2014/main" id="{8C886206-D6DE-E78B-14A9-F19A9FCD60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" y="2252"/>
              <a:ext cx="1" cy="41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63" name="Line 15">
              <a:extLst>
                <a:ext uri="{FF2B5EF4-FFF2-40B4-BE49-F238E27FC236}">
                  <a16:creationId xmlns:a16="http://schemas.microsoft.com/office/drawing/2014/main" id="{D4570B71-B132-1439-E589-BA01CEA24C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" y="2764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64" name="Line 16">
              <a:extLst>
                <a:ext uri="{FF2B5EF4-FFF2-40B4-BE49-F238E27FC236}">
                  <a16:creationId xmlns:a16="http://schemas.microsoft.com/office/drawing/2014/main" id="{FBC91BCB-A30B-6375-BF80-72A86CD917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" y="2867"/>
              <a:ext cx="1" cy="41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65" name="Line 17">
              <a:extLst>
                <a:ext uri="{FF2B5EF4-FFF2-40B4-BE49-F238E27FC236}">
                  <a16:creationId xmlns:a16="http://schemas.microsoft.com/office/drawing/2014/main" id="{8CBC90EF-ACD8-716E-C2D3-5A3699FB53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" y="3380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66" name="Line 18">
              <a:extLst>
                <a:ext uri="{FF2B5EF4-FFF2-40B4-BE49-F238E27FC236}">
                  <a16:creationId xmlns:a16="http://schemas.microsoft.com/office/drawing/2014/main" id="{8F9FA71F-60FA-1312-A7B4-2245296384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" y="3482"/>
              <a:ext cx="1" cy="41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67" name="Line 19">
              <a:extLst>
                <a:ext uri="{FF2B5EF4-FFF2-40B4-BE49-F238E27FC236}">
                  <a16:creationId xmlns:a16="http://schemas.microsoft.com/office/drawing/2014/main" id="{E521CB3E-4A01-C043-B9A9-F071B856A9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" y="3994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68" name="Line 20">
              <a:extLst>
                <a:ext uri="{FF2B5EF4-FFF2-40B4-BE49-F238E27FC236}">
                  <a16:creationId xmlns:a16="http://schemas.microsoft.com/office/drawing/2014/main" id="{B2B20BB6-1DC2-C89B-9A9D-A5E20C2FE6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" y="4097"/>
              <a:ext cx="1" cy="1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69" name="Freeform 21">
              <a:extLst>
                <a:ext uri="{FF2B5EF4-FFF2-40B4-BE49-F238E27FC236}">
                  <a16:creationId xmlns:a16="http://schemas.microsoft.com/office/drawing/2014/main" id="{4A76C110-4520-298F-261A-734CC68867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0" y="567"/>
              <a:ext cx="283" cy="637"/>
            </a:xfrm>
            <a:custGeom>
              <a:avLst/>
              <a:gdLst>
                <a:gd name="T0" fmla="*/ 268 w 283"/>
                <a:gd name="T1" fmla="*/ 635 h 637"/>
                <a:gd name="T2" fmla="*/ 255 w 283"/>
                <a:gd name="T3" fmla="*/ 609 h 637"/>
                <a:gd name="T4" fmla="*/ 244 w 283"/>
                <a:gd name="T5" fmla="*/ 585 h 637"/>
                <a:gd name="T6" fmla="*/ 138 w 283"/>
                <a:gd name="T7" fmla="*/ 369 h 637"/>
                <a:gd name="T8" fmla="*/ 107 w 283"/>
                <a:gd name="T9" fmla="*/ 305 h 637"/>
                <a:gd name="T10" fmla="*/ 49 w 283"/>
                <a:gd name="T11" fmla="*/ 185 h 637"/>
                <a:gd name="T12" fmla="*/ 40 w 283"/>
                <a:gd name="T13" fmla="*/ 168 h 637"/>
                <a:gd name="T14" fmla="*/ 31 w 283"/>
                <a:gd name="T15" fmla="*/ 150 h 637"/>
                <a:gd name="T16" fmla="*/ 27 w 283"/>
                <a:gd name="T17" fmla="*/ 141 h 637"/>
                <a:gd name="T18" fmla="*/ 18 w 283"/>
                <a:gd name="T19" fmla="*/ 120 h 637"/>
                <a:gd name="T20" fmla="*/ 14 w 283"/>
                <a:gd name="T21" fmla="*/ 106 h 637"/>
                <a:gd name="T22" fmla="*/ 8 w 283"/>
                <a:gd name="T23" fmla="*/ 88 h 637"/>
                <a:gd name="T24" fmla="*/ 5 w 283"/>
                <a:gd name="T25" fmla="*/ 72 h 637"/>
                <a:gd name="T26" fmla="*/ 1 w 283"/>
                <a:gd name="T27" fmla="*/ 53 h 637"/>
                <a:gd name="T28" fmla="*/ 1 w 283"/>
                <a:gd name="T29" fmla="*/ 46 h 637"/>
                <a:gd name="T30" fmla="*/ 0 w 283"/>
                <a:gd name="T31" fmla="*/ 33 h 637"/>
                <a:gd name="T32" fmla="*/ 2 w 283"/>
                <a:gd name="T33" fmla="*/ 16 h 637"/>
                <a:gd name="T34" fmla="*/ 9 w 283"/>
                <a:gd name="T35" fmla="*/ 6 h 637"/>
                <a:gd name="T36" fmla="*/ 11 w 283"/>
                <a:gd name="T37" fmla="*/ 3 h 637"/>
                <a:gd name="T38" fmla="*/ 14 w 283"/>
                <a:gd name="T39" fmla="*/ 2 h 637"/>
                <a:gd name="T40" fmla="*/ 24 w 283"/>
                <a:gd name="T41" fmla="*/ 0 h 637"/>
                <a:gd name="T42" fmla="*/ 37 w 283"/>
                <a:gd name="T43" fmla="*/ 3 h 637"/>
                <a:gd name="T44" fmla="*/ 46 w 283"/>
                <a:gd name="T45" fmla="*/ 7 h 637"/>
                <a:gd name="T46" fmla="*/ 52 w 283"/>
                <a:gd name="T47" fmla="*/ 11 h 637"/>
                <a:gd name="T48" fmla="*/ 66 w 283"/>
                <a:gd name="T49" fmla="*/ 23 h 637"/>
                <a:gd name="T50" fmla="*/ 76 w 283"/>
                <a:gd name="T51" fmla="*/ 33 h 637"/>
                <a:gd name="T52" fmla="*/ 86 w 283"/>
                <a:gd name="T53" fmla="*/ 46 h 637"/>
                <a:gd name="T54" fmla="*/ 96 w 283"/>
                <a:gd name="T55" fmla="*/ 56 h 637"/>
                <a:gd name="T56" fmla="*/ 106 w 283"/>
                <a:gd name="T57" fmla="*/ 71 h 637"/>
                <a:gd name="T58" fmla="*/ 114 w 283"/>
                <a:gd name="T59" fmla="*/ 82 h 637"/>
                <a:gd name="T60" fmla="*/ 128 w 283"/>
                <a:gd name="T61" fmla="*/ 107 h 637"/>
                <a:gd name="T62" fmla="*/ 145 w 283"/>
                <a:gd name="T63" fmla="*/ 139 h 637"/>
                <a:gd name="T64" fmla="*/ 151 w 283"/>
                <a:gd name="T65" fmla="*/ 152 h 637"/>
                <a:gd name="T66" fmla="*/ 159 w 283"/>
                <a:gd name="T67" fmla="*/ 169 h 637"/>
                <a:gd name="T68" fmla="*/ 180 w 283"/>
                <a:gd name="T69" fmla="*/ 217 h 637"/>
                <a:gd name="T70" fmla="*/ 195 w 283"/>
                <a:gd name="T71" fmla="*/ 254 h 637"/>
                <a:gd name="T72" fmla="*/ 207 w 283"/>
                <a:gd name="T73" fmla="*/ 284 h 637"/>
                <a:gd name="T74" fmla="*/ 222 w 283"/>
                <a:gd name="T75" fmla="*/ 337 h 637"/>
                <a:gd name="T76" fmla="*/ 239 w 283"/>
                <a:gd name="T77" fmla="*/ 394 h 637"/>
                <a:gd name="T78" fmla="*/ 247 w 283"/>
                <a:gd name="T79" fmla="*/ 428 h 637"/>
                <a:gd name="T80" fmla="*/ 259 w 283"/>
                <a:gd name="T81" fmla="*/ 481 h 637"/>
                <a:gd name="T82" fmla="*/ 266 w 283"/>
                <a:gd name="T83" fmla="*/ 523 h 637"/>
                <a:gd name="T84" fmla="*/ 271 w 283"/>
                <a:gd name="T85" fmla="*/ 558 h 637"/>
                <a:gd name="T86" fmla="*/ 274 w 283"/>
                <a:gd name="T87" fmla="*/ 576 h 637"/>
                <a:gd name="T88" fmla="*/ 283 w 283"/>
                <a:gd name="T89" fmla="*/ 629 h 637"/>
                <a:gd name="T90" fmla="*/ 283 w 283"/>
                <a:gd name="T91" fmla="*/ 637 h 637"/>
                <a:gd name="T92" fmla="*/ 268 w 283"/>
                <a:gd name="T93" fmla="*/ 635 h 63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83"/>
                <a:gd name="T142" fmla="*/ 0 h 637"/>
                <a:gd name="T143" fmla="*/ 283 w 283"/>
                <a:gd name="T144" fmla="*/ 637 h 63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83" h="637">
                  <a:moveTo>
                    <a:pt x="268" y="635"/>
                  </a:moveTo>
                  <a:lnTo>
                    <a:pt x="255" y="609"/>
                  </a:lnTo>
                  <a:lnTo>
                    <a:pt x="244" y="585"/>
                  </a:lnTo>
                  <a:lnTo>
                    <a:pt x="138" y="369"/>
                  </a:lnTo>
                  <a:lnTo>
                    <a:pt x="107" y="305"/>
                  </a:lnTo>
                  <a:lnTo>
                    <a:pt x="49" y="185"/>
                  </a:lnTo>
                  <a:lnTo>
                    <a:pt x="40" y="168"/>
                  </a:lnTo>
                  <a:lnTo>
                    <a:pt x="31" y="150"/>
                  </a:lnTo>
                  <a:lnTo>
                    <a:pt x="27" y="141"/>
                  </a:lnTo>
                  <a:lnTo>
                    <a:pt x="18" y="120"/>
                  </a:lnTo>
                  <a:lnTo>
                    <a:pt x="14" y="106"/>
                  </a:lnTo>
                  <a:lnTo>
                    <a:pt x="8" y="88"/>
                  </a:lnTo>
                  <a:lnTo>
                    <a:pt x="5" y="72"/>
                  </a:lnTo>
                  <a:lnTo>
                    <a:pt x="1" y="53"/>
                  </a:lnTo>
                  <a:lnTo>
                    <a:pt x="1" y="46"/>
                  </a:lnTo>
                  <a:lnTo>
                    <a:pt x="0" y="33"/>
                  </a:lnTo>
                  <a:lnTo>
                    <a:pt x="2" y="16"/>
                  </a:lnTo>
                  <a:lnTo>
                    <a:pt x="9" y="6"/>
                  </a:lnTo>
                  <a:lnTo>
                    <a:pt x="11" y="3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37" y="3"/>
                  </a:lnTo>
                  <a:lnTo>
                    <a:pt x="46" y="7"/>
                  </a:lnTo>
                  <a:lnTo>
                    <a:pt x="52" y="11"/>
                  </a:lnTo>
                  <a:lnTo>
                    <a:pt x="66" y="23"/>
                  </a:lnTo>
                  <a:lnTo>
                    <a:pt x="76" y="33"/>
                  </a:lnTo>
                  <a:lnTo>
                    <a:pt x="86" y="46"/>
                  </a:lnTo>
                  <a:lnTo>
                    <a:pt x="96" y="56"/>
                  </a:lnTo>
                  <a:lnTo>
                    <a:pt x="106" y="71"/>
                  </a:lnTo>
                  <a:lnTo>
                    <a:pt x="114" y="82"/>
                  </a:lnTo>
                  <a:lnTo>
                    <a:pt x="128" y="107"/>
                  </a:lnTo>
                  <a:lnTo>
                    <a:pt x="145" y="139"/>
                  </a:lnTo>
                  <a:lnTo>
                    <a:pt x="151" y="152"/>
                  </a:lnTo>
                  <a:lnTo>
                    <a:pt x="159" y="169"/>
                  </a:lnTo>
                  <a:lnTo>
                    <a:pt x="180" y="217"/>
                  </a:lnTo>
                  <a:lnTo>
                    <a:pt x="195" y="254"/>
                  </a:lnTo>
                  <a:lnTo>
                    <a:pt x="207" y="284"/>
                  </a:lnTo>
                  <a:lnTo>
                    <a:pt x="222" y="337"/>
                  </a:lnTo>
                  <a:lnTo>
                    <a:pt x="239" y="394"/>
                  </a:lnTo>
                  <a:lnTo>
                    <a:pt x="247" y="428"/>
                  </a:lnTo>
                  <a:lnTo>
                    <a:pt x="259" y="481"/>
                  </a:lnTo>
                  <a:lnTo>
                    <a:pt x="266" y="523"/>
                  </a:lnTo>
                  <a:lnTo>
                    <a:pt x="271" y="558"/>
                  </a:lnTo>
                  <a:lnTo>
                    <a:pt x="274" y="576"/>
                  </a:lnTo>
                  <a:lnTo>
                    <a:pt x="283" y="629"/>
                  </a:lnTo>
                  <a:lnTo>
                    <a:pt x="283" y="637"/>
                  </a:lnTo>
                  <a:lnTo>
                    <a:pt x="268" y="635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70" name="Freeform 22">
              <a:extLst>
                <a:ext uri="{FF2B5EF4-FFF2-40B4-BE49-F238E27FC236}">
                  <a16:creationId xmlns:a16="http://schemas.microsoft.com/office/drawing/2014/main" id="{9A2BCBBB-3667-94C6-9C31-82A3A8990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6" y="635"/>
              <a:ext cx="2959" cy="2959"/>
            </a:xfrm>
            <a:custGeom>
              <a:avLst/>
              <a:gdLst>
                <a:gd name="T0" fmla="*/ 2959 w 2959"/>
                <a:gd name="T1" fmla="*/ 1480 h 2959"/>
                <a:gd name="T2" fmla="*/ 2937 w 2959"/>
                <a:gd name="T3" fmla="*/ 1222 h 2959"/>
                <a:gd name="T4" fmla="*/ 2869 w 2959"/>
                <a:gd name="T5" fmla="*/ 974 h 2959"/>
                <a:gd name="T6" fmla="*/ 2761 w 2959"/>
                <a:gd name="T7" fmla="*/ 740 h 2959"/>
                <a:gd name="T8" fmla="*/ 2613 w 2959"/>
                <a:gd name="T9" fmla="*/ 529 h 2959"/>
                <a:gd name="T10" fmla="*/ 2431 w 2959"/>
                <a:gd name="T11" fmla="*/ 347 h 2959"/>
                <a:gd name="T12" fmla="*/ 2220 w 2959"/>
                <a:gd name="T13" fmla="*/ 198 h 2959"/>
                <a:gd name="T14" fmla="*/ 1986 w 2959"/>
                <a:gd name="T15" fmla="*/ 89 h 2959"/>
                <a:gd name="T16" fmla="*/ 1736 w 2959"/>
                <a:gd name="T17" fmla="*/ 22 h 2959"/>
                <a:gd name="T18" fmla="*/ 1480 w 2959"/>
                <a:gd name="T19" fmla="*/ 0 h 2959"/>
                <a:gd name="T20" fmla="*/ 1223 w 2959"/>
                <a:gd name="T21" fmla="*/ 22 h 2959"/>
                <a:gd name="T22" fmla="*/ 974 w 2959"/>
                <a:gd name="T23" fmla="*/ 89 h 2959"/>
                <a:gd name="T24" fmla="*/ 740 w 2959"/>
                <a:gd name="T25" fmla="*/ 198 h 2959"/>
                <a:gd name="T26" fmla="*/ 529 w 2959"/>
                <a:gd name="T27" fmla="*/ 347 h 2959"/>
                <a:gd name="T28" fmla="*/ 347 w 2959"/>
                <a:gd name="T29" fmla="*/ 529 h 2959"/>
                <a:gd name="T30" fmla="*/ 199 w 2959"/>
                <a:gd name="T31" fmla="*/ 740 h 2959"/>
                <a:gd name="T32" fmla="*/ 90 w 2959"/>
                <a:gd name="T33" fmla="*/ 974 h 2959"/>
                <a:gd name="T34" fmla="*/ 24 w 2959"/>
                <a:gd name="T35" fmla="*/ 1222 h 2959"/>
                <a:gd name="T36" fmla="*/ 0 w 2959"/>
                <a:gd name="T37" fmla="*/ 1480 h 2959"/>
                <a:gd name="T38" fmla="*/ 24 w 2959"/>
                <a:gd name="T39" fmla="*/ 1737 h 2959"/>
                <a:gd name="T40" fmla="*/ 90 w 2959"/>
                <a:gd name="T41" fmla="*/ 1985 h 2959"/>
                <a:gd name="T42" fmla="*/ 199 w 2959"/>
                <a:gd name="T43" fmla="*/ 2220 h 2959"/>
                <a:gd name="T44" fmla="*/ 347 w 2959"/>
                <a:gd name="T45" fmla="*/ 2430 h 2959"/>
                <a:gd name="T46" fmla="*/ 529 w 2959"/>
                <a:gd name="T47" fmla="*/ 2613 h 2959"/>
                <a:gd name="T48" fmla="*/ 740 w 2959"/>
                <a:gd name="T49" fmla="*/ 2761 h 2959"/>
                <a:gd name="T50" fmla="*/ 974 w 2959"/>
                <a:gd name="T51" fmla="*/ 2870 h 2959"/>
                <a:gd name="T52" fmla="*/ 1223 w 2959"/>
                <a:gd name="T53" fmla="*/ 2937 h 2959"/>
                <a:gd name="T54" fmla="*/ 1480 w 2959"/>
                <a:gd name="T55" fmla="*/ 2959 h 2959"/>
                <a:gd name="T56" fmla="*/ 1736 w 2959"/>
                <a:gd name="T57" fmla="*/ 2937 h 2959"/>
                <a:gd name="T58" fmla="*/ 1986 w 2959"/>
                <a:gd name="T59" fmla="*/ 2870 h 2959"/>
                <a:gd name="T60" fmla="*/ 2220 w 2959"/>
                <a:gd name="T61" fmla="*/ 2761 h 2959"/>
                <a:gd name="T62" fmla="*/ 2431 w 2959"/>
                <a:gd name="T63" fmla="*/ 2613 h 2959"/>
                <a:gd name="T64" fmla="*/ 2613 w 2959"/>
                <a:gd name="T65" fmla="*/ 2430 h 2959"/>
                <a:gd name="T66" fmla="*/ 2761 w 2959"/>
                <a:gd name="T67" fmla="*/ 2220 h 2959"/>
                <a:gd name="T68" fmla="*/ 2869 w 2959"/>
                <a:gd name="T69" fmla="*/ 1985 h 2959"/>
                <a:gd name="T70" fmla="*/ 2937 w 2959"/>
                <a:gd name="T71" fmla="*/ 1737 h 2959"/>
                <a:gd name="T72" fmla="*/ 2959 w 2959"/>
                <a:gd name="T73" fmla="*/ 1480 h 295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959"/>
                <a:gd name="T112" fmla="*/ 0 h 2959"/>
                <a:gd name="T113" fmla="*/ 2959 w 2959"/>
                <a:gd name="T114" fmla="*/ 2959 h 295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959" h="2959">
                  <a:moveTo>
                    <a:pt x="2959" y="1480"/>
                  </a:moveTo>
                  <a:lnTo>
                    <a:pt x="2937" y="1222"/>
                  </a:lnTo>
                  <a:lnTo>
                    <a:pt x="2869" y="974"/>
                  </a:lnTo>
                  <a:lnTo>
                    <a:pt x="2761" y="740"/>
                  </a:lnTo>
                  <a:lnTo>
                    <a:pt x="2613" y="529"/>
                  </a:lnTo>
                  <a:lnTo>
                    <a:pt x="2431" y="347"/>
                  </a:lnTo>
                  <a:lnTo>
                    <a:pt x="2220" y="198"/>
                  </a:lnTo>
                  <a:lnTo>
                    <a:pt x="1986" y="89"/>
                  </a:lnTo>
                  <a:lnTo>
                    <a:pt x="1736" y="22"/>
                  </a:lnTo>
                  <a:lnTo>
                    <a:pt x="1480" y="0"/>
                  </a:lnTo>
                  <a:lnTo>
                    <a:pt x="1223" y="22"/>
                  </a:lnTo>
                  <a:lnTo>
                    <a:pt x="974" y="89"/>
                  </a:lnTo>
                  <a:lnTo>
                    <a:pt x="740" y="198"/>
                  </a:lnTo>
                  <a:lnTo>
                    <a:pt x="529" y="347"/>
                  </a:lnTo>
                  <a:lnTo>
                    <a:pt x="347" y="529"/>
                  </a:lnTo>
                  <a:lnTo>
                    <a:pt x="199" y="740"/>
                  </a:lnTo>
                  <a:lnTo>
                    <a:pt x="90" y="974"/>
                  </a:lnTo>
                  <a:lnTo>
                    <a:pt x="24" y="1222"/>
                  </a:lnTo>
                  <a:lnTo>
                    <a:pt x="0" y="1480"/>
                  </a:lnTo>
                  <a:lnTo>
                    <a:pt x="24" y="1737"/>
                  </a:lnTo>
                  <a:lnTo>
                    <a:pt x="90" y="1985"/>
                  </a:lnTo>
                  <a:lnTo>
                    <a:pt x="199" y="2220"/>
                  </a:lnTo>
                  <a:lnTo>
                    <a:pt x="347" y="2430"/>
                  </a:lnTo>
                  <a:lnTo>
                    <a:pt x="529" y="2613"/>
                  </a:lnTo>
                  <a:lnTo>
                    <a:pt x="740" y="2761"/>
                  </a:lnTo>
                  <a:lnTo>
                    <a:pt x="974" y="2870"/>
                  </a:lnTo>
                  <a:lnTo>
                    <a:pt x="1223" y="2937"/>
                  </a:lnTo>
                  <a:lnTo>
                    <a:pt x="1480" y="2959"/>
                  </a:lnTo>
                  <a:lnTo>
                    <a:pt x="1736" y="2937"/>
                  </a:lnTo>
                  <a:lnTo>
                    <a:pt x="1986" y="2870"/>
                  </a:lnTo>
                  <a:lnTo>
                    <a:pt x="2220" y="2761"/>
                  </a:lnTo>
                  <a:lnTo>
                    <a:pt x="2431" y="2613"/>
                  </a:lnTo>
                  <a:lnTo>
                    <a:pt x="2613" y="2430"/>
                  </a:lnTo>
                  <a:lnTo>
                    <a:pt x="2761" y="2220"/>
                  </a:lnTo>
                  <a:lnTo>
                    <a:pt x="2869" y="1985"/>
                  </a:lnTo>
                  <a:lnTo>
                    <a:pt x="2937" y="1737"/>
                  </a:lnTo>
                  <a:lnTo>
                    <a:pt x="2959" y="1480"/>
                  </a:lnTo>
                  <a:close/>
                </a:path>
              </a:pathLst>
            </a:custGeom>
            <a:noFill/>
            <a:ln w="19050">
              <a:solidFill>
                <a:srgbClr val="0033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71" name="Freeform 23">
              <a:extLst>
                <a:ext uri="{FF2B5EF4-FFF2-40B4-BE49-F238E27FC236}">
                  <a16:creationId xmlns:a16="http://schemas.microsoft.com/office/drawing/2014/main" id="{482281A6-B41C-DBEB-5591-9BCCA2CC3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8" y="829"/>
              <a:ext cx="213" cy="640"/>
            </a:xfrm>
            <a:custGeom>
              <a:avLst/>
              <a:gdLst>
                <a:gd name="T0" fmla="*/ 0 w 213"/>
                <a:gd name="T1" fmla="*/ 638 h 640"/>
                <a:gd name="T2" fmla="*/ 8 w 213"/>
                <a:gd name="T3" fmla="*/ 608 h 640"/>
                <a:gd name="T4" fmla="*/ 15 w 213"/>
                <a:gd name="T5" fmla="*/ 580 h 640"/>
                <a:gd name="T6" fmla="*/ 22 w 213"/>
                <a:gd name="T7" fmla="*/ 550 h 640"/>
                <a:gd name="T8" fmla="*/ 37 w 213"/>
                <a:gd name="T9" fmla="*/ 492 h 640"/>
                <a:gd name="T10" fmla="*/ 52 w 213"/>
                <a:gd name="T11" fmla="*/ 433 h 640"/>
                <a:gd name="T12" fmla="*/ 60 w 213"/>
                <a:gd name="T13" fmla="*/ 405 h 640"/>
                <a:gd name="T14" fmla="*/ 77 w 213"/>
                <a:gd name="T15" fmla="*/ 348 h 640"/>
                <a:gd name="T16" fmla="*/ 95 w 213"/>
                <a:gd name="T17" fmla="*/ 291 h 640"/>
                <a:gd name="T18" fmla="*/ 104 w 213"/>
                <a:gd name="T19" fmla="*/ 263 h 640"/>
                <a:gd name="T20" fmla="*/ 113 w 213"/>
                <a:gd name="T21" fmla="*/ 234 h 640"/>
                <a:gd name="T22" fmla="*/ 122 w 213"/>
                <a:gd name="T23" fmla="*/ 206 h 640"/>
                <a:gd name="T24" fmla="*/ 143 w 213"/>
                <a:gd name="T25" fmla="*/ 148 h 640"/>
                <a:gd name="T26" fmla="*/ 162 w 213"/>
                <a:gd name="T27" fmla="*/ 91 h 640"/>
                <a:gd name="T28" fmla="*/ 171 w 213"/>
                <a:gd name="T29" fmla="*/ 64 h 640"/>
                <a:gd name="T30" fmla="*/ 182 w 213"/>
                <a:gd name="T31" fmla="*/ 35 h 640"/>
                <a:gd name="T32" fmla="*/ 184 w 213"/>
                <a:gd name="T33" fmla="*/ 26 h 640"/>
                <a:gd name="T34" fmla="*/ 189 w 213"/>
                <a:gd name="T35" fmla="*/ 14 h 640"/>
                <a:gd name="T36" fmla="*/ 194 w 213"/>
                <a:gd name="T37" fmla="*/ 7 h 640"/>
                <a:gd name="T38" fmla="*/ 198 w 213"/>
                <a:gd name="T39" fmla="*/ 3 h 640"/>
                <a:gd name="T40" fmla="*/ 201 w 213"/>
                <a:gd name="T41" fmla="*/ 0 h 640"/>
                <a:gd name="T42" fmla="*/ 204 w 213"/>
                <a:gd name="T43" fmla="*/ 0 h 640"/>
                <a:gd name="T44" fmla="*/ 205 w 213"/>
                <a:gd name="T45" fmla="*/ 0 h 640"/>
                <a:gd name="T46" fmla="*/ 206 w 213"/>
                <a:gd name="T47" fmla="*/ 0 h 640"/>
                <a:gd name="T48" fmla="*/ 207 w 213"/>
                <a:gd name="T49" fmla="*/ 1 h 640"/>
                <a:gd name="T50" fmla="*/ 210 w 213"/>
                <a:gd name="T51" fmla="*/ 5 h 640"/>
                <a:gd name="T52" fmla="*/ 213 w 213"/>
                <a:gd name="T53" fmla="*/ 12 h 640"/>
                <a:gd name="T54" fmla="*/ 213 w 213"/>
                <a:gd name="T55" fmla="*/ 22 h 640"/>
                <a:gd name="T56" fmla="*/ 211 w 213"/>
                <a:gd name="T57" fmla="*/ 42 h 640"/>
                <a:gd name="T58" fmla="*/ 206 w 213"/>
                <a:gd name="T59" fmla="*/ 66 h 640"/>
                <a:gd name="T60" fmla="*/ 189 w 213"/>
                <a:gd name="T61" fmla="*/ 118 h 640"/>
                <a:gd name="T62" fmla="*/ 166 w 213"/>
                <a:gd name="T63" fmla="*/ 182 h 640"/>
                <a:gd name="T64" fmla="*/ 144 w 213"/>
                <a:gd name="T65" fmla="*/ 248 h 640"/>
                <a:gd name="T66" fmla="*/ 99 w 213"/>
                <a:gd name="T67" fmla="*/ 379 h 640"/>
                <a:gd name="T68" fmla="*/ 55 w 213"/>
                <a:gd name="T69" fmla="*/ 510 h 640"/>
                <a:gd name="T70" fmla="*/ 31 w 213"/>
                <a:gd name="T71" fmla="*/ 576 h 640"/>
                <a:gd name="T72" fmla="*/ 9 w 213"/>
                <a:gd name="T73" fmla="*/ 640 h 640"/>
                <a:gd name="T74" fmla="*/ 0 w 213"/>
                <a:gd name="T75" fmla="*/ 638 h 64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13"/>
                <a:gd name="T115" fmla="*/ 0 h 640"/>
                <a:gd name="T116" fmla="*/ 213 w 213"/>
                <a:gd name="T117" fmla="*/ 640 h 64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13" h="640">
                  <a:moveTo>
                    <a:pt x="0" y="638"/>
                  </a:moveTo>
                  <a:lnTo>
                    <a:pt x="8" y="608"/>
                  </a:lnTo>
                  <a:lnTo>
                    <a:pt x="15" y="580"/>
                  </a:lnTo>
                  <a:lnTo>
                    <a:pt x="22" y="550"/>
                  </a:lnTo>
                  <a:lnTo>
                    <a:pt x="37" y="492"/>
                  </a:lnTo>
                  <a:lnTo>
                    <a:pt x="52" y="433"/>
                  </a:lnTo>
                  <a:lnTo>
                    <a:pt x="60" y="405"/>
                  </a:lnTo>
                  <a:lnTo>
                    <a:pt x="77" y="348"/>
                  </a:lnTo>
                  <a:lnTo>
                    <a:pt x="95" y="291"/>
                  </a:lnTo>
                  <a:lnTo>
                    <a:pt x="104" y="263"/>
                  </a:lnTo>
                  <a:lnTo>
                    <a:pt x="113" y="234"/>
                  </a:lnTo>
                  <a:lnTo>
                    <a:pt x="122" y="206"/>
                  </a:lnTo>
                  <a:lnTo>
                    <a:pt x="143" y="148"/>
                  </a:lnTo>
                  <a:lnTo>
                    <a:pt x="162" y="91"/>
                  </a:lnTo>
                  <a:lnTo>
                    <a:pt x="171" y="64"/>
                  </a:lnTo>
                  <a:lnTo>
                    <a:pt x="182" y="35"/>
                  </a:lnTo>
                  <a:lnTo>
                    <a:pt x="184" y="26"/>
                  </a:lnTo>
                  <a:lnTo>
                    <a:pt x="189" y="14"/>
                  </a:lnTo>
                  <a:lnTo>
                    <a:pt x="194" y="7"/>
                  </a:lnTo>
                  <a:lnTo>
                    <a:pt x="198" y="3"/>
                  </a:lnTo>
                  <a:lnTo>
                    <a:pt x="201" y="0"/>
                  </a:lnTo>
                  <a:lnTo>
                    <a:pt x="204" y="0"/>
                  </a:lnTo>
                  <a:lnTo>
                    <a:pt x="205" y="0"/>
                  </a:lnTo>
                  <a:lnTo>
                    <a:pt x="206" y="0"/>
                  </a:lnTo>
                  <a:lnTo>
                    <a:pt x="207" y="1"/>
                  </a:lnTo>
                  <a:lnTo>
                    <a:pt x="210" y="5"/>
                  </a:lnTo>
                  <a:lnTo>
                    <a:pt x="213" y="12"/>
                  </a:lnTo>
                  <a:lnTo>
                    <a:pt x="213" y="22"/>
                  </a:lnTo>
                  <a:lnTo>
                    <a:pt x="211" y="42"/>
                  </a:lnTo>
                  <a:lnTo>
                    <a:pt x="206" y="66"/>
                  </a:lnTo>
                  <a:lnTo>
                    <a:pt x="189" y="118"/>
                  </a:lnTo>
                  <a:lnTo>
                    <a:pt x="166" y="182"/>
                  </a:lnTo>
                  <a:lnTo>
                    <a:pt x="144" y="248"/>
                  </a:lnTo>
                  <a:lnTo>
                    <a:pt x="99" y="379"/>
                  </a:lnTo>
                  <a:lnTo>
                    <a:pt x="55" y="510"/>
                  </a:lnTo>
                  <a:lnTo>
                    <a:pt x="31" y="576"/>
                  </a:lnTo>
                  <a:lnTo>
                    <a:pt x="9" y="640"/>
                  </a:lnTo>
                  <a:lnTo>
                    <a:pt x="0" y="638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72" name="Freeform 24">
              <a:extLst>
                <a:ext uri="{FF2B5EF4-FFF2-40B4-BE49-F238E27FC236}">
                  <a16:creationId xmlns:a16="http://schemas.microsoft.com/office/drawing/2014/main" id="{07FD70E7-D19E-413E-6210-249CC269DF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5" y="686"/>
              <a:ext cx="403" cy="543"/>
            </a:xfrm>
            <a:custGeom>
              <a:avLst/>
              <a:gdLst>
                <a:gd name="T0" fmla="*/ 0 w 403"/>
                <a:gd name="T1" fmla="*/ 538 h 543"/>
                <a:gd name="T2" fmla="*/ 16 w 403"/>
                <a:gd name="T3" fmla="*/ 512 h 543"/>
                <a:gd name="T4" fmla="*/ 33 w 403"/>
                <a:gd name="T5" fmla="*/ 487 h 543"/>
                <a:gd name="T6" fmla="*/ 50 w 403"/>
                <a:gd name="T7" fmla="*/ 461 h 543"/>
                <a:gd name="T8" fmla="*/ 82 w 403"/>
                <a:gd name="T9" fmla="*/ 411 h 543"/>
                <a:gd name="T10" fmla="*/ 115 w 403"/>
                <a:gd name="T11" fmla="*/ 360 h 543"/>
                <a:gd name="T12" fmla="*/ 131 w 403"/>
                <a:gd name="T13" fmla="*/ 337 h 543"/>
                <a:gd name="T14" fmla="*/ 166 w 403"/>
                <a:gd name="T15" fmla="*/ 288 h 543"/>
                <a:gd name="T16" fmla="*/ 201 w 403"/>
                <a:gd name="T17" fmla="*/ 240 h 543"/>
                <a:gd name="T18" fmla="*/ 219 w 403"/>
                <a:gd name="T19" fmla="*/ 216 h 543"/>
                <a:gd name="T20" fmla="*/ 238 w 403"/>
                <a:gd name="T21" fmla="*/ 192 h 543"/>
                <a:gd name="T22" fmla="*/ 256 w 403"/>
                <a:gd name="T23" fmla="*/ 169 h 543"/>
                <a:gd name="T24" fmla="*/ 294 w 403"/>
                <a:gd name="T25" fmla="*/ 120 h 543"/>
                <a:gd name="T26" fmla="*/ 331 w 403"/>
                <a:gd name="T27" fmla="*/ 73 h 543"/>
                <a:gd name="T28" fmla="*/ 349 w 403"/>
                <a:gd name="T29" fmla="*/ 50 h 543"/>
                <a:gd name="T30" fmla="*/ 367 w 403"/>
                <a:gd name="T31" fmla="*/ 25 h 543"/>
                <a:gd name="T32" fmla="*/ 372 w 403"/>
                <a:gd name="T33" fmla="*/ 19 h 543"/>
                <a:gd name="T34" fmla="*/ 381 w 403"/>
                <a:gd name="T35" fmla="*/ 9 h 543"/>
                <a:gd name="T36" fmla="*/ 389 w 403"/>
                <a:gd name="T37" fmla="*/ 3 h 543"/>
                <a:gd name="T38" fmla="*/ 393 w 403"/>
                <a:gd name="T39" fmla="*/ 1 h 543"/>
                <a:gd name="T40" fmla="*/ 397 w 403"/>
                <a:gd name="T41" fmla="*/ 0 h 543"/>
                <a:gd name="T42" fmla="*/ 399 w 403"/>
                <a:gd name="T43" fmla="*/ 0 h 543"/>
                <a:gd name="T44" fmla="*/ 401 w 403"/>
                <a:gd name="T45" fmla="*/ 1 h 543"/>
                <a:gd name="T46" fmla="*/ 402 w 403"/>
                <a:gd name="T47" fmla="*/ 3 h 543"/>
                <a:gd name="T48" fmla="*/ 403 w 403"/>
                <a:gd name="T49" fmla="*/ 7 h 543"/>
                <a:gd name="T50" fmla="*/ 403 w 403"/>
                <a:gd name="T51" fmla="*/ 14 h 543"/>
                <a:gd name="T52" fmla="*/ 401 w 403"/>
                <a:gd name="T53" fmla="*/ 24 h 543"/>
                <a:gd name="T54" fmla="*/ 393 w 403"/>
                <a:gd name="T55" fmla="*/ 42 h 543"/>
                <a:gd name="T56" fmla="*/ 381 w 403"/>
                <a:gd name="T57" fmla="*/ 64 h 543"/>
                <a:gd name="T58" fmla="*/ 348 w 403"/>
                <a:gd name="T59" fmla="*/ 107 h 543"/>
                <a:gd name="T60" fmla="*/ 305 w 403"/>
                <a:gd name="T61" fmla="*/ 161 h 543"/>
                <a:gd name="T62" fmla="*/ 262 w 403"/>
                <a:gd name="T63" fmla="*/ 216 h 543"/>
                <a:gd name="T64" fmla="*/ 178 w 403"/>
                <a:gd name="T65" fmla="*/ 325 h 543"/>
                <a:gd name="T66" fmla="*/ 93 w 403"/>
                <a:gd name="T67" fmla="*/ 434 h 543"/>
                <a:gd name="T68" fmla="*/ 50 w 403"/>
                <a:gd name="T69" fmla="*/ 488 h 543"/>
                <a:gd name="T70" fmla="*/ 7 w 403"/>
                <a:gd name="T71" fmla="*/ 543 h 543"/>
                <a:gd name="T72" fmla="*/ 0 w 403"/>
                <a:gd name="T73" fmla="*/ 538 h 54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03"/>
                <a:gd name="T112" fmla="*/ 0 h 543"/>
                <a:gd name="T113" fmla="*/ 403 w 403"/>
                <a:gd name="T114" fmla="*/ 543 h 54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03" h="543">
                  <a:moveTo>
                    <a:pt x="0" y="538"/>
                  </a:moveTo>
                  <a:lnTo>
                    <a:pt x="16" y="512"/>
                  </a:lnTo>
                  <a:lnTo>
                    <a:pt x="33" y="487"/>
                  </a:lnTo>
                  <a:lnTo>
                    <a:pt x="50" y="461"/>
                  </a:lnTo>
                  <a:lnTo>
                    <a:pt x="82" y="411"/>
                  </a:lnTo>
                  <a:lnTo>
                    <a:pt x="115" y="360"/>
                  </a:lnTo>
                  <a:lnTo>
                    <a:pt x="131" y="337"/>
                  </a:lnTo>
                  <a:lnTo>
                    <a:pt x="166" y="288"/>
                  </a:lnTo>
                  <a:lnTo>
                    <a:pt x="201" y="240"/>
                  </a:lnTo>
                  <a:lnTo>
                    <a:pt x="219" y="216"/>
                  </a:lnTo>
                  <a:lnTo>
                    <a:pt x="238" y="192"/>
                  </a:lnTo>
                  <a:lnTo>
                    <a:pt x="256" y="169"/>
                  </a:lnTo>
                  <a:lnTo>
                    <a:pt x="294" y="120"/>
                  </a:lnTo>
                  <a:lnTo>
                    <a:pt x="331" y="73"/>
                  </a:lnTo>
                  <a:lnTo>
                    <a:pt x="349" y="50"/>
                  </a:lnTo>
                  <a:lnTo>
                    <a:pt x="367" y="25"/>
                  </a:lnTo>
                  <a:lnTo>
                    <a:pt x="372" y="19"/>
                  </a:lnTo>
                  <a:lnTo>
                    <a:pt x="381" y="9"/>
                  </a:lnTo>
                  <a:lnTo>
                    <a:pt x="389" y="3"/>
                  </a:lnTo>
                  <a:lnTo>
                    <a:pt x="393" y="1"/>
                  </a:lnTo>
                  <a:lnTo>
                    <a:pt x="397" y="0"/>
                  </a:lnTo>
                  <a:lnTo>
                    <a:pt x="399" y="0"/>
                  </a:lnTo>
                  <a:lnTo>
                    <a:pt x="401" y="1"/>
                  </a:lnTo>
                  <a:lnTo>
                    <a:pt x="402" y="3"/>
                  </a:lnTo>
                  <a:lnTo>
                    <a:pt x="403" y="7"/>
                  </a:lnTo>
                  <a:lnTo>
                    <a:pt x="403" y="14"/>
                  </a:lnTo>
                  <a:lnTo>
                    <a:pt x="401" y="24"/>
                  </a:lnTo>
                  <a:lnTo>
                    <a:pt x="393" y="42"/>
                  </a:lnTo>
                  <a:lnTo>
                    <a:pt x="381" y="64"/>
                  </a:lnTo>
                  <a:lnTo>
                    <a:pt x="348" y="107"/>
                  </a:lnTo>
                  <a:lnTo>
                    <a:pt x="305" y="161"/>
                  </a:lnTo>
                  <a:lnTo>
                    <a:pt x="262" y="216"/>
                  </a:lnTo>
                  <a:lnTo>
                    <a:pt x="178" y="325"/>
                  </a:lnTo>
                  <a:lnTo>
                    <a:pt x="93" y="434"/>
                  </a:lnTo>
                  <a:lnTo>
                    <a:pt x="50" y="488"/>
                  </a:lnTo>
                  <a:lnTo>
                    <a:pt x="7" y="543"/>
                  </a:lnTo>
                  <a:lnTo>
                    <a:pt x="0" y="538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73" name="Freeform 25">
              <a:extLst>
                <a:ext uri="{FF2B5EF4-FFF2-40B4-BE49-F238E27FC236}">
                  <a16:creationId xmlns:a16="http://schemas.microsoft.com/office/drawing/2014/main" id="{AC592B6F-0A11-814C-0D11-39BC7FC51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8" y="859"/>
              <a:ext cx="647" cy="193"/>
            </a:xfrm>
            <a:custGeom>
              <a:avLst/>
              <a:gdLst>
                <a:gd name="T0" fmla="*/ 0 w 647"/>
                <a:gd name="T1" fmla="*/ 184 h 193"/>
                <a:gd name="T2" fmla="*/ 29 w 647"/>
                <a:gd name="T3" fmla="*/ 173 h 193"/>
                <a:gd name="T4" fmla="*/ 57 w 647"/>
                <a:gd name="T5" fmla="*/ 164 h 193"/>
                <a:gd name="T6" fmla="*/ 86 w 647"/>
                <a:gd name="T7" fmla="*/ 154 h 193"/>
                <a:gd name="T8" fmla="*/ 143 w 647"/>
                <a:gd name="T9" fmla="*/ 134 h 193"/>
                <a:gd name="T10" fmla="*/ 200 w 647"/>
                <a:gd name="T11" fmla="*/ 115 h 193"/>
                <a:gd name="T12" fmla="*/ 228 w 647"/>
                <a:gd name="T13" fmla="*/ 106 h 193"/>
                <a:gd name="T14" fmla="*/ 285 w 647"/>
                <a:gd name="T15" fmla="*/ 89 h 193"/>
                <a:gd name="T16" fmla="*/ 343 w 647"/>
                <a:gd name="T17" fmla="*/ 72 h 193"/>
                <a:gd name="T18" fmla="*/ 372 w 647"/>
                <a:gd name="T19" fmla="*/ 65 h 193"/>
                <a:gd name="T20" fmla="*/ 400 w 647"/>
                <a:gd name="T21" fmla="*/ 57 h 193"/>
                <a:gd name="T22" fmla="*/ 430 w 647"/>
                <a:gd name="T23" fmla="*/ 49 h 193"/>
                <a:gd name="T24" fmla="*/ 489 w 647"/>
                <a:gd name="T25" fmla="*/ 34 h 193"/>
                <a:gd name="T26" fmla="*/ 546 w 647"/>
                <a:gd name="T27" fmla="*/ 19 h 193"/>
                <a:gd name="T28" fmla="*/ 576 w 647"/>
                <a:gd name="T29" fmla="*/ 13 h 193"/>
                <a:gd name="T30" fmla="*/ 605 w 647"/>
                <a:gd name="T31" fmla="*/ 5 h 193"/>
                <a:gd name="T32" fmla="*/ 614 w 647"/>
                <a:gd name="T33" fmla="*/ 2 h 193"/>
                <a:gd name="T34" fmla="*/ 627 w 647"/>
                <a:gd name="T35" fmla="*/ 1 h 193"/>
                <a:gd name="T36" fmla="*/ 636 w 647"/>
                <a:gd name="T37" fmla="*/ 0 h 193"/>
                <a:gd name="T38" fmla="*/ 641 w 647"/>
                <a:gd name="T39" fmla="*/ 1 h 193"/>
                <a:gd name="T40" fmla="*/ 645 w 647"/>
                <a:gd name="T41" fmla="*/ 2 h 193"/>
                <a:gd name="T42" fmla="*/ 646 w 647"/>
                <a:gd name="T43" fmla="*/ 4 h 193"/>
                <a:gd name="T44" fmla="*/ 646 w 647"/>
                <a:gd name="T45" fmla="*/ 5 h 193"/>
                <a:gd name="T46" fmla="*/ 647 w 647"/>
                <a:gd name="T47" fmla="*/ 6 h 193"/>
                <a:gd name="T48" fmla="*/ 647 w 647"/>
                <a:gd name="T49" fmla="*/ 9 h 193"/>
                <a:gd name="T50" fmla="*/ 645 w 647"/>
                <a:gd name="T51" fmla="*/ 13 h 193"/>
                <a:gd name="T52" fmla="*/ 641 w 647"/>
                <a:gd name="T53" fmla="*/ 18 h 193"/>
                <a:gd name="T54" fmla="*/ 632 w 647"/>
                <a:gd name="T55" fmla="*/ 24 h 193"/>
                <a:gd name="T56" fmla="*/ 616 w 647"/>
                <a:gd name="T57" fmla="*/ 34 h 193"/>
                <a:gd name="T58" fmla="*/ 592 w 647"/>
                <a:gd name="T59" fmla="*/ 44 h 193"/>
                <a:gd name="T60" fmla="*/ 540 w 647"/>
                <a:gd name="T61" fmla="*/ 57 h 193"/>
                <a:gd name="T62" fmla="*/ 473 w 647"/>
                <a:gd name="T63" fmla="*/ 74 h 193"/>
                <a:gd name="T64" fmla="*/ 405 w 647"/>
                <a:gd name="T65" fmla="*/ 90 h 193"/>
                <a:gd name="T66" fmla="*/ 272 w 647"/>
                <a:gd name="T67" fmla="*/ 124 h 193"/>
                <a:gd name="T68" fmla="*/ 138 w 647"/>
                <a:gd name="T69" fmla="*/ 159 h 193"/>
                <a:gd name="T70" fmla="*/ 70 w 647"/>
                <a:gd name="T71" fmla="*/ 176 h 193"/>
                <a:gd name="T72" fmla="*/ 3 w 647"/>
                <a:gd name="T73" fmla="*/ 193 h 193"/>
                <a:gd name="T74" fmla="*/ 0 w 647"/>
                <a:gd name="T75" fmla="*/ 184 h 1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647"/>
                <a:gd name="T115" fmla="*/ 0 h 193"/>
                <a:gd name="T116" fmla="*/ 647 w 647"/>
                <a:gd name="T117" fmla="*/ 193 h 1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647" h="193">
                  <a:moveTo>
                    <a:pt x="0" y="184"/>
                  </a:moveTo>
                  <a:lnTo>
                    <a:pt x="29" y="173"/>
                  </a:lnTo>
                  <a:lnTo>
                    <a:pt x="57" y="164"/>
                  </a:lnTo>
                  <a:lnTo>
                    <a:pt x="86" y="154"/>
                  </a:lnTo>
                  <a:lnTo>
                    <a:pt x="143" y="134"/>
                  </a:lnTo>
                  <a:lnTo>
                    <a:pt x="200" y="115"/>
                  </a:lnTo>
                  <a:lnTo>
                    <a:pt x="228" y="106"/>
                  </a:lnTo>
                  <a:lnTo>
                    <a:pt x="285" y="89"/>
                  </a:lnTo>
                  <a:lnTo>
                    <a:pt x="343" y="72"/>
                  </a:lnTo>
                  <a:lnTo>
                    <a:pt x="372" y="65"/>
                  </a:lnTo>
                  <a:lnTo>
                    <a:pt x="400" y="57"/>
                  </a:lnTo>
                  <a:lnTo>
                    <a:pt x="430" y="49"/>
                  </a:lnTo>
                  <a:lnTo>
                    <a:pt x="489" y="34"/>
                  </a:lnTo>
                  <a:lnTo>
                    <a:pt x="546" y="19"/>
                  </a:lnTo>
                  <a:lnTo>
                    <a:pt x="576" y="13"/>
                  </a:lnTo>
                  <a:lnTo>
                    <a:pt x="605" y="5"/>
                  </a:lnTo>
                  <a:lnTo>
                    <a:pt x="614" y="2"/>
                  </a:lnTo>
                  <a:lnTo>
                    <a:pt x="627" y="1"/>
                  </a:lnTo>
                  <a:lnTo>
                    <a:pt x="636" y="0"/>
                  </a:lnTo>
                  <a:lnTo>
                    <a:pt x="641" y="1"/>
                  </a:lnTo>
                  <a:lnTo>
                    <a:pt x="645" y="2"/>
                  </a:lnTo>
                  <a:lnTo>
                    <a:pt x="646" y="4"/>
                  </a:lnTo>
                  <a:lnTo>
                    <a:pt x="646" y="5"/>
                  </a:lnTo>
                  <a:lnTo>
                    <a:pt x="647" y="6"/>
                  </a:lnTo>
                  <a:lnTo>
                    <a:pt x="647" y="9"/>
                  </a:lnTo>
                  <a:lnTo>
                    <a:pt x="645" y="13"/>
                  </a:lnTo>
                  <a:lnTo>
                    <a:pt x="641" y="18"/>
                  </a:lnTo>
                  <a:lnTo>
                    <a:pt x="632" y="24"/>
                  </a:lnTo>
                  <a:lnTo>
                    <a:pt x="616" y="34"/>
                  </a:lnTo>
                  <a:lnTo>
                    <a:pt x="592" y="44"/>
                  </a:lnTo>
                  <a:lnTo>
                    <a:pt x="540" y="57"/>
                  </a:lnTo>
                  <a:lnTo>
                    <a:pt x="473" y="74"/>
                  </a:lnTo>
                  <a:lnTo>
                    <a:pt x="405" y="90"/>
                  </a:lnTo>
                  <a:lnTo>
                    <a:pt x="272" y="124"/>
                  </a:lnTo>
                  <a:lnTo>
                    <a:pt x="138" y="159"/>
                  </a:lnTo>
                  <a:lnTo>
                    <a:pt x="70" y="176"/>
                  </a:lnTo>
                  <a:lnTo>
                    <a:pt x="3" y="193"/>
                  </a:lnTo>
                  <a:lnTo>
                    <a:pt x="0" y="184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74" name="Freeform 26">
              <a:extLst>
                <a:ext uri="{FF2B5EF4-FFF2-40B4-BE49-F238E27FC236}">
                  <a16:creationId xmlns:a16="http://schemas.microsoft.com/office/drawing/2014/main" id="{0BB329CF-C465-8355-8332-34C5E49C88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7" y="697"/>
              <a:ext cx="555" cy="387"/>
            </a:xfrm>
            <a:custGeom>
              <a:avLst/>
              <a:gdLst>
                <a:gd name="T0" fmla="*/ 0 w 555"/>
                <a:gd name="T1" fmla="*/ 379 h 387"/>
                <a:gd name="T2" fmla="*/ 24 w 555"/>
                <a:gd name="T3" fmla="*/ 361 h 387"/>
                <a:gd name="T4" fmla="*/ 48 w 555"/>
                <a:gd name="T5" fmla="*/ 343 h 387"/>
                <a:gd name="T6" fmla="*/ 71 w 555"/>
                <a:gd name="T7" fmla="*/ 324 h 387"/>
                <a:gd name="T8" fmla="*/ 119 w 555"/>
                <a:gd name="T9" fmla="*/ 287 h 387"/>
                <a:gd name="T10" fmla="*/ 167 w 555"/>
                <a:gd name="T11" fmla="*/ 250 h 387"/>
                <a:gd name="T12" fmla="*/ 190 w 555"/>
                <a:gd name="T13" fmla="*/ 233 h 387"/>
                <a:gd name="T14" fmla="*/ 238 w 555"/>
                <a:gd name="T15" fmla="*/ 198 h 387"/>
                <a:gd name="T16" fmla="*/ 287 w 555"/>
                <a:gd name="T17" fmla="*/ 163 h 387"/>
                <a:gd name="T18" fmla="*/ 311 w 555"/>
                <a:gd name="T19" fmla="*/ 146 h 387"/>
                <a:gd name="T20" fmla="*/ 337 w 555"/>
                <a:gd name="T21" fmla="*/ 130 h 387"/>
                <a:gd name="T22" fmla="*/ 362 w 555"/>
                <a:gd name="T23" fmla="*/ 114 h 387"/>
                <a:gd name="T24" fmla="*/ 414 w 555"/>
                <a:gd name="T25" fmla="*/ 80 h 387"/>
                <a:gd name="T26" fmla="*/ 463 w 555"/>
                <a:gd name="T27" fmla="*/ 48 h 387"/>
                <a:gd name="T28" fmla="*/ 487 w 555"/>
                <a:gd name="T29" fmla="*/ 31 h 387"/>
                <a:gd name="T30" fmla="*/ 513 w 555"/>
                <a:gd name="T31" fmla="*/ 14 h 387"/>
                <a:gd name="T32" fmla="*/ 521 w 555"/>
                <a:gd name="T33" fmla="*/ 9 h 387"/>
                <a:gd name="T34" fmla="*/ 533 w 555"/>
                <a:gd name="T35" fmla="*/ 4 h 387"/>
                <a:gd name="T36" fmla="*/ 540 w 555"/>
                <a:gd name="T37" fmla="*/ 0 h 387"/>
                <a:gd name="T38" fmla="*/ 547 w 555"/>
                <a:gd name="T39" fmla="*/ 0 h 387"/>
                <a:gd name="T40" fmla="*/ 549 w 555"/>
                <a:gd name="T41" fmla="*/ 0 h 387"/>
                <a:gd name="T42" fmla="*/ 552 w 555"/>
                <a:gd name="T43" fmla="*/ 0 h 387"/>
                <a:gd name="T44" fmla="*/ 552 w 555"/>
                <a:gd name="T45" fmla="*/ 1 h 387"/>
                <a:gd name="T46" fmla="*/ 553 w 555"/>
                <a:gd name="T47" fmla="*/ 1 h 387"/>
                <a:gd name="T48" fmla="*/ 553 w 555"/>
                <a:gd name="T49" fmla="*/ 3 h 387"/>
                <a:gd name="T50" fmla="*/ 555 w 555"/>
                <a:gd name="T51" fmla="*/ 5 h 387"/>
                <a:gd name="T52" fmla="*/ 553 w 555"/>
                <a:gd name="T53" fmla="*/ 9 h 387"/>
                <a:gd name="T54" fmla="*/ 552 w 555"/>
                <a:gd name="T55" fmla="*/ 16 h 387"/>
                <a:gd name="T56" fmla="*/ 546 w 555"/>
                <a:gd name="T57" fmla="*/ 25 h 387"/>
                <a:gd name="T58" fmla="*/ 533 w 555"/>
                <a:gd name="T59" fmla="*/ 38 h 387"/>
                <a:gd name="T60" fmla="*/ 513 w 555"/>
                <a:gd name="T61" fmla="*/ 56 h 387"/>
                <a:gd name="T62" fmla="*/ 468 w 555"/>
                <a:gd name="T63" fmla="*/ 84 h 387"/>
                <a:gd name="T64" fmla="*/ 411 w 555"/>
                <a:gd name="T65" fmla="*/ 123 h 387"/>
                <a:gd name="T66" fmla="*/ 353 w 555"/>
                <a:gd name="T67" fmla="*/ 161 h 387"/>
                <a:gd name="T68" fmla="*/ 236 w 555"/>
                <a:gd name="T69" fmla="*/ 236 h 387"/>
                <a:gd name="T70" fmla="*/ 121 w 555"/>
                <a:gd name="T71" fmla="*/ 312 h 387"/>
                <a:gd name="T72" fmla="*/ 63 w 555"/>
                <a:gd name="T73" fmla="*/ 349 h 387"/>
                <a:gd name="T74" fmla="*/ 5 w 555"/>
                <a:gd name="T75" fmla="*/ 387 h 387"/>
                <a:gd name="T76" fmla="*/ 0 w 555"/>
                <a:gd name="T77" fmla="*/ 379 h 38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55"/>
                <a:gd name="T118" fmla="*/ 0 h 387"/>
                <a:gd name="T119" fmla="*/ 555 w 555"/>
                <a:gd name="T120" fmla="*/ 387 h 38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55" h="387">
                  <a:moveTo>
                    <a:pt x="0" y="379"/>
                  </a:moveTo>
                  <a:lnTo>
                    <a:pt x="24" y="361"/>
                  </a:lnTo>
                  <a:lnTo>
                    <a:pt x="48" y="343"/>
                  </a:lnTo>
                  <a:lnTo>
                    <a:pt x="71" y="324"/>
                  </a:lnTo>
                  <a:lnTo>
                    <a:pt x="119" y="287"/>
                  </a:lnTo>
                  <a:lnTo>
                    <a:pt x="167" y="250"/>
                  </a:lnTo>
                  <a:lnTo>
                    <a:pt x="190" y="233"/>
                  </a:lnTo>
                  <a:lnTo>
                    <a:pt x="238" y="198"/>
                  </a:lnTo>
                  <a:lnTo>
                    <a:pt x="287" y="163"/>
                  </a:lnTo>
                  <a:lnTo>
                    <a:pt x="311" y="146"/>
                  </a:lnTo>
                  <a:lnTo>
                    <a:pt x="337" y="130"/>
                  </a:lnTo>
                  <a:lnTo>
                    <a:pt x="362" y="114"/>
                  </a:lnTo>
                  <a:lnTo>
                    <a:pt x="414" y="80"/>
                  </a:lnTo>
                  <a:lnTo>
                    <a:pt x="463" y="48"/>
                  </a:lnTo>
                  <a:lnTo>
                    <a:pt x="487" y="31"/>
                  </a:lnTo>
                  <a:lnTo>
                    <a:pt x="513" y="14"/>
                  </a:lnTo>
                  <a:lnTo>
                    <a:pt x="521" y="9"/>
                  </a:lnTo>
                  <a:lnTo>
                    <a:pt x="533" y="4"/>
                  </a:lnTo>
                  <a:lnTo>
                    <a:pt x="540" y="0"/>
                  </a:lnTo>
                  <a:lnTo>
                    <a:pt x="547" y="0"/>
                  </a:lnTo>
                  <a:lnTo>
                    <a:pt x="549" y="0"/>
                  </a:lnTo>
                  <a:lnTo>
                    <a:pt x="552" y="0"/>
                  </a:lnTo>
                  <a:lnTo>
                    <a:pt x="552" y="1"/>
                  </a:lnTo>
                  <a:lnTo>
                    <a:pt x="553" y="1"/>
                  </a:lnTo>
                  <a:lnTo>
                    <a:pt x="553" y="3"/>
                  </a:lnTo>
                  <a:lnTo>
                    <a:pt x="555" y="5"/>
                  </a:lnTo>
                  <a:lnTo>
                    <a:pt x="553" y="9"/>
                  </a:lnTo>
                  <a:lnTo>
                    <a:pt x="552" y="16"/>
                  </a:lnTo>
                  <a:lnTo>
                    <a:pt x="546" y="25"/>
                  </a:lnTo>
                  <a:lnTo>
                    <a:pt x="533" y="38"/>
                  </a:lnTo>
                  <a:lnTo>
                    <a:pt x="513" y="56"/>
                  </a:lnTo>
                  <a:lnTo>
                    <a:pt x="468" y="84"/>
                  </a:lnTo>
                  <a:lnTo>
                    <a:pt x="411" y="123"/>
                  </a:lnTo>
                  <a:lnTo>
                    <a:pt x="353" y="161"/>
                  </a:lnTo>
                  <a:lnTo>
                    <a:pt x="236" y="236"/>
                  </a:lnTo>
                  <a:lnTo>
                    <a:pt x="121" y="312"/>
                  </a:lnTo>
                  <a:lnTo>
                    <a:pt x="63" y="349"/>
                  </a:lnTo>
                  <a:lnTo>
                    <a:pt x="5" y="387"/>
                  </a:lnTo>
                  <a:lnTo>
                    <a:pt x="0" y="379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75" name="Freeform 27">
              <a:extLst>
                <a:ext uri="{FF2B5EF4-FFF2-40B4-BE49-F238E27FC236}">
                  <a16:creationId xmlns:a16="http://schemas.microsoft.com/office/drawing/2014/main" id="{6CBF168D-7A2B-0024-268F-117BAAE553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9" y="2428"/>
              <a:ext cx="574" cy="359"/>
            </a:xfrm>
            <a:custGeom>
              <a:avLst/>
              <a:gdLst>
                <a:gd name="T0" fmla="*/ 569 w 574"/>
                <a:gd name="T1" fmla="*/ 359 h 359"/>
                <a:gd name="T2" fmla="*/ 542 w 574"/>
                <a:gd name="T3" fmla="*/ 345 h 359"/>
                <a:gd name="T4" fmla="*/ 516 w 574"/>
                <a:gd name="T5" fmla="*/ 331 h 359"/>
                <a:gd name="T6" fmla="*/ 489 w 574"/>
                <a:gd name="T7" fmla="*/ 317 h 359"/>
                <a:gd name="T8" fmla="*/ 436 w 574"/>
                <a:gd name="T9" fmla="*/ 288 h 359"/>
                <a:gd name="T10" fmla="*/ 383 w 574"/>
                <a:gd name="T11" fmla="*/ 260 h 359"/>
                <a:gd name="T12" fmla="*/ 358 w 574"/>
                <a:gd name="T13" fmla="*/ 244 h 359"/>
                <a:gd name="T14" fmla="*/ 306 w 574"/>
                <a:gd name="T15" fmla="*/ 214 h 359"/>
                <a:gd name="T16" fmla="*/ 256 w 574"/>
                <a:gd name="T17" fmla="*/ 183 h 359"/>
                <a:gd name="T18" fmla="*/ 230 w 574"/>
                <a:gd name="T19" fmla="*/ 167 h 359"/>
                <a:gd name="T20" fmla="*/ 205 w 574"/>
                <a:gd name="T21" fmla="*/ 151 h 359"/>
                <a:gd name="T22" fmla="*/ 179 w 574"/>
                <a:gd name="T23" fmla="*/ 134 h 359"/>
                <a:gd name="T24" fmla="*/ 128 w 574"/>
                <a:gd name="T25" fmla="*/ 101 h 359"/>
                <a:gd name="T26" fmla="*/ 79 w 574"/>
                <a:gd name="T27" fmla="*/ 68 h 359"/>
                <a:gd name="T28" fmla="*/ 54 w 574"/>
                <a:gd name="T29" fmla="*/ 53 h 359"/>
                <a:gd name="T30" fmla="*/ 28 w 574"/>
                <a:gd name="T31" fmla="*/ 36 h 359"/>
                <a:gd name="T32" fmla="*/ 20 w 574"/>
                <a:gd name="T33" fmla="*/ 31 h 359"/>
                <a:gd name="T34" fmla="*/ 10 w 574"/>
                <a:gd name="T35" fmla="*/ 23 h 359"/>
                <a:gd name="T36" fmla="*/ 4 w 574"/>
                <a:gd name="T37" fmla="*/ 17 h 359"/>
                <a:gd name="T38" fmla="*/ 1 w 574"/>
                <a:gd name="T39" fmla="*/ 11 h 359"/>
                <a:gd name="T40" fmla="*/ 0 w 574"/>
                <a:gd name="T41" fmla="*/ 9 h 359"/>
                <a:gd name="T42" fmla="*/ 0 w 574"/>
                <a:gd name="T43" fmla="*/ 6 h 359"/>
                <a:gd name="T44" fmla="*/ 0 w 574"/>
                <a:gd name="T45" fmla="*/ 5 h 359"/>
                <a:gd name="T46" fmla="*/ 1 w 574"/>
                <a:gd name="T47" fmla="*/ 5 h 359"/>
                <a:gd name="T48" fmla="*/ 1 w 574"/>
                <a:gd name="T49" fmla="*/ 4 h 359"/>
                <a:gd name="T50" fmla="*/ 4 w 574"/>
                <a:gd name="T51" fmla="*/ 2 h 359"/>
                <a:gd name="T52" fmla="*/ 6 w 574"/>
                <a:gd name="T53" fmla="*/ 1 h 359"/>
                <a:gd name="T54" fmla="*/ 14 w 574"/>
                <a:gd name="T55" fmla="*/ 0 h 359"/>
                <a:gd name="T56" fmla="*/ 24 w 574"/>
                <a:gd name="T57" fmla="*/ 2 h 359"/>
                <a:gd name="T58" fmla="*/ 42 w 574"/>
                <a:gd name="T59" fmla="*/ 9 h 359"/>
                <a:gd name="T60" fmla="*/ 66 w 574"/>
                <a:gd name="T61" fmla="*/ 19 h 359"/>
                <a:gd name="T62" fmla="*/ 111 w 574"/>
                <a:gd name="T63" fmla="*/ 49 h 359"/>
                <a:gd name="T64" fmla="*/ 168 w 574"/>
                <a:gd name="T65" fmla="*/ 86 h 359"/>
                <a:gd name="T66" fmla="*/ 226 w 574"/>
                <a:gd name="T67" fmla="*/ 124 h 359"/>
                <a:gd name="T68" fmla="*/ 342 w 574"/>
                <a:gd name="T69" fmla="*/ 200 h 359"/>
                <a:gd name="T70" fmla="*/ 458 w 574"/>
                <a:gd name="T71" fmla="*/ 275 h 359"/>
                <a:gd name="T72" fmla="*/ 516 w 574"/>
                <a:gd name="T73" fmla="*/ 314 h 359"/>
                <a:gd name="T74" fmla="*/ 574 w 574"/>
                <a:gd name="T75" fmla="*/ 352 h 359"/>
                <a:gd name="T76" fmla="*/ 569 w 574"/>
                <a:gd name="T77" fmla="*/ 359 h 35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74"/>
                <a:gd name="T118" fmla="*/ 0 h 359"/>
                <a:gd name="T119" fmla="*/ 574 w 574"/>
                <a:gd name="T120" fmla="*/ 359 h 359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74" h="359">
                  <a:moveTo>
                    <a:pt x="569" y="359"/>
                  </a:moveTo>
                  <a:lnTo>
                    <a:pt x="542" y="345"/>
                  </a:lnTo>
                  <a:lnTo>
                    <a:pt x="516" y="331"/>
                  </a:lnTo>
                  <a:lnTo>
                    <a:pt x="489" y="317"/>
                  </a:lnTo>
                  <a:lnTo>
                    <a:pt x="436" y="288"/>
                  </a:lnTo>
                  <a:lnTo>
                    <a:pt x="383" y="260"/>
                  </a:lnTo>
                  <a:lnTo>
                    <a:pt x="358" y="244"/>
                  </a:lnTo>
                  <a:lnTo>
                    <a:pt x="306" y="214"/>
                  </a:lnTo>
                  <a:lnTo>
                    <a:pt x="256" y="183"/>
                  </a:lnTo>
                  <a:lnTo>
                    <a:pt x="230" y="167"/>
                  </a:lnTo>
                  <a:lnTo>
                    <a:pt x="205" y="151"/>
                  </a:lnTo>
                  <a:lnTo>
                    <a:pt x="179" y="134"/>
                  </a:lnTo>
                  <a:lnTo>
                    <a:pt x="128" y="101"/>
                  </a:lnTo>
                  <a:lnTo>
                    <a:pt x="79" y="68"/>
                  </a:lnTo>
                  <a:lnTo>
                    <a:pt x="54" y="53"/>
                  </a:lnTo>
                  <a:lnTo>
                    <a:pt x="28" y="36"/>
                  </a:lnTo>
                  <a:lnTo>
                    <a:pt x="20" y="31"/>
                  </a:lnTo>
                  <a:lnTo>
                    <a:pt x="10" y="23"/>
                  </a:lnTo>
                  <a:lnTo>
                    <a:pt x="4" y="17"/>
                  </a:lnTo>
                  <a:lnTo>
                    <a:pt x="1" y="11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4" y="2"/>
                  </a:lnTo>
                  <a:lnTo>
                    <a:pt x="6" y="1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42" y="9"/>
                  </a:lnTo>
                  <a:lnTo>
                    <a:pt x="66" y="19"/>
                  </a:lnTo>
                  <a:lnTo>
                    <a:pt x="111" y="49"/>
                  </a:lnTo>
                  <a:lnTo>
                    <a:pt x="168" y="86"/>
                  </a:lnTo>
                  <a:lnTo>
                    <a:pt x="226" y="124"/>
                  </a:lnTo>
                  <a:lnTo>
                    <a:pt x="342" y="200"/>
                  </a:lnTo>
                  <a:lnTo>
                    <a:pt x="458" y="275"/>
                  </a:lnTo>
                  <a:lnTo>
                    <a:pt x="516" y="314"/>
                  </a:lnTo>
                  <a:lnTo>
                    <a:pt x="574" y="352"/>
                  </a:lnTo>
                  <a:lnTo>
                    <a:pt x="569" y="359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76" name="Freeform 28">
              <a:extLst>
                <a:ext uri="{FF2B5EF4-FFF2-40B4-BE49-F238E27FC236}">
                  <a16:creationId xmlns:a16="http://schemas.microsoft.com/office/drawing/2014/main" id="{C00E4DA3-2D18-8281-4C07-C2C8F43C00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8" y="2862"/>
              <a:ext cx="655" cy="162"/>
            </a:xfrm>
            <a:custGeom>
              <a:avLst/>
              <a:gdLst>
                <a:gd name="T0" fmla="*/ 654 w 655"/>
                <a:gd name="T1" fmla="*/ 162 h 162"/>
                <a:gd name="T2" fmla="*/ 624 w 655"/>
                <a:gd name="T3" fmla="*/ 157 h 162"/>
                <a:gd name="T4" fmla="*/ 594 w 655"/>
                <a:gd name="T5" fmla="*/ 152 h 162"/>
                <a:gd name="T6" fmla="*/ 564 w 655"/>
                <a:gd name="T7" fmla="*/ 146 h 162"/>
                <a:gd name="T8" fmla="*/ 505 w 655"/>
                <a:gd name="T9" fmla="*/ 136 h 162"/>
                <a:gd name="T10" fmla="*/ 445 w 655"/>
                <a:gd name="T11" fmla="*/ 127 h 162"/>
                <a:gd name="T12" fmla="*/ 417 w 655"/>
                <a:gd name="T13" fmla="*/ 121 h 162"/>
                <a:gd name="T14" fmla="*/ 358 w 655"/>
                <a:gd name="T15" fmla="*/ 109 h 162"/>
                <a:gd name="T16" fmla="*/ 299 w 655"/>
                <a:gd name="T17" fmla="*/ 96 h 162"/>
                <a:gd name="T18" fmla="*/ 271 w 655"/>
                <a:gd name="T19" fmla="*/ 90 h 162"/>
                <a:gd name="T20" fmla="*/ 241 w 655"/>
                <a:gd name="T21" fmla="*/ 82 h 162"/>
                <a:gd name="T22" fmla="*/ 213 w 655"/>
                <a:gd name="T23" fmla="*/ 75 h 162"/>
                <a:gd name="T24" fmla="*/ 153 w 655"/>
                <a:gd name="T25" fmla="*/ 60 h 162"/>
                <a:gd name="T26" fmla="*/ 95 w 655"/>
                <a:gd name="T27" fmla="*/ 46 h 162"/>
                <a:gd name="T28" fmla="*/ 66 w 655"/>
                <a:gd name="T29" fmla="*/ 38 h 162"/>
                <a:gd name="T30" fmla="*/ 38 w 655"/>
                <a:gd name="T31" fmla="*/ 31 h 162"/>
                <a:gd name="T32" fmla="*/ 29 w 655"/>
                <a:gd name="T33" fmla="*/ 29 h 162"/>
                <a:gd name="T34" fmla="*/ 16 w 655"/>
                <a:gd name="T35" fmla="*/ 24 h 162"/>
                <a:gd name="T36" fmla="*/ 8 w 655"/>
                <a:gd name="T37" fmla="*/ 20 h 162"/>
                <a:gd name="T38" fmla="*/ 4 w 655"/>
                <a:gd name="T39" fmla="*/ 17 h 162"/>
                <a:gd name="T40" fmla="*/ 2 w 655"/>
                <a:gd name="T41" fmla="*/ 13 h 162"/>
                <a:gd name="T42" fmla="*/ 0 w 655"/>
                <a:gd name="T43" fmla="*/ 12 h 162"/>
                <a:gd name="T44" fmla="*/ 0 w 655"/>
                <a:gd name="T45" fmla="*/ 11 h 162"/>
                <a:gd name="T46" fmla="*/ 0 w 655"/>
                <a:gd name="T47" fmla="*/ 9 h 162"/>
                <a:gd name="T48" fmla="*/ 2 w 655"/>
                <a:gd name="T49" fmla="*/ 9 h 162"/>
                <a:gd name="T50" fmla="*/ 3 w 655"/>
                <a:gd name="T51" fmla="*/ 7 h 162"/>
                <a:gd name="T52" fmla="*/ 6 w 655"/>
                <a:gd name="T53" fmla="*/ 4 h 162"/>
                <a:gd name="T54" fmla="*/ 12 w 655"/>
                <a:gd name="T55" fmla="*/ 2 h 162"/>
                <a:gd name="T56" fmla="*/ 22 w 655"/>
                <a:gd name="T57" fmla="*/ 0 h 162"/>
                <a:gd name="T58" fmla="*/ 42 w 655"/>
                <a:gd name="T59" fmla="*/ 0 h 162"/>
                <a:gd name="T60" fmla="*/ 66 w 655"/>
                <a:gd name="T61" fmla="*/ 3 h 162"/>
                <a:gd name="T62" fmla="*/ 119 w 655"/>
                <a:gd name="T63" fmla="*/ 16 h 162"/>
                <a:gd name="T64" fmla="*/ 187 w 655"/>
                <a:gd name="T65" fmla="*/ 33 h 162"/>
                <a:gd name="T66" fmla="*/ 253 w 655"/>
                <a:gd name="T67" fmla="*/ 51 h 162"/>
                <a:gd name="T68" fmla="*/ 387 w 655"/>
                <a:gd name="T69" fmla="*/ 84 h 162"/>
                <a:gd name="T70" fmla="*/ 522 w 655"/>
                <a:gd name="T71" fmla="*/ 118 h 162"/>
                <a:gd name="T72" fmla="*/ 589 w 655"/>
                <a:gd name="T73" fmla="*/ 135 h 162"/>
                <a:gd name="T74" fmla="*/ 655 w 655"/>
                <a:gd name="T75" fmla="*/ 152 h 162"/>
                <a:gd name="T76" fmla="*/ 654 w 655"/>
                <a:gd name="T77" fmla="*/ 162 h 16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55"/>
                <a:gd name="T118" fmla="*/ 0 h 162"/>
                <a:gd name="T119" fmla="*/ 655 w 655"/>
                <a:gd name="T120" fmla="*/ 162 h 162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55" h="162">
                  <a:moveTo>
                    <a:pt x="654" y="162"/>
                  </a:moveTo>
                  <a:lnTo>
                    <a:pt x="624" y="157"/>
                  </a:lnTo>
                  <a:lnTo>
                    <a:pt x="594" y="152"/>
                  </a:lnTo>
                  <a:lnTo>
                    <a:pt x="564" y="146"/>
                  </a:lnTo>
                  <a:lnTo>
                    <a:pt x="505" y="136"/>
                  </a:lnTo>
                  <a:lnTo>
                    <a:pt x="445" y="127"/>
                  </a:lnTo>
                  <a:lnTo>
                    <a:pt x="417" y="121"/>
                  </a:lnTo>
                  <a:lnTo>
                    <a:pt x="358" y="109"/>
                  </a:lnTo>
                  <a:lnTo>
                    <a:pt x="299" y="96"/>
                  </a:lnTo>
                  <a:lnTo>
                    <a:pt x="271" y="90"/>
                  </a:lnTo>
                  <a:lnTo>
                    <a:pt x="241" y="82"/>
                  </a:lnTo>
                  <a:lnTo>
                    <a:pt x="213" y="75"/>
                  </a:lnTo>
                  <a:lnTo>
                    <a:pt x="153" y="60"/>
                  </a:lnTo>
                  <a:lnTo>
                    <a:pt x="95" y="46"/>
                  </a:lnTo>
                  <a:lnTo>
                    <a:pt x="66" y="38"/>
                  </a:lnTo>
                  <a:lnTo>
                    <a:pt x="38" y="31"/>
                  </a:lnTo>
                  <a:lnTo>
                    <a:pt x="29" y="29"/>
                  </a:lnTo>
                  <a:lnTo>
                    <a:pt x="16" y="24"/>
                  </a:lnTo>
                  <a:lnTo>
                    <a:pt x="8" y="20"/>
                  </a:lnTo>
                  <a:lnTo>
                    <a:pt x="4" y="17"/>
                  </a:lnTo>
                  <a:lnTo>
                    <a:pt x="2" y="13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9"/>
                  </a:lnTo>
                  <a:lnTo>
                    <a:pt x="2" y="9"/>
                  </a:lnTo>
                  <a:lnTo>
                    <a:pt x="3" y="7"/>
                  </a:lnTo>
                  <a:lnTo>
                    <a:pt x="6" y="4"/>
                  </a:lnTo>
                  <a:lnTo>
                    <a:pt x="12" y="2"/>
                  </a:lnTo>
                  <a:lnTo>
                    <a:pt x="22" y="0"/>
                  </a:lnTo>
                  <a:lnTo>
                    <a:pt x="42" y="0"/>
                  </a:lnTo>
                  <a:lnTo>
                    <a:pt x="66" y="3"/>
                  </a:lnTo>
                  <a:lnTo>
                    <a:pt x="119" y="16"/>
                  </a:lnTo>
                  <a:lnTo>
                    <a:pt x="187" y="33"/>
                  </a:lnTo>
                  <a:lnTo>
                    <a:pt x="253" y="51"/>
                  </a:lnTo>
                  <a:lnTo>
                    <a:pt x="387" y="84"/>
                  </a:lnTo>
                  <a:lnTo>
                    <a:pt x="522" y="118"/>
                  </a:lnTo>
                  <a:lnTo>
                    <a:pt x="589" y="135"/>
                  </a:lnTo>
                  <a:lnTo>
                    <a:pt x="655" y="152"/>
                  </a:lnTo>
                  <a:lnTo>
                    <a:pt x="654" y="162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77" name="Line 29">
              <a:extLst>
                <a:ext uri="{FF2B5EF4-FFF2-40B4-BE49-F238E27FC236}">
                  <a16:creationId xmlns:a16="http://schemas.microsoft.com/office/drawing/2014/main" id="{8559CB3E-97E0-B9D8-1979-DC5735D095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1" y="2115"/>
              <a:ext cx="96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78" name="Line 30">
              <a:extLst>
                <a:ext uri="{FF2B5EF4-FFF2-40B4-BE49-F238E27FC236}">
                  <a16:creationId xmlns:a16="http://schemas.microsoft.com/office/drawing/2014/main" id="{502A91EC-0152-FDCE-E18D-F3CE1E3EDE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9" y="2115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79" name="Line 31">
              <a:extLst>
                <a:ext uri="{FF2B5EF4-FFF2-40B4-BE49-F238E27FC236}">
                  <a16:creationId xmlns:a16="http://schemas.microsoft.com/office/drawing/2014/main" id="{47DF9C47-7EAD-3617-0716-0DB879F22A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1" y="2115"/>
              <a:ext cx="410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80" name="Line 32">
              <a:extLst>
                <a:ext uri="{FF2B5EF4-FFF2-40B4-BE49-F238E27FC236}">
                  <a16:creationId xmlns:a16="http://schemas.microsoft.com/office/drawing/2014/main" id="{3436BD3C-87E8-2F89-14C1-3963E0FCD8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3" y="2115"/>
              <a:ext cx="2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81" name="Line 33">
              <a:extLst>
                <a:ext uri="{FF2B5EF4-FFF2-40B4-BE49-F238E27FC236}">
                  <a16:creationId xmlns:a16="http://schemas.microsoft.com/office/drawing/2014/main" id="{03AC8765-F805-52A3-CB64-F98D51BBB8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7" y="2115"/>
              <a:ext cx="410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82" name="Line 34">
              <a:extLst>
                <a:ext uri="{FF2B5EF4-FFF2-40B4-BE49-F238E27FC236}">
                  <a16:creationId xmlns:a16="http://schemas.microsoft.com/office/drawing/2014/main" id="{08641C3D-59FB-7E9E-5976-1785B5DEF6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59" y="2115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83" name="Line 35">
              <a:extLst>
                <a:ext uri="{FF2B5EF4-FFF2-40B4-BE49-F238E27FC236}">
                  <a16:creationId xmlns:a16="http://schemas.microsoft.com/office/drawing/2014/main" id="{2C5579CC-40A6-B8F1-EE6B-71144A770B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1" y="2115"/>
              <a:ext cx="410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84" name="Line 36">
              <a:extLst>
                <a:ext uri="{FF2B5EF4-FFF2-40B4-BE49-F238E27FC236}">
                  <a16:creationId xmlns:a16="http://schemas.microsoft.com/office/drawing/2014/main" id="{DF19AC9C-0502-43EF-BC7F-733C4B9B4E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3" y="2115"/>
              <a:ext cx="2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85" name="Line 37">
              <a:extLst>
                <a:ext uri="{FF2B5EF4-FFF2-40B4-BE49-F238E27FC236}">
                  <a16:creationId xmlns:a16="http://schemas.microsoft.com/office/drawing/2014/main" id="{A7D81334-38CC-BDE1-9AFA-D7FB776604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76" y="2115"/>
              <a:ext cx="410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86" name="Line 38">
              <a:extLst>
                <a:ext uri="{FF2B5EF4-FFF2-40B4-BE49-F238E27FC236}">
                  <a16:creationId xmlns:a16="http://schemas.microsoft.com/office/drawing/2014/main" id="{C1B8B823-4966-54FB-0AA2-B2539474B4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88" y="2115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87" name="Line 39">
              <a:extLst>
                <a:ext uri="{FF2B5EF4-FFF2-40B4-BE49-F238E27FC236}">
                  <a16:creationId xmlns:a16="http://schemas.microsoft.com/office/drawing/2014/main" id="{9EB6DDBE-1E60-2D1C-5352-04C6E8E67A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1" y="2115"/>
              <a:ext cx="410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88" name="Line 40">
              <a:extLst>
                <a:ext uri="{FF2B5EF4-FFF2-40B4-BE49-F238E27FC236}">
                  <a16:creationId xmlns:a16="http://schemas.microsoft.com/office/drawing/2014/main" id="{DF3F8B50-5657-015B-2EC6-58B69E3FED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4" y="2115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89" name="Line 41">
              <a:extLst>
                <a:ext uri="{FF2B5EF4-FFF2-40B4-BE49-F238E27FC236}">
                  <a16:creationId xmlns:a16="http://schemas.microsoft.com/office/drawing/2014/main" id="{8FBD18A3-B8B6-D032-785E-3D6DF1DB3E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6" y="2115"/>
              <a:ext cx="410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90" name="Line 42">
              <a:extLst>
                <a:ext uri="{FF2B5EF4-FFF2-40B4-BE49-F238E27FC236}">
                  <a16:creationId xmlns:a16="http://schemas.microsoft.com/office/drawing/2014/main" id="{920C99BF-A175-68EC-8AA3-75E29C09EF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18" y="2115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91" name="Line 43">
              <a:extLst>
                <a:ext uri="{FF2B5EF4-FFF2-40B4-BE49-F238E27FC236}">
                  <a16:creationId xmlns:a16="http://schemas.microsoft.com/office/drawing/2014/main" id="{CDDF4738-058D-77DF-33C0-23A9B48F22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0" y="2115"/>
              <a:ext cx="410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92" name="Line 44">
              <a:extLst>
                <a:ext uri="{FF2B5EF4-FFF2-40B4-BE49-F238E27FC236}">
                  <a16:creationId xmlns:a16="http://schemas.microsoft.com/office/drawing/2014/main" id="{2D8CD7D6-54B8-8D45-532F-FCDC10861E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32" y="2115"/>
              <a:ext cx="2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93" name="Line 45">
              <a:extLst>
                <a:ext uri="{FF2B5EF4-FFF2-40B4-BE49-F238E27FC236}">
                  <a16:creationId xmlns:a16="http://schemas.microsoft.com/office/drawing/2014/main" id="{1ACF85A6-1205-CD35-04BC-430C1FD519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2115"/>
              <a:ext cx="202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94" name="Line 46">
              <a:extLst>
                <a:ext uri="{FF2B5EF4-FFF2-40B4-BE49-F238E27FC236}">
                  <a16:creationId xmlns:a16="http://schemas.microsoft.com/office/drawing/2014/main" id="{B9B0829D-A2C6-5A78-6711-1573606797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78" y="2115"/>
              <a:ext cx="360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95" name="Line 47">
              <a:extLst>
                <a:ext uri="{FF2B5EF4-FFF2-40B4-BE49-F238E27FC236}">
                  <a16:creationId xmlns:a16="http://schemas.microsoft.com/office/drawing/2014/main" id="{F42C4E1B-1B73-0CDA-DF7F-6B27BD6E2C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76" y="2115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96" name="Line 48">
              <a:extLst>
                <a:ext uri="{FF2B5EF4-FFF2-40B4-BE49-F238E27FC236}">
                  <a16:creationId xmlns:a16="http://schemas.microsoft.com/office/drawing/2014/main" id="{8A920C72-43F6-9D42-A171-BD1AF24420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64" y="2115"/>
              <a:ext cx="408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97" name="Line 49">
              <a:extLst>
                <a:ext uri="{FF2B5EF4-FFF2-40B4-BE49-F238E27FC236}">
                  <a16:creationId xmlns:a16="http://schemas.microsoft.com/office/drawing/2014/main" id="{0512C3F3-EDFB-0CEE-7C7D-753C5266D1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60" y="2115"/>
              <a:ext cx="2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98" name="Line 50">
              <a:extLst>
                <a:ext uri="{FF2B5EF4-FFF2-40B4-BE49-F238E27FC236}">
                  <a16:creationId xmlns:a16="http://schemas.microsoft.com/office/drawing/2014/main" id="{E69DD7A0-DA04-8C67-71F7-944DE473C6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8" y="2115"/>
              <a:ext cx="410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99" name="Line 51">
              <a:extLst>
                <a:ext uri="{FF2B5EF4-FFF2-40B4-BE49-F238E27FC236}">
                  <a16:creationId xmlns:a16="http://schemas.microsoft.com/office/drawing/2014/main" id="{AE8A02F7-B4B1-4E48-96F1-DB09758032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46" y="2115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00" name="Line 52">
              <a:extLst>
                <a:ext uri="{FF2B5EF4-FFF2-40B4-BE49-F238E27FC236}">
                  <a16:creationId xmlns:a16="http://schemas.microsoft.com/office/drawing/2014/main" id="{D9288FFD-251B-E5E9-42DF-76763D97DA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34" y="2115"/>
              <a:ext cx="410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01" name="Line 53">
              <a:extLst>
                <a:ext uri="{FF2B5EF4-FFF2-40B4-BE49-F238E27FC236}">
                  <a16:creationId xmlns:a16="http://schemas.microsoft.com/office/drawing/2014/main" id="{E87500DA-02E3-376F-4BE3-974BE26282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31" y="2115"/>
              <a:ext cx="2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02" name="Line 54">
              <a:extLst>
                <a:ext uri="{FF2B5EF4-FFF2-40B4-BE49-F238E27FC236}">
                  <a16:creationId xmlns:a16="http://schemas.microsoft.com/office/drawing/2014/main" id="{41A17F44-87F9-EA54-52B9-CC71B9779D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19" y="2115"/>
              <a:ext cx="409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03" name="Line 55">
              <a:extLst>
                <a:ext uri="{FF2B5EF4-FFF2-40B4-BE49-F238E27FC236}">
                  <a16:creationId xmlns:a16="http://schemas.microsoft.com/office/drawing/2014/main" id="{A76B0332-5481-25FC-7F52-B08E6DB0B1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16" y="2115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04" name="Line 56">
              <a:extLst>
                <a:ext uri="{FF2B5EF4-FFF2-40B4-BE49-F238E27FC236}">
                  <a16:creationId xmlns:a16="http://schemas.microsoft.com/office/drawing/2014/main" id="{609C5061-0E92-8FD4-7A7B-0C99FE588F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03" y="2115"/>
              <a:ext cx="410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05" name="Line 57">
              <a:extLst>
                <a:ext uri="{FF2B5EF4-FFF2-40B4-BE49-F238E27FC236}">
                  <a16:creationId xmlns:a16="http://schemas.microsoft.com/office/drawing/2014/main" id="{E5F796FE-8175-87C3-BE35-99346AA5D1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01" y="2115"/>
              <a:ext cx="2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06" name="Line 58">
              <a:extLst>
                <a:ext uri="{FF2B5EF4-FFF2-40B4-BE49-F238E27FC236}">
                  <a16:creationId xmlns:a16="http://schemas.microsoft.com/office/drawing/2014/main" id="{ED4767C7-BCCB-F33C-4CCC-9FA9EB3981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89" y="2115"/>
              <a:ext cx="410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07" name="Line 59">
              <a:extLst>
                <a:ext uri="{FF2B5EF4-FFF2-40B4-BE49-F238E27FC236}">
                  <a16:creationId xmlns:a16="http://schemas.microsoft.com/office/drawing/2014/main" id="{0E12AFB0-87A5-8F16-CA01-490ABF0207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87" y="2115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08" name="Line 60">
              <a:extLst>
                <a:ext uri="{FF2B5EF4-FFF2-40B4-BE49-F238E27FC236}">
                  <a16:creationId xmlns:a16="http://schemas.microsoft.com/office/drawing/2014/main" id="{806EE11D-7DB3-9A59-D3DA-A1DBD6C38B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5" y="2115"/>
              <a:ext cx="408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09" name="Line 61">
              <a:extLst>
                <a:ext uri="{FF2B5EF4-FFF2-40B4-BE49-F238E27FC236}">
                  <a16:creationId xmlns:a16="http://schemas.microsoft.com/office/drawing/2014/main" id="{B7239890-A8D2-37A4-63AE-07C64AA3AF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1" y="2115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10" name="Freeform 62">
              <a:extLst>
                <a:ext uri="{FF2B5EF4-FFF2-40B4-BE49-F238E27FC236}">
                  <a16:creationId xmlns:a16="http://schemas.microsoft.com/office/drawing/2014/main" id="{A1B85716-73F6-1432-ACD9-91CCA3C1BC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2" y="1957"/>
              <a:ext cx="430" cy="521"/>
            </a:xfrm>
            <a:custGeom>
              <a:avLst/>
              <a:gdLst>
                <a:gd name="T0" fmla="*/ 423 w 430"/>
                <a:gd name="T1" fmla="*/ 521 h 521"/>
                <a:gd name="T2" fmla="*/ 402 w 430"/>
                <a:gd name="T3" fmla="*/ 499 h 521"/>
                <a:gd name="T4" fmla="*/ 381 w 430"/>
                <a:gd name="T5" fmla="*/ 477 h 521"/>
                <a:gd name="T6" fmla="*/ 362 w 430"/>
                <a:gd name="T7" fmla="*/ 455 h 521"/>
                <a:gd name="T8" fmla="*/ 320 w 430"/>
                <a:gd name="T9" fmla="*/ 411 h 521"/>
                <a:gd name="T10" fmla="*/ 280 w 430"/>
                <a:gd name="T11" fmla="*/ 367 h 521"/>
                <a:gd name="T12" fmla="*/ 261 w 430"/>
                <a:gd name="T13" fmla="*/ 344 h 521"/>
                <a:gd name="T14" fmla="*/ 222 w 430"/>
                <a:gd name="T15" fmla="*/ 299 h 521"/>
                <a:gd name="T16" fmla="*/ 183 w 430"/>
                <a:gd name="T17" fmla="*/ 253 h 521"/>
                <a:gd name="T18" fmla="*/ 165 w 430"/>
                <a:gd name="T19" fmla="*/ 230 h 521"/>
                <a:gd name="T20" fmla="*/ 146 w 430"/>
                <a:gd name="T21" fmla="*/ 207 h 521"/>
                <a:gd name="T22" fmla="*/ 128 w 430"/>
                <a:gd name="T23" fmla="*/ 182 h 521"/>
                <a:gd name="T24" fmla="*/ 90 w 430"/>
                <a:gd name="T25" fmla="*/ 134 h 521"/>
                <a:gd name="T26" fmla="*/ 54 w 430"/>
                <a:gd name="T27" fmla="*/ 88 h 521"/>
                <a:gd name="T28" fmla="*/ 36 w 430"/>
                <a:gd name="T29" fmla="*/ 63 h 521"/>
                <a:gd name="T30" fmla="*/ 18 w 430"/>
                <a:gd name="T31" fmla="*/ 40 h 521"/>
                <a:gd name="T32" fmla="*/ 11 w 430"/>
                <a:gd name="T33" fmla="*/ 32 h 521"/>
                <a:gd name="T34" fmla="*/ 5 w 430"/>
                <a:gd name="T35" fmla="*/ 22 h 521"/>
                <a:gd name="T36" fmla="*/ 1 w 430"/>
                <a:gd name="T37" fmla="*/ 14 h 521"/>
                <a:gd name="T38" fmla="*/ 0 w 430"/>
                <a:gd name="T39" fmla="*/ 9 h 521"/>
                <a:gd name="T40" fmla="*/ 0 w 430"/>
                <a:gd name="T41" fmla="*/ 5 h 521"/>
                <a:gd name="T42" fmla="*/ 0 w 430"/>
                <a:gd name="T43" fmla="*/ 3 h 521"/>
                <a:gd name="T44" fmla="*/ 1 w 430"/>
                <a:gd name="T45" fmla="*/ 3 h 521"/>
                <a:gd name="T46" fmla="*/ 1 w 430"/>
                <a:gd name="T47" fmla="*/ 1 h 521"/>
                <a:gd name="T48" fmla="*/ 2 w 430"/>
                <a:gd name="T49" fmla="*/ 1 h 521"/>
                <a:gd name="T50" fmla="*/ 3 w 430"/>
                <a:gd name="T51" fmla="*/ 0 h 521"/>
                <a:gd name="T52" fmla="*/ 7 w 430"/>
                <a:gd name="T53" fmla="*/ 0 h 521"/>
                <a:gd name="T54" fmla="*/ 15 w 430"/>
                <a:gd name="T55" fmla="*/ 1 h 521"/>
                <a:gd name="T56" fmla="*/ 24 w 430"/>
                <a:gd name="T57" fmla="*/ 6 h 521"/>
                <a:gd name="T58" fmla="*/ 38 w 430"/>
                <a:gd name="T59" fmla="*/ 18 h 521"/>
                <a:gd name="T60" fmla="*/ 58 w 430"/>
                <a:gd name="T61" fmla="*/ 36 h 521"/>
                <a:gd name="T62" fmla="*/ 90 w 430"/>
                <a:gd name="T63" fmla="*/ 79 h 521"/>
                <a:gd name="T64" fmla="*/ 133 w 430"/>
                <a:gd name="T65" fmla="*/ 133 h 521"/>
                <a:gd name="T66" fmla="*/ 175 w 430"/>
                <a:gd name="T67" fmla="*/ 189 h 521"/>
                <a:gd name="T68" fmla="*/ 261 w 430"/>
                <a:gd name="T69" fmla="*/ 297 h 521"/>
                <a:gd name="T70" fmla="*/ 345 w 430"/>
                <a:gd name="T71" fmla="*/ 406 h 521"/>
                <a:gd name="T72" fmla="*/ 388 w 430"/>
                <a:gd name="T73" fmla="*/ 462 h 521"/>
                <a:gd name="T74" fmla="*/ 430 w 430"/>
                <a:gd name="T75" fmla="*/ 516 h 521"/>
                <a:gd name="T76" fmla="*/ 423 w 430"/>
                <a:gd name="T77" fmla="*/ 521 h 52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30"/>
                <a:gd name="T118" fmla="*/ 0 h 521"/>
                <a:gd name="T119" fmla="*/ 430 w 430"/>
                <a:gd name="T120" fmla="*/ 521 h 52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30" h="521">
                  <a:moveTo>
                    <a:pt x="423" y="521"/>
                  </a:moveTo>
                  <a:lnTo>
                    <a:pt x="402" y="499"/>
                  </a:lnTo>
                  <a:lnTo>
                    <a:pt x="381" y="477"/>
                  </a:lnTo>
                  <a:lnTo>
                    <a:pt x="362" y="455"/>
                  </a:lnTo>
                  <a:lnTo>
                    <a:pt x="320" y="411"/>
                  </a:lnTo>
                  <a:lnTo>
                    <a:pt x="280" y="367"/>
                  </a:lnTo>
                  <a:lnTo>
                    <a:pt x="261" y="344"/>
                  </a:lnTo>
                  <a:lnTo>
                    <a:pt x="222" y="299"/>
                  </a:lnTo>
                  <a:lnTo>
                    <a:pt x="183" y="253"/>
                  </a:lnTo>
                  <a:lnTo>
                    <a:pt x="165" y="230"/>
                  </a:lnTo>
                  <a:lnTo>
                    <a:pt x="146" y="207"/>
                  </a:lnTo>
                  <a:lnTo>
                    <a:pt x="128" y="182"/>
                  </a:lnTo>
                  <a:lnTo>
                    <a:pt x="90" y="134"/>
                  </a:lnTo>
                  <a:lnTo>
                    <a:pt x="54" y="88"/>
                  </a:lnTo>
                  <a:lnTo>
                    <a:pt x="36" y="63"/>
                  </a:lnTo>
                  <a:lnTo>
                    <a:pt x="18" y="40"/>
                  </a:lnTo>
                  <a:lnTo>
                    <a:pt x="11" y="32"/>
                  </a:lnTo>
                  <a:lnTo>
                    <a:pt x="5" y="22"/>
                  </a:lnTo>
                  <a:lnTo>
                    <a:pt x="1" y="14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7" y="0"/>
                  </a:lnTo>
                  <a:lnTo>
                    <a:pt x="15" y="1"/>
                  </a:lnTo>
                  <a:lnTo>
                    <a:pt x="24" y="6"/>
                  </a:lnTo>
                  <a:lnTo>
                    <a:pt x="38" y="18"/>
                  </a:lnTo>
                  <a:lnTo>
                    <a:pt x="58" y="36"/>
                  </a:lnTo>
                  <a:lnTo>
                    <a:pt x="90" y="79"/>
                  </a:lnTo>
                  <a:lnTo>
                    <a:pt x="133" y="133"/>
                  </a:lnTo>
                  <a:lnTo>
                    <a:pt x="175" y="189"/>
                  </a:lnTo>
                  <a:lnTo>
                    <a:pt x="261" y="297"/>
                  </a:lnTo>
                  <a:lnTo>
                    <a:pt x="345" y="406"/>
                  </a:lnTo>
                  <a:lnTo>
                    <a:pt x="388" y="462"/>
                  </a:lnTo>
                  <a:lnTo>
                    <a:pt x="430" y="516"/>
                  </a:lnTo>
                  <a:lnTo>
                    <a:pt x="423" y="521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11" name="Freeform 63">
              <a:extLst>
                <a:ext uri="{FF2B5EF4-FFF2-40B4-BE49-F238E27FC236}">
                  <a16:creationId xmlns:a16="http://schemas.microsoft.com/office/drawing/2014/main" id="{71ADE444-0995-3563-ED57-27D36B9796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4" y="1984"/>
              <a:ext cx="241" cy="661"/>
            </a:xfrm>
            <a:custGeom>
              <a:avLst/>
              <a:gdLst>
                <a:gd name="T0" fmla="*/ 241 w 241"/>
                <a:gd name="T1" fmla="*/ 13 h 661"/>
                <a:gd name="T2" fmla="*/ 234 w 241"/>
                <a:gd name="T3" fmla="*/ 40 h 661"/>
                <a:gd name="T4" fmla="*/ 228 w 241"/>
                <a:gd name="T5" fmla="*/ 65 h 661"/>
                <a:gd name="T6" fmla="*/ 170 w 241"/>
                <a:gd name="T7" fmla="*/ 299 h 661"/>
                <a:gd name="T8" fmla="*/ 152 w 241"/>
                <a:gd name="T9" fmla="*/ 369 h 661"/>
                <a:gd name="T10" fmla="*/ 120 w 241"/>
                <a:gd name="T11" fmla="*/ 498 h 661"/>
                <a:gd name="T12" fmla="*/ 115 w 241"/>
                <a:gd name="T13" fmla="*/ 516 h 661"/>
                <a:gd name="T14" fmla="*/ 110 w 241"/>
                <a:gd name="T15" fmla="*/ 537 h 661"/>
                <a:gd name="T16" fmla="*/ 108 w 241"/>
                <a:gd name="T17" fmla="*/ 546 h 661"/>
                <a:gd name="T18" fmla="*/ 101 w 241"/>
                <a:gd name="T19" fmla="*/ 568 h 661"/>
                <a:gd name="T20" fmla="*/ 96 w 241"/>
                <a:gd name="T21" fmla="*/ 581 h 661"/>
                <a:gd name="T22" fmla="*/ 88 w 241"/>
                <a:gd name="T23" fmla="*/ 599 h 661"/>
                <a:gd name="T24" fmla="*/ 82 w 241"/>
                <a:gd name="T25" fmla="*/ 612 h 661"/>
                <a:gd name="T26" fmla="*/ 71 w 241"/>
                <a:gd name="T27" fmla="*/ 630 h 661"/>
                <a:gd name="T28" fmla="*/ 67 w 241"/>
                <a:gd name="T29" fmla="*/ 635 h 661"/>
                <a:gd name="T30" fmla="*/ 60 w 241"/>
                <a:gd name="T31" fmla="*/ 646 h 661"/>
                <a:gd name="T32" fmla="*/ 47 w 241"/>
                <a:gd name="T33" fmla="*/ 656 h 661"/>
                <a:gd name="T34" fmla="*/ 36 w 241"/>
                <a:gd name="T35" fmla="*/ 661 h 661"/>
                <a:gd name="T36" fmla="*/ 33 w 241"/>
                <a:gd name="T37" fmla="*/ 661 h 661"/>
                <a:gd name="T38" fmla="*/ 29 w 241"/>
                <a:gd name="T39" fmla="*/ 660 h 661"/>
                <a:gd name="T40" fmla="*/ 20 w 241"/>
                <a:gd name="T41" fmla="*/ 656 h 661"/>
                <a:gd name="T42" fmla="*/ 12 w 241"/>
                <a:gd name="T43" fmla="*/ 644 h 661"/>
                <a:gd name="T44" fmla="*/ 8 w 241"/>
                <a:gd name="T45" fmla="*/ 635 h 661"/>
                <a:gd name="T46" fmla="*/ 5 w 241"/>
                <a:gd name="T47" fmla="*/ 629 h 661"/>
                <a:gd name="T48" fmla="*/ 3 w 241"/>
                <a:gd name="T49" fmla="*/ 611 h 661"/>
                <a:gd name="T50" fmla="*/ 1 w 241"/>
                <a:gd name="T51" fmla="*/ 596 h 661"/>
                <a:gd name="T52" fmla="*/ 0 w 241"/>
                <a:gd name="T53" fmla="*/ 580 h 661"/>
                <a:gd name="T54" fmla="*/ 1 w 241"/>
                <a:gd name="T55" fmla="*/ 565 h 661"/>
                <a:gd name="T56" fmla="*/ 3 w 241"/>
                <a:gd name="T57" fmla="*/ 548 h 661"/>
                <a:gd name="T58" fmla="*/ 4 w 241"/>
                <a:gd name="T59" fmla="*/ 534 h 661"/>
                <a:gd name="T60" fmla="*/ 9 w 241"/>
                <a:gd name="T61" fmla="*/ 506 h 661"/>
                <a:gd name="T62" fmla="*/ 17 w 241"/>
                <a:gd name="T63" fmla="*/ 472 h 661"/>
                <a:gd name="T64" fmla="*/ 21 w 241"/>
                <a:gd name="T65" fmla="*/ 457 h 661"/>
                <a:gd name="T66" fmla="*/ 25 w 241"/>
                <a:gd name="T67" fmla="*/ 439 h 661"/>
                <a:gd name="T68" fmla="*/ 39 w 241"/>
                <a:gd name="T69" fmla="*/ 389 h 661"/>
                <a:gd name="T70" fmla="*/ 52 w 241"/>
                <a:gd name="T71" fmla="*/ 351 h 661"/>
                <a:gd name="T72" fmla="*/ 62 w 241"/>
                <a:gd name="T73" fmla="*/ 321 h 661"/>
                <a:gd name="T74" fmla="*/ 84 w 241"/>
                <a:gd name="T75" fmla="*/ 269 h 661"/>
                <a:gd name="T76" fmla="*/ 109 w 241"/>
                <a:gd name="T77" fmla="*/ 215 h 661"/>
                <a:gd name="T78" fmla="*/ 124 w 241"/>
                <a:gd name="T79" fmla="*/ 184 h 661"/>
                <a:gd name="T80" fmla="*/ 149 w 241"/>
                <a:gd name="T81" fmla="*/ 136 h 661"/>
                <a:gd name="T82" fmla="*/ 171 w 241"/>
                <a:gd name="T83" fmla="*/ 100 h 661"/>
                <a:gd name="T84" fmla="*/ 189 w 241"/>
                <a:gd name="T85" fmla="*/ 69 h 661"/>
                <a:gd name="T86" fmla="*/ 198 w 241"/>
                <a:gd name="T87" fmla="*/ 53 h 661"/>
                <a:gd name="T88" fmla="*/ 227 w 241"/>
                <a:gd name="T89" fmla="*/ 7 h 661"/>
                <a:gd name="T90" fmla="*/ 230 w 241"/>
                <a:gd name="T91" fmla="*/ 0 h 661"/>
                <a:gd name="T92" fmla="*/ 241 w 241"/>
                <a:gd name="T93" fmla="*/ 13 h 6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41"/>
                <a:gd name="T142" fmla="*/ 0 h 661"/>
                <a:gd name="T143" fmla="*/ 241 w 241"/>
                <a:gd name="T144" fmla="*/ 661 h 6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41" h="661">
                  <a:moveTo>
                    <a:pt x="241" y="13"/>
                  </a:moveTo>
                  <a:lnTo>
                    <a:pt x="234" y="40"/>
                  </a:lnTo>
                  <a:lnTo>
                    <a:pt x="228" y="65"/>
                  </a:lnTo>
                  <a:lnTo>
                    <a:pt x="170" y="299"/>
                  </a:lnTo>
                  <a:lnTo>
                    <a:pt x="152" y="369"/>
                  </a:lnTo>
                  <a:lnTo>
                    <a:pt x="120" y="498"/>
                  </a:lnTo>
                  <a:lnTo>
                    <a:pt x="115" y="516"/>
                  </a:lnTo>
                  <a:lnTo>
                    <a:pt x="110" y="537"/>
                  </a:lnTo>
                  <a:lnTo>
                    <a:pt x="108" y="546"/>
                  </a:lnTo>
                  <a:lnTo>
                    <a:pt x="101" y="568"/>
                  </a:lnTo>
                  <a:lnTo>
                    <a:pt x="96" y="581"/>
                  </a:lnTo>
                  <a:lnTo>
                    <a:pt x="88" y="599"/>
                  </a:lnTo>
                  <a:lnTo>
                    <a:pt x="82" y="612"/>
                  </a:lnTo>
                  <a:lnTo>
                    <a:pt x="71" y="630"/>
                  </a:lnTo>
                  <a:lnTo>
                    <a:pt x="67" y="635"/>
                  </a:lnTo>
                  <a:lnTo>
                    <a:pt x="60" y="646"/>
                  </a:lnTo>
                  <a:lnTo>
                    <a:pt x="47" y="656"/>
                  </a:lnTo>
                  <a:lnTo>
                    <a:pt x="36" y="661"/>
                  </a:lnTo>
                  <a:lnTo>
                    <a:pt x="33" y="661"/>
                  </a:lnTo>
                  <a:lnTo>
                    <a:pt x="29" y="660"/>
                  </a:lnTo>
                  <a:lnTo>
                    <a:pt x="20" y="656"/>
                  </a:lnTo>
                  <a:lnTo>
                    <a:pt x="12" y="644"/>
                  </a:lnTo>
                  <a:lnTo>
                    <a:pt x="8" y="635"/>
                  </a:lnTo>
                  <a:lnTo>
                    <a:pt x="5" y="629"/>
                  </a:lnTo>
                  <a:lnTo>
                    <a:pt x="3" y="611"/>
                  </a:lnTo>
                  <a:lnTo>
                    <a:pt x="1" y="596"/>
                  </a:lnTo>
                  <a:lnTo>
                    <a:pt x="0" y="580"/>
                  </a:lnTo>
                  <a:lnTo>
                    <a:pt x="1" y="565"/>
                  </a:lnTo>
                  <a:lnTo>
                    <a:pt x="3" y="548"/>
                  </a:lnTo>
                  <a:lnTo>
                    <a:pt x="4" y="534"/>
                  </a:lnTo>
                  <a:lnTo>
                    <a:pt x="9" y="506"/>
                  </a:lnTo>
                  <a:lnTo>
                    <a:pt x="17" y="472"/>
                  </a:lnTo>
                  <a:lnTo>
                    <a:pt x="21" y="457"/>
                  </a:lnTo>
                  <a:lnTo>
                    <a:pt x="25" y="439"/>
                  </a:lnTo>
                  <a:lnTo>
                    <a:pt x="39" y="389"/>
                  </a:lnTo>
                  <a:lnTo>
                    <a:pt x="52" y="351"/>
                  </a:lnTo>
                  <a:lnTo>
                    <a:pt x="62" y="321"/>
                  </a:lnTo>
                  <a:lnTo>
                    <a:pt x="84" y="269"/>
                  </a:lnTo>
                  <a:lnTo>
                    <a:pt x="109" y="215"/>
                  </a:lnTo>
                  <a:lnTo>
                    <a:pt x="124" y="184"/>
                  </a:lnTo>
                  <a:lnTo>
                    <a:pt x="149" y="136"/>
                  </a:lnTo>
                  <a:lnTo>
                    <a:pt x="171" y="100"/>
                  </a:lnTo>
                  <a:lnTo>
                    <a:pt x="189" y="69"/>
                  </a:lnTo>
                  <a:lnTo>
                    <a:pt x="198" y="53"/>
                  </a:lnTo>
                  <a:lnTo>
                    <a:pt x="227" y="7"/>
                  </a:lnTo>
                  <a:lnTo>
                    <a:pt x="230" y="0"/>
                  </a:lnTo>
                  <a:lnTo>
                    <a:pt x="241" y="13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12" name="Freeform 64">
              <a:extLst>
                <a:ext uri="{FF2B5EF4-FFF2-40B4-BE49-F238E27FC236}">
                  <a16:creationId xmlns:a16="http://schemas.microsoft.com/office/drawing/2014/main" id="{AB6E5A85-E80D-4409-355F-0CA89582D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" y="3025"/>
              <a:ext cx="283" cy="638"/>
            </a:xfrm>
            <a:custGeom>
              <a:avLst/>
              <a:gdLst>
                <a:gd name="T0" fmla="*/ 17 w 283"/>
                <a:gd name="T1" fmla="*/ 3 h 638"/>
                <a:gd name="T2" fmla="*/ 29 w 283"/>
                <a:gd name="T3" fmla="*/ 29 h 638"/>
                <a:gd name="T4" fmla="*/ 40 w 283"/>
                <a:gd name="T5" fmla="*/ 52 h 638"/>
                <a:gd name="T6" fmla="*/ 146 w 283"/>
                <a:gd name="T7" fmla="*/ 268 h 638"/>
                <a:gd name="T8" fmla="*/ 177 w 283"/>
                <a:gd name="T9" fmla="*/ 333 h 638"/>
                <a:gd name="T10" fmla="*/ 235 w 283"/>
                <a:gd name="T11" fmla="*/ 453 h 638"/>
                <a:gd name="T12" fmla="*/ 244 w 283"/>
                <a:gd name="T13" fmla="*/ 470 h 638"/>
                <a:gd name="T14" fmla="*/ 253 w 283"/>
                <a:gd name="T15" fmla="*/ 488 h 638"/>
                <a:gd name="T16" fmla="*/ 257 w 283"/>
                <a:gd name="T17" fmla="*/ 497 h 638"/>
                <a:gd name="T18" fmla="*/ 265 w 283"/>
                <a:gd name="T19" fmla="*/ 518 h 638"/>
                <a:gd name="T20" fmla="*/ 270 w 283"/>
                <a:gd name="T21" fmla="*/ 532 h 638"/>
                <a:gd name="T22" fmla="*/ 275 w 283"/>
                <a:gd name="T23" fmla="*/ 550 h 638"/>
                <a:gd name="T24" fmla="*/ 279 w 283"/>
                <a:gd name="T25" fmla="*/ 565 h 638"/>
                <a:gd name="T26" fmla="*/ 283 w 283"/>
                <a:gd name="T27" fmla="*/ 585 h 638"/>
                <a:gd name="T28" fmla="*/ 283 w 283"/>
                <a:gd name="T29" fmla="*/ 593 h 638"/>
                <a:gd name="T30" fmla="*/ 283 w 283"/>
                <a:gd name="T31" fmla="*/ 604 h 638"/>
                <a:gd name="T32" fmla="*/ 280 w 283"/>
                <a:gd name="T33" fmla="*/ 621 h 638"/>
                <a:gd name="T34" fmla="*/ 275 w 283"/>
                <a:gd name="T35" fmla="*/ 631 h 638"/>
                <a:gd name="T36" fmla="*/ 273 w 283"/>
                <a:gd name="T37" fmla="*/ 634 h 638"/>
                <a:gd name="T38" fmla="*/ 270 w 283"/>
                <a:gd name="T39" fmla="*/ 635 h 638"/>
                <a:gd name="T40" fmla="*/ 260 w 283"/>
                <a:gd name="T41" fmla="*/ 638 h 638"/>
                <a:gd name="T42" fmla="*/ 247 w 283"/>
                <a:gd name="T43" fmla="*/ 634 h 638"/>
                <a:gd name="T44" fmla="*/ 238 w 283"/>
                <a:gd name="T45" fmla="*/ 630 h 638"/>
                <a:gd name="T46" fmla="*/ 231 w 283"/>
                <a:gd name="T47" fmla="*/ 626 h 638"/>
                <a:gd name="T48" fmla="*/ 218 w 283"/>
                <a:gd name="T49" fmla="*/ 615 h 638"/>
                <a:gd name="T50" fmla="*/ 208 w 283"/>
                <a:gd name="T51" fmla="*/ 604 h 638"/>
                <a:gd name="T52" fmla="*/ 196 w 283"/>
                <a:gd name="T53" fmla="*/ 593 h 638"/>
                <a:gd name="T54" fmla="*/ 187 w 283"/>
                <a:gd name="T55" fmla="*/ 581 h 638"/>
                <a:gd name="T56" fmla="*/ 178 w 283"/>
                <a:gd name="T57" fmla="*/ 567 h 638"/>
                <a:gd name="T58" fmla="*/ 170 w 283"/>
                <a:gd name="T59" fmla="*/ 555 h 638"/>
                <a:gd name="T60" fmla="*/ 155 w 283"/>
                <a:gd name="T61" fmla="*/ 531 h 638"/>
                <a:gd name="T62" fmla="*/ 139 w 283"/>
                <a:gd name="T63" fmla="*/ 498 h 638"/>
                <a:gd name="T64" fmla="*/ 133 w 283"/>
                <a:gd name="T65" fmla="*/ 485 h 638"/>
                <a:gd name="T66" fmla="*/ 125 w 283"/>
                <a:gd name="T67" fmla="*/ 468 h 638"/>
                <a:gd name="T68" fmla="*/ 103 w 283"/>
                <a:gd name="T69" fmla="*/ 422 h 638"/>
                <a:gd name="T70" fmla="*/ 88 w 283"/>
                <a:gd name="T71" fmla="*/ 383 h 638"/>
                <a:gd name="T72" fmla="*/ 77 w 283"/>
                <a:gd name="T73" fmla="*/ 353 h 638"/>
                <a:gd name="T74" fmla="*/ 60 w 283"/>
                <a:gd name="T75" fmla="*/ 300 h 638"/>
                <a:gd name="T76" fmla="*/ 45 w 283"/>
                <a:gd name="T77" fmla="*/ 243 h 638"/>
                <a:gd name="T78" fmla="*/ 37 w 283"/>
                <a:gd name="T79" fmla="*/ 210 h 638"/>
                <a:gd name="T80" fmla="*/ 26 w 283"/>
                <a:gd name="T81" fmla="*/ 157 h 638"/>
                <a:gd name="T82" fmla="*/ 18 w 283"/>
                <a:gd name="T83" fmla="*/ 114 h 638"/>
                <a:gd name="T84" fmla="*/ 13 w 283"/>
                <a:gd name="T85" fmla="*/ 80 h 638"/>
                <a:gd name="T86" fmla="*/ 10 w 283"/>
                <a:gd name="T87" fmla="*/ 61 h 638"/>
                <a:gd name="T88" fmla="*/ 1 w 283"/>
                <a:gd name="T89" fmla="*/ 8 h 638"/>
                <a:gd name="T90" fmla="*/ 0 w 283"/>
                <a:gd name="T91" fmla="*/ 0 h 638"/>
                <a:gd name="T92" fmla="*/ 17 w 283"/>
                <a:gd name="T93" fmla="*/ 3 h 63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83"/>
                <a:gd name="T142" fmla="*/ 0 h 638"/>
                <a:gd name="T143" fmla="*/ 283 w 283"/>
                <a:gd name="T144" fmla="*/ 638 h 63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83" h="638">
                  <a:moveTo>
                    <a:pt x="17" y="3"/>
                  </a:moveTo>
                  <a:lnTo>
                    <a:pt x="29" y="29"/>
                  </a:lnTo>
                  <a:lnTo>
                    <a:pt x="40" y="52"/>
                  </a:lnTo>
                  <a:lnTo>
                    <a:pt x="146" y="268"/>
                  </a:lnTo>
                  <a:lnTo>
                    <a:pt x="177" y="333"/>
                  </a:lnTo>
                  <a:lnTo>
                    <a:pt x="235" y="453"/>
                  </a:lnTo>
                  <a:lnTo>
                    <a:pt x="244" y="470"/>
                  </a:lnTo>
                  <a:lnTo>
                    <a:pt x="253" y="488"/>
                  </a:lnTo>
                  <a:lnTo>
                    <a:pt x="257" y="497"/>
                  </a:lnTo>
                  <a:lnTo>
                    <a:pt x="265" y="518"/>
                  </a:lnTo>
                  <a:lnTo>
                    <a:pt x="270" y="532"/>
                  </a:lnTo>
                  <a:lnTo>
                    <a:pt x="275" y="550"/>
                  </a:lnTo>
                  <a:lnTo>
                    <a:pt x="279" y="565"/>
                  </a:lnTo>
                  <a:lnTo>
                    <a:pt x="283" y="585"/>
                  </a:lnTo>
                  <a:lnTo>
                    <a:pt x="283" y="593"/>
                  </a:lnTo>
                  <a:lnTo>
                    <a:pt x="283" y="604"/>
                  </a:lnTo>
                  <a:lnTo>
                    <a:pt x="280" y="621"/>
                  </a:lnTo>
                  <a:lnTo>
                    <a:pt x="275" y="631"/>
                  </a:lnTo>
                  <a:lnTo>
                    <a:pt x="273" y="634"/>
                  </a:lnTo>
                  <a:lnTo>
                    <a:pt x="270" y="635"/>
                  </a:lnTo>
                  <a:lnTo>
                    <a:pt x="260" y="638"/>
                  </a:lnTo>
                  <a:lnTo>
                    <a:pt x="247" y="634"/>
                  </a:lnTo>
                  <a:lnTo>
                    <a:pt x="238" y="630"/>
                  </a:lnTo>
                  <a:lnTo>
                    <a:pt x="231" y="626"/>
                  </a:lnTo>
                  <a:lnTo>
                    <a:pt x="218" y="615"/>
                  </a:lnTo>
                  <a:lnTo>
                    <a:pt x="208" y="604"/>
                  </a:lnTo>
                  <a:lnTo>
                    <a:pt x="196" y="593"/>
                  </a:lnTo>
                  <a:lnTo>
                    <a:pt x="187" y="581"/>
                  </a:lnTo>
                  <a:lnTo>
                    <a:pt x="178" y="567"/>
                  </a:lnTo>
                  <a:lnTo>
                    <a:pt x="170" y="555"/>
                  </a:lnTo>
                  <a:lnTo>
                    <a:pt x="155" y="531"/>
                  </a:lnTo>
                  <a:lnTo>
                    <a:pt x="139" y="498"/>
                  </a:lnTo>
                  <a:lnTo>
                    <a:pt x="133" y="485"/>
                  </a:lnTo>
                  <a:lnTo>
                    <a:pt x="125" y="468"/>
                  </a:lnTo>
                  <a:lnTo>
                    <a:pt x="103" y="422"/>
                  </a:lnTo>
                  <a:lnTo>
                    <a:pt x="88" y="383"/>
                  </a:lnTo>
                  <a:lnTo>
                    <a:pt x="77" y="353"/>
                  </a:lnTo>
                  <a:lnTo>
                    <a:pt x="60" y="300"/>
                  </a:lnTo>
                  <a:lnTo>
                    <a:pt x="45" y="243"/>
                  </a:lnTo>
                  <a:lnTo>
                    <a:pt x="37" y="210"/>
                  </a:lnTo>
                  <a:lnTo>
                    <a:pt x="26" y="157"/>
                  </a:lnTo>
                  <a:lnTo>
                    <a:pt x="18" y="114"/>
                  </a:lnTo>
                  <a:lnTo>
                    <a:pt x="13" y="80"/>
                  </a:lnTo>
                  <a:lnTo>
                    <a:pt x="10" y="61"/>
                  </a:lnTo>
                  <a:lnTo>
                    <a:pt x="1" y="8"/>
                  </a:lnTo>
                  <a:lnTo>
                    <a:pt x="0" y="0"/>
                  </a:lnTo>
                  <a:lnTo>
                    <a:pt x="17" y="3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13" name="Freeform 65">
              <a:extLst>
                <a:ext uri="{FF2B5EF4-FFF2-40B4-BE49-F238E27FC236}">
                  <a16:creationId xmlns:a16="http://schemas.microsoft.com/office/drawing/2014/main" id="{6978C395-2D65-1674-B0F5-E00C4B11DA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6" y="2530"/>
              <a:ext cx="121" cy="689"/>
            </a:xfrm>
            <a:custGeom>
              <a:avLst/>
              <a:gdLst>
                <a:gd name="T0" fmla="*/ 63 w 121"/>
                <a:gd name="T1" fmla="*/ 8 h 689"/>
                <a:gd name="T2" fmla="*/ 66 w 121"/>
                <a:gd name="T3" fmla="*/ 36 h 689"/>
                <a:gd name="T4" fmla="*/ 68 w 121"/>
                <a:gd name="T5" fmla="*/ 62 h 689"/>
                <a:gd name="T6" fmla="*/ 94 w 121"/>
                <a:gd name="T7" fmla="*/ 301 h 689"/>
                <a:gd name="T8" fmla="*/ 101 w 121"/>
                <a:gd name="T9" fmla="*/ 374 h 689"/>
                <a:gd name="T10" fmla="*/ 115 w 121"/>
                <a:gd name="T11" fmla="*/ 506 h 689"/>
                <a:gd name="T12" fmla="*/ 117 w 121"/>
                <a:gd name="T13" fmla="*/ 524 h 689"/>
                <a:gd name="T14" fmla="*/ 119 w 121"/>
                <a:gd name="T15" fmla="*/ 544 h 689"/>
                <a:gd name="T16" fmla="*/ 120 w 121"/>
                <a:gd name="T17" fmla="*/ 555 h 689"/>
                <a:gd name="T18" fmla="*/ 121 w 121"/>
                <a:gd name="T19" fmla="*/ 577 h 689"/>
                <a:gd name="T20" fmla="*/ 120 w 121"/>
                <a:gd name="T21" fmla="*/ 591 h 689"/>
                <a:gd name="T22" fmla="*/ 120 w 121"/>
                <a:gd name="T23" fmla="*/ 610 h 689"/>
                <a:gd name="T24" fmla="*/ 117 w 121"/>
                <a:gd name="T25" fmla="*/ 626 h 689"/>
                <a:gd name="T26" fmla="*/ 114 w 121"/>
                <a:gd name="T27" fmla="*/ 645 h 689"/>
                <a:gd name="T28" fmla="*/ 112 w 121"/>
                <a:gd name="T29" fmla="*/ 653 h 689"/>
                <a:gd name="T30" fmla="*/ 108 w 121"/>
                <a:gd name="T31" fmla="*/ 665 h 689"/>
                <a:gd name="T32" fmla="*/ 101 w 121"/>
                <a:gd name="T33" fmla="*/ 679 h 689"/>
                <a:gd name="T34" fmla="*/ 92 w 121"/>
                <a:gd name="T35" fmla="*/ 687 h 689"/>
                <a:gd name="T36" fmla="*/ 88 w 121"/>
                <a:gd name="T37" fmla="*/ 688 h 689"/>
                <a:gd name="T38" fmla="*/ 84 w 121"/>
                <a:gd name="T39" fmla="*/ 689 h 689"/>
                <a:gd name="T40" fmla="*/ 75 w 121"/>
                <a:gd name="T41" fmla="*/ 688 h 689"/>
                <a:gd name="T42" fmla="*/ 63 w 121"/>
                <a:gd name="T43" fmla="*/ 680 h 689"/>
                <a:gd name="T44" fmla="*/ 57 w 121"/>
                <a:gd name="T45" fmla="*/ 672 h 689"/>
                <a:gd name="T46" fmla="*/ 53 w 121"/>
                <a:gd name="T47" fmla="*/ 667 h 689"/>
                <a:gd name="T48" fmla="*/ 42 w 121"/>
                <a:gd name="T49" fmla="*/ 652 h 689"/>
                <a:gd name="T50" fmla="*/ 37 w 121"/>
                <a:gd name="T51" fmla="*/ 639 h 689"/>
                <a:gd name="T52" fmla="*/ 31 w 121"/>
                <a:gd name="T53" fmla="*/ 623 h 689"/>
                <a:gd name="T54" fmla="*/ 27 w 121"/>
                <a:gd name="T55" fmla="*/ 609 h 689"/>
                <a:gd name="T56" fmla="*/ 22 w 121"/>
                <a:gd name="T57" fmla="*/ 592 h 689"/>
                <a:gd name="T58" fmla="*/ 18 w 121"/>
                <a:gd name="T59" fmla="*/ 579 h 689"/>
                <a:gd name="T60" fmla="*/ 13 w 121"/>
                <a:gd name="T61" fmla="*/ 551 h 689"/>
                <a:gd name="T62" fmla="*/ 9 w 121"/>
                <a:gd name="T63" fmla="*/ 516 h 689"/>
                <a:gd name="T64" fmla="*/ 7 w 121"/>
                <a:gd name="T65" fmla="*/ 500 h 689"/>
                <a:gd name="T66" fmla="*/ 6 w 121"/>
                <a:gd name="T67" fmla="*/ 482 h 689"/>
                <a:gd name="T68" fmla="*/ 2 w 121"/>
                <a:gd name="T69" fmla="*/ 431 h 689"/>
                <a:gd name="T70" fmla="*/ 0 w 121"/>
                <a:gd name="T71" fmla="*/ 391 h 689"/>
                <a:gd name="T72" fmla="*/ 1 w 121"/>
                <a:gd name="T73" fmla="*/ 358 h 689"/>
                <a:gd name="T74" fmla="*/ 4 w 121"/>
                <a:gd name="T75" fmla="*/ 303 h 689"/>
                <a:gd name="T76" fmla="*/ 7 w 121"/>
                <a:gd name="T77" fmla="*/ 243 h 689"/>
                <a:gd name="T78" fmla="*/ 11 w 121"/>
                <a:gd name="T79" fmla="*/ 209 h 689"/>
                <a:gd name="T80" fmla="*/ 19 w 121"/>
                <a:gd name="T81" fmla="*/ 155 h 689"/>
                <a:gd name="T82" fmla="*/ 27 w 121"/>
                <a:gd name="T83" fmla="*/ 114 h 689"/>
                <a:gd name="T84" fmla="*/ 33 w 121"/>
                <a:gd name="T85" fmla="*/ 79 h 689"/>
                <a:gd name="T86" fmla="*/ 37 w 121"/>
                <a:gd name="T87" fmla="*/ 61 h 689"/>
                <a:gd name="T88" fmla="*/ 46 w 121"/>
                <a:gd name="T89" fmla="*/ 8 h 689"/>
                <a:gd name="T90" fmla="*/ 49 w 121"/>
                <a:gd name="T91" fmla="*/ 0 h 689"/>
                <a:gd name="T92" fmla="*/ 63 w 121"/>
                <a:gd name="T93" fmla="*/ 8 h 68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21"/>
                <a:gd name="T142" fmla="*/ 0 h 689"/>
                <a:gd name="T143" fmla="*/ 121 w 121"/>
                <a:gd name="T144" fmla="*/ 689 h 689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21" h="689">
                  <a:moveTo>
                    <a:pt x="63" y="8"/>
                  </a:moveTo>
                  <a:lnTo>
                    <a:pt x="66" y="36"/>
                  </a:lnTo>
                  <a:lnTo>
                    <a:pt x="68" y="62"/>
                  </a:lnTo>
                  <a:lnTo>
                    <a:pt x="94" y="301"/>
                  </a:lnTo>
                  <a:lnTo>
                    <a:pt x="101" y="374"/>
                  </a:lnTo>
                  <a:lnTo>
                    <a:pt x="115" y="506"/>
                  </a:lnTo>
                  <a:lnTo>
                    <a:pt x="117" y="524"/>
                  </a:lnTo>
                  <a:lnTo>
                    <a:pt x="119" y="544"/>
                  </a:lnTo>
                  <a:lnTo>
                    <a:pt x="120" y="555"/>
                  </a:lnTo>
                  <a:lnTo>
                    <a:pt x="121" y="577"/>
                  </a:lnTo>
                  <a:lnTo>
                    <a:pt x="120" y="591"/>
                  </a:lnTo>
                  <a:lnTo>
                    <a:pt x="120" y="610"/>
                  </a:lnTo>
                  <a:lnTo>
                    <a:pt x="117" y="626"/>
                  </a:lnTo>
                  <a:lnTo>
                    <a:pt x="114" y="645"/>
                  </a:lnTo>
                  <a:lnTo>
                    <a:pt x="112" y="653"/>
                  </a:lnTo>
                  <a:lnTo>
                    <a:pt x="108" y="665"/>
                  </a:lnTo>
                  <a:lnTo>
                    <a:pt x="101" y="679"/>
                  </a:lnTo>
                  <a:lnTo>
                    <a:pt x="92" y="687"/>
                  </a:lnTo>
                  <a:lnTo>
                    <a:pt x="88" y="688"/>
                  </a:lnTo>
                  <a:lnTo>
                    <a:pt x="84" y="689"/>
                  </a:lnTo>
                  <a:lnTo>
                    <a:pt x="75" y="688"/>
                  </a:lnTo>
                  <a:lnTo>
                    <a:pt x="63" y="680"/>
                  </a:lnTo>
                  <a:lnTo>
                    <a:pt x="57" y="672"/>
                  </a:lnTo>
                  <a:lnTo>
                    <a:pt x="53" y="667"/>
                  </a:lnTo>
                  <a:lnTo>
                    <a:pt x="42" y="652"/>
                  </a:lnTo>
                  <a:lnTo>
                    <a:pt x="37" y="639"/>
                  </a:lnTo>
                  <a:lnTo>
                    <a:pt x="31" y="623"/>
                  </a:lnTo>
                  <a:lnTo>
                    <a:pt x="27" y="609"/>
                  </a:lnTo>
                  <a:lnTo>
                    <a:pt x="22" y="592"/>
                  </a:lnTo>
                  <a:lnTo>
                    <a:pt x="18" y="579"/>
                  </a:lnTo>
                  <a:lnTo>
                    <a:pt x="13" y="551"/>
                  </a:lnTo>
                  <a:lnTo>
                    <a:pt x="9" y="516"/>
                  </a:lnTo>
                  <a:lnTo>
                    <a:pt x="7" y="500"/>
                  </a:lnTo>
                  <a:lnTo>
                    <a:pt x="6" y="482"/>
                  </a:lnTo>
                  <a:lnTo>
                    <a:pt x="2" y="431"/>
                  </a:lnTo>
                  <a:lnTo>
                    <a:pt x="0" y="391"/>
                  </a:lnTo>
                  <a:lnTo>
                    <a:pt x="1" y="358"/>
                  </a:lnTo>
                  <a:lnTo>
                    <a:pt x="4" y="303"/>
                  </a:lnTo>
                  <a:lnTo>
                    <a:pt x="7" y="243"/>
                  </a:lnTo>
                  <a:lnTo>
                    <a:pt x="11" y="209"/>
                  </a:lnTo>
                  <a:lnTo>
                    <a:pt x="19" y="155"/>
                  </a:lnTo>
                  <a:lnTo>
                    <a:pt x="27" y="114"/>
                  </a:lnTo>
                  <a:lnTo>
                    <a:pt x="33" y="79"/>
                  </a:lnTo>
                  <a:lnTo>
                    <a:pt x="37" y="61"/>
                  </a:lnTo>
                  <a:lnTo>
                    <a:pt x="46" y="8"/>
                  </a:lnTo>
                  <a:lnTo>
                    <a:pt x="49" y="0"/>
                  </a:lnTo>
                  <a:lnTo>
                    <a:pt x="63" y="8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14" name="Freeform 66">
              <a:extLst>
                <a:ext uri="{FF2B5EF4-FFF2-40B4-BE49-F238E27FC236}">
                  <a16:creationId xmlns:a16="http://schemas.microsoft.com/office/drawing/2014/main" id="{4212A16A-9F60-A640-4EC7-9A1DAF590A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" y="1455"/>
              <a:ext cx="432" cy="554"/>
            </a:xfrm>
            <a:custGeom>
              <a:avLst/>
              <a:gdLst>
                <a:gd name="T0" fmla="*/ 432 w 432"/>
                <a:gd name="T1" fmla="*/ 14 h 554"/>
                <a:gd name="T2" fmla="*/ 417 w 432"/>
                <a:gd name="T3" fmla="*/ 39 h 554"/>
                <a:gd name="T4" fmla="*/ 403 w 432"/>
                <a:gd name="T5" fmla="*/ 60 h 554"/>
                <a:gd name="T6" fmla="*/ 268 w 432"/>
                <a:gd name="T7" fmla="*/ 260 h 554"/>
                <a:gd name="T8" fmla="*/ 227 w 432"/>
                <a:gd name="T9" fmla="*/ 320 h 554"/>
                <a:gd name="T10" fmla="*/ 153 w 432"/>
                <a:gd name="T11" fmla="*/ 430 h 554"/>
                <a:gd name="T12" fmla="*/ 143 w 432"/>
                <a:gd name="T13" fmla="*/ 445 h 554"/>
                <a:gd name="T14" fmla="*/ 131 w 432"/>
                <a:gd name="T15" fmla="*/ 462 h 554"/>
                <a:gd name="T16" fmla="*/ 124 w 432"/>
                <a:gd name="T17" fmla="*/ 471 h 554"/>
                <a:gd name="T18" fmla="*/ 112 w 432"/>
                <a:gd name="T19" fmla="*/ 488 h 554"/>
                <a:gd name="T20" fmla="*/ 102 w 432"/>
                <a:gd name="T21" fmla="*/ 499 h 554"/>
                <a:gd name="T22" fmla="*/ 88 w 432"/>
                <a:gd name="T23" fmla="*/ 514 h 554"/>
                <a:gd name="T24" fmla="*/ 78 w 432"/>
                <a:gd name="T25" fmla="*/ 524 h 554"/>
                <a:gd name="T26" fmla="*/ 62 w 432"/>
                <a:gd name="T27" fmla="*/ 537 h 554"/>
                <a:gd name="T28" fmla="*/ 56 w 432"/>
                <a:gd name="T29" fmla="*/ 541 h 554"/>
                <a:gd name="T30" fmla="*/ 46 w 432"/>
                <a:gd name="T31" fmla="*/ 547 h 554"/>
                <a:gd name="T32" fmla="*/ 30 w 432"/>
                <a:gd name="T33" fmla="*/ 552 h 554"/>
                <a:gd name="T34" fmla="*/ 18 w 432"/>
                <a:gd name="T35" fmla="*/ 554 h 554"/>
                <a:gd name="T36" fmla="*/ 14 w 432"/>
                <a:gd name="T37" fmla="*/ 552 h 554"/>
                <a:gd name="T38" fmla="*/ 12 w 432"/>
                <a:gd name="T39" fmla="*/ 551 h 554"/>
                <a:gd name="T40" fmla="*/ 4 w 432"/>
                <a:gd name="T41" fmla="*/ 543 h 554"/>
                <a:gd name="T42" fmla="*/ 0 w 432"/>
                <a:gd name="T43" fmla="*/ 529 h 554"/>
                <a:gd name="T44" fmla="*/ 0 w 432"/>
                <a:gd name="T45" fmla="*/ 520 h 554"/>
                <a:gd name="T46" fmla="*/ 0 w 432"/>
                <a:gd name="T47" fmla="*/ 512 h 554"/>
                <a:gd name="T48" fmla="*/ 4 w 432"/>
                <a:gd name="T49" fmla="*/ 495 h 554"/>
                <a:gd name="T50" fmla="*/ 7 w 432"/>
                <a:gd name="T51" fmla="*/ 481 h 554"/>
                <a:gd name="T52" fmla="*/ 13 w 432"/>
                <a:gd name="T53" fmla="*/ 466 h 554"/>
                <a:gd name="T54" fmla="*/ 18 w 432"/>
                <a:gd name="T55" fmla="*/ 453 h 554"/>
                <a:gd name="T56" fmla="*/ 25 w 432"/>
                <a:gd name="T57" fmla="*/ 436 h 554"/>
                <a:gd name="T58" fmla="*/ 31 w 432"/>
                <a:gd name="T59" fmla="*/ 424 h 554"/>
                <a:gd name="T60" fmla="*/ 46 w 432"/>
                <a:gd name="T61" fmla="*/ 400 h 554"/>
                <a:gd name="T62" fmla="*/ 65 w 432"/>
                <a:gd name="T63" fmla="*/ 369 h 554"/>
                <a:gd name="T64" fmla="*/ 73 w 432"/>
                <a:gd name="T65" fmla="*/ 357 h 554"/>
                <a:gd name="T66" fmla="*/ 84 w 432"/>
                <a:gd name="T67" fmla="*/ 342 h 554"/>
                <a:gd name="T68" fmla="*/ 114 w 432"/>
                <a:gd name="T69" fmla="*/ 300 h 554"/>
                <a:gd name="T70" fmla="*/ 139 w 432"/>
                <a:gd name="T71" fmla="*/ 268 h 554"/>
                <a:gd name="T72" fmla="*/ 159 w 432"/>
                <a:gd name="T73" fmla="*/ 243 h 554"/>
                <a:gd name="T74" fmla="*/ 198 w 432"/>
                <a:gd name="T75" fmla="*/ 202 h 554"/>
                <a:gd name="T76" fmla="*/ 238 w 432"/>
                <a:gd name="T77" fmla="*/ 159 h 554"/>
                <a:gd name="T78" fmla="*/ 264 w 432"/>
                <a:gd name="T79" fmla="*/ 136 h 554"/>
                <a:gd name="T80" fmla="*/ 304 w 432"/>
                <a:gd name="T81" fmla="*/ 100 h 554"/>
                <a:gd name="T82" fmla="*/ 337 w 432"/>
                <a:gd name="T83" fmla="*/ 73 h 554"/>
                <a:gd name="T84" fmla="*/ 364 w 432"/>
                <a:gd name="T85" fmla="*/ 51 h 554"/>
                <a:gd name="T86" fmla="*/ 379 w 432"/>
                <a:gd name="T87" fmla="*/ 38 h 554"/>
                <a:gd name="T88" fmla="*/ 421 w 432"/>
                <a:gd name="T89" fmla="*/ 4 h 554"/>
                <a:gd name="T90" fmla="*/ 426 w 432"/>
                <a:gd name="T91" fmla="*/ 0 h 554"/>
                <a:gd name="T92" fmla="*/ 432 w 432"/>
                <a:gd name="T93" fmla="*/ 14 h 55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32"/>
                <a:gd name="T142" fmla="*/ 0 h 554"/>
                <a:gd name="T143" fmla="*/ 432 w 432"/>
                <a:gd name="T144" fmla="*/ 554 h 55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32" h="554">
                  <a:moveTo>
                    <a:pt x="432" y="14"/>
                  </a:moveTo>
                  <a:lnTo>
                    <a:pt x="417" y="39"/>
                  </a:lnTo>
                  <a:lnTo>
                    <a:pt x="403" y="60"/>
                  </a:lnTo>
                  <a:lnTo>
                    <a:pt x="268" y="260"/>
                  </a:lnTo>
                  <a:lnTo>
                    <a:pt x="227" y="320"/>
                  </a:lnTo>
                  <a:lnTo>
                    <a:pt x="153" y="430"/>
                  </a:lnTo>
                  <a:lnTo>
                    <a:pt x="143" y="445"/>
                  </a:lnTo>
                  <a:lnTo>
                    <a:pt x="131" y="462"/>
                  </a:lnTo>
                  <a:lnTo>
                    <a:pt x="124" y="471"/>
                  </a:lnTo>
                  <a:lnTo>
                    <a:pt x="112" y="488"/>
                  </a:lnTo>
                  <a:lnTo>
                    <a:pt x="102" y="499"/>
                  </a:lnTo>
                  <a:lnTo>
                    <a:pt x="88" y="514"/>
                  </a:lnTo>
                  <a:lnTo>
                    <a:pt x="78" y="524"/>
                  </a:lnTo>
                  <a:lnTo>
                    <a:pt x="62" y="537"/>
                  </a:lnTo>
                  <a:lnTo>
                    <a:pt x="56" y="541"/>
                  </a:lnTo>
                  <a:lnTo>
                    <a:pt x="46" y="547"/>
                  </a:lnTo>
                  <a:lnTo>
                    <a:pt x="30" y="552"/>
                  </a:lnTo>
                  <a:lnTo>
                    <a:pt x="18" y="554"/>
                  </a:lnTo>
                  <a:lnTo>
                    <a:pt x="14" y="552"/>
                  </a:lnTo>
                  <a:lnTo>
                    <a:pt x="12" y="551"/>
                  </a:lnTo>
                  <a:lnTo>
                    <a:pt x="4" y="543"/>
                  </a:lnTo>
                  <a:lnTo>
                    <a:pt x="0" y="529"/>
                  </a:lnTo>
                  <a:lnTo>
                    <a:pt x="0" y="520"/>
                  </a:lnTo>
                  <a:lnTo>
                    <a:pt x="0" y="512"/>
                  </a:lnTo>
                  <a:lnTo>
                    <a:pt x="4" y="495"/>
                  </a:lnTo>
                  <a:lnTo>
                    <a:pt x="7" y="481"/>
                  </a:lnTo>
                  <a:lnTo>
                    <a:pt x="13" y="466"/>
                  </a:lnTo>
                  <a:lnTo>
                    <a:pt x="18" y="453"/>
                  </a:lnTo>
                  <a:lnTo>
                    <a:pt x="25" y="436"/>
                  </a:lnTo>
                  <a:lnTo>
                    <a:pt x="31" y="424"/>
                  </a:lnTo>
                  <a:lnTo>
                    <a:pt x="46" y="400"/>
                  </a:lnTo>
                  <a:lnTo>
                    <a:pt x="65" y="369"/>
                  </a:lnTo>
                  <a:lnTo>
                    <a:pt x="73" y="357"/>
                  </a:lnTo>
                  <a:lnTo>
                    <a:pt x="84" y="342"/>
                  </a:lnTo>
                  <a:lnTo>
                    <a:pt x="114" y="300"/>
                  </a:lnTo>
                  <a:lnTo>
                    <a:pt x="139" y="268"/>
                  </a:lnTo>
                  <a:lnTo>
                    <a:pt x="159" y="243"/>
                  </a:lnTo>
                  <a:lnTo>
                    <a:pt x="198" y="202"/>
                  </a:lnTo>
                  <a:lnTo>
                    <a:pt x="238" y="159"/>
                  </a:lnTo>
                  <a:lnTo>
                    <a:pt x="264" y="136"/>
                  </a:lnTo>
                  <a:lnTo>
                    <a:pt x="304" y="100"/>
                  </a:lnTo>
                  <a:lnTo>
                    <a:pt x="337" y="73"/>
                  </a:lnTo>
                  <a:lnTo>
                    <a:pt x="364" y="51"/>
                  </a:lnTo>
                  <a:lnTo>
                    <a:pt x="379" y="38"/>
                  </a:lnTo>
                  <a:lnTo>
                    <a:pt x="421" y="4"/>
                  </a:lnTo>
                  <a:lnTo>
                    <a:pt x="426" y="0"/>
                  </a:lnTo>
                  <a:lnTo>
                    <a:pt x="432" y="14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15" name="Freeform 67">
              <a:extLst>
                <a:ext uri="{FF2B5EF4-FFF2-40B4-BE49-F238E27FC236}">
                  <a16:creationId xmlns:a16="http://schemas.microsoft.com/office/drawing/2014/main" id="{604F1E3F-2290-58D8-A549-C8652CF2C7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" y="1502"/>
              <a:ext cx="243" cy="628"/>
            </a:xfrm>
            <a:custGeom>
              <a:avLst/>
              <a:gdLst>
                <a:gd name="T0" fmla="*/ 234 w 243"/>
                <a:gd name="T1" fmla="*/ 628 h 628"/>
                <a:gd name="T2" fmla="*/ 222 w 243"/>
                <a:gd name="T3" fmla="*/ 601 h 628"/>
                <a:gd name="T4" fmla="*/ 210 w 243"/>
                <a:gd name="T5" fmla="*/ 573 h 628"/>
                <a:gd name="T6" fmla="*/ 198 w 243"/>
                <a:gd name="T7" fmla="*/ 545 h 628"/>
                <a:gd name="T8" fmla="*/ 173 w 243"/>
                <a:gd name="T9" fmla="*/ 491 h 628"/>
                <a:gd name="T10" fmla="*/ 150 w 243"/>
                <a:gd name="T11" fmla="*/ 436 h 628"/>
                <a:gd name="T12" fmla="*/ 138 w 243"/>
                <a:gd name="T13" fmla="*/ 408 h 628"/>
                <a:gd name="T14" fmla="*/ 116 w 243"/>
                <a:gd name="T15" fmla="*/ 353 h 628"/>
                <a:gd name="T16" fmla="*/ 96 w 243"/>
                <a:gd name="T17" fmla="*/ 297 h 628"/>
                <a:gd name="T18" fmla="*/ 85 w 243"/>
                <a:gd name="T19" fmla="*/ 269 h 628"/>
                <a:gd name="T20" fmla="*/ 75 w 243"/>
                <a:gd name="T21" fmla="*/ 240 h 628"/>
                <a:gd name="T22" fmla="*/ 66 w 243"/>
                <a:gd name="T23" fmla="*/ 212 h 628"/>
                <a:gd name="T24" fmla="*/ 45 w 243"/>
                <a:gd name="T25" fmla="*/ 154 h 628"/>
                <a:gd name="T26" fmla="*/ 26 w 243"/>
                <a:gd name="T27" fmla="*/ 98 h 628"/>
                <a:gd name="T28" fmla="*/ 17 w 243"/>
                <a:gd name="T29" fmla="*/ 70 h 628"/>
                <a:gd name="T30" fmla="*/ 6 w 243"/>
                <a:gd name="T31" fmla="*/ 41 h 628"/>
                <a:gd name="T32" fmla="*/ 4 w 243"/>
                <a:gd name="T33" fmla="*/ 32 h 628"/>
                <a:gd name="T34" fmla="*/ 1 w 243"/>
                <a:gd name="T35" fmla="*/ 20 h 628"/>
                <a:gd name="T36" fmla="*/ 0 w 243"/>
                <a:gd name="T37" fmla="*/ 11 h 628"/>
                <a:gd name="T38" fmla="*/ 0 w 243"/>
                <a:gd name="T39" fmla="*/ 5 h 628"/>
                <a:gd name="T40" fmla="*/ 1 w 243"/>
                <a:gd name="T41" fmla="*/ 2 h 628"/>
                <a:gd name="T42" fmla="*/ 3 w 243"/>
                <a:gd name="T43" fmla="*/ 1 h 628"/>
                <a:gd name="T44" fmla="*/ 4 w 243"/>
                <a:gd name="T45" fmla="*/ 0 h 628"/>
                <a:gd name="T46" fmla="*/ 5 w 243"/>
                <a:gd name="T47" fmla="*/ 0 h 628"/>
                <a:gd name="T48" fmla="*/ 8 w 243"/>
                <a:gd name="T49" fmla="*/ 0 h 628"/>
                <a:gd name="T50" fmla="*/ 12 w 243"/>
                <a:gd name="T51" fmla="*/ 0 h 628"/>
                <a:gd name="T52" fmla="*/ 17 w 243"/>
                <a:gd name="T53" fmla="*/ 5 h 628"/>
                <a:gd name="T54" fmla="*/ 25 w 243"/>
                <a:gd name="T55" fmla="*/ 13 h 628"/>
                <a:gd name="T56" fmla="*/ 35 w 243"/>
                <a:gd name="T57" fmla="*/ 28 h 628"/>
                <a:gd name="T58" fmla="*/ 47 w 243"/>
                <a:gd name="T59" fmla="*/ 51 h 628"/>
                <a:gd name="T60" fmla="*/ 63 w 243"/>
                <a:gd name="T61" fmla="*/ 102 h 628"/>
                <a:gd name="T62" fmla="*/ 87 w 243"/>
                <a:gd name="T63" fmla="*/ 168 h 628"/>
                <a:gd name="T64" fmla="*/ 109 w 243"/>
                <a:gd name="T65" fmla="*/ 232 h 628"/>
                <a:gd name="T66" fmla="*/ 154 w 243"/>
                <a:gd name="T67" fmla="*/ 363 h 628"/>
                <a:gd name="T68" fmla="*/ 198 w 243"/>
                <a:gd name="T69" fmla="*/ 495 h 628"/>
                <a:gd name="T70" fmla="*/ 221 w 243"/>
                <a:gd name="T71" fmla="*/ 560 h 628"/>
                <a:gd name="T72" fmla="*/ 243 w 243"/>
                <a:gd name="T73" fmla="*/ 626 h 628"/>
                <a:gd name="T74" fmla="*/ 234 w 243"/>
                <a:gd name="T75" fmla="*/ 628 h 6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3"/>
                <a:gd name="T115" fmla="*/ 0 h 628"/>
                <a:gd name="T116" fmla="*/ 243 w 243"/>
                <a:gd name="T117" fmla="*/ 628 h 62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3" h="628">
                  <a:moveTo>
                    <a:pt x="234" y="628"/>
                  </a:moveTo>
                  <a:lnTo>
                    <a:pt x="222" y="601"/>
                  </a:lnTo>
                  <a:lnTo>
                    <a:pt x="210" y="573"/>
                  </a:lnTo>
                  <a:lnTo>
                    <a:pt x="198" y="545"/>
                  </a:lnTo>
                  <a:lnTo>
                    <a:pt x="173" y="491"/>
                  </a:lnTo>
                  <a:lnTo>
                    <a:pt x="150" y="436"/>
                  </a:lnTo>
                  <a:lnTo>
                    <a:pt x="138" y="408"/>
                  </a:lnTo>
                  <a:lnTo>
                    <a:pt x="116" y="353"/>
                  </a:lnTo>
                  <a:lnTo>
                    <a:pt x="96" y="297"/>
                  </a:lnTo>
                  <a:lnTo>
                    <a:pt x="85" y="269"/>
                  </a:lnTo>
                  <a:lnTo>
                    <a:pt x="75" y="240"/>
                  </a:lnTo>
                  <a:lnTo>
                    <a:pt x="66" y="212"/>
                  </a:lnTo>
                  <a:lnTo>
                    <a:pt x="45" y="154"/>
                  </a:lnTo>
                  <a:lnTo>
                    <a:pt x="26" y="98"/>
                  </a:lnTo>
                  <a:lnTo>
                    <a:pt x="17" y="70"/>
                  </a:lnTo>
                  <a:lnTo>
                    <a:pt x="6" y="41"/>
                  </a:lnTo>
                  <a:lnTo>
                    <a:pt x="4" y="32"/>
                  </a:lnTo>
                  <a:lnTo>
                    <a:pt x="1" y="20"/>
                  </a:lnTo>
                  <a:lnTo>
                    <a:pt x="0" y="11"/>
                  </a:lnTo>
                  <a:lnTo>
                    <a:pt x="0" y="5"/>
                  </a:lnTo>
                  <a:lnTo>
                    <a:pt x="1" y="2"/>
                  </a:lnTo>
                  <a:lnTo>
                    <a:pt x="3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7" y="5"/>
                  </a:lnTo>
                  <a:lnTo>
                    <a:pt x="25" y="13"/>
                  </a:lnTo>
                  <a:lnTo>
                    <a:pt x="35" y="28"/>
                  </a:lnTo>
                  <a:lnTo>
                    <a:pt x="47" y="51"/>
                  </a:lnTo>
                  <a:lnTo>
                    <a:pt x="63" y="102"/>
                  </a:lnTo>
                  <a:lnTo>
                    <a:pt x="87" y="168"/>
                  </a:lnTo>
                  <a:lnTo>
                    <a:pt x="109" y="232"/>
                  </a:lnTo>
                  <a:lnTo>
                    <a:pt x="154" y="363"/>
                  </a:lnTo>
                  <a:lnTo>
                    <a:pt x="198" y="495"/>
                  </a:lnTo>
                  <a:lnTo>
                    <a:pt x="221" y="560"/>
                  </a:lnTo>
                  <a:lnTo>
                    <a:pt x="243" y="626"/>
                  </a:lnTo>
                  <a:lnTo>
                    <a:pt x="234" y="628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16" name="Freeform 68">
              <a:extLst>
                <a:ext uri="{FF2B5EF4-FFF2-40B4-BE49-F238E27FC236}">
                  <a16:creationId xmlns:a16="http://schemas.microsoft.com/office/drawing/2014/main" id="{ED4974D7-6B60-7476-0A90-C9FBFA255B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0" y="1111"/>
              <a:ext cx="35" cy="670"/>
            </a:xfrm>
            <a:custGeom>
              <a:avLst/>
              <a:gdLst>
                <a:gd name="T0" fmla="*/ 24 w 35"/>
                <a:gd name="T1" fmla="*/ 670 h 670"/>
                <a:gd name="T2" fmla="*/ 22 w 35"/>
                <a:gd name="T3" fmla="*/ 639 h 670"/>
                <a:gd name="T4" fmla="*/ 19 w 35"/>
                <a:gd name="T5" fmla="*/ 609 h 670"/>
                <a:gd name="T6" fmla="*/ 16 w 35"/>
                <a:gd name="T7" fmla="*/ 580 h 670"/>
                <a:gd name="T8" fmla="*/ 13 w 35"/>
                <a:gd name="T9" fmla="*/ 520 h 670"/>
                <a:gd name="T10" fmla="*/ 7 w 35"/>
                <a:gd name="T11" fmla="*/ 459 h 670"/>
                <a:gd name="T12" fmla="*/ 5 w 35"/>
                <a:gd name="T13" fmla="*/ 431 h 670"/>
                <a:gd name="T14" fmla="*/ 2 w 35"/>
                <a:gd name="T15" fmla="*/ 370 h 670"/>
                <a:gd name="T16" fmla="*/ 1 w 35"/>
                <a:gd name="T17" fmla="*/ 310 h 670"/>
                <a:gd name="T18" fmla="*/ 1 w 35"/>
                <a:gd name="T19" fmla="*/ 281 h 670"/>
                <a:gd name="T20" fmla="*/ 0 w 35"/>
                <a:gd name="T21" fmla="*/ 251 h 670"/>
                <a:gd name="T22" fmla="*/ 0 w 35"/>
                <a:gd name="T23" fmla="*/ 221 h 670"/>
                <a:gd name="T24" fmla="*/ 0 w 35"/>
                <a:gd name="T25" fmla="*/ 159 h 670"/>
                <a:gd name="T26" fmla="*/ 0 w 35"/>
                <a:gd name="T27" fmla="*/ 100 h 670"/>
                <a:gd name="T28" fmla="*/ 0 w 35"/>
                <a:gd name="T29" fmla="*/ 70 h 670"/>
                <a:gd name="T30" fmla="*/ 0 w 35"/>
                <a:gd name="T31" fmla="*/ 40 h 670"/>
                <a:gd name="T32" fmla="*/ 0 w 35"/>
                <a:gd name="T33" fmla="*/ 31 h 670"/>
                <a:gd name="T34" fmla="*/ 1 w 35"/>
                <a:gd name="T35" fmla="*/ 18 h 670"/>
                <a:gd name="T36" fmla="*/ 3 w 35"/>
                <a:gd name="T37" fmla="*/ 9 h 670"/>
                <a:gd name="T38" fmla="*/ 5 w 35"/>
                <a:gd name="T39" fmla="*/ 4 h 670"/>
                <a:gd name="T40" fmla="*/ 7 w 35"/>
                <a:gd name="T41" fmla="*/ 1 h 670"/>
                <a:gd name="T42" fmla="*/ 9 w 35"/>
                <a:gd name="T43" fmla="*/ 0 h 670"/>
                <a:gd name="T44" fmla="*/ 10 w 35"/>
                <a:gd name="T45" fmla="*/ 0 h 670"/>
                <a:gd name="T46" fmla="*/ 11 w 35"/>
                <a:gd name="T47" fmla="*/ 0 h 670"/>
                <a:gd name="T48" fmla="*/ 14 w 35"/>
                <a:gd name="T49" fmla="*/ 0 h 670"/>
                <a:gd name="T50" fmla="*/ 18 w 35"/>
                <a:gd name="T51" fmla="*/ 3 h 670"/>
                <a:gd name="T52" fmla="*/ 22 w 35"/>
                <a:gd name="T53" fmla="*/ 9 h 670"/>
                <a:gd name="T54" fmla="*/ 25 w 35"/>
                <a:gd name="T55" fmla="*/ 18 h 670"/>
                <a:gd name="T56" fmla="*/ 31 w 35"/>
                <a:gd name="T57" fmla="*/ 36 h 670"/>
                <a:gd name="T58" fmla="*/ 35 w 35"/>
                <a:gd name="T59" fmla="*/ 62 h 670"/>
                <a:gd name="T60" fmla="*/ 35 w 35"/>
                <a:gd name="T61" fmla="*/ 116 h 670"/>
                <a:gd name="T62" fmla="*/ 35 w 35"/>
                <a:gd name="T63" fmla="*/ 185 h 670"/>
                <a:gd name="T64" fmla="*/ 35 w 35"/>
                <a:gd name="T65" fmla="*/ 255 h 670"/>
                <a:gd name="T66" fmla="*/ 35 w 35"/>
                <a:gd name="T67" fmla="*/ 393 h 670"/>
                <a:gd name="T68" fmla="*/ 35 w 35"/>
                <a:gd name="T69" fmla="*/ 532 h 670"/>
                <a:gd name="T70" fmla="*/ 35 w 35"/>
                <a:gd name="T71" fmla="*/ 600 h 670"/>
                <a:gd name="T72" fmla="*/ 35 w 35"/>
                <a:gd name="T73" fmla="*/ 670 h 670"/>
                <a:gd name="T74" fmla="*/ 24 w 35"/>
                <a:gd name="T75" fmla="*/ 670 h 67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5"/>
                <a:gd name="T115" fmla="*/ 0 h 670"/>
                <a:gd name="T116" fmla="*/ 35 w 35"/>
                <a:gd name="T117" fmla="*/ 670 h 67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5" h="670">
                  <a:moveTo>
                    <a:pt x="24" y="670"/>
                  </a:moveTo>
                  <a:lnTo>
                    <a:pt x="22" y="639"/>
                  </a:lnTo>
                  <a:lnTo>
                    <a:pt x="19" y="609"/>
                  </a:lnTo>
                  <a:lnTo>
                    <a:pt x="16" y="580"/>
                  </a:lnTo>
                  <a:lnTo>
                    <a:pt x="13" y="520"/>
                  </a:lnTo>
                  <a:lnTo>
                    <a:pt x="7" y="459"/>
                  </a:lnTo>
                  <a:lnTo>
                    <a:pt x="5" y="431"/>
                  </a:lnTo>
                  <a:lnTo>
                    <a:pt x="2" y="370"/>
                  </a:lnTo>
                  <a:lnTo>
                    <a:pt x="1" y="310"/>
                  </a:lnTo>
                  <a:lnTo>
                    <a:pt x="1" y="281"/>
                  </a:lnTo>
                  <a:lnTo>
                    <a:pt x="0" y="251"/>
                  </a:lnTo>
                  <a:lnTo>
                    <a:pt x="0" y="221"/>
                  </a:lnTo>
                  <a:lnTo>
                    <a:pt x="0" y="159"/>
                  </a:lnTo>
                  <a:lnTo>
                    <a:pt x="0" y="100"/>
                  </a:lnTo>
                  <a:lnTo>
                    <a:pt x="0" y="70"/>
                  </a:lnTo>
                  <a:lnTo>
                    <a:pt x="0" y="40"/>
                  </a:lnTo>
                  <a:lnTo>
                    <a:pt x="0" y="31"/>
                  </a:lnTo>
                  <a:lnTo>
                    <a:pt x="1" y="18"/>
                  </a:lnTo>
                  <a:lnTo>
                    <a:pt x="3" y="9"/>
                  </a:lnTo>
                  <a:lnTo>
                    <a:pt x="5" y="4"/>
                  </a:lnTo>
                  <a:lnTo>
                    <a:pt x="7" y="1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8" y="3"/>
                  </a:lnTo>
                  <a:lnTo>
                    <a:pt x="22" y="9"/>
                  </a:lnTo>
                  <a:lnTo>
                    <a:pt x="25" y="18"/>
                  </a:lnTo>
                  <a:lnTo>
                    <a:pt x="31" y="36"/>
                  </a:lnTo>
                  <a:lnTo>
                    <a:pt x="35" y="62"/>
                  </a:lnTo>
                  <a:lnTo>
                    <a:pt x="35" y="116"/>
                  </a:lnTo>
                  <a:lnTo>
                    <a:pt x="35" y="185"/>
                  </a:lnTo>
                  <a:lnTo>
                    <a:pt x="35" y="255"/>
                  </a:lnTo>
                  <a:lnTo>
                    <a:pt x="35" y="393"/>
                  </a:lnTo>
                  <a:lnTo>
                    <a:pt x="35" y="532"/>
                  </a:lnTo>
                  <a:lnTo>
                    <a:pt x="35" y="600"/>
                  </a:lnTo>
                  <a:lnTo>
                    <a:pt x="35" y="670"/>
                  </a:lnTo>
                  <a:lnTo>
                    <a:pt x="24" y="670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17" name="Freeform 69">
              <a:extLst>
                <a:ext uri="{FF2B5EF4-FFF2-40B4-BE49-F238E27FC236}">
                  <a16:creationId xmlns:a16="http://schemas.microsoft.com/office/drawing/2014/main" id="{7AE47449-EAB0-ACAC-2324-8A37C4F61C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4" y="1004"/>
              <a:ext cx="582" cy="385"/>
            </a:xfrm>
            <a:custGeom>
              <a:avLst/>
              <a:gdLst>
                <a:gd name="T0" fmla="*/ 582 w 582"/>
                <a:gd name="T1" fmla="*/ 17 h 385"/>
                <a:gd name="T2" fmla="*/ 559 w 582"/>
                <a:gd name="T3" fmla="*/ 33 h 385"/>
                <a:gd name="T4" fmla="*/ 538 w 582"/>
                <a:gd name="T5" fmla="*/ 49 h 385"/>
                <a:gd name="T6" fmla="*/ 344 w 582"/>
                <a:gd name="T7" fmla="*/ 190 h 385"/>
                <a:gd name="T8" fmla="*/ 286 w 582"/>
                <a:gd name="T9" fmla="*/ 233 h 385"/>
                <a:gd name="T10" fmla="*/ 177 w 582"/>
                <a:gd name="T11" fmla="*/ 310 h 385"/>
                <a:gd name="T12" fmla="*/ 163 w 582"/>
                <a:gd name="T13" fmla="*/ 322 h 385"/>
                <a:gd name="T14" fmla="*/ 146 w 582"/>
                <a:gd name="T15" fmla="*/ 333 h 385"/>
                <a:gd name="T16" fmla="*/ 137 w 582"/>
                <a:gd name="T17" fmla="*/ 340 h 385"/>
                <a:gd name="T18" fmla="*/ 119 w 582"/>
                <a:gd name="T19" fmla="*/ 352 h 385"/>
                <a:gd name="T20" fmla="*/ 106 w 582"/>
                <a:gd name="T21" fmla="*/ 358 h 385"/>
                <a:gd name="T22" fmla="*/ 89 w 582"/>
                <a:gd name="T23" fmla="*/ 367 h 385"/>
                <a:gd name="T24" fmla="*/ 75 w 582"/>
                <a:gd name="T25" fmla="*/ 374 h 385"/>
                <a:gd name="T26" fmla="*/ 55 w 582"/>
                <a:gd name="T27" fmla="*/ 380 h 385"/>
                <a:gd name="T28" fmla="*/ 49 w 582"/>
                <a:gd name="T29" fmla="*/ 383 h 385"/>
                <a:gd name="T30" fmla="*/ 36 w 582"/>
                <a:gd name="T31" fmla="*/ 384 h 385"/>
                <a:gd name="T32" fmla="*/ 20 w 582"/>
                <a:gd name="T33" fmla="*/ 385 h 385"/>
                <a:gd name="T34" fmla="*/ 9 w 582"/>
                <a:gd name="T35" fmla="*/ 381 h 385"/>
                <a:gd name="T36" fmla="*/ 6 w 582"/>
                <a:gd name="T37" fmla="*/ 379 h 385"/>
                <a:gd name="T38" fmla="*/ 4 w 582"/>
                <a:gd name="T39" fmla="*/ 376 h 385"/>
                <a:gd name="T40" fmla="*/ 0 w 582"/>
                <a:gd name="T41" fmla="*/ 367 h 385"/>
                <a:gd name="T42" fmla="*/ 0 w 582"/>
                <a:gd name="T43" fmla="*/ 353 h 385"/>
                <a:gd name="T44" fmla="*/ 4 w 582"/>
                <a:gd name="T45" fmla="*/ 342 h 385"/>
                <a:gd name="T46" fmla="*/ 6 w 582"/>
                <a:gd name="T47" fmla="*/ 337 h 385"/>
                <a:gd name="T48" fmla="*/ 15 w 582"/>
                <a:gd name="T49" fmla="*/ 322 h 385"/>
                <a:gd name="T50" fmla="*/ 23 w 582"/>
                <a:gd name="T51" fmla="*/ 310 h 385"/>
                <a:gd name="T52" fmla="*/ 33 w 582"/>
                <a:gd name="T53" fmla="*/ 297 h 385"/>
                <a:gd name="T54" fmla="*/ 42 w 582"/>
                <a:gd name="T55" fmla="*/ 286 h 385"/>
                <a:gd name="T56" fmla="*/ 55 w 582"/>
                <a:gd name="T57" fmla="*/ 274 h 385"/>
                <a:gd name="T58" fmla="*/ 66 w 582"/>
                <a:gd name="T59" fmla="*/ 264 h 385"/>
                <a:gd name="T60" fmla="*/ 86 w 582"/>
                <a:gd name="T61" fmla="*/ 245 h 385"/>
                <a:gd name="T62" fmla="*/ 115 w 582"/>
                <a:gd name="T63" fmla="*/ 223 h 385"/>
                <a:gd name="T64" fmla="*/ 128 w 582"/>
                <a:gd name="T65" fmla="*/ 216 h 385"/>
                <a:gd name="T66" fmla="*/ 143 w 582"/>
                <a:gd name="T67" fmla="*/ 204 h 385"/>
                <a:gd name="T68" fmla="*/ 185 w 582"/>
                <a:gd name="T69" fmla="*/ 176 h 385"/>
                <a:gd name="T70" fmla="*/ 220 w 582"/>
                <a:gd name="T71" fmla="*/ 154 h 385"/>
                <a:gd name="T72" fmla="*/ 248 w 582"/>
                <a:gd name="T73" fmla="*/ 138 h 385"/>
                <a:gd name="T74" fmla="*/ 297 w 582"/>
                <a:gd name="T75" fmla="*/ 112 h 385"/>
                <a:gd name="T76" fmla="*/ 350 w 582"/>
                <a:gd name="T77" fmla="*/ 86 h 385"/>
                <a:gd name="T78" fmla="*/ 383 w 582"/>
                <a:gd name="T79" fmla="*/ 72 h 385"/>
                <a:gd name="T80" fmla="*/ 432 w 582"/>
                <a:gd name="T81" fmla="*/ 53 h 385"/>
                <a:gd name="T82" fmla="*/ 473 w 582"/>
                <a:gd name="T83" fmla="*/ 37 h 385"/>
                <a:gd name="T84" fmla="*/ 506 w 582"/>
                <a:gd name="T85" fmla="*/ 27 h 385"/>
                <a:gd name="T86" fmla="*/ 524 w 582"/>
                <a:gd name="T87" fmla="*/ 20 h 385"/>
                <a:gd name="T88" fmla="*/ 574 w 582"/>
                <a:gd name="T89" fmla="*/ 2 h 385"/>
                <a:gd name="T90" fmla="*/ 582 w 582"/>
                <a:gd name="T91" fmla="*/ 0 h 385"/>
                <a:gd name="T92" fmla="*/ 582 w 582"/>
                <a:gd name="T93" fmla="*/ 17 h 38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82"/>
                <a:gd name="T142" fmla="*/ 0 h 385"/>
                <a:gd name="T143" fmla="*/ 582 w 582"/>
                <a:gd name="T144" fmla="*/ 385 h 385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82" h="385">
                  <a:moveTo>
                    <a:pt x="582" y="17"/>
                  </a:moveTo>
                  <a:lnTo>
                    <a:pt x="559" y="33"/>
                  </a:lnTo>
                  <a:lnTo>
                    <a:pt x="538" y="49"/>
                  </a:lnTo>
                  <a:lnTo>
                    <a:pt x="344" y="190"/>
                  </a:lnTo>
                  <a:lnTo>
                    <a:pt x="286" y="233"/>
                  </a:lnTo>
                  <a:lnTo>
                    <a:pt x="177" y="310"/>
                  </a:lnTo>
                  <a:lnTo>
                    <a:pt x="163" y="322"/>
                  </a:lnTo>
                  <a:lnTo>
                    <a:pt x="146" y="333"/>
                  </a:lnTo>
                  <a:lnTo>
                    <a:pt x="137" y="340"/>
                  </a:lnTo>
                  <a:lnTo>
                    <a:pt x="119" y="352"/>
                  </a:lnTo>
                  <a:lnTo>
                    <a:pt x="106" y="358"/>
                  </a:lnTo>
                  <a:lnTo>
                    <a:pt x="89" y="367"/>
                  </a:lnTo>
                  <a:lnTo>
                    <a:pt x="75" y="374"/>
                  </a:lnTo>
                  <a:lnTo>
                    <a:pt x="55" y="380"/>
                  </a:lnTo>
                  <a:lnTo>
                    <a:pt x="49" y="383"/>
                  </a:lnTo>
                  <a:lnTo>
                    <a:pt x="36" y="384"/>
                  </a:lnTo>
                  <a:lnTo>
                    <a:pt x="20" y="385"/>
                  </a:lnTo>
                  <a:lnTo>
                    <a:pt x="9" y="381"/>
                  </a:lnTo>
                  <a:lnTo>
                    <a:pt x="6" y="379"/>
                  </a:lnTo>
                  <a:lnTo>
                    <a:pt x="4" y="376"/>
                  </a:lnTo>
                  <a:lnTo>
                    <a:pt x="0" y="367"/>
                  </a:lnTo>
                  <a:lnTo>
                    <a:pt x="0" y="353"/>
                  </a:lnTo>
                  <a:lnTo>
                    <a:pt x="4" y="342"/>
                  </a:lnTo>
                  <a:lnTo>
                    <a:pt x="6" y="337"/>
                  </a:lnTo>
                  <a:lnTo>
                    <a:pt x="15" y="322"/>
                  </a:lnTo>
                  <a:lnTo>
                    <a:pt x="23" y="310"/>
                  </a:lnTo>
                  <a:lnTo>
                    <a:pt x="33" y="297"/>
                  </a:lnTo>
                  <a:lnTo>
                    <a:pt x="42" y="286"/>
                  </a:lnTo>
                  <a:lnTo>
                    <a:pt x="55" y="274"/>
                  </a:lnTo>
                  <a:lnTo>
                    <a:pt x="66" y="264"/>
                  </a:lnTo>
                  <a:lnTo>
                    <a:pt x="86" y="245"/>
                  </a:lnTo>
                  <a:lnTo>
                    <a:pt x="115" y="223"/>
                  </a:lnTo>
                  <a:lnTo>
                    <a:pt x="128" y="216"/>
                  </a:lnTo>
                  <a:lnTo>
                    <a:pt x="143" y="204"/>
                  </a:lnTo>
                  <a:lnTo>
                    <a:pt x="185" y="176"/>
                  </a:lnTo>
                  <a:lnTo>
                    <a:pt x="220" y="154"/>
                  </a:lnTo>
                  <a:lnTo>
                    <a:pt x="248" y="138"/>
                  </a:lnTo>
                  <a:lnTo>
                    <a:pt x="297" y="112"/>
                  </a:lnTo>
                  <a:lnTo>
                    <a:pt x="350" y="86"/>
                  </a:lnTo>
                  <a:lnTo>
                    <a:pt x="383" y="72"/>
                  </a:lnTo>
                  <a:lnTo>
                    <a:pt x="432" y="53"/>
                  </a:lnTo>
                  <a:lnTo>
                    <a:pt x="473" y="37"/>
                  </a:lnTo>
                  <a:lnTo>
                    <a:pt x="506" y="27"/>
                  </a:lnTo>
                  <a:lnTo>
                    <a:pt x="524" y="20"/>
                  </a:lnTo>
                  <a:lnTo>
                    <a:pt x="574" y="2"/>
                  </a:lnTo>
                  <a:lnTo>
                    <a:pt x="582" y="0"/>
                  </a:lnTo>
                  <a:lnTo>
                    <a:pt x="582" y="17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18" name="Freeform 70">
              <a:extLst>
                <a:ext uri="{FF2B5EF4-FFF2-40B4-BE49-F238E27FC236}">
                  <a16:creationId xmlns:a16="http://schemas.microsoft.com/office/drawing/2014/main" id="{4D160DC4-0C49-31D1-FE11-1C092412D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5" y="3632"/>
              <a:ext cx="616" cy="339"/>
            </a:xfrm>
            <a:custGeom>
              <a:avLst/>
              <a:gdLst>
                <a:gd name="T0" fmla="*/ 13 w 616"/>
                <a:gd name="T1" fmla="*/ 0 h 339"/>
                <a:gd name="T2" fmla="*/ 40 w 616"/>
                <a:gd name="T3" fmla="*/ 12 h 339"/>
                <a:gd name="T4" fmla="*/ 63 w 616"/>
                <a:gd name="T5" fmla="*/ 22 h 339"/>
                <a:gd name="T6" fmla="*/ 283 w 616"/>
                <a:gd name="T7" fmla="*/ 120 h 339"/>
                <a:gd name="T8" fmla="*/ 349 w 616"/>
                <a:gd name="T9" fmla="*/ 150 h 339"/>
                <a:gd name="T10" fmla="*/ 471 w 616"/>
                <a:gd name="T11" fmla="*/ 203 h 339"/>
                <a:gd name="T12" fmla="*/ 488 w 616"/>
                <a:gd name="T13" fmla="*/ 211 h 339"/>
                <a:gd name="T14" fmla="*/ 506 w 616"/>
                <a:gd name="T15" fmla="*/ 220 h 339"/>
                <a:gd name="T16" fmla="*/ 516 w 616"/>
                <a:gd name="T17" fmla="*/ 224 h 339"/>
                <a:gd name="T18" fmla="*/ 536 w 616"/>
                <a:gd name="T19" fmla="*/ 234 h 339"/>
                <a:gd name="T20" fmla="*/ 547 w 616"/>
                <a:gd name="T21" fmla="*/ 242 h 339"/>
                <a:gd name="T22" fmla="*/ 564 w 616"/>
                <a:gd name="T23" fmla="*/ 252 h 339"/>
                <a:gd name="T24" fmla="*/ 576 w 616"/>
                <a:gd name="T25" fmla="*/ 261 h 339"/>
                <a:gd name="T26" fmla="*/ 591 w 616"/>
                <a:gd name="T27" fmla="*/ 274 h 339"/>
                <a:gd name="T28" fmla="*/ 596 w 616"/>
                <a:gd name="T29" fmla="*/ 279 h 339"/>
                <a:gd name="T30" fmla="*/ 604 w 616"/>
                <a:gd name="T31" fmla="*/ 290 h 339"/>
                <a:gd name="T32" fmla="*/ 613 w 616"/>
                <a:gd name="T33" fmla="*/ 303 h 339"/>
                <a:gd name="T34" fmla="*/ 616 w 616"/>
                <a:gd name="T35" fmla="*/ 314 h 339"/>
                <a:gd name="T36" fmla="*/ 616 w 616"/>
                <a:gd name="T37" fmla="*/ 318 h 339"/>
                <a:gd name="T38" fmla="*/ 614 w 616"/>
                <a:gd name="T39" fmla="*/ 322 h 339"/>
                <a:gd name="T40" fmla="*/ 608 w 616"/>
                <a:gd name="T41" fmla="*/ 330 h 339"/>
                <a:gd name="T42" fmla="*/ 595 w 616"/>
                <a:gd name="T43" fmla="*/ 336 h 339"/>
                <a:gd name="T44" fmla="*/ 586 w 616"/>
                <a:gd name="T45" fmla="*/ 339 h 339"/>
                <a:gd name="T46" fmla="*/ 580 w 616"/>
                <a:gd name="T47" fmla="*/ 339 h 339"/>
                <a:gd name="T48" fmla="*/ 561 w 616"/>
                <a:gd name="T49" fmla="*/ 339 h 339"/>
                <a:gd name="T50" fmla="*/ 547 w 616"/>
                <a:gd name="T51" fmla="*/ 337 h 339"/>
                <a:gd name="T52" fmla="*/ 530 w 616"/>
                <a:gd name="T53" fmla="*/ 335 h 339"/>
                <a:gd name="T54" fmla="*/ 516 w 616"/>
                <a:gd name="T55" fmla="*/ 332 h 339"/>
                <a:gd name="T56" fmla="*/ 499 w 616"/>
                <a:gd name="T57" fmla="*/ 328 h 339"/>
                <a:gd name="T58" fmla="*/ 486 w 616"/>
                <a:gd name="T59" fmla="*/ 325 h 339"/>
                <a:gd name="T60" fmla="*/ 459 w 616"/>
                <a:gd name="T61" fmla="*/ 314 h 339"/>
                <a:gd name="T62" fmla="*/ 427 w 616"/>
                <a:gd name="T63" fmla="*/ 301 h 339"/>
                <a:gd name="T64" fmla="*/ 413 w 616"/>
                <a:gd name="T65" fmla="*/ 295 h 339"/>
                <a:gd name="T66" fmla="*/ 396 w 616"/>
                <a:gd name="T67" fmla="*/ 287 h 339"/>
                <a:gd name="T68" fmla="*/ 349 w 616"/>
                <a:gd name="T69" fmla="*/ 264 h 339"/>
                <a:gd name="T70" fmla="*/ 313 w 616"/>
                <a:gd name="T71" fmla="*/ 246 h 339"/>
                <a:gd name="T72" fmla="*/ 286 w 616"/>
                <a:gd name="T73" fmla="*/ 229 h 339"/>
                <a:gd name="T74" fmla="*/ 238 w 616"/>
                <a:gd name="T75" fmla="*/ 199 h 339"/>
                <a:gd name="T76" fmla="*/ 190 w 616"/>
                <a:gd name="T77" fmla="*/ 165 h 339"/>
                <a:gd name="T78" fmla="*/ 162 w 616"/>
                <a:gd name="T79" fmla="*/ 145 h 339"/>
                <a:gd name="T80" fmla="*/ 119 w 616"/>
                <a:gd name="T81" fmla="*/ 112 h 339"/>
                <a:gd name="T82" fmla="*/ 87 w 616"/>
                <a:gd name="T83" fmla="*/ 84 h 339"/>
                <a:gd name="T84" fmla="*/ 61 w 616"/>
                <a:gd name="T85" fmla="*/ 61 h 339"/>
                <a:gd name="T86" fmla="*/ 47 w 616"/>
                <a:gd name="T87" fmla="*/ 49 h 339"/>
                <a:gd name="T88" fmla="*/ 5 w 616"/>
                <a:gd name="T89" fmla="*/ 14 h 339"/>
                <a:gd name="T90" fmla="*/ 0 w 616"/>
                <a:gd name="T91" fmla="*/ 9 h 339"/>
                <a:gd name="T92" fmla="*/ 13 w 616"/>
                <a:gd name="T93" fmla="*/ 0 h 33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616"/>
                <a:gd name="T142" fmla="*/ 0 h 339"/>
                <a:gd name="T143" fmla="*/ 616 w 616"/>
                <a:gd name="T144" fmla="*/ 339 h 339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616" h="339">
                  <a:moveTo>
                    <a:pt x="13" y="0"/>
                  </a:moveTo>
                  <a:lnTo>
                    <a:pt x="40" y="12"/>
                  </a:lnTo>
                  <a:lnTo>
                    <a:pt x="63" y="22"/>
                  </a:lnTo>
                  <a:lnTo>
                    <a:pt x="283" y="120"/>
                  </a:lnTo>
                  <a:lnTo>
                    <a:pt x="349" y="150"/>
                  </a:lnTo>
                  <a:lnTo>
                    <a:pt x="471" y="203"/>
                  </a:lnTo>
                  <a:lnTo>
                    <a:pt x="488" y="211"/>
                  </a:lnTo>
                  <a:lnTo>
                    <a:pt x="506" y="220"/>
                  </a:lnTo>
                  <a:lnTo>
                    <a:pt x="516" y="224"/>
                  </a:lnTo>
                  <a:lnTo>
                    <a:pt x="536" y="234"/>
                  </a:lnTo>
                  <a:lnTo>
                    <a:pt x="547" y="242"/>
                  </a:lnTo>
                  <a:lnTo>
                    <a:pt x="564" y="252"/>
                  </a:lnTo>
                  <a:lnTo>
                    <a:pt x="576" y="261"/>
                  </a:lnTo>
                  <a:lnTo>
                    <a:pt x="591" y="274"/>
                  </a:lnTo>
                  <a:lnTo>
                    <a:pt x="596" y="279"/>
                  </a:lnTo>
                  <a:lnTo>
                    <a:pt x="604" y="290"/>
                  </a:lnTo>
                  <a:lnTo>
                    <a:pt x="613" y="303"/>
                  </a:lnTo>
                  <a:lnTo>
                    <a:pt x="616" y="314"/>
                  </a:lnTo>
                  <a:lnTo>
                    <a:pt x="616" y="318"/>
                  </a:lnTo>
                  <a:lnTo>
                    <a:pt x="614" y="322"/>
                  </a:lnTo>
                  <a:lnTo>
                    <a:pt x="608" y="330"/>
                  </a:lnTo>
                  <a:lnTo>
                    <a:pt x="595" y="336"/>
                  </a:lnTo>
                  <a:lnTo>
                    <a:pt x="586" y="339"/>
                  </a:lnTo>
                  <a:lnTo>
                    <a:pt x="580" y="339"/>
                  </a:lnTo>
                  <a:lnTo>
                    <a:pt x="561" y="339"/>
                  </a:lnTo>
                  <a:lnTo>
                    <a:pt x="547" y="337"/>
                  </a:lnTo>
                  <a:lnTo>
                    <a:pt x="530" y="335"/>
                  </a:lnTo>
                  <a:lnTo>
                    <a:pt x="516" y="332"/>
                  </a:lnTo>
                  <a:lnTo>
                    <a:pt x="499" y="328"/>
                  </a:lnTo>
                  <a:lnTo>
                    <a:pt x="486" y="325"/>
                  </a:lnTo>
                  <a:lnTo>
                    <a:pt x="459" y="314"/>
                  </a:lnTo>
                  <a:lnTo>
                    <a:pt x="427" y="301"/>
                  </a:lnTo>
                  <a:lnTo>
                    <a:pt x="413" y="295"/>
                  </a:lnTo>
                  <a:lnTo>
                    <a:pt x="396" y="287"/>
                  </a:lnTo>
                  <a:lnTo>
                    <a:pt x="349" y="264"/>
                  </a:lnTo>
                  <a:lnTo>
                    <a:pt x="313" y="246"/>
                  </a:lnTo>
                  <a:lnTo>
                    <a:pt x="286" y="229"/>
                  </a:lnTo>
                  <a:lnTo>
                    <a:pt x="238" y="199"/>
                  </a:lnTo>
                  <a:lnTo>
                    <a:pt x="190" y="165"/>
                  </a:lnTo>
                  <a:lnTo>
                    <a:pt x="162" y="145"/>
                  </a:lnTo>
                  <a:lnTo>
                    <a:pt x="119" y="112"/>
                  </a:lnTo>
                  <a:lnTo>
                    <a:pt x="87" y="84"/>
                  </a:lnTo>
                  <a:lnTo>
                    <a:pt x="61" y="61"/>
                  </a:lnTo>
                  <a:lnTo>
                    <a:pt x="47" y="49"/>
                  </a:lnTo>
                  <a:lnTo>
                    <a:pt x="5" y="14"/>
                  </a:lnTo>
                  <a:lnTo>
                    <a:pt x="0" y="9"/>
                  </a:lnTo>
                  <a:lnTo>
                    <a:pt x="13" y="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19" name="Freeform 71">
              <a:extLst>
                <a:ext uri="{FF2B5EF4-FFF2-40B4-BE49-F238E27FC236}">
                  <a16:creationId xmlns:a16="http://schemas.microsoft.com/office/drawing/2014/main" id="{A035479B-2648-15C1-A0C0-06F29CACDC1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7" y="3408"/>
              <a:ext cx="476" cy="515"/>
            </a:xfrm>
            <a:custGeom>
              <a:avLst/>
              <a:gdLst>
                <a:gd name="T0" fmla="*/ 16 w 476"/>
                <a:gd name="T1" fmla="*/ 0 h 515"/>
                <a:gd name="T2" fmla="*/ 38 w 476"/>
                <a:gd name="T3" fmla="*/ 20 h 515"/>
                <a:gd name="T4" fmla="*/ 56 w 476"/>
                <a:gd name="T5" fmla="*/ 38 h 515"/>
                <a:gd name="T6" fmla="*/ 229 w 476"/>
                <a:gd name="T7" fmla="*/ 204 h 515"/>
                <a:gd name="T8" fmla="*/ 281 w 476"/>
                <a:gd name="T9" fmla="*/ 255 h 515"/>
                <a:gd name="T10" fmla="*/ 376 w 476"/>
                <a:gd name="T11" fmla="*/ 348 h 515"/>
                <a:gd name="T12" fmla="*/ 389 w 476"/>
                <a:gd name="T13" fmla="*/ 361 h 515"/>
                <a:gd name="T14" fmla="*/ 404 w 476"/>
                <a:gd name="T15" fmla="*/ 375 h 515"/>
                <a:gd name="T16" fmla="*/ 411 w 476"/>
                <a:gd name="T17" fmla="*/ 382 h 515"/>
                <a:gd name="T18" fmla="*/ 427 w 476"/>
                <a:gd name="T19" fmla="*/ 398 h 515"/>
                <a:gd name="T20" fmla="*/ 436 w 476"/>
                <a:gd name="T21" fmla="*/ 410 h 515"/>
                <a:gd name="T22" fmla="*/ 448 w 476"/>
                <a:gd name="T23" fmla="*/ 426 h 515"/>
                <a:gd name="T24" fmla="*/ 455 w 476"/>
                <a:gd name="T25" fmla="*/ 439 h 515"/>
                <a:gd name="T26" fmla="*/ 466 w 476"/>
                <a:gd name="T27" fmla="*/ 455 h 515"/>
                <a:gd name="T28" fmla="*/ 468 w 476"/>
                <a:gd name="T29" fmla="*/ 462 h 515"/>
                <a:gd name="T30" fmla="*/ 473 w 476"/>
                <a:gd name="T31" fmla="*/ 473 h 515"/>
                <a:gd name="T32" fmla="*/ 476 w 476"/>
                <a:gd name="T33" fmla="*/ 490 h 515"/>
                <a:gd name="T34" fmla="*/ 475 w 476"/>
                <a:gd name="T35" fmla="*/ 502 h 515"/>
                <a:gd name="T36" fmla="*/ 472 w 476"/>
                <a:gd name="T37" fmla="*/ 505 h 515"/>
                <a:gd name="T38" fmla="*/ 471 w 476"/>
                <a:gd name="T39" fmla="*/ 508 h 515"/>
                <a:gd name="T40" fmla="*/ 462 w 476"/>
                <a:gd name="T41" fmla="*/ 514 h 515"/>
                <a:gd name="T42" fmla="*/ 448 w 476"/>
                <a:gd name="T43" fmla="*/ 515 h 515"/>
                <a:gd name="T44" fmla="*/ 439 w 476"/>
                <a:gd name="T45" fmla="*/ 514 h 515"/>
                <a:gd name="T46" fmla="*/ 432 w 476"/>
                <a:gd name="T47" fmla="*/ 512 h 515"/>
                <a:gd name="T48" fmla="*/ 414 w 476"/>
                <a:gd name="T49" fmla="*/ 506 h 515"/>
                <a:gd name="T50" fmla="*/ 402 w 476"/>
                <a:gd name="T51" fmla="*/ 499 h 515"/>
                <a:gd name="T52" fmla="*/ 387 w 476"/>
                <a:gd name="T53" fmla="*/ 492 h 515"/>
                <a:gd name="T54" fmla="*/ 375 w 476"/>
                <a:gd name="T55" fmla="*/ 484 h 515"/>
                <a:gd name="T56" fmla="*/ 361 w 476"/>
                <a:gd name="T57" fmla="*/ 475 h 515"/>
                <a:gd name="T58" fmla="*/ 349 w 476"/>
                <a:gd name="T59" fmla="*/ 466 h 515"/>
                <a:gd name="T60" fmla="*/ 327 w 476"/>
                <a:gd name="T61" fmla="*/ 448 h 515"/>
                <a:gd name="T62" fmla="*/ 301 w 476"/>
                <a:gd name="T63" fmla="*/ 424 h 515"/>
                <a:gd name="T64" fmla="*/ 291 w 476"/>
                <a:gd name="T65" fmla="*/ 414 h 515"/>
                <a:gd name="T66" fmla="*/ 277 w 476"/>
                <a:gd name="T67" fmla="*/ 400 h 515"/>
                <a:gd name="T68" fmla="*/ 242 w 476"/>
                <a:gd name="T69" fmla="*/ 364 h 515"/>
                <a:gd name="T70" fmla="*/ 213 w 476"/>
                <a:gd name="T71" fmla="*/ 333 h 515"/>
                <a:gd name="T72" fmla="*/ 194 w 476"/>
                <a:gd name="T73" fmla="*/ 308 h 515"/>
                <a:gd name="T74" fmla="*/ 159 w 476"/>
                <a:gd name="T75" fmla="*/ 264 h 515"/>
                <a:gd name="T76" fmla="*/ 126 w 476"/>
                <a:gd name="T77" fmla="*/ 216 h 515"/>
                <a:gd name="T78" fmla="*/ 106 w 476"/>
                <a:gd name="T79" fmla="*/ 188 h 515"/>
                <a:gd name="T80" fmla="*/ 78 w 476"/>
                <a:gd name="T81" fmla="*/ 141 h 515"/>
                <a:gd name="T82" fmla="*/ 56 w 476"/>
                <a:gd name="T83" fmla="*/ 104 h 515"/>
                <a:gd name="T84" fmla="*/ 39 w 476"/>
                <a:gd name="T85" fmla="*/ 74 h 515"/>
                <a:gd name="T86" fmla="*/ 30 w 476"/>
                <a:gd name="T87" fmla="*/ 57 h 515"/>
                <a:gd name="T88" fmla="*/ 4 w 476"/>
                <a:gd name="T89" fmla="*/ 10 h 515"/>
                <a:gd name="T90" fmla="*/ 0 w 476"/>
                <a:gd name="T91" fmla="*/ 4 h 515"/>
                <a:gd name="T92" fmla="*/ 16 w 476"/>
                <a:gd name="T93" fmla="*/ 0 h 51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76"/>
                <a:gd name="T142" fmla="*/ 0 h 515"/>
                <a:gd name="T143" fmla="*/ 476 w 476"/>
                <a:gd name="T144" fmla="*/ 515 h 515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76" h="515">
                  <a:moveTo>
                    <a:pt x="16" y="0"/>
                  </a:moveTo>
                  <a:lnTo>
                    <a:pt x="38" y="20"/>
                  </a:lnTo>
                  <a:lnTo>
                    <a:pt x="56" y="38"/>
                  </a:lnTo>
                  <a:lnTo>
                    <a:pt x="229" y="204"/>
                  </a:lnTo>
                  <a:lnTo>
                    <a:pt x="281" y="255"/>
                  </a:lnTo>
                  <a:lnTo>
                    <a:pt x="376" y="348"/>
                  </a:lnTo>
                  <a:lnTo>
                    <a:pt x="389" y="361"/>
                  </a:lnTo>
                  <a:lnTo>
                    <a:pt x="404" y="375"/>
                  </a:lnTo>
                  <a:lnTo>
                    <a:pt x="411" y="382"/>
                  </a:lnTo>
                  <a:lnTo>
                    <a:pt x="427" y="398"/>
                  </a:lnTo>
                  <a:lnTo>
                    <a:pt x="436" y="410"/>
                  </a:lnTo>
                  <a:lnTo>
                    <a:pt x="448" y="426"/>
                  </a:lnTo>
                  <a:lnTo>
                    <a:pt x="455" y="439"/>
                  </a:lnTo>
                  <a:lnTo>
                    <a:pt x="466" y="455"/>
                  </a:lnTo>
                  <a:lnTo>
                    <a:pt x="468" y="462"/>
                  </a:lnTo>
                  <a:lnTo>
                    <a:pt x="473" y="473"/>
                  </a:lnTo>
                  <a:lnTo>
                    <a:pt x="476" y="490"/>
                  </a:lnTo>
                  <a:lnTo>
                    <a:pt x="475" y="502"/>
                  </a:lnTo>
                  <a:lnTo>
                    <a:pt x="472" y="505"/>
                  </a:lnTo>
                  <a:lnTo>
                    <a:pt x="471" y="508"/>
                  </a:lnTo>
                  <a:lnTo>
                    <a:pt x="462" y="514"/>
                  </a:lnTo>
                  <a:lnTo>
                    <a:pt x="448" y="515"/>
                  </a:lnTo>
                  <a:lnTo>
                    <a:pt x="439" y="514"/>
                  </a:lnTo>
                  <a:lnTo>
                    <a:pt x="432" y="512"/>
                  </a:lnTo>
                  <a:lnTo>
                    <a:pt x="414" y="506"/>
                  </a:lnTo>
                  <a:lnTo>
                    <a:pt x="402" y="499"/>
                  </a:lnTo>
                  <a:lnTo>
                    <a:pt x="387" y="492"/>
                  </a:lnTo>
                  <a:lnTo>
                    <a:pt x="375" y="484"/>
                  </a:lnTo>
                  <a:lnTo>
                    <a:pt x="361" y="475"/>
                  </a:lnTo>
                  <a:lnTo>
                    <a:pt x="349" y="466"/>
                  </a:lnTo>
                  <a:lnTo>
                    <a:pt x="327" y="448"/>
                  </a:lnTo>
                  <a:lnTo>
                    <a:pt x="301" y="424"/>
                  </a:lnTo>
                  <a:lnTo>
                    <a:pt x="291" y="414"/>
                  </a:lnTo>
                  <a:lnTo>
                    <a:pt x="277" y="400"/>
                  </a:lnTo>
                  <a:lnTo>
                    <a:pt x="242" y="364"/>
                  </a:lnTo>
                  <a:lnTo>
                    <a:pt x="213" y="333"/>
                  </a:lnTo>
                  <a:lnTo>
                    <a:pt x="194" y="308"/>
                  </a:lnTo>
                  <a:lnTo>
                    <a:pt x="159" y="264"/>
                  </a:lnTo>
                  <a:lnTo>
                    <a:pt x="126" y="216"/>
                  </a:lnTo>
                  <a:lnTo>
                    <a:pt x="106" y="188"/>
                  </a:lnTo>
                  <a:lnTo>
                    <a:pt x="78" y="141"/>
                  </a:lnTo>
                  <a:lnTo>
                    <a:pt x="56" y="104"/>
                  </a:lnTo>
                  <a:lnTo>
                    <a:pt x="39" y="74"/>
                  </a:lnTo>
                  <a:lnTo>
                    <a:pt x="30" y="57"/>
                  </a:lnTo>
                  <a:lnTo>
                    <a:pt x="4" y="10"/>
                  </a:lnTo>
                  <a:lnTo>
                    <a:pt x="0" y="4"/>
                  </a:lnTo>
                  <a:lnTo>
                    <a:pt x="16" y="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20" name="Freeform 72">
              <a:extLst>
                <a:ext uri="{FF2B5EF4-FFF2-40B4-BE49-F238E27FC236}">
                  <a16:creationId xmlns:a16="http://schemas.microsoft.com/office/drawing/2014/main" id="{3CC19CA5-DA1D-5B5A-125D-F0823F973F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3" y="1124"/>
              <a:ext cx="668" cy="60"/>
            </a:xfrm>
            <a:custGeom>
              <a:avLst/>
              <a:gdLst>
                <a:gd name="T0" fmla="*/ 1 w 668"/>
                <a:gd name="T1" fmla="*/ 0 h 60"/>
                <a:gd name="T2" fmla="*/ 31 w 668"/>
                <a:gd name="T3" fmla="*/ 0 h 60"/>
                <a:gd name="T4" fmla="*/ 60 w 668"/>
                <a:gd name="T5" fmla="*/ 0 h 60"/>
                <a:gd name="T6" fmla="*/ 90 w 668"/>
                <a:gd name="T7" fmla="*/ 0 h 60"/>
                <a:gd name="T8" fmla="*/ 151 w 668"/>
                <a:gd name="T9" fmla="*/ 0 h 60"/>
                <a:gd name="T10" fmla="*/ 210 w 668"/>
                <a:gd name="T11" fmla="*/ 0 h 60"/>
                <a:gd name="T12" fmla="*/ 240 w 668"/>
                <a:gd name="T13" fmla="*/ 1 h 60"/>
                <a:gd name="T14" fmla="*/ 300 w 668"/>
                <a:gd name="T15" fmla="*/ 3 h 60"/>
                <a:gd name="T16" fmla="*/ 359 w 668"/>
                <a:gd name="T17" fmla="*/ 6 h 60"/>
                <a:gd name="T18" fmla="*/ 389 w 668"/>
                <a:gd name="T19" fmla="*/ 8 h 60"/>
                <a:gd name="T20" fmla="*/ 419 w 668"/>
                <a:gd name="T21" fmla="*/ 10 h 60"/>
                <a:gd name="T22" fmla="*/ 448 w 668"/>
                <a:gd name="T23" fmla="*/ 13 h 60"/>
                <a:gd name="T24" fmla="*/ 510 w 668"/>
                <a:gd name="T25" fmla="*/ 18 h 60"/>
                <a:gd name="T26" fmla="*/ 570 w 668"/>
                <a:gd name="T27" fmla="*/ 22 h 60"/>
                <a:gd name="T28" fmla="*/ 600 w 668"/>
                <a:gd name="T29" fmla="*/ 25 h 60"/>
                <a:gd name="T30" fmla="*/ 628 w 668"/>
                <a:gd name="T31" fmla="*/ 27 h 60"/>
                <a:gd name="T32" fmla="*/ 639 w 668"/>
                <a:gd name="T33" fmla="*/ 28 h 60"/>
                <a:gd name="T34" fmla="*/ 651 w 668"/>
                <a:gd name="T35" fmla="*/ 31 h 60"/>
                <a:gd name="T36" fmla="*/ 659 w 668"/>
                <a:gd name="T37" fmla="*/ 34 h 60"/>
                <a:gd name="T38" fmla="*/ 664 w 668"/>
                <a:gd name="T39" fmla="*/ 36 h 60"/>
                <a:gd name="T40" fmla="*/ 667 w 668"/>
                <a:gd name="T41" fmla="*/ 39 h 60"/>
                <a:gd name="T42" fmla="*/ 668 w 668"/>
                <a:gd name="T43" fmla="*/ 40 h 60"/>
                <a:gd name="T44" fmla="*/ 668 w 668"/>
                <a:gd name="T45" fmla="*/ 41 h 60"/>
                <a:gd name="T46" fmla="*/ 668 w 668"/>
                <a:gd name="T47" fmla="*/ 43 h 60"/>
                <a:gd name="T48" fmla="*/ 667 w 668"/>
                <a:gd name="T49" fmla="*/ 45 h 60"/>
                <a:gd name="T50" fmla="*/ 664 w 668"/>
                <a:gd name="T51" fmla="*/ 48 h 60"/>
                <a:gd name="T52" fmla="*/ 659 w 668"/>
                <a:gd name="T53" fmla="*/ 52 h 60"/>
                <a:gd name="T54" fmla="*/ 649 w 668"/>
                <a:gd name="T55" fmla="*/ 56 h 60"/>
                <a:gd name="T56" fmla="*/ 631 w 668"/>
                <a:gd name="T57" fmla="*/ 58 h 60"/>
                <a:gd name="T58" fmla="*/ 605 w 668"/>
                <a:gd name="T59" fmla="*/ 60 h 60"/>
                <a:gd name="T60" fmla="*/ 551 w 668"/>
                <a:gd name="T61" fmla="*/ 56 h 60"/>
                <a:gd name="T62" fmla="*/ 482 w 668"/>
                <a:gd name="T63" fmla="*/ 49 h 60"/>
                <a:gd name="T64" fmla="*/ 413 w 668"/>
                <a:gd name="T65" fmla="*/ 44 h 60"/>
                <a:gd name="T66" fmla="*/ 275 w 668"/>
                <a:gd name="T67" fmla="*/ 32 h 60"/>
                <a:gd name="T68" fmla="*/ 138 w 668"/>
                <a:gd name="T69" fmla="*/ 21 h 60"/>
                <a:gd name="T70" fmla="*/ 68 w 668"/>
                <a:gd name="T71" fmla="*/ 16 h 60"/>
                <a:gd name="T72" fmla="*/ 0 w 668"/>
                <a:gd name="T73" fmla="*/ 9 h 60"/>
                <a:gd name="T74" fmla="*/ 1 w 668"/>
                <a:gd name="T75" fmla="*/ 0 h 6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668"/>
                <a:gd name="T115" fmla="*/ 0 h 60"/>
                <a:gd name="T116" fmla="*/ 668 w 668"/>
                <a:gd name="T117" fmla="*/ 60 h 6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668" h="60">
                  <a:moveTo>
                    <a:pt x="1" y="0"/>
                  </a:moveTo>
                  <a:lnTo>
                    <a:pt x="31" y="0"/>
                  </a:lnTo>
                  <a:lnTo>
                    <a:pt x="60" y="0"/>
                  </a:lnTo>
                  <a:lnTo>
                    <a:pt x="90" y="0"/>
                  </a:lnTo>
                  <a:lnTo>
                    <a:pt x="151" y="0"/>
                  </a:lnTo>
                  <a:lnTo>
                    <a:pt x="210" y="0"/>
                  </a:lnTo>
                  <a:lnTo>
                    <a:pt x="240" y="1"/>
                  </a:lnTo>
                  <a:lnTo>
                    <a:pt x="300" y="3"/>
                  </a:lnTo>
                  <a:lnTo>
                    <a:pt x="359" y="6"/>
                  </a:lnTo>
                  <a:lnTo>
                    <a:pt x="389" y="8"/>
                  </a:lnTo>
                  <a:lnTo>
                    <a:pt x="419" y="10"/>
                  </a:lnTo>
                  <a:lnTo>
                    <a:pt x="448" y="13"/>
                  </a:lnTo>
                  <a:lnTo>
                    <a:pt x="510" y="18"/>
                  </a:lnTo>
                  <a:lnTo>
                    <a:pt x="570" y="22"/>
                  </a:lnTo>
                  <a:lnTo>
                    <a:pt x="600" y="25"/>
                  </a:lnTo>
                  <a:lnTo>
                    <a:pt x="628" y="27"/>
                  </a:lnTo>
                  <a:lnTo>
                    <a:pt x="639" y="28"/>
                  </a:lnTo>
                  <a:lnTo>
                    <a:pt x="651" y="31"/>
                  </a:lnTo>
                  <a:lnTo>
                    <a:pt x="659" y="34"/>
                  </a:lnTo>
                  <a:lnTo>
                    <a:pt x="664" y="36"/>
                  </a:lnTo>
                  <a:lnTo>
                    <a:pt x="667" y="39"/>
                  </a:lnTo>
                  <a:lnTo>
                    <a:pt x="668" y="40"/>
                  </a:lnTo>
                  <a:lnTo>
                    <a:pt x="668" y="41"/>
                  </a:lnTo>
                  <a:lnTo>
                    <a:pt x="668" y="43"/>
                  </a:lnTo>
                  <a:lnTo>
                    <a:pt x="667" y="45"/>
                  </a:lnTo>
                  <a:lnTo>
                    <a:pt x="664" y="48"/>
                  </a:lnTo>
                  <a:lnTo>
                    <a:pt x="659" y="52"/>
                  </a:lnTo>
                  <a:lnTo>
                    <a:pt x="649" y="56"/>
                  </a:lnTo>
                  <a:lnTo>
                    <a:pt x="631" y="58"/>
                  </a:lnTo>
                  <a:lnTo>
                    <a:pt x="605" y="60"/>
                  </a:lnTo>
                  <a:lnTo>
                    <a:pt x="551" y="56"/>
                  </a:lnTo>
                  <a:lnTo>
                    <a:pt x="482" y="49"/>
                  </a:lnTo>
                  <a:lnTo>
                    <a:pt x="413" y="44"/>
                  </a:lnTo>
                  <a:lnTo>
                    <a:pt x="275" y="32"/>
                  </a:lnTo>
                  <a:lnTo>
                    <a:pt x="138" y="21"/>
                  </a:lnTo>
                  <a:lnTo>
                    <a:pt x="68" y="16"/>
                  </a:lnTo>
                  <a:lnTo>
                    <a:pt x="0" y="9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21" name="Freeform 73">
              <a:extLst>
                <a:ext uri="{FF2B5EF4-FFF2-40B4-BE49-F238E27FC236}">
                  <a16:creationId xmlns:a16="http://schemas.microsoft.com/office/drawing/2014/main" id="{2B67D74A-CE40-2041-DC25-F267666486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1" y="3673"/>
              <a:ext cx="684" cy="143"/>
            </a:xfrm>
            <a:custGeom>
              <a:avLst/>
              <a:gdLst>
                <a:gd name="T0" fmla="*/ 10 w 684"/>
                <a:gd name="T1" fmla="*/ 0 h 143"/>
                <a:gd name="T2" fmla="*/ 39 w 684"/>
                <a:gd name="T3" fmla="*/ 2 h 143"/>
                <a:gd name="T4" fmla="*/ 63 w 684"/>
                <a:gd name="T5" fmla="*/ 4 h 143"/>
                <a:gd name="T6" fmla="*/ 304 w 684"/>
                <a:gd name="T7" fmla="*/ 21 h 143"/>
                <a:gd name="T8" fmla="*/ 376 w 684"/>
                <a:gd name="T9" fmla="*/ 26 h 143"/>
                <a:gd name="T10" fmla="*/ 508 w 684"/>
                <a:gd name="T11" fmla="*/ 35 h 143"/>
                <a:gd name="T12" fmla="*/ 528 w 684"/>
                <a:gd name="T13" fmla="*/ 36 h 143"/>
                <a:gd name="T14" fmla="*/ 548 w 684"/>
                <a:gd name="T15" fmla="*/ 38 h 143"/>
                <a:gd name="T16" fmla="*/ 559 w 684"/>
                <a:gd name="T17" fmla="*/ 39 h 143"/>
                <a:gd name="T18" fmla="*/ 581 w 684"/>
                <a:gd name="T19" fmla="*/ 42 h 143"/>
                <a:gd name="T20" fmla="*/ 594 w 684"/>
                <a:gd name="T21" fmla="*/ 44 h 143"/>
                <a:gd name="T22" fmla="*/ 613 w 684"/>
                <a:gd name="T23" fmla="*/ 49 h 143"/>
                <a:gd name="T24" fmla="*/ 627 w 684"/>
                <a:gd name="T25" fmla="*/ 53 h 143"/>
                <a:gd name="T26" fmla="*/ 647 w 684"/>
                <a:gd name="T27" fmla="*/ 60 h 143"/>
                <a:gd name="T28" fmla="*/ 653 w 684"/>
                <a:gd name="T29" fmla="*/ 64 h 143"/>
                <a:gd name="T30" fmla="*/ 663 w 684"/>
                <a:gd name="T31" fmla="*/ 69 h 143"/>
                <a:gd name="T32" fmla="*/ 676 w 684"/>
                <a:gd name="T33" fmla="*/ 79 h 143"/>
                <a:gd name="T34" fmla="*/ 683 w 684"/>
                <a:gd name="T35" fmla="*/ 89 h 143"/>
                <a:gd name="T36" fmla="*/ 684 w 684"/>
                <a:gd name="T37" fmla="*/ 93 h 143"/>
                <a:gd name="T38" fmla="*/ 684 w 684"/>
                <a:gd name="T39" fmla="*/ 97 h 143"/>
                <a:gd name="T40" fmla="*/ 682 w 684"/>
                <a:gd name="T41" fmla="*/ 106 h 143"/>
                <a:gd name="T42" fmla="*/ 671 w 684"/>
                <a:gd name="T43" fmla="*/ 117 h 143"/>
                <a:gd name="T44" fmla="*/ 662 w 684"/>
                <a:gd name="T45" fmla="*/ 122 h 143"/>
                <a:gd name="T46" fmla="*/ 657 w 684"/>
                <a:gd name="T47" fmla="*/ 124 h 143"/>
                <a:gd name="T48" fmla="*/ 640 w 684"/>
                <a:gd name="T49" fmla="*/ 131 h 143"/>
                <a:gd name="T50" fmla="*/ 626 w 684"/>
                <a:gd name="T51" fmla="*/ 135 h 143"/>
                <a:gd name="T52" fmla="*/ 610 w 684"/>
                <a:gd name="T53" fmla="*/ 139 h 143"/>
                <a:gd name="T54" fmla="*/ 596 w 684"/>
                <a:gd name="T55" fmla="*/ 140 h 143"/>
                <a:gd name="T56" fmla="*/ 578 w 684"/>
                <a:gd name="T57" fmla="*/ 143 h 143"/>
                <a:gd name="T58" fmla="*/ 564 w 684"/>
                <a:gd name="T59" fmla="*/ 143 h 143"/>
                <a:gd name="T60" fmla="*/ 535 w 684"/>
                <a:gd name="T61" fmla="*/ 143 h 143"/>
                <a:gd name="T62" fmla="*/ 501 w 684"/>
                <a:gd name="T63" fmla="*/ 141 h 143"/>
                <a:gd name="T64" fmla="*/ 485 w 684"/>
                <a:gd name="T65" fmla="*/ 140 h 143"/>
                <a:gd name="T66" fmla="*/ 467 w 684"/>
                <a:gd name="T67" fmla="*/ 139 h 143"/>
                <a:gd name="T68" fmla="*/ 415 w 684"/>
                <a:gd name="T69" fmla="*/ 133 h 143"/>
                <a:gd name="T70" fmla="*/ 375 w 684"/>
                <a:gd name="T71" fmla="*/ 128 h 143"/>
                <a:gd name="T72" fmla="*/ 344 w 684"/>
                <a:gd name="T73" fmla="*/ 122 h 143"/>
                <a:gd name="T74" fmla="*/ 288 w 684"/>
                <a:gd name="T75" fmla="*/ 110 h 143"/>
                <a:gd name="T76" fmla="*/ 231 w 684"/>
                <a:gd name="T77" fmla="*/ 96 h 143"/>
                <a:gd name="T78" fmla="*/ 199 w 684"/>
                <a:gd name="T79" fmla="*/ 86 h 143"/>
                <a:gd name="T80" fmla="*/ 147 w 684"/>
                <a:gd name="T81" fmla="*/ 69 h 143"/>
                <a:gd name="T82" fmla="*/ 107 w 684"/>
                <a:gd name="T83" fmla="*/ 55 h 143"/>
                <a:gd name="T84" fmla="*/ 75 w 684"/>
                <a:gd name="T85" fmla="*/ 42 h 143"/>
                <a:gd name="T86" fmla="*/ 57 w 684"/>
                <a:gd name="T87" fmla="*/ 35 h 143"/>
                <a:gd name="T88" fmla="*/ 6 w 684"/>
                <a:gd name="T89" fmla="*/ 16 h 143"/>
                <a:gd name="T90" fmla="*/ 0 w 684"/>
                <a:gd name="T91" fmla="*/ 13 h 143"/>
                <a:gd name="T92" fmla="*/ 10 w 684"/>
                <a:gd name="T93" fmla="*/ 0 h 14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684"/>
                <a:gd name="T142" fmla="*/ 0 h 143"/>
                <a:gd name="T143" fmla="*/ 684 w 684"/>
                <a:gd name="T144" fmla="*/ 143 h 143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684" h="143">
                  <a:moveTo>
                    <a:pt x="10" y="0"/>
                  </a:moveTo>
                  <a:lnTo>
                    <a:pt x="39" y="2"/>
                  </a:lnTo>
                  <a:lnTo>
                    <a:pt x="63" y="4"/>
                  </a:lnTo>
                  <a:lnTo>
                    <a:pt x="304" y="21"/>
                  </a:lnTo>
                  <a:lnTo>
                    <a:pt x="376" y="26"/>
                  </a:lnTo>
                  <a:lnTo>
                    <a:pt x="508" y="35"/>
                  </a:lnTo>
                  <a:lnTo>
                    <a:pt x="528" y="36"/>
                  </a:lnTo>
                  <a:lnTo>
                    <a:pt x="548" y="38"/>
                  </a:lnTo>
                  <a:lnTo>
                    <a:pt x="559" y="39"/>
                  </a:lnTo>
                  <a:lnTo>
                    <a:pt x="581" y="42"/>
                  </a:lnTo>
                  <a:lnTo>
                    <a:pt x="594" y="44"/>
                  </a:lnTo>
                  <a:lnTo>
                    <a:pt x="613" y="49"/>
                  </a:lnTo>
                  <a:lnTo>
                    <a:pt x="627" y="53"/>
                  </a:lnTo>
                  <a:lnTo>
                    <a:pt x="647" y="60"/>
                  </a:lnTo>
                  <a:lnTo>
                    <a:pt x="653" y="64"/>
                  </a:lnTo>
                  <a:lnTo>
                    <a:pt x="663" y="69"/>
                  </a:lnTo>
                  <a:lnTo>
                    <a:pt x="676" y="79"/>
                  </a:lnTo>
                  <a:lnTo>
                    <a:pt x="683" y="89"/>
                  </a:lnTo>
                  <a:lnTo>
                    <a:pt x="684" y="93"/>
                  </a:lnTo>
                  <a:lnTo>
                    <a:pt x="684" y="97"/>
                  </a:lnTo>
                  <a:lnTo>
                    <a:pt x="682" y="106"/>
                  </a:lnTo>
                  <a:lnTo>
                    <a:pt x="671" y="117"/>
                  </a:lnTo>
                  <a:lnTo>
                    <a:pt x="662" y="122"/>
                  </a:lnTo>
                  <a:lnTo>
                    <a:pt x="657" y="124"/>
                  </a:lnTo>
                  <a:lnTo>
                    <a:pt x="640" y="131"/>
                  </a:lnTo>
                  <a:lnTo>
                    <a:pt x="626" y="135"/>
                  </a:lnTo>
                  <a:lnTo>
                    <a:pt x="610" y="139"/>
                  </a:lnTo>
                  <a:lnTo>
                    <a:pt x="596" y="140"/>
                  </a:lnTo>
                  <a:lnTo>
                    <a:pt x="578" y="143"/>
                  </a:lnTo>
                  <a:lnTo>
                    <a:pt x="564" y="143"/>
                  </a:lnTo>
                  <a:lnTo>
                    <a:pt x="535" y="143"/>
                  </a:lnTo>
                  <a:lnTo>
                    <a:pt x="501" y="141"/>
                  </a:lnTo>
                  <a:lnTo>
                    <a:pt x="485" y="140"/>
                  </a:lnTo>
                  <a:lnTo>
                    <a:pt x="467" y="139"/>
                  </a:lnTo>
                  <a:lnTo>
                    <a:pt x="415" y="133"/>
                  </a:lnTo>
                  <a:lnTo>
                    <a:pt x="375" y="128"/>
                  </a:lnTo>
                  <a:lnTo>
                    <a:pt x="344" y="122"/>
                  </a:lnTo>
                  <a:lnTo>
                    <a:pt x="288" y="110"/>
                  </a:lnTo>
                  <a:lnTo>
                    <a:pt x="231" y="96"/>
                  </a:lnTo>
                  <a:lnTo>
                    <a:pt x="199" y="86"/>
                  </a:lnTo>
                  <a:lnTo>
                    <a:pt x="147" y="69"/>
                  </a:lnTo>
                  <a:lnTo>
                    <a:pt x="107" y="55"/>
                  </a:lnTo>
                  <a:lnTo>
                    <a:pt x="75" y="42"/>
                  </a:lnTo>
                  <a:lnTo>
                    <a:pt x="57" y="35"/>
                  </a:lnTo>
                  <a:lnTo>
                    <a:pt x="6" y="16"/>
                  </a:lnTo>
                  <a:lnTo>
                    <a:pt x="0" y="13"/>
                  </a:lnTo>
                  <a:lnTo>
                    <a:pt x="10" y="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22" name="Freeform 74">
              <a:extLst>
                <a:ext uri="{FF2B5EF4-FFF2-40B4-BE49-F238E27FC236}">
                  <a16:creationId xmlns:a16="http://schemas.microsoft.com/office/drawing/2014/main" id="{89E93C84-252E-46F2-17B8-F291A284C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9" y="3364"/>
              <a:ext cx="672" cy="180"/>
            </a:xfrm>
            <a:custGeom>
              <a:avLst/>
              <a:gdLst>
                <a:gd name="T0" fmla="*/ 5 w 672"/>
                <a:gd name="T1" fmla="*/ 162 h 180"/>
                <a:gd name="T2" fmla="*/ 33 w 672"/>
                <a:gd name="T3" fmla="*/ 154 h 180"/>
                <a:gd name="T4" fmla="*/ 58 w 672"/>
                <a:gd name="T5" fmla="*/ 148 h 180"/>
                <a:gd name="T6" fmla="*/ 288 w 672"/>
                <a:gd name="T7" fmla="*/ 80 h 180"/>
                <a:gd name="T8" fmla="*/ 358 w 672"/>
                <a:gd name="T9" fmla="*/ 61 h 180"/>
                <a:gd name="T10" fmla="*/ 486 w 672"/>
                <a:gd name="T11" fmla="*/ 25 h 180"/>
                <a:gd name="T12" fmla="*/ 504 w 672"/>
                <a:gd name="T13" fmla="*/ 20 h 180"/>
                <a:gd name="T14" fmla="*/ 524 w 672"/>
                <a:gd name="T15" fmla="*/ 13 h 180"/>
                <a:gd name="T16" fmla="*/ 534 w 672"/>
                <a:gd name="T17" fmla="*/ 10 h 180"/>
                <a:gd name="T18" fmla="*/ 556 w 672"/>
                <a:gd name="T19" fmla="*/ 7 h 180"/>
                <a:gd name="T20" fmla="*/ 569 w 672"/>
                <a:gd name="T21" fmla="*/ 4 h 180"/>
                <a:gd name="T22" fmla="*/ 588 w 672"/>
                <a:gd name="T23" fmla="*/ 1 h 180"/>
                <a:gd name="T24" fmla="*/ 604 w 672"/>
                <a:gd name="T25" fmla="*/ 0 h 180"/>
                <a:gd name="T26" fmla="*/ 624 w 672"/>
                <a:gd name="T27" fmla="*/ 0 h 180"/>
                <a:gd name="T28" fmla="*/ 631 w 672"/>
                <a:gd name="T29" fmla="*/ 1 h 180"/>
                <a:gd name="T30" fmla="*/ 644 w 672"/>
                <a:gd name="T31" fmla="*/ 3 h 180"/>
                <a:gd name="T32" fmla="*/ 659 w 672"/>
                <a:gd name="T33" fmla="*/ 9 h 180"/>
                <a:gd name="T34" fmla="*/ 668 w 672"/>
                <a:gd name="T35" fmla="*/ 16 h 180"/>
                <a:gd name="T36" fmla="*/ 671 w 672"/>
                <a:gd name="T37" fmla="*/ 20 h 180"/>
                <a:gd name="T38" fmla="*/ 672 w 672"/>
                <a:gd name="T39" fmla="*/ 22 h 180"/>
                <a:gd name="T40" fmla="*/ 672 w 672"/>
                <a:gd name="T41" fmla="*/ 32 h 180"/>
                <a:gd name="T42" fmla="*/ 667 w 672"/>
                <a:gd name="T43" fmla="*/ 45 h 180"/>
                <a:gd name="T44" fmla="*/ 661 w 672"/>
                <a:gd name="T45" fmla="*/ 53 h 180"/>
                <a:gd name="T46" fmla="*/ 655 w 672"/>
                <a:gd name="T47" fmla="*/ 58 h 180"/>
                <a:gd name="T48" fmla="*/ 643 w 672"/>
                <a:gd name="T49" fmla="*/ 70 h 180"/>
                <a:gd name="T50" fmla="*/ 631 w 672"/>
                <a:gd name="T51" fmla="*/ 78 h 180"/>
                <a:gd name="T52" fmla="*/ 617 w 672"/>
                <a:gd name="T53" fmla="*/ 87 h 180"/>
                <a:gd name="T54" fmla="*/ 604 w 672"/>
                <a:gd name="T55" fmla="*/ 93 h 180"/>
                <a:gd name="T56" fmla="*/ 588 w 672"/>
                <a:gd name="T57" fmla="*/ 101 h 180"/>
                <a:gd name="T58" fmla="*/ 575 w 672"/>
                <a:gd name="T59" fmla="*/ 106 h 180"/>
                <a:gd name="T60" fmla="*/ 548 w 672"/>
                <a:gd name="T61" fmla="*/ 117 h 180"/>
                <a:gd name="T62" fmla="*/ 514 w 672"/>
                <a:gd name="T63" fmla="*/ 127 h 180"/>
                <a:gd name="T64" fmla="*/ 500 w 672"/>
                <a:gd name="T65" fmla="*/ 131 h 180"/>
                <a:gd name="T66" fmla="*/ 482 w 672"/>
                <a:gd name="T67" fmla="*/ 136 h 180"/>
                <a:gd name="T68" fmla="*/ 432 w 672"/>
                <a:gd name="T69" fmla="*/ 149 h 180"/>
                <a:gd name="T70" fmla="*/ 392 w 672"/>
                <a:gd name="T71" fmla="*/ 158 h 180"/>
                <a:gd name="T72" fmla="*/ 361 w 672"/>
                <a:gd name="T73" fmla="*/ 163 h 180"/>
                <a:gd name="T74" fmla="*/ 305 w 672"/>
                <a:gd name="T75" fmla="*/ 170 h 180"/>
                <a:gd name="T76" fmla="*/ 247 w 672"/>
                <a:gd name="T77" fmla="*/ 176 h 180"/>
                <a:gd name="T78" fmla="*/ 212 w 672"/>
                <a:gd name="T79" fmla="*/ 177 h 180"/>
                <a:gd name="T80" fmla="*/ 157 w 672"/>
                <a:gd name="T81" fmla="*/ 180 h 180"/>
                <a:gd name="T82" fmla="*/ 115 w 672"/>
                <a:gd name="T83" fmla="*/ 180 h 180"/>
                <a:gd name="T84" fmla="*/ 80 w 672"/>
                <a:gd name="T85" fmla="*/ 179 h 180"/>
                <a:gd name="T86" fmla="*/ 62 w 672"/>
                <a:gd name="T87" fmla="*/ 179 h 180"/>
                <a:gd name="T88" fmla="*/ 7 w 672"/>
                <a:gd name="T89" fmla="*/ 177 h 180"/>
                <a:gd name="T90" fmla="*/ 0 w 672"/>
                <a:gd name="T91" fmla="*/ 177 h 180"/>
                <a:gd name="T92" fmla="*/ 5 w 672"/>
                <a:gd name="T93" fmla="*/ 162 h 18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672"/>
                <a:gd name="T142" fmla="*/ 0 h 180"/>
                <a:gd name="T143" fmla="*/ 672 w 672"/>
                <a:gd name="T144" fmla="*/ 180 h 18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672" h="180">
                  <a:moveTo>
                    <a:pt x="5" y="162"/>
                  </a:moveTo>
                  <a:lnTo>
                    <a:pt x="33" y="154"/>
                  </a:lnTo>
                  <a:lnTo>
                    <a:pt x="58" y="148"/>
                  </a:lnTo>
                  <a:lnTo>
                    <a:pt x="288" y="80"/>
                  </a:lnTo>
                  <a:lnTo>
                    <a:pt x="358" y="61"/>
                  </a:lnTo>
                  <a:lnTo>
                    <a:pt x="486" y="25"/>
                  </a:lnTo>
                  <a:lnTo>
                    <a:pt x="504" y="20"/>
                  </a:lnTo>
                  <a:lnTo>
                    <a:pt x="524" y="13"/>
                  </a:lnTo>
                  <a:lnTo>
                    <a:pt x="534" y="10"/>
                  </a:lnTo>
                  <a:lnTo>
                    <a:pt x="556" y="7"/>
                  </a:lnTo>
                  <a:lnTo>
                    <a:pt x="569" y="4"/>
                  </a:lnTo>
                  <a:lnTo>
                    <a:pt x="588" y="1"/>
                  </a:lnTo>
                  <a:lnTo>
                    <a:pt x="604" y="0"/>
                  </a:lnTo>
                  <a:lnTo>
                    <a:pt x="624" y="0"/>
                  </a:lnTo>
                  <a:lnTo>
                    <a:pt x="631" y="1"/>
                  </a:lnTo>
                  <a:lnTo>
                    <a:pt x="644" y="3"/>
                  </a:lnTo>
                  <a:lnTo>
                    <a:pt x="659" y="9"/>
                  </a:lnTo>
                  <a:lnTo>
                    <a:pt x="668" y="16"/>
                  </a:lnTo>
                  <a:lnTo>
                    <a:pt x="671" y="20"/>
                  </a:lnTo>
                  <a:lnTo>
                    <a:pt x="672" y="22"/>
                  </a:lnTo>
                  <a:lnTo>
                    <a:pt x="672" y="32"/>
                  </a:lnTo>
                  <a:lnTo>
                    <a:pt x="667" y="45"/>
                  </a:lnTo>
                  <a:lnTo>
                    <a:pt x="661" y="53"/>
                  </a:lnTo>
                  <a:lnTo>
                    <a:pt x="655" y="58"/>
                  </a:lnTo>
                  <a:lnTo>
                    <a:pt x="643" y="70"/>
                  </a:lnTo>
                  <a:lnTo>
                    <a:pt x="631" y="78"/>
                  </a:lnTo>
                  <a:lnTo>
                    <a:pt x="617" y="87"/>
                  </a:lnTo>
                  <a:lnTo>
                    <a:pt x="604" y="93"/>
                  </a:lnTo>
                  <a:lnTo>
                    <a:pt x="588" y="101"/>
                  </a:lnTo>
                  <a:lnTo>
                    <a:pt x="575" y="106"/>
                  </a:lnTo>
                  <a:lnTo>
                    <a:pt x="548" y="117"/>
                  </a:lnTo>
                  <a:lnTo>
                    <a:pt x="514" y="127"/>
                  </a:lnTo>
                  <a:lnTo>
                    <a:pt x="500" y="131"/>
                  </a:lnTo>
                  <a:lnTo>
                    <a:pt x="482" y="136"/>
                  </a:lnTo>
                  <a:lnTo>
                    <a:pt x="432" y="149"/>
                  </a:lnTo>
                  <a:lnTo>
                    <a:pt x="392" y="158"/>
                  </a:lnTo>
                  <a:lnTo>
                    <a:pt x="361" y="163"/>
                  </a:lnTo>
                  <a:lnTo>
                    <a:pt x="305" y="170"/>
                  </a:lnTo>
                  <a:lnTo>
                    <a:pt x="247" y="176"/>
                  </a:lnTo>
                  <a:lnTo>
                    <a:pt x="212" y="177"/>
                  </a:lnTo>
                  <a:lnTo>
                    <a:pt x="157" y="180"/>
                  </a:lnTo>
                  <a:lnTo>
                    <a:pt x="115" y="180"/>
                  </a:lnTo>
                  <a:lnTo>
                    <a:pt x="80" y="179"/>
                  </a:lnTo>
                  <a:lnTo>
                    <a:pt x="62" y="179"/>
                  </a:lnTo>
                  <a:lnTo>
                    <a:pt x="7" y="177"/>
                  </a:lnTo>
                  <a:lnTo>
                    <a:pt x="0" y="177"/>
                  </a:lnTo>
                  <a:lnTo>
                    <a:pt x="5" y="162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23" name="Freeform 75">
              <a:extLst>
                <a:ext uri="{FF2B5EF4-FFF2-40B4-BE49-F238E27FC236}">
                  <a16:creationId xmlns:a16="http://schemas.microsoft.com/office/drawing/2014/main" id="{DF428EE8-9744-BC0B-AEA1-FA064C843A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9" y="1313"/>
              <a:ext cx="622" cy="264"/>
            </a:xfrm>
            <a:custGeom>
              <a:avLst/>
              <a:gdLst>
                <a:gd name="T0" fmla="*/ 4 w 622"/>
                <a:gd name="T1" fmla="*/ 0 h 264"/>
                <a:gd name="T2" fmla="*/ 32 w 622"/>
                <a:gd name="T3" fmla="*/ 10 h 264"/>
                <a:gd name="T4" fmla="*/ 61 w 622"/>
                <a:gd name="T5" fmla="*/ 19 h 264"/>
                <a:gd name="T6" fmla="*/ 89 w 622"/>
                <a:gd name="T7" fmla="*/ 30 h 264"/>
                <a:gd name="T8" fmla="*/ 146 w 622"/>
                <a:gd name="T9" fmla="*/ 49 h 264"/>
                <a:gd name="T10" fmla="*/ 203 w 622"/>
                <a:gd name="T11" fmla="*/ 68 h 264"/>
                <a:gd name="T12" fmla="*/ 230 w 622"/>
                <a:gd name="T13" fmla="*/ 79 h 264"/>
                <a:gd name="T14" fmla="*/ 286 w 622"/>
                <a:gd name="T15" fmla="*/ 101 h 264"/>
                <a:gd name="T16" fmla="*/ 341 w 622"/>
                <a:gd name="T17" fmla="*/ 123 h 264"/>
                <a:gd name="T18" fmla="*/ 368 w 622"/>
                <a:gd name="T19" fmla="*/ 134 h 264"/>
                <a:gd name="T20" fmla="*/ 396 w 622"/>
                <a:gd name="T21" fmla="*/ 146 h 264"/>
                <a:gd name="T22" fmla="*/ 424 w 622"/>
                <a:gd name="T23" fmla="*/ 158 h 264"/>
                <a:gd name="T24" fmla="*/ 480 w 622"/>
                <a:gd name="T25" fmla="*/ 182 h 264"/>
                <a:gd name="T26" fmla="*/ 534 w 622"/>
                <a:gd name="T27" fmla="*/ 207 h 264"/>
                <a:gd name="T28" fmla="*/ 561 w 622"/>
                <a:gd name="T29" fmla="*/ 218 h 264"/>
                <a:gd name="T30" fmla="*/ 588 w 622"/>
                <a:gd name="T31" fmla="*/ 230 h 264"/>
                <a:gd name="T32" fmla="*/ 597 w 622"/>
                <a:gd name="T33" fmla="*/ 234 h 264"/>
                <a:gd name="T34" fmla="*/ 609 w 622"/>
                <a:gd name="T35" fmla="*/ 240 h 264"/>
                <a:gd name="T36" fmla="*/ 617 w 622"/>
                <a:gd name="T37" fmla="*/ 246 h 264"/>
                <a:gd name="T38" fmla="*/ 619 w 622"/>
                <a:gd name="T39" fmla="*/ 249 h 264"/>
                <a:gd name="T40" fmla="*/ 622 w 622"/>
                <a:gd name="T41" fmla="*/ 253 h 264"/>
                <a:gd name="T42" fmla="*/ 622 w 622"/>
                <a:gd name="T43" fmla="*/ 255 h 264"/>
                <a:gd name="T44" fmla="*/ 622 w 622"/>
                <a:gd name="T45" fmla="*/ 256 h 264"/>
                <a:gd name="T46" fmla="*/ 622 w 622"/>
                <a:gd name="T47" fmla="*/ 257 h 264"/>
                <a:gd name="T48" fmla="*/ 621 w 622"/>
                <a:gd name="T49" fmla="*/ 257 h 264"/>
                <a:gd name="T50" fmla="*/ 619 w 622"/>
                <a:gd name="T51" fmla="*/ 260 h 264"/>
                <a:gd name="T52" fmla="*/ 617 w 622"/>
                <a:gd name="T53" fmla="*/ 261 h 264"/>
                <a:gd name="T54" fmla="*/ 609 w 622"/>
                <a:gd name="T55" fmla="*/ 264 h 264"/>
                <a:gd name="T56" fmla="*/ 599 w 622"/>
                <a:gd name="T57" fmla="*/ 264 h 264"/>
                <a:gd name="T58" fmla="*/ 581 w 622"/>
                <a:gd name="T59" fmla="*/ 260 h 264"/>
                <a:gd name="T60" fmla="*/ 556 w 622"/>
                <a:gd name="T61" fmla="*/ 253 h 264"/>
                <a:gd name="T62" fmla="*/ 506 w 622"/>
                <a:gd name="T63" fmla="*/ 231 h 264"/>
                <a:gd name="T64" fmla="*/ 442 w 622"/>
                <a:gd name="T65" fmla="*/ 204 h 264"/>
                <a:gd name="T66" fmla="*/ 379 w 622"/>
                <a:gd name="T67" fmla="*/ 176 h 264"/>
                <a:gd name="T68" fmla="*/ 253 w 622"/>
                <a:gd name="T69" fmla="*/ 120 h 264"/>
                <a:gd name="T70" fmla="*/ 127 w 622"/>
                <a:gd name="T71" fmla="*/ 65 h 264"/>
                <a:gd name="T72" fmla="*/ 63 w 622"/>
                <a:gd name="T73" fmla="*/ 37 h 264"/>
                <a:gd name="T74" fmla="*/ 0 w 622"/>
                <a:gd name="T75" fmla="*/ 9 h 264"/>
                <a:gd name="T76" fmla="*/ 4 w 622"/>
                <a:gd name="T77" fmla="*/ 0 h 26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22"/>
                <a:gd name="T118" fmla="*/ 0 h 264"/>
                <a:gd name="T119" fmla="*/ 622 w 622"/>
                <a:gd name="T120" fmla="*/ 264 h 26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22" h="264">
                  <a:moveTo>
                    <a:pt x="4" y="0"/>
                  </a:moveTo>
                  <a:lnTo>
                    <a:pt x="32" y="10"/>
                  </a:lnTo>
                  <a:lnTo>
                    <a:pt x="61" y="19"/>
                  </a:lnTo>
                  <a:lnTo>
                    <a:pt x="89" y="30"/>
                  </a:lnTo>
                  <a:lnTo>
                    <a:pt x="146" y="49"/>
                  </a:lnTo>
                  <a:lnTo>
                    <a:pt x="203" y="68"/>
                  </a:lnTo>
                  <a:lnTo>
                    <a:pt x="230" y="79"/>
                  </a:lnTo>
                  <a:lnTo>
                    <a:pt x="286" y="101"/>
                  </a:lnTo>
                  <a:lnTo>
                    <a:pt x="341" y="123"/>
                  </a:lnTo>
                  <a:lnTo>
                    <a:pt x="368" y="134"/>
                  </a:lnTo>
                  <a:lnTo>
                    <a:pt x="396" y="146"/>
                  </a:lnTo>
                  <a:lnTo>
                    <a:pt x="424" y="158"/>
                  </a:lnTo>
                  <a:lnTo>
                    <a:pt x="480" y="182"/>
                  </a:lnTo>
                  <a:lnTo>
                    <a:pt x="534" y="207"/>
                  </a:lnTo>
                  <a:lnTo>
                    <a:pt x="561" y="218"/>
                  </a:lnTo>
                  <a:lnTo>
                    <a:pt x="588" y="230"/>
                  </a:lnTo>
                  <a:lnTo>
                    <a:pt x="597" y="234"/>
                  </a:lnTo>
                  <a:lnTo>
                    <a:pt x="609" y="240"/>
                  </a:lnTo>
                  <a:lnTo>
                    <a:pt x="617" y="246"/>
                  </a:lnTo>
                  <a:lnTo>
                    <a:pt x="619" y="249"/>
                  </a:lnTo>
                  <a:lnTo>
                    <a:pt x="622" y="253"/>
                  </a:lnTo>
                  <a:lnTo>
                    <a:pt x="622" y="255"/>
                  </a:lnTo>
                  <a:lnTo>
                    <a:pt x="622" y="256"/>
                  </a:lnTo>
                  <a:lnTo>
                    <a:pt x="622" y="257"/>
                  </a:lnTo>
                  <a:lnTo>
                    <a:pt x="621" y="257"/>
                  </a:lnTo>
                  <a:lnTo>
                    <a:pt x="619" y="260"/>
                  </a:lnTo>
                  <a:lnTo>
                    <a:pt x="617" y="261"/>
                  </a:lnTo>
                  <a:lnTo>
                    <a:pt x="609" y="264"/>
                  </a:lnTo>
                  <a:lnTo>
                    <a:pt x="599" y="264"/>
                  </a:lnTo>
                  <a:lnTo>
                    <a:pt x="581" y="260"/>
                  </a:lnTo>
                  <a:lnTo>
                    <a:pt x="556" y="253"/>
                  </a:lnTo>
                  <a:lnTo>
                    <a:pt x="506" y="231"/>
                  </a:lnTo>
                  <a:lnTo>
                    <a:pt x="442" y="204"/>
                  </a:lnTo>
                  <a:lnTo>
                    <a:pt x="379" y="176"/>
                  </a:lnTo>
                  <a:lnTo>
                    <a:pt x="253" y="120"/>
                  </a:lnTo>
                  <a:lnTo>
                    <a:pt x="127" y="65"/>
                  </a:lnTo>
                  <a:lnTo>
                    <a:pt x="63" y="37"/>
                  </a:lnTo>
                  <a:lnTo>
                    <a:pt x="0" y="9"/>
                  </a:lnTo>
                  <a:lnTo>
                    <a:pt x="4" y="0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24" name="Freeform 76">
              <a:extLst>
                <a:ext uri="{FF2B5EF4-FFF2-40B4-BE49-F238E27FC236}">
                  <a16:creationId xmlns:a16="http://schemas.microsoft.com/office/drawing/2014/main" id="{B4392B14-6961-F279-420A-7AF90CE50B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2" y="3177"/>
              <a:ext cx="609" cy="293"/>
            </a:xfrm>
            <a:custGeom>
              <a:avLst/>
              <a:gdLst>
                <a:gd name="T0" fmla="*/ 609 w 609"/>
                <a:gd name="T1" fmla="*/ 7 h 293"/>
                <a:gd name="T2" fmla="*/ 582 w 609"/>
                <a:gd name="T3" fmla="*/ 23 h 293"/>
                <a:gd name="T4" fmla="*/ 556 w 609"/>
                <a:gd name="T5" fmla="*/ 37 h 293"/>
                <a:gd name="T6" fmla="*/ 529 w 609"/>
                <a:gd name="T7" fmla="*/ 51 h 293"/>
                <a:gd name="T8" fmla="*/ 476 w 609"/>
                <a:gd name="T9" fmla="*/ 80 h 293"/>
                <a:gd name="T10" fmla="*/ 423 w 609"/>
                <a:gd name="T11" fmla="*/ 108 h 293"/>
                <a:gd name="T12" fmla="*/ 397 w 609"/>
                <a:gd name="T13" fmla="*/ 121 h 293"/>
                <a:gd name="T14" fmla="*/ 344 w 609"/>
                <a:gd name="T15" fmla="*/ 148 h 293"/>
                <a:gd name="T16" fmla="*/ 289 w 609"/>
                <a:gd name="T17" fmla="*/ 173 h 293"/>
                <a:gd name="T18" fmla="*/ 262 w 609"/>
                <a:gd name="T19" fmla="*/ 186 h 293"/>
                <a:gd name="T20" fmla="*/ 235 w 609"/>
                <a:gd name="T21" fmla="*/ 199 h 293"/>
                <a:gd name="T22" fmla="*/ 208 w 609"/>
                <a:gd name="T23" fmla="*/ 210 h 293"/>
                <a:gd name="T24" fmla="*/ 151 w 609"/>
                <a:gd name="T25" fmla="*/ 235 h 293"/>
                <a:gd name="T26" fmla="*/ 97 w 609"/>
                <a:gd name="T27" fmla="*/ 260 h 293"/>
                <a:gd name="T28" fmla="*/ 69 w 609"/>
                <a:gd name="T29" fmla="*/ 271 h 293"/>
                <a:gd name="T30" fmla="*/ 42 w 609"/>
                <a:gd name="T31" fmla="*/ 283 h 293"/>
                <a:gd name="T32" fmla="*/ 33 w 609"/>
                <a:gd name="T33" fmla="*/ 287 h 293"/>
                <a:gd name="T34" fmla="*/ 22 w 609"/>
                <a:gd name="T35" fmla="*/ 291 h 293"/>
                <a:gd name="T36" fmla="*/ 13 w 609"/>
                <a:gd name="T37" fmla="*/ 293 h 293"/>
                <a:gd name="T38" fmla="*/ 7 w 609"/>
                <a:gd name="T39" fmla="*/ 293 h 293"/>
                <a:gd name="T40" fmla="*/ 3 w 609"/>
                <a:gd name="T41" fmla="*/ 292 h 293"/>
                <a:gd name="T42" fmla="*/ 2 w 609"/>
                <a:gd name="T43" fmla="*/ 291 h 293"/>
                <a:gd name="T44" fmla="*/ 1 w 609"/>
                <a:gd name="T45" fmla="*/ 289 h 293"/>
                <a:gd name="T46" fmla="*/ 1 w 609"/>
                <a:gd name="T47" fmla="*/ 288 h 293"/>
                <a:gd name="T48" fmla="*/ 0 w 609"/>
                <a:gd name="T49" fmla="*/ 287 h 293"/>
                <a:gd name="T50" fmla="*/ 1 w 609"/>
                <a:gd name="T51" fmla="*/ 282 h 293"/>
                <a:gd name="T52" fmla="*/ 5 w 609"/>
                <a:gd name="T53" fmla="*/ 276 h 293"/>
                <a:gd name="T54" fmla="*/ 11 w 609"/>
                <a:gd name="T55" fmla="*/ 267 h 293"/>
                <a:gd name="T56" fmla="*/ 27 w 609"/>
                <a:gd name="T57" fmla="*/ 257 h 293"/>
                <a:gd name="T58" fmla="*/ 49 w 609"/>
                <a:gd name="T59" fmla="*/ 243 h 293"/>
                <a:gd name="T60" fmla="*/ 98 w 609"/>
                <a:gd name="T61" fmla="*/ 221 h 293"/>
                <a:gd name="T62" fmla="*/ 161 w 609"/>
                <a:gd name="T63" fmla="*/ 194 h 293"/>
                <a:gd name="T64" fmla="*/ 225 w 609"/>
                <a:gd name="T65" fmla="*/ 165 h 293"/>
                <a:gd name="T66" fmla="*/ 351 w 609"/>
                <a:gd name="T67" fmla="*/ 111 h 293"/>
                <a:gd name="T68" fmla="*/ 478 w 609"/>
                <a:gd name="T69" fmla="*/ 55 h 293"/>
                <a:gd name="T70" fmla="*/ 542 w 609"/>
                <a:gd name="T71" fmla="*/ 27 h 293"/>
                <a:gd name="T72" fmla="*/ 604 w 609"/>
                <a:gd name="T73" fmla="*/ 0 h 293"/>
                <a:gd name="T74" fmla="*/ 609 w 609"/>
                <a:gd name="T75" fmla="*/ 7 h 2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609"/>
                <a:gd name="T115" fmla="*/ 0 h 293"/>
                <a:gd name="T116" fmla="*/ 609 w 609"/>
                <a:gd name="T117" fmla="*/ 293 h 2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609" h="293">
                  <a:moveTo>
                    <a:pt x="609" y="7"/>
                  </a:moveTo>
                  <a:lnTo>
                    <a:pt x="582" y="23"/>
                  </a:lnTo>
                  <a:lnTo>
                    <a:pt x="556" y="37"/>
                  </a:lnTo>
                  <a:lnTo>
                    <a:pt x="529" y="51"/>
                  </a:lnTo>
                  <a:lnTo>
                    <a:pt x="476" y="80"/>
                  </a:lnTo>
                  <a:lnTo>
                    <a:pt x="423" y="108"/>
                  </a:lnTo>
                  <a:lnTo>
                    <a:pt x="397" y="121"/>
                  </a:lnTo>
                  <a:lnTo>
                    <a:pt x="344" y="148"/>
                  </a:lnTo>
                  <a:lnTo>
                    <a:pt x="289" y="173"/>
                  </a:lnTo>
                  <a:lnTo>
                    <a:pt x="262" y="186"/>
                  </a:lnTo>
                  <a:lnTo>
                    <a:pt x="235" y="199"/>
                  </a:lnTo>
                  <a:lnTo>
                    <a:pt x="208" y="210"/>
                  </a:lnTo>
                  <a:lnTo>
                    <a:pt x="151" y="235"/>
                  </a:lnTo>
                  <a:lnTo>
                    <a:pt x="97" y="260"/>
                  </a:lnTo>
                  <a:lnTo>
                    <a:pt x="69" y="271"/>
                  </a:lnTo>
                  <a:lnTo>
                    <a:pt x="42" y="283"/>
                  </a:lnTo>
                  <a:lnTo>
                    <a:pt x="33" y="287"/>
                  </a:lnTo>
                  <a:lnTo>
                    <a:pt x="22" y="291"/>
                  </a:lnTo>
                  <a:lnTo>
                    <a:pt x="13" y="293"/>
                  </a:lnTo>
                  <a:lnTo>
                    <a:pt x="7" y="293"/>
                  </a:lnTo>
                  <a:lnTo>
                    <a:pt x="3" y="292"/>
                  </a:lnTo>
                  <a:lnTo>
                    <a:pt x="2" y="291"/>
                  </a:lnTo>
                  <a:lnTo>
                    <a:pt x="1" y="289"/>
                  </a:lnTo>
                  <a:lnTo>
                    <a:pt x="1" y="288"/>
                  </a:lnTo>
                  <a:lnTo>
                    <a:pt x="0" y="287"/>
                  </a:lnTo>
                  <a:lnTo>
                    <a:pt x="1" y="282"/>
                  </a:lnTo>
                  <a:lnTo>
                    <a:pt x="5" y="276"/>
                  </a:lnTo>
                  <a:lnTo>
                    <a:pt x="11" y="267"/>
                  </a:lnTo>
                  <a:lnTo>
                    <a:pt x="27" y="257"/>
                  </a:lnTo>
                  <a:lnTo>
                    <a:pt x="49" y="243"/>
                  </a:lnTo>
                  <a:lnTo>
                    <a:pt x="98" y="221"/>
                  </a:lnTo>
                  <a:lnTo>
                    <a:pt x="161" y="194"/>
                  </a:lnTo>
                  <a:lnTo>
                    <a:pt x="225" y="165"/>
                  </a:lnTo>
                  <a:lnTo>
                    <a:pt x="351" y="111"/>
                  </a:lnTo>
                  <a:lnTo>
                    <a:pt x="478" y="55"/>
                  </a:lnTo>
                  <a:lnTo>
                    <a:pt x="542" y="27"/>
                  </a:lnTo>
                  <a:lnTo>
                    <a:pt x="604" y="0"/>
                  </a:lnTo>
                  <a:lnTo>
                    <a:pt x="609" y="7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25" name="Freeform 77">
              <a:extLst>
                <a:ext uri="{FF2B5EF4-FFF2-40B4-BE49-F238E27FC236}">
                  <a16:creationId xmlns:a16="http://schemas.microsoft.com/office/drawing/2014/main" id="{6949B5FA-F3BA-4A13-9408-E67F9A7BE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2" y="3151"/>
              <a:ext cx="666" cy="86"/>
            </a:xfrm>
            <a:custGeom>
              <a:avLst/>
              <a:gdLst>
                <a:gd name="T0" fmla="*/ 666 w 666"/>
                <a:gd name="T1" fmla="*/ 10 h 86"/>
                <a:gd name="T2" fmla="*/ 636 w 666"/>
                <a:gd name="T3" fmla="*/ 15 h 86"/>
                <a:gd name="T4" fmla="*/ 606 w 666"/>
                <a:gd name="T5" fmla="*/ 19 h 86"/>
                <a:gd name="T6" fmla="*/ 576 w 666"/>
                <a:gd name="T7" fmla="*/ 24 h 86"/>
                <a:gd name="T8" fmla="*/ 517 w 666"/>
                <a:gd name="T9" fmla="*/ 35 h 86"/>
                <a:gd name="T10" fmla="*/ 457 w 666"/>
                <a:gd name="T11" fmla="*/ 45 h 86"/>
                <a:gd name="T12" fmla="*/ 429 w 666"/>
                <a:gd name="T13" fmla="*/ 49 h 86"/>
                <a:gd name="T14" fmla="*/ 369 w 666"/>
                <a:gd name="T15" fmla="*/ 57 h 86"/>
                <a:gd name="T16" fmla="*/ 310 w 666"/>
                <a:gd name="T17" fmla="*/ 63 h 86"/>
                <a:gd name="T18" fmla="*/ 280 w 666"/>
                <a:gd name="T19" fmla="*/ 66 h 86"/>
                <a:gd name="T20" fmla="*/ 250 w 666"/>
                <a:gd name="T21" fmla="*/ 68 h 86"/>
                <a:gd name="T22" fmla="*/ 221 w 666"/>
                <a:gd name="T23" fmla="*/ 71 h 86"/>
                <a:gd name="T24" fmla="*/ 159 w 666"/>
                <a:gd name="T25" fmla="*/ 76 h 86"/>
                <a:gd name="T26" fmla="*/ 100 w 666"/>
                <a:gd name="T27" fmla="*/ 81 h 86"/>
                <a:gd name="T28" fmla="*/ 71 w 666"/>
                <a:gd name="T29" fmla="*/ 84 h 86"/>
                <a:gd name="T30" fmla="*/ 41 w 666"/>
                <a:gd name="T31" fmla="*/ 86 h 86"/>
                <a:gd name="T32" fmla="*/ 31 w 666"/>
                <a:gd name="T33" fmla="*/ 86 h 86"/>
                <a:gd name="T34" fmla="*/ 19 w 666"/>
                <a:gd name="T35" fmla="*/ 86 h 86"/>
                <a:gd name="T36" fmla="*/ 9 w 666"/>
                <a:gd name="T37" fmla="*/ 85 h 86"/>
                <a:gd name="T38" fmla="*/ 5 w 666"/>
                <a:gd name="T39" fmla="*/ 84 h 86"/>
                <a:gd name="T40" fmla="*/ 1 w 666"/>
                <a:gd name="T41" fmla="*/ 81 h 86"/>
                <a:gd name="T42" fmla="*/ 0 w 666"/>
                <a:gd name="T43" fmla="*/ 80 h 86"/>
                <a:gd name="T44" fmla="*/ 0 w 666"/>
                <a:gd name="T45" fmla="*/ 79 h 86"/>
                <a:gd name="T46" fmla="*/ 0 w 666"/>
                <a:gd name="T47" fmla="*/ 77 h 86"/>
                <a:gd name="T48" fmla="*/ 0 w 666"/>
                <a:gd name="T49" fmla="*/ 75 h 86"/>
                <a:gd name="T50" fmla="*/ 2 w 666"/>
                <a:gd name="T51" fmla="*/ 72 h 86"/>
                <a:gd name="T52" fmla="*/ 7 w 666"/>
                <a:gd name="T53" fmla="*/ 67 h 86"/>
                <a:gd name="T54" fmla="*/ 16 w 666"/>
                <a:gd name="T55" fmla="*/ 62 h 86"/>
                <a:gd name="T56" fmla="*/ 34 w 666"/>
                <a:gd name="T57" fmla="*/ 57 h 86"/>
                <a:gd name="T58" fmla="*/ 59 w 666"/>
                <a:gd name="T59" fmla="*/ 50 h 86"/>
                <a:gd name="T60" fmla="*/ 113 w 666"/>
                <a:gd name="T61" fmla="*/ 46 h 86"/>
                <a:gd name="T62" fmla="*/ 182 w 666"/>
                <a:gd name="T63" fmla="*/ 40 h 86"/>
                <a:gd name="T64" fmla="*/ 250 w 666"/>
                <a:gd name="T65" fmla="*/ 35 h 86"/>
                <a:gd name="T66" fmla="*/ 389 w 666"/>
                <a:gd name="T67" fmla="*/ 23 h 86"/>
                <a:gd name="T68" fmla="*/ 526 w 666"/>
                <a:gd name="T69" fmla="*/ 11 h 86"/>
                <a:gd name="T70" fmla="*/ 596 w 666"/>
                <a:gd name="T71" fmla="*/ 6 h 86"/>
                <a:gd name="T72" fmla="*/ 664 w 666"/>
                <a:gd name="T73" fmla="*/ 0 h 86"/>
                <a:gd name="T74" fmla="*/ 666 w 666"/>
                <a:gd name="T75" fmla="*/ 10 h 8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666"/>
                <a:gd name="T115" fmla="*/ 0 h 86"/>
                <a:gd name="T116" fmla="*/ 666 w 666"/>
                <a:gd name="T117" fmla="*/ 86 h 8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666" h="86">
                  <a:moveTo>
                    <a:pt x="666" y="10"/>
                  </a:moveTo>
                  <a:lnTo>
                    <a:pt x="636" y="15"/>
                  </a:lnTo>
                  <a:lnTo>
                    <a:pt x="606" y="19"/>
                  </a:lnTo>
                  <a:lnTo>
                    <a:pt x="576" y="24"/>
                  </a:lnTo>
                  <a:lnTo>
                    <a:pt x="517" y="35"/>
                  </a:lnTo>
                  <a:lnTo>
                    <a:pt x="457" y="45"/>
                  </a:lnTo>
                  <a:lnTo>
                    <a:pt x="429" y="49"/>
                  </a:lnTo>
                  <a:lnTo>
                    <a:pt x="369" y="57"/>
                  </a:lnTo>
                  <a:lnTo>
                    <a:pt x="310" y="63"/>
                  </a:lnTo>
                  <a:lnTo>
                    <a:pt x="280" y="66"/>
                  </a:lnTo>
                  <a:lnTo>
                    <a:pt x="250" y="68"/>
                  </a:lnTo>
                  <a:lnTo>
                    <a:pt x="221" y="71"/>
                  </a:lnTo>
                  <a:lnTo>
                    <a:pt x="159" y="76"/>
                  </a:lnTo>
                  <a:lnTo>
                    <a:pt x="100" y="81"/>
                  </a:lnTo>
                  <a:lnTo>
                    <a:pt x="71" y="84"/>
                  </a:lnTo>
                  <a:lnTo>
                    <a:pt x="41" y="86"/>
                  </a:lnTo>
                  <a:lnTo>
                    <a:pt x="31" y="86"/>
                  </a:lnTo>
                  <a:lnTo>
                    <a:pt x="19" y="86"/>
                  </a:lnTo>
                  <a:lnTo>
                    <a:pt x="9" y="85"/>
                  </a:lnTo>
                  <a:lnTo>
                    <a:pt x="5" y="84"/>
                  </a:lnTo>
                  <a:lnTo>
                    <a:pt x="1" y="81"/>
                  </a:lnTo>
                  <a:lnTo>
                    <a:pt x="0" y="80"/>
                  </a:lnTo>
                  <a:lnTo>
                    <a:pt x="0" y="79"/>
                  </a:lnTo>
                  <a:lnTo>
                    <a:pt x="0" y="77"/>
                  </a:lnTo>
                  <a:lnTo>
                    <a:pt x="0" y="75"/>
                  </a:lnTo>
                  <a:lnTo>
                    <a:pt x="2" y="72"/>
                  </a:lnTo>
                  <a:lnTo>
                    <a:pt x="7" y="67"/>
                  </a:lnTo>
                  <a:lnTo>
                    <a:pt x="16" y="62"/>
                  </a:lnTo>
                  <a:lnTo>
                    <a:pt x="34" y="57"/>
                  </a:lnTo>
                  <a:lnTo>
                    <a:pt x="59" y="50"/>
                  </a:lnTo>
                  <a:lnTo>
                    <a:pt x="113" y="46"/>
                  </a:lnTo>
                  <a:lnTo>
                    <a:pt x="182" y="40"/>
                  </a:lnTo>
                  <a:lnTo>
                    <a:pt x="250" y="35"/>
                  </a:lnTo>
                  <a:lnTo>
                    <a:pt x="389" y="23"/>
                  </a:lnTo>
                  <a:lnTo>
                    <a:pt x="526" y="11"/>
                  </a:lnTo>
                  <a:lnTo>
                    <a:pt x="596" y="6"/>
                  </a:lnTo>
                  <a:lnTo>
                    <a:pt x="664" y="0"/>
                  </a:lnTo>
                  <a:lnTo>
                    <a:pt x="666" y="10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26" name="Freeform 78">
              <a:extLst>
                <a:ext uri="{FF2B5EF4-FFF2-40B4-BE49-F238E27FC236}">
                  <a16:creationId xmlns:a16="http://schemas.microsoft.com/office/drawing/2014/main" id="{4D000AA1-5D41-6B44-27EA-CAA327D14D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3" y="2891"/>
              <a:ext cx="312" cy="600"/>
            </a:xfrm>
            <a:custGeom>
              <a:avLst/>
              <a:gdLst>
                <a:gd name="T0" fmla="*/ 312 w 312"/>
                <a:gd name="T1" fmla="*/ 4 h 600"/>
                <a:gd name="T2" fmla="*/ 300 w 312"/>
                <a:gd name="T3" fmla="*/ 32 h 600"/>
                <a:gd name="T4" fmla="*/ 288 w 312"/>
                <a:gd name="T5" fmla="*/ 59 h 600"/>
                <a:gd name="T6" fmla="*/ 275 w 312"/>
                <a:gd name="T7" fmla="*/ 86 h 600"/>
                <a:gd name="T8" fmla="*/ 252 w 312"/>
                <a:gd name="T9" fmla="*/ 142 h 600"/>
                <a:gd name="T10" fmla="*/ 228 w 312"/>
                <a:gd name="T11" fmla="*/ 198 h 600"/>
                <a:gd name="T12" fmla="*/ 215 w 312"/>
                <a:gd name="T13" fmla="*/ 224 h 600"/>
                <a:gd name="T14" fmla="*/ 189 w 312"/>
                <a:gd name="T15" fmla="*/ 278 h 600"/>
                <a:gd name="T16" fmla="*/ 163 w 312"/>
                <a:gd name="T17" fmla="*/ 331 h 600"/>
                <a:gd name="T18" fmla="*/ 149 w 312"/>
                <a:gd name="T19" fmla="*/ 358 h 600"/>
                <a:gd name="T20" fmla="*/ 134 w 312"/>
                <a:gd name="T21" fmla="*/ 384 h 600"/>
                <a:gd name="T22" fmla="*/ 120 w 312"/>
                <a:gd name="T23" fmla="*/ 410 h 600"/>
                <a:gd name="T24" fmla="*/ 90 w 312"/>
                <a:gd name="T25" fmla="*/ 464 h 600"/>
                <a:gd name="T26" fmla="*/ 63 w 312"/>
                <a:gd name="T27" fmla="*/ 517 h 600"/>
                <a:gd name="T28" fmla="*/ 49 w 312"/>
                <a:gd name="T29" fmla="*/ 543 h 600"/>
                <a:gd name="T30" fmla="*/ 35 w 312"/>
                <a:gd name="T31" fmla="*/ 569 h 600"/>
                <a:gd name="T32" fmla="*/ 30 w 312"/>
                <a:gd name="T33" fmla="*/ 578 h 600"/>
                <a:gd name="T34" fmla="*/ 23 w 312"/>
                <a:gd name="T35" fmla="*/ 588 h 600"/>
                <a:gd name="T36" fmla="*/ 17 w 312"/>
                <a:gd name="T37" fmla="*/ 595 h 600"/>
                <a:gd name="T38" fmla="*/ 13 w 312"/>
                <a:gd name="T39" fmla="*/ 599 h 600"/>
                <a:gd name="T40" fmla="*/ 9 w 312"/>
                <a:gd name="T41" fmla="*/ 600 h 600"/>
                <a:gd name="T42" fmla="*/ 8 w 312"/>
                <a:gd name="T43" fmla="*/ 600 h 600"/>
                <a:gd name="T44" fmla="*/ 6 w 312"/>
                <a:gd name="T45" fmla="*/ 600 h 600"/>
                <a:gd name="T46" fmla="*/ 5 w 312"/>
                <a:gd name="T47" fmla="*/ 600 h 600"/>
                <a:gd name="T48" fmla="*/ 5 w 312"/>
                <a:gd name="T49" fmla="*/ 599 h 600"/>
                <a:gd name="T50" fmla="*/ 4 w 312"/>
                <a:gd name="T51" fmla="*/ 597 h 600"/>
                <a:gd name="T52" fmla="*/ 1 w 312"/>
                <a:gd name="T53" fmla="*/ 593 h 600"/>
                <a:gd name="T54" fmla="*/ 0 w 312"/>
                <a:gd name="T55" fmla="*/ 587 h 600"/>
                <a:gd name="T56" fmla="*/ 1 w 312"/>
                <a:gd name="T57" fmla="*/ 575 h 600"/>
                <a:gd name="T58" fmla="*/ 6 w 312"/>
                <a:gd name="T59" fmla="*/ 559 h 600"/>
                <a:gd name="T60" fmla="*/ 15 w 312"/>
                <a:gd name="T61" fmla="*/ 534 h 600"/>
                <a:gd name="T62" fmla="*/ 40 w 312"/>
                <a:gd name="T63" fmla="*/ 486 h 600"/>
                <a:gd name="T64" fmla="*/ 74 w 312"/>
                <a:gd name="T65" fmla="*/ 425 h 600"/>
                <a:gd name="T66" fmla="*/ 106 w 312"/>
                <a:gd name="T67" fmla="*/ 364 h 600"/>
                <a:gd name="T68" fmla="*/ 172 w 312"/>
                <a:gd name="T69" fmla="*/ 243 h 600"/>
                <a:gd name="T70" fmla="*/ 238 w 312"/>
                <a:gd name="T71" fmla="*/ 121 h 600"/>
                <a:gd name="T72" fmla="*/ 270 w 312"/>
                <a:gd name="T73" fmla="*/ 61 h 600"/>
                <a:gd name="T74" fmla="*/ 304 w 312"/>
                <a:gd name="T75" fmla="*/ 0 h 600"/>
                <a:gd name="T76" fmla="*/ 312 w 312"/>
                <a:gd name="T77" fmla="*/ 4 h 60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312"/>
                <a:gd name="T118" fmla="*/ 0 h 600"/>
                <a:gd name="T119" fmla="*/ 312 w 312"/>
                <a:gd name="T120" fmla="*/ 600 h 60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312" h="600">
                  <a:moveTo>
                    <a:pt x="312" y="4"/>
                  </a:moveTo>
                  <a:lnTo>
                    <a:pt x="300" y="32"/>
                  </a:lnTo>
                  <a:lnTo>
                    <a:pt x="288" y="59"/>
                  </a:lnTo>
                  <a:lnTo>
                    <a:pt x="275" y="86"/>
                  </a:lnTo>
                  <a:lnTo>
                    <a:pt x="252" y="142"/>
                  </a:lnTo>
                  <a:lnTo>
                    <a:pt x="228" y="198"/>
                  </a:lnTo>
                  <a:lnTo>
                    <a:pt x="215" y="224"/>
                  </a:lnTo>
                  <a:lnTo>
                    <a:pt x="189" y="278"/>
                  </a:lnTo>
                  <a:lnTo>
                    <a:pt x="163" y="331"/>
                  </a:lnTo>
                  <a:lnTo>
                    <a:pt x="149" y="358"/>
                  </a:lnTo>
                  <a:lnTo>
                    <a:pt x="134" y="384"/>
                  </a:lnTo>
                  <a:lnTo>
                    <a:pt x="120" y="410"/>
                  </a:lnTo>
                  <a:lnTo>
                    <a:pt x="90" y="464"/>
                  </a:lnTo>
                  <a:lnTo>
                    <a:pt x="63" y="517"/>
                  </a:lnTo>
                  <a:lnTo>
                    <a:pt x="49" y="543"/>
                  </a:lnTo>
                  <a:lnTo>
                    <a:pt x="35" y="569"/>
                  </a:lnTo>
                  <a:lnTo>
                    <a:pt x="30" y="578"/>
                  </a:lnTo>
                  <a:lnTo>
                    <a:pt x="23" y="588"/>
                  </a:lnTo>
                  <a:lnTo>
                    <a:pt x="17" y="595"/>
                  </a:lnTo>
                  <a:lnTo>
                    <a:pt x="13" y="599"/>
                  </a:lnTo>
                  <a:lnTo>
                    <a:pt x="9" y="600"/>
                  </a:lnTo>
                  <a:lnTo>
                    <a:pt x="8" y="600"/>
                  </a:lnTo>
                  <a:lnTo>
                    <a:pt x="6" y="600"/>
                  </a:lnTo>
                  <a:lnTo>
                    <a:pt x="5" y="600"/>
                  </a:lnTo>
                  <a:lnTo>
                    <a:pt x="5" y="599"/>
                  </a:lnTo>
                  <a:lnTo>
                    <a:pt x="4" y="597"/>
                  </a:lnTo>
                  <a:lnTo>
                    <a:pt x="1" y="593"/>
                  </a:lnTo>
                  <a:lnTo>
                    <a:pt x="0" y="587"/>
                  </a:lnTo>
                  <a:lnTo>
                    <a:pt x="1" y="575"/>
                  </a:lnTo>
                  <a:lnTo>
                    <a:pt x="6" y="559"/>
                  </a:lnTo>
                  <a:lnTo>
                    <a:pt x="15" y="534"/>
                  </a:lnTo>
                  <a:lnTo>
                    <a:pt x="40" y="486"/>
                  </a:lnTo>
                  <a:lnTo>
                    <a:pt x="74" y="425"/>
                  </a:lnTo>
                  <a:lnTo>
                    <a:pt x="106" y="364"/>
                  </a:lnTo>
                  <a:lnTo>
                    <a:pt x="172" y="243"/>
                  </a:lnTo>
                  <a:lnTo>
                    <a:pt x="238" y="121"/>
                  </a:lnTo>
                  <a:lnTo>
                    <a:pt x="270" y="61"/>
                  </a:lnTo>
                  <a:lnTo>
                    <a:pt x="304" y="0"/>
                  </a:lnTo>
                  <a:lnTo>
                    <a:pt x="312" y="4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27" name="Freeform 79">
              <a:extLst>
                <a:ext uri="{FF2B5EF4-FFF2-40B4-BE49-F238E27FC236}">
                  <a16:creationId xmlns:a16="http://schemas.microsoft.com/office/drawing/2014/main" id="{DA5339F5-EA0C-C35A-354E-CB50C9B18B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6" y="3086"/>
              <a:ext cx="486" cy="472"/>
            </a:xfrm>
            <a:custGeom>
              <a:avLst/>
              <a:gdLst>
                <a:gd name="T0" fmla="*/ 486 w 486"/>
                <a:gd name="T1" fmla="*/ 7 h 472"/>
                <a:gd name="T2" fmla="*/ 466 w 486"/>
                <a:gd name="T3" fmla="*/ 30 h 472"/>
                <a:gd name="T4" fmla="*/ 445 w 486"/>
                <a:gd name="T5" fmla="*/ 52 h 472"/>
                <a:gd name="T6" fmla="*/ 424 w 486"/>
                <a:gd name="T7" fmla="*/ 74 h 472"/>
                <a:gd name="T8" fmla="*/ 384 w 486"/>
                <a:gd name="T9" fmla="*/ 118 h 472"/>
                <a:gd name="T10" fmla="*/ 343 w 486"/>
                <a:gd name="T11" fmla="*/ 162 h 472"/>
                <a:gd name="T12" fmla="*/ 323 w 486"/>
                <a:gd name="T13" fmla="*/ 182 h 472"/>
                <a:gd name="T14" fmla="*/ 281 w 486"/>
                <a:gd name="T15" fmla="*/ 225 h 472"/>
                <a:gd name="T16" fmla="*/ 238 w 486"/>
                <a:gd name="T17" fmla="*/ 268 h 472"/>
                <a:gd name="T18" fmla="*/ 216 w 486"/>
                <a:gd name="T19" fmla="*/ 288 h 472"/>
                <a:gd name="T20" fmla="*/ 194 w 486"/>
                <a:gd name="T21" fmla="*/ 308 h 472"/>
                <a:gd name="T22" fmla="*/ 173 w 486"/>
                <a:gd name="T23" fmla="*/ 329 h 472"/>
                <a:gd name="T24" fmla="*/ 127 w 486"/>
                <a:gd name="T25" fmla="*/ 370 h 472"/>
                <a:gd name="T26" fmla="*/ 84 w 486"/>
                <a:gd name="T27" fmla="*/ 411 h 472"/>
                <a:gd name="T28" fmla="*/ 62 w 486"/>
                <a:gd name="T29" fmla="*/ 431 h 472"/>
                <a:gd name="T30" fmla="*/ 40 w 486"/>
                <a:gd name="T31" fmla="*/ 451 h 472"/>
                <a:gd name="T32" fmla="*/ 34 w 486"/>
                <a:gd name="T33" fmla="*/ 458 h 472"/>
                <a:gd name="T34" fmla="*/ 23 w 486"/>
                <a:gd name="T35" fmla="*/ 466 h 472"/>
                <a:gd name="T36" fmla="*/ 14 w 486"/>
                <a:gd name="T37" fmla="*/ 470 h 472"/>
                <a:gd name="T38" fmla="*/ 9 w 486"/>
                <a:gd name="T39" fmla="*/ 472 h 472"/>
                <a:gd name="T40" fmla="*/ 6 w 486"/>
                <a:gd name="T41" fmla="*/ 472 h 472"/>
                <a:gd name="T42" fmla="*/ 4 w 486"/>
                <a:gd name="T43" fmla="*/ 472 h 472"/>
                <a:gd name="T44" fmla="*/ 3 w 486"/>
                <a:gd name="T45" fmla="*/ 471 h 472"/>
                <a:gd name="T46" fmla="*/ 3 w 486"/>
                <a:gd name="T47" fmla="*/ 470 h 472"/>
                <a:gd name="T48" fmla="*/ 1 w 486"/>
                <a:gd name="T49" fmla="*/ 468 h 472"/>
                <a:gd name="T50" fmla="*/ 0 w 486"/>
                <a:gd name="T51" fmla="*/ 463 h 472"/>
                <a:gd name="T52" fmla="*/ 1 w 486"/>
                <a:gd name="T53" fmla="*/ 457 h 472"/>
                <a:gd name="T54" fmla="*/ 6 w 486"/>
                <a:gd name="T55" fmla="*/ 446 h 472"/>
                <a:gd name="T56" fmla="*/ 17 w 486"/>
                <a:gd name="T57" fmla="*/ 431 h 472"/>
                <a:gd name="T58" fmla="*/ 32 w 486"/>
                <a:gd name="T59" fmla="*/ 411 h 472"/>
                <a:gd name="T60" fmla="*/ 72 w 486"/>
                <a:gd name="T61" fmla="*/ 375 h 472"/>
                <a:gd name="T62" fmla="*/ 123 w 486"/>
                <a:gd name="T63" fmla="*/ 327 h 472"/>
                <a:gd name="T64" fmla="*/ 175 w 486"/>
                <a:gd name="T65" fmla="*/ 281 h 472"/>
                <a:gd name="T66" fmla="*/ 275 w 486"/>
                <a:gd name="T67" fmla="*/ 188 h 472"/>
                <a:gd name="T68" fmla="*/ 378 w 486"/>
                <a:gd name="T69" fmla="*/ 93 h 472"/>
                <a:gd name="T70" fmla="*/ 428 w 486"/>
                <a:gd name="T71" fmla="*/ 47 h 472"/>
                <a:gd name="T72" fmla="*/ 480 w 486"/>
                <a:gd name="T73" fmla="*/ 0 h 472"/>
                <a:gd name="T74" fmla="*/ 486 w 486"/>
                <a:gd name="T75" fmla="*/ 7 h 47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86"/>
                <a:gd name="T115" fmla="*/ 0 h 472"/>
                <a:gd name="T116" fmla="*/ 486 w 486"/>
                <a:gd name="T117" fmla="*/ 472 h 47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86" h="472">
                  <a:moveTo>
                    <a:pt x="486" y="7"/>
                  </a:moveTo>
                  <a:lnTo>
                    <a:pt x="466" y="30"/>
                  </a:lnTo>
                  <a:lnTo>
                    <a:pt x="445" y="52"/>
                  </a:lnTo>
                  <a:lnTo>
                    <a:pt x="424" y="74"/>
                  </a:lnTo>
                  <a:lnTo>
                    <a:pt x="384" y="118"/>
                  </a:lnTo>
                  <a:lnTo>
                    <a:pt x="343" y="162"/>
                  </a:lnTo>
                  <a:lnTo>
                    <a:pt x="323" y="182"/>
                  </a:lnTo>
                  <a:lnTo>
                    <a:pt x="281" y="225"/>
                  </a:lnTo>
                  <a:lnTo>
                    <a:pt x="238" y="268"/>
                  </a:lnTo>
                  <a:lnTo>
                    <a:pt x="216" y="288"/>
                  </a:lnTo>
                  <a:lnTo>
                    <a:pt x="194" y="308"/>
                  </a:lnTo>
                  <a:lnTo>
                    <a:pt x="173" y="329"/>
                  </a:lnTo>
                  <a:lnTo>
                    <a:pt x="127" y="370"/>
                  </a:lnTo>
                  <a:lnTo>
                    <a:pt x="84" y="411"/>
                  </a:lnTo>
                  <a:lnTo>
                    <a:pt x="62" y="431"/>
                  </a:lnTo>
                  <a:lnTo>
                    <a:pt x="40" y="451"/>
                  </a:lnTo>
                  <a:lnTo>
                    <a:pt x="34" y="458"/>
                  </a:lnTo>
                  <a:lnTo>
                    <a:pt x="23" y="466"/>
                  </a:lnTo>
                  <a:lnTo>
                    <a:pt x="14" y="470"/>
                  </a:lnTo>
                  <a:lnTo>
                    <a:pt x="9" y="472"/>
                  </a:lnTo>
                  <a:lnTo>
                    <a:pt x="6" y="472"/>
                  </a:lnTo>
                  <a:lnTo>
                    <a:pt x="4" y="472"/>
                  </a:lnTo>
                  <a:lnTo>
                    <a:pt x="3" y="471"/>
                  </a:lnTo>
                  <a:lnTo>
                    <a:pt x="3" y="470"/>
                  </a:lnTo>
                  <a:lnTo>
                    <a:pt x="1" y="468"/>
                  </a:lnTo>
                  <a:lnTo>
                    <a:pt x="0" y="463"/>
                  </a:lnTo>
                  <a:lnTo>
                    <a:pt x="1" y="457"/>
                  </a:lnTo>
                  <a:lnTo>
                    <a:pt x="6" y="446"/>
                  </a:lnTo>
                  <a:lnTo>
                    <a:pt x="17" y="431"/>
                  </a:lnTo>
                  <a:lnTo>
                    <a:pt x="32" y="411"/>
                  </a:lnTo>
                  <a:lnTo>
                    <a:pt x="72" y="375"/>
                  </a:lnTo>
                  <a:lnTo>
                    <a:pt x="123" y="327"/>
                  </a:lnTo>
                  <a:lnTo>
                    <a:pt x="175" y="281"/>
                  </a:lnTo>
                  <a:lnTo>
                    <a:pt x="275" y="188"/>
                  </a:lnTo>
                  <a:lnTo>
                    <a:pt x="378" y="93"/>
                  </a:lnTo>
                  <a:lnTo>
                    <a:pt x="428" y="47"/>
                  </a:lnTo>
                  <a:lnTo>
                    <a:pt x="480" y="0"/>
                  </a:lnTo>
                  <a:lnTo>
                    <a:pt x="486" y="7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28" name="Freeform 80">
              <a:extLst>
                <a:ext uri="{FF2B5EF4-FFF2-40B4-BE49-F238E27FC236}">
                  <a16:creationId xmlns:a16="http://schemas.microsoft.com/office/drawing/2014/main" id="{C45683D9-6699-0C25-2982-170034472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3" y="2221"/>
              <a:ext cx="432" cy="553"/>
            </a:xfrm>
            <a:custGeom>
              <a:avLst/>
              <a:gdLst>
                <a:gd name="T0" fmla="*/ 0 w 432"/>
                <a:gd name="T1" fmla="*/ 539 h 553"/>
                <a:gd name="T2" fmla="*/ 15 w 432"/>
                <a:gd name="T3" fmla="*/ 515 h 553"/>
                <a:gd name="T4" fmla="*/ 30 w 432"/>
                <a:gd name="T5" fmla="*/ 494 h 553"/>
                <a:gd name="T6" fmla="*/ 164 w 432"/>
                <a:gd name="T7" fmla="*/ 295 h 553"/>
                <a:gd name="T8" fmla="*/ 204 w 432"/>
                <a:gd name="T9" fmla="*/ 234 h 553"/>
                <a:gd name="T10" fmla="*/ 279 w 432"/>
                <a:gd name="T11" fmla="*/ 124 h 553"/>
                <a:gd name="T12" fmla="*/ 290 w 432"/>
                <a:gd name="T13" fmla="*/ 108 h 553"/>
                <a:gd name="T14" fmla="*/ 301 w 432"/>
                <a:gd name="T15" fmla="*/ 92 h 553"/>
                <a:gd name="T16" fmla="*/ 306 w 432"/>
                <a:gd name="T17" fmla="*/ 83 h 553"/>
                <a:gd name="T18" fmla="*/ 321 w 432"/>
                <a:gd name="T19" fmla="*/ 66 h 553"/>
                <a:gd name="T20" fmla="*/ 330 w 432"/>
                <a:gd name="T21" fmla="*/ 54 h 553"/>
                <a:gd name="T22" fmla="*/ 343 w 432"/>
                <a:gd name="T23" fmla="*/ 40 h 553"/>
                <a:gd name="T24" fmla="*/ 354 w 432"/>
                <a:gd name="T25" fmla="*/ 30 h 553"/>
                <a:gd name="T26" fmla="*/ 370 w 432"/>
                <a:gd name="T27" fmla="*/ 17 h 553"/>
                <a:gd name="T28" fmla="*/ 376 w 432"/>
                <a:gd name="T29" fmla="*/ 13 h 553"/>
                <a:gd name="T30" fmla="*/ 387 w 432"/>
                <a:gd name="T31" fmla="*/ 6 h 553"/>
                <a:gd name="T32" fmla="*/ 402 w 432"/>
                <a:gd name="T33" fmla="*/ 1 h 553"/>
                <a:gd name="T34" fmla="*/ 414 w 432"/>
                <a:gd name="T35" fmla="*/ 0 h 553"/>
                <a:gd name="T36" fmla="*/ 418 w 432"/>
                <a:gd name="T37" fmla="*/ 1 h 553"/>
                <a:gd name="T38" fmla="*/ 420 w 432"/>
                <a:gd name="T39" fmla="*/ 2 h 553"/>
                <a:gd name="T40" fmla="*/ 428 w 432"/>
                <a:gd name="T41" fmla="*/ 10 h 553"/>
                <a:gd name="T42" fmla="*/ 431 w 432"/>
                <a:gd name="T43" fmla="*/ 24 h 553"/>
                <a:gd name="T44" fmla="*/ 432 w 432"/>
                <a:gd name="T45" fmla="*/ 35 h 553"/>
                <a:gd name="T46" fmla="*/ 431 w 432"/>
                <a:gd name="T47" fmla="*/ 41 h 553"/>
                <a:gd name="T48" fmla="*/ 428 w 432"/>
                <a:gd name="T49" fmla="*/ 58 h 553"/>
                <a:gd name="T50" fmla="*/ 424 w 432"/>
                <a:gd name="T51" fmla="*/ 72 h 553"/>
                <a:gd name="T52" fmla="*/ 419 w 432"/>
                <a:gd name="T53" fmla="*/ 88 h 553"/>
                <a:gd name="T54" fmla="*/ 414 w 432"/>
                <a:gd name="T55" fmla="*/ 102 h 553"/>
                <a:gd name="T56" fmla="*/ 407 w 432"/>
                <a:gd name="T57" fmla="*/ 117 h 553"/>
                <a:gd name="T58" fmla="*/ 401 w 432"/>
                <a:gd name="T59" fmla="*/ 130 h 553"/>
                <a:gd name="T60" fmla="*/ 387 w 432"/>
                <a:gd name="T61" fmla="*/ 155 h 553"/>
                <a:gd name="T62" fmla="*/ 367 w 432"/>
                <a:gd name="T63" fmla="*/ 185 h 553"/>
                <a:gd name="T64" fmla="*/ 358 w 432"/>
                <a:gd name="T65" fmla="*/ 196 h 553"/>
                <a:gd name="T66" fmla="*/ 348 w 432"/>
                <a:gd name="T67" fmla="*/ 212 h 553"/>
                <a:gd name="T68" fmla="*/ 318 w 432"/>
                <a:gd name="T69" fmla="*/ 253 h 553"/>
                <a:gd name="T70" fmla="*/ 292 w 432"/>
                <a:gd name="T71" fmla="*/ 287 h 553"/>
                <a:gd name="T72" fmla="*/ 273 w 432"/>
                <a:gd name="T73" fmla="*/ 310 h 553"/>
                <a:gd name="T74" fmla="*/ 234 w 432"/>
                <a:gd name="T75" fmla="*/ 352 h 553"/>
                <a:gd name="T76" fmla="*/ 193 w 432"/>
                <a:gd name="T77" fmla="*/ 394 h 553"/>
                <a:gd name="T78" fmla="*/ 168 w 432"/>
                <a:gd name="T79" fmla="*/ 418 h 553"/>
                <a:gd name="T80" fmla="*/ 128 w 432"/>
                <a:gd name="T81" fmla="*/ 454 h 553"/>
                <a:gd name="T82" fmla="*/ 96 w 432"/>
                <a:gd name="T83" fmla="*/ 481 h 553"/>
                <a:gd name="T84" fmla="*/ 67 w 432"/>
                <a:gd name="T85" fmla="*/ 503 h 553"/>
                <a:gd name="T86" fmla="*/ 53 w 432"/>
                <a:gd name="T87" fmla="*/ 516 h 553"/>
                <a:gd name="T88" fmla="*/ 11 w 432"/>
                <a:gd name="T89" fmla="*/ 549 h 553"/>
                <a:gd name="T90" fmla="*/ 5 w 432"/>
                <a:gd name="T91" fmla="*/ 553 h 553"/>
                <a:gd name="T92" fmla="*/ 0 w 432"/>
                <a:gd name="T93" fmla="*/ 539 h 55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32"/>
                <a:gd name="T142" fmla="*/ 0 h 553"/>
                <a:gd name="T143" fmla="*/ 432 w 432"/>
                <a:gd name="T144" fmla="*/ 553 h 553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32" h="553">
                  <a:moveTo>
                    <a:pt x="0" y="539"/>
                  </a:moveTo>
                  <a:lnTo>
                    <a:pt x="15" y="515"/>
                  </a:lnTo>
                  <a:lnTo>
                    <a:pt x="30" y="494"/>
                  </a:lnTo>
                  <a:lnTo>
                    <a:pt x="164" y="295"/>
                  </a:lnTo>
                  <a:lnTo>
                    <a:pt x="204" y="234"/>
                  </a:lnTo>
                  <a:lnTo>
                    <a:pt x="279" y="124"/>
                  </a:lnTo>
                  <a:lnTo>
                    <a:pt x="290" y="108"/>
                  </a:lnTo>
                  <a:lnTo>
                    <a:pt x="301" y="92"/>
                  </a:lnTo>
                  <a:lnTo>
                    <a:pt x="306" y="83"/>
                  </a:lnTo>
                  <a:lnTo>
                    <a:pt x="321" y="66"/>
                  </a:lnTo>
                  <a:lnTo>
                    <a:pt x="330" y="54"/>
                  </a:lnTo>
                  <a:lnTo>
                    <a:pt x="343" y="40"/>
                  </a:lnTo>
                  <a:lnTo>
                    <a:pt x="354" y="30"/>
                  </a:lnTo>
                  <a:lnTo>
                    <a:pt x="370" y="17"/>
                  </a:lnTo>
                  <a:lnTo>
                    <a:pt x="376" y="13"/>
                  </a:lnTo>
                  <a:lnTo>
                    <a:pt x="387" y="6"/>
                  </a:lnTo>
                  <a:lnTo>
                    <a:pt x="402" y="1"/>
                  </a:lnTo>
                  <a:lnTo>
                    <a:pt x="414" y="0"/>
                  </a:lnTo>
                  <a:lnTo>
                    <a:pt x="418" y="1"/>
                  </a:lnTo>
                  <a:lnTo>
                    <a:pt x="420" y="2"/>
                  </a:lnTo>
                  <a:lnTo>
                    <a:pt x="428" y="10"/>
                  </a:lnTo>
                  <a:lnTo>
                    <a:pt x="431" y="24"/>
                  </a:lnTo>
                  <a:lnTo>
                    <a:pt x="432" y="35"/>
                  </a:lnTo>
                  <a:lnTo>
                    <a:pt x="431" y="41"/>
                  </a:lnTo>
                  <a:lnTo>
                    <a:pt x="428" y="58"/>
                  </a:lnTo>
                  <a:lnTo>
                    <a:pt x="424" y="72"/>
                  </a:lnTo>
                  <a:lnTo>
                    <a:pt x="419" y="88"/>
                  </a:lnTo>
                  <a:lnTo>
                    <a:pt x="414" y="102"/>
                  </a:lnTo>
                  <a:lnTo>
                    <a:pt x="407" y="117"/>
                  </a:lnTo>
                  <a:lnTo>
                    <a:pt x="401" y="130"/>
                  </a:lnTo>
                  <a:lnTo>
                    <a:pt x="387" y="155"/>
                  </a:lnTo>
                  <a:lnTo>
                    <a:pt x="367" y="185"/>
                  </a:lnTo>
                  <a:lnTo>
                    <a:pt x="358" y="196"/>
                  </a:lnTo>
                  <a:lnTo>
                    <a:pt x="348" y="212"/>
                  </a:lnTo>
                  <a:lnTo>
                    <a:pt x="318" y="253"/>
                  </a:lnTo>
                  <a:lnTo>
                    <a:pt x="292" y="287"/>
                  </a:lnTo>
                  <a:lnTo>
                    <a:pt x="273" y="310"/>
                  </a:lnTo>
                  <a:lnTo>
                    <a:pt x="234" y="352"/>
                  </a:lnTo>
                  <a:lnTo>
                    <a:pt x="193" y="394"/>
                  </a:lnTo>
                  <a:lnTo>
                    <a:pt x="168" y="418"/>
                  </a:lnTo>
                  <a:lnTo>
                    <a:pt x="128" y="454"/>
                  </a:lnTo>
                  <a:lnTo>
                    <a:pt x="96" y="481"/>
                  </a:lnTo>
                  <a:lnTo>
                    <a:pt x="67" y="503"/>
                  </a:lnTo>
                  <a:lnTo>
                    <a:pt x="53" y="516"/>
                  </a:lnTo>
                  <a:lnTo>
                    <a:pt x="11" y="549"/>
                  </a:lnTo>
                  <a:lnTo>
                    <a:pt x="5" y="553"/>
                  </a:lnTo>
                  <a:lnTo>
                    <a:pt x="0" y="539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29" name="Freeform 81">
              <a:extLst>
                <a:ext uri="{FF2B5EF4-FFF2-40B4-BE49-F238E27FC236}">
                  <a16:creationId xmlns:a16="http://schemas.microsoft.com/office/drawing/2014/main" id="{5EBD08C5-C006-DD47-EA62-D649EF3C1D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9" y="2276"/>
              <a:ext cx="140" cy="659"/>
            </a:xfrm>
            <a:custGeom>
              <a:avLst/>
              <a:gdLst>
                <a:gd name="T0" fmla="*/ 9 w 140"/>
                <a:gd name="T1" fmla="*/ 0 h 659"/>
                <a:gd name="T2" fmla="*/ 17 w 140"/>
                <a:gd name="T3" fmla="*/ 30 h 659"/>
                <a:gd name="T4" fmla="*/ 25 w 140"/>
                <a:gd name="T5" fmla="*/ 59 h 659"/>
                <a:gd name="T6" fmla="*/ 32 w 140"/>
                <a:gd name="T7" fmla="*/ 88 h 659"/>
                <a:gd name="T8" fmla="*/ 47 w 140"/>
                <a:gd name="T9" fmla="*/ 147 h 659"/>
                <a:gd name="T10" fmla="*/ 61 w 140"/>
                <a:gd name="T11" fmla="*/ 205 h 659"/>
                <a:gd name="T12" fmla="*/ 67 w 140"/>
                <a:gd name="T13" fmla="*/ 233 h 659"/>
                <a:gd name="T14" fmla="*/ 80 w 140"/>
                <a:gd name="T15" fmla="*/ 291 h 659"/>
                <a:gd name="T16" fmla="*/ 92 w 140"/>
                <a:gd name="T17" fmla="*/ 351 h 659"/>
                <a:gd name="T18" fmla="*/ 97 w 140"/>
                <a:gd name="T19" fmla="*/ 379 h 659"/>
                <a:gd name="T20" fmla="*/ 102 w 140"/>
                <a:gd name="T21" fmla="*/ 409 h 659"/>
                <a:gd name="T22" fmla="*/ 107 w 140"/>
                <a:gd name="T23" fmla="*/ 439 h 659"/>
                <a:gd name="T24" fmla="*/ 118 w 140"/>
                <a:gd name="T25" fmla="*/ 500 h 659"/>
                <a:gd name="T26" fmla="*/ 127 w 140"/>
                <a:gd name="T27" fmla="*/ 558 h 659"/>
                <a:gd name="T28" fmla="*/ 132 w 140"/>
                <a:gd name="T29" fmla="*/ 588 h 659"/>
                <a:gd name="T30" fmla="*/ 137 w 140"/>
                <a:gd name="T31" fmla="*/ 616 h 659"/>
                <a:gd name="T32" fmla="*/ 138 w 140"/>
                <a:gd name="T33" fmla="*/ 626 h 659"/>
                <a:gd name="T34" fmla="*/ 140 w 140"/>
                <a:gd name="T35" fmla="*/ 639 h 659"/>
                <a:gd name="T36" fmla="*/ 140 w 140"/>
                <a:gd name="T37" fmla="*/ 648 h 659"/>
                <a:gd name="T38" fmla="*/ 138 w 140"/>
                <a:gd name="T39" fmla="*/ 654 h 659"/>
                <a:gd name="T40" fmla="*/ 136 w 140"/>
                <a:gd name="T41" fmla="*/ 656 h 659"/>
                <a:gd name="T42" fmla="*/ 134 w 140"/>
                <a:gd name="T43" fmla="*/ 657 h 659"/>
                <a:gd name="T44" fmla="*/ 133 w 140"/>
                <a:gd name="T45" fmla="*/ 659 h 659"/>
                <a:gd name="T46" fmla="*/ 132 w 140"/>
                <a:gd name="T47" fmla="*/ 659 h 659"/>
                <a:gd name="T48" fmla="*/ 129 w 140"/>
                <a:gd name="T49" fmla="*/ 659 h 659"/>
                <a:gd name="T50" fmla="*/ 127 w 140"/>
                <a:gd name="T51" fmla="*/ 656 h 659"/>
                <a:gd name="T52" fmla="*/ 122 w 140"/>
                <a:gd name="T53" fmla="*/ 652 h 659"/>
                <a:gd name="T54" fmla="*/ 115 w 140"/>
                <a:gd name="T55" fmla="*/ 643 h 659"/>
                <a:gd name="T56" fmla="*/ 107 w 140"/>
                <a:gd name="T57" fmla="*/ 625 h 659"/>
                <a:gd name="T58" fmla="*/ 100 w 140"/>
                <a:gd name="T59" fmla="*/ 601 h 659"/>
                <a:gd name="T60" fmla="*/ 91 w 140"/>
                <a:gd name="T61" fmla="*/ 548 h 659"/>
                <a:gd name="T62" fmla="*/ 80 w 140"/>
                <a:gd name="T63" fmla="*/ 479 h 659"/>
                <a:gd name="T64" fmla="*/ 69 w 140"/>
                <a:gd name="T65" fmla="*/ 412 h 659"/>
                <a:gd name="T66" fmla="*/ 45 w 140"/>
                <a:gd name="T67" fmla="*/ 275 h 659"/>
                <a:gd name="T68" fmla="*/ 23 w 140"/>
                <a:gd name="T69" fmla="*/ 139 h 659"/>
                <a:gd name="T70" fmla="*/ 12 w 140"/>
                <a:gd name="T71" fmla="*/ 70 h 659"/>
                <a:gd name="T72" fmla="*/ 0 w 140"/>
                <a:gd name="T73" fmla="*/ 2 h 659"/>
                <a:gd name="T74" fmla="*/ 9 w 140"/>
                <a:gd name="T75" fmla="*/ 0 h 65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40"/>
                <a:gd name="T115" fmla="*/ 0 h 659"/>
                <a:gd name="T116" fmla="*/ 140 w 140"/>
                <a:gd name="T117" fmla="*/ 659 h 65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40" h="659">
                  <a:moveTo>
                    <a:pt x="9" y="0"/>
                  </a:moveTo>
                  <a:lnTo>
                    <a:pt x="17" y="30"/>
                  </a:lnTo>
                  <a:lnTo>
                    <a:pt x="25" y="59"/>
                  </a:lnTo>
                  <a:lnTo>
                    <a:pt x="32" y="88"/>
                  </a:lnTo>
                  <a:lnTo>
                    <a:pt x="47" y="147"/>
                  </a:lnTo>
                  <a:lnTo>
                    <a:pt x="61" y="205"/>
                  </a:lnTo>
                  <a:lnTo>
                    <a:pt x="67" y="233"/>
                  </a:lnTo>
                  <a:lnTo>
                    <a:pt x="80" y="291"/>
                  </a:lnTo>
                  <a:lnTo>
                    <a:pt x="92" y="351"/>
                  </a:lnTo>
                  <a:lnTo>
                    <a:pt x="97" y="379"/>
                  </a:lnTo>
                  <a:lnTo>
                    <a:pt x="102" y="409"/>
                  </a:lnTo>
                  <a:lnTo>
                    <a:pt x="107" y="439"/>
                  </a:lnTo>
                  <a:lnTo>
                    <a:pt x="118" y="500"/>
                  </a:lnTo>
                  <a:lnTo>
                    <a:pt x="127" y="558"/>
                  </a:lnTo>
                  <a:lnTo>
                    <a:pt x="132" y="588"/>
                  </a:lnTo>
                  <a:lnTo>
                    <a:pt x="137" y="616"/>
                  </a:lnTo>
                  <a:lnTo>
                    <a:pt x="138" y="626"/>
                  </a:lnTo>
                  <a:lnTo>
                    <a:pt x="140" y="639"/>
                  </a:lnTo>
                  <a:lnTo>
                    <a:pt x="140" y="648"/>
                  </a:lnTo>
                  <a:lnTo>
                    <a:pt x="138" y="654"/>
                  </a:lnTo>
                  <a:lnTo>
                    <a:pt x="136" y="656"/>
                  </a:lnTo>
                  <a:lnTo>
                    <a:pt x="134" y="657"/>
                  </a:lnTo>
                  <a:lnTo>
                    <a:pt x="133" y="659"/>
                  </a:lnTo>
                  <a:lnTo>
                    <a:pt x="132" y="659"/>
                  </a:lnTo>
                  <a:lnTo>
                    <a:pt x="129" y="659"/>
                  </a:lnTo>
                  <a:lnTo>
                    <a:pt x="127" y="656"/>
                  </a:lnTo>
                  <a:lnTo>
                    <a:pt x="122" y="652"/>
                  </a:lnTo>
                  <a:lnTo>
                    <a:pt x="115" y="643"/>
                  </a:lnTo>
                  <a:lnTo>
                    <a:pt x="107" y="625"/>
                  </a:lnTo>
                  <a:lnTo>
                    <a:pt x="100" y="601"/>
                  </a:lnTo>
                  <a:lnTo>
                    <a:pt x="91" y="548"/>
                  </a:lnTo>
                  <a:lnTo>
                    <a:pt x="80" y="479"/>
                  </a:lnTo>
                  <a:lnTo>
                    <a:pt x="69" y="412"/>
                  </a:lnTo>
                  <a:lnTo>
                    <a:pt x="45" y="275"/>
                  </a:lnTo>
                  <a:lnTo>
                    <a:pt x="23" y="139"/>
                  </a:lnTo>
                  <a:lnTo>
                    <a:pt x="12" y="70"/>
                  </a:lnTo>
                  <a:lnTo>
                    <a:pt x="0" y="2"/>
                  </a:lnTo>
                  <a:lnTo>
                    <a:pt x="9" y="0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30" name="Freeform 82">
              <a:extLst>
                <a:ext uri="{FF2B5EF4-FFF2-40B4-BE49-F238E27FC236}">
                  <a16:creationId xmlns:a16="http://schemas.microsoft.com/office/drawing/2014/main" id="{54752BFD-6291-E645-0945-E4D1AEAC50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5" y="1922"/>
              <a:ext cx="342" cy="583"/>
            </a:xfrm>
            <a:custGeom>
              <a:avLst/>
              <a:gdLst>
                <a:gd name="T0" fmla="*/ 8 w 342"/>
                <a:gd name="T1" fmla="*/ 0 h 583"/>
                <a:gd name="T2" fmla="*/ 25 w 342"/>
                <a:gd name="T3" fmla="*/ 26 h 583"/>
                <a:gd name="T4" fmla="*/ 41 w 342"/>
                <a:gd name="T5" fmla="*/ 50 h 583"/>
                <a:gd name="T6" fmla="*/ 58 w 342"/>
                <a:gd name="T7" fmla="*/ 76 h 583"/>
                <a:gd name="T8" fmla="*/ 91 w 342"/>
                <a:gd name="T9" fmla="*/ 127 h 583"/>
                <a:gd name="T10" fmla="*/ 123 w 342"/>
                <a:gd name="T11" fmla="*/ 177 h 583"/>
                <a:gd name="T12" fmla="*/ 138 w 342"/>
                <a:gd name="T13" fmla="*/ 202 h 583"/>
                <a:gd name="T14" fmla="*/ 170 w 342"/>
                <a:gd name="T15" fmla="*/ 254 h 583"/>
                <a:gd name="T16" fmla="*/ 199 w 342"/>
                <a:gd name="T17" fmla="*/ 305 h 583"/>
                <a:gd name="T18" fmla="*/ 215 w 342"/>
                <a:gd name="T19" fmla="*/ 331 h 583"/>
                <a:gd name="T20" fmla="*/ 229 w 342"/>
                <a:gd name="T21" fmla="*/ 357 h 583"/>
                <a:gd name="T22" fmla="*/ 243 w 342"/>
                <a:gd name="T23" fmla="*/ 383 h 583"/>
                <a:gd name="T24" fmla="*/ 273 w 342"/>
                <a:gd name="T25" fmla="*/ 437 h 583"/>
                <a:gd name="T26" fmla="*/ 301 w 342"/>
                <a:gd name="T27" fmla="*/ 490 h 583"/>
                <a:gd name="T28" fmla="*/ 314 w 342"/>
                <a:gd name="T29" fmla="*/ 516 h 583"/>
                <a:gd name="T30" fmla="*/ 329 w 342"/>
                <a:gd name="T31" fmla="*/ 542 h 583"/>
                <a:gd name="T32" fmla="*/ 334 w 342"/>
                <a:gd name="T33" fmla="*/ 550 h 583"/>
                <a:gd name="T34" fmla="*/ 339 w 342"/>
                <a:gd name="T35" fmla="*/ 561 h 583"/>
                <a:gd name="T36" fmla="*/ 342 w 342"/>
                <a:gd name="T37" fmla="*/ 570 h 583"/>
                <a:gd name="T38" fmla="*/ 342 w 342"/>
                <a:gd name="T39" fmla="*/ 577 h 583"/>
                <a:gd name="T40" fmla="*/ 342 w 342"/>
                <a:gd name="T41" fmla="*/ 579 h 583"/>
                <a:gd name="T42" fmla="*/ 340 w 342"/>
                <a:gd name="T43" fmla="*/ 582 h 583"/>
                <a:gd name="T44" fmla="*/ 339 w 342"/>
                <a:gd name="T45" fmla="*/ 582 h 583"/>
                <a:gd name="T46" fmla="*/ 339 w 342"/>
                <a:gd name="T47" fmla="*/ 583 h 583"/>
                <a:gd name="T48" fmla="*/ 338 w 342"/>
                <a:gd name="T49" fmla="*/ 583 h 583"/>
                <a:gd name="T50" fmla="*/ 335 w 342"/>
                <a:gd name="T51" fmla="*/ 583 h 583"/>
                <a:gd name="T52" fmla="*/ 331 w 342"/>
                <a:gd name="T53" fmla="*/ 583 h 583"/>
                <a:gd name="T54" fmla="*/ 325 w 342"/>
                <a:gd name="T55" fmla="*/ 581 h 583"/>
                <a:gd name="T56" fmla="*/ 317 w 342"/>
                <a:gd name="T57" fmla="*/ 574 h 583"/>
                <a:gd name="T58" fmla="*/ 304 w 342"/>
                <a:gd name="T59" fmla="*/ 560 h 583"/>
                <a:gd name="T60" fmla="*/ 289 w 342"/>
                <a:gd name="T61" fmla="*/ 539 h 583"/>
                <a:gd name="T62" fmla="*/ 263 w 342"/>
                <a:gd name="T63" fmla="*/ 492 h 583"/>
                <a:gd name="T64" fmla="*/ 230 w 342"/>
                <a:gd name="T65" fmla="*/ 431 h 583"/>
                <a:gd name="T66" fmla="*/ 197 w 342"/>
                <a:gd name="T67" fmla="*/ 370 h 583"/>
                <a:gd name="T68" fmla="*/ 132 w 342"/>
                <a:gd name="T69" fmla="*/ 248 h 583"/>
                <a:gd name="T70" fmla="*/ 66 w 342"/>
                <a:gd name="T71" fmla="*/ 127 h 583"/>
                <a:gd name="T72" fmla="*/ 32 w 342"/>
                <a:gd name="T73" fmla="*/ 66 h 583"/>
                <a:gd name="T74" fmla="*/ 0 w 342"/>
                <a:gd name="T75" fmla="*/ 5 h 583"/>
                <a:gd name="T76" fmla="*/ 8 w 342"/>
                <a:gd name="T77" fmla="*/ 0 h 58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342"/>
                <a:gd name="T118" fmla="*/ 0 h 583"/>
                <a:gd name="T119" fmla="*/ 342 w 342"/>
                <a:gd name="T120" fmla="*/ 583 h 583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342" h="583">
                  <a:moveTo>
                    <a:pt x="8" y="0"/>
                  </a:moveTo>
                  <a:lnTo>
                    <a:pt x="25" y="26"/>
                  </a:lnTo>
                  <a:lnTo>
                    <a:pt x="41" y="50"/>
                  </a:lnTo>
                  <a:lnTo>
                    <a:pt x="58" y="76"/>
                  </a:lnTo>
                  <a:lnTo>
                    <a:pt x="91" y="127"/>
                  </a:lnTo>
                  <a:lnTo>
                    <a:pt x="123" y="177"/>
                  </a:lnTo>
                  <a:lnTo>
                    <a:pt x="138" y="202"/>
                  </a:lnTo>
                  <a:lnTo>
                    <a:pt x="170" y="254"/>
                  </a:lnTo>
                  <a:lnTo>
                    <a:pt x="199" y="305"/>
                  </a:lnTo>
                  <a:lnTo>
                    <a:pt x="215" y="331"/>
                  </a:lnTo>
                  <a:lnTo>
                    <a:pt x="229" y="357"/>
                  </a:lnTo>
                  <a:lnTo>
                    <a:pt x="243" y="383"/>
                  </a:lnTo>
                  <a:lnTo>
                    <a:pt x="273" y="437"/>
                  </a:lnTo>
                  <a:lnTo>
                    <a:pt x="301" y="490"/>
                  </a:lnTo>
                  <a:lnTo>
                    <a:pt x="314" y="516"/>
                  </a:lnTo>
                  <a:lnTo>
                    <a:pt x="329" y="542"/>
                  </a:lnTo>
                  <a:lnTo>
                    <a:pt x="334" y="550"/>
                  </a:lnTo>
                  <a:lnTo>
                    <a:pt x="339" y="561"/>
                  </a:lnTo>
                  <a:lnTo>
                    <a:pt x="342" y="570"/>
                  </a:lnTo>
                  <a:lnTo>
                    <a:pt x="342" y="577"/>
                  </a:lnTo>
                  <a:lnTo>
                    <a:pt x="342" y="579"/>
                  </a:lnTo>
                  <a:lnTo>
                    <a:pt x="340" y="582"/>
                  </a:lnTo>
                  <a:lnTo>
                    <a:pt x="339" y="582"/>
                  </a:lnTo>
                  <a:lnTo>
                    <a:pt x="339" y="583"/>
                  </a:lnTo>
                  <a:lnTo>
                    <a:pt x="338" y="583"/>
                  </a:lnTo>
                  <a:lnTo>
                    <a:pt x="335" y="583"/>
                  </a:lnTo>
                  <a:lnTo>
                    <a:pt x="331" y="583"/>
                  </a:lnTo>
                  <a:lnTo>
                    <a:pt x="325" y="581"/>
                  </a:lnTo>
                  <a:lnTo>
                    <a:pt x="317" y="574"/>
                  </a:lnTo>
                  <a:lnTo>
                    <a:pt x="304" y="560"/>
                  </a:lnTo>
                  <a:lnTo>
                    <a:pt x="289" y="539"/>
                  </a:lnTo>
                  <a:lnTo>
                    <a:pt x="263" y="492"/>
                  </a:lnTo>
                  <a:lnTo>
                    <a:pt x="230" y="431"/>
                  </a:lnTo>
                  <a:lnTo>
                    <a:pt x="197" y="370"/>
                  </a:lnTo>
                  <a:lnTo>
                    <a:pt x="132" y="248"/>
                  </a:lnTo>
                  <a:lnTo>
                    <a:pt x="66" y="127"/>
                  </a:lnTo>
                  <a:lnTo>
                    <a:pt x="32" y="66"/>
                  </a:lnTo>
                  <a:lnTo>
                    <a:pt x="0" y="5"/>
                  </a:lnTo>
                  <a:lnTo>
                    <a:pt x="8" y="0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31" name="Freeform 83">
              <a:extLst>
                <a:ext uri="{FF2B5EF4-FFF2-40B4-BE49-F238E27FC236}">
                  <a16:creationId xmlns:a16="http://schemas.microsoft.com/office/drawing/2014/main" id="{2BE29A17-A86C-5992-0C2F-2F5D60406A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6" y="2842"/>
              <a:ext cx="582" cy="384"/>
            </a:xfrm>
            <a:custGeom>
              <a:avLst/>
              <a:gdLst>
                <a:gd name="T0" fmla="*/ 0 w 582"/>
                <a:gd name="T1" fmla="*/ 367 h 384"/>
                <a:gd name="T2" fmla="*/ 24 w 582"/>
                <a:gd name="T3" fmla="*/ 350 h 384"/>
                <a:gd name="T4" fmla="*/ 44 w 582"/>
                <a:gd name="T5" fmla="*/ 335 h 384"/>
                <a:gd name="T6" fmla="*/ 238 w 582"/>
                <a:gd name="T7" fmla="*/ 194 h 384"/>
                <a:gd name="T8" fmla="*/ 296 w 582"/>
                <a:gd name="T9" fmla="*/ 151 h 384"/>
                <a:gd name="T10" fmla="*/ 404 w 582"/>
                <a:gd name="T11" fmla="*/ 73 h 384"/>
                <a:gd name="T12" fmla="*/ 419 w 582"/>
                <a:gd name="T13" fmla="*/ 62 h 384"/>
                <a:gd name="T14" fmla="*/ 436 w 582"/>
                <a:gd name="T15" fmla="*/ 50 h 384"/>
                <a:gd name="T16" fmla="*/ 445 w 582"/>
                <a:gd name="T17" fmla="*/ 44 h 384"/>
                <a:gd name="T18" fmla="*/ 463 w 582"/>
                <a:gd name="T19" fmla="*/ 32 h 384"/>
                <a:gd name="T20" fmla="*/ 476 w 582"/>
                <a:gd name="T21" fmla="*/ 25 h 384"/>
                <a:gd name="T22" fmla="*/ 493 w 582"/>
                <a:gd name="T23" fmla="*/ 16 h 384"/>
                <a:gd name="T24" fmla="*/ 507 w 582"/>
                <a:gd name="T25" fmla="*/ 10 h 384"/>
                <a:gd name="T26" fmla="*/ 527 w 582"/>
                <a:gd name="T27" fmla="*/ 3 h 384"/>
                <a:gd name="T28" fmla="*/ 533 w 582"/>
                <a:gd name="T29" fmla="*/ 2 h 384"/>
                <a:gd name="T30" fmla="*/ 545 w 582"/>
                <a:gd name="T31" fmla="*/ 0 h 384"/>
                <a:gd name="T32" fmla="*/ 562 w 582"/>
                <a:gd name="T33" fmla="*/ 0 h 384"/>
                <a:gd name="T34" fmla="*/ 573 w 582"/>
                <a:gd name="T35" fmla="*/ 2 h 384"/>
                <a:gd name="T36" fmla="*/ 576 w 582"/>
                <a:gd name="T37" fmla="*/ 5 h 384"/>
                <a:gd name="T38" fmla="*/ 578 w 582"/>
                <a:gd name="T39" fmla="*/ 7 h 384"/>
                <a:gd name="T40" fmla="*/ 582 w 582"/>
                <a:gd name="T41" fmla="*/ 16 h 384"/>
                <a:gd name="T42" fmla="*/ 581 w 582"/>
                <a:gd name="T43" fmla="*/ 31 h 384"/>
                <a:gd name="T44" fmla="*/ 578 w 582"/>
                <a:gd name="T45" fmla="*/ 41 h 384"/>
                <a:gd name="T46" fmla="*/ 576 w 582"/>
                <a:gd name="T47" fmla="*/ 46 h 384"/>
                <a:gd name="T48" fmla="*/ 567 w 582"/>
                <a:gd name="T49" fmla="*/ 62 h 384"/>
                <a:gd name="T50" fmla="*/ 559 w 582"/>
                <a:gd name="T51" fmla="*/ 73 h 384"/>
                <a:gd name="T52" fmla="*/ 549 w 582"/>
                <a:gd name="T53" fmla="*/ 86 h 384"/>
                <a:gd name="T54" fmla="*/ 538 w 582"/>
                <a:gd name="T55" fmla="*/ 98 h 384"/>
                <a:gd name="T56" fmla="*/ 527 w 582"/>
                <a:gd name="T57" fmla="*/ 110 h 384"/>
                <a:gd name="T58" fmla="*/ 516 w 582"/>
                <a:gd name="T59" fmla="*/ 120 h 384"/>
                <a:gd name="T60" fmla="*/ 494 w 582"/>
                <a:gd name="T61" fmla="*/ 138 h 384"/>
                <a:gd name="T62" fmla="*/ 466 w 582"/>
                <a:gd name="T63" fmla="*/ 160 h 384"/>
                <a:gd name="T64" fmla="*/ 454 w 582"/>
                <a:gd name="T65" fmla="*/ 169 h 384"/>
                <a:gd name="T66" fmla="*/ 439 w 582"/>
                <a:gd name="T67" fmla="*/ 179 h 384"/>
                <a:gd name="T68" fmla="*/ 396 w 582"/>
                <a:gd name="T69" fmla="*/ 208 h 384"/>
                <a:gd name="T70" fmla="*/ 361 w 582"/>
                <a:gd name="T71" fmla="*/ 230 h 384"/>
                <a:gd name="T72" fmla="*/ 334 w 582"/>
                <a:gd name="T73" fmla="*/ 245 h 384"/>
                <a:gd name="T74" fmla="*/ 285 w 582"/>
                <a:gd name="T75" fmla="*/ 271 h 384"/>
                <a:gd name="T76" fmla="*/ 232 w 582"/>
                <a:gd name="T77" fmla="*/ 297 h 384"/>
                <a:gd name="T78" fmla="*/ 199 w 582"/>
                <a:gd name="T79" fmla="*/ 311 h 384"/>
                <a:gd name="T80" fmla="*/ 149 w 582"/>
                <a:gd name="T81" fmla="*/ 331 h 384"/>
                <a:gd name="T82" fmla="*/ 109 w 582"/>
                <a:gd name="T83" fmla="*/ 346 h 384"/>
                <a:gd name="T84" fmla="*/ 77 w 582"/>
                <a:gd name="T85" fmla="*/ 357 h 384"/>
                <a:gd name="T86" fmla="*/ 58 w 582"/>
                <a:gd name="T87" fmla="*/ 363 h 384"/>
                <a:gd name="T88" fmla="*/ 8 w 582"/>
                <a:gd name="T89" fmla="*/ 381 h 384"/>
                <a:gd name="T90" fmla="*/ 0 w 582"/>
                <a:gd name="T91" fmla="*/ 384 h 384"/>
                <a:gd name="T92" fmla="*/ 0 w 582"/>
                <a:gd name="T93" fmla="*/ 367 h 38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82"/>
                <a:gd name="T142" fmla="*/ 0 h 384"/>
                <a:gd name="T143" fmla="*/ 582 w 582"/>
                <a:gd name="T144" fmla="*/ 384 h 38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82" h="384">
                  <a:moveTo>
                    <a:pt x="0" y="367"/>
                  </a:moveTo>
                  <a:lnTo>
                    <a:pt x="24" y="350"/>
                  </a:lnTo>
                  <a:lnTo>
                    <a:pt x="44" y="335"/>
                  </a:lnTo>
                  <a:lnTo>
                    <a:pt x="238" y="194"/>
                  </a:lnTo>
                  <a:lnTo>
                    <a:pt x="296" y="151"/>
                  </a:lnTo>
                  <a:lnTo>
                    <a:pt x="404" y="73"/>
                  </a:lnTo>
                  <a:lnTo>
                    <a:pt x="419" y="62"/>
                  </a:lnTo>
                  <a:lnTo>
                    <a:pt x="436" y="50"/>
                  </a:lnTo>
                  <a:lnTo>
                    <a:pt x="445" y="44"/>
                  </a:lnTo>
                  <a:lnTo>
                    <a:pt x="463" y="32"/>
                  </a:lnTo>
                  <a:lnTo>
                    <a:pt x="476" y="25"/>
                  </a:lnTo>
                  <a:lnTo>
                    <a:pt x="493" y="16"/>
                  </a:lnTo>
                  <a:lnTo>
                    <a:pt x="507" y="10"/>
                  </a:lnTo>
                  <a:lnTo>
                    <a:pt x="527" y="3"/>
                  </a:lnTo>
                  <a:lnTo>
                    <a:pt x="533" y="2"/>
                  </a:lnTo>
                  <a:lnTo>
                    <a:pt x="545" y="0"/>
                  </a:lnTo>
                  <a:lnTo>
                    <a:pt x="562" y="0"/>
                  </a:lnTo>
                  <a:lnTo>
                    <a:pt x="573" y="2"/>
                  </a:lnTo>
                  <a:lnTo>
                    <a:pt x="576" y="5"/>
                  </a:lnTo>
                  <a:lnTo>
                    <a:pt x="578" y="7"/>
                  </a:lnTo>
                  <a:lnTo>
                    <a:pt x="582" y="16"/>
                  </a:lnTo>
                  <a:lnTo>
                    <a:pt x="581" y="31"/>
                  </a:lnTo>
                  <a:lnTo>
                    <a:pt x="578" y="41"/>
                  </a:lnTo>
                  <a:lnTo>
                    <a:pt x="576" y="46"/>
                  </a:lnTo>
                  <a:lnTo>
                    <a:pt x="567" y="62"/>
                  </a:lnTo>
                  <a:lnTo>
                    <a:pt x="559" y="73"/>
                  </a:lnTo>
                  <a:lnTo>
                    <a:pt x="549" y="86"/>
                  </a:lnTo>
                  <a:lnTo>
                    <a:pt x="538" y="98"/>
                  </a:lnTo>
                  <a:lnTo>
                    <a:pt x="527" y="110"/>
                  </a:lnTo>
                  <a:lnTo>
                    <a:pt x="516" y="120"/>
                  </a:lnTo>
                  <a:lnTo>
                    <a:pt x="494" y="138"/>
                  </a:lnTo>
                  <a:lnTo>
                    <a:pt x="466" y="160"/>
                  </a:lnTo>
                  <a:lnTo>
                    <a:pt x="454" y="169"/>
                  </a:lnTo>
                  <a:lnTo>
                    <a:pt x="439" y="179"/>
                  </a:lnTo>
                  <a:lnTo>
                    <a:pt x="396" y="208"/>
                  </a:lnTo>
                  <a:lnTo>
                    <a:pt x="361" y="230"/>
                  </a:lnTo>
                  <a:lnTo>
                    <a:pt x="334" y="245"/>
                  </a:lnTo>
                  <a:lnTo>
                    <a:pt x="285" y="271"/>
                  </a:lnTo>
                  <a:lnTo>
                    <a:pt x="232" y="297"/>
                  </a:lnTo>
                  <a:lnTo>
                    <a:pt x="199" y="311"/>
                  </a:lnTo>
                  <a:lnTo>
                    <a:pt x="149" y="331"/>
                  </a:lnTo>
                  <a:lnTo>
                    <a:pt x="109" y="346"/>
                  </a:lnTo>
                  <a:lnTo>
                    <a:pt x="77" y="357"/>
                  </a:lnTo>
                  <a:lnTo>
                    <a:pt x="58" y="363"/>
                  </a:lnTo>
                  <a:lnTo>
                    <a:pt x="8" y="381"/>
                  </a:lnTo>
                  <a:lnTo>
                    <a:pt x="0" y="384"/>
                  </a:lnTo>
                  <a:lnTo>
                    <a:pt x="0" y="367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32" name="Freeform 84">
              <a:extLst>
                <a:ext uri="{FF2B5EF4-FFF2-40B4-BE49-F238E27FC236}">
                  <a16:creationId xmlns:a16="http://schemas.microsoft.com/office/drawing/2014/main" id="{A41F4525-EFE7-B4C1-79B7-4C95120415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8" y="2611"/>
              <a:ext cx="110" cy="664"/>
            </a:xfrm>
            <a:custGeom>
              <a:avLst/>
              <a:gdLst>
                <a:gd name="T0" fmla="*/ 110 w 110"/>
                <a:gd name="T1" fmla="*/ 2 h 664"/>
                <a:gd name="T2" fmla="*/ 107 w 110"/>
                <a:gd name="T3" fmla="*/ 31 h 664"/>
                <a:gd name="T4" fmla="*/ 106 w 110"/>
                <a:gd name="T5" fmla="*/ 61 h 664"/>
                <a:gd name="T6" fmla="*/ 104 w 110"/>
                <a:gd name="T7" fmla="*/ 92 h 664"/>
                <a:gd name="T8" fmla="*/ 98 w 110"/>
                <a:gd name="T9" fmla="*/ 152 h 664"/>
                <a:gd name="T10" fmla="*/ 93 w 110"/>
                <a:gd name="T11" fmla="*/ 211 h 664"/>
                <a:gd name="T12" fmla="*/ 89 w 110"/>
                <a:gd name="T13" fmla="*/ 241 h 664"/>
                <a:gd name="T14" fmla="*/ 83 w 110"/>
                <a:gd name="T15" fmla="*/ 300 h 664"/>
                <a:gd name="T16" fmla="*/ 75 w 110"/>
                <a:gd name="T17" fmla="*/ 360 h 664"/>
                <a:gd name="T18" fmla="*/ 70 w 110"/>
                <a:gd name="T19" fmla="*/ 388 h 664"/>
                <a:gd name="T20" fmla="*/ 66 w 110"/>
                <a:gd name="T21" fmla="*/ 418 h 664"/>
                <a:gd name="T22" fmla="*/ 61 w 110"/>
                <a:gd name="T23" fmla="*/ 448 h 664"/>
                <a:gd name="T24" fmla="*/ 51 w 110"/>
                <a:gd name="T25" fmla="*/ 509 h 664"/>
                <a:gd name="T26" fmla="*/ 42 w 110"/>
                <a:gd name="T27" fmla="*/ 567 h 664"/>
                <a:gd name="T28" fmla="*/ 36 w 110"/>
                <a:gd name="T29" fmla="*/ 597 h 664"/>
                <a:gd name="T30" fmla="*/ 31 w 110"/>
                <a:gd name="T31" fmla="*/ 626 h 664"/>
                <a:gd name="T32" fmla="*/ 30 w 110"/>
                <a:gd name="T33" fmla="*/ 635 h 664"/>
                <a:gd name="T34" fmla="*/ 26 w 110"/>
                <a:gd name="T35" fmla="*/ 648 h 664"/>
                <a:gd name="T36" fmla="*/ 23 w 110"/>
                <a:gd name="T37" fmla="*/ 656 h 664"/>
                <a:gd name="T38" fmla="*/ 20 w 110"/>
                <a:gd name="T39" fmla="*/ 661 h 664"/>
                <a:gd name="T40" fmla="*/ 17 w 110"/>
                <a:gd name="T41" fmla="*/ 664 h 664"/>
                <a:gd name="T42" fmla="*/ 16 w 110"/>
                <a:gd name="T43" fmla="*/ 664 h 664"/>
                <a:gd name="T44" fmla="*/ 14 w 110"/>
                <a:gd name="T45" fmla="*/ 664 h 664"/>
                <a:gd name="T46" fmla="*/ 13 w 110"/>
                <a:gd name="T47" fmla="*/ 664 h 664"/>
                <a:gd name="T48" fmla="*/ 10 w 110"/>
                <a:gd name="T49" fmla="*/ 663 h 664"/>
                <a:gd name="T50" fmla="*/ 8 w 110"/>
                <a:gd name="T51" fmla="*/ 660 h 664"/>
                <a:gd name="T52" fmla="*/ 4 w 110"/>
                <a:gd name="T53" fmla="*/ 654 h 664"/>
                <a:gd name="T54" fmla="*/ 1 w 110"/>
                <a:gd name="T55" fmla="*/ 643 h 664"/>
                <a:gd name="T56" fmla="*/ 0 w 110"/>
                <a:gd name="T57" fmla="*/ 625 h 664"/>
                <a:gd name="T58" fmla="*/ 1 w 110"/>
                <a:gd name="T59" fmla="*/ 599 h 664"/>
                <a:gd name="T60" fmla="*/ 10 w 110"/>
                <a:gd name="T61" fmla="*/ 546 h 664"/>
                <a:gd name="T62" fmla="*/ 21 w 110"/>
                <a:gd name="T63" fmla="*/ 478 h 664"/>
                <a:gd name="T64" fmla="*/ 32 w 110"/>
                <a:gd name="T65" fmla="*/ 409 h 664"/>
                <a:gd name="T66" fmla="*/ 56 w 110"/>
                <a:gd name="T67" fmla="*/ 273 h 664"/>
                <a:gd name="T68" fmla="*/ 78 w 110"/>
                <a:gd name="T69" fmla="*/ 136 h 664"/>
                <a:gd name="T70" fmla="*/ 89 w 110"/>
                <a:gd name="T71" fmla="*/ 69 h 664"/>
                <a:gd name="T72" fmla="*/ 101 w 110"/>
                <a:gd name="T73" fmla="*/ 0 h 664"/>
                <a:gd name="T74" fmla="*/ 110 w 110"/>
                <a:gd name="T75" fmla="*/ 2 h 66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10"/>
                <a:gd name="T115" fmla="*/ 0 h 664"/>
                <a:gd name="T116" fmla="*/ 110 w 110"/>
                <a:gd name="T117" fmla="*/ 664 h 66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10" h="664">
                  <a:moveTo>
                    <a:pt x="110" y="2"/>
                  </a:moveTo>
                  <a:lnTo>
                    <a:pt x="107" y="31"/>
                  </a:lnTo>
                  <a:lnTo>
                    <a:pt x="106" y="61"/>
                  </a:lnTo>
                  <a:lnTo>
                    <a:pt x="104" y="92"/>
                  </a:lnTo>
                  <a:lnTo>
                    <a:pt x="98" y="152"/>
                  </a:lnTo>
                  <a:lnTo>
                    <a:pt x="93" y="211"/>
                  </a:lnTo>
                  <a:lnTo>
                    <a:pt x="89" y="241"/>
                  </a:lnTo>
                  <a:lnTo>
                    <a:pt x="83" y="300"/>
                  </a:lnTo>
                  <a:lnTo>
                    <a:pt x="75" y="360"/>
                  </a:lnTo>
                  <a:lnTo>
                    <a:pt x="70" y="388"/>
                  </a:lnTo>
                  <a:lnTo>
                    <a:pt x="66" y="418"/>
                  </a:lnTo>
                  <a:lnTo>
                    <a:pt x="61" y="448"/>
                  </a:lnTo>
                  <a:lnTo>
                    <a:pt x="51" y="509"/>
                  </a:lnTo>
                  <a:lnTo>
                    <a:pt x="42" y="567"/>
                  </a:lnTo>
                  <a:lnTo>
                    <a:pt x="36" y="597"/>
                  </a:lnTo>
                  <a:lnTo>
                    <a:pt x="31" y="626"/>
                  </a:lnTo>
                  <a:lnTo>
                    <a:pt x="30" y="635"/>
                  </a:lnTo>
                  <a:lnTo>
                    <a:pt x="26" y="648"/>
                  </a:lnTo>
                  <a:lnTo>
                    <a:pt x="23" y="656"/>
                  </a:lnTo>
                  <a:lnTo>
                    <a:pt x="20" y="661"/>
                  </a:lnTo>
                  <a:lnTo>
                    <a:pt x="17" y="664"/>
                  </a:lnTo>
                  <a:lnTo>
                    <a:pt x="16" y="664"/>
                  </a:lnTo>
                  <a:lnTo>
                    <a:pt x="14" y="664"/>
                  </a:lnTo>
                  <a:lnTo>
                    <a:pt x="13" y="664"/>
                  </a:lnTo>
                  <a:lnTo>
                    <a:pt x="10" y="663"/>
                  </a:lnTo>
                  <a:lnTo>
                    <a:pt x="8" y="660"/>
                  </a:lnTo>
                  <a:lnTo>
                    <a:pt x="4" y="654"/>
                  </a:lnTo>
                  <a:lnTo>
                    <a:pt x="1" y="643"/>
                  </a:lnTo>
                  <a:lnTo>
                    <a:pt x="0" y="625"/>
                  </a:lnTo>
                  <a:lnTo>
                    <a:pt x="1" y="599"/>
                  </a:lnTo>
                  <a:lnTo>
                    <a:pt x="10" y="546"/>
                  </a:lnTo>
                  <a:lnTo>
                    <a:pt x="21" y="478"/>
                  </a:lnTo>
                  <a:lnTo>
                    <a:pt x="32" y="409"/>
                  </a:lnTo>
                  <a:lnTo>
                    <a:pt x="56" y="273"/>
                  </a:lnTo>
                  <a:lnTo>
                    <a:pt x="78" y="136"/>
                  </a:lnTo>
                  <a:lnTo>
                    <a:pt x="89" y="69"/>
                  </a:lnTo>
                  <a:lnTo>
                    <a:pt x="101" y="0"/>
                  </a:lnTo>
                  <a:lnTo>
                    <a:pt x="110" y="2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33" name="Freeform 85">
              <a:extLst>
                <a:ext uri="{FF2B5EF4-FFF2-40B4-BE49-F238E27FC236}">
                  <a16:creationId xmlns:a16="http://schemas.microsoft.com/office/drawing/2014/main" id="{42C72624-402F-9EC1-03BC-D738FBDA07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7" y="1584"/>
              <a:ext cx="240" cy="661"/>
            </a:xfrm>
            <a:custGeom>
              <a:avLst/>
              <a:gdLst>
                <a:gd name="T0" fmla="*/ 0 w 240"/>
                <a:gd name="T1" fmla="*/ 648 h 661"/>
                <a:gd name="T2" fmla="*/ 7 w 240"/>
                <a:gd name="T3" fmla="*/ 621 h 661"/>
                <a:gd name="T4" fmla="*/ 13 w 240"/>
                <a:gd name="T5" fmla="*/ 597 h 661"/>
                <a:gd name="T6" fmla="*/ 71 w 240"/>
                <a:gd name="T7" fmla="*/ 363 h 661"/>
                <a:gd name="T8" fmla="*/ 88 w 240"/>
                <a:gd name="T9" fmla="*/ 293 h 661"/>
                <a:gd name="T10" fmla="*/ 121 w 240"/>
                <a:gd name="T11" fmla="*/ 163 h 661"/>
                <a:gd name="T12" fmla="*/ 126 w 240"/>
                <a:gd name="T13" fmla="*/ 145 h 661"/>
                <a:gd name="T14" fmla="*/ 130 w 240"/>
                <a:gd name="T15" fmla="*/ 126 h 661"/>
                <a:gd name="T16" fmla="*/ 134 w 240"/>
                <a:gd name="T17" fmla="*/ 116 h 661"/>
                <a:gd name="T18" fmla="*/ 140 w 240"/>
                <a:gd name="T19" fmla="*/ 94 h 661"/>
                <a:gd name="T20" fmla="*/ 145 w 240"/>
                <a:gd name="T21" fmla="*/ 81 h 661"/>
                <a:gd name="T22" fmla="*/ 153 w 240"/>
                <a:gd name="T23" fmla="*/ 63 h 661"/>
                <a:gd name="T24" fmla="*/ 159 w 240"/>
                <a:gd name="T25" fmla="*/ 50 h 661"/>
                <a:gd name="T26" fmla="*/ 170 w 240"/>
                <a:gd name="T27" fmla="*/ 31 h 661"/>
                <a:gd name="T28" fmla="*/ 174 w 240"/>
                <a:gd name="T29" fmla="*/ 26 h 661"/>
                <a:gd name="T30" fmla="*/ 181 w 240"/>
                <a:gd name="T31" fmla="*/ 16 h 661"/>
                <a:gd name="T32" fmla="*/ 194 w 240"/>
                <a:gd name="T33" fmla="*/ 6 h 661"/>
                <a:gd name="T34" fmla="*/ 205 w 240"/>
                <a:gd name="T35" fmla="*/ 2 h 661"/>
                <a:gd name="T36" fmla="*/ 209 w 240"/>
                <a:gd name="T37" fmla="*/ 0 h 661"/>
                <a:gd name="T38" fmla="*/ 212 w 240"/>
                <a:gd name="T39" fmla="*/ 2 h 661"/>
                <a:gd name="T40" fmla="*/ 222 w 240"/>
                <a:gd name="T41" fmla="*/ 6 h 661"/>
                <a:gd name="T42" fmla="*/ 229 w 240"/>
                <a:gd name="T43" fmla="*/ 17 h 661"/>
                <a:gd name="T44" fmla="*/ 233 w 240"/>
                <a:gd name="T45" fmla="*/ 26 h 661"/>
                <a:gd name="T46" fmla="*/ 236 w 240"/>
                <a:gd name="T47" fmla="*/ 33 h 661"/>
                <a:gd name="T48" fmla="*/ 238 w 240"/>
                <a:gd name="T49" fmla="*/ 51 h 661"/>
                <a:gd name="T50" fmla="*/ 240 w 240"/>
                <a:gd name="T51" fmla="*/ 65 h 661"/>
                <a:gd name="T52" fmla="*/ 240 w 240"/>
                <a:gd name="T53" fmla="*/ 82 h 661"/>
                <a:gd name="T54" fmla="*/ 240 w 240"/>
                <a:gd name="T55" fmla="*/ 96 h 661"/>
                <a:gd name="T56" fmla="*/ 238 w 240"/>
                <a:gd name="T57" fmla="*/ 113 h 661"/>
                <a:gd name="T58" fmla="*/ 237 w 240"/>
                <a:gd name="T59" fmla="*/ 127 h 661"/>
                <a:gd name="T60" fmla="*/ 232 w 240"/>
                <a:gd name="T61" fmla="*/ 156 h 661"/>
                <a:gd name="T62" fmla="*/ 224 w 240"/>
                <a:gd name="T63" fmla="*/ 191 h 661"/>
                <a:gd name="T64" fmla="*/ 220 w 240"/>
                <a:gd name="T65" fmla="*/ 205 h 661"/>
                <a:gd name="T66" fmla="*/ 216 w 240"/>
                <a:gd name="T67" fmla="*/ 223 h 661"/>
                <a:gd name="T68" fmla="*/ 202 w 240"/>
                <a:gd name="T69" fmla="*/ 272 h 661"/>
                <a:gd name="T70" fmla="*/ 189 w 240"/>
                <a:gd name="T71" fmla="*/ 311 h 661"/>
                <a:gd name="T72" fmla="*/ 178 w 240"/>
                <a:gd name="T73" fmla="*/ 341 h 661"/>
                <a:gd name="T74" fmla="*/ 157 w 240"/>
                <a:gd name="T75" fmla="*/ 392 h 661"/>
                <a:gd name="T76" fmla="*/ 132 w 240"/>
                <a:gd name="T77" fmla="*/ 447 h 661"/>
                <a:gd name="T78" fmla="*/ 117 w 240"/>
                <a:gd name="T79" fmla="*/ 478 h 661"/>
                <a:gd name="T80" fmla="*/ 91 w 240"/>
                <a:gd name="T81" fmla="*/ 526 h 661"/>
                <a:gd name="T82" fmla="*/ 70 w 240"/>
                <a:gd name="T83" fmla="*/ 562 h 661"/>
                <a:gd name="T84" fmla="*/ 52 w 240"/>
                <a:gd name="T85" fmla="*/ 593 h 661"/>
                <a:gd name="T86" fmla="*/ 42 w 240"/>
                <a:gd name="T87" fmla="*/ 608 h 661"/>
                <a:gd name="T88" fmla="*/ 15 w 240"/>
                <a:gd name="T89" fmla="*/ 655 h 661"/>
                <a:gd name="T90" fmla="*/ 11 w 240"/>
                <a:gd name="T91" fmla="*/ 661 h 661"/>
                <a:gd name="T92" fmla="*/ 0 w 240"/>
                <a:gd name="T93" fmla="*/ 648 h 6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40"/>
                <a:gd name="T142" fmla="*/ 0 h 661"/>
                <a:gd name="T143" fmla="*/ 240 w 240"/>
                <a:gd name="T144" fmla="*/ 661 h 6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40" h="661">
                  <a:moveTo>
                    <a:pt x="0" y="648"/>
                  </a:moveTo>
                  <a:lnTo>
                    <a:pt x="7" y="621"/>
                  </a:lnTo>
                  <a:lnTo>
                    <a:pt x="13" y="597"/>
                  </a:lnTo>
                  <a:lnTo>
                    <a:pt x="71" y="363"/>
                  </a:lnTo>
                  <a:lnTo>
                    <a:pt x="88" y="293"/>
                  </a:lnTo>
                  <a:lnTo>
                    <a:pt x="121" y="163"/>
                  </a:lnTo>
                  <a:lnTo>
                    <a:pt x="126" y="145"/>
                  </a:lnTo>
                  <a:lnTo>
                    <a:pt x="130" y="126"/>
                  </a:lnTo>
                  <a:lnTo>
                    <a:pt x="134" y="116"/>
                  </a:lnTo>
                  <a:lnTo>
                    <a:pt x="140" y="94"/>
                  </a:lnTo>
                  <a:lnTo>
                    <a:pt x="145" y="81"/>
                  </a:lnTo>
                  <a:lnTo>
                    <a:pt x="153" y="63"/>
                  </a:lnTo>
                  <a:lnTo>
                    <a:pt x="159" y="50"/>
                  </a:lnTo>
                  <a:lnTo>
                    <a:pt x="170" y="31"/>
                  </a:lnTo>
                  <a:lnTo>
                    <a:pt x="174" y="26"/>
                  </a:lnTo>
                  <a:lnTo>
                    <a:pt x="181" y="16"/>
                  </a:lnTo>
                  <a:lnTo>
                    <a:pt x="194" y="6"/>
                  </a:lnTo>
                  <a:lnTo>
                    <a:pt x="205" y="2"/>
                  </a:lnTo>
                  <a:lnTo>
                    <a:pt x="209" y="0"/>
                  </a:lnTo>
                  <a:lnTo>
                    <a:pt x="212" y="2"/>
                  </a:lnTo>
                  <a:lnTo>
                    <a:pt x="222" y="6"/>
                  </a:lnTo>
                  <a:lnTo>
                    <a:pt x="229" y="17"/>
                  </a:lnTo>
                  <a:lnTo>
                    <a:pt x="233" y="26"/>
                  </a:lnTo>
                  <a:lnTo>
                    <a:pt x="236" y="33"/>
                  </a:lnTo>
                  <a:lnTo>
                    <a:pt x="238" y="51"/>
                  </a:lnTo>
                  <a:lnTo>
                    <a:pt x="240" y="65"/>
                  </a:lnTo>
                  <a:lnTo>
                    <a:pt x="240" y="82"/>
                  </a:lnTo>
                  <a:lnTo>
                    <a:pt x="240" y="96"/>
                  </a:lnTo>
                  <a:lnTo>
                    <a:pt x="238" y="113"/>
                  </a:lnTo>
                  <a:lnTo>
                    <a:pt x="237" y="127"/>
                  </a:lnTo>
                  <a:lnTo>
                    <a:pt x="232" y="156"/>
                  </a:lnTo>
                  <a:lnTo>
                    <a:pt x="224" y="191"/>
                  </a:lnTo>
                  <a:lnTo>
                    <a:pt x="220" y="205"/>
                  </a:lnTo>
                  <a:lnTo>
                    <a:pt x="216" y="223"/>
                  </a:lnTo>
                  <a:lnTo>
                    <a:pt x="202" y="272"/>
                  </a:lnTo>
                  <a:lnTo>
                    <a:pt x="189" y="311"/>
                  </a:lnTo>
                  <a:lnTo>
                    <a:pt x="178" y="341"/>
                  </a:lnTo>
                  <a:lnTo>
                    <a:pt x="157" y="392"/>
                  </a:lnTo>
                  <a:lnTo>
                    <a:pt x="132" y="447"/>
                  </a:lnTo>
                  <a:lnTo>
                    <a:pt x="117" y="478"/>
                  </a:lnTo>
                  <a:lnTo>
                    <a:pt x="91" y="526"/>
                  </a:lnTo>
                  <a:lnTo>
                    <a:pt x="70" y="562"/>
                  </a:lnTo>
                  <a:lnTo>
                    <a:pt x="52" y="593"/>
                  </a:lnTo>
                  <a:lnTo>
                    <a:pt x="42" y="608"/>
                  </a:lnTo>
                  <a:lnTo>
                    <a:pt x="15" y="655"/>
                  </a:lnTo>
                  <a:lnTo>
                    <a:pt x="11" y="661"/>
                  </a:lnTo>
                  <a:lnTo>
                    <a:pt x="0" y="648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34" name="Freeform 86">
              <a:extLst>
                <a:ext uri="{FF2B5EF4-FFF2-40B4-BE49-F238E27FC236}">
                  <a16:creationId xmlns:a16="http://schemas.microsoft.com/office/drawing/2014/main" id="{E4434F47-18C5-D82B-9EB7-FC1D2B3440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7" y="1590"/>
              <a:ext cx="510" cy="446"/>
            </a:xfrm>
            <a:custGeom>
              <a:avLst/>
              <a:gdLst>
                <a:gd name="T0" fmla="*/ 7 w 510"/>
                <a:gd name="T1" fmla="*/ 0 h 446"/>
                <a:gd name="T2" fmla="*/ 30 w 510"/>
                <a:gd name="T3" fmla="*/ 18 h 446"/>
                <a:gd name="T4" fmla="*/ 55 w 510"/>
                <a:gd name="T5" fmla="*/ 36 h 446"/>
                <a:gd name="T6" fmla="*/ 78 w 510"/>
                <a:gd name="T7" fmla="*/ 55 h 446"/>
                <a:gd name="T8" fmla="*/ 126 w 510"/>
                <a:gd name="T9" fmla="*/ 91 h 446"/>
                <a:gd name="T10" fmla="*/ 172 w 510"/>
                <a:gd name="T11" fmla="*/ 129 h 446"/>
                <a:gd name="T12" fmla="*/ 196 w 510"/>
                <a:gd name="T13" fmla="*/ 147 h 446"/>
                <a:gd name="T14" fmla="*/ 241 w 510"/>
                <a:gd name="T15" fmla="*/ 186 h 446"/>
                <a:gd name="T16" fmla="*/ 286 w 510"/>
                <a:gd name="T17" fmla="*/ 225 h 446"/>
                <a:gd name="T18" fmla="*/ 308 w 510"/>
                <a:gd name="T19" fmla="*/ 245 h 446"/>
                <a:gd name="T20" fmla="*/ 332 w 510"/>
                <a:gd name="T21" fmla="*/ 265 h 446"/>
                <a:gd name="T22" fmla="*/ 354 w 510"/>
                <a:gd name="T23" fmla="*/ 285 h 446"/>
                <a:gd name="T24" fmla="*/ 399 w 510"/>
                <a:gd name="T25" fmla="*/ 327 h 446"/>
                <a:gd name="T26" fmla="*/ 441 w 510"/>
                <a:gd name="T27" fmla="*/ 367 h 446"/>
                <a:gd name="T28" fmla="*/ 463 w 510"/>
                <a:gd name="T29" fmla="*/ 388 h 446"/>
                <a:gd name="T30" fmla="*/ 485 w 510"/>
                <a:gd name="T31" fmla="*/ 407 h 446"/>
                <a:gd name="T32" fmla="*/ 493 w 510"/>
                <a:gd name="T33" fmla="*/ 414 h 446"/>
                <a:gd name="T34" fmla="*/ 501 w 510"/>
                <a:gd name="T35" fmla="*/ 423 h 446"/>
                <a:gd name="T36" fmla="*/ 506 w 510"/>
                <a:gd name="T37" fmla="*/ 430 h 446"/>
                <a:gd name="T38" fmla="*/ 509 w 510"/>
                <a:gd name="T39" fmla="*/ 435 h 446"/>
                <a:gd name="T40" fmla="*/ 510 w 510"/>
                <a:gd name="T41" fmla="*/ 439 h 446"/>
                <a:gd name="T42" fmla="*/ 509 w 510"/>
                <a:gd name="T43" fmla="*/ 442 h 446"/>
                <a:gd name="T44" fmla="*/ 509 w 510"/>
                <a:gd name="T45" fmla="*/ 443 h 446"/>
                <a:gd name="T46" fmla="*/ 507 w 510"/>
                <a:gd name="T47" fmla="*/ 443 h 446"/>
                <a:gd name="T48" fmla="*/ 506 w 510"/>
                <a:gd name="T49" fmla="*/ 445 h 446"/>
                <a:gd name="T50" fmla="*/ 502 w 510"/>
                <a:gd name="T51" fmla="*/ 446 h 446"/>
                <a:gd name="T52" fmla="*/ 494 w 510"/>
                <a:gd name="T53" fmla="*/ 445 h 446"/>
                <a:gd name="T54" fmla="*/ 484 w 510"/>
                <a:gd name="T55" fmla="*/ 442 h 446"/>
                <a:gd name="T56" fmla="*/ 469 w 510"/>
                <a:gd name="T57" fmla="*/ 433 h 446"/>
                <a:gd name="T58" fmla="*/ 447 w 510"/>
                <a:gd name="T59" fmla="*/ 417 h 446"/>
                <a:gd name="T60" fmla="*/ 407 w 510"/>
                <a:gd name="T61" fmla="*/ 381 h 446"/>
                <a:gd name="T62" fmla="*/ 356 w 510"/>
                <a:gd name="T63" fmla="*/ 335 h 446"/>
                <a:gd name="T64" fmla="*/ 306 w 510"/>
                <a:gd name="T65" fmla="*/ 288 h 446"/>
                <a:gd name="T66" fmla="*/ 203 w 510"/>
                <a:gd name="T67" fmla="*/ 194 h 446"/>
                <a:gd name="T68" fmla="*/ 101 w 510"/>
                <a:gd name="T69" fmla="*/ 101 h 446"/>
                <a:gd name="T70" fmla="*/ 51 w 510"/>
                <a:gd name="T71" fmla="*/ 54 h 446"/>
                <a:gd name="T72" fmla="*/ 0 w 510"/>
                <a:gd name="T73" fmla="*/ 6 h 446"/>
                <a:gd name="T74" fmla="*/ 7 w 510"/>
                <a:gd name="T75" fmla="*/ 0 h 44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10"/>
                <a:gd name="T115" fmla="*/ 0 h 446"/>
                <a:gd name="T116" fmla="*/ 510 w 510"/>
                <a:gd name="T117" fmla="*/ 446 h 44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10" h="446">
                  <a:moveTo>
                    <a:pt x="7" y="0"/>
                  </a:moveTo>
                  <a:lnTo>
                    <a:pt x="30" y="18"/>
                  </a:lnTo>
                  <a:lnTo>
                    <a:pt x="55" y="36"/>
                  </a:lnTo>
                  <a:lnTo>
                    <a:pt x="78" y="55"/>
                  </a:lnTo>
                  <a:lnTo>
                    <a:pt x="126" y="91"/>
                  </a:lnTo>
                  <a:lnTo>
                    <a:pt x="172" y="129"/>
                  </a:lnTo>
                  <a:lnTo>
                    <a:pt x="196" y="147"/>
                  </a:lnTo>
                  <a:lnTo>
                    <a:pt x="241" y="186"/>
                  </a:lnTo>
                  <a:lnTo>
                    <a:pt x="286" y="225"/>
                  </a:lnTo>
                  <a:lnTo>
                    <a:pt x="308" y="245"/>
                  </a:lnTo>
                  <a:lnTo>
                    <a:pt x="332" y="265"/>
                  </a:lnTo>
                  <a:lnTo>
                    <a:pt x="354" y="285"/>
                  </a:lnTo>
                  <a:lnTo>
                    <a:pt x="399" y="327"/>
                  </a:lnTo>
                  <a:lnTo>
                    <a:pt x="441" y="367"/>
                  </a:lnTo>
                  <a:lnTo>
                    <a:pt x="463" y="388"/>
                  </a:lnTo>
                  <a:lnTo>
                    <a:pt x="485" y="407"/>
                  </a:lnTo>
                  <a:lnTo>
                    <a:pt x="493" y="414"/>
                  </a:lnTo>
                  <a:lnTo>
                    <a:pt x="501" y="423"/>
                  </a:lnTo>
                  <a:lnTo>
                    <a:pt x="506" y="430"/>
                  </a:lnTo>
                  <a:lnTo>
                    <a:pt x="509" y="435"/>
                  </a:lnTo>
                  <a:lnTo>
                    <a:pt x="510" y="439"/>
                  </a:lnTo>
                  <a:lnTo>
                    <a:pt x="509" y="442"/>
                  </a:lnTo>
                  <a:lnTo>
                    <a:pt x="509" y="443"/>
                  </a:lnTo>
                  <a:lnTo>
                    <a:pt x="507" y="443"/>
                  </a:lnTo>
                  <a:lnTo>
                    <a:pt x="506" y="445"/>
                  </a:lnTo>
                  <a:lnTo>
                    <a:pt x="502" y="446"/>
                  </a:lnTo>
                  <a:lnTo>
                    <a:pt x="494" y="445"/>
                  </a:lnTo>
                  <a:lnTo>
                    <a:pt x="484" y="442"/>
                  </a:lnTo>
                  <a:lnTo>
                    <a:pt x="469" y="433"/>
                  </a:lnTo>
                  <a:lnTo>
                    <a:pt x="447" y="417"/>
                  </a:lnTo>
                  <a:lnTo>
                    <a:pt x="407" y="381"/>
                  </a:lnTo>
                  <a:lnTo>
                    <a:pt x="356" y="335"/>
                  </a:lnTo>
                  <a:lnTo>
                    <a:pt x="306" y="288"/>
                  </a:lnTo>
                  <a:lnTo>
                    <a:pt x="203" y="194"/>
                  </a:lnTo>
                  <a:lnTo>
                    <a:pt x="101" y="101"/>
                  </a:lnTo>
                  <a:lnTo>
                    <a:pt x="51" y="54"/>
                  </a:lnTo>
                  <a:lnTo>
                    <a:pt x="0" y="6"/>
                  </a:lnTo>
                  <a:lnTo>
                    <a:pt x="7" y="0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35" name="Freeform 87">
              <a:extLst>
                <a:ext uri="{FF2B5EF4-FFF2-40B4-BE49-F238E27FC236}">
                  <a16:creationId xmlns:a16="http://schemas.microsoft.com/office/drawing/2014/main" id="{DE26104B-3293-5F6E-1E79-91D78B71D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" y="1010"/>
              <a:ext cx="120" cy="690"/>
            </a:xfrm>
            <a:custGeom>
              <a:avLst/>
              <a:gdLst>
                <a:gd name="T0" fmla="*/ 58 w 120"/>
                <a:gd name="T1" fmla="*/ 682 h 690"/>
                <a:gd name="T2" fmla="*/ 55 w 120"/>
                <a:gd name="T3" fmla="*/ 653 h 690"/>
                <a:gd name="T4" fmla="*/ 53 w 120"/>
                <a:gd name="T5" fmla="*/ 627 h 690"/>
                <a:gd name="T6" fmla="*/ 27 w 120"/>
                <a:gd name="T7" fmla="*/ 388 h 690"/>
                <a:gd name="T8" fmla="*/ 19 w 120"/>
                <a:gd name="T9" fmla="*/ 317 h 690"/>
                <a:gd name="T10" fmla="*/ 6 w 120"/>
                <a:gd name="T11" fmla="*/ 184 h 690"/>
                <a:gd name="T12" fmla="*/ 4 w 120"/>
                <a:gd name="T13" fmla="*/ 166 h 690"/>
                <a:gd name="T14" fmla="*/ 1 w 120"/>
                <a:gd name="T15" fmla="*/ 145 h 690"/>
                <a:gd name="T16" fmla="*/ 1 w 120"/>
                <a:gd name="T17" fmla="*/ 135 h 690"/>
                <a:gd name="T18" fmla="*/ 0 w 120"/>
                <a:gd name="T19" fmla="*/ 113 h 690"/>
                <a:gd name="T20" fmla="*/ 0 w 120"/>
                <a:gd name="T21" fmla="*/ 98 h 690"/>
                <a:gd name="T22" fmla="*/ 1 w 120"/>
                <a:gd name="T23" fmla="*/ 79 h 690"/>
                <a:gd name="T24" fmla="*/ 2 w 120"/>
                <a:gd name="T25" fmla="*/ 64 h 690"/>
                <a:gd name="T26" fmla="*/ 6 w 120"/>
                <a:gd name="T27" fmla="*/ 44 h 690"/>
                <a:gd name="T28" fmla="*/ 9 w 120"/>
                <a:gd name="T29" fmla="*/ 36 h 690"/>
                <a:gd name="T30" fmla="*/ 13 w 120"/>
                <a:gd name="T31" fmla="*/ 25 h 690"/>
                <a:gd name="T32" fmla="*/ 20 w 120"/>
                <a:gd name="T33" fmla="*/ 11 h 690"/>
                <a:gd name="T34" fmla="*/ 30 w 120"/>
                <a:gd name="T35" fmla="*/ 3 h 690"/>
                <a:gd name="T36" fmla="*/ 32 w 120"/>
                <a:gd name="T37" fmla="*/ 1 h 690"/>
                <a:gd name="T38" fmla="*/ 36 w 120"/>
                <a:gd name="T39" fmla="*/ 0 h 690"/>
                <a:gd name="T40" fmla="*/ 46 w 120"/>
                <a:gd name="T41" fmla="*/ 1 h 690"/>
                <a:gd name="T42" fmla="*/ 58 w 120"/>
                <a:gd name="T43" fmla="*/ 9 h 690"/>
                <a:gd name="T44" fmla="*/ 64 w 120"/>
                <a:gd name="T45" fmla="*/ 17 h 690"/>
                <a:gd name="T46" fmla="*/ 68 w 120"/>
                <a:gd name="T47" fmla="*/ 22 h 690"/>
                <a:gd name="T48" fmla="*/ 77 w 120"/>
                <a:gd name="T49" fmla="*/ 38 h 690"/>
                <a:gd name="T50" fmla="*/ 84 w 120"/>
                <a:gd name="T51" fmla="*/ 51 h 690"/>
                <a:gd name="T52" fmla="*/ 90 w 120"/>
                <a:gd name="T53" fmla="*/ 66 h 690"/>
                <a:gd name="T54" fmla="*/ 94 w 120"/>
                <a:gd name="T55" fmla="*/ 80 h 690"/>
                <a:gd name="T56" fmla="*/ 99 w 120"/>
                <a:gd name="T57" fmla="*/ 97 h 690"/>
                <a:gd name="T58" fmla="*/ 102 w 120"/>
                <a:gd name="T59" fmla="*/ 110 h 690"/>
                <a:gd name="T60" fmla="*/ 107 w 120"/>
                <a:gd name="T61" fmla="*/ 139 h 690"/>
                <a:gd name="T62" fmla="*/ 112 w 120"/>
                <a:gd name="T63" fmla="*/ 174 h 690"/>
                <a:gd name="T64" fmla="*/ 114 w 120"/>
                <a:gd name="T65" fmla="*/ 189 h 690"/>
                <a:gd name="T66" fmla="*/ 115 w 120"/>
                <a:gd name="T67" fmla="*/ 207 h 690"/>
                <a:gd name="T68" fmla="*/ 119 w 120"/>
                <a:gd name="T69" fmla="*/ 259 h 690"/>
                <a:gd name="T70" fmla="*/ 120 w 120"/>
                <a:gd name="T71" fmla="*/ 300 h 690"/>
                <a:gd name="T72" fmla="*/ 120 w 120"/>
                <a:gd name="T73" fmla="*/ 331 h 690"/>
                <a:gd name="T74" fmla="*/ 117 w 120"/>
                <a:gd name="T75" fmla="*/ 387 h 690"/>
                <a:gd name="T76" fmla="*/ 114 w 120"/>
                <a:gd name="T77" fmla="*/ 446 h 690"/>
                <a:gd name="T78" fmla="*/ 110 w 120"/>
                <a:gd name="T79" fmla="*/ 481 h 690"/>
                <a:gd name="T80" fmla="*/ 102 w 120"/>
                <a:gd name="T81" fmla="*/ 534 h 690"/>
                <a:gd name="T82" fmla="*/ 94 w 120"/>
                <a:gd name="T83" fmla="*/ 576 h 690"/>
                <a:gd name="T84" fmla="*/ 88 w 120"/>
                <a:gd name="T85" fmla="*/ 611 h 690"/>
                <a:gd name="T86" fmla="*/ 84 w 120"/>
                <a:gd name="T87" fmla="*/ 629 h 690"/>
                <a:gd name="T88" fmla="*/ 74 w 120"/>
                <a:gd name="T89" fmla="*/ 682 h 690"/>
                <a:gd name="T90" fmla="*/ 72 w 120"/>
                <a:gd name="T91" fmla="*/ 690 h 690"/>
                <a:gd name="T92" fmla="*/ 58 w 120"/>
                <a:gd name="T93" fmla="*/ 682 h 69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20"/>
                <a:gd name="T142" fmla="*/ 0 h 690"/>
                <a:gd name="T143" fmla="*/ 120 w 120"/>
                <a:gd name="T144" fmla="*/ 690 h 69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20" h="690">
                  <a:moveTo>
                    <a:pt x="58" y="682"/>
                  </a:moveTo>
                  <a:lnTo>
                    <a:pt x="55" y="653"/>
                  </a:lnTo>
                  <a:lnTo>
                    <a:pt x="53" y="627"/>
                  </a:lnTo>
                  <a:lnTo>
                    <a:pt x="27" y="388"/>
                  </a:lnTo>
                  <a:lnTo>
                    <a:pt x="19" y="317"/>
                  </a:lnTo>
                  <a:lnTo>
                    <a:pt x="6" y="184"/>
                  </a:lnTo>
                  <a:lnTo>
                    <a:pt x="4" y="166"/>
                  </a:lnTo>
                  <a:lnTo>
                    <a:pt x="1" y="145"/>
                  </a:lnTo>
                  <a:lnTo>
                    <a:pt x="1" y="135"/>
                  </a:lnTo>
                  <a:lnTo>
                    <a:pt x="0" y="113"/>
                  </a:lnTo>
                  <a:lnTo>
                    <a:pt x="0" y="98"/>
                  </a:lnTo>
                  <a:lnTo>
                    <a:pt x="1" y="79"/>
                  </a:lnTo>
                  <a:lnTo>
                    <a:pt x="2" y="64"/>
                  </a:lnTo>
                  <a:lnTo>
                    <a:pt x="6" y="44"/>
                  </a:lnTo>
                  <a:lnTo>
                    <a:pt x="9" y="36"/>
                  </a:lnTo>
                  <a:lnTo>
                    <a:pt x="13" y="25"/>
                  </a:lnTo>
                  <a:lnTo>
                    <a:pt x="20" y="11"/>
                  </a:lnTo>
                  <a:lnTo>
                    <a:pt x="30" y="3"/>
                  </a:lnTo>
                  <a:lnTo>
                    <a:pt x="32" y="1"/>
                  </a:lnTo>
                  <a:lnTo>
                    <a:pt x="36" y="0"/>
                  </a:lnTo>
                  <a:lnTo>
                    <a:pt x="46" y="1"/>
                  </a:lnTo>
                  <a:lnTo>
                    <a:pt x="58" y="9"/>
                  </a:lnTo>
                  <a:lnTo>
                    <a:pt x="64" y="17"/>
                  </a:lnTo>
                  <a:lnTo>
                    <a:pt x="68" y="22"/>
                  </a:lnTo>
                  <a:lnTo>
                    <a:pt x="77" y="38"/>
                  </a:lnTo>
                  <a:lnTo>
                    <a:pt x="84" y="51"/>
                  </a:lnTo>
                  <a:lnTo>
                    <a:pt x="90" y="66"/>
                  </a:lnTo>
                  <a:lnTo>
                    <a:pt x="94" y="80"/>
                  </a:lnTo>
                  <a:lnTo>
                    <a:pt x="99" y="97"/>
                  </a:lnTo>
                  <a:lnTo>
                    <a:pt x="102" y="110"/>
                  </a:lnTo>
                  <a:lnTo>
                    <a:pt x="107" y="139"/>
                  </a:lnTo>
                  <a:lnTo>
                    <a:pt x="112" y="174"/>
                  </a:lnTo>
                  <a:lnTo>
                    <a:pt x="114" y="189"/>
                  </a:lnTo>
                  <a:lnTo>
                    <a:pt x="115" y="207"/>
                  </a:lnTo>
                  <a:lnTo>
                    <a:pt x="119" y="259"/>
                  </a:lnTo>
                  <a:lnTo>
                    <a:pt x="120" y="300"/>
                  </a:lnTo>
                  <a:lnTo>
                    <a:pt x="120" y="331"/>
                  </a:lnTo>
                  <a:lnTo>
                    <a:pt x="117" y="387"/>
                  </a:lnTo>
                  <a:lnTo>
                    <a:pt x="114" y="446"/>
                  </a:lnTo>
                  <a:lnTo>
                    <a:pt x="110" y="481"/>
                  </a:lnTo>
                  <a:lnTo>
                    <a:pt x="102" y="534"/>
                  </a:lnTo>
                  <a:lnTo>
                    <a:pt x="94" y="576"/>
                  </a:lnTo>
                  <a:lnTo>
                    <a:pt x="88" y="611"/>
                  </a:lnTo>
                  <a:lnTo>
                    <a:pt x="84" y="629"/>
                  </a:lnTo>
                  <a:lnTo>
                    <a:pt x="74" y="682"/>
                  </a:lnTo>
                  <a:lnTo>
                    <a:pt x="72" y="690"/>
                  </a:lnTo>
                  <a:lnTo>
                    <a:pt x="58" y="682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36" name="Freeform 88">
              <a:extLst>
                <a:ext uri="{FF2B5EF4-FFF2-40B4-BE49-F238E27FC236}">
                  <a16:creationId xmlns:a16="http://schemas.microsoft.com/office/drawing/2014/main" id="{521BBD39-86A4-6F0F-E179-92C839EAAC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1" y="686"/>
              <a:ext cx="671" cy="179"/>
            </a:xfrm>
            <a:custGeom>
              <a:avLst/>
              <a:gdLst>
                <a:gd name="T0" fmla="*/ 667 w 671"/>
                <a:gd name="T1" fmla="*/ 18 h 179"/>
                <a:gd name="T2" fmla="*/ 639 w 671"/>
                <a:gd name="T3" fmla="*/ 25 h 179"/>
                <a:gd name="T4" fmla="*/ 614 w 671"/>
                <a:gd name="T5" fmla="*/ 32 h 179"/>
                <a:gd name="T6" fmla="*/ 383 w 671"/>
                <a:gd name="T7" fmla="*/ 99 h 179"/>
                <a:gd name="T8" fmla="*/ 314 w 671"/>
                <a:gd name="T9" fmla="*/ 119 h 179"/>
                <a:gd name="T10" fmla="*/ 186 w 671"/>
                <a:gd name="T11" fmla="*/ 155 h 179"/>
                <a:gd name="T12" fmla="*/ 168 w 671"/>
                <a:gd name="T13" fmla="*/ 161 h 179"/>
                <a:gd name="T14" fmla="*/ 149 w 671"/>
                <a:gd name="T15" fmla="*/ 166 h 179"/>
                <a:gd name="T16" fmla="*/ 138 w 671"/>
                <a:gd name="T17" fmla="*/ 169 h 179"/>
                <a:gd name="T18" fmla="*/ 116 w 671"/>
                <a:gd name="T19" fmla="*/ 173 h 179"/>
                <a:gd name="T20" fmla="*/ 102 w 671"/>
                <a:gd name="T21" fmla="*/ 175 h 179"/>
                <a:gd name="T22" fmla="*/ 83 w 671"/>
                <a:gd name="T23" fmla="*/ 178 h 179"/>
                <a:gd name="T24" fmla="*/ 67 w 671"/>
                <a:gd name="T25" fmla="*/ 179 h 179"/>
                <a:gd name="T26" fmla="*/ 48 w 671"/>
                <a:gd name="T27" fmla="*/ 179 h 179"/>
                <a:gd name="T28" fmla="*/ 40 w 671"/>
                <a:gd name="T29" fmla="*/ 178 h 179"/>
                <a:gd name="T30" fmla="*/ 28 w 671"/>
                <a:gd name="T31" fmla="*/ 177 h 179"/>
                <a:gd name="T32" fmla="*/ 13 w 671"/>
                <a:gd name="T33" fmla="*/ 172 h 179"/>
                <a:gd name="T34" fmla="*/ 4 w 671"/>
                <a:gd name="T35" fmla="*/ 164 h 179"/>
                <a:gd name="T36" fmla="*/ 1 w 671"/>
                <a:gd name="T37" fmla="*/ 161 h 179"/>
                <a:gd name="T38" fmla="*/ 0 w 671"/>
                <a:gd name="T39" fmla="*/ 157 h 179"/>
                <a:gd name="T40" fmla="*/ 0 w 671"/>
                <a:gd name="T41" fmla="*/ 147 h 179"/>
                <a:gd name="T42" fmla="*/ 5 w 671"/>
                <a:gd name="T43" fmla="*/ 134 h 179"/>
                <a:gd name="T44" fmla="*/ 11 w 671"/>
                <a:gd name="T45" fmla="*/ 126 h 179"/>
                <a:gd name="T46" fmla="*/ 15 w 671"/>
                <a:gd name="T47" fmla="*/ 121 h 179"/>
                <a:gd name="T48" fmla="*/ 30 w 671"/>
                <a:gd name="T49" fmla="*/ 110 h 179"/>
                <a:gd name="T50" fmla="*/ 41 w 671"/>
                <a:gd name="T51" fmla="*/ 102 h 179"/>
                <a:gd name="T52" fmla="*/ 55 w 671"/>
                <a:gd name="T53" fmla="*/ 93 h 179"/>
                <a:gd name="T54" fmla="*/ 68 w 671"/>
                <a:gd name="T55" fmla="*/ 86 h 179"/>
                <a:gd name="T56" fmla="*/ 84 w 671"/>
                <a:gd name="T57" fmla="*/ 78 h 179"/>
                <a:gd name="T58" fmla="*/ 97 w 671"/>
                <a:gd name="T59" fmla="*/ 73 h 179"/>
                <a:gd name="T60" fmla="*/ 123 w 671"/>
                <a:gd name="T61" fmla="*/ 63 h 179"/>
                <a:gd name="T62" fmla="*/ 158 w 671"/>
                <a:gd name="T63" fmla="*/ 53 h 179"/>
                <a:gd name="T64" fmla="*/ 172 w 671"/>
                <a:gd name="T65" fmla="*/ 49 h 179"/>
                <a:gd name="T66" fmla="*/ 190 w 671"/>
                <a:gd name="T67" fmla="*/ 44 h 179"/>
                <a:gd name="T68" fmla="*/ 239 w 671"/>
                <a:gd name="T69" fmla="*/ 31 h 179"/>
                <a:gd name="T70" fmla="*/ 279 w 671"/>
                <a:gd name="T71" fmla="*/ 23 h 179"/>
                <a:gd name="T72" fmla="*/ 312 w 671"/>
                <a:gd name="T73" fmla="*/ 18 h 179"/>
                <a:gd name="T74" fmla="*/ 367 w 671"/>
                <a:gd name="T75" fmla="*/ 10 h 179"/>
                <a:gd name="T76" fmla="*/ 425 w 671"/>
                <a:gd name="T77" fmla="*/ 3 h 179"/>
                <a:gd name="T78" fmla="*/ 460 w 671"/>
                <a:gd name="T79" fmla="*/ 2 h 179"/>
                <a:gd name="T80" fmla="*/ 513 w 671"/>
                <a:gd name="T81" fmla="*/ 0 h 179"/>
                <a:gd name="T82" fmla="*/ 556 w 671"/>
                <a:gd name="T83" fmla="*/ 0 h 179"/>
                <a:gd name="T84" fmla="*/ 592 w 671"/>
                <a:gd name="T85" fmla="*/ 1 h 179"/>
                <a:gd name="T86" fmla="*/ 610 w 671"/>
                <a:gd name="T87" fmla="*/ 1 h 179"/>
                <a:gd name="T88" fmla="*/ 665 w 671"/>
                <a:gd name="T89" fmla="*/ 2 h 179"/>
                <a:gd name="T90" fmla="*/ 671 w 671"/>
                <a:gd name="T91" fmla="*/ 2 h 179"/>
                <a:gd name="T92" fmla="*/ 667 w 671"/>
                <a:gd name="T93" fmla="*/ 18 h 17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671"/>
                <a:gd name="T142" fmla="*/ 0 h 179"/>
                <a:gd name="T143" fmla="*/ 671 w 671"/>
                <a:gd name="T144" fmla="*/ 179 h 179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671" h="179">
                  <a:moveTo>
                    <a:pt x="667" y="18"/>
                  </a:moveTo>
                  <a:lnTo>
                    <a:pt x="639" y="25"/>
                  </a:lnTo>
                  <a:lnTo>
                    <a:pt x="614" y="32"/>
                  </a:lnTo>
                  <a:lnTo>
                    <a:pt x="383" y="99"/>
                  </a:lnTo>
                  <a:lnTo>
                    <a:pt x="314" y="119"/>
                  </a:lnTo>
                  <a:lnTo>
                    <a:pt x="186" y="155"/>
                  </a:lnTo>
                  <a:lnTo>
                    <a:pt x="168" y="161"/>
                  </a:lnTo>
                  <a:lnTo>
                    <a:pt x="149" y="166"/>
                  </a:lnTo>
                  <a:lnTo>
                    <a:pt x="138" y="169"/>
                  </a:lnTo>
                  <a:lnTo>
                    <a:pt x="116" y="173"/>
                  </a:lnTo>
                  <a:lnTo>
                    <a:pt x="102" y="175"/>
                  </a:lnTo>
                  <a:lnTo>
                    <a:pt x="83" y="178"/>
                  </a:lnTo>
                  <a:lnTo>
                    <a:pt x="67" y="179"/>
                  </a:lnTo>
                  <a:lnTo>
                    <a:pt x="48" y="179"/>
                  </a:lnTo>
                  <a:lnTo>
                    <a:pt x="40" y="178"/>
                  </a:lnTo>
                  <a:lnTo>
                    <a:pt x="28" y="177"/>
                  </a:lnTo>
                  <a:lnTo>
                    <a:pt x="13" y="172"/>
                  </a:lnTo>
                  <a:lnTo>
                    <a:pt x="4" y="164"/>
                  </a:lnTo>
                  <a:lnTo>
                    <a:pt x="1" y="161"/>
                  </a:lnTo>
                  <a:lnTo>
                    <a:pt x="0" y="157"/>
                  </a:lnTo>
                  <a:lnTo>
                    <a:pt x="0" y="147"/>
                  </a:lnTo>
                  <a:lnTo>
                    <a:pt x="5" y="134"/>
                  </a:lnTo>
                  <a:lnTo>
                    <a:pt x="11" y="126"/>
                  </a:lnTo>
                  <a:lnTo>
                    <a:pt x="15" y="121"/>
                  </a:lnTo>
                  <a:lnTo>
                    <a:pt x="30" y="110"/>
                  </a:lnTo>
                  <a:lnTo>
                    <a:pt x="41" y="102"/>
                  </a:lnTo>
                  <a:lnTo>
                    <a:pt x="55" y="93"/>
                  </a:lnTo>
                  <a:lnTo>
                    <a:pt x="68" y="86"/>
                  </a:lnTo>
                  <a:lnTo>
                    <a:pt x="84" y="78"/>
                  </a:lnTo>
                  <a:lnTo>
                    <a:pt x="97" y="73"/>
                  </a:lnTo>
                  <a:lnTo>
                    <a:pt x="123" y="63"/>
                  </a:lnTo>
                  <a:lnTo>
                    <a:pt x="158" y="53"/>
                  </a:lnTo>
                  <a:lnTo>
                    <a:pt x="172" y="49"/>
                  </a:lnTo>
                  <a:lnTo>
                    <a:pt x="190" y="44"/>
                  </a:lnTo>
                  <a:lnTo>
                    <a:pt x="239" y="31"/>
                  </a:lnTo>
                  <a:lnTo>
                    <a:pt x="279" y="23"/>
                  </a:lnTo>
                  <a:lnTo>
                    <a:pt x="312" y="18"/>
                  </a:lnTo>
                  <a:lnTo>
                    <a:pt x="367" y="10"/>
                  </a:lnTo>
                  <a:lnTo>
                    <a:pt x="425" y="3"/>
                  </a:lnTo>
                  <a:lnTo>
                    <a:pt x="460" y="2"/>
                  </a:lnTo>
                  <a:lnTo>
                    <a:pt x="513" y="0"/>
                  </a:lnTo>
                  <a:lnTo>
                    <a:pt x="556" y="0"/>
                  </a:lnTo>
                  <a:lnTo>
                    <a:pt x="592" y="1"/>
                  </a:lnTo>
                  <a:lnTo>
                    <a:pt x="610" y="1"/>
                  </a:lnTo>
                  <a:lnTo>
                    <a:pt x="665" y="2"/>
                  </a:lnTo>
                  <a:lnTo>
                    <a:pt x="671" y="2"/>
                  </a:lnTo>
                  <a:lnTo>
                    <a:pt x="667" y="18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37" name="Freeform 89">
              <a:extLst>
                <a:ext uri="{FF2B5EF4-FFF2-40B4-BE49-F238E27FC236}">
                  <a16:creationId xmlns:a16="http://schemas.microsoft.com/office/drawing/2014/main" id="{68C83BA8-A485-C362-FF12-36821F7000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9" y="307"/>
              <a:ext cx="476" cy="514"/>
            </a:xfrm>
            <a:custGeom>
              <a:avLst/>
              <a:gdLst>
                <a:gd name="T0" fmla="*/ 459 w 476"/>
                <a:gd name="T1" fmla="*/ 514 h 514"/>
                <a:gd name="T2" fmla="*/ 439 w 476"/>
                <a:gd name="T3" fmla="*/ 495 h 514"/>
                <a:gd name="T4" fmla="*/ 420 w 476"/>
                <a:gd name="T5" fmla="*/ 477 h 514"/>
                <a:gd name="T6" fmla="*/ 247 w 476"/>
                <a:gd name="T7" fmla="*/ 310 h 514"/>
                <a:gd name="T8" fmla="*/ 195 w 476"/>
                <a:gd name="T9" fmla="*/ 260 h 514"/>
                <a:gd name="T10" fmla="*/ 100 w 476"/>
                <a:gd name="T11" fmla="*/ 168 h 514"/>
                <a:gd name="T12" fmla="*/ 87 w 476"/>
                <a:gd name="T13" fmla="*/ 154 h 514"/>
                <a:gd name="T14" fmla="*/ 71 w 476"/>
                <a:gd name="T15" fmla="*/ 139 h 514"/>
                <a:gd name="T16" fmla="*/ 65 w 476"/>
                <a:gd name="T17" fmla="*/ 133 h 514"/>
                <a:gd name="T18" fmla="*/ 49 w 476"/>
                <a:gd name="T19" fmla="*/ 116 h 514"/>
                <a:gd name="T20" fmla="*/ 40 w 476"/>
                <a:gd name="T21" fmla="*/ 104 h 514"/>
                <a:gd name="T22" fmla="*/ 28 w 476"/>
                <a:gd name="T23" fmla="*/ 89 h 514"/>
                <a:gd name="T24" fmla="*/ 21 w 476"/>
                <a:gd name="T25" fmla="*/ 76 h 514"/>
                <a:gd name="T26" fmla="*/ 10 w 476"/>
                <a:gd name="T27" fmla="*/ 59 h 514"/>
                <a:gd name="T28" fmla="*/ 8 w 476"/>
                <a:gd name="T29" fmla="*/ 53 h 514"/>
                <a:gd name="T30" fmla="*/ 3 w 476"/>
                <a:gd name="T31" fmla="*/ 41 h 514"/>
                <a:gd name="T32" fmla="*/ 0 w 476"/>
                <a:gd name="T33" fmla="*/ 24 h 514"/>
                <a:gd name="T34" fmla="*/ 1 w 476"/>
                <a:gd name="T35" fmla="*/ 13 h 514"/>
                <a:gd name="T36" fmla="*/ 3 w 476"/>
                <a:gd name="T37" fmla="*/ 10 h 514"/>
                <a:gd name="T38" fmla="*/ 5 w 476"/>
                <a:gd name="T39" fmla="*/ 6 h 514"/>
                <a:gd name="T40" fmla="*/ 14 w 476"/>
                <a:gd name="T41" fmla="*/ 1 h 514"/>
                <a:gd name="T42" fmla="*/ 27 w 476"/>
                <a:gd name="T43" fmla="*/ 0 h 514"/>
                <a:gd name="T44" fmla="*/ 38 w 476"/>
                <a:gd name="T45" fmla="*/ 1 h 514"/>
                <a:gd name="T46" fmla="*/ 44 w 476"/>
                <a:gd name="T47" fmla="*/ 3 h 514"/>
                <a:gd name="T48" fmla="*/ 61 w 476"/>
                <a:gd name="T49" fmla="*/ 9 h 514"/>
                <a:gd name="T50" fmla="*/ 74 w 476"/>
                <a:gd name="T51" fmla="*/ 15 h 514"/>
                <a:gd name="T52" fmla="*/ 88 w 476"/>
                <a:gd name="T53" fmla="*/ 23 h 514"/>
                <a:gd name="T54" fmla="*/ 101 w 476"/>
                <a:gd name="T55" fmla="*/ 31 h 514"/>
                <a:gd name="T56" fmla="*/ 115 w 476"/>
                <a:gd name="T57" fmla="*/ 40 h 514"/>
                <a:gd name="T58" fmla="*/ 127 w 476"/>
                <a:gd name="T59" fmla="*/ 49 h 514"/>
                <a:gd name="T60" fmla="*/ 149 w 476"/>
                <a:gd name="T61" fmla="*/ 67 h 514"/>
                <a:gd name="T62" fmla="*/ 175 w 476"/>
                <a:gd name="T63" fmla="*/ 90 h 514"/>
                <a:gd name="T64" fmla="*/ 185 w 476"/>
                <a:gd name="T65" fmla="*/ 102 h 514"/>
                <a:gd name="T66" fmla="*/ 199 w 476"/>
                <a:gd name="T67" fmla="*/ 115 h 514"/>
                <a:gd name="T68" fmla="*/ 234 w 476"/>
                <a:gd name="T69" fmla="*/ 151 h 514"/>
                <a:gd name="T70" fmla="*/ 261 w 476"/>
                <a:gd name="T71" fmla="*/ 182 h 514"/>
                <a:gd name="T72" fmla="*/ 282 w 476"/>
                <a:gd name="T73" fmla="*/ 207 h 514"/>
                <a:gd name="T74" fmla="*/ 316 w 476"/>
                <a:gd name="T75" fmla="*/ 251 h 514"/>
                <a:gd name="T76" fmla="*/ 351 w 476"/>
                <a:gd name="T77" fmla="*/ 298 h 514"/>
                <a:gd name="T78" fmla="*/ 370 w 476"/>
                <a:gd name="T79" fmla="*/ 328 h 514"/>
                <a:gd name="T80" fmla="*/ 398 w 476"/>
                <a:gd name="T81" fmla="*/ 373 h 514"/>
                <a:gd name="T82" fmla="*/ 419 w 476"/>
                <a:gd name="T83" fmla="*/ 411 h 514"/>
                <a:gd name="T84" fmla="*/ 437 w 476"/>
                <a:gd name="T85" fmla="*/ 441 h 514"/>
                <a:gd name="T86" fmla="*/ 446 w 476"/>
                <a:gd name="T87" fmla="*/ 457 h 514"/>
                <a:gd name="T88" fmla="*/ 472 w 476"/>
                <a:gd name="T89" fmla="*/ 505 h 514"/>
                <a:gd name="T90" fmla="*/ 476 w 476"/>
                <a:gd name="T91" fmla="*/ 512 h 514"/>
                <a:gd name="T92" fmla="*/ 459 w 476"/>
                <a:gd name="T93" fmla="*/ 514 h 51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76"/>
                <a:gd name="T142" fmla="*/ 0 h 514"/>
                <a:gd name="T143" fmla="*/ 476 w 476"/>
                <a:gd name="T144" fmla="*/ 514 h 51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76" h="514">
                  <a:moveTo>
                    <a:pt x="459" y="514"/>
                  </a:moveTo>
                  <a:lnTo>
                    <a:pt x="439" y="495"/>
                  </a:lnTo>
                  <a:lnTo>
                    <a:pt x="420" y="477"/>
                  </a:lnTo>
                  <a:lnTo>
                    <a:pt x="247" y="310"/>
                  </a:lnTo>
                  <a:lnTo>
                    <a:pt x="195" y="260"/>
                  </a:lnTo>
                  <a:lnTo>
                    <a:pt x="100" y="168"/>
                  </a:lnTo>
                  <a:lnTo>
                    <a:pt x="87" y="154"/>
                  </a:lnTo>
                  <a:lnTo>
                    <a:pt x="71" y="139"/>
                  </a:lnTo>
                  <a:lnTo>
                    <a:pt x="65" y="133"/>
                  </a:lnTo>
                  <a:lnTo>
                    <a:pt x="49" y="116"/>
                  </a:lnTo>
                  <a:lnTo>
                    <a:pt x="40" y="104"/>
                  </a:lnTo>
                  <a:lnTo>
                    <a:pt x="28" y="89"/>
                  </a:lnTo>
                  <a:lnTo>
                    <a:pt x="21" y="76"/>
                  </a:lnTo>
                  <a:lnTo>
                    <a:pt x="10" y="59"/>
                  </a:lnTo>
                  <a:lnTo>
                    <a:pt x="8" y="53"/>
                  </a:lnTo>
                  <a:lnTo>
                    <a:pt x="3" y="41"/>
                  </a:lnTo>
                  <a:lnTo>
                    <a:pt x="0" y="24"/>
                  </a:lnTo>
                  <a:lnTo>
                    <a:pt x="1" y="13"/>
                  </a:lnTo>
                  <a:lnTo>
                    <a:pt x="3" y="10"/>
                  </a:lnTo>
                  <a:lnTo>
                    <a:pt x="5" y="6"/>
                  </a:lnTo>
                  <a:lnTo>
                    <a:pt x="14" y="1"/>
                  </a:lnTo>
                  <a:lnTo>
                    <a:pt x="27" y="0"/>
                  </a:lnTo>
                  <a:lnTo>
                    <a:pt x="38" y="1"/>
                  </a:lnTo>
                  <a:lnTo>
                    <a:pt x="44" y="3"/>
                  </a:lnTo>
                  <a:lnTo>
                    <a:pt x="61" y="9"/>
                  </a:lnTo>
                  <a:lnTo>
                    <a:pt x="74" y="15"/>
                  </a:lnTo>
                  <a:lnTo>
                    <a:pt x="88" y="23"/>
                  </a:lnTo>
                  <a:lnTo>
                    <a:pt x="101" y="31"/>
                  </a:lnTo>
                  <a:lnTo>
                    <a:pt x="115" y="40"/>
                  </a:lnTo>
                  <a:lnTo>
                    <a:pt x="127" y="49"/>
                  </a:lnTo>
                  <a:lnTo>
                    <a:pt x="149" y="67"/>
                  </a:lnTo>
                  <a:lnTo>
                    <a:pt x="175" y="90"/>
                  </a:lnTo>
                  <a:lnTo>
                    <a:pt x="185" y="102"/>
                  </a:lnTo>
                  <a:lnTo>
                    <a:pt x="199" y="115"/>
                  </a:lnTo>
                  <a:lnTo>
                    <a:pt x="234" y="151"/>
                  </a:lnTo>
                  <a:lnTo>
                    <a:pt x="261" y="182"/>
                  </a:lnTo>
                  <a:lnTo>
                    <a:pt x="282" y="207"/>
                  </a:lnTo>
                  <a:lnTo>
                    <a:pt x="316" y="251"/>
                  </a:lnTo>
                  <a:lnTo>
                    <a:pt x="351" y="298"/>
                  </a:lnTo>
                  <a:lnTo>
                    <a:pt x="370" y="328"/>
                  </a:lnTo>
                  <a:lnTo>
                    <a:pt x="398" y="373"/>
                  </a:lnTo>
                  <a:lnTo>
                    <a:pt x="419" y="411"/>
                  </a:lnTo>
                  <a:lnTo>
                    <a:pt x="437" y="441"/>
                  </a:lnTo>
                  <a:lnTo>
                    <a:pt x="446" y="457"/>
                  </a:lnTo>
                  <a:lnTo>
                    <a:pt x="472" y="505"/>
                  </a:lnTo>
                  <a:lnTo>
                    <a:pt x="476" y="512"/>
                  </a:lnTo>
                  <a:lnTo>
                    <a:pt x="459" y="514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38" name="Freeform 90">
              <a:extLst>
                <a:ext uri="{FF2B5EF4-FFF2-40B4-BE49-F238E27FC236}">
                  <a16:creationId xmlns:a16="http://schemas.microsoft.com/office/drawing/2014/main" id="{17C3BB1E-67DD-6BD6-282E-7D7B51CEEB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1" y="259"/>
              <a:ext cx="616" cy="339"/>
            </a:xfrm>
            <a:custGeom>
              <a:avLst/>
              <a:gdLst>
                <a:gd name="T0" fmla="*/ 602 w 616"/>
                <a:gd name="T1" fmla="*/ 339 h 339"/>
                <a:gd name="T2" fmla="*/ 576 w 616"/>
                <a:gd name="T3" fmla="*/ 327 h 339"/>
                <a:gd name="T4" fmla="*/ 553 w 616"/>
                <a:gd name="T5" fmla="*/ 317 h 339"/>
                <a:gd name="T6" fmla="*/ 333 w 616"/>
                <a:gd name="T7" fmla="*/ 218 h 339"/>
                <a:gd name="T8" fmla="*/ 267 w 616"/>
                <a:gd name="T9" fmla="*/ 189 h 339"/>
                <a:gd name="T10" fmla="*/ 145 w 616"/>
                <a:gd name="T11" fmla="*/ 136 h 339"/>
                <a:gd name="T12" fmla="*/ 128 w 616"/>
                <a:gd name="T13" fmla="*/ 128 h 339"/>
                <a:gd name="T14" fmla="*/ 109 w 616"/>
                <a:gd name="T15" fmla="*/ 119 h 339"/>
                <a:gd name="T16" fmla="*/ 100 w 616"/>
                <a:gd name="T17" fmla="*/ 115 h 339"/>
                <a:gd name="T18" fmla="*/ 81 w 616"/>
                <a:gd name="T19" fmla="*/ 105 h 339"/>
                <a:gd name="T20" fmla="*/ 68 w 616"/>
                <a:gd name="T21" fmla="*/ 97 h 339"/>
                <a:gd name="T22" fmla="*/ 52 w 616"/>
                <a:gd name="T23" fmla="*/ 86 h 339"/>
                <a:gd name="T24" fmla="*/ 39 w 616"/>
                <a:gd name="T25" fmla="*/ 77 h 339"/>
                <a:gd name="T26" fmla="*/ 24 w 616"/>
                <a:gd name="T27" fmla="*/ 64 h 339"/>
                <a:gd name="T28" fmla="*/ 20 w 616"/>
                <a:gd name="T29" fmla="*/ 59 h 339"/>
                <a:gd name="T30" fmla="*/ 11 w 616"/>
                <a:gd name="T31" fmla="*/ 50 h 339"/>
                <a:gd name="T32" fmla="*/ 3 w 616"/>
                <a:gd name="T33" fmla="*/ 36 h 339"/>
                <a:gd name="T34" fmla="*/ 0 w 616"/>
                <a:gd name="T35" fmla="*/ 24 h 339"/>
                <a:gd name="T36" fmla="*/ 0 w 616"/>
                <a:gd name="T37" fmla="*/ 20 h 339"/>
                <a:gd name="T38" fmla="*/ 2 w 616"/>
                <a:gd name="T39" fmla="*/ 17 h 339"/>
                <a:gd name="T40" fmla="*/ 8 w 616"/>
                <a:gd name="T41" fmla="*/ 9 h 339"/>
                <a:gd name="T42" fmla="*/ 20 w 616"/>
                <a:gd name="T43" fmla="*/ 2 h 339"/>
                <a:gd name="T44" fmla="*/ 30 w 616"/>
                <a:gd name="T45" fmla="*/ 1 h 339"/>
                <a:gd name="T46" fmla="*/ 37 w 616"/>
                <a:gd name="T47" fmla="*/ 0 h 339"/>
                <a:gd name="T48" fmla="*/ 55 w 616"/>
                <a:gd name="T49" fmla="*/ 0 h 339"/>
                <a:gd name="T50" fmla="*/ 69 w 616"/>
                <a:gd name="T51" fmla="*/ 1 h 339"/>
                <a:gd name="T52" fmla="*/ 86 w 616"/>
                <a:gd name="T53" fmla="*/ 4 h 339"/>
                <a:gd name="T54" fmla="*/ 100 w 616"/>
                <a:gd name="T55" fmla="*/ 6 h 339"/>
                <a:gd name="T56" fmla="*/ 117 w 616"/>
                <a:gd name="T57" fmla="*/ 10 h 339"/>
                <a:gd name="T58" fmla="*/ 130 w 616"/>
                <a:gd name="T59" fmla="*/ 14 h 339"/>
                <a:gd name="T60" fmla="*/ 157 w 616"/>
                <a:gd name="T61" fmla="*/ 24 h 339"/>
                <a:gd name="T62" fmla="*/ 189 w 616"/>
                <a:gd name="T63" fmla="*/ 37 h 339"/>
                <a:gd name="T64" fmla="*/ 203 w 616"/>
                <a:gd name="T65" fmla="*/ 44 h 339"/>
                <a:gd name="T66" fmla="*/ 220 w 616"/>
                <a:gd name="T67" fmla="*/ 51 h 339"/>
                <a:gd name="T68" fmla="*/ 267 w 616"/>
                <a:gd name="T69" fmla="*/ 75 h 339"/>
                <a:gd name="T70" fmla="*/ 303 w 616"/>
                <a:gd name="T71" fmla="*/ 93 h 339"/>
                <a:gd name="T72" fmla="*/ 330 w 616"/>
                <a:gd name="T73" fmla="*/ 110 h 339"/>
                <a:gd name="T74" fmla="*/ 377 w 616"/>
                <a:gd name="T75" fmla="*/ 139 h 339"/>
                <a:gd name="T76" fmla="*/ 426 w 616"/>
                <a:gd name="T77" fmla="*/ 173 h 339"/>
                <a:gd name="T78" fmla="*/ 454 w 616"/>
                <a:gd name="T79" fmla="*/ 194 h 339"/>
                <a:gd name="T80" fmla="*/ 496 w 616"/>
                <a:gd name="T81" fmla="*/ 227 h 339"/>
                <a:gd name="T82" fmla="*/ 529 w 616"/>
                <a:gd name="T83" fmla="*/ 255 h 339"/>
                <a:gd name="T84" fmla="*/ 555 w 616"/>
                <a:gd name="T85" fmla="*/ 278 h 339"/>
                <a:gd name="T86" fmla="*/ 569 w 616"/>
                <a:gd name="T87" fmla="*/ 289 h 339"/>
                <a:gd name="T88" fmla="*/ 611 w 616"/>
                <a:gd name="T89" fmla="*/ 326 h 339"/>
                <a:gd name="T90" fmla="*/ 616 w 616"/>
                <a:gd name="T91" fmla="*/ 330 h 339"/>
                <a:gd name="T92" fmla="*/ 602 w 616"/>
                <a:gd name="T93" fmla="*/ 339 h 33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616"/>
                <a:gd name="T142" fmla="*/ 0 h 339"/>
                <a:gd name="T143" fmla="*/ 616 w 616"/>
                <a:gd name="T144" fmla="*/ 339 h 339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616" h="339">
                  <a:moveTo>
                    <a:pt x="602" y="339"/>
                  </a:moveTo>
                  <a:lnTo>
                    <a:pt x="576" y="327"/>
                  </a:lnTo>
                  <a:lnTo>
                    <a:pt x="553" y="317"/>
                  </a:lnTo>
                  <a:lnTo>
                    <a:pt x="333" y="218"/>
                  </a:lnTo>
                  <a:lnTo>
                    <a:pt x="267" y="189"/>
                  </a:lnTo>
                  <a:lnTo>
                    <a:pt x="145" y="136"/>
                  </a:lnTo>
                  <a:lnTo>
                    <a:pt x="128" y="128"/>
                  </a:lnTo>
                  <a:lnTo>
                    <a:pt x="109" y="119"/>
                  </a:lnTo>
                  <a:lnTo>
                    <a:pt x="100" y="115"/>
                  </a:lnTo>
                  <a:lnTo>
                    <a:pt x="81" y="105"/>
                  </a:lnTo>
                  <a:lnTo>
                    <a:pt x="68" y="97"/>
                  </a:lnTo>
                  <a:lnTo>
                    <a:pt x="52" y="86"/>
                  </a:lnTo>
                  <a:lnTo>
                    <a:pt x="39" y="77"/>
                  </a:lnTo>
                  <a:lnTo>
                    <a:pt x="24" y="64"/>
                  </a:lnTo>
                  <a:lnTo>
                    <a:pt x="20" y="59"/>
                  </a:lnTo>
                  <a:lnTo>
                    <a:pt x="11" y="50"/>
                  </a:lnTo>
                  <a:lnTo>
                    <a:pt x="3" y="36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2" y="17"/>
                  </a:lnTo>
                  <a:lnTo>
                    <a:pt x="8" y="9"/>
                  </a:lnTo>
                  <a:lnTo>
                    <a:pt x="20" y="2"/>
                  </a:lnTo>
                  <a:lnTo>
                    <a:pt x="30" y="1"/>
                  </a:lnTo>
                  <a:lnTo>
                    <a:pt x="37" y="0"/>
                  </a:lnTo>
                  <a:lnTo>
                    <a:pt x="55" y="0"/>
                  </a:lnTo>
                  <a:lnTo>
                    <a:pt x="69" y="1"/>
                  </a:lnTo>
                  <a:lnTo>
                    <a:pt x="86" y="4"/>
                  </a:lnTo>
                  <a:lnTo>
                    <a:pt x="100" y="6"/>
                  </a:lnTo>
                  <a:lnTo>
                    <a:pt x="117" y="10"/>
                  </a:lnTo>
                  <a:lnTo>
                    <a:pt x="130" y="14"/>
                  </a:lnTo>
                  <a:lnTo>
                    <a:pt x="157" y="24"/>
                  </a:lnTo>
                  <a:lnTo>
                    <a:pt x="189" y="37"/>
                  </a:lnTo>
                  <a:lnTo>
                    <a:pt x="203" y="44"/>
                  </a:lnTo>
                  <a:lnTo>
                    <a:pt x="220" y="51"/>
                  </a:lnTo>
                  <a:lnTo>
                    <a:pt x="267" y="75"/>
                  </a:lnTo>
                  <a:lnTo>
                    <a:pt x="303" y="93"/>
                  </a:lnTo>
                  <a:lnTo>
                    <a:pt x="330" y="110"/>
                  </a:lnTo>
                  <a:lnTo>
                    <a:pt x="377" y="139"/>
                  </a:lnTo>
                  <a:lnTo>
                    <a:pt x="426" y="173"/>
                  </a:lnTo>
                  <a:lnTo>
                    <a:pt x="454" y="194"/>
                  </a:lnTo>
                  <a:lnTo>
                    <a:pt x="496" y="227"/>
                  </a:lnTo>
                  <a:lnTo>
                    <a:pt x="529" y="255"/>
                  </a:lnTo>
                  <a:lnTo>
                    <a:pt x="555" y="278"/>
                  </a:lnTo>
                  <a:lnTo>
                    <a:pt x="569" y="289"/>
                  </a:lnTo>
                  <a:lnTo>
                    <a:pt x="611" y="326"/>
                  </a:lnTo>
                  <a:lnTo>
                    <a:pt x="616" y="330"/>
                  </a:lnTo>
                  <a:lnTo>
                    <a:pt x="602" y="339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439" name="Freeform 91">
              <a:extLst>
                <a:ext uri="{FF2B5EF4-FFF2-40B4-BE49-F238E27FC236}">
                  <a16:creationId xmlns:a16="http://schemas.microsoft.com/office/drawing/2014/main" id="{8C1E6363-7824-FE6F-04FC-39EE9B353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7" y="414"/>
              <a:ext cx="684" cy="142"/>
            </a:xfrm>
            <a:custGeom>
              <a:avLst/>
              <a:gdLst>
                <a:gd name="T0" fmla="*/ 674 w 684"/>
                <a:gd name="T1" fmla="*/ 142 h 142"/>
                <a:gd name="T2" fmla="*/ 645 w 684"/>
                <a:gd name="T3" fmla="*/ 141 h 142"/>
                <a:gd name="T4" fmla="*/ 619 w 684"/>
                <a:gd name="T5" fmla="*/ 138 h 142"/>
                <a:gd name="T6" fmla="*/ 380 w 684"/>
                <a:gd name="T7" fmla="*/ 122 h 142"/>
                <a:gd name="T8" fmla="*/ 308 w 684"/>
                <a:gd name="T9" fmla="*/ 116 h 142"/>
                <a:gd name="T10" fmla="*/ 176 w 684"/>
                <a:gd name="T11" fmla="*/ 107 h 142"/>
                <a:gd name="T12" fmla="*/ 156 w 684"/>
                <a:gd name="T13" fmla="*/ 106 h 142"/>
                <a:gd name="T14" fmla="*/ 136 w 684"/>
                <a:gd name="T15" fmla="*/ 105 h 142"/>
                <a:gd name="T16" fmla="*/ 125 w 684"/>
                <a:gd name="T17" fmla="*/ 103 h 142"/>
                <a:gd name="T18" fmla="*/ 103 w 684"/>
                <a:gd name="T19" fmla="*/ 101 h 142"/>
                <a:gd name="T20" fmla="*/ 89 w 684"/>
                <a:gd name="T21" fmla="*/ 98 h 142"/>
                <a:gd name="T22" fmla="*/ 71 w 684"/>
                <a:gd name="T23" fmla="*/ 94 h 142"/>
                <a:gd name="T24" fmla="*/ 56 w 684"/>
                <a:gd name="T25" fmla="*/ 89 h 142"/>
                <a:gd name="T26" fmla="*/ 37 w 684"/>
                <a:gd name="T27" fmla="*/ 83 h 142"/>
                <a:gd name="T28" fmla="*/ 31 w 684"/>
                <a:gd name="T29" fmla="*/ 79 h 142"/>
                <a:gd name="T30" fmla="*/ 19 w 684"/>
                <a:gd name="T31" fmla="*/ 74 h 142"/>
                <a:gd name="T32" fmla="*/ 8 w 684"/>
                <a:gd name="T33" fmla="*/ 63 h 142"/>
                <a:gd name="T34" fmla="*/ 1 w 684"/>
                <a:gd name="T35" fmla="*/ 53 h 142"/>
                <a:gd name="T36" fmla="*/ 0 w 684"/>
                <a:gd name="T37" fmla="*/ 49 h 142"/>
                <a:gd name="T38" fmla="*/ 0 w 684"/>
                <a:gd name="T39" fmla="*/ 45 h 142"/>
                <a:gd name="T40" fmla="*/ 2 w 684"/>
                <a:gd name="T41" fmla="*/ 36 h 142"/>
                <a:gd name="T42" fmla="*/ 13 w 684"/>
                <a:gd name="T43" fmla="*/ 26 h 142"/>
                <a:gd name="T44" fmla="*/ 21 w 684"/>
                <a:gd name="T45" fmla="*/ 21 h 142"/>
                <a:gd name="T46" fmla="*/ 27 w 684"/>
                <a:gd name="T47" fmla="*/ 18 h 142"/>
                <a:gd name="T48" fmla="*/ 44 w 684"/>
                <a:gd name="T49" fmla="*/ 12 h 142"/>
                <a:gd name="T50" fmla="*/ 57 w 684"/>
                <a:gd name="T51" fmla="*/ 8 h 142"/>
                <a:gd name="T52" fmla="*/ 74 w 684"/>
                <a:gd name="T53" fmla="*/ 4 h 142"/>
                <a:gd name="T54" fmla="*/ 88 w 684"/>
                <a:gd name="T55" fmla="*/ 3 h 142"/>
                <a:gd name="T56" fmla="*/ 106 w 684"/>
                <a:gd name="T57" fmla="*/ 0 h 142"/>
                <a:gd name="T58" fmla="*/ 119 w 684"/>
                <a:gd name="T59" fmla="*/ 0 h 142"/>
                <a:gd name="T60" fmla="*/ 147 w 684"/>
                <a:gd name="T61" fmla="*/ 0 h 142"/>
                <a:gd name="T62" fmla="*/ 184 w 684"/>
                <a:gd name="T63" fmla="*/ 1 h 142"/>
                <a:gd name="T64" fmla="*/ 198 w 684"/>
                <a:gd name="T65" fmla="*/ 3 h 142"/>
                <a:gd name="T66" fmla="*/ 217 w 684"/>
                <a:gd name="T67" fmla="*/ 4 h 142"/>
                <a:gd name="T68" fmla="*/ 268 w 684"/>
                <a:gd name="T69" fmla="*/ 9 h 142"/>
                <a:gd name="T70" fmla="*/ 309 w 684"/>
                <a:gd name="T71" fmla="*/ 14 h 142"/>
                <a:gd name="T72" fmla="*/ 340 w 684"/>
                <a:gd name="T73" fmla="*/ 21 h 142"/>
                <a:gd name="T74" fmla="*/ 394 w 684"/>
                <a:gd name="T75" fmla="*/ 32 h 142"/>
                <a:gd name="T76" fmla="*/ 451 w 684"/>
                <a:gd name="T77" fmla="*/ 48 h 142"/>
                <a:gd name="T78" fmla="*/ 485 w 684"/>
                <a:gd name="T79" fmla="*/ 57 h 142"/>
                <a:gd name="T80" fmla="*/ 537 w 684"/>
                <a:gd name="T81" fmla="*/ 74 h 142"/>
                <a:gd name="T82" fmla="*/ 577 w 684"/>
                <a:gd name="T83" fmla="*/ 88 h 142"/>
                <a:gd name="T84" fmla="*/ 609 w 684"/>
                <a:gd name="T85" fmla="*/ 101 h 142"/>
                <a:gd name="T86" fmla="*/ 627 w 684"/>
                <a:gd name="T87" fmla="*/ 107 h 142"/>
                <a:gd name="T88" fmla="*/ 678 w 684"/>
                <a:gd name="T89" fmla="*/ 127 h 142"/>
                <a:gd name="T90" fmla="*/ 684 w 684"/>
                <a:gd name="T91" fmla="*/ 129 h 142"/>
                <a:gd name="T92" fmla="*/ 674 w 684"/>
                <a:gd name="T93" fmla="*/ 142 h 14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684"/>
                <a:gd name="T142" fmla="*/ 0 h 142"/>
                <a:gd name="T143" fmla="*/ 684 w 684"/>
                <a:gd name="T144" fmla="*/ 142 h 14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684" h="142">
                  <a:moveTo>
                    <a:pt x="674" y="142"/>
                  </a:moveTo>
                  <a:lnTo>
                    <a:pt x="645" y="141"/>
                  </a:lnTo>
                  <a:lnTo>
                    <a:pt x="619" y="138"/>
                  </a:lnTo>
                  <a:lnTo>
                    <a:pt x="380" y="122"/>
                  </a:lnTo>
                  <a:lnTo>
                    <a:pt x="308" y="116"/>
                  </a:lnTo>
                  <a:lnTo>
                    <a:pt x="176" y="107"/>
                  </a:lnTo>
                  <a:lnTo>
                    <a:pt x="156" y="106"/>
                  </a:lnTo>
                  <a:lnTo>
                    <a:pt x="136" y="105"/>
                  </a:lnTo>
                  <a:lnTo>
                    <a:pt x="125" y="103"/>
                  </a:lnTo>
                  <a:lnTo>
                    <a:pt x="103" y="101"/>
                  </a:lnTo>
                  <a:lnTo>
                    <a:pt x="89" y="98"/>
                  </a:lnTo>
                  <a:lnTo>
                    <a:pt x="71" y="94"/>
                  </a:lnTo>
                  <a:lnTo>
                    <a:pt x="56" y="89"/>
                  </a:lnTo>
                  <a:lnTo>
                    <a:pt x="37" y="83"/>
                  </a:lnTo>
                  <a:lnTo>
                    <a:pt x="31" y="79"/>
                  </a:lnTo>
                  <a:lnTo>
                    <a:pt x="19" y="74"/>
                  </a:lnTo>
                  <a:lnTo>
                    <a:pt x="8" y="63"/>
                  </a:lnTo>
                  <a:lnTo>
                    <a:pt x="1" y="53"/>
                  </a:lnTo>
                  <a:lnTo>
                    <a:pt x="0" y="49"/>
                  </a:lnTo>
                  <a:lnTo>
                    <a:pt x="0" y="45"/>
                  </a:lnTo>
                  <a:lnTo>
                    <a:pt x="2" y="36"/>
                  </a:lnTo>
                  <a:lnTo>
                    <a:pt x="13" y="26"/>
                  </a:lnTo>
                  <a:lnTo>
                    <a:pt x="21" y="21"/>
                  </a:lnTo>
                  <a:lnTo>
                    <a:pt x="27" y="18"/>
                  </a:lnTo>
                  <a:lnTo>
                    <a:pt x="44" y="12"/>
                  </a:lnTo>
                  <a:lnTo>
                    <a:pt x="57" y="8"/>
                  </a:lnTo>
                  <a:lnTo>
                    <a:pt x="74" y="4"/>
                  </a:lnTo>
                  <a:lnTo>
                    <a:pt x="88" y="3"/>
                  </a:lnTo>
                  <a:lnTo>
                    <a:pt x="106" y="0"/>
                  </a:lnTo>
                  <a:lnTo>
                    <a:pt x="119" y="0"/>
                  </a:lnTo>
                  <a:lnTo>
                    <a:pt x="147" y="0"/>
                  </a:lnTo>
                  <a:lnTo>
                    <a:pt x="184" y="1"/>
                  </a:lnTo>
                  <a:lnTo>
                    <a:pt x="198" y="3"/>
                  </a:lnTo>
                  <a:lnTo>
                    <a:pt x="217" y="4"/>
                  </a:lnTo>
                  <a:lnTo>
                    <a:pt x="268" y="9"/>
                  </a:lnTo>
                  <a:lnTo>
                    <a:pt x="309" y="14"/>
                  </a:lnTo>
                  <a:lnTo>
                    <a:pt x="340" y="21"/>
                  </a:lnTo>
                  <a:lnTo>
                    <a:pt x="394" y="32"/>
                  </a:lnTo>
                  <a:lnTo>
                    <a:pt x="451" y="48"/>
                  </a:lnTo>
                  <a:lnTo>
                    <a:pt x="485" y="57"/>
                  </a:lnTo>
                  <a:lnTo>
                    <a:pt x="537" y="74"/>
                  </a:lnTo>
                  <a:lnTo>
                    <a:pt x="577" y="88"/>
                  </a:lnTo>
                  <a:lnTo>
                    <a:pt x="609" y="101"/>
                  </a:lnTo>
                  <a:lnTo>
                    <a:pt x="627" y="107"/>
                  </a:lnTo>
                  <a:lnTo>
                    <a:pt x="678" y="127"/>
                  </a:lnTo>
                  <a:lnTo>
                    <a:pt x="684" y="129"/>
                  </a:lnTo>
                  <a:lnTo>
                    <a:pt x="674" y="142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14344" name="Rectangle 92">
            <a:extLst>
              <a:ext uri="{FF2B5EF4-FFF2-40B4-BE49-F238E27FC236}">
                <a16:creationId xmlns:a16="http://schemas.microsoft.com/office/drawing/2014/main" id="{CFFB9A6B-193E-AA44-54E8-D23590DAC0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18434" name="Object 93">
            <a:extLst>
              <a:ext uri="{FF2B5EF4-FFF2-40B4-BE49-F238E27FC236}">
                <a16:creationId xmlns:a16="http://schemas.microsoft.com/office/drawing/2014/main" id="{AA32D606-D245-68D2-85B5-D6A3E91040F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2300" y="2549525"/>
          <a:ext cx="4243388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14320" imgH="253800" progId="Equation.3">
                  <p:embed/>
                </p:oleObj>
              </mc:Choice>
              <mc:Fallback>
                <p:oleObj name="Equation" r:id="rId2" imgW="1714320" imgH="253800" progId="Equation.3">
                  <p:embed/>
                  <p:pic>
                    <p:nvPicPr>
                      <p:cNvPr id="18434" name="Object 93">
                        <a:extLst>
                          <a:ext uri="{FF2B5EF4-FFF2-40B4-BE49-F238E27FC236}">
                            <a16:creationId xmlns:a16="http://schemas.microsoft.com/office/drawing/2014/main" id="{AA32D606-D245-68D2-85B5-D6A3E91040F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300" y="2549525"/>
                        <a:ext cx="4243388" cy="631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5" name="Oval 94">
            <a:extLst>
              <a:ext uri="{FF2B5EF4-FFF2-40B4-BE49-F238E27FC236}">
                <a16:creationId xmlns:a16="http://schemas.microsoft.com/office/drawing/2014/main" id="{38C4E804-B466-4A62-364B-D7FF0479E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2852738"/>
            <a:ext cx="3457575" cy="35290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3" name="Group 101">
            <a:extLst>
              <a:ext uri="{FF2B5EF4-FFF2-40B4-BE49-F238E27FC236}">
                <a16:creationId xmlns:a16="http://schemas.microsoft.com/office/drawing/2014/main" id="{0872E69B-0E36-E960-0735-188C7246701E}"/>
              </a:ext>
            </a:extLst>
          </p:cNvPr>
          <p:cNvGrpSpPr>
            <a:grpSpLocks/>
          </p:cNvGrpSpPr>
          <p:nvPr/>
        </p:nvGrpSpPr>
        <p:grpSpPr bwMode="auto">
          <a:xfrm>
            <a:off x="6516688" y="2565400"/>
            <a:ext cx="2217737" cy="1871663"/>
            <a:chOff x="6516688" y="2565400"/>
            <a:chExt cx="2218040" cy="1871663"/>
          </a:xfrm>
        </p:grpSpPr>
        <p:sp>
          <p:nvSpPr>
            <p:cNvPr id="14348" name="Line 95">
              <a:extLst>
                <a:ext uri="{FF2B5EF4-FFF2-40B4-BE49-F238E27FC236}">
                  <a16:creationId xmlns:a16="http://schemas.microsoft.com/office/drawing/2014/main" id="{400C4D7E-8C7B-D20D-AE36-11084EB86B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16688" y="2565400"/>
              <a:ext cx="2087562" cy="143986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49" name="Line 96">
              <a:extLst>
                <a:ext uri="{FF2B5EF4-FFF2-40B4-BE49-F238E27FC236}">
                  <a16:creationId xmlns:a16="http://schemas.microsoft.com/office/drawing/2014/main" id="{E14631FD-D3E3-B564-956B-146699C03D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35825" y="2997200"/>
              <a:ext cx="936625" cy="143986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50" name="Arc 97">
              <a:extLst>
                <a:ext uri="{FF2B5EF4-FFF2-40B4-BE49-F238E27FC236}">
                  <a16:creationId xmlns:a16="http://schemas.microsoft.com/office/drawing/2014/main" id="{1BF6E831-D0A4-D326-E8B8-38218D7F32F1}"/>
                </a:ext>
              </a:extLst>
            </p:cNvPr>
            <p:cNvSpPr>
              <a:spLocks/>
            </p:cNvSpPr>
            <p:nvPr/>
          </p:nvSpPr>
          <p:spPr bwMode="auto">
            <a:xfrm rot="-4981904" flipH="1" flipV="1">
              <a:off x="7952582" y="3863181"/>
              <a:ext cx="431800" cy="284163"/>
            </a:xfrm>
            <a:custGeom>
              <a:avLst/>
              <a:gdLst>
                <a:gd name="T0" fmla="*/ 0 w 23141"/>
                <a:gd name="T1" fmla="*/ 2147483647 h 21600"/>
                <a:gd name="T2" fmla="*/ 2147483647 w 23141"/>
                <a:gd name="T3" fmla="*/ 2147483647 h 21600"/>
                <a:gd name="T4" fmla="*/ 2147483647 w 23141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3141"/>
                <a:gd name="T10" fmla="*/ 0 h 21600"/>
                <a:gd name="T11" fmla="*/ 23141 w 23141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3141" h="21600" fill="none" extrusionOk="0">
                  <a:moveTo>
                    <a:pt x="0" y="55"/>
                  </a:moveTo>
                  <a:cubicBezTo>
                    <a:pt x="512" y="18"/>
                    <a:pt x="1026" y="-1"/>
                    <a:pt x="1541" y="0"/>
                  </a:cubicBezTo>
                  <a:cubicBezTo>
                    <a:pt x="13470" y="0"/>
                    <a:pt x="23141" y="9670"/>
                    <a:pt x="23141" y="21600"/>
                  </a:cubicBezTo>
                </a:path>
                <a:path w="23141" h="21600" stroke="0" extrusionOk="0">
                  <a:moveTo>
                    <a:pt x="0" y="55"/>
                  </a:moveTo>
                  <a:cubicBezTo>
                    <a:pt x="512" y="18"/>
                    <a:pt x="1026" y="-1"/>
                    <a:pt x="1541" y="0"/>
                  </a:cubicBezTo>
                  <a:cubicBezTo>
                    <a:pt x="13470" y="0"/>
                    <a:pt x="23141" y="9670"/>
                    <a:pt x="23141" y="21600"/>
                  </a:cubicBezTo>
                  <a:lnTo>
                    <a:pt x="1541" y="21600"/>
                  </a:lnTo>
                  <a:close/>
                </a:path>
              </a:pathLst>
            </a:cu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14351" name="Text Box 98">
              <a:extLst>
                <a:ext uri="{FF2B5EF4-FFF2-40B4-BE49-F238E27FC236}">
                  <a16:creationId xmlns:a16="http://schemas.microsoft.com/office/drawing/2014/main" id="{C84FCE8B-0E6A-1F70-0304-7092EFA540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43888" y="3429000"/>
              <a:ext cx="49084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nb-NO" altLang="en-US" sz="2400" i="1">
                  <a:latin typeface="Symbol" panose="05050102010706020507" pitchFamily="18" charset="2"/>
                </a:rPr>
                <a:t>a</a:t>
              </a:r>
              <a:r>
                <a:rPr lang="nb-NO" altLang="en-US" sz="2400" i="1" baseline="-25000">
                  <a:latin typeface="Symbol" panose="05050102010706020507" pitchFamily="18" charset="2"/>
                </a:rPr>
                <a:t>o</a:t>
              </a:r>
              <a:endParaRPr lang="en-GB" altLang="en-US" sz="2400" i="1" baseline="-25000">
                <a:latin typeface="Symbol" panose="05050102010706020507" pitchFamily="18" charset="2"/>
              </a:endParaRPr>
            </a:p>
          </p:txBody>
        </p:sp>
      </p:grpSp>
      <p:graphicFrame>
        <p:nvGraphicFramePr>
          <p:cNvPr id="13315" name="Object 99">
            <a:extLst>
              <a:ext uri="{FF2B5EF4-FFF2-40B4-BE49-F238E27FC236}">
                <a16:creationId xmlns:a16="http://schemas.microsoft.com/office/drawing/2014/main" id="{09E1E49B-89BA-36C4-87DB-BAB01BEFC5E4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131888" y="3810000"/>
          <a:ext cx="1468437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98400" imgH="342720" progId="Equation.3">
                  <p:embed/>
                </p:oleObj>
              </mc:Choice>
              <mc:Fallback>
                <p:oleObj name="Equation" r:id="rId4" imgW="698400" imgH="342720" progId="Equation.3">
                  <p:embed/>
                  <p:pic>
                    <p:nvPicPr>
                      <p:cNvPr id="13315" name="Object 99">
                        <a:extLst>
                          <a:ext uri="{FF2B5EF4-FFF2-40B4-BE49-F238E27FC236}">
                            <a16:creationId xmlns:a16="http://schemas.microsoft.com/office/drawing/2014/main" id="{09E1E49B-89BA-36C4-87DB-BAB01BEFC5E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1888" y="3810000"/>
                        <a:ext cx="1468437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101">
            <a:extLst>
              <a:ext uri="{FF2B5EF4-FFF2-40B4-BE49-F238E27FC236}">
                <a16:creationId xmlns:a16="http://schemas.microsoft.com/office/drawing/2014/main" id="{AFB05B3C-6BC8-1A10-CE2E-CC8601398F1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4724400"/>
          <a:ext cx="23622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60160" imgH="419040" progId="Equation.3">
                  <p:embed/>
                </p:oleObj>
              </mc:Choice>
              <mc:Fallback>
                <p:oleObj name="Equation" r:id="rId6" imgW="1460160" imgH="419040" progId="Equation.3">
                  <p:embed/>
                  <p:pic>
                    <p:nvPicPr>
                      <p:cNvPr id="13316" name="Object 101">
                        <a:extLst>
                          <a:ext uri="{FF2B5EF4-FFF2-40B4-BE49-F238E27FC236}">
                            <a16:creationId xmlns:a16="http://schemas.microsoft.com/office/drawing/2014/main" id="{AFB05B3C-6BC8-1A10-CE2E-CC8601398F1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724400"/>
                        <a:ext cx="2362200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102">
            <a:extLst>
              <a:ext uri="{FF2B5EF4-FFF2-40B4-BE49-F238E27FC236}">
                <a16:creationId xmlns:a16="http://schemas.microsoft.com/office/drawing/2014/main" id="{C17CFC45-0027-10BA-1259-D705407A94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5638800"/>
          <a:ext cx="21336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473120" imgH="469800" progId="Equation.3">
                  <p:embed/>
                </p:oleObj>
              </mc:Choice>
              <mc:Fallback>
                <p:oleObj name="Equation" r:id="rId8" imgW="1473120" imgH="469800" progId="Equation.3">
                  <p:embed/>
                  <p:pic>
                    <p:nvPicPr>
                      <p:cNvPr id="13317" name="Object 102">
                        <a:extLst>
                          <a:ext uri="{FF2B5EF4-FFF2-40B4-BE49-F238E27FC236}">
                            <a16:creationId xmlns:a16="http://schemas.microsoft.com/office/drawing/2014/main" id="{C17CFC45-0027-10BA-1259-D705407A944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638800"/>
                        <a:ext cx="2133600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7" name="Rectangle 102">
            <a:extLst>
              <a:ext uri="{FF2B5EF4-FFF2-40B4-BE49-F238E27FC236}">
                <a16:creationId xmlns:a16="http://schemas.microsoft.com/office/drawing/2014/main" id="{7A00E79B-0212-5326-8717-D968BCE4D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408112"/>
            <a:ext cx="8458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How to choose the guide vane maximum angle </a:t>
            </a:r>
            <a:r>
              <a:rPr lang="en-US" altLang="en-US" dirty="0">
                <a:latin typeface="Symbol" panose="05050102010706020507" pitchFamily="18" charset="2"/>
              </a:rPr>
              <a:t>a</a:t>
            </a:r>
            <a:r>
              <a:rPr lang="en-US" altLang="en-US" baseline="-25000" dirty="0"/>
              <a:t>0</a:t>
            </a:r>
            <a:r>
              <a:rPr lang="en-US" altLang="en-US" dirty="0"/>
              <a:t> at full load ?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6B6E757-A716-4838-A0E0-F89F7987EF6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683A2670-8473-B399-9E41-5016C7E3D2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52C3E683-8812-A8D5-132E-4D2FB72DCC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1A666288-D7BC-7CEA-4D52-E414B2DFB0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6BD4964F-6309-E09E-D114-B2B5332B4E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AA3ED99D-EE4A-5B91-99CA-CB2A0194CBB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F96CEEAA-856A-213C-D441-C26689AAF9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B8A1D01C-E930-AC2E-81F6-C458ED40D8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A50CA0E9-748F-C1F9-E4F5-208FC01275C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EE40B362-433E-CA9C-3A33-EAFA7FCD45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388BE0A7-8C0A-FE99-DE9B-54AE318A3A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36079C66-3A03-DFFC-AC68-E07DE8AA8BD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0EF9D51-56BA-7B0B-305E-61C203F1F9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5FED738-4081-564F-B836-F296AB22E8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2F8E6DE3-993A-3958-9EEB-EDD05FF9FC5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F66C5269-892A-AA3A-9204-823B855BD8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F582BC93-0325-5650-9A60-6DD9082B5B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7B7033AE-D460-A66E-9A8E-6519154F9F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00D8EBE-5BE6-558C-3C01-602BDA008E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Rectangle 2">
            <a:extLst>
              <a:ext uri="{FF2B5EF4-FFF2-40B4-BE49-F238E27FC236}">
                <a16:creationId xmlns:a16="http://schemas.microsoft.com/office/drawing/2014/main" id="{68F02D5A-3C8E-B392-E3C4-780AFD4B89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65113"/>
            <a:ext cx="8458200" cy="725487"/>
          </a:xfrm>
        </p:spPr>
        <p:txBody>
          <a:bodyPr/>
          <a:lstStyle/>
          <a:p>
            <a:r>
              <a:rPr lang="en-US" altLang="en-US" sz="2800"/>
              <a:t>Design of the Guide Vane Outlet Angle</a:t>
            </a:r>
          </a:p>
        </p:txBody>
      </p:sp>
      <p:sp>
        <p:nvSpPr>
          <p:cNvPr id="18439" name="Rectangle 3">
            <a:extLst>
              <a:ext uri="{FF2B5EF4-FFF2-40B4-BE49-F238E27FC236}">
                <a16:creationId xmlns:a16="http://schemas.microsoft.com/office/drawing/2014/main" id="{B25A17BA-753F-0F46-9619-604D6B2CDA3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295400"/>
            <a:ext cx="8763000" cy="1143000"/>
          </a:xfrm>
        </p:spPr>
        <p:txBody>
          <a:bodyPr/>
          <a:lstStyle/>
          <a:p>
            <a:r>
              <a:rPr lang="en-US" altLang="en-US" sz="2400" dirty="0"/>
              <a:t>The outlet angle can be calculated by assuming a free vortex from the flow in the gap between the runner and the guide vanes</a:t>
            </a:r>
            <a:r>
              <a:rPr lang="nb-NO" altLang="en-US" sz="2400" dirty="0"/>
              <a:t> </a:t>
            </a:r>
            <a:endParaRPr lang="en-GB" altLang="en-US" sz="2400" dirty="0"/>
          </a:p>
        </p:txBody>
      </p:sp>
      <p:graphicFrame>
        <p:nvGraphicFramePr>
          <p:cNvPr id="18434" name="Object 4">
            <a:extLst>
              <a:ext uri="{FF2B5EF4-FFF2-40B4-BE49-F238E27FC236}">
                <a16:creationId xmlns:a16="http://schemas.microsoft.com/office/drawing/2014/main" id="{91000259-BEE5-F901-1D71-65A8546E97B1}"/>
              </a:ext>
            </a:extLst>
          </p:cNvPr>
          <p:cNvGraphicFramePr>
            <a:graphicFrameLocks noGrp="1" noChangeAspect="1"/>
          </p:cNvGraphicFramePr>
          <p:nvPr>
            <p:ph sz="quarter" idx="2"/>
          </p:nvPr>
        </p:nvGraphicFramePr>
        <p:xfrm>
          <a:off x="844550" y="2078038"/>
          <a:ext cx="2897188" cy="665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04840" imgH="253800" progId="Equation.3">
                  <p:embed/>
                </p:oleObj>
              </mc:Choice>
              <mc:Fallback>
                <p:oleObj name="Equation" r:id="rId2" imgW="1104840" imgH="253800" progId="Equation.3">
                  <p:embed/>
                  <p:pic>
                    <p:nvPicPr>
                      <p:cNvPr id="18434" name="Object 4">
                        <a:extLst>
                          <a:ext uri="{FF2B5EF4-FFF2-40B4-BE49-F238E27FC236}">
                            <a16:creationId xmlns:a16="http://schemas.microsoft.com/office/drawing/2014/main" id="{91000259-BEE5-F901-1D71-65A8546E97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4550" y="2078038"/>
                        <a:ext cx="2897188" cy="665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5" name="Object 5">
            <a:extLst>
              <a:ext uri="{FF2B5EF4-FFF2-40B4-BE49-F238E27FC236}">
                <a16:creationId xmlns:a16="http://schemas.microsoft.com/office/drawing/2014/main" id="{61DAEB54-357D-97A9-5C25-F20364587D2D}"/>
              </a:ext>
            </a:extLst>
          </p:cNvPr>
          <p:cNvGraphicFramePr>
            <a:graphicFrameLocks noGrp="1" noChangeAspect="1"/>
          </p:cNvGraphicFramePr>
          <p:nvPr>
            <p:ph sz="quarter" idx="3"/>
          </p:nvPr>
        </p:nvGraphicFramePr>
        <p:xfrm>
          <a:off x="609600" y="2825750"/>
          <a:ext cx="2633663" cy="105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04840" imgH="444240" progId="Equation.3">
                  <p:embed/>
                </p:oleObj>
              </mc:Choice>
              <mc:Fallback>
                <p:oleObj name="Equation" r:id="rId4" imgW="1104840" imgH="444240" progId="Equation.3">
                  <p:embed/>
                  <p:pic>
                    <p:nvPicPr>
                      <p:cNvPr id="18435" name="Object 5">
                        <a:extLst>
                          <a:ext uri="{FF2B5EF4-FFF2-40B4-BE49-F238E27FC236}">
                            <a16:creationId xmlns:a16="http://schemas.microsoft.com/office/drawing/2014/main" id="{61DAEB54-357D-97A9-5C25-F20364587D2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825750"/>
                        <a:ext cx="2633663" cy="1058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16" name="Picture 6" descr="Aksialsnitt">
            <a:extLst>
              <a:ext uri="{FF2B5EF4-FFF2-40B4-BE49-F238E27FC236}">
                <a16:creationId xmlns:a16="http://schemas.microsoft.com/office/drawing/2014/main" id="{159381D8-45D3-5486-C428-058ACFE51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2608263"/>
            <a:ext cx="3744913" cy="336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7" name="Line 8">
            <a:extLst>
              <a:ext uri="{FF2B5EF4-FFF2-40B4-BE49-F238E27FC236}">
                <a16:creationId xmlns:a16="http://schemas.microsoft.com/office/drawing/2014/main" id="{18A42B8D-B275-B8CB-DA90-D2FDA987599B}"/>
              </a:ext>
            </a:extLst>
          </p:cNvPr>
          <p:cNvSpPr>
            <a:spLocks noChangeShapeType="1"/>
          </p:cNvSpPr>
          <p:nvPr/>
        </p:nvSpPr>
        <p:spPr bwMode="auto">
          <a:xfrm>
            <a:off x="5345113" y="6161088"/>
            <a:ext cx="1674812" cy="4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17418" name="Group 18">
            <a:extLst>
              <a:ext uri="{FF2B5EF4-FFF2-40B4-BE49-F238E27FC236}">
                <a16:creationId xmlns:a16="http://schemas.microsoft.com/office/drawing/2014/main" id="{7D82C21E-1B68-421E-0D17-DAE0E6829D3A}"/>
              </a:ext>
            </a:extLst>
          </p:cNvPr>
          <p:cNvGrpSpPr>
            <a:grpSpLocks/>
          </p:cNvGrpSpPr>
          <p:nvPr/>
        </p:nvGrpSpPr>
        <p:grpSpPr bwMode="auto">
          <a:xfrm>
            <a:off x="5508625" y="4076700"/>
            <a:ext cx="1520825" cy="2160588"/>
            <a:chOff x="3470" y="2568"/>
            <a:chExt cx="958" cy="1361"/>
          </a:xfrm>
        </p:grpSpPr>
        <p:sp>
          <p:nvSpPr>
            <p:cNvPr id="17426" name="Line 7">
              <a:extLst>
                <a:ext uri="{FF2B5EF4-FFF2-40B4-BE49-F238E27FC236}">
                  <a16:creationId xmlns:a16="http://schemas.microsoft.com/office/drawing/2014/main" id="{4F1BA2AE-F616-F3B9-3022-EAED1B609C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22" y="2568"/>
              <a:ext cx="6" cy="136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427" name="Text Box 11">
              <a:extLst>
                <a:ext uri="{FF2B5EF4-FFF2-40B4-BE49-F238E27FC236}">
                  <a16:creationId xmlns:a16="http://schemas.microsoft.com/office/drawing/2014/main" id="{CFC1679D-CCD0-5D54-B69D-344484FBF7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0" y="3657"/>
              <a:ext cx="21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nb-NO" altLang="en-US" sz="180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nb-NO" altLang="en-US" sz="1800" i="1" baseline="-25000">
                  <a:latin typeface="Arial" panose="020B0604020202020204" pitchFamily="34" charset="0"/>
                  <a:cs typeface="Arial" panose="020B0604020202020204" pitchFamily="34" charset="0"/>
                </a:rPr>
                <a:t>ri</a:t>
              </a:r>
              <a:endParaRPr lang="en-GB" altLang="en-US" sz="1800" i="1" baseline="-25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419" name="Line 13">
            <a:extLst>
              <a:ext uri="{FF2B5EF4-FFF2-40B4-BE49-F238E27FC236}">
                <a16:creationId xmlns:a16="http://schemas.microsoft.com/office/drawing/2014/main" id="{C943889D-B38C-8F01-C8D2-F3D2B75941E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35588" y="2640013"/>
            <a:ext cx="33337" cy="4203700"/>
          </a:xfrm>
          <a:prstGeom prst="line">
            <a:avLst/>
          </a:prstGeom>
          <a:noFill/>
          <a:ln w="19050">
            <a:solidFill>
              <a:srgbClr val="FF0000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17420" name="Group 19">
            <a:extLst>
              <a:ext uri="{FF2B5EF4-FFF2-40B4-BE49-F238E27FC236}">
                <a16:creationId xmlns:a16="http://schemas.microsoft.com/office/drawing/2014/main" id="{6EB2E0CC-2F10-3C4F-2027-AE1591EED511}"/>
              </a:ext>
            </a:extLst>
          </p:cNvPr>
          <p:cNvGrpSpPr>
            <a:grpSpLocks/>
          </p:cNvGrpSpPr>
          <p:nvPr/>
        </p:nvGrpSpPr>
        <p:grpSpPr bwMode="auto">
          <a:xfrm>
            <a:off x="5335588" y="3860800"/>
            <a:ext cx="1828800" cy="2743200"/>
            <a:chOff x="3361" y="2432"/>
            <a:chExt cx="1152" cy="1728"/>
          </a:xfrm>
        </p:grpSpPr>
        <p:sp>
          <p:nvSpPr>
            <p:cNvPr id="17421" name="Line 9">
              <a:extLst>
                <a:ext uri="{FF2B5EF4-FFF2-40B4-BE49-F238E27FC236}">
                  <a16:creationId xmlns:a16="http://schemas.microsoft.com/office/drawing/2014/main" id="{DFE481BD-A4B5-6655-E308-D24A468F5C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61" y="4110"/>
              <a:ext cx="110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422" name="Text Box 10">
              <a:extLst>
                <a:ext uri="{FF2B5EF4-FFF2-40B4-BE49-F238E27FC236}">
                  <a16:creationId xmlns:a16="http://schemas.microsoft.com/office/drawing/2014/main" id="{04F8DAE9-5891-191E-69B1-88E5575307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5" y="3929"/>
              <a:ext cx="32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nb-NO" altLang="en-US" sz="1800" i="1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r>
                <a:rPr lang="nb-NO" altLang="en-US" sz="1800" i="1" baseline="-25000">
                  <a:latin typeface="Arial" panose="020B0604020202020204" pitchFamily="34" charset="0"/>
                  <a:cs typeface="Arial" panose="020B0604020202020204" pitchFamily="34" charset="0"/>
                </a:rPr>
                <a:t>g0</a:t>
              </a:r>
              <a:endParaRPr lang="en-GB" altLang="en-US" sz="1800" i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23" name="Line 12">
              <a:extLst>
                <a:ext uri="{FF2B5EF4-FFF2-40B4-BE49-F238E27FC236}">
                  <a16:creationId xmlns:a16="http://schemas.microsoft.com/office/drawing/2014/main" id="{2238A25B-2D92-E45D-F562-3D2C988282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68" y="2614"/>
              <a:ext cx="0" cy="154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424" name="Line 14">
              <a:extLst>
                <a:ext uri="{FF2B5EF4-FFF2-40B4-BE49-F238E27FC236}">
                  <a16:creationId xmlns:a16="http://schemas.microsoft.com/office/drawing/2014/main" id="{4997E423-358E-BF57-F272-B5919E3991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72" y="2457"/>
              <a:ext cx="3" cy="21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425" name="Text Box 15">
              <a:extLst>
                <a:ext uri="{FF2B5EF4-FFF2-40B4-BE49-F238E27FC236}">
                  <a16:creationId xmlns:a16="http://schemas.microsoft.com/office/drawing/2014/main" id="{3835EC82-3C61-E041-4853-ED04C3509D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5" y="2432"/>
              <a:ext cx="31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nb-NO" altLang="en-US" sz="1800" i="1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nb-NO" altLang="en-US" sz="1800" i="1" baseline="-25000">
                  <a:latin typeface="Arial" panose="020B0604020202020204" pitchFamily="34" charset="0"/>
                  <a:cs typeface="Arial" panose="020B0604020202020204" pitchFamily="34" charset="0"/>
                </a:rPr>
                <a:t>g0</a:t>
              </a:r>
              <a:endParaRPr lang="en-GB" altLang="en-US" sz="1800" i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18436" name="Object 16">
            <a:extLst>
              <a:ext uri="{FF2B5EF4-FFF2-40B4-BE49-F238E27FC236}">
                <a16:creationId xmlns:a16="http://schemas.microsoft.com/office/drawing/2014/main" id="{37EC58C8-F659-FA16-10E3-40E6815978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1513" y="4405313"/>
          <a:ext cx="2325687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965160" imgH="266400" progId="Equation.3">
                  <p:embed/>
                </p:oleObj>
              </mc:Choice>
              <mc:Fallback>
                <p:oleObj name="Equation" r:id="rId7" imgW="965160" imgH="266400" progId="Equation.3">
                  <p:embed/>
                  <p:pic>
                    <p:nvPicPr>
                      <p:cNvPr id="18436" name="Object 16">
                        <a:extLst>
                          <a:ext uri="{FF2B5EF4-FFF2-40B4-BE49-F238E27FC236}">
                            <a16:creationId xmlns:a16="http://schemas.microsoft.com/office/drawing/2014/main" id="{37EC58C8-F659-FA16-10E3-40E68159784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513" y="4405313"/>
                        <a:ext cx="2325687" cy="641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7" name="Object 17">
            <a:extLst>
              <a:ext uri="{FF2B5EF4-FFF2-40B4-BE49-F238E27FC236}">
                <a16:creationId xmlns:a16="http://schemas.microsoft.com/office/drawing/2014/main" id="{200F9DC5-2712-0D65-9496-67D8FF2A148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0" y="5319713"/>
          <a:ext cx="2233613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927000" imgH="241200" progId="Equation.3">
                  <p:embed/>
                </p:oleObj>
              </mc:Choice>
              <mc:Fallback>
                <p:oleObj name="Equation" r:id="rId9" imgW="927000" imgH="241200" progId="Equation.3">
                  <p:embed/>
                  <p:pic>
                    <p:nvPicPr>
                      <p:cNvPr id="18437" name="Object 17">
                        <a:extLst>
                          <a:ext uri="{FF2B5EF4-FFF2-40B4-BE49-F238E27FC236}">
                            <a16:creationId xmlns:a16="http://schemas.microsoft.com/office/drawing/2014/main" id="{200F9DC5-2712-0D65-9496-67D8FF2A148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5319713"/>
                        <a:ext cx="2233613" cy="58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0F49BE10-2357-1FA1-7BA1-28549A68C89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9A60CE6-941B-22A1-A490-20D3251B9D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7A1D1D7-E993-B8FB-F0DA-F9D224EDE7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13ACDFA9-7DA7-002B-FD4B-1441258EF0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E3DCFD49-DDAD-AC3F-89D3-786F805FE1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92B25E83-FC6B-0690-9302-F04E9A2551B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6A71D1A3-BF84-86FC-3961-D5248327BA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6203E333-36E8-DCE1-9733-3B1AF7EB36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DE528498-3F5F-934E-E125-F2AF2B44837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C4CFD131-9F4D-DA81-210E-E03FE4E327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FFC7379F-670D-800A-6A7E-A71CAA9525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94511404-6CF1-3A23-444C-0ED456FE4F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369550E-43C5-5BB2-506B-1765E07F98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806B22E-D37C-B292-AFB6-7DBED2173A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D03B7B4E-E1B6-7ADC-1FE9-B80FD672A84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4C73C099-15C7-3449-2BE1-FCDAD9E3C3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79CBD5F7-9702-CE21-4B6D-9C61C5ED16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FEC12705-ED36-5DFF-FCA7-E2DF06BADF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71E96EF-944F-7BBB-A2A2-A8465D8FB6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9C8B5EFB-0945-E6DB-9A85-50000810F135}"/>
                  </a:ext>
                </a:extLst>
              </p14:cNvPr>
              <p14:cNvContentPartPr/>
              <p14:nvPr/>
            </p14:nvContentPartPr>
            <p14:xfrm>
              <a:off x="2741040" y="4709520"/>
              <a:ext cx="327240" cy="3924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9C8B5EFB-0945-E6DB-9A85-50000810F13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731680" y="4700160"/>
                <a:ext cx="345960" cy="411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>
            <a:extLst>
              <a:ext uri="{FF2B5EF4-FFF2-40B4-BE49-F238E27FC236}">
                <a16:creationId xmlns:a16="http://schemas.microsoft.com/office/drawing/2014/main" id="{94012B2E-2E5B-13EB-F605-4CC028C191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Design of the Guide Vanes</a:t>
            </a:r>
            <a:br>
              <a:rPr lang="en-US" altLang="en-US" sz="2800" dirty="0"/>
            </a:br>
            <a:r>
              <a:rPr lang="en-US" altLang="en-US" sz="2800" dirty="0"/>
              <a:t>How to choose the number of vanes</a:t>
            </a:r>
          </a:p>
        </p:txBody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CFDCF59C-33CF-A386-2122-7D48927B5DE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524000"/>
            <a:ext cx="6694488" cy="1447800"/>
          </a:xfrm>
        </p:spPr>
        <p:txBody>
          <a:bodyPr/>
          <a:lstStyle/>
          <a:p>
            <a:r>
              <a:rPr lang="en-US" altLang="en-US" sz="2400"/>
              <a:t>The number of guide vanes has to be different from the number of runner vanes.</a:t>
            </a:r>
          </a:p>
          <a:p>
            <a:endParaRPr lang="en-GB" altLang="en-US" sz="2400"/>
          </a:p>
        </p:txBody>
      </p:sp>
      <p:grpSp>
        <p:nvGrpSpPr>
          <p:cNvPr id="18437" name="Group 4">
            <a:extLst>
              <a:ext uri="{FF2B5EF4-FFF2-40B4-BE49-F238E27FC236}">
                <a16:creationId xmlns:a16="http://schemas.microsoft.com/office/drawing/2014/main" id="{41ACDE48-7D1D-B096-AC99-14E57813F78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003800" y="3141663"/>
            <a:ext cx="3887788" cy="3219450"/>
            <a:chOff x="431" y="132"/>
            <a:chExt cx="4808" cy="3981"/>
          </a:xfrm>
        </p:grpSpPr>
        <p:sp>
          <p:nvSpPr>
            <p:cNvPr id="18438" name="AutoShape 5">
              <a:extLst>
                <a:ext uri="{FF2B5EF4-FFF2-40B4-BE49-F238E27FC236}">
                  <a16:creationId xmlns:a16="http://schemas.microsoft.com/office/drawing/2014/main" id="{76EB04B2-B4F4-01ED-B040-9CEE5D8F83A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31" y="132"/>
              <a:ext cx="4808" cy="3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39" name="Rectangle 6">
              <a:extLst>
                <a:ext uri="{FF2B5EF4-FFF2-40B4-BE49-F238E27FC236}">
                  <a16:creationId xmlns:a16="http://schemas.microsoft.com/office/drawing/2014/main" id="{73024E38-091F-ED53-4EFE-E4C6B44E07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" y="132"/>
              <a:ext cx="4809" cy="398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8440" name="Line 7">
              <a:extLst>
                <a:ext uri="{FF2B5EF4-FFF2-40B4-BE49-F238E27FC236}">
                  <a16:creationId xmlns:a16="http://schemas.microsoft.com/office/drawing/2014/main" id="{23104814-84B2-6588-7706-6EC5FED82E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" y="132"/>
              <a:ext cx="1" cy="7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41" name="Line 8">
              <a:extLst>
                <a:ext uri="{FF2B5EF4-FFF2-40B4-BE49-F238E27FC236}">
                  <a16:creationId xmlns:a16="http://schemas.microsoft.com/office/drawing/2014/main" id="{912A6D7E-E34F-0A63-5858-AFEB8AD2D1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" y="304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42" name="Line 9">
              <a:extLst>
                <a:ext uri="{FF2B5EF4-FFF2-40B4-BE49-F238E27FC236}">
                  <a16:creationId xmlns:a16="http://schemas.microsoft.com/office/drawing/2014/main" id="{F97BA6E6-4562-E219-F98A-B493D51C70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" y="406"/>
              <a:ext cx="1" cy="41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43" name="Line 10">
              <a:extLst>
                <a:ext uri="{FF2B5EF4-FFF2-40B4-BE49-F238E27FC236}">
                  <a16:creationId xmlns:a16="http://schemas.microsoft.com/office/drawing/2014/main" id="{B763594E-3AE6-ACA1-75C0-52B6DF2C65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" y="920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44" name="Line 11">
              <a:extLst>
                <a:ext uri="{FF2B5EF4-FFF2-40B4-BE49-F238E27FC236}">
                  <a16:creationId xmlns:a16="http://schemas.microsoft.com/office/drawing/2014/main" id="{F45F285A-DDF2-D4D5-5EE1-8134DEC2B8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" y="1022"/>
              <a:ext cx="1" cy="41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45" name="Line 12">
              <a:extLst>
                <a:ext uri="{FF2B5EF4-FFF2-40B4-BE49-F238E27FC236}">
                  <a16:creationId xmlns:a16="http://schemas.microsoft.com/office/drawing/2014/main" id="{92B83597-6904-17FD-72A4-436CB5851B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" y="1534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46" name="Line 13">
              <a:extLst>
                <a:ext uri="{FF2B5EF4-FFF2-40B4-BE49-F238E27FC236}">
                  <a16:creationId xmlns:a16="http://schemas.microsoft.com/office/drawing/2014/main" id="{E768776A-7C4B-ADDC-640E-93E42D83A6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" y="1636"/>
              <a:ext cx="1" cy="41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47" name="Line 14">
              <a:extLst>
                <a:ext uri="{FF2B5EF4-FFF2-40B4-BE49-F238E27FC236}">
                  <a16:creationId xmlns:a16="http://schemas.microsoft.com/office/drawing/2014/main" id="{0E22634D-7CB9-87A6-B4DC-D720BA4630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" y="2150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48" name="Line 15">
              <a:extLst>
                <a:ext uri="{FF2B5EF4-FFF2-40B4-BE49-F238E27FC236}">
                  <a16:creationId xmlns:a16="http://schemas.microsoft.com/office/drawing/2014/main" id="{B768152C-51C1-0EF7-1C9C-8B02E12D9D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" y="2252"/>
              <a:ext cx="1" cy="41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49" name="Line 16">
              <a:extLst>
                <a:ext uri="{FF2B5EF4-FFF2-40B4-BE49-F238E27FC236}">
                  <a16:creationId xmlns:a16="http://schemas.microsoft.com/office/drawing/2014/main" id="{ACF35C1B-48CD-5C9F-7222-D513A1D9F6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" y="2764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50" name="Line 17">
              <a:extLst>
                <a:ext uri="{FF2B5EF4-FFF2-40B4-BE49-F238E27FC236}">
                  <a16:creationId xmlns:a16="http://schemas.microsoft.com/office/drawing/2014/main" id="{5BA9A4FA-80FD-EEF9-7BE3-FE42D29D44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" y="2867"/>
              <a:ext cx="1" cy="41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51" name="Line 18">
              <a:extLst>
                <a:ext uri="{FF2B5EF4-FFF2-40B4-BE49-F238E27FC236}">
                  <a16:creationId xmlns:a16="http://schemas.microsoft.com/office/drawing/2014/main" id="{0A3C3BE3-1A01-6304-DFDE-97D7D644B0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" y="3380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52" name="Line 19">
              <a:extLst>
                <a:ext uri="{FF2B5EF4-FFF2-40B4-BE49-F238E27FC236}">
                  <a16:creationId xmlns:a16="http://schemas.microsoft.com/office/drawing/2014/main" id="{1D70CEED-8857-385A-9372-251BF812B1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" y="3482"/>
              <a:ext cx="1" cy="41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53" name="Line 20">
              <a:extLst>
                <a:ext uri="{FF2B5EF4-FFF2-40B4-BE49-F238E27FC236}">
                  <a16:creationId xmlns:a16="http://schemas.microsoft.com/office/drawing/2014/main" id="{ABBFAA95-62A2-6B8D-C57D-AF8E297831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" y="3994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54" name="Line 21">
              <a:extLst>
                <a:ext uri="{FF2B5EF4-FFF2-40B4-BE49-F238E27FC236}">
                  <a16:creationId xmlns:a16="http://schemas.microsoft.com/office/drawing/2014/main" id="{54421057-3891-4B8B-2F40-B97F66DFFA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6" y="4097"/>
              <a:ext cx="1" cy="1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55" name="Freeform 22">
              <a:extLst>
                <a:ext uri="{FF2B5EF4-FFF2-40B4-BE49-F238E27FC236}">
                  <a16:creationId xmlns:a16="http://schemas.microsoft.com/office/drawing/2014/main" id="{7D6342A1-C787-099C-FBBB-F29BB71772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0" y="567"/>
              <a:ext cx="283" cy="637"/>
            </a:xfrm>
            <a:custGeom>
              <a:avLst/>
              <a:gdLst>
                <a:gd name="T0" fmla="*/ 268 w 283"/>
                <a:gd name="T1" fmla="*/ 635 h 637"/>
                <a:gd name="T2" fmla="*/ 255 w 283"/>
                <a:gd name="T3" fmla="*/ 609 h 637"/>
                <a:gd name="T4" fmla="*/ 244 w 283"/>
                <a:gd name="T5" fmla="*/ 585 h 637"/>
                <a:gd name="T6" fmla="*/ 138 w 283"/>
                <a:gd name="T7" fmla="*/ 369 h 637"/>
                <a:gd name="T8" fmla="*/ 107 w 283"/>
                <a:gd name="T9" fmla="*/ 305 h 637"/>
                <a:gd name="T10" fmla="*/ 49 w 283"/>
                <a:gd name="T11" fmla="*/ 185 h 637"/>
                <a:gd name="T12" fmla="*/ 40 w 283"/>
                <a:gd name="T13" fmla="*/ 168 h 637"/>
                <a:gd name="T14" fmla="*/ 31 w 283"/>
                <a:gd name="T15" fmla="*/ 150 h 637"/>
                <a:gd name="T16" fmla="*/ 27 w 283"/>
                <a:gd name="T17" fmla="*/ 141 h 637"/>
                <a:gd name="T18" fmla="*/ 18 w 283"/>
                <a:gd name="T19" fmla="*/ 120 h 637"/>
                <a:gd name="T20" fmla="*/ 14 w 283"/>
                <a:gd name="T21" fmla="*/ 106 h 637"/>
                <a:gd name="T22" fmla="*/ 8 w 283"/>
                <a:gd name="T23" fmla="*/ 88 h 637"/>
                <a:gd name="T24" fmla="*/ 5 w 283"/>
                <a:gd name="T25" fmla="*/ 72 h 637"/>
                <a:gd name="T26" fmla="*/ 1 w 283"/>
                <a:gd name="T27" fmla="*/ 53 h 637"/>
                <a:gd name="T28" fmla="*/ 1 w 283"/>
                <a:gd name="T29" fmla="*/ 46 h 637"/>
                <a:gd name="T30" fmla="*/ 0 w 283"/>
                <a:gd name="T31" fmla="*/ 33 h 637"/>
                <a:gd name="T32" fmla="*/ 2 w 283"/>
                <a:gd name="T33" fmla="*/ 16 h 637"/>
                <a:gd name="T34" fmla="*/ 9 w 283"/>
                <a:gd name="T35" fmla="*/ 6 h 637"/>
                <a:gd name="T36" fmla="*/ 11 w 283"/>
                <a:gd name="T37" fmla="*/ 3 h 637"/>
                <a:gd name="T38" fmla="*/ 14 w 283"/>
                <a:gd name="T39" fmla="*/ 2 h 637"/>
                <a:gd name="T40" fmla="*/ 24 w 283"/>
                <a:gd name="T41" fmla="*/ 0 h 637"/>
                <a:gd name="T42" fmla="*/ 37 w 283"/>
                <a:gd name="T43" fmla="*/ 3 h 637"/>
                <a:gd name="T44" fmla="*/ 46 w 283"/>
                <a:gd name="T45" fmla="*/ 7 h 637"/>
                <a:gd name="T46" fmla="*/ 52 w 283"/>
                <a:gd name="T47" fmla="*/ 11 h 637"/>
                <a:gd name="T48" fmla="*/ 66 w 283"/>
                <a:gd name="T49" fmla="*/ 23 h 637"/>
                <a:gd name="T50" fmla="*/ 76 w 283"/>
                <a:gd name="T51" fmla="*/ 33 h 637"/>
                <a:gd name="T52" fmla="*/ 86 w 283"/>
                <a:gd name="T53" fmla="*/ 46 h 637"/>
                <a:gd name="T54" fmla="*/ 96 w 283"/>
                <a:gd name="T55" fmla="*/ 56 h 637"/>
                <a:gd name="T56" fmla="*/ 106 w 283"/>
                <a:gd name="T57" fmla="*/ 71 h 637"/>
                <a:gd name="T58" fmla="*/ 114 w 283"/>
                <a:gd name="T59" fmla="*/ 82 h 637"/>
                <a:gd name="T60" fmla="*/ 128 w 283"/>
                <a:gd name="T61" fmla="*/ 107 h 637"/>
                <a:gd name="T62" fmla="*/ 145 w 283"/>
                <a:gd name="T63" fmla="*/ 139 h 637"/>
                <a:gd name="T64" fmla="*/ 151 w 283"/>
                <a:gd name="T65" fmla="*/ 152 h 637"/>
                <a:gd name="T66" fmla="*/ 159 w 283"/>
                <a:gd name="T67" fmla="*/ 169 h 637"/>
                <a:gd name="T68" fmla="*/ 180 w 283"/>
                <a:gd name="T69" fmla="*/ 217 h 637"/>
                <a:gd name="T70" fmla="*/ 195 w 283"/>
                <a:gd name="T71" fmla="*/ 254 h 637"/>
                <a:gd name="T72" fmla="*/ 207 w 283"/>
                <a:gd name="T73" fmla="*/ 284 h 637"/>
                <a:gd name="T74" fmla="*/ 222 w 283"/>
                <a:gd name="T75" fmla="*/ 337 h 637"/>
                <a:gd name="T76" fmla="*/ 239 w 283"/>
                <a:gd name="T77" fmla="*/ 394 h 637"/>
                <a:gd name="T78" fmla="*/ 247 w 283"/>
                <a:gd name="T79" fmla="*/ 428 h 637"/>
                <a:gd name="T80" fmla="*/ 259 w 283"/>
                <a:gd name="T81" fmla="*/ 481 h 637"/>
                <a:gd name="T82" fmla="*/ 266 w 283"/>
                <a:gd name="T83" fmla="*/ 523 h 637"/>
                <a:gd name="T84" fmla="*/ 271 w 283"/>
                <a:gd name="T85" fmla="*/ 558 h 637"/>
                <a:gd name="T86" fmla="*/ 274 w 283"/>
                <a:gd name="T87" fmla="*/ 576 h 637"/>
                <a:gd name="T88" fmla="*/ 283 w 283"/>
                <a:gd name="T89" fmla="*/ 629 h 637"/>
                <a:gd name="T90" fmla="*/ 283 w 283"/>
                <a:gd name="T91" fmla="*/ 637 h 637"/>
                <a:gd name="T92" fmla="*/ 268 w 283"/>
                <a:gd name="T93" fmla="*/ 635 h 63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83"/>
                <a:gd name="T142" fmla="*/ 0 h 637"/>
                <a:gd name="T143" fmla="*/ 283 w 283"/>
                <a:gd name="T144" fmla="*/ 637 h 63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83" h="637">
                  <a:moveTo>
                    <a:pt x="268" y="635"/>
                  </a:moveTo>
                  <a:lnTo>
                    <a:pt x="255" y="609"/>
                  </a:lnTo>
                  <a:lnTo>
                    <a:pt x="244" y="585"/>
                  </a:lnTo>
                  <a:lnTo>
                    <a:pt x="138" y="369"/>
                  </a:lnTo>
                  <a:lnTo>
                    <a:pt x="107" y="305"/>
                  </a:lnTo>
                  <a:lnTo>
                    <a:pt x="49" y="185"/>
                  </a:lnTo>
                  <a:lnTo>
                    <a:pt x="40" y="168"/>
                  </a:lnTo>
                  <a:lnTo>
                    <a:pt x="31" y="150"/>
                  </a:lnTo>
                  <a:lnTo>
                    <a:pt x="27" y="141"/>
                  </a:lnTo>
                  <a:lnTo>
                    <a:pt x="18" y="120"/>
                  </a:lnTo>
                  <a:lnTo>
                    <a:pt x="14" y="106"/>
                  </a:lnTo>
                  <a:lnTo>
                    <a:pt x="8" y="88"/>
                  </a:lnTo>
                  <a:lnTo>
                    <a:pt x="5" y="72"/>
                  </a:lnTo>
                  <a:lnTo>
                    <a:pt x="1" y="53"/>
                  </a:lnTo>
                  <a:lnTo>
                    <a:pt x="1" y="46"/>
                  </a:lnTo>
                  <a:lnTo>
                    <a:pt x="0" y="33"/>
                  </a:lnTo>
                  <a:lnTo>
                    <a:pt x="2" y="16"/>
                  </a:lnTo>
                  <a:lnTo>
                    <a:pt x="9" y="6"/>
                  </a:lnTo>
                  <a:lnTo>
                    <a:pt x="11" y="3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37" y="3"/>
                  </a:lnTo>
                  <a:lnTo>
                    <a:pt x="46" y="7"/>
                  </a:lnTo>
                  <a:lnTo>
                    <a:pt x="52" y="11"/>
                  </a:lnTo>
                  <a:lnTo>
                    <a:pt x="66" y="23"/>
                  </a:lnTo>
                  <a:lnTo>
                    <a:pt x="76" y="33"/>
                  </a:lnTo>
                  <a:lnTo>
                    <a:pt x="86" y="46"/>
                  </a:lnTo>
                  <a:lnTo>
                    <a:pt x="96" y="56"/>
                  </a:lnTo>
                  <a:lnTo>
                    <a:pt x="106" y="71"/>
                  </a:lnTo>
                  <a:lnTo>
                    <a:pt x="114" y="82"/>
                  </a:lnTo>
                  <a:lnTo>
                    <a:pt x="128" y="107"/>
                  </a:lnTo>
                  <a:lnTo>
                    <a:pt x="145" y="139"/>
                  </a:lnTo>
                  <a:lnTo>
                    <a:pt x="151" y="152"/>
                  </a:lnTo>
                  <a:lnTo>
                    <a:pt x="159" y="169"/>
                  </a:lnTo>
                  <a:lnTo>
                    <a:pt x="180" y="217"/>
                  </a:lnTo>
                  <a:lnTo>
                    <a:pt x="195" y="254"/>
                  </a:lnTo>
                  <a:lnTo>
                    <a:pt x="207" y="284"/>
                  </a:lnTo>
                  <a:lnTo>
                    <a:pt x="222" y="337"/>
                  </a:lnTo>
                  <a:lnTo>
                    <a:pt x="239" y="394"/>
                  </a:lnTo>
                  <a:lnTo>
                    <a:pt x="247" y="428"/>
                  </a:lnTo>
                  <a:lnTo>
                    <a:pt x="259" y="481"/>
                  </a:lnTo>
                  <a:lnTo>
                    <a:pt x="266" y="523"/>
                  </a:lnTo>
                  <a:lnTo>
                    <a:pt x="271" y="558"/>
                  </a:lnTo>
                  <a:lnTo>
                    <a:pt x="274" y="576"/>
                  </a:lnTo>
                  <a:lnTo>
                    <a:pt x="283" y="629"/>
                  </a:lnTo>
                  <a:lnTo>
                    <a:pt x="283" y="637"/>
                  </a:lnTo>
                  <a:lnTo>
                    <a:pt x="268" y="635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56" name="Freeform 23">
              <a:extLst>
                <a:ext uri="{FF2B5EF4-FFF2-40B4-BE49-F238E27FC236}">
                  <a16:creationId xmlns:a16="http://schemas.microsoft.com/office/drawing/2014/main" id="{83F38917-9FA2-BC06-7FF1-D7645E3300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6" y="635"/>
              <a:ext cx="2959" cy="2959"/>
            </a:xfrm>
            <a:custGeom>
              <a:avLst/>
              <a:gdLst>
                <a:gd name="T0" fmla="*/ 2959 w 2959"/>
                <a:gd name="T1" fmla="*/ 1480 h 2959"/>
                <a:gd name="T2" fmla="*/ 2937 w 2959"/>
                <a:gd name="T3" fmla="*/ 1222 h 2959"/>
                <a:gd name="T4" fmla="*/ 2869 w 2959"/>
                <a:gd name="T5" fmla="*/ 974 h 2959"/>
                <a:gd name="T6" fmla="*/ 2761 w 2959"/>
                <a:gd name="T7" fmla="*/ 740 h 2959"/>
                <a:gd name="T8" fmla="*/ 2613 w 2959"/>
                <a:gd name="T9" fmla="*/ 529 h 2959"/>
                <a:gd name="T10" fmla="*/ 2431 w 2959"/>
                <a:gd name="T11" fmla="*/ 347 h 2959"/>
                <a:gd name="T12" fmla="*/ 2220 w 2959"/>
                <a:gd name="T13" fmla="*/ 198 h 2959"/>
                <a:gd name="T14" fmla="*/ 1986 w 2959"/>
                <a:gd name="T15" fmla="*/ 89 h 2959"/>
                <a:gd name="T16" fmla="*/ 1736 w 2959"/>
                <a:gd name="T17" fmla="*/ 22 h 2959"/>
                <a:gd name="T18" fmla="*/ 1480 w 2959"/>
                <a:gd name="T19" fmla="*/ 0 h 2959"/>
                <a:gd name="T20" fmla="*/ 1223 w 2959"/>
                <a:gd name="T21" fmla="*/ 22 h 2959"/>
                <a:gd name="T22" fmla="*/ 974 w 2959"/>
                <a:gd name="T23" fmla="*/ 89 h 2959"/>
                <a:gd name="T24" fmla="*/ 740 w 2959"/>
                <a:gd name="T25" fmla="*/ 198 h 2959"/>
                <a:gd name="T26" fmla="*/ 529 w 2959"/>
                <a:gd name="T27" fmla="*/ 347 h 2959"/>
                <a:gd name="T28" fmla="*/ 347 w 2959"/>
                <a:gd name="T29" fmla="*/ 529 h 2959"/>
                <a:gd name="T30" fmla="*/ 199 w 2959"/>
                <a:gd name="T31" fmla="*/ 740 h 2959"/>
                <a:gd name="T32" fmla="*/ 90 w 2959"/>
                <a:gd name="T33" fmla="*/ 974 h 2959"/>
                <a:gd name="T34" fmla="*/ 24 w 2959"/>
                <a:gd name="T35" fmla="*/ 1222 h 2959"/>
                <a:gd name="T36" fmla="*/ 0 w 2959"/>
                <a:gd name="T37" fmla="*/ 1480 h 2959"/>
                <a:gd name="T38" fmla="*/ 24 w 2959"/>
                <a:gd name="T39" fmla="*/ 1737 h 2959"/>
                <a:gd name="T40" fmla="*/ 90 w 2959"/>
                <a:gd name="T41" fmla="*/ 1985 h 2959"/>
                <a:gd name="T42" fmla="*/ 199 w 2959"/>
                <a:gd name="T43" fmla="*/ 2220 h 2959"/>
                <a:gd name="T44" fmla="*/ 347 w 2959"/>
                <a:gd name="T45" fmla="*/ 2430 h 2959"/>
                <a:gd name="T46" fmla="*/ 529 w 2959"/>
                <a:gd name="T47" fmla="*/ 2613 h 2959"/>
                <a:gd name="T48" fmla="*/ 740 w 2959"/>
                <a:gd name="T49" fmla="*/ 2761 h 2959"/>
                <a:gd name="T50" fmla="*/ 974 w 2959"/>
                <a:gd name="T51" fmla="*/ 2870 h 2959"/>
                <a:gd name="T52" fmla="*/ 1223 w 2959"/>
                <a:gd name="T53" fmla="*/ 2937 h 2959"/>
                <a:gd name="T54" fmla="*/ 1480 w 2959"/>
                <a:gd name="T55" fmla="*/ 2959 h 2959"/>
                <a:gd name="T56" fmla="*/ 1736 w 2959"/>
                <a:gd name="T57" fmla="*/ 2937 h 2959"/>
                <a:gd name="T58" fmla="*/ 1986 w 2959"/>
                <a:gd name="T59" fmla="*/ 2870 h 2959"/>
                <a:gd name="T60" fmla="*/ 2220 w 2959"/>
                <a:gd name="T61" fmla="*/ 2761 h 2959"/>
                <a:gd name="T62" fmla="*/ 2431 w 2959"/>
                <a:gd name="T63" fmla="*/ 2613 h 2959"/>
                <a:gd name="T64" fmla="*/ 2613 w 2959"/>
                <a:gd name="T65" fmla="*/ 2430 h 2959"/>
                <a:gd name="T66" fmla="*/ 2761 w 2959"/>
                <a:gd name="T67" fmla="*/ 2220 h 2959"/>
                <a:gd name="T68" fmla="*/ 2869 w 2959"/>
                <a:gd name="T69" fmla="*/ 1985 h 2959"/>
                <a:gd name="T70" fmla="*/ 2937 w 2959"/>
                <a:gd name="T71" fmla="*/ 1737 h 2959"/>
                <a:gd name="T72" fmla="*/ 2959 w 2959"/>
                <a:gd name="T73" fmla="*/ 1480 h 295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959"/>
                <a:gd name="T112" fmla="*/ 0 h 2959"/>
                <a:gd name="T113" fmla="*/ 2959 w 2959"/>
                <a:gd name="T114" fmla="*/ 2959 h 295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959" h="2959">
                  <a:moveTo>
                    <a:pt x="2959" y="1480"/>
                  </a:moveTo>
                  <a:lnTo>
                    <a:pt x="2937" y="1222"/>
                  </a:lnTo>
                  <a:lnTo>
                    <a:pt x="2869" y="974"/>
                  </a:lnTo>
                  <a:lnTo>
                    <a:pt x="2761" y="740"/>
                  </a:lnTo>
                  <a:lnTo>
                    <a:pt x="2613" y="529"/>
                  </a:lnTo>
                  <a:lnTo>
                    <a:pt x="2431" y="347"/>
                  </a:lnTo>
                  <a:lnTo>
                    <a:pt x="2220" y="198"/>
                  </a:lnTo>
                  <a:lnTo>
                    <a:pt x="1986" y="89"/>
                  </a:lnTo>
                  <a:lnTo>
                    <a:pt x="1736" y="22"/>
                  </a:lnTo>
                  <a:lnTo>
                    <a:pt x="1480" y="0"/>
                  </a:lnTo>
                  <a:lnTo>
                    <a:pt x="1223" y="22"/>
                  </a:lnTo>
                  <a:lnTo>
                    <a:pt x="974" y="89"/>
                  </a:lnTo>
                  <a:lnTo>
                    <a:pt x="740" y="198"/>
                  </a:lnTo>
                  <a:lnTo>
                    <a:pt x="529" y="347"/>
                  </a:lnTo>
                  <a:lnTo>
                    <a:pt x="347" y="529"/>
                  </a:lnTo>
                  <a:lnTo>
                    <a:pt x="199" y="740"/>
                  </a:lnTo>
                  <a:lnTo>
                    <a:pt x="90" y="974"/>
                  </a:lnTo>
                  <a:lnTo>
                    <a:pt x="24" y="1222"/>
                  </a:lnTo>
                  <a:lnTo>
                    <a:pt x="0" y="1480"/>
                  </a:lnTo>
                  <a:lnTo>
                    <a:pt x="24" y="1737"/>
                  </a:lnTo>
                  <a:lnTo>
                    <a:pt x="90" y="1985"/>
                  </a:lnTo>
                  <a:lnTo>
                    <a:pt x="199" y="2220"/>
                  </a:lnTo>
                  <a:lnTo>
                    <a:pt x="347" y="2430"/>
                  </a:lnTo>
                  <a:lnTo>
                    <a:pt x="529" y="2613"/>
                  </a:lnTo>
                  <a:lnTo>
                    <a:pt x="740" y="2761"/>
                  </a:lnTo>
                  <a:lnTo>
                    <a:pt x="974" y="2870"/>
                  </a:lnTo>
                  <a:lnTo>
                    <a:pt x="1223" y="2937"/>
                  </a:lnTo>
                  <a:lnTo>
                    <a:pt x="1480" y="2959"/>
                  </a:lnTo>
                  <a:lnTo>
                    <a:pt x="1736" y="2937"/>
                  </a:lnTo>
                  <a:lnTo>
                    <a:pt x="1986" y="2870"/>
                  </a:lnTo>
                  <a:lnTo>
                    <a:pt x="2220" y="2761"/>
                  </a:lnTo>
                  <a:lnTo>
                    <a:pt x="2431" y="2613"/>
                  </a:lnTo>
                  <a:lnTo>
                    <a:pt x="2613" y="2430"/>
                  </a:lnTo>
                  <a:lnTo>
                    <a:pt x="2761" y="2220"/>
                  </a:lnTo>
                  <a:lnTo>
                    <a:pt x="2869" y="1985"/>
                  </a:lnTo>
                  <a:lnTo>
                    <a:pt x="2937" y="1737"/>
                  </a:lnTo>
                  <a:lnTo>
                    <a:pt x="2959" y="1480"/>
                  </a:lnTo>
                  <a:close/>
                </a:path>
              </a:pathLst>
            </a:custGeom>
            <a:noFill/>
            <a:ln w="19050">
              <a:solidFill>
                <a:srgbClr val="0033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57" name="Freeform 24">
              <a:extLst>
                <a:ext uri="{FF2B5EF4-FFF2-40B4-BE49-F238E27FC236}">
                  <a16:creationId xmlns:a16="http://schemas.microsoft.com/office/drawing/2014/main" id="{445E6E09-5176-BDA7-E763-03F6B654ED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8" y="829"/>
              <a:ext cx="213" cy="640"/>
            </a:xfrm>
            <a:custGeom>
              <a:avLst/>
              <a:gdLst>
                <a:gd name="T0" fmla="*/ 0 w 213"/>
                <a:gd name="T1" fmla="*/ 638 h 640"/>
                <a:gd name="T2" fmla="*/ 8 w 213"/>
                <a:gd name="T3" fmla="*/ 608 h 640"/>
                <a:gd name="T4" fmla="*/ 15 w 213"/>
                <a:gd name="T5" fmla="*/ 580 h 640"/>
                <a:gd name="T6" fmla="*/ 22 w 213"/>
                <a:gd name="T7" fmla="*/ 550 h 640"/>
                <a:gd name="T8" fmla="*/ 37 w 213"/>
                <a:gd name="T9" fmla="*/ 492 h 640"/>
                <a:gd name="T10" fmla="*/ 52 w 213"/>
                <a:gd name="T11" fmla="*/ 433 h 640"/>
                <a:gd name="T12" fmla="*/ 60 w 213"/>
                <a:gd name="T13" fmla="*/ 405 h 640"/>
                <a:gd name="T14" fmla="*/ 77 w 213"/>
                <a:gd name="T15" fmla="*/ 348 h 640"/>
                <a:gd name="T16" fmla="*/ 95 w 213"/>
                <a:gd name="T17" fmla="*/ 291 h 640"/>
                <a:gd name="T18" fmla="*/ 104 w 213"/>
                <a:gd name="T19" fmla="*/ 263 h 640"/>
                <a:gd name="T20" fmla="*/ 113 w 213"/>
                <a:gd name="T21" fmla="*/ 234 h 640"/>
                <a:gd name="T22" fmla="*/ 122 w 213"/>
                <a:gd name="T23" fmla="*/ 206 h 640"/>
                <a:gd name="T24" fmla="*/ 143 w 213"/>
                <a:gd name="T25" fmla="*/ 148 h 640"/>
                <a:gd name="T26" fmla="*/ 162 w 213"/>
                <a:gd name="T27" fmla="*/ 91 h 640"/>
                <a:gd name="T28" fmla="*/ 171 w 213"/>
                <a:gd name="T29" fmla="*/ 64 h 640"/>
                <a:gd name="T30" fmla="*/ 182 w 213"/>
                <a:gd name="T31" fmla="*/ 35 h 640"/>
                <a:gd name="T32" fmla="*/ 184 w 213"/>
                <a:gd name="T33" fmla="*/ 26 h 640"/>
                <a:gd name="T34" fmla="*/ 189 w 213"/>
                <a:gd name="T35" fmla="*/ 14 h 640"/>
                <a:gd name="T36" fmla="*/ 194 w 213"/>
                <a:gd name="T37" fmla="*/ 7 h 640"/>
                <a:gd name="T38" fmla="*/ 198 w 213"/>
                <a:gd name="T39" fmla="*/ 3 h 640"/>
                <a:gd name="T40" fmla="*/ 201 w 213"/>
                <a:gd name="T41" fmla="*/ 0 h 640"/>
                <a:gd name="T42" fmla="*/ 204 w 213"/>
                <a:gd name="T43" fmla="*/ 0 h 640"/>
                <a:gd name="T44" fmla="*/ 205 w 213"/>
                <a:gd name="T45" fmla="*/ 0 h 640"/>
                <a:gd name="T46" fmla="*/ 206 w 213"/>
                <a:gd name="T47" fmla="*/ 0 h 640"/>
                <a:gd name="T48" fmla="*/ 207 w 213"/>
                <a:gd name="T49" fmla="*/ 1 h 640"/>
                <a:gd name="T50" fmla="*/ 210 w 213"/>
                <a:gd name="T51" fmla="*/ 5 h 640"/>
                <a:gd name="T52" fmla="*/ 213 w 213"/>
                <a:gd name="T53" fmla="*/ 12 h 640"/>
                <a:gd name="T54" fmla="*/ 213 w 213"/>
                <a:gd name="T55" fmla="*/ 22 h 640"/>
                <a:gd name="T56" fmla="*/ 211 w 213"/>
                <a:gd name="T57" fmla="*/ 42 h 640"/>
                <a:gd name="T58" fmla="*/ 206 w 213"/>
                <a:gd name="T59" fmla="*/ 66 h 640"/>
                <a:gd name="T60" fmla="*/ 189 w 213"/>
                <a:gd name="T61" fmla="*/ 118 h 640"/>
                <a:gd name="T62" fmla="*/ 166 w 213"/>
                <a:gd name="T63" fmla="*/ 182 h 640"/>
                <a:gd name="T64" fmla="*/ 144 w 213"/>
                <a:gd name="T65" fmla="*/ 248 h 640"/>
                <a:gd name="T66" fmla="*/ 99 w 213"/>
                <a:gd name="T67" fmla="*/ 379 h 640"/>
                <a:gd name="T68" fmla="*/ 55 w 213"/>
                <a:gd name="T69" fmla="*/ 510 h 640"/>
                <a:gd name="T70" fmla="*/ 31 w 213"/>
                <a:gd name="T71" fmla="*/ 576 h 640"/>
                <a:gd name="T72" fmla="*/ 9 w 213"/>
                <a:gd name="T73" fmla="*/ 640 h 640"/>
                <a:gd name="T74" fmla="*/ 0 w 213"/>
                <a:gd name="T75" fmla="*/ 638 h 64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13"/>
                <a:gd name="T115" fmla="*/ 0 h 640"/>
                <a:gd name="T116" fmla="*/ 213 w 213"/>
                <a:gd name="T117" fmla="*/ 640 h 64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13" h="640">
                  <a:moveTo>
                    <a:pt x="0" y="638"/>
                  </a:moveTo>
                  <a:lnTo>
                    <a:pt x="8" y="608"/>
                  </a:lnTo>
                  <a:lnTo>
                    <a:pt x="15" y="580"/>
                  </a:lnTo>
                  <a:lnTo>
                    <a:pt x="22" y="550"/>
                  </a:lnTo>
                  <a:lnTo>
                    <a:pt x="37" y="492"/>
                  </a:lnTo>
                  <a:lnTo>
                    <a:pt x="52" y="433"/>
                  </a:lnTo>
                  <a:lnTo>
                    <a:pt x="60" y="405"/>
                  </a:lnTo>
                  <a:lnTo>
                    <a:pt x="77" y="348"/>
                  </a:lnTo>
                  <a:lnTo>
                    <a:pt x="95" y="291"/>
                  </a:lnTo>
                  <a:lnTo>
                    <a:pt x="104" y="263"/>
                  </a:lnTo>
                  <a:lnTo>
                    <a:pt x="113" y="234"/>
                  </a:lnTo>
                  <a:lnTo>
                    <a:pt x="122" y="206"/>
                  </a:lnTo>
                  <a:lnTo>
                    <a:pt x="143" y="148"/>
                  </a:lnTo>
                  <a:lnTo>
                    <a:pt x="162" y="91"/>
                  </a:lnTo>
                  <a:lnTo>
                    <a:pt x="171" y="64"/>
                  </a:lnTo>
                  <a:lnTo>
                    <a:pt x="182" y="35"/>
                  </a:lnTo>
                  <a:lnTo>
                    <a:pt x="184" y="26"/>
                  </a:lnTo>
                  <a:lnTo>
                    <a:pt x="189" y="14"/>
                  </a:lnTo>
                  <a:lnTo>
                    <a:pt x="194" y="7"/>
                  </a:lnTo>
                  <a:lnTo>
                    <a:pt x="198" y="3"/>
                  </a:lnTo>
                  <a:lnTo>
                    <a:pt x="201" y="0"/>
                  </a:lnTo>
                  <a:lnTo>
                    <a:pt x="204" y="0"/>
                  </a:lnTo>
                  <a:lnTo>
                    <a:pt x="205" y="0"/>
                  </a:lnTo>
                  <a:lnTo>
                    <a:pt x="206" y="0"/>
                  </a:lnTo>
                  <a:lnTo>
                    <a:pt x="207" y="1"/>
                  </a:lnTo>
                  <a:lnTo>
                    <a:pt x="210" y="5"/>
                  </a:lnTo>
                  <a:lnTo>
                    <a:pt x="213" y="12"/>
                  </a:lnTo>
                  <a:lnTo>
                    <a:pt x="213" y="22"/>
                  </a:lnTo>
                  <a:lnTo>
                    <a:pt x="211" y="42"/>
                  </a:lnTo>
                  <a:lnTo>
                    <a:pt x="206" y="66"/>
                  </a:lnTo>
                  <a:lnTo>
                    <a:pt x="189" y="118"/>
                  </a:lnTo>
                  <a:lnTo>
                    <a:pt x="166" y="182"/>
                  </a:lnTo>
                  <a:lnTo>
                    <a:pt x="144" y="248"/>
                  </a:lnTo>
                  <a:lnTo>
                    <a:pt x="99" y="379"/>
                  </a:lnTo>
                  <a:lnTo>
                    <a:pt x="55" y="510"/>
                  </a:lnTo>
                  <a:lnTo>
                    <a:pt x="31" y="576"/>
                  </a:lnTo>
                  <a:lnTo>
                    <a:pt x="9" y="640"/>
                  </a:lnTo>
                  <a:lnTo>
                    <a:pt x="0" y="638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58" name="Freeform 25">
              <a:extLst>
                <a:ext uri="{FF2B5EF4-FFF2-40B4-BE49-F238E27FC236}">
                  <a16:creationId xmlns:a16="http://schemas.microsoft.com/office/drawing/2014/main" id="{D232FD61-ABF1-D21F-FDCF-EEAAE880B3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5" y="686"/>
              <a:ext cx="403" cy="543"/>
            </a:xfrm>
            <a:custGeom>
              <a:avLst/>
              <a:gdLst>
                <a:gd name="T0" fmla="*/ 0 w 403"/>
                <a:gd name="T1" fmla="*/ 538 h 543"/>
                <a:gd name="T2" fmla="*/ 16 w 403"/>
                <a:gd name="T3" fmla="*/ 512 h 543"/>
                <a:gd name="T4" fmla="*/ 33 w 403"/>
                <a:gd name="T5" fmla="*/ 487 h 543"/>
                <a:gd name="T6" fmla="*/ 50 w 403"/>
                <a:gd name="T7" fmla="*/ 461 h 543"/>
                <a:gd name="T8" fmla="*/ 82 w 403"/>
                <a:gd name="T9" fmla="*/ 411 h 543"/>
                <a:gd name="T10" fmla="*/ 115 w 403"/>
                <a:gd name="T11" fmla="*/ 360 h 543"/>
                <a:gd name="T12" fmla="*/ 131 w 403"/>
                <a:gd name="T13" fmla="*/ 337 h 543"/>
                <a:gd name="T14" fmla="*/ 166 w 403"/>
                <a:gd name="T15" fmla="*/ 288 h 543"/>
                <a:gd name="T16" fmla="*/ 201 w 403"/>
                <a:gd name="T17" fmla="*/ 240 h 543"/>
                <a:gd name="T18" fmla="*/ 219 w 403"/>
                <a:gd name="T19" fmla="*/ 216 h 543"/>
                <a:gd name="T20" fmla="*/ 238 w 403"/>
                <a:gd name="T21" fmla="*/ 192 h 543"/>
                <a:gd name="T22" fmla="*/ 256 w 403"/>
                <a:gd name="T23" fmla="*/ 169 h 543"/>
                <a:gd name="T24" fmla="*/ 294 w 403"/>
                <a:gd name="T25" fmla="*/ 120 h 543"/>
                <a:gd name="T26" fmla="*/ 331 w 403"/>
                <a:gd name="T27" fmla="*/ 73 h 543"/>
                <a:gd name="T28" fmla="*/ 349 w 403"/>
                <a:gd name="T29" fmla="*/ 50 h 543"/>
                <a:gd name="T30" fmla="*/ 367 w 403"/>
                <a:gd name="T31" fmla="*/ 25 h 543"/>
                <a:gd name="T32" fmla="*/ 372 w 403"/>
                <a:gd name="T33" fmla="*/ 19 h 543"/>
                <a:gd name="T34" fmla="*/ 381 w 403"/>
                <a:gd name="T35" fmla="*/ 9 h 543"/>
                <a:gd name="T36" fmla="*/ 389 w 403"/>
                <a:gd name="T37" fmla="*/ 3 h 543"/>
                <a:gd name="T38" fmla="*/ 393 w 403"/>
                <a:gd name="T39" fmla="*/ 1 h 543"/>
                <a:gd name="T40" fmla="*/ 397 w 403"/>
                <a:gd name="T41" fmla="*/ 0 h 543"/>
                <a:gd name="T42" fmla="*/ 399 w 403"/>
                <a:gd name="T43" fmla="*/ 0 h 543"/>
                <a:gd name="T44" fmla="*/ 401 w 403"/>
                <a:gd name="T45" fmla="*/ 1 h 543"/>
                <a:gd name="T46" fmla="*/ 402 w 403"/>
                <a:gd name="T47" fmla="*/ 3 h 543"/>
                <a:gd name="T48" fmla="*/ 403 w 403"/>
                <a:gd name="T49" fmla="*/ 7 h 543"/>
                <a:gd name="T50" fmla="*/ 403 w 403"/>
                <a:gd name="T51" fmla="*/ 14 h 543"/>
                <a:gd name="T52" fmla="*/ 401 w 403"/>
                <a:gd name="T53" fmla="*/ 24 h 543"/>
                <a:gd name="T54" fmla="*/ 393 w 403"/>
                <a:gd name="T55" fmla="*/ 42 h 543"/>
                <a:gd name="T56" fmla="*/ 381 w 403"/>
                <a:gd name="T57" fmla="*/ 64 h 543"/>
                <a:gd name="T58" fmla="*/ 348 w 403"/>
                <a:gd name="T59" fmla="*/ 107 h 543"/>
                <a:gd name="T60" fmla="*/ 305 w 403"/>
                <a:gd name="T61" fmla="*/ 161 h 543"/>
                <a:gd name="T62" fmla="*/ 262 w 403"/>
                <a:gd name="T63" fmla="*/ 216 h 543"/>
                <a:gd name="T64" fmla="*/ 178 w 403"/>
                <a:gd name="T65" fmla="*/ 325 h 543"/>
                <a:gd name="T66" fmla="*/ 93 w 403"/>
                <a:gd name="T67" fmla="*/ 434 h 543"/>
                <a:gd name="T68" fmla="*/ 50 w 403"/>
                <a:gd name="T69" fmla="*/ 488 h 543"/>
                <a:gd name="T70" fmla="*/ 7 w 403"/>
                <a:gd name="T71" fmla="*/ 543 h 543"/>
                <a:gd name="T72" fmla="*/ 0 w 403"/>
                <a:gd name="T73" fmla="*/ 538 h 54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03"/>
                <a:gd name="T112" fmla="*/ 0 h 543"/>
                <a:gd name="T113" fmla="*/ 403 w 403"/>
                <a:gd name="T114" fmla="*/ 543 h 54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03" h="543">
                  <a:moveTo>
                    <a:pt x="0" y="538"/>
                  </a:moveTo>
                  <a:lnTo>
                    <a:pt x="16" y="512"/>
                  </a:lnTo>
                  <a:lnTo>
                    <a:pt x="33" y="487"/>
                  </a:lnTo>
                  <a:lnTo>
                    <a:pt x="50" y="461"/>
                  </a:lnTo>
                  <a:lnTo>
                    <a:pt x="82" y="411"/>
                  </a:lnTo>
                  <a:lnTo>
                    <a:pt x="115" y="360"/>
                  </a:lnTo>
                  <a:lnTo>
                    <a:pt x="131" y="337"/>
                  </a:lnTo>
                  <a:lnTo>
                    <a:pt x="166" y="288"/>
                  </a:lnTo>
                  <a:lnTo>
                    <a:pt x="201" y="240"/>
                  </a:lnTo>
                  <a:lnTo>
                    <a:pt x="219" y="216"/>
                  </a:lnTo>
                  <a:lnTo>
                    <a:pt x="238" y="192"/>
                  </a:lnTo>
                  <a:lnTo>
                    <a:pt x="256" y="169"/>
                  </a:lnTo>
                  <a:lnTo>
                    <a:pt x="294" y="120"/>
                  </a:lnTo>
                  <a:lnTo>
                    <a:pt x="331" y="73"/>
                  </a:lnTo>
                  <a:lnTo>
                    <a:pt x="349" y="50"/>
                  </a:lnTo>
                  <a:lnTo>
                    <a:pt x="367" y="25"/>
                  </a:lnTo>
                  <a:lnTo>
                    <a:pt x="372" y="19"/>
                  </a:lnTo>
                  <a:lnTo>
                    <a:pt x="381" y="9"/>
                  </a:lnTo>
                  <a:lnTo>
                    <a:pt x="389" y="3"/>
                  </a:lnTo>
                  <a:lnTo>
                    <a:pt x="393" y="1"/>
                  </a:lnTo>
                  <a:lnTo>
                    <a:pt x="397" y="0"/>
                  </a:lnTo>
                  <a:lnTo>
                    <a:pt x="399" y="0"/>
                  </a:lnTo>
                  <a:lnTo>
                    <a:pt x="401" y="1"/>
                  </a:lnTo>
                  <a:lnTo>
                    <a:pt x="402" y="3"/>
                  </a:lnTo>
                  <a:lnTo>
                    <a:pt x="403" y="7"/>
                  </a:lnTo>
                  <a:lnTo>
                    <a:pt x="403" y="14"/>
                  </a:lnTo>
                  <a:lnTo>
                    <a:pt x="401" y="24"/>
                  </a:lnTo>
                  <a:lnTo>
                    <a:pt x="393" y="42"/>
                  </a:lnTo>
                  <a:lnTo>
                    <a:pt x="381" y="64"/>
                  </a:lnTo>
                  <a:lnTo>
                    <a:pt x="348" y="107"/>
                  </a:lnTo>
                  <a:lnTo>
                    <a:pt x="305" y="161"/>
                  </a:lnTo>
                  <a:lnTo>
                    <a:pt x="262" y="216"/>
                  </a:lnTo>
                  <a:lnTo>
                    <a:pt x="178" y="325"/>
                  </a:lnTo>
                  <a:lnTo>
                    <a:pt x="93" y="434"/>
                  </a:lnTo>
                  <a:lnTo>
                    <a:pt x="50" y="488"/>
                  </a:lnTo>
                  <a:lnTo>
                    <a:pt x="7" y="543"/>
                  </a:lnTo>
                  <a:lnTo>
                    <a:pt x="0" y="538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59" name="Freeform 26">
              <a:extLst>
                <a:ext uri="{FF2B5EF4-FFF2-40B4-BE49-F238E27FC236}">
                  <a16:creationId xmlns:a16="http://schemas.microsoft.com/office/drawing/2014/main" id="{A26A58A6-BC0A-AC26-7E40-3373AC2B2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8" y="859"/>
              <a:ext cx="647" cy="193"/>
            </a:xfrm>
            <a:custGeom>
              <a:avLst/>
              <a:gdLst>
                <a:gd name="T0" fmla="*/ 0 w 647"/>
                <a:gd name="T1" fmla="*/ 184 h 193"/>
                <a:gd name="T2" fmla="*/ 29 w 647"/>
                <a:gd name="T3" fmla="*/ 173 h 193"/>
                <a:gd name="T4" fmla="*/ 57 w 647"/>
                <a:gd name="T5" fmla="*/ 164 h 193"/>
                <a:gd name="T6" fmla="*/ 86 w 647"/>
                <a:gd name="T7" fmla="*/ 154 h 193"/>
                <a:gd name="T8" fmla="*/ 143 w 647"/>
                <a:gd name="T9" fmla="*/ 134 h 193"/>
                <a:gd name="T10" fmla="*/ 200 w 647"/>
                <a:gd name="T11" fmla="*/ 115 h 193"/>
                <a:gd name="T12" fmla="*/ 228 w 647"/>
                <a:gd name="T13" fmla="*/ 106 h 193"/>
                <a:gd name="T14" fmla="*/ 285 w 647"/>
                <a:gd name="T15" fmla="*/ 89 h 193"/>
                <a:gd name="T16" fmla="*/ 343 w 647"/>
                <a:gd name="T17" fmla="*/ 72 h 193"/>
                <a:gd name="T18" fmla="*/ 372 w 647"/>
                <a:gd name="T19" fmla="*/ 65 h 193"/>
                <a:gd name="T20" fmla="*/ 400 w 647"/>
                <a:gd name="T21" fmla="*/ 57 h 193"/>
                <a:gd name="T22" fmla="*/ 430 w 647"/>
                <a:gd name="T23" fmla="*/ 49 h 193"/>
                <a:gd name="T24" fmla="*/ 489 w 647"/>
                <a:gd name="T25" fmla="*/ 34 h 193"/>
                <a:gd name="T26" fmla="*/ 546 w 647"/>
                <a:gd name="T27" fmla="*/ 19 h 193"/>
                <a:gd name="T28" fmla="*/ 576 w 647"/>
                <a:gd name="T29" fmla="*/ 13 h 193"/>
                <a:gd name="T30" fmla="*/ 605 w 647"/>
                <a:gd name="T31" fmla="*/ 5 h 193"/>
                <a:gd name="T32" fmla="*/ 614 w 647"/>
                <a:gd name="T33" fmla="*/ 2 h 193"/>
                <a:gd name="T34" fmla="*/ 627 w 647"/>
                <a:gd name="T35" fmla="*/ 1 h 193"/>
                <a:gd name="T36" fmla="*/ 636 w 647"/>
                <a:gd name="T37" fmla="*/ 0 h 193"/>
                <a:gd name="T38" fmla="*/ 641 w 647"/>
                <a:gd name="T39" fmla="*/ 1 h 193"/>
                <a:gd name="T40" fmla="*/ 645 w 647"/>
                <a:gd name="T41" fmla="*/ 2 h 193"/>
                <a:gd name="T42" fmla="*/ 646 w 647"/>
                <a:gd name="T43" fmla="*/ 4 h 193"/>
                <a:gd name="T44" fmla="*/ 646 w 647"/>
                <a:gd name="T45" fmla="*/ 5 h 193"/>
                <a:gd name="T46" fmla="*/ 647 w 647"/>
                <a:gd name="T47" fmla="*/ 6 h 193"/>
                <a:gd name="T48" fmla="*/ 647 w 647"/>
                <a:gd name="T49" fmla="*/ 9 h 193"/>
                <a:gd name="T50" fmla="*/ 645 w 647"/>
                <a:gd name="T51" fmla="*/ 13 h 193"/>
                <a:gd name="T52" fmla="*/ 641 w 647"/>
                <a:gd name="T53" fmla="*/ 18 h 193"/>
                <a:gd name="T54" fmla="*/ 632 w 647"/>
                <a:gd name="T55" fmla="*/ 24 h 193"/>
                <a:gd name="T56" fmla="*/ 616 w 647"/>
                <a:gd name="T57" fmla="*/ 34 h 193"/>
                <a:gd name="T58" fmla="*/ 592 w 647"/>
                <a:gd name="T59" fmla="*/ 44 h 193"/>
                <a:gd name="T60" fmla="*/ 540 w 647"/>
                <a:gd name="T61" fmla="*/ 57 h 193"/>
                <a:gd name="T62" fmla="*/ 473 w 647"/>
                <a:gd name="T63" fmla="*/ 74 h 193"/>
                <a:gd name="T64" fmla="*/ 405 w 647"/>
                <a:gd name="T65" fmla="*/ 90 h 193"/>
                <a:gd name="T66" fmla="*/ 272 w 647"/>
                <a:gd name="T67" fmla="*/ 124 h 193"/>
                <a:gd name="T68" fmla="*/ 138 w 647"/>
                <a:gd name="T69" fmla="*/ 159 h 193"/>
                <a:gd name="T70" fmla="*/ 70 w 647"/>
                <a:gd name="T71" fmla="*/ 176 h 193"/>
                <a:gd name="T72" fmla="*/ 3 w 647"/>
                <a:gd name="T73" fmla="*/ 193 h 193"/>
                <a:gd name="T74" fmla="*/ 0 w 647"/>
                <a:gd name="T75" fmla="*/ 184 h 1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647"/>
                <a:gd name="T115" fmla="*/ 0 h 193"/>
                <a:gd name="T116" fmla="*/ 647 w 647"/>
                <a:gd name="T117" fmla="*/ 193 h 1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647" h="193">
                  <a:moveTo>
                    <a:pt x="0" y="184"/>
                  </a:moveTo>
                  <a:lnTo>
                    <a:pt x="29" y="173"/>
                  </a:lnTo>
                  <a:lnTo>
                    <a:pt x="57" y="164"/>
                  </a:lnTo>
                  <a:lnTo>
                    <a:pt x="86" y="154"/>
                  </a:lnTo>
                  <a:lnTo>
                    <a:pt x="143" y="134"/>
                  </a:lnTo>
                  <a:lnTo>
                    <a:pt x="200" y="115"/>
                  </a:lnTo>
                  <a:lnTo>
                    <a:pt x="228" y="106"/>
                  </a:lnTo>
                  <a:lnTo>
                    <a:pt x="285" y="89"/>
                  </a:lnTo>
                  <a:lnTo>
                    <a:pt x="343" y="72"/>
                  </a:lnTo>
                  <a:lnTo>
                    <a:pt x="372" y="65"/>
                  </a:lnTo>
                  <a:lnTo>
                    <a:pt x="400" y="57"/>
                  </a:lnTo>
                  <a:lnTo>
                    <a:pt x="430" y="49"/>
                  </a:lnTo>
                  <a:lnTo>
                    <a:pt x="489" y="34"/>
                  </a:lnTo>
                  <a:lnTo>
                    <a:pt x="546" y="19"/>
                  </a:lnTo>
                  <a:lnTo>
                    <a:pt x="576" y="13"/>
                  </a:lnTo>
                  <a:lnTo>
                    <a:pt x="605" y="5"/>
                  </a:lnTo>
                  <a:lnTo>
                    <a:pt x="614" y="2"/>
                  </a:lnTo>
                  <a:lnTo>
                    <a:pt x="627" y="1"/>
                  </a:lnTo>
                  <a:lnTo>
                    <a:pt x="636" y="0"/>
                  </a:lnTo>
                  <a:lnTo>
                    <a:pt x="641" y="1"/>
                  </a:lnTo>
                  <a:lnTo>
                    <a:pt x="645" y="2"/>
                  </a:lnTo>
                  <a:lnTo>
                    <a:pt x="646" y="4"/>
                  </a:lnTo>
                  <a:lnTo>
                    <a:pt x="646" y="5"/>
                  </a:lnTo>
                  <a:lnTo>
                    <a:pt x="647" y="6"/>
                  </a:lnTo>
                  <a:lnTo>
                    <a:pt x="647" y="9"/>
                  </a:lnTo>
                  <a:lnTo>
                    <a:pt x="645" y="13"/>
                  </a:lnTo>
                  <a:lnTo>
                    <a:pt x="641" y="18"/>
                  </a:lnTo>
                  <a:lnTo>
                    <a:pt x="632" y="24"/>
                  </a:lnTo>
                  <a:lnTo>
                    <a:pt x="616" y="34"/>
                  </a:lnTo>
                  <a:lnTo>
                    <a:pt x="592" y="44"/>
                  </a:lnTo>
                  <a:lnTo>
                    <a:pt x="540" y="57"/>
                  </a:lnTo>
                  <a:lnTo>
                    <a:pt x="473" y="74"/>
                  </a:lnTo>
                  <a:lnTo>
                    <a:pt x="405" y="90"/>
                  </a:lnTo>
                  <a:lnTo>
                    <a:pt x="272" y="124"/>
                  </a:lnTo>
                  <a:lnTo>
                    <a:pt x="138" y="159"/>
                  </a:lnTo>
                  <a:lnTo>
                    <a:pt x="70" y="176"/>
                  </a:lnTo>
                  <a:lnTo>
                    <a:pt x="3" y="193"/>
                  </a:lnTo>
                  <a:lnTo>
                    <a:pt x="0" y="184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60" name="Freeform 27">
              <a:extLst>
                <a:ext uri="{FF2B5EF4-FFF2-40B4-BE49-F238E27FC236}">
                  <a16:creationId xmlns:a16="http://schemas.microsoft.com/office/drawing/2014/main" id="{6B6F00AA-F2FD-431D-E8B1-105AE88C6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7" y="697"/>
              <a:ext cx="555" cy="387"/>
            </a:xfrm>
            <a:custGeom>
              <a:avLst/>
              <a:gdLst>
                <a:gd name="T0" fmla="*/ 0 w 555"/>
                <a:gd name="T1" fmla="*/ 379 h 387"/>
                <a:gd name="T2" fmla="*/ 24 w 555"/>
                <a:gd name="T3" fmla="*/ 361 h 387"/>
                <a:gd name="T4" fmla="*/ 48 w 555"/>
                <a:gd name="T5" fmla="*/ 343 h 387"/>
                <a:gd name="T6" fmla="*/ 71 w 555"/>
                <a:gd name="T7" fmla="*/ 324 h 387"/>
                <a:gd name="T8" fmla="*/ 119 w 555"/>
                <a:gd name="T9" fmla="*/ 287 h 387"/>
                <a:gd name="T10" fmla="*/ 167 w 555"/>
                <a:gd name="T11" fmla="*/ 250 h 387"/>
                <a:gd name="T12" fmla="*/ 190 w 555"/>
                <a:gd name="T13" fmla="*/ 233 h 387"/>
                <a:gd name="T14" fmla="*/ 238 w 555"/>
                <a:gd name="T15" fmla="*/ 198 h 387"/>
                <a:gd name="T16" fmla="*/ 287 w 555"/>
                <a:gd name="T17" fmla="*/ 163 h 387"/>
                <a:gd name="T18" fmla="*/ 311 w 555"/>
                <a:gd name="T19" fmla="*/ 146 h 387"/>
                <a:gd name="T20" fmla="*/ 337 w 555"/>
                <a:gd name="T21" fmla="*/ 130 h 387"/>
                <a:gd name="T22" fmla="*/ 362 w 555"/>
                <a:gd name="T23" fmla="*/ 114 h 387"/>
                <a:gd name="T24" fmla="*/ 414 w 555"/>
                <a:gd name="T25" fmla="*/ 80 h 387"/>
                <a:gd name="T26" fmla="*/ 463 w 555"/>
                <a:gd name="T27" fmla="*/ 48 h 387"/>
                <a:gd name="T28" fmla="*/ 487 w 555"/>
                <a:gd name="T29" fmla="*/ 31 h 387"/>
                <a:gd name="T30" fmla="*/ 513 w 555"/>
                <a:gd name="T31" fmla="*/ 14 h 387"/>
                <a:gd name="T32" fmla="*/ 521 w 555"/>
                <a:gd name="T33" fmla="*/ 9 h 387"/>
                <a:gd name="T34" fmla="*/ 533 w 555"/>
                <a:gd name="T35" fmla="*/ 4 h 387"/>
                <a:gd name="T36" fmla="*/ 540 w 555"/>
                <a:gd name="T37" fmla="*/ 0 h 387"/>
                <a:gd name="T38" fmla="*/ 547 w 555"/>
                <a:gd name="T39" fmla="*/ 0 h 387"/>
                <a:gd name="T40" fmla="*/ 549 w 555"/>
                <a:gd name="T41" fmla="*/ 0 h 387"/>
                <a:gd name="T42" fmla="*/ 552 w 555"/>
                <a:gd name="T43" fmla="*/ 0 h 387"/>
                <a:gd name="T44" fmla="*/ 552 w 555"/>
                <a:gd name="T45" fmla="*/ 1 h 387"/>
                <a:gd name="T46" fmla="*/ 553 w 555"/>
                <a:gd name="T47" fmla="*/ 1 h 387"/>
                <a:gd name="T48" fmla="*/ 553 w 555"/>
                <a:gd name="T49" fmla="*/ 3 h 387"/>
                <a:gd name="T50" fmla="*/ 555 w 555"/>
                <a:gd name="T51" fmla="*/ 5 h 387"/>
                <a:gd name="T52" fmla="*/ 553 w 555"/>
                <a:gd name="T53" fmla="*/ 9 h 387"/>
                <a:gd name="T54" fmla="*/ 552 w 555"/>
                <a:gd name="T55" fmla="*/ 16 h 387"/>
                <a:gd name="T56" fmla="*/ 546 w 555"/>
                <a:gd name="T57" fmla="*/ 25 h 387"/>
                <a:gd name="T58" fmla="*/ 533 w 555"/>
                <a:gd name="T59" fmla="*/ 38 h 387"/>
                <a:gd name="T60" fmla="*/ 513 w 555"/>
                <a:gd name="T61" fmla="*/ 56 h 387"/>
                <a:gd name="T62" fmla="*/ 468 w 555"/>
                <a:gd name="T63" fmla="*/ 84 h 387"/>
                <a:gd name="T64" fmla="*/ 411 w 555"/>
                <a:gd name="T65" fmla="*/ 123 h 387"/>
                <a:gd name="T66" fmla="*/ 353 w 555"/>
                <a:gd name="T67" fmla="*/ 161 h 387"/>
                <a:gd name="T68" fmla="*/ 236 w 555"/>
                <a:gd name="T69" fmla="*/ 236 h 387"/>
                <a:gd name="T70" fmla="*/ 121 w 555"/>
                <a:gd name="T71" fmla="*/ 312 h 387"/>
                <a:gd name="T72" fmla="*/ 63 w 555"/>
                <a:gd name="T73" fmla="*/ 349 h 387"/>
                <a:gd name="T74" fmla="*/ 5 w 555"/>
                <a:gd name="T75" fmla="*/ 387 h 387"/>
                <a:gd name="T76" fmla="*/ 0 w 555"/>
                <a:gd name="T77" fmla="*/ 379 h 38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55"/>
                <a:gd name="T118" fmla="*/ 0 h 387"/>
                <a:gd name="T119" fmla="*/ 555 w 555"/>
                <a:gd name="T120" fmla="*/ 387 h 38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55" h="387">
                  <a:moveTo>
                    <a:pt x="0" y="379"/>
                  </a:moveTo>
                  <a:lnTo>
                    <a:pt x="24" y="361"/>
                  </a:lnTo>
                  <a:lnTo>
                    <a:pt x="48" y="343"/>
                  </a:lnTo>
                  <a:lnTo>
                    <a:pt x="71" y="324"/>
                  </a:lnTo>
                  <a:lnTo>
                    <a:pt x="119" y="287"/>
                  </a:lnTo>
                  <a:lnTo>
                    <a:pt x="167" y="250"/>
                  </a:lnTo>
                  <a:lnTo>
                    <a:pt x="190" y="233"/>
                  </a:lnTo>
                  <a:lnTo>
                    <a:pt x="238" y="198"/>
                  </a:lnTo>
                  <a:lnTo>
                    <a:pt x="287" y="163"/>
                  </a:lnTo>
                  <a:lnTo>
                    <a:pt x="311" y="146"/>
                  </a:lnTo>
                  <a:lnTo>
                    <a:pt x="337" y="130"/>
                  </a:lnTo>
                  <a:lnTo>
                    <a:pt x="362" y="114"/>
                  </a:lnTo>
                  <a:lnTo>
                    <a:pt x="414" y="80"/>
                  </a:lnTo>
                  <a:lnTo>
                    <a:pt x="463" y="48"/>
                  </a:lnTo>
                  <a:lnTo>
                    <a:pt x="487" y="31"/>
                  </a:lnTo>
                  <a:lnTo>
                    <a:pt x="513" y="14"/>
                  </a:lnTo>
                  <a:lnTo>
                    <a:pt x="521" y="9"/>
                  </a:lnTo>
                  <a:lnTo>
                    <a:pt x="533" y="4"/>
                  </a:lnTo>
                  <a:lnTo>
                    <a:pt x="540" y="0"/>
                  </a:lnTo>
                  <a:lnTo>
                    <a:pt x="547" y="0"/>
                  </a:lnTo>
                  <a:lnTo>
                    <a:pt x="549" y="0"/>
                  </a:lnTo>
                  <a:lnTo>
                    <a:pt x="552" y="0"/>
                  </a:lnTo>
                  <a:lnTo>
                    <a:pt x="552" y="1"/>
                  </a:lnTo>
                  <a:lnTo>
                    <a:pt x="553" y="1"/>
                  </a:lnTo>
                  <a:lnTo>
                    <a:pt x="553" y="3"/>
                  </a:lnTo>
                  <a:lnTo>
                    <a:pt x="555" y="5"/>
                  </a:lnTo>
                  <a:lnTo>
                    <a:pt x="553" y="9"/>
                  </a:lnTo>
                  <a:lnTo>
                    <a:pt x="552" y="16"/>
                  </a:lnTo>
                  <a:lnTo>
                    <a:pt x="546" y="25"/>
                  </a:lnTo>
                  <a:lnTo>
                    <a:pt x="533" y="38"/>
                  </a:lnTo>
                  <a:lnTo>
                    <a:pt x="513" y="56"/>
                  </a:lnTo>
                  <a:lnTo>
                    <a:pt x="468" y="84"/>
                  </a:lnTo>
                  <a:lnTo>
                    <a:pt x="411" y="123"/>
                  </a:lnTo>
                  <a:lnTo>
                    <a:pt x="353" y="161"/>
                  </a:lnTo>
                  <a:lnTo>
                    <a:pt x="236" y="236"/>
                  </a:lnTo>
                  <a:lnTo>
                    <a:pt x="121" y="312"/>
                  </a:lnTo>
                  <a:lnTo>
                    <a:pt x="63" y="349"/>
                  </a:lnTo>
                  <a:lnTo>
                    <a:pt x="5" y="387"/>
                  </a:lnTo>
                  <a:lnTo>
                    <a:pt x="0" y="379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61" name="Freeform 28">
              <a:extLst>
                <a:ext uri="{FF2B5EF4-FFF2-40B4-BE49-F238E27FC236}">
                  <a16:creationId xmlns:a16="http://schemas.microsoft.com/office/drawing/2014/main" id="{1AC15DFE-1689-FA68-FA21-1482AEA24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9" y="2428"/>
              <a:ext cx="574" cy="359"/>
            </a:xfrm>
            <a:custGeom>
              <a:avLst/>
              <a:gdLst>
                <a:gd name="T0" fmla="*/ 569 w 574"/>
                <a:gd name="T1" fmla="*/ 359 h 359"/>
                <a:gd name="T2" fmla="*/ 542 w 574"/>
                <a:gd name="T3" fmla="*/ 345 h 359"/>
                <a:gd name="T4" fmla="*/ 516 w 574"/>
                <a:gd name="T5" fmla="*/ 331 h 359"/>
                <a:gd name="T6" fmla="*/ 489 w 574"/>
                <a:gd name="T7" fmla="*/ 317 h 359"/>
                <a:gd name="T8" fmla="*/ 436 w 574"/>
                <a:gd name="T9" fmla="*/ 288 h 359"/>
                <a:gd name="T10" fmla="*/ 383 w 574"/>
                <a:gd name="T11" fmla="*/ 260 h 359"/>
                <a:gd name="T12" fmla="*/ 358 w 574"/>
                <a:gd name="T13" fmla="*/ 244 h 359"/>
                <a:gd name="T14" fmla="*/ 306 w 574"/>
                <a:gd name="T15" fmla="*/ 214 h 359"/>
                <a:gd name="T16" fmla="*/ 256 w 574"/>
                <a:gd name="T17" fmla="*/ 183 h 359"/>
                <a:gd name="T18" fmla="*/ 230 w 574"/>
                <a:gd name="T19" fmla="*/ 167 h 359"/>
                <a:gd name="T20" fmla="*/ 205 w 574"/>
                <a:gd name="T21" fmla="*/ 151 h 359"/>
                <a:gd name="T22" fmla="*/ 179 w 574"/>
                <a:gd name="T23" fmla="*/ 134 h 359"/>
                <a:gd name="T24" fmla="*/ 128 w 574"/>
                <a:gd name="T25" fmla="*/ 101 h 359"/>
                <a:gd name="T26" fmla="*/ 79 w 574"/>
                <a:gd name="T27" fmla="*/ 68 h 359"/>
                <a:gd name="T28" fmla="*/ 54 w 574"/>
                <a:gd name="T29" fmla="*/ 53 h 359"/>
                <a:gd name="T30" fmla="*/ 28 w 574"/>
                <a:gd name="T31" fmla="*/ 36 h 359"/>
                <a:gd name="T32" fmla="*/ 20 w 574"/>
                <a:gd name="T33" fmla="*/ 31 h 359"/>
                <a:gd name="T34" fmla="*/ 10 w 574"/>
                <a:gd name="T35" fmla="*/ 23 h 359"/>
                <a:gd name="T36" fmla="*/ 4 w 574"/>
                <a:gd name="T37" fmla="*/ 17 h 359"/>
                <a:gd name="T38" fmla="*/ 1 w 574"/>
                <a:gd name="T39" fmla="*/ 11 h 359"/>
                <a:gd name="T40" fmla="*/ 0 w 574"/>
                <a:gd name="T41" fmla="*/ 9 h 359"/>
                <a:gd name="T42" fmla="*/ 0 w 574"/>
                <a:gd name="T43" fmla="*/ 6 h 359"/>
                <a:gd name="T44" fmla="*/ 0 w 574"/>
                <a:gd name="T45" fmla="*/ 5 h 359"/>
                <a:gd name="T46" fmla="*/ 1 w 574"/>
                <a:gd name="T47" fmla="*/ 5 h 359"/>
                <a:gd name="T48" fmla="*/ 1 w 574"/>
                <a:gd name="T49" fmla="*/ 4 h 359"/>
                <a:gd name="T50" fmla="*/ 4 w 574"/>
                <a:gd name="T51" fmla="*/ 2 h 359"/>
                <a:gd name="T52" fmla="*/ 6 w 574"/>
                <a:gd name="T53" fmla="*/ 1 h 359"/>
                <a:gd name="T54" fmla="*/ 14 w 574"/>
                <a:gd name="T55" fmla="*/ 0 h 359"/>
                <a:gd name="T56" fmla="*/ 24 w 574"/>
                <a:gd name="T57" fmla="*/ 2 h 359"/>
                <a:gd name="T58" fmla="*/ 42 w 574"/>
                <a:gd name="T59" fmla="*/ 9 h 359"/>
                <a:gd name="T60" fmla="*/ 66 w 574"/>
                <a:gd name="T61" fmla="*/ 19 h 359"/>
                <a:gd name="T62" fmla="*/ 111 w 574"/>
                <a:gd name="T63" fmla="*/ 49 h 359"/>
                <a:gd name="T64" fmla="*/ 168 w 574"/>
                <a:gd name="T65" fmla="*/ 86 h 359"/>
                <a:gd name="T66" fmla="*/ 226 w 574"/>
                <a:gd name="T67" fmla="*/ 124 h 359"/>
                <a:gd name="T68" fmla="*/ 342 w 574"/>
                <a:gd name="T69" fmla="*/ 200 h 359"/>
                <a:gd name="T70" fmla="*/ 458 w 574"/>
                <a:gd name="T71" fmla="*/ 275 h 359"/>
                <a:gd name="T72" fmla="*/ 516 w 574"/>
                <a:gd name="T73" fmla="*/ 314 h 359"/>
                <a:gd name="T74" fmla="*/ 574 w 574"/>
                <a:gd name="T75" fmla="*/ 352 h 359"/>
                <a:gd name="T76" fmla="*/ 569 w 574"/>
                <a:gd name="T77" fmla="*/ 359 h 35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74"/>
                <a:gd name="T118" fmla="*/ 0 h 359"/>
                <a:gd name="T119" fmla="*/ 574 w 574"/>
                <a:gd name="T120" fmla="*/ 359 h 359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74" h="359">
                  <a:moveTo>
                    <a:pt x="569" y="359"/>
                  </a:moveTo>
                  <a:lnTo>
                    <a:pt x="542" y="345"/>
                  </a:lnTo>
                  <a:lnTo>
                    <a:pt x="516" y="331"/>
                  </a:lnTo>
                  <a:lnTo>
                    <a:pt x="489" y="317"/>
                  </a:lnTo>
                  <a:lnTo>
                    <a:pt x="436" y="288"/>
                  </a:lnTo>
                  <a:lnTo>
                    <a:pt x="383" y="260"/>
                  </a:lnTo>
                  <a:lnTo>
                    <a:pt x="358" y="244"/>
                  </a:lnTo>
                  <a:lnTo>
                    <a:pt x="306" y="214"/>
                  </a:lnTo>
                  <a:lnTo>
                    <a:pt x="256" y="183"/>
                  </a:lnTo>
                  <a:lnTo>
                    <a:pt x="230" y="167"/>
                  </a:lnTo>
                  <a:lnTo>
                    <a:pt x="205" y="151"/>
                  </a:lnTo>
                  <a:lnTo>
                    <a:pt x="179" y="134"/>
                  </a:lnTo>
                  <a:lnTo>
                    <a:pt x="128" y="101"/>
                  </a:lnTo>
                  <a:lnTo>
                    <a:pt x="79" y="68"/>
                  </a:lnTo>
                  <a:lnTo>
                    <a:pt x="54" y="53"/>
                  </a:lnTo>
                  <a:lnTo>
                    <a:pt x="28" y="36"/>
                  </a:lnTo>
                  <a:lnTo>
                    <a:pt x="20" y="31"/>
                  </a:lnTo>
                  <a:lnTo>
                    <a:pt x="10" y="23"/>
                  </a:lnTo>
                  <a:lnTo>
                    <a:pt x="4" y="17"/>
                  </a:lnTo>
                  <a:lnTo>
                    <a:pt x="1" y="11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4" y="2"/>
                  </a:lnTo>
                  <a:lnTo>
                    <a:pt x="6" y="1"/>
                  </a:lnTo>
                  <a:lnTo>
                    <a:pt x="14" y="0"/>
                  </a:lnTo>
                  <a:lnTo>
                    <a:pt x="24" y="2"/>
                  </a:lnTo>
                  <a:lnTo>
                    <a:pt x="42" y="9"/>
                  </a:lnTo>
                  <a:lnTo>
                    <a:pt x="66" y="19"/>
                  </a:lnTo>
                  <a:lnTo>
                    <a:pt x="111" y="49"/>
                  </a:lnTo>
                  <a:lnTo>
                    <a:pt x="168" y="86"/>
                  </a:lnTo>
                  <a:lnTo>
                    <a:pt x="226" y="124"/>
                  </a:lnTo>
                  <a:lnTo>
                    <a:pt x="342" y="200"/>
                  </a:lnTo>
                  <a:lnTo>
                    <a:pt x="458" y="275"/>
                  </a:lnTo>
                  <a:lnTo>
                    <a:pt x="516" y="314"/>
                  </a:lnTo>
                  <a:lnTo>
                    <a:pt x="574" y="352"/>
                  </a:lnTo>
                  <a:lnTo>
                    <a:pt x="569" y="359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62" name="Freeform 29">
              <a:extLst>
                <a:ext uri="{FF2B5EF4-FFF2-40B4-BE49-F238E27FC236}">
                  <a16:creationId xmlns:a16="http://schemas.microsoft.com/office/drawing/2014/main" id="{E0773176-0743-7648-47C3-EF19CB27DA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8" y="2862"/>
              <a:ext cx="655" cy="162"/>
            </a:xfrm>
            <a:custGeom>
              <a:avLst/>
              <a:gdLst>
                <a:gd name="T0" fmla="*/ 654 w 655"/>
                <a:gd name="T1" fmla="*/ 162 h 162"/>
                <a:gd name="T2" fmla="*/ 624 w 655"/>
                <a:gd name="T3" fmla="*/ 157 h 162"/>
                <a:gd name="T4" fmla="*/ 594 w 655"/>
                <a:gd name="T5" fmla="*/ 152 h 162"/>
                <a:gd name="T6" fmla="*/ 564 w 655"/>
                <a:gd name="T7" fmla="*/ 146 h 162"/>
                <a:gd name="T8" fmla="*/ 505 w 655"/>
                <a:gd name="T9" fmla="*/ 136 h 162"/>
                <a:gd name="T10" fmla="*/ 445 w 655"/>
                <a:gd name="T11" fmla="*/ 127 h 162"/>
                <a:gd name="T12" fmla="*/ 417 w 655"/>
                <a:gd name="T13" fmla="*/ 121 h 162"/>
                <a:gd name="T14" fmla="*/ 358 w 655"/>
                <a:gd name="T15" fmla="*/ 109 h 162"/>
                <a:gd name="T16" fmla="*/ 299 w 655"/>
                <a:gd name="T17" fmla="*/ 96 h 162"/>
                <a:gd name="T18" fmla="*/ 271 w 655"/>
                <a:gd name="T19" fmla="*/ 90 h 162"/>
                <a:gd name="T20" fmla="*/ 241 w 655"/>
                <a:gd name="T21" fmla="*/ 82 h 162"/>
                <a:gd name="T22" fmla="*/ 213 w 655"/>
                <a:gd name="T23" fmla="*/ 75 h 162"/>
                <a:gd name="T24" fmla="*/ 153 w 655"/>
                <a:gd name="T25" fmla="*/ 60 h 162"/>
                <a:gd name="T26" fmla="*/ 95 w 655"/>
                <a:gd name="T27" fmla="*/ 46 h 162"/>
                <a:gd name="T28" fmla="*/ 66 w 655"/>
                <a:gd name="T29" fmla="*/ 38 h 162"/>
                <a:gd name="T30" fmla="*/ 38 w 655"/>
                <a:gd name="T31" fmla="*/ 31 h 162"/>
                <a:gd name="T32" fmla="*/ 29 w 655"/>
                <a:gd name="T33" fmla="*/ 29 h 162"/>
                <a:gd name="T34" fmla="*/ 16 w 655"/>
                <a:gd name="T35" fmla="*/ 24 h 162"/>
                <a:gd name="T36" fmla="*/ 8 w 655"/>
                <a:gd name="T37" fmla="*/ 20 h 162"/>
                <a:gd name="T38" fmla="*/ 4 w 655"/>
                <a:gd name="T39" fmla="*/ 17 h 162"/>
                <a:gd name="T40" fmla="*/ 2 w 655"/>
                <a:gd name="T41" fmla="*/ 13 h 162"/>
                <a:gd name="T42" fmla="*/ 0 w 655"/>
                <a:gd name="T43" fmla="*/ 12 h 162"/>
                <a:gd name="T44" fmla="*/ 0 w 655"/>
                <a:gd name="T45" fmla="*/ 11 h 162"/>
                <a:gd name="T46" fmla="*/ 0 w 655"/>
                <a:gd name="T47" fmla="*/ 9 h 162"/>
                <a:gd name="T48" fmla="*/ 2 w 655"/>
                <a:gd name="T49" fmla="*/ 9 h 162"/>
                <a:gd name="T50" fmla="*/ 3 w 655"/>
                <a:gd name="T51" fmla="*/ 7 h 162"/>
                <a:gd name="T52" fmla="*/ 6 w 655"/>
                <a:gd name="T53" fmla="*/ 4 h 162"/>
                <a:gd name="T54" fmla="*/ 12 w 655"/>
                <a:gd name="T55" fmla="*/ 2 h 162"/>
                <a:gd name="T56" fmla="*/ 22 w 655"/>
                <a:gd name="T57" fmla="*/ 0 h 162"/>
                <a:gd name="T58" fmla="*/ 42 w 655"/>
                <a:gd name="T59" fmla="*/ 0 h 162"/>
                <a:gd name="T60" fmla="*/ 66 w 655"/>
                <a:gd name="T61" fmla="*/ 3 h 162"/>
                <a:gd name="T62" fmla="*/ 119 w 655"/>
                <a:gd name="T63" fmla="*/ 16 h 162"/>
                <a:gd name="T64" fmla="*/ 187 w 655"/>
                <a:gd name="T65" fmla="*/ 33 h 162"/>
                <a:gd name="T66" fmla="*/ 253 w 655"/>
                <a:gd name="T67" fmla="*/ 51 h 162"/>
                <a:gd name="T68" fmla="*/ 387 w 655"/>
                <a:gd name="T69" fmla="*/ 84 h 162"/>
                <a:gd name="T70" fmla="*/ 522 w 655"/>
                <a:gd name="T71" fmla="*/ 118 h 162"/>
                <a:gd name="T72" fmla="*/ 589 w 655"/>
                <a:gd name="T73" fmla="*/ 135 h 162"/>
                <a:gd name="T74" fmla="*/ 655 w 655"/>
                <a:gd name="T75" fmla="*/ 152 h 162"/>
                <a:gd name="T76" fmla="*/ 654 w 655"/>
                <a:gd name="T77" fmla="*/ 162 h 16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55"/>
                <a:gd name="T118" fmla="*/ 0 h 162"/>
                <a:gd name="T119" fmla="*/ 655 w 655"/>
                <a:gd name="T120" fmla="*/ 162 h 162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55" h="162">
                  <a:moveTo>
                    <a:pt x="654" y="162"/>
                  </a:moveTo>
                  <a:lnTo>
                    <a:pt x="624" y="157"/>
                  </a:lnTo>
                  <a:lnTo>
                    <a:pt x="594" y="152"/>
                  </a:lnTo>
                  <a:lnTo>
                    <a:pt x="564" y="146"/>
                  </a:lnTo>
                  <a:lnTo>
                    <a:pt x="505" y="136"/>
                  </a:lnTo>
                  <a:lnTo>
                    <a:pt x="445" y="127"/>
                  </a:lnTo>
                  <a:lnTo>
                    <a:pt x="417" y="121"/>
                  </a:lnTo>
                  <a:lnTo>
                    <a:pt x="358" y="109"/>
                  </a:lnTo>
                  <a:lnTo>
                    <a:pt x="299" y="96"/>
                  </a:lnTo>
                  <a:lnTo>
                    <a:pt x="271" y="90"/>
                  </a:lnTo>
                  <a:lnTo>
                    <a:pt x="241" y="82"/>
                  </a:lnTo>
                  <a:lnTo>
                    <a:pt x="213" y="75"/>
                  </a:lnTo>
                  <a:lnTo>
                    <a:pt x="153" y="60"/>
                  </a:lnTo>
                  <a:lnTo>
                    <a:pt x="95" y="46"/>
                  </a:lnTo>
                  <a:lnTo>
                    <a:pt x="66" y="38"/>
                  </a:lnTo>
                  <a:lnTo>
                    <a:pt x="38" y="31"/>
                  </a:lnTo>
                  <a:lnTo>
                    <a:pt x="29" y="29"/>
                  </a:lnTo>
                  <a:lnTo>
                    <a:pt x="16" y="24"/>
                  </a:lnTo>
                  <a:lnTo>
                    <a:pt x="8" y="20"/>
                  </a:lnTo>
                  <a:lnTo>
                    <a:pt x="4" y="17"/>
                  </a:lnTo>
                  <a:lnTo>
                    <a:pt x="2" y="13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9"/>
                  </a:lnTo>
                  <a:lnTo>
                    <a:pt x="2" y="9"/>
                  </a:lnTo>
                  <a:lnTo>
                    <a:pt x="3" y="7"/>
                  </a:lnTo>
                  <a:lnTo>
                    <a:pt x="6" y="4"/>
                  </a:lnTo>
                  <a:lnTo>
                    <a:pt x="12" y="2"/>
                  </a:lnTo>
                  <a:lnTo>
                    <a:pt x="22" y="0"/>
                  </a:lnTo>
                  <a:lnTo>
                    <a:pt x="42" y="0"/>
                  </a:lnTo>
                  <a:lnTo>
                    <a:pt x="66" y="3"/>
                  </a:lnTo>
                  <a:lnTo>
                    <a:pt x="119" y="16"/>
                  </a:lnTo>
                  <a:lnTo>
                    <a:pt x="187" y="33"/>
                  </a:lnTo>
                  <a:lnTo>
                    <a:pt x="253" y="51"/>
                  </a:lnTo>
                  <a:lnTo>
                    <a:pt x="387" y="84"/>
                  </a:lnTo>
                  <a:lnTo>
                    <a:pt x="522" y="118"/>
                  </a:lnTo>
                  <a:lnTo>
                    <a:pt x="589" y="135"/>
                  </a:lnTo>
                  <a:lnTo>
                    <a:pt x="655" y="152"/>
                  </a:lnTo>
                  <a:lnTo>
                    <a:pt x="654" y="162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63" name="Line 30">
              <a:extLst>
                <a:ext uri="{FF2B5EF4-FFF2-40B4-BE49-F238E27FC236}">
                  <a16:creationId xmlns:a16="http://schemas.microsoft.com/office/drawing/2014/main" id="{AE7AE2DE-CD0B-4426-C15B-1362D2EF4A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1" y="2115"/>
              <a:ext cx="96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64" name="Line 31">
              <a:extLst>
                <a:ext uri="{FF2B5EF4-FFF2-40B4-BE49-F238E27FC236}">
                  <a16:creationId xmlns:a16="http://schemas.microsoft.com/office/drawing/2014/main" id="{B9C463A9-7CB3-C4A3-8ACB-1C056AB0FE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9" y="2115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65" name="Line 32">
              <a:extLst>
                <a:ext uri="{FF2B5EF4-FFF2-40B4-BE49-F238E27FC236}">
                  <a16:creationId xmlns:a16="http://schemas.microsoft.com/office/drawing/2014/main" id="{1EB31233-56F2-723F-8197-17AB4E1B35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1" y="2115"/>
              <a:ext cx="410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66" name="Line 33">
              <a:extLst>
                <a:ext uri="{FF2B5EF4-FFF2-40B4-BE49-F238E27FC236}">
                  <a16:creationId xmlns:a16="http://schemas.microsoft.com/office/drawing/2014/main" id="{EC3072A6-DE01-EFC9-D4FE-79C0D91167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3" y="2115"/>
              <a:ext cx="2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67" name="Line 34">
              <a:extLst>
                <a:ext uri="{FF2B5EF4-FFF2-40B4-BE49-F238E27FC236}">
                  <a16:creationId xmlns:a16="http://schemas.microsoft.com/office/drawing/2014/main" id="{2827965C-3A44-8060-9C4D-E826614570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7" y="2115"/>
              <a:ext cx="410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68" name="Line 35">
              <a:extLst>
                <a:ext uri="{FF2B5EF4-FFF2-40B4-BE49-F238E27FC236}">
                  <a16:creationId xmlns:a16="http://schemas.microsoft.com/office/drawing/2014/main" id="{0DA7C015-B5F5-22AE-B187-FC0714AD71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59" y="2115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69" name="Line 36">
              <a:extLst>
                <a:ext uri="{FF2B5EF4-FFF2-40B4-BE49-F238E27FC236}">
                  <a16:creationId xmlns:a16="http://schemas.microsoft.com/office/drawing/2014/main" id="{D05019BD-2760-DB65-19E2-E129B8DBF7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1" y="2115"/>
              <a:ext cx="410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70" name="Line 37">
              <a:extLst>
                <a:ext uri="{FF2B5EF4-FFF2-40B4-BE49-F238E27FC236}">
                  <a16:creationId xmlns:a16="http://schemas.microsoft.com/office/drawing/2014/main" id="{EBE35E63-4CBD-133A-4CCB-DE09522807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3" y="2115"/>
              <a:ext cx="2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71" name="Line 38">
              <a:extLst>
                <a:ext uri="{FF2B5EF4-FFF2-40B4-BE49-F238E27FC236}">
                  <a16:creationId xmlns:a16="http://schemas.microsoft.com/office/drawing/2014/main" id="{4C739D04-4598-03CC-30A3-85C90CB08F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76" y="2115"/>
              <a:ext cx="410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72" name="Line 39">
              <a:extLst>
                <a:ext uri="{FF2B5EF4-FFF2-40B4-BE49-F238E27FC236}">
                  <a16:creationId xmlns:a16="http://schemas.microsoft.com/office/drawing/2014/main" id="{4CDD65F8-82CA-C558-F0AF-044E804095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88" y="2115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73" name="Line 40">
              <a:extLst>
                <a:ext uri="{FF2B5EF4-FFF2-40B4-BE49-F238E27FC236}">
                  <a16:creationId xmlns:a16="http://schemas.microsoft.com/office/drawing/2014/main" id="{C10C0C53-A04B-5092-F18B-1FB92921FF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1" y="2115"/>
              <a:ext cx="410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74" name="Line 41">
              <a:extLst>
                <a:ext uri="{FF2B5EF4-FFF2-40B4-BE49-F238E27FC236}">
                  <a16:creationId xmlns:a16="http://schemas.microsoft.com/office/drawing/2014/main" id="{97BD9093-8F1A-4A57-BE9A-E70C880C07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4" y="2115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75" name="Line 42">
              <a:extLst>
                <a:ext uri="{FF2B5EF4-FFF2-40B4-BE49-F238E27FC236}">
                  <a16:creationId xmlns:a16="http://schemas.microsoft.com/office/drawing/2014/main" id="{D9D35F05-5108-D848-075B-522DCC9EB0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6" y="2115"/>
              <a:ext cx="410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76" name="Line 43">
              <a:extLst>
                <a:ext uri="{FF2B5EF4-FFF2-40B4-BE49-F238E27FC236}">
                  <a16:creationId xmlns:a16="http://schemas.microsoft.com/office/drawing/2014/main" id="{685E264A-878C-A369-016B-4C80867736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18" y="2115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77" name="Line 44">
              <a:extLst>
                <a:ext uri="{FF2B5EF4-FFF2-40B4-BE49-F238E27FC236}">
                  <a16:creationId xmlns:a16="http://schemas.microsoft.com/office/drawing/2014/main" id="{B2855678-A7BA-360D-0E29-1D62114F3B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0" y="2115"/>
              <a:ext cx="410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78" name="Line 45">
              <a:extLst>
                <a:ext uri="{FF2B5EF4-FFF2-40B4-BE49-F238E27FC236}">
                  <a16:creationId xmlns:a16="http://schemas.microsoft.com/office/drawing/2014/main" id="{03D8250D-1EB1-49A1-0171-AB15871626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32" y="2115"/>
              <a:ext cx="2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79" name="Line 46">
              <a:extLst>
                <a:ext uri="{FF2B5EF4-FFF2-40B4-BE49-F238E27FC236}">
                  <a16:creationId xmlns:a16="http://schemas.microsoft.com/office/drawing/2014/main" id="{0832A055-F4CD-77E3-285B-5F0F7C314C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2115"/>
              <a:ext cx="202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80" name="Line 47">
              <a:extLst>
                <a:ext uri="{FF2B5EF4-FFF2-40B4-BE49-F238E27FC236}">
                  <a16:creationId xmlns:a16="http://schemas.microsoft.com/office/drawing/2014/main" id="{79EF9BA5-9A51-D5A8-D1FE-EC714060F2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78" y="2115"/>
              <a:ext cx="360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81" name="Line 48">
              <a:extLst>
                <a:ext uri="{FF2B5EF4-FFF2-40B4-BE49-F238E27FC236}">
                  <a16:creationId xmlns:a16="http://schemas.microsoft.com/office/drawing/2014/main" id="{07550619-738E-2636-B1E3-B0548F6E0B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76" y="2115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82" name="Line 49">
              <a:extLst>
                <a:ext uri="{FF2B5EF4-FFF2-40B4-BE49-F238E27FC236}">
                  <a16:creationId xmlns:a16="http://schemas.microsoft.com/office/drawing/2014/main" id="{4C7556EC-A149-1A65-BA36-994F42A361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64" y="2115"/>
              <a:ext cx="408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83" name="Line 50">
              <a:extLst>
                <a:ext uri="{FF2B5EF4-FFF2-40B4-BE49-F238E27FC236}">
                  <a16:creationId xmlns:a16="http://schemas.microsoft.com/office/drawing/2014/main" id="{B8697AA7-7686-D8F7-4FDF-C003C4190B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60" y="2115"/>
              <a:ext cx="2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84" name="Line 51">
              <a:extLst>
                <a:ext uri="{FF2B5EF4-FFF2-40B4-BE49-F238E27FC236}">
                  <a16:creationId xmlns:a16="http://schemas.microsoft.com/office/drawing/2014/main" id="{88846F74-E999-EF1B-6868-C2525D6D31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8" y="2115"/>
              <a:ext cx="410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85" name="Line 52">
              <a:extLst>
                <a:ext uri="{FF2B5EF4-FFF2-40B4-BE49-F238E27FC236}">
                  <a16:creationId xmlns:a16="http://schemas.microsoft.com/office/drawing/2014/main" id="{D3FE2C6F-2981-B4E8-C8CA-A51D4E65BF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46" y="2115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86" name="Line 53">
              <a:extLst>
                <a:ext uri="{FF2B5EF4-FFF2-40B4-BE49-F238E27FC236}">
                  <a16:creationId xmlns:a16="http://schemas.microsoft.com/office/drawing/2014/main" id="{09FD830E-0E67-488D-E871-94B251DB71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34" y="2115"/>
              <a:ext cx="410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87" name="Line 54">
              <a:extLst>
                <a:ext uri="{FF2B5EF4-FFF2-40B4-BE49-F238E27FC236}">
                  <a16:creationId xmlns:a16="http://schemas.microsoft.com/office/drawing/2014/main" id="{95E424DC-B11D-202C-522B-89522B9777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31" y="2115"/>
              <a:ext cx="2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88" name="Line 55">
              <a:extLst>
                <a:ext uri="{FF2B5EF4-FFF2-40B4-BE49-F238E27FC236}">
                  <a16:creationId xmlns:a16="http://schemas.microsoft.com/office/drawing/2014/main" id="{8F685D86-BE3B-5AA4-4A39-441A56DEF0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19" y="2115"/>
              <a:ext cx="409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89" name="Line 56">
              <a:extLst>
                <a:ext uri="{FF2B5EF4-FFF2-40B4-BE49-F238E27FC236}">
                  <a16:creationId xmlns:a16="http://schemas.microsoft.com/office/drawing/2014/main" id="{88B7B271-BB56-C050-0ED6-F89C29E7F3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16" y="2115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90" name="Line 57">
              <a:extLst>
                <a:ext uri="{FF2B5EF4-FFF2-40B4-BE49-F238E27FC236}">
                  <a16:creationId xmlns:a16="http://schemas.microsoft.com/office/drawing/2014/main" id="{90A0723B-B077-EC95-0FE3-3F1BAAE665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03" y="2115"/>
              <a:ext cx="410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91" name="Line 58">
              <a:extLst>
                <a:ext uri="{FF2B5EF4-FFF2-40B4-BE49-F238E27FC236}">
                  <a16:creationId xmlns:a16="http://schemas.microsoft.com/office/drawing/2014/main" id="{74170F12-2FCC-643B-37DA-2233BB6999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01" y="2115"/>
              <a:ext cx="2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92" name="Line 59">
              <a:extLst>
                <a:ext uri="{FF2B5EF4-FFF2-40B4-BE49-F238E27FC236}">
                  <a16:creationId xmlns:a16="http://schemas.microsoft.com/office/drawing/2014/main" id="{AAF42281-B3F0-F51F-61A6-DB78A82F95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89" y="2115"/>
              <a:ext cx="410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93" name="Line 60">
              <a:extLst>
                <a:ext uri="{FF2B5EF4-FFF2-40B4-BE49-F238E27FC236}">
                  <a16:creationId xmlns:a16="http://schemas.microsoft.com/office/drawing/2014/main" id="{A095FF12-9316-EB79-6233-8715017F9A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87" y="2115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94" name="Line 61">
              <a:extLst>
                <a:ext uri="{FF2B5EF4-FFF2-40B4-BE49-F238E27FC236}">
                  <a16:creationId xmlns:a16="http://schemas.microsoft.com/office/drawing/2014/main" id="{CF5539C7-FEE9-D6C5-EF30-4E06B0BC30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5" y="2115"/>
              <a:ext cx="408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95" name="Line 62">
              <a:extLst>
                <a:ext uri="{FF2B5EF4-FFF2-40B4-BE49-F238E27FC236}">
                  <a16:creationId xmlns:a16="http://schemas.microsoft.com/office/drawing/2014/main" id="{F8EF63BC-0551-8AF0-C1EF-F7820BD5BC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1" y="2115"/>
              <a:ext cx="1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96" name="Freeform 63">
              <a:extLst>
                <a:ext uri="{FF2B5EF4-FFF2-40B4-BE49-F238E27FC236}">
                  <a16:creationId xmlns:a16="http://schemas.microsoft.com/office/drawing/2014/main" id="{6E1E2FB2-86FD-0BB2-59F1-921F996F4B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2" y="1957"/>
              <a:ext cx="430" cy="521"/>
            </a:xfrm>
            <a:custGeom>
              <a:avLst/>
              <a:gdLst>
                <a:gd name="T0" fmla="*/ 423 w 430"/>
                <a:gd name="T1" fmla="*/ 521 h 521"/>
                <a:gd name="T2" fmla="*/ 402 w 430"/>
                <a:gd name="T3" fmla="*/ 499 h 521"/>
                <a:gd name="T4" fmla="*/ 381 w 430"/>
                <a:gd name="T5" fmla="*/ 477 h 521"/>
                <a:gd name="T6" fmla="*/ 362 w 430"/>
                <a:gd name="T7" fmla="*/ 455 h 521"/>
                <a:gd name="T8" fmla="*/ 320 w 430"/>
                <a:gd name="T9" fmla="*/ 411 h 521"/>
                <a:gd name="T10" fmla="*/ 280 w 430"/>
                <a:gd name="T11" fmla="*/ 367 h 521"/>
                <a:gd name="T12" fmla="*/ 261 w 430"/>
                <a:gd name="T13" fmla="*/ 344 h 521"/>
                <a:gd name="T14" fmla="*/ 222 w 430"/>
                <a:gd name="T15" fmla="*/ 299 h 521"/>
                <a:gd name="T16" fmla="*/ 183 w 430"/>
                <a:gd name="T17" fmla="*/ 253 h 521"/>
                <a:gd name="T18" fmla="*/ 165 w 430"/>
                <a:gd name="T19" fmla="*/ 230 h 521"/>
                <a:gd name="T20" fmla="*/ 146 w 430"/>
                <a:gd name="T21" fmla="*/ 207 h 521"/>
                <a:gd name="T22" fmla="*/ 128 w 430"/>
                <a:gd name="T23" fmla="*/ 182 h 521"/>
                <a:gd name="T24" fmla="*/ 90 w 430"/>
                <a:gd name="T25" fmla="*/ 134 h 521"/>
                <a:gd name="T26" fmla="*/ 54 w 430"/>
                <a:gd name="T27" fmla="*/ 88 h 521"/>
                <a:gd name="T28" fmla="*/ 36 w 430"/>
                <a:gd name="T29" fmla="*/ 63 h 521"/>
                <a:gd name="T30" fmla="*/ 18 w 430"/>
                <a:gd name="T31" fmla="*/ 40 h 521"/>
                <a:gd name="T32" fmla="*/ 11 w 430"/>
                <a:gd name="T33" fmla="*/ 32 h 521"/>
                <a:gd name="T34" fmla="*/ 5 w 430"/>
                <a:gd name="T35" fmla="*/ 22 h 521"/>
                <a:gd name="T36" fmla="*/ 1 w 430"/>
                <a:gd name="T37" fmla="*/ 14 h 521"/>
                <a:gd name="T38" fmla="*/ 0 w 430"/>
                <a:gd name="T39" fmla="*/ 9 h 521"/>
                <a:gd name="T40" fmla="*/ 0 w 430"/>
                <a:gd name="T41" fmla="*/ 5 h 521"/>
                <a:gd name="T42" fmla="*/ 0 w 430"/>
                <a:gd name="T43" fmla="*/ 3 h 521"/>
                <a:gd name="T44" fmla="*/ 1 w 430"/>
                <a:gd name="T45" fmla="*/ 3 h 521"/>
                <a:gd name="T46" fmla="*/ 1 w 430"/>
                <a:gd name="T47" fmla="*/ 1 h 521"/>
                <a:gd name="T48" fmla="*/ 2 w 430"/>
                <a:gd name="T49" fmla="*/ 1 h 521"/>
                <a:gd name="T50" fmla="*/ 3 w 430"/>
                <a:gd name="T51" fmla="*/ 0 h 521"/>
                <a:gd name="T52" fmla="*/ 7 w 430"/>
                <a:gd name="T53" fmla="*/ 0 h 521"/>
                <a:gd name="T54" fmla="*/ 15 w 430"/>
                <a:gd name="T55" fmla="*/ 1 h 521"/>
                <a:gd name="T56" fmla="*/ 24 w 430"/>
                <a:gd name="T57" fmla="*/ 6 h 521"/>
                <a:gd name="T58" fmla="*/ 38 w 430"/>
                <a:gd name="T59" fmla="*/ 18 h 521"/>
                <a:gd name="T60" fmla="*/ 58 w 430"/>
                <a:gd name="T61" fmla="*/ 36 h 521"/>
                <a:gd name="T62" fmla="*/ 90 w 430"/>
                <a:gd name="T63" fmla="*/ 79 h 521"/>
                <a:gd name="T64" fmla="*/ 133 w 430"/>
                <a:gd name="T65" fmla="*/ 133 h 521"/>
                <a:gd name="T66" fmla="*/ 175 w 430"/>
                <a:gd name="T67" fmla="*/ 189 h 521"/>
                <a:gd name="T68" fmla="*/ 261 w 430"/>
                <a:gd name="T69" fmla="*/ 297 h 521"/>
                <a:gd name="T70" fmla="*/ 345 w 430"/>
                <a:gd name="T71" fmla="*/ 406 h 521"/>
                <a:gd name="T72" fmla="*/ 388 w 430"/>
                <a:gd name="T73" fmla="*/ 462 h 521"/>
                <a:gd name="T74" fmla="*/ 430 w 430"/>
                <a:gd name="T75" fmla="*/ 516 h 521"/>
                <a:gd name="T76" fmla="*/ 423 w 430"/>
                <a:gd name="T77" fmla="*/ 521 h 52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30"/>
                <a:gd name="T118" fmla="*/ 0 h 521"/>
                <a:gd name="T119" fmla="*/ 430 w 430"/>
                <a:gd name="T120" fmla="*/ 521 h 52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30" h="521">
                  <a:moveTo>
                    <a:pt x="423" y="521"/>
                  </a:moveTo>
                  <a:lnTo>
                    <a:pt x="402" y="499"/>
                  </a:lnTo>
                  <a:lnTo>
                    <a:pt x="381" y="477"/>
                  </a:lnTo>
                  <a:lnTo>
                    <a:pt x="362" y="455"/>
                  </a:lnTo>
                  <a:lnTo>
                    <a:pt x="320" y="411"/>
                  </a:lnTo>
                  <a:lnTo>
                    <a:pt x="280" y="367"/>
                  </a:lnTo>
                  <a:lnTo>
                    <a:pt x="261" y="344"/>
                  </a:lnTo>
                  <a:lnTo>
                    <a:pt x="222" y="299"/>
                  </a:lnTo>
                  <a:lnTo>
                    <a:pt x="183" y="253"/>
                  </a:lnTo>
                  <a:lnTo>
                    <a:pt x="165" y="230"/>
                  </a:lnTo>
                  <a:lnTo>
                    <a:pt x="146" y="207"/>
                  </a:lnTo>
                  <a:lnTo>
                    <a:pt x="128" y="182"/>
                  </a:lnTo>
                  <a:lnTo>
                    <a:pt x="90" y="134"/>
                  </a:lnTo>
                  <a:lnTo>
                    <a:pt x="54" y="88"/>
                  </a:lnTo>
                  <a:lnTo>
                    <a:pt x="36" y="63"/>
                  </a:lnTo>
                  <a:lnTo>
                    <a:pt x="18" y="40"/>
                  </a:lnTo>
                  <a:lnTo>
                    <a:pt x="11" y="32"/>
                  </a:lnTo>
                  <a:lnTo>
                    <a:pt x="5" y="22"/>
                  </a:lnTo>
                  <a:lnTo>
                    <a:pt x="1" y="14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7" y="0"/>
                  </a:lnTo>
                  <a:lnTo>
                    <a:pt x="15" y="1"/>
                  </a:lnTo>
                  <a:lnTo>
                    <a:pt x="24" y="6"/>
                  </a:lnTo>
                  <a:lnTo>
                    <a:pt x="38" y="18"/>
                  </a:lnTo>
                  <a:lnTo>
                    <a:pt x="58" y="36"/>
                  </a:lnTo>
                  <a:lnTo>
                    <a:pt x="90" y="79"/>
                  </a:lnTo>
                  <a:lnTo>
                    <a:pt x="133" y="133"/>
                  </a:lnTo>
                  <a:lnTo>
                    <a:pt x="175" y="189"/>
                  </a:lnTo>
                  <a:lnTo>
                    <a:pt x="261" y="297"/>
                  </a:lnTo>
                  <a:lnTo>
                    <a:pt x="345" y="406"/>
                  </a:lnTo>
                  <a:lnTo>
                    <a:pt x="388" y="462"/>
                  </a:lnTo>
                  <a:lnTo>
                    <a:pt x="430" y="516"/>
                  </a:lnTo>
                  <a:lnTo>
                    <a:pt x="423" y="521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97" name="Freeform 64">
              <a:extLst>
                <a:ext uri="{FF2B5EF4-FFF2-40B4-BE49-F238E27FC236}">
                  <a16:creationId xmlns:a16="http://schemas.microsoft.com/office/drawing/2014/main" id="{371B4F78-EE68-2E7E-4080-7C4AD81FE7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4" y="1984"/>
              <a:ext cx="241" cy="661"/>
            </a:xfrm>
            <a:custGeom>
              <a:avLst/>
              <a:gdLst>
                <a:gd name="T0" fmla="*/ 241 w 241"/>
                <a:gd name="T1" fmla="*/ 13 h 661"/>
                <a:gd name="T2" fmla="*/ 234 w 241"/>
                <a:gd name="T3" fmla="*/ 40 h 661"/>
                <a:gd name="T4" fmla="*/ 228 w 241"/>
                <a:gd name="T5" fmla="*/ 65 h 661"/>
                <a:gd name="T6" fmla="*/ 170 w 241"/>
                <a:gd name="T7" fmla="*/ 299 h 661"/>
                <a:gd name="T8" fmla="*/ 152 w 241"/>
                <a:gd name="T9" fmla="*/ 369 h 661"/>
                <a:gd name="T10" fmla="*/ 120 w 241"/>
                <a:gd name="T11" fmla="*/ 498 h 661"/>
                <a:gd name="T12" fmla="*/ 115 w 241"/>
                <a:gd name="T13" fmla="*/ 516 h 661"/>
                <a:gd name="T14" fmla="*/ 110 w 241"/>
                <a:gd name="T15" fmla="*/ 537 h 661"/>
                <a:gd name="T16" fmla="*/ 108 w 241"/>
                <a:gd name="T17" fmla="*/ 546 h 661"/>
                <a:gd name="T18" fmla="*/ 101 w 241"/>
                <a:gd name="T19" fmla="*/ 568 h 661"/>
                <a:gd name="T20" fmla="*/ 96 w 241"/>
                <a:gd name="T21" fmla="*/ 581 h 661"/>
                <a:gd name="T22" fmla="*/ 88 w 241"/>
                <a:gd name="T23" fmla="*/ 599 h 661"/>
                <a:gd name="T24" fmla="*/ 82 w 241"/>
                <a:gd name="T25" fmla="*/ 612 h 661"/>
                <a:gd name="T26" fmla="*/ 71 w 241"/>
                <a:gd name="T27" fmla="*/ 630 h 661"/>
                <a:gd name="T28" fmla="*/ 67 w 241"/>
                <a:gd name="T29" fmla="*/ 635 h 661"/>
                <a:gd name="T30" fmla="*/ 60 w 241"/>
                <a:gd name="T31" fmla="*/ 646 h 661"/>
                <a:gd name="T32" fmla="*/ 47 w 241"/>
                <a:gd name="T33" fmla="*/ 656 h 661"/>
                <a:gd name="T34" fmla="*/ 36 w 241"/>
                <a:gd name="T35" fmla="*/ 661 h 661"/>
                <a:gd name="T36" fmla="*/ 33 w 241"/>
                <a:gd name="T37" fmla="*/ 661 h 661"/>
                <a:gd name="T38" fmla="*/ 29 w 241"/>
                <a:gd name="T39" fmla="*/ 660 h 661"/>
                <a:gd name="T40" fmla="*/ 20 w 241"/>
                <a:gd name="T41" fmla="*/ 656 h 661"/>
                <a:gd name="T42" fmla="*/ 12 w 241"/>
                <a:gd name="T43" fmla="*/ 644 h 661"/>
                <a:gd name="T44" fmla="*/ 8 w 241"/>
                <a:gd name="T45" fmla="*/ 635 h 661"/>
                <a:gd name="T46" fmla="*/ 5 w 241"/>
                <a:gd name="T47" fmla="*/ 629 h 661"/>
                <a:gd name="T48" fmla="*/ 3 w 241"/>
                <a:gd name="T49" fmla="*/ 611 h 661"/>
                <a:gd name="T50" fmla="*/ 1 w 241"/>
                <a:gd name="T51" fmla="*/ 596 h 661"/>
                <a:gd name="T52" fmla="*/ 0 w 241"/>
                <a:gd name="T53" fmla="*/ 580 h 661"/>
                <a:gd name="T54" fmla="*/ 1 w 241"/>
                <a:gd name="T55" fmla="*/ 565 h 661"/>
                <a:gd name="T56" fmla="*/ 3 w 241"/>
                <a:gd name="T57" fmla="*/ 548 h 661"/>
                <a:gd name="T58" fmla="*/ 4 w 241"/>
                <a:gd name="T59" fmla="*/ 534 h 661"/>
                <a:gd name="T60" fmla="*/ 9 w 241"/>
                <a:gd name="T61" fmla="*/ 506 h 661"/>
                <a:gd name="T62" fmla="*/ 17 w 241"/>
                <a:gd name="T63" fmla="*/ 472 h 661"/>
                <a:gd name="T64" fmla="*/ 21 w 241"/>
                <a:gd name="T65" fmla="*/ 457 h 661"/>
                <a:gd name="T66" fmla="*/ 25 w 241"/>
                <a:gd name="T67" fmla="*/ 439 h 661"/>
                <a:gd name="T68" fmla="*/ 39 w 241"/>
                <a:gd name="T69" fmla="*/ 389 h 661"/>
                <a:gd name="T70" fmla="*/ 52 w 241"/>
                <a:gd name="T71" fmla="*/ 351 h 661"/>
                <a:gd name="T72" fmla="*/ 62 w 241"/>
                <a:gd name="T73" fmla="*/ 321 h 661"/>
                <a:gd name="T74" fmla="*/ 84 w 241"/>
                <a:gd name="T75" fmla="*/ 269 h 661"/>
                <a:gd name="T76" fmla="*/ 109 w 241"/>
                <a:gd name="T77" fmla="*/ 215 h 661"/>
                <a:gd name="T78" fmla="*/ 124 w 241"/>
                <a:gd name="T79" fmla="*/ 184 h 661"/>
                <a:gd name="T80" fmla="*/ 149 w 241"/>
                <a:gd name="T81" fmla="*/ 136 h 661"/>
                <a:gd name="T82" fmla="*/ 171 w 241"/>
                <a:gd name="T83" fmla="*/ 100 h 661"/>
                <a:gd name="T84" fmla="*/ 189 w 241"/>
                <a:gd name="T85" fmla="*/ 69 h 661"/>
                <a:gd name="T86" fmla="*/ 198 w 241"/>
                <a:gd name="T87" fmla="*/ 53 h 661"/>
                <a:gd name="T88" fmla="*/ 227 w 241"/>
                <a:gd name="T89" fmla="*/ 7 h 661"/>
                <a:gd name="T90" fmla="*/ 230 w 241"/>
                <a:gd name="T91" fmla="*/ 0 h 661"/>
                <a:gd name="T92" fmla="*/ 241 w 241"/>
                <a:gd name="T93" fmla="*/ 13 h 6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41"/>
                <a:gd name="T142" fmla="*/ 0 h 661"/>
                <a:gd name="T143" fmla="*/ 241 w 241"/>
                <a:gd name="T144" fmla="*/ 661 h 6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41" h="661">
                  <a:moveTo>
                    <a:pt x="241" y="13"/>
                  </a:moveTo>
                  <a:lnTo>
                    <a:pt x="234" y="40"/>
                  </a:lnTo>
                  <a:lnTo>
                    <a:pt x="228" y="65"/>
                  </a:lnTo>
                  <a:lnTo>
                    <a:pt x="170" y="299"/>
                  </a:lnTo>
                  <a:lnTo>
                    <a:pt x="152" y="369"/>
                  </a:lnTo>
                  <a:lnTo>
                    <a:pt x="120" y="498"/>
                  </a:lnTo>
                  <a:lnTo>
                    <a:pt x="115" y="516"/>
                  </a:lnTo>
                  <a:lnTo>
                    <a:pt x="110" y="537"/>
                  </a:lnTo>
                  <a:lnTo>
                    <a:pt x="108" y="546"/>
                  </a:lnTo>
                  <a:lnTo>
                    <a:pt x="101" y="568"/>
                  </a:lnTo>
                  <a:lnTo>
                    <a:pt x="96" y="581"/>
                  </a:lnTo>
                  <a:lnTo>
                    <a:pt x="88" y="599"/>
                  </a:lnTo>
                  <a:lnTo>
                    <a:pt x="82" y="612"/>
                  </a:lnTo>
                  <a:lnTo>
                    <a:pt x="71" y="630"/>
                  </a:lnTo>
                  <a:lnTo>
                    <a:pt x="67" y="635"/>
                  </a:lnTo>
                  <a:lnTo>
                    <a:pt x="60" y="646"/>
                  </a:lnTo>
                  <a:lnTo>
                    <a:pt x="47" y="656"/>
                  </a:lnTo>
                  <a:lnTo>
                    <a:pt x="36" y="661"/>
                  </a:lnTo>
                  <a:lnTo>
                    <a:pt x="33" y="661"/>
                  </a:lnTo>
                  <a:lnTo>
                    <a:pt x="29" y="660"/>
                  </a:lnTo>
                  <a:lnTo>
                    <a:pt x="20" y="656"/>
                  </a:lnTo>
                  <a:lnTo>
                    <a:pt x="12" y="644"/>
                  </a:lnTo>
                  <a:lnTo>
                    <a:pt x="8" y="635"/>
                  </a:lnTo>
                  <a:lnTo>
                    <a:pt x="5" y="629"/>
                  </a:lnTo>
                  <a:lnTo>
                    <a:pt x="3" y="611"/>
                  </a:lnTo>
                  <a:lnTo>
                    <a:pt x="1" y="596"/>
                  </a:lnTo>
                  <a:lnTo>
                    <a:pt x="0" y="580"/>
                  </a:lnTo>
                  <a:lnTo>
                    <a:pt x="1" y="565"/>
                  </a:lnTo>
                  <a:lnTo>
                    <a:pt x="3" y="548"/>
                  </a:lnTo>
                  <a:lnTo>
                    <a:pt x="4" y="534"/>
                  </a:lnTo>
                  <a:lnTo>
                    <a:pt x="9" y="506"/>
                  </a:lnTo>
                  <a:lnTo>
                    <a:pt x="17" y="472"/>
                  </a:lnTo>
                  <a:lnTo>
                    <a:pt x="21" y="457"/>
                  </a:lnTo>
                  <a:lnTo>
                    <a:pt x="25" y="439"/>
                  </a:lnTo>
                  <a:lnTo>
                    <a:pt x="39" y="389"/>
                  </a:lnTo>
                  <a:lnTo>
                    <a:pt x="52" y="351"/>
                  </a:lnTo>
                  <a:lnTo>
                    <a:pt x="62" y="321"/>
                  </a:lnTo>
                  <a:lnTo>
                    <a:pt x="84" y="269"/>
                  </a:lnTo>
                  <a:lnTo>
                    <a:pt x="109" y="215"/>
                  </a:lnTo>
                  <a:lnTo>
                    <a:pt x="124" y="184"/>
                  </a:lnTo>
                  <a:lnTo>
                    <a:pt x="149" y="136"/>
                  </a:lnTo>
                  <a:lnTo>
                    <a:pt x="171" y="100"/>
                  </a:lnTo>
                  <a:lnTo>
                    <a:pt x="189" y="69"/>
                  </a:lnTo>
                  <a:lnTo>
                    <a:pt x="198" y="53"/>
                  </a:lnTo>
                  <a:lnTo>
                    <a:pt x="227" y="7"/>
                  </a:lnTo>
                  <a:lnTo>
                    <a:pt x="230" y="0"/>
                  </a:lnTo>
                  <a:lnTo>
                    <a:pt x="241" y="13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98" name="Freeform 65">
              <a:extLst>
                <a:ext uri="{FF2B5EF4-FFF2-40B4-BE49-F238E27FC236}">
                  <a16:creationId xmlns:a16="http://schemas.microsoft.com/office/drawing/2014/main" id="{A0CD95B3-8423-C77C-B2C8-42D22462B4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" y="3025"/>
              <a:ext cx="283" cy="638"/>
            </a:xfrm>
            <a:custGeom>
              <a:avLst/>
              <a:gdLst>
                <a:gd name="T0" fmla="*/ 17 w 283"/>
                <a:gd name="T1" fmla="*/ 3 h 638"/>
                <a:gd name="T2" fmla="*/ 29 w 283"/>
                <a:gd name="T3" fmla="*/ 29 h 638"/>
                <a:gd name="T4" fmla="*/ 40 w 283"/>
                <a:gd name="T5" fmla="*/ 52 h 638"/>
                <a:gd name="T6" fmla="*/ 146 w 283"/>
                <a:gd name="T7" fmla="*/ 268 h 638"/>
                <a:gd name="T8" fmla="*/ 177 w 283"/>
                <a:gd name="T9" fmla="*/ 333 h 638"/>
                <a:gd name="T10" fmla="*/ 235 w 283"/>
                <a:gd name="T11" fmla="*/ 453 h 638"/>
                <a:gd name="T12" fmla="*/ 244 w 283"/>
                <a:gd name="T13" fmla="*/ 470 h 638"/>
                <a:gd name="T14" fmla="*/ 253 w 283"/>
                <a:gd name="T15" fmla="*/ 488 h 638"/>
                <a:gd name="T16" fmla="*/ 257 w 283"/>
                <a:gd name="T17" fmla="*/ 497 h 638"/>
                <a:gd name="T18" fmla="*/ 265 w 283"/>
                <a:gd name="T19" fmla="*/ 518 h 638"/>
                <a:gd name="T20" fmla="*/ 270 w 283"/>
                <a:gd name="T21" fmla="*/ 532 h 638"/>
                <a:gd name="T22" fmla="*/ 275 w 283"/>
                <a:gd name="T23" fmla="*/ 550 h 638"/>
                <a:gd name="T24" fmla="*/ 279 w 283"/>
                <a:gd name="T25" fmla="*/ 565 h 638"/>
                <a:gd name="T26" fmla="*/ 283 w 283"/>
                <a:gd name="T27" fmla="*/ 585 h 638"/>
                <a:gd name="T28" fmla="*/ 283 w 283"/>
                <a:gd name="T29" fmla="*/ 593 h 638"/>
                <a:gd name="T30" fmla="*/ 283 w 283"/>
                <a:gd name="T31" fmla="*/ 604 h 638"/>
                <a:gd name="T32" fmla="*/ 280 w 283"/>
                <a:gd name="T33" fmla="*/ 621 h 638"/>
                <a:gd name="T34" fmla="*/ 275 w 283"/>
                <a:gd name="T35" fmla="*/ 631 h 638"/>
                <a:gd name="T36" fmla="*/ 273 w 283"/>
                <a:gd name="T37" fmla="*/ 634 h 638"/>
                <a:gd name="T38" fmla="*/ 270 w 283"/>
                <a:gd name="T39" fmla="*/ 635 h 638"/>
                <a:gd name="T40" fmla="*/ 260 w 283"/>
                <a:gd name="T41" fmla="*/ 638 h 638"/>
                <a:gd name="T42" fmla="*/ 247 w 283"/>
                <a:gd name="T43" fmla="*/ 634 h 638"/>
                <a:gd name="T44" fmla="*/ 238 w 283"/>
                <a:gd name="T45" fmla="*/ 630 h 638"/>
                <a:gd name="T46" fmla="*/ 231 w 283"/>
                <a:gd name="T47" fmla="*/ 626 h 638"/>
                <a:gd name="T48" fmla="*/ 218 w 283"/>
                <a:gd name="T49" fmla="*/ 615 h 638"/>
                <a:gd name="T50" fmla="*/ 208 w 283"/>
                <a:gd name="T51" fmla="*/ 604 h 638"/>
                <a:gd name="T52" fmla="*/ 196 w 283"/>
                <a:gd name="T53" fmla="*/ 593 h 638"/>
                <a:gd name="T54" fmla="*/ 187 w 283"/>
                <a:gd name="T55" fmla="*/ 581 h 638"/>
                <a:gd name="T56" fmla="*/ 178 w 283"/>
                <a:gd name="T57" fmla="*/ 567 h 638"/>
                <a:gd name="T58" fmla="*/ 170 w 283"/>
                <a:gd name="T59" fmla="*/ 555 h 638"/>
                <a:gd name="T60" fmla="*/ 155 w 283"/>
                <a:gd name="T61" fmla="*/ 531 h 638"/>
                <a:gd name="T62" fmla="*/ 139 w 283"/>
                <a:gd name="T63" fmla="*/ 498 h 638"/>
                <a:gd name="T64" fmla="*/ 133 w 283"/>
                <a:gd name="T65" fmla="*/ 485 h 638"/>
                <a:gd name="T66" fmla="*/ 125 w 283"/>
                <a:gd name="T67" fmla="*/ 468 h 638"/>
                <a:gd name="T68" fmla="*/ 103 w 283"/>
                <a:gd name="T69" fmla="*/ 422 h 638"/>
                <a:gd name="T70" fmla="*/ 88 w 283"/>
                <a:gd name="T71" fmla="*/ 383 h 638"/>
                <a:gd name="T72" fmla="*/ 77 w 283"/>
                <a:gd name="T73" fmla="*/ 353 h 638"/>
                <a:gd name="T74" fmla="*/ 60 w 283"/>
                <a:gd name="T75" fmla="*/ 300 h 638"/>
                <a:gd name="T76" fmla="*/ 45 w 283"/>
                <a:gd name="T77" fmla="*/ 243 h 638"/>
                <a:gd name="T78" fmla="*/ 37 w 283"/>
                <a:gd name="T79" fmla="*/ 210 h 638"/>
                <a:gd name="T80" fmla="*/ 26 w 283"/>
                <a:gd name="T81" fmla="*/ 157 h 638"/>
                <a:gd name="T82" fmla="*/ 18 w 283"/>
                <a:gd name="T83" fmla="*/ 114 h 638"/>
                <a:gd name="T84" fmla="*/ 13 w 283"/>
                <a:gd name="T85" fmla="*/ 80 h 638"/>
                <a:gd name="T86" fmla="*/ 10 w 283"/>
                <a:gd name="T87" fmla="*/ 61 h 638"/>
                <a:gd name="T88" fmla="*/ 1 w 283"/>
                <a:gd name="T89" fmla="*/ 8 h 638"/>
                <a:gd name="T90" fmla="*/ 0 w 283"/>
                <a:gd name="T91" fmla="*/ 0 h 638"/>
                <a:gd name="T92" fmla="*/ 17 w 283"/>
                <a:gd name="T93" fmla="*/ 3 h 63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83"/>
                <a:gd name="T142" fmla="*/ 0 h 638"/>
                <a:gd name="T143" fmla="*/ 283 w 283"/>
                <a:gd name="T144" fmla="*/ 638 h 63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83" h="638">
                  <a:moveTo>
                    <a:pt x="17" y="3"/>
                  </a:moveTo>
                  <a:lnTo>
                    <a:pt x="29" y="29"/>
                  </a:lnTo>
                  <a:lnTo>
                    <a:pt x="40" y="52"/>
                  </a:lnTo>
                  <a:lnTo>
                    <a:pt x="146" y="268"/>
                  </a:lnTo>
                  <a:lnTo>
                    <a:pt x="177" y="333"/>
                  </a:lnTo>
                  <a:lnTo>
                    <a:pt x="235" y="453"/>
                  </a:lnTo>
                  <a:lnTo>
                    <a:pt x="244" y="470"/>
                  </a:lnTo>
                  <a:lnTo>
                    <a:pt x="253" y="488"/>
                  </a:lnTo>
                  <a:lnTo>
                    <a:pt x="257" y="497"/>
                  </a:lnTo>
                  <a:lnTo>
                    <a:pt x="265" y="518"/>
                  </a:lnTo>
                  <a:lnTo>
                    <a:pt x="270" y="532"/>
                  </a:lnTo>
                  <a:lnTo>
                    <a:pt x="275" y="550"/>
                  </a:lnTo>
                  <a:lnTo>
                    <a:pt x="279" y="565"/>
                  </a:lnTo>
                  <a:lnTo>
                    <a:pt x="283" y="585"/>
                  </a:lnTo>
                  <a:lnTo>
                    <a:pt x="283" y="593"/>
                  </a:lnTo>
                  <a:lnTo>
                    <a:pt x="283" y="604"/>
                  </a:lnTo>
                  <a:lnTo>
                    <a:pt x="280" y="621"/>
                  </a:lnTo>
                  <a:lnTo>
                    <a:pt x="275" y="631"/>
                  </a:lnTo>
                  <a:lnTo>
                    <a:pt x="273" y="634"/>
                  </a:lnTo>
                  <a:lnTo>
                    <a:pt x="270" y="635"/>
                  </a:lnTo>
                  <a:lnTo>
                    <a:pt x="260" y="638"/>
                  </a:lnTo>
                  <a:lnTo>
                    <a:pt x="247" y="634"/>
                  </a:lnTo>
                  <a:lnTo>
                    <a:pt x="238" y="630"/>
                  </a:lnTo>
                  <a:lnTo>
                    <a:pt x="231" y="626"/>
                  </a:lnTo>
                  <a:lnTo>
                    <a:pt x="218" y="615"/>
                  </a:lnTo>
                  <a:lnTo>
                    <a:pt x="208" y="604"/>
                  </a:lnTo>
                  <a:lnTo>
                    <a:pt x="196" y="593"/>
                  </a:lnTo>
                  <a:lnTo>
                    <a:pt x="187" y="581"/>
                  </a:lnTo>
                  <a:lnTo>
                    <a:pt x="178" y="567"/>
                  </a:lnTo>
                  <a:lnTo>
                    <a:pt x="170" y="555"/>
                  </a:lnTo>
                  <a:lnTo>
                    <a:pt x="155" y="531"/>
                  </a:lnTo>
                  <a:lnTo>
                    <a:pt x="139" y="498"/>
                  </a:lnTo>
                  <a:lnTo>
                    <a:pt x="133" y="485"/>
                  </a:lnTo>
                  <a:lnTo>
                    <a:pt x="125" y="468"/>
                  </a:lnTo>
                  <a:lnTo>
                    <a:pt x="103" y="422"/>
                  </a:lnTo>
                  <a:lnTo>
                    <a:pt x="88" y="383"/>
                  </a:lnTo>
                  <a:lnTo>
                    <a:pt x="77" y="353"/>
                  </a:lnTo>
                  <a:lnTo>
                    <a:pt x="60" y="300"/>
                  </a:lnTo>
                  <a:lnTo>
                    <a:pt x="45" y="243"/>
                  </a:lnTo>
                  <a:lnTo>
                    <a:pt x="37" y="210"/>
                  </a:lnTo>
                  <a:lnTo>
                    <a:pt x="26" y="157"/>
                  </a:lnTo>
                  <a:lnTo>
                    <a:pt x="18" y="114"/>
                  </a:lnTo>
                  <a:lnTo>
                    <a:pt x="13" y="80"/>
                  </a:lnTo>
                  <a:lnTo>
                    <a:pt x="10" y="61"/>
                  </a:lnTo>
                  <a:lnTo>
                    <a:pt x="1" y="8"/>
                  </a:lnTo>
                  <a:lnTo>
                    <a:pt x="0" y="0"/>
                  </a:lnTo>
                  <a:lnTo>
                    <a:pt x="17" y="3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99" name="Freeform 66">
              <a:extLst>
                <a:ext uri="{FF2B5EF4-FFF2-40B4-BE49-F238E27FC236}">
                  <a16:creationId xmlns:a16="http://schemas.microsoft.com/office/drawing/2014/main" id="{A24D2EEE-E36B-9E6B-6B16-C72F9F4716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6" y="2530"/>
              <a:ext cx="121" cy="689"/>
            </a:xfrm>
            <a:custGeom>
              <a:avLst/>
              <a:gdLst>
                <a:gd name="T0" fmla="*/ 63 w 121"/>
                <a:gd name="T1" fmla="*/ 8 h 689"/>
                <a:gd name="T2" fmla="*/ 66 w 121"/>
                <a:gd name="T3" fmla="*/ 36 h 689"/>
                <a:gd name="T4" fmla="*/ 68 w 121"/>
                <a:gd name="T5" fmla="*/ 62 h 689"/>
                <a:gd name="T6" fmla="*/ 94 w 121"/>
                <a:gd name="T7" fmla="*/ 301 h 689"/>
                <a:gd name="T8" fmla="*/ 101 w 121"/>
                <a:gd name="T9" fmla="*/ 374 h 689"/>
                <a:gd name="T10" fmla="*/ 115 w 121"/>
                <a:gd name="T11" fmla="*/ 506 h 689"/>
                <a:gd name="T12" fmla="*/ 117 w 121"/>
                <a:gd name="T13" fmla="*/ 524 h 689"/>
                <a:gd name="T14" fmla="*/ 119 w 121"/>
                <a:gd name="T15" fmla="*/ 544 h 689"/>
                <a:gd name="T16" fmla="*/ 120 w 121"/>
                <a:gd name="T17" fmla="*/ 555 h 689"/>
                <a:gd name="T18" fmla="*/ 121 w 121"/>
                <a:gd name="T19" fmla="*/ 577 h 689"/>
                <a:gd name="T20" fmla="*/ 120 w 121"/>
                <a:gd name="T21" fmla="*/ 591 h 689"/>
                <a:gd name="T22" fmla="*/ 120 w 121"/>
                <a:gd name="T23" fmla="*/ 610 h 689"/>
                <a:gd name="T24" fmla="*/ 117 w 121"/>
                <a:gd name="T25" fmla="*/ 626 h 689"/>
                <a:gd name="T26" fmla="*/ 114 w 121"/>
                <a:gd name="T27" fmla="*/ 645 h 689"/>
                <a:gd name="T28" fmla="*/ 112 w 121"/>
                <a:gd name="T29" fmla="*/ 653 h 689"/>
                <a:gd name="T30" fmla="*/ 108 w 121"/>
                <a:gd name="T31" fmla="*/ 665 h 689"/>
                <a:gd name="T32" fmla="*/ 101 w 121"/>
                <a:gd name="T33" fmla="*/ 679 h 689"/>
                <a:gd name="T34" fmla="*/ 92 w 121"/>
                <a:gd name="T35" fmla="*/ 687 h 689"/>
                <a:gd name="T36" fmla="*/ 88 w 121"/>
                <a:gd name="T37" fmla="*/ 688 h 689"/>
                <a:gd name="T38" fmla="*/ 84 w 121"/>
                <a:gd name="T39" fmla="*/ 689 h 689"/>
                <a:gd name="T40" fmla="*/ 75 w 121"/>
                <a:gd name="T41" fmla="*/ 688 h 689"/>
                <a:gd name="T42" fmla="*/ 63 w 121"/>
                <a:gd name="T43" fmla="*/ 680 h 689"/>
                <a:gd name="T44" fmla="*/ 57 w 121"/>
                <a:gd name="T45" fmla="*/ 672 h 689"/>
                <a:gd name="T46" fmla="*/ 53 w 121"/>
                <a:gd name="T47" fmla="*/ 667 h 689"/>
                <a:gd name="T48" fmla="*/ 42 w 121"/>
                <a:gd name="T49" fmla="*/ 652 h 689"/>
                <a:gd name="T50" fmla="*/ 37 w 121"/>
                <a:gd name="T51" fmla="*/ 639 h 689"/>
                <a:gd name="T52" fmla="*/ 31 w 121"/>
                <a:gd name="T53" fmla="*/ 623 h 689"/>
                <a:gd name="T54" fmla="*/ 27 w 121"/>
                <a:gd name="T55" fmla="*/ 609 h 689"/>
                <a:gd name="T56" fmla="*/ 22 w 121"/>
                <a:gd name="T57" fmla="*/ 592 h 689"/>
                <a:gd name="T58" fmla="*/ 18 w 121"/>
                <a:gd name="T59" fmla="*/ 579 h 689"/>
                <a:gd name="T60" fmla="*/ 13 w 121"/>
                <a:gd name="T61" fmla="*/ 551 h 689"/>
                <a:gd name="T62" fmla="*/ 9 w 121"/>
                <a:gd name="T63" fmla="*/ 516 h 689"/>
                <a:gd name="T64" fmla="*/ 7 w 121"/>
                <a:gd name="T65" fmla="*/ 500 h 689"/>
                <a:gd name="T66" fmla="*/ 6 w 121"/>
                <a:gd name="T67" fmla="*/ 482 h 689"/>
                <a:gd name="T68" fmla="*/ 2 w 121"/>
                <a:gd name="T69" fmla="*/ 431 h 689"/>
                <a:gd name="T70" fmla="*/ 0 w 121"/>
                <a:gd name="T71" fmla="*/ 391 h 689"/>
                <a:gd name="T72" fmla="*/ 1 w 121"/>
                <a:gd name="T73" fmla="*/ 358 h 689"/>
                <a:gd name="T74" fmla="*/ 4 w 121"/>
                <a:gd name="T75" fmla="*/ 303 h 689"/>
                <a:gd name="T76" fmla="*/ 7 w 121"/>
                <a:gd name="T77" fmla="*/ 243 h 689"/>
                <a:gd name="T78" fmla="*/ 11 w 121"/>
                <a:gd name="T79" fmla="*/ 209 h 689"/>
                <a:gd name="T80" fmla="*/ 19 w 121"/>
                <a:gd name="T81" fmla="*/ 155 h 689"/>
                <a:gd name="T82" fmla="*/ 27 w 121"/>
                <a:gd name="T83" fmla="*/ 114 h 689"/>
                <a:gd name="T84" fmla="*/ 33 w 121"/>
                <a:gd name="T85" fmla="*/ 79 h 689"/>
                <a:gd name="T86" fmla="*/ 37 w 121"/>
                <a:gd name="T87" fmla="*/ 61 h 689"/>
                <a:gd name="T88" fmla="*/ 46 w 121"/>
                <a:gd name="T89" fmla="*/ 8 h 689"/>
                <a:gd name="T90" fmla="*/ 49 w 121"/>
                <a:gd name="T91" fmla="*/ 0 h 689"/>
                <a:gd name="T92" fmla="*/ 63 w 121"/>
                <a:gd name="T93" fmla="*/ 8 h 68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21"/>
                <a:gd name="T142" fmla="*/ 0 h 689"/>
                <a:gd name="T143" fmla="*/ 121 w 121"/>
                <a:gd name="T144" fmla="*/ 689 h 689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21" h="689">
                  <a:moveTo>
                    <a:pt x="63" y="8"/>
                  </a:moveTo>
                  <a:lnTo>
                    <a:pt x="66" y="36"/>
                  </a:lnTo>
                  <a:lnTo>
                    <a:pt x="68" y="62"/>
                  </a:lnTo>
                  <a:lnTo>
                    <a:pt x="94" y="301"/>
                  </a:lnTo>
                  <a:lnTo>
                    <a:pt x="101" y="374"/>
                  </a:lnTo>
                  <a:lnTo>
                    <a:pt x="115" y="506"/>
                  </a:lnTo>
                  <a:lnTo>
                    <a:pt x="117" y="524"/>
                  </a:lnTo>
                  <a:lnTo>
                    <a:pt x="119" y="544"/>
                  </a:lnTo>
                  <a:lnTo>
                    <a:pt x="120" y="555"/>
                  </a:lnTo>
                  <a:lnTo>
                    <a:pt x="121" y="577"/>
                  </a:lnTo>
                  <a:lnTo>
                    <a:pt x="120" y="591"/>
                  </a:lnTo>
                  <a:lnTo>
                    <a:pt x="120" y="610"/>
                  </a:lnTo>
                  <a:lnTo>
                    <a:pt x="117" y="626"/>
                  </a:lnTo>
                  <a:lnTo>
                    <a:pt x="114" y="645"/>
                  </a:lnTo>
                  <a:lnTo>
                    <a:pt x="112" y="653"/>
                  </a:lnTo>
                  <a:lnTo>
                    <a:pt x="108" y="665"/>
                  </a:lnTo>
                  <a:lnTo>
                    <a:pt x="101" y="679"/>
                  </a:lnTo>
                  <a:lnTo>
                    <a:pt x="92" y="687"/>
                  </a:lnTo>
                  <a:lnTo>
                    <a:pt x="88" y="688"/>
                  </a:lnTo>
                  <a:lnTo>
                    <a:pt x="84" y="689"/>
                  </a:lnTo>
                  <a:lnTo>
                    <a:pt x="75" y="688"/>
                  </a:lnTo>
                  <a:lnTo>
                    <a:pt x="63" y="680"/>
                  </a:lnTo>
                  <a:lnTo>
                    <a:pt x="57" y="672"/>
                  </a:lnTo>
                  <a:lnTo>
                    <a:pt x="53" y="667"/>
                  </a:lnTo>
                  <a:lnTo>
                    <a:pt x="42" y="652"/>
                  </a:lnTo>
                  <a:lnTo>
                    <a:pt x="37" y="639"/>
                  </a:lnTo>
                  <a:lnTo>
                    <a:pt x="31" y="623"/>
                  </a:lnTo>
                  <a:lnTo>
                    <a:pt x="27" y="609"/>
                  </a:lnTo>
                  <a:lnTo>
                    <a:pt x="22" y="592"/>
                  </a:lnTo>
                  <a:lnTo>
                    <a:pt x="18" y="579"/>
                  </a:lnTo>
                  <a:lnTo>
                    <a:pt x="13" y="551"/>
                  </a:lnTo>
                  <a:lnTo>
                    <a:pt x="9" y="516"/>
                  </a:lnTo>
                  <a:lnTo>
                    <a:pt x="7" y="500"/>
                  </a:lnTo>
                  <a:lnTo>
                    <a:pt x="6" y="482"/>
                  </a:lnTo>
                  <a:lnTo>
                    <a:pt x="2" y="431"/>
                  </a:lnTo>
                  <a:lnTo>
                    <a:pt x="0" y="391"/>
                  </a:lnTo>
                  <a:lnTo>
                    <a:pt x="1" y="358"/>
                  </a:lnTo>
                  <a:lnTo>
                    <a:pt x="4" y="303"/>
                  </a:lnTo>
                  <a:lnTo>
                    <a:pt x="7" y="243"/>
                  </a:lnTo>
                  <a:lnTo>
                    <a:pt x="11" y="209"/>
                  </a:lnTo>
                  <a:lnTo>
                    <a:pt x="19" y="155"/>
                  </a:lnTo>
                  <a:lnTo>
                    <a:pt x="27" y="114"/>
                  </a:lnTo>
                  <a:lnTo>
                    <a:pt x="33" y="79"/>
                  </a:lnTo>
                  <a:lnTo>
                    <a:pt x="37" y="61"/>
                  </a:lnTo>
                  <a:lnTo>
                    <a:pt x="46" y="8"/>
                  </a:lnTo>
                  <a:lnTo>
                    <a:pt x="49" y="0"/>
                  </a:lnTo>
                  <a:lnTo>
                    <a:pt x="63" y="8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00" name="Freeform 67">
              <a:extLst>
                <a:ext uri="{FF2B5EF4-FFF2-40B4-BE49-F238E27FC236}">
                  <a16:creationId xmlns:a16="http://schemas.microsoft.com/office/drawing/2014/main" id="{948C768D-F14C-BD60-3F07-7BC87C42F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" y="1455"/>
              <a:ext cx="432" cy="554"/>
            </a:xfrm>
            <a:custGeom>
              <a:avLst/>
              <a:gdLst>
                <a:gd name="T0" fmla="*/ 432 w 432"/>
                <a:gd name="T1" fmla="*/ 14 h 554"/>
                <a:gd name="T2" fmla="*/ 417 w 432"/>
                <a:gd name="T3" fmla="*/ 39 h 554"/>
                <a:gd name="T4" fmla="*/ 403 w 432"/>
                <a:gd name="T5" fmla="*/ 60 h 554"/>
                <a:gd name="T6" fmla="*/ 268 w 432"/>
                <a:gd name="T7" fmla="*/ 260 h 554"/>
                <a:gd name="T8" fmla="*/ 227 w 432"/>
                <a:gd name="T9" fmla="*/ 320 h 554"/>
                <a:gd name="T10" fmla="*/ 153 w 432"/>
                <a:gd name="T11" fmla="*/ 430 h 554"/>
                <a:gd name="T12" fmla="*/ 143 w 432"/>
                <a:gd name="T13" fmla="*/ 445 h 554"/>
                <a:gd name="T14" fmla="*/ 131 w 432"/>
                <a:gd name="T15" fmla="*/ 462 h 554"/>
                <a:gd name="T16" fmla="*/ 124 w 432"/>
                <a:gd name="T17" fmla="*/ 471 h 554"/>
                <a:gd name="T18" fmla="*/ 112 w 432"/>
                <a:gd name="T19" fmla="*/ 488 h 554"/>
                <a:gd name="T20" fmla="*/ 102 w 432"/>
                <a:gd name="T21" fmla="*/ 499 h 554"/>
                <a:gd name="T22" fmla="*/ 88 w 432"/>
                <a:gd name="T23" fmla="*/ 514 h 554"/>
                <a:gd name="T24" fmla="*/ 78 w 432"/>
                <a:gd name="T25" fmla="*/ 524 h 554"/>
                <a:gd name="T26" fmla="*/ 62 w 432"/>
                <a:gd name="T27" fmla="*/ 537 h 554"/>
                <a:gd name="T28" fmla="*/ 56 w 432"/>
                <a:gd name="T29" fmla="*/ 541 h 554"/>
                <a:gd name="T30" fmla="*/ 46 w 432"/>
                <a:gd name="T31" fmla="*/ 547 h 554"/>
                <a:gd name="T32" fmla="*/ 30 w 432"/>
                <a:gd name="T33" fmla="*/ 552 h 554"/>
                <a:gd name="T34" fmla="*/ 18 w 432"/>
                <a:gd name="T35" fmla="*/ 554 h 554"/>
                <a:gd name="T36" fmla="*/ 14 w 432"/>
                <a:gd name="T37" fmla="*/ 552 h 554"/>
                <a:gd name="T38" fmla="*/ 12 w 432"/>
                <a:gd name="T39" fmla="*/ 551 h 554"/>
                <a:gd name="T40" fmla="*/ 4 w 432"/>
                <a:gd name="T41" fmla="*/ 543 h 554"/>
                <a:gd name="T42" fmla="*/ 0 w 432"/>
                <a:gd name="T43" fmla="*/ 529 h 554"/>
                <a:gd name="T44" fmla="*/ 0 w 432"/>
                <a:gd name="T45" fmla="*/ 520 h 554"/>
                <a:gd name="T46" fmla="*/ 0 w 432"/>
                <a:gd name="T47" fmla="*/ 512 h 554"/>
                <a:gd name="T48" fmla="*/ 4 w 432"/>
                <a:gd name="T49" fmla="*/ 495 h 554"/>
                <a:gd name="T50" fmla="*/ 7 w 432"/>
                <a:gd name="T51" fmla="*/ 481 h 554"/>
                <a:gd name="T52" fmla="*/ 13 w 432"/>
                <a:gd name="T53" fmla="*/ 466 h 554"/>
                <a:gd name="T54" fmla="*/ 18 w 432"/>
                <a:gd name="T55" fmla="*/ 453 h 554"/>
                <a:gd name="T56" fmla="*/ 25 w 432"/>
                <a:gd name="T57" fmla="*/ 436 h 554"/>
                <a:gd name="T58" fmla="*/ 31 w 432"/>
                <a:gd name="T59" fmla="*/ 424 h 554"/>
                <a:gd name="T60" fmla="*/ 46 w 432"/>
                <a:gd name="T61" fmla="*/ 400 h 554"/>
                <a:gd name="T62" fmla="*/ 65 w 432"/>
                <a:gd name="T63" fmla="*/ 369 h 554"/>
                <a:gd name="T64" fmla="*/ 73 w 432"/>
                <a:gd name="T65" fmla="*/ 357 h 554"/>
                <a:gd name="T66" fmla="*/ 84 w 432"/>
                <a:gd name="T67" fmla="*/ 342 h 554"/>
                <a:gd name="T68" fmla="*/ 114 w 432"/>
                <a:gd name="T69" fmla="*/ 300 h 554"/>
                <a:gd name="T70" fmla="*/ 139 w 432"/>
                <a:gd name="T71" fmla="*/ 268 h 554"/>
                <a:gd name="T72" fmla="*/ 159 w 432"/>
                <a:gd name="T73" fmla="*/ 243 h 554"/>
                <a:gd name="T74" fmla="*/ 198 w 432"/>
                <a:gd name="T75" fmla="*/ 202 h 554"/>
                <a:gd name="T76" fmla="*/ 238 w 432"/>
                <a:gd name="T77" fmla="*/ 159 h 554"/>
                <a:gd name="T78" fmla="*/ 264 w 432"/>
                <a:gd name="T79" fmla="*/ 136 h 554"/>
                <a:gd name="T80" fmla="*/ 304 w 432"/>
                <a:gd name="T81" fmla="*/ 100 h 554"/>
                <a:gd name="T82" fmla="*/ 337 w 432"/>
                <a:gd name="T83" fmla="*/ 73 h 554"/>
                <a:gd name="T84" fmla="*/ 364 w 432"/>
                <a:gd name="T85" fmla="*/ 51 h 554"/>
                <a:gd name="T86" fmla="*/ 379 w 432"/>
                <a:gd name="T87" fmla="*/ 38 h 554"/>
                <a:gd name="T88" fmla="*/ 421 w 432"/>
                <a:gd name="T89" fmla="*/ 4 h 554"/>
                <a:gd name="T90" fmla="*/ 426 w 432"/>
                <a:gd name="T91" fmla="*/ 0 h 554"/>
                <a:gd name="T92" fmla="*/ 432 w 432"/>
                <a:gd name="T93" fmla="*/ 14 h 55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32"/>
                <a:gd name="T142" fmla="*/ 0 h 554"/>
                <a:gd name="T143" fmla="*/ 432 w 432"/>
                <a:gd name="T144" fmla="*/ 554 h 55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32" h="554">
                  <a:moveTo>
                    <a:pt x="432" y="14"/>
                  </a:moveTo>
                  <a:lnTo>
                    <a:pt x="417" y="39"/>
                  </a:lnTo>
                  <a:lnTo>
                    <a:pt x="403" y="60"/>
                  </a:lnTo>
                  <a:lnTo>
                    <a:pt x="268" y="260"/>
                  </a:lnTo>
                  <a:lnTo>
                    <a:pt x="227" y="320"/>
                  </a:lnTo>
                  <a:lnTo>
                    <a:pt x="153" y="430"/>
                  </a:lnTo>
                  <a:lnTo>
                    <a:pt x="143" y="445"/>
                  </a:lnTo>
                  <a:lnTo>
                    <a:pt x="131" y="462"/>
                  </a:lnTo>
                  <a:lnTo>
                    <a:pt x="124" y="471"/>
                  </a:lnTo>
                  <a:lnTo>
                    <a:pt x="112" y="488"/>
                  </a:lnTo>
                  <a:lnTo>
                    <a:pt x="102" y="499"/>
                  </a:lnTo>
                  <a:lnTo>
                    <a:pt x="88" y="514"/>
                  </a:lnTo>
                  <a:lnTo>
                    <a:pt x="78" y="524"/>
                  </a:lnTo>
                  <a:lnTo>
                    <a:pt x="62" y="537"/>
                  </a:lnTo>
                  <a:lnTo>
                    <a:pt x="56" y="541"/>
                  </a:lnTo>
                  <a:lnTo>
                    <a:pt x="46" y="547"/>
                  </a:lnTo>
                  <a:lnTo>
                    <a:pt x="30" y="552"/>
                  </a:lnTo>
                  <a:lnTo>
                    <a:pt x="18" y="554"/>
                  </a:lnTo>
                  <a:lnTo>
                    <a:pt x="14" y="552"/>
                  </a:lnTo>
                  <a:lnTo>
                    <a:pt x="12" y="551"/>
                  </a:lnTo>
                  <a:lnTo>
                    <a:pt x="4" y="543"/>
                  </a:lnTo>
                  <a:lnTo>
                    <a:pt x="0" y="529"/>
                  </a:lnTo>
                  <a:lnTo>
                    <a:pt x="0" y="520"/>
                  </a:lnTo>
                  <a:lnTo>
                    <a:pt x="0" y="512"/>
                  </a:lnTo>
                  <a:lnTo>
                    <a:pt x="4" y="495"/>
                  </a:lnTo>
                  <a:lnTo>
                    <a:pt x="7" y="481"/>
                  </a:lnTo>
                  <a:lnTo>
                    <a:pt x="13" y="466"/>
                  </a:lnTo>
                  <a:lnTo>
                    <a:pt x="18" y="453"/>
                  </a:lnTo>
                  <a:lnTo>
                    <a:pt x="25" y="436"/>
                  </a:lnTo>
                  <a:lnTo>
                    <a:pt x="31" y="424"/>
                  </a:lnTo>
                  <a:lnTo>
                    <a:pt x="46" y="400"/>
                  </a:lnTo>
                  <a:lnTo>
                    <a:pt x="65" y="369"/>
                  </a:lnTo>
                  <a:lnTo>
                    <a:pt x="73" y="357"/>
                  </a:lnTo>
                  <a:lnTo>
                    <a:pt x="84" y="342"/>
                  </a:lnTo>
                  <a:lnTo>
                    <a:pt x="114" y="300"/>
                  </a:lnTo>
                  <a:lnTo>
                    <a:pt x="139" y="268"/>
                  </a:lnTo>
                  <a:lnTo>
                    <a:pt x="159" y="243"/>
                  </a:lnTo>
                  <a:lnTo>
                    <a:pt x="198" y="202"/>
                  </a:lnTo>
                  <a:lnTo>
                    <a:pt x="238" y="159"/>
                  </a:lnTo>
                  <a:lnTo>
                    <a:pt x="264" y="136"/>
                  </a:lnTo>
                  <a:lnTo>
                    <a:pt x="304" y="100"/>
                  </a:lnTo>
                  <a:lnTo>
                    <a:pt x="337" y="73"/>
                  </a:lnTo>
                  <a:lnTo>
                    <a:pt x="364" y="51"/>
                  </a:lnTo>
                  <a:lnTo>
                    <a:pt x="379" y="38"/>
                  </a:lnTo>
                  <a:lnTo>
                    <a:pt x="421" y="4"/>
                  </a:lnTo>
                  <a:lnTo>
                    <a:pt x="426" y="0"/>
                  </a:lnTo>
                  <a:lnTo>
                    <a:pt x="432" y="14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01" name="Freeform 68">
              <a:extLst>
                <a:ext uri="{FF2B5EF4-FFF2-40B4-BE49-F238E27FC236}">
                  <a16:creationId xmlns:a16="http://schemas.microsoft.com/office/drawing/2014/main" id="{F875C7AA-8F50-4EA9-A930-D56E890F96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" y="1502"/>
              <a:ext cx="243" cy="628"/>
            </a:xfrm>
            <a:custGeom>
              <a:avLst/>
              <a:gdLst>
                <a:gd name="T0" fmla="*/ 234 w 243"/>
                <a:gd name="T1" fmla="*/ 628 h 628"/>
                <a:gd name="T2" fmla="*/ 222 w 243"/>
                <a:gd name="T3" fmla="*/ 601 h 628"/>
                <a:gd name="T4" fmla="*/ 210 w 243"/>
                <a:gd name="T5" fmla="*/ 573 h 628"/>
                <a:gd name="T6" fmla="*/ 198 w 243"/>
                <a:gd name="T7" fmla="*/ 545 h 628"/>
                <a:gd name="T8" fmla="*/ 173 w 243"/>
                <a:gd name="T9" fmla="*/ 491 h 628"/>
                <a:gd name="T10" fmla="*/ 150 w 243"/>
                <a:gd name="T11" fmla="*/ 436 h 628"/>
                <a:gd name="T12" fmla="*/ 138 w 243"/>
                <a:gd name="T13" fmla="*/ 408 h 628"/>
                <a:gd name="T14" fmla="*/ 116 w 243"/>
                <a:gd name="T15" fmla="*/ 353 h 628"/>
                <a:gd name="T16" fmla="*/ 96 w 243"/>
                <a:gd name="T17" fmla="*/ 297 h 628"/>
                <a:gd name="T18" fmla="*/ 85 w 243"/>
                <a:gd name="T19" fmla="*/ 269 h 628"/>
                <a:gd name="T20" fmla="*/ 75 w 243"/>
                <a:gd name="T21" fmla="*/ 240 h 628"/>
                <a:gd name="T22" fmla="*/ 66 w 243"/>
                <a:gd name="T23" fmla="*/ 212 h 628"/>
                <a:gd name="T24" fmla="*/ 45 w 243"/>
                <a:gd name="T25" fmla="*/ 154 h 628"/>
                <a:gd name="T26" fmla="*/ 26 w 243"/>
                <a:gd name="T27" fmla="*/ 98 h 628"/>
                <a:gd name="T28" fmla="*/ 17 w 243"/>
                <a:gd name="T29" fmla="*/ 70 h 628"/>
                <a:gd name="T30" fmla="*/ 6 w 243"/>
                <a:gd name="T31" fmla="*/ 41 h 628"/>
                <a:gd name="T32" fmla="*/ 4 w 243"/>
                <a:gd name="T33" fmla="*/ 32 h 628"/>
                <a:gd name="T34" fmla="*/ 1 w 243"/>
                <a:gd name="T35" fmla="*/ 20 h 628"/>
                <a:gd name="T36" fmla="*/ 0 w 243"/>
                <a:gd name="T37" fmla="*/ 11 h 628"/>
                <a:gd name="T38" fmla="*/ 0 w 243"/>
                <a:gd name="T39" fmla="*/ 5 h 628"/>
                <a:gd name="T40" fmla="*/ 1 w 243"/>
                <a:gd name="T41" fmla="*/ 2 h 628"/>
                <a:gd name="T42" fmla="*/ 3 w 243"/>
                <a:gd name="T43" fmla="*/ 1 h 628"/>
                <a:gd name="T44" fmla="*/ 4 w 243"/>
                <a:gd name="T45" fmla="*/ 0 h 628"/>
                <a:gd name="T46" fmla="*/ 5 w 243"/>
                <a:gd name="T47" fmla="*/ 0 h 628"/>
                <a:gd name="T48" fmla="*/ 8 w 243"/>
                <a:gd name="T49" fmla="*/ 0 h 628"/>
                <a:gd name="T50" fmla="*/ 12 w 243"/>
                <a:gd name="T51" fmla="*/ 0 h 628"/>
                <a:gd name="T52" fmla="*/ 17 w 243"/>
                <a:gd name="T53" fmla="*/ 5 h 628"/>
                <a:gd name="T54" fmla="*/ 25 w 243"/>
                <a:gd name="T55" fmla="*/ 13 h 628"/>
                <a:gd name="T56" fmla="*/ 35 w 243"/>
                <a:gd name="T57" fmla="*/ 28 h 628"/>
                <a:gd name="T58" fmla="*/ 47 w 243"/>
                <a:gd name="T59" fmla="*/ 51 h 628"/>
                <a:gd name="T60" fmla="*/ 63 w 243"/>
                <a:gd name="T61" fmla="*/ 102 h 628"/>
                <a:gd name="T62" fmla="*/ 87 w 243"/>
                <a:gd name="T63" fmla="*/ 168 h 628"/>
                <a:gd name="T64" fmla="*/ 109 w 243"/>
                <a:gd name="T65" fmla="*/ 232 h 628"/>
                <a:gd name="T66" fmla="*/ 154 w 243"/>
                <a:gd name="T67" fmla="*/ 363 h 628"/>
                <a:gd name="T68" fmla="*/ 198 w 243"/>
                <a:gd name="T69" fmla="*/ 495 h 628"/>
                <a:gd name="T70" fmla="*/ 221 w 243"/>
                <a:gd name="T71" fmla="*/ 560 h 628"/>
                <a:gd name="T72" fmla="*/ 243 w 243"/>
                <a:gd name="T73" fmla="*/ 626 h 628"/>
                <a:gd name="T74" fmla="*/ 234 w 243"/>
                <a:gd name="T75" fmla="*/ 628 h 62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3"/>
                <a:gd name="T115" fmla="*/ 0 h 628"/>
                <a:gd name="T116" fmla="*/ 243 w 243"/>
                <a:gd name="T117" fmla="*/ 628 h 62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3" h="628">
                  <a:moveTo>
                    <a:pt x="234" y="628"/>
                  </a:moveTo>
                  <a:lnTo>
                    <a:pt x="222" y="601"/>
                  </a:lnTo>
                  <a:lnTo>
                    <a:pt x="210" y="573"/>
                  </a:lnTo>
                  <a:lnTo>
                    <a:pt x="198" y="545"/>
                  </a:lnTo>
                  <a:lnTo>
                    <a:pt x="173" y="491"/>
                  </a:lnTo>
                  <a:lnTo>
                    <a:pt x="150" y="436"/>
                  </a:lnTo>
                  <a:lnTo>
                    <a:pt x="138" y="408"/>
                  </a:lnTo>
                  <a:lnTo>
                    <a:pt x="116" y="353"/>
                  </a:lnTo>
                  <a:lnTo>
                    <a:pt x="96" y="297"/>
                  </a:lnTo>
                  <a:lnTo>
                    <a:pt x="85" y="269"/>
                  </a:lnTo>
                  <a:lnTo>
                    <a:pt x="75" y="240"/>
                  </a:lnTo>
                  <a:lnTo>
                    <a:pt x="66" y="212"/>
                  </a:lnTo>
                  <a:lnTo>
                    <a:pt x="45" y="154"/>
                  </a:lnTo>
                  <a:lnTo>
                    <a:pt x="26" y="98"/>
                  </a:lnTo>
                  <a:lnTo>
                    <a:pt x="17" y="70"/>
                  </a:lnTo>
                  <a:lnTo>
                    <a:pt x="6" y="41"/>
                  </a:lnTo>
                  <a:lnTo>
                    <a:pt x="4" y="32"/>
                  </a:lnTo>
                  <a:lnTo>
                    <a:pt x="1" y="20"/>
                  </a:lnTo>
                  <a:lnTo>
                    <a:pt x="0" y="11"/>
                  </a:lnTo>
                  <a:lnTo>
                    <a:pt x="0" y="5"/>
                  </a:lnTo>
                  <a:lnTo>
                    <a:pt x="1" y="2"/>
                  </a:lnTo>
                  <a:lnTo>
                    <a:pt x="3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7" y="5"/>
                  </a:lnTo>
                  <a:lnTo>
                    <a:pt x="25" y="13"/>
                  </a:lnTo>
                  <a:lnTo>
                    <a:pt x="35" y="28"/>
                  </a:lnTo>
                  <a:lnTo>
                    <a:pt x="47" y="51"/>
                  </a:lnTo>
                  <a:lnTo>
                    <a:pt x="63" y="102"/>
                  </a:lnTo>
                  <a:lnTo>
                    <a:pt x="87" y="168"/>
                  </a:lnTo>
                  <a:lnTo>
                    <a:pt x="109" y="232"/>
                  </a:lnTo>
                  <a:lnTo>
                    <a:pt x="154" y="363"/>
                  </a:lnTo>
                  <a:lnTo>
                    <a:pt x="198" y="495"/>
                  </a:lnTo>
                  <a:lnTo>
                    <a:pt x="221" y="560"/>
                  </a:lnTo>
                  <a:lnTo>
                    <a:pt x="243" y="626"/>
                  </a:lnTo>
                  <a:lnTo>
                    <a:pt x="234" y="628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02" name="Freeform 69">
              <a:extLst>
                <a:ext uri="{FF2B5EF4-FFF2-40B4-BE49-F238E27FC236}">
                  <a16:creationId xmlns:a16="http://schemas.microsoft.com/office/drawing/2014/main" id="{E1A899BA-0045-B382-7255-69C99C960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0" y="1111"/>
              <a:ext cx="35" cy="670"/>
            </a:xfrm>
            <a:custGeom>
              <a:avLst/>
              <a:gdLst>
                <a:gd name="T0" fmla="*/ 24 w 35"/>
                <a:gd name="T1" fmla="*/ 670 h 670"/>
                <a:gd name="T2" fmla="*/ 22 w 35"/>
                <a:gd name="T3" fmla="*/ 639 h 670"/>
                <a:gd name="T4" fmla="*/ 19 w 35"/>
                <a:gd name="T5" fmla="*/ 609 h 670"/>
                <a:gd name="T6" fmla="*/ 16 w 35"/>
                <a:gd name="T7" fmla="*/ 580 h 670"/>
                <a:gd name="T8" fmla="*/ 13 w 35"/>
                <a:gd name="T9" fmla="*/ 520 h 670"/>
                <a:gd name="T10" fmla="*/ 7 w 35"/>
                <a:gd name="T11" fmla="*/ 459 h 670"/>
                <a:gd name="T12" fmla="*/ 5 w 35"/>
                <a:gd name="T13" fmla="*/ 431 h 670"/>
                <a:gd name="T14" fmla="*/ 2 w 35"/>
                <a:gd name="T15" fmla="*/ 370 h 670"/>
                <a:gd name="T16" fmla="*/ 1 w 35"/>
                <a:gd name="T17" fmla="*/ 310 h 670"/>
                <a:gd name="T18" fmla="*/ 1 w 35"/>
                <a:gd name="T19" fmla="*/ 281 h 670"/>
                <a:gd name="T20" fmla="*/ 0 w 35"/>
                <a:gd name="T21" fmla="*/ 251 h 670"/>
                <a:gd name="T22" fmla="*/ 0 w 35"/>
                <a:gd name="T23" fmla="*/ 221 h 670"/>
                <a:gd name="T24" fmla="*/ 0 w 35"/>
                <a:gd name="T25" fmla="*/ 159 h 670"/>
                <a:gd name="T26" fmla="*/ 0 w 35"/>
                <a:gd name="T27" fmla="*/ 100 h 670"/>
                <a:gd name="T28" fmla="*/ 0 w 35"/>
                <a:gd name="T29" fmla="*/ 70 h 670"/>
                <a:gd name="T30" fmla="*/ 0 w 35"/>
                <a:gd name="T31" fmla="*/ 40 h 670"/>
                <a:gd name="T32" fmla="*/ 0 w 35"/>
                <a:gd name="T33" fmla="*/ 31 h 670"/>
                <a:gd name="T34" fmla="*/ 1 w 35"/>
                <a:gd name="T35" fmla="*/ 18 h 670"/>
                <a:gd name="T36" fmla="*/ 3 w 35"/>
                <a:gd name="T37" fmla="*/ 9 h 670"/>
                <a:gd name="T38" fmla="*/ 5 w 35"/>
                <a:gd name="T39" fmla="*/ 4 h 670"/>
                <a:gd name="T40" fmla="*/ 7 w 35"/>
                <a:gd name="T41" fmla="*/ 1 h 670"/>
                <a:gd name="T42" fmla="*/ 9 w 35"/>
                <a:gd name="T43" fmla="*/ 0 h 670"/>
                <a:gd name="T44" fmla="*/ 10 w 35"/>
                <a:gd name="T45" fmla="*/ 0 h 670"/>
                <a:gd name="T46" fmla="*/ 11 w 35"/>
                <a:gd name="T47" fmla="*/ 0 h 670"/>
                <a:gd name="T48" fmla="*/ 14 w 35"/>
                <a:gd name="T49" fmla="*/ 0 h 670"/>
                <a:gd name="T50" fmla="*/ 18 w 35"/>
                <a:gd name="T51" fmla="*/ 3 h 670"/>
                <a:gd name="T52" fmla="*/ 22 w 35"/>
                <a:gd name="T53" fmla="*/ 9 h 670"/>
                <a:gd name="T54" fmla="*/ 25 w 35"/>
                <a:gd name="T55" fmla="*/ 18 h 670"/>
                <a:gd name="T56" fmla="*/ 31 w 35"/>
                <a:gd name="T57" fmla="*/ 36 h 670"/>
                <a:gd name="T58" fmla="*/ 35 w 35"/>
                <a:gd name="T59" fmla="*/ 62 h 670"/>
                <a:gd name="T60" fmla="*/ 35 w 35"/>
                <a:gd name="T61" fmla="*/ 116 h 670"/>
                <a:gd name="T62" fmla="*/ 35 w 35"/>
                <a:gd name="T63" fmla="*/ 185 h 670"/>
                <a:gd name="T64" fmla="*/ 35 w 35"/>
                <a:gd name="T65" fmla="*/ 255 h 670"/>
                <a:gd name="T66" fmla="*/ 35 w 35"/>
                <a:gd name="T67" fmla="*/ 393 h 670"/>
                <a:gd name="T68" fmla="*/ 35 w 35"/>
                <a:gd name="T69" fmla="*/ 532 h 670"/>
                <a:gd name="T70" fmla="*/ 35 w 35"/>
                <a:gd name="T71" fmla="*/ 600 h 670"/>
                <a:gd name="T72" fmla="*/ 35 w 35"/>
                <a:gd name="T73" fmla="*/ 670 h 670"/>
                <a:gd name="T74" fmla="*/ 24 w 35"/>
                <a:gd name="T75" fmla="*/ 670 h 67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5"/>
                <a:gd name="T115" fmla="*/ 0 h 670"/>
                <a:gd name="T116" fmla="*/ 35 w 35"/>
                <a:gd name="T117" fmla="*/ 670 h 67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5" h="670">
                  <a:moveTo>
                    <a:pt x="24" y="670"/>
                  </a:moveTo>
                  <a:lnTo>
                    <a:pt x="22" y="639"/>
                  </a:lnTo>
                  <a:lnTo>
                    <a:pt x="19" y="609"/>
                  </a:lnTo>
                  <a:lnTo>
                    <a:pt x="16" y="580"/>
                  </a:lnTo>
                  <a:lnTo>
                    <a:pt x="13" y="520"/>
                  </a:lnTo>
                  <a:lnTo>
                    <a:pt x="7" y="459"/>
                  </a:lnTo>
                  <a:lnTo>
                    <a:pt x="5" y="431"/>
                  </a:lnTo>
                  <a:lnTo>
                    <a:pt x="2" y="370"/>
                  </a:lnTo>
                  <a:lnTo>
                    <a:pt x="1" y="310"/>
                  </a:lnTo>
                  <a:lnTo>
                    <a:pt x="1" y="281"/>
                  </a:lnTo>
                  <a:lnTo>
                    <a:pt x="0" y="251"/>
                  </a:lnTo>
                  <a:lnTo>
                    <a:pt x="0" y="221"/>
                  </a:lnTo>
                  <a:lnTo>
                    <a:pt x="0" y="159"/>
                  </a:lnTo>
                  <a:lnTo>
                    <a:pt x="0" y="100"/>
                  </a:lnTo>
                  <a:lnTo>
                    <a:pt x="0" y="70"/>
                  </a:lnTo>
                  <a:lnTo>
                    <a:pt x="0" y="40"/>
                  </a:lnTo>
                  <a:lnTo>
                    <a:pt x="0" y="31"/>
                  </a:lnTo>
                  <a:lnTo>
                    <a:pt x="1" y="18"/>
                  </a:lnTo>
                  <a:lnTo>
                    <a:pt x="3" y="9"/>
                  </a:lnTo>
                  <a:lnTo>
                    <a:pt x="5" y="4"/>
                  </a:lnTo>
                  <a:lnTo>
                    <a:pt x="7" y="1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8" y="3"/>
                  </a:lnTo>
                  <a:lnTo>
                    <a:pt x="22" y="9"/>
                  </a:lnTo>
                  <a:lnTo>
                    <a:pt x="25" y="18"/>
                  </a:lnTo>
                  <a:lnTo>
                    <a:pt x="31" y="36"/>
                  </a:lnTo>
                  <a:lnTo>
                    <a:pt x="35" y="62"/>
                  </a:lnTo>
                  <a:lnTo>
                    <a:pt x="35" y="116"/>
                  </a:lnTo>
                  <a:lnTo>
                    <a:pt x="35" y="185"/>
                  </a:lnTo>
                  <a:lnTo>
                    <a:pt x="35" y="255"/>
                  </a:lnTo>
                  <a:lnTo>
                    <a:pt x="35" y="393"/>
                  </a:lnTo>
                  <a:lnTo>
                    <a:pt x="35" y="532"/>
                  </a:lnTo>
                  <a:lnTo>
                    <a:pt x="35" y="600"/>
                  </a:lnTo>
                  <a:lnTo>
                    <a:pt x="35" y="670"/>
                  </a:lnTo>
                  <a:lnTo>
                    <a:pt x="24" y="670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03" name="Freeform 70">
              <a:extLst>
                <a:ext uri="{FF2B5EF4-FFF2-40B4-BE49-F238E27FC236}">
                  <a16:creationId xmlns:a16="http://schemas.microsoft.com/office/drawing/2014/main" id="{94DE8E8A-B998-C6CA-FE84-F90EE53A99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4" y="1004"/>
              <a:ext cx="582" cy="385"/>
            </a:xfrm>
            <a:custGeom>
              <a:avLst/>
              <a:gdLst>
                <a:gd name="T0" fmla="*/ 582 w 582"/>
                <a:gd name="T1" fmla="*/ 17 h 385"/>
                <a:gd name="T2" fmla="*/ 559 w 582"/>
                <a:gd name="T3" fmla="*/ 33 h 385"/>
                <a:gd name="T4" fmla="*/ 538 w 582"/>
                <a:gd name="T5" fmla="*/ 49 h 385"/>
                <a:gd name="T6" fmla="*/ 344 w 582"/>
                <a:gd name="T7" fmla="*/ 190 h 385"/>
                <a:gd name="T8" fmla="*/ 286 w 582"/>
                <a:gd name="T9" fmla="*/ 233 h 385"/>
                <a:gd name="T10" fmla="*/ 177 w 582"/>
                <a:gd name="T11" fmla="*/ 310 h 385"/>
                <a:gd name="T12" fmla="*/ 163 w 582"/>
                <a:gd name="T13" fmla="*/ 322 h 385"/>
                <a:gd name="T14" fmla="*/ 146 w 582"/>
                <a:gd name="T15" fmla="*/ 333 h 385"/>
                <a:gd name="T16" fmla="*/ 137 w 582"/>
                <a:gd name="T17" fmla="*/ 340 h 385"/>
                <a:gd name="T18" fmla="*/ 119 w 582"/>
                <a:gd name="T19" fmla="*/ 352 h 385"/>
                <a:gd name="T20" fmla="*/ 106 w 582"/>
                <a:gd name="T21" fmla="*/ 358 h 385"/>
                <a:gd name="T22" fmla="*/ 89 w 582"/>
                <a:gd name="T23" fmla="*/ 367 h 385"/>
                <a:gd name="T24" fmla="*/ 75 w 582"/>
                <a:gd name="T25" fmla="*/ 374 h 385"/>
                <a:gd name="T26" fmla="*/ 55 w 582"/>
                <a:gd name="T27" fmla="*/ 380 h 385"/>
                <a:gd name="T28" fmla="*/ 49 w 582"/>
                <a:gd name="T29" fmla="*/ 383 h 385"/>
                <a:gd name="T30" fmla="*/ 36 w 582"/>
                <a:gd name="T31" fmla="*/ 384 h 385"/>
                <a:gd name="T32" fmla="*/ 20 w 582"/>
                <a:gd name="T33" fmla="*/ 385 h 385"/>
                <a:gd name="T34" fmla="*/ 9 w 582"/>
                <a:gd name="T35" fmla="*/ 381 h 385"/>
                <a:gd name="T36" fmla="*/ 6 w 582"/>
                <a:gd name="T37" fmla="*/ 379 h 385"/>
                <a:gd name="T38" fmla="*/ 4 w 582"/>
                <a:gd name="T39" fmla="*/ 376 h 385"/>
                <a:gd name="T40" fmla="*/ 0 w 582"/>
                <a:gd name="T41" fmla="*/ 367 h 385"/>
                <a:gd name="T42" fmla="*/ 0 w 582"/>
                <a:gd name="T43" fmla="*/ 353 h 385"/>
                <a:gd name="T44" fmla="*/ 4 w 582"/>
                <a:gd name="T45" fmla="*/ 342 h 385"/>
                <a:gd name="T46" fmla="*/ 6 w 582"/>
                <a:gd name="T47" fmla="*/ 337 h 385"/>
                <a:gd name="T48" fmla="*/ 15 w 582"/>
                <a:gd name="T49" fmla="*/ 322 h 385"/>
                <a:gd name="T50" fmla="*/ 23 w 582"/>
                <a:gd name="T51" fmla="*/ 310 h 385"/>
                <a:gd name="T52" fmla="*/ 33 w 582"/>
                <a:gd name="T53" fmla="*/ 297 h 385"/>
                <a:gd name="T54" fmla="*/ 42 w 582"/>
                <a:gd name="T55" fmla="*/ 286 h 385"/>
                <a:gd name="T56" fmla="*/ 55 w 582"/>
                <a:gd name="T57" fmla="*/ 274 h 385"/>
                <a:gd name="T58" fmla="*/ 66 w 582"/>
                <a:gd name="T59" fmla="*/ 264 h 385"/>
                <a:gd name="T60" fmla="*/ 86 w 582"/>
                <a:gd name="T61" fmla="*/ 245 h 385"/>
                <a:gd name="T62" fmla="*/ 115 w 582"/>
                <a:gd name="T63" fmla="*/ 223 h 385"/>
                <a:gd name="T64" fmla="*/ 128 w 582"/>
                <a:gd name="T65" fmla="*/ 216 h 385"/>
                <a:gd name="T66" fmla="*/ 143 w 582"/>
                <a:gd name="T67" fmla="*/ 204 h 385"/>
                <a:gd name="T68" fmla="*/ 185 w 582"/>
                <a:gd name="T69" fmla="*/ 176 h 385"/>
                <a:gd name="T70" fmla="*/ 220 w 582"/>
                <a:gd name="T71" fmla="*/ 154 h 385"/>
                <a:gd name="T72" fmla="*/ 248 w 582"/>
                <a:gd name="T73" fmla="*/ 138 h 385"/>
                <a:gd name="T74" fmla="*/ 297 w 582"/>
                <a:gd name="T75" fmla="*/ 112 h 385"/>
                <a:gd name="T76" fmla="*/ 350 w 582"/>
                <a:gd name="T77" fmla="*/ 86 h 385"/>
                <a:gd name="T78" fmla="*/ 383 w 582"/>
                <a:gd name="T79" fmla="*/ 72 h 385"/>
                <a:gd name="T80" fmla="*/ 432 w 582"/>
                <a:gd name="T81" fmla="*/ 53 h 385"/>
                <a:gd name="T82" fmla="*/ 473 w 582"/>
                <a:gd name="T83" fmla="*/ 37 h 385"/>
                <a:gd name="T84" fmla="*/ 506 w 582"/>
                <a:gd name="T85" fmla="*/ 27 h 385"/>
                <a:gd name="T86" fmla="*/ 524 w 582"/>
                <a:gd name="T87" fmla="*/ 20 h 385"/>
                <a:gd name="T88" fmla="*/ 574 w 582"/>
                <a:gd name="T89" fmla="*/ 2 h 385"/>
                <a:gd name="T90" fmla="*/ 582 w 582"/>
                <a:gd name="T91" fmla="*/ 0 h 385"/>
                <a:gd name="T92" fmla="*/ 582 w 582"/>
                <a:gd name="T93" fmla="*/ 17 h 38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82"/>
                <a:gd name="T142" fmla="*/ 0 h 385"/>
                <a:gd name="T143" fmla="*/ 582 w 582"/>
                <a:gd name="T144" fmla="*/ 385 h 385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82" h="385">
                  <a:moveTo>
                    <a:pt x="582" y="17"/>
                  </a:moveTo>
                  <a:lnTo>
                    <a:pt x="559" y="33"/>
                  </a:lnTo>
                  <a:lnTo>
                    <a:pt x="538" y="49"/>
                  </a:lnTo>
                  <a:lnTo>
                    <a:pt x="344" y="190"/>
                  </a:lnTo>
                  <a:lnTo>
                    <a:pt x="286" y="233"/>
                  </a:lnTo>
                  <a:lnTo>
                    <a:pt x="177" y="310"/>
                  </a:lnTo>
                  <a:lnTo>
                    <a:pt x="163" y="322"/>
                  </a:lnTo>
                  <a:lnTo>
                    <a:pt x="146" y="333"/>
                  </a:lnTo>
                  <a:lnTo>
                    <a:pt x="137" y="340"/>
                  </a:lnTo>
                  <a:lnTo>
                    <a:pt x="119" y="352"/>
                  </a:lnTo>
                  <a:lnTo>
                    <a:pt x="106" y="358"/>
                  </a:lnTo>
                  <a:lnTo>
                    <a:pt x="89" y="367"/>
                  </a:lnTo>
                  <a:lnTo>
                    <a:pt x="75" y="374"/>
                  </a:lnTo>
                  <a:lnTo>
                    <a:pt x="55" y="380"/>
                  </a:lnTo>
                  <a:lnTo>
                    <a:pt x="49" y="383"/>
                  </a:lnTo>
                  <a:lnTo>
                    <a:pt x="36" y="384"/>
                  </a:lnTo>
                  <a:lnTo>
                    <a:pt x="20" y="385"/>
                  </a:lnTo>
                  <a:lnTo>
                    <a:pt x="9" y="381"/>
                  </a:lnTo>
                  <a:lnTo>
                    <a:pt x="6" y="379"/>
                  </a:lnTo>
                  <a:lnTo>
                    <a:pt x="4" y="376"/>
                  </a:lnTo>
                  <a:lnTo>
                    <a:pt x="0" y="367"/>
                  </a:lnTo>
                  <a:lnTo>
                    <a:pt x="0" y="353"/>
                  </a:lnTo>
                  <a:lnTo>
                    <a:pt x="4" y="342"/>
                  </a:lnTo>
                  <a:lnTo>
                    <a:pt x="6" y="337"/>
                  </a:lnTo>
                  <a:lnTo>
                    <a:pt x="15" y="322"/>
                  </a:lnTo>
                  <a:lnTo>
                    <a:pt x="23" y="310"/>
                  </a:lnTo>
                  <a:lnTo>
                    <a:pt x="33" y="297"/>
                  </a:lnTo>
                  <a:lnTo>
                    <a:pt x="42" y="286"/>
                  </a:lnTo>
                  <a:lnTo>
                    <a:pt x="55" y="274"/>
                  </a:lnTo>
                  <a:lnTo>
                    <a:pt x="66" y="264"/>
                  </a:lnTo>
                  <a:lnTo>
                    <a:pt x="86" y="245"/>
                  </a:lnTo>
                  <a:lnTo>
                    <a:pt x="115" y="223"/>
                  </a:lnTo>
                  <a:lnTo>
                    <a:pt x="128" y="216"/>
                  </a:lnTo>
                  <a:lnTo>
                    <a:pt x="143" y="204"/>
                  </a:lnTo>
                  <a:lnTo>
                    <a:pt x="185" y="176"/>
                  </a:lnTo>
                  <a:lnTo>
                    <a:pt x="220" y="154"/>
                  </a:lnTo>
                  <a:lnTo>
                    <a:pt x="248" y="138"/>
                  </a:lnTo>
                  <a:lnTo>
                    <a:pt x="297" y="112"/>
                  </a:lnTo>
                  <a:lnTo>
                    <a:pt x="350" y="86"/>
                  </a:lnTo>
                  <a:lnTo>
                    <a:pt x="383" y="72"/>
                  </a:lnTo>
                  <a:lnTo>
                    <a:pt x="432" y="53"/>
                  </a:lnTo>
                  <a:lnTo>
                    <a:pt x="473" y="37"/>
                  </a:lnTo>
                  <a:lnTo>
                    <a:pt x="506" y="27"/>
                  </a:lnTo>
                  <a:lnTo>
                    <a:pt x="524" y="20"/>
                  </a:lnTo>
                  <a:lnTo>
                    <a:pt x="574" y="2"/>
                  </a:lnTo>
                  <a:lnTo>
                    <a:pt x="582" y="0"/>
                  </a:lnTo>
                  <a:lnTo>
                    <a:pt x="582" y="17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04" name="Freeform 71">
              <a:extLst>
                <a:ext uri="{FF2B5EF4-FFF2-40B4-BE49-F238E27FC236}">
                  <a16:creationId xmlns:a16="http://schemas.microsoft.com/office/drawing/2014/main" id="{28CF0015-88ED-9137-0B1E-A82E9F9CD7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5" y="3632"/>
              <a:ext cx="616" cy="339"/>
            </a:xfrm>
            <a:custGeom>
              <a:avLst/>
              <a:gdLst>
                <a:gd name="T0" fmla="*/ 13 w 616"/>
                <a:gd name="T1" fmla="*/ 0 h 339"/>
                <a:gd name="T2" fmla="*/ 40 w 616"/>
                <a:gd name="T3" fmla="*/ 12 h 339"/>
                <a:gd name="T4" fmla="*/ 63 w 616"/>
                <a:gd name="T5" fmla="*/ 22 h 339"/>
                <a:gd name="T6" fmla="*/ 283 w 616"/>
                <a:gd name="T7" fmla="*/ 120 h 339"/>
                <a:gd name="T8" fmla="*/ 349 w 616"/>
                <a:gd name="T9" fmla="*/ 150 h 339"/>
                <a:gd name="T10" fmla="*/ 471 w 616"/>
                <a:gd name="T11" fmla="*/ 203 h 339"/>
                <a:gd name="T12" fmla="*/ 488 w 616"/>
                <a:gd name="T13" fmla="*/ 211 h 339"/>
                <a:gd name="T14" fmla="*/ 506 w 616"/>
                <a:gd name="T15" fmla="*/ 220 h 339"/>
                <a:gd name="T16" fmla="*/ 516 w 616"/>
                <a:gd name="T17" fmla="*/ 224 h 339"/>
                <a:gd name="T18" fmla="*/ 536 w 616"/>
                <a:gd name="T19" fmla="*/ 234 h 339"/>
                <a:gd name="T20" fmla="*/ 547 w 616"/>
                <a:gd name="T21" fmla="*/ 242 h 339"/>
                <a:gd name="T22" fmla="*/ 564 w 616"/>
                <a:gd name="T23" fmla="*/ 252 h 339"/>
                <a:gd name="T24" fmla="*/ 576 w 616"/>
                <a:gd name="T25" fmla="*/ 261 h 339"/>
                <a:gd name="T26" fmla="*/ 591 w 616"/>
                <a:gd name="T27" fmla="*/ 274 h 339"/>
                <a:gd name="T28" fmla="*/ 596 w 616"/>
                <a:gd name="T29" fmla="*/ 279 h 339"/>
                <a:gd name="T30" fmla="*/ 604 w 616"/>
                <a:gd name="T31" fmla="*/ 290 h 339"/>
                <a:gd name="T32" fmla="*/ 613 w 616"/>
                <a:gd name="T33" fmla="*/ 303 h 339"/>
                <a:gd name="T34" fmla="*/ 616 w 616"/>
                <a:gd name="T35" fmla="*/ 314 h 339"/>
                <a:gd name="T36" fmla="*/ 616 w 616"/>
                <a:gd name="T37" fmla="*/ 318 h 339"/>
                <a:gd name="T38" fmla="*/ 614 w 616"/>
                <a:gd name="T39" fmla="*/ 322 h 339"/>
                <a:gd name="T40" fmla="*/ 608 w 616"/>
                <a:gd name="T41" fmla="*/ 330 h 339"/>
                <a:gd name="T42" fmla="*/ 595 w 616"/>
                <a:gd name="T43" fmla="*/ 336 h 339"/>
                <a:gd name="T44" fmla="*/ 586 w 616"/>
                <a:gd name="T45" fmla="*/ 339 h 339"/>
                <a:gd name="T46" fmla="*/ 580 w 616"/>
                <a:gd name="T47" fmla="*/ 339 h 339"/>
                <a:gd name="T48" fmla="*/ 561 w 616"/>
                <a:gd name="T49" fmla="*/ 339 h 339"/>
                <a:gd name="T50" fmla="*/ 547 w 616"/>
                <a:gd name="T51" fmla="*/ 337 h 339"/>
                <a:gd name="T52" fmla="*/ 530 w 616"/>
                <a:gd name="T53" fmla="*/ 335 h 339"/>
                <a:gd name="T54" fmla="*/ 516 w 616"/>
                <a:gd name="T55" fmla="*/ 332 h 339"/>
                <a:gd name="T56" fmla="*/ 499 w 616"/>
                <a:gd name="T57" fmla="*/ 328 h 339"/>
                <a:gd name="T58" fmla="*/ 486 w 616"/>
                <a:gd name="T59" fmla="*/ 325 h 339"/>
                <a:gd name="T60" fmla="*/ 459 w 616"/>
                <a:gd name="T61" fmla="*/ 314 h 339"/>
                <a:gd name="T62" fmla="*/ 427 w 616"/>
                <a:gd name="T63" fmla="*/ 301 h 339"/>
                <a:gd name="T64" fmla="*/ 413 w 616"/>
                <a:gd name="T65" fmla="*/ 295 h 339"/>
                <a:gd name="T66" fmla="*/ 396 w 616"/>
                <a:gd name="T67" fmla="*/ 287 h 339"/>
                <a:gd name="T68" fmla="*/ 349 w 616"/>
                <a:gd name="T69" fmla="*/ 264 h 339"/>
                <a:gd name="T70" fmla="*/ 313 w 616"/>
                <a:gd name="T71" fmla="*/ 246 h 339"/>
                <a:gd name="T72" fmla="*/ 286 w 616"/>
                <a:gd name="T73" fmla="*/ 229 h 339"/>
                <a:gd name="T74" fmla="*/ 238 w 616"/>
                <a:gd name="T75" fmla="*/ 199 h 339"/>
                <a:gd name="T76" fmla="*/ 190 w 616"/>
                <a:gd name="T77" fmla="*/ 165 h 339"/>
                <a:gd name="T78" fmla="*/ 162 w 616"/>
                <a:gd name="T79" fmla="*/ 145 h 339"/>
                <a:gd name="T80" fmla="*/ 119 w 616"/>
                <a:gd name="T81" fmla="*/ 112 h 339"/>
                <a:gd name="T82" fmla="*/ 87 w 616"/>
                <a:gd name="T83" fmla="*/ 84 h 339"/>
                <a:gd name="T84" fmla="*/ 61 w 616"/>
                <a:gd name="T85" fmla="*/ 61 h 339"/>
                <a:gd name="T86" fmla="*/ 47 w 616"/>
                <a:gd name="T87" fmla="*/ 49 h 339"/>
                <a:gd name="T88" fmla="*/ 5 w 616"/>
                <a:gd name="T89" fmla="*/ 14 h 339"/>
                <a:gd name="T90" fmla="*/ 0 w 616"/>
                <a:gd name="T91" fmla="*/ 9 h 339"/>
                <a:gd name="T92" fmla="*/ 13 w 616"/>
                <a:gd name="T93" fmla="*/ 0 h 33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616"/>
                <a:gd name="T142" fmla="*/ 0 h 339"/>
                <a:gd name="T143" fmla="*/ 616 w 616"/>
                <a:gd name="T144" fmla="*/ 339 h 339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616" h="339">
                  <a:moveTo>
                    <a:pt x="13" y="0"/>
                  </a:moveTo>
                  <a:lnTo>
                    <a:pt x="40" y="12"/>
                  </a:lnTo>
                  <a:lnTo>
                    <a:pt x="63" y="22"/>
                  </a:lnTo>
                  <a:lnTo>
                    <a:pt x="283" y="120"/>
                  </a:lnTo>
                  <a:lnTo>
                    <a:pt x="349" y="150"/>
                  </a:lnTo>
                  <a:lnTo>
                    <a:pt x="471" y="203"/>
                  </a:lnTo>
                  <a:lnTo>
                    <a:pt x="488" y="211"/>
                  </a:lnTo>
                  <a:lnTo>
                    <a:pt x="506" y="220"/>
                  </a:lnTo>
                  <a:lnTo>
                    <a:pt x="516" y="224"/>
                  </a:lnTo>
                  <a:lnTo>
                    <a:pt x="536" y="234"/>
                  </a:lnTo>
                  <a:lnTo>
                    <a:pt x="547" y="242"/>
                  </a:lnTo>
                  <a:lnTo>
                    <a:pt x="564" y="252"/>
                  </a:lnTo>
                  <a:lnTo>
                    <a:pt x="576" y="261"/>
                  </a:lnTo>
                  <a:lnTo>
                    <a:pt x="591" y="274"/>
                  </a:lnTo>
                  <a:lnTo>
                    <a:pt x="596" y="279"/>
                  </a:lnTo>
                  <a:lnTo>
                    <a:pt x="604" y="290"/>
                  </a:lnTo>
                  <a:lnTo>
                    <a:pt x="613" y="303"/>
                  </a:lnTo>
                  <a:lnTo>
                    <a:pt x="616" y="314"/>
                  </a:lnTo>
                  <a:lnTo>
                    <a:pt x="616" y="318"/>
                  </a:lnTo>
                  <a:lnTo>
                    <a:pt x="614" y="322"/>
                  </a:lnTo>
                  <a:lnTo>
                    <a:pt x="608" y="330"/>
                  </a:lnTo>
                  <a:lnTo>
                    <a:pt x="595" y="336"/>
                  </a:lnTo>
                  <a:lnTo>
                    <a:pt x="586" y="339"/>
                  </a:lnTo>
                  <a:lnTo>
                    <a:pt x="580" y="339"/>
                  </a:lnTo>
                  <a:lnTo>
                    <a:pt x="561" y="339"/>
                  </a:lnTo>
                  <a:lnTo>
                    <a:pt x="547" y="337"/>
                  </a:lnTo>
                  <a:lnTo>
                    <a:pt x="530" y="335"/>
                  </a:lnTo>
                  <a:lnTo>
                    <a:pt x="516" y="332"/>
                  </a:lnTo>
                  <a:lnTo>
                    <a:pt x="499" y="328"/>
                  </a:lnTo>
                  <a:lnTo>
                    <a:pt x="486" y="325"/>
                  </a:lnTo>
                  <a:lnTo>
                    <a:pt x="459" y="314"/>
                  </a:lnTo>
                  <a:lnTo>
                    <a:pt x="427" y="301"/>
                  </a:lnTo>
                  <a:lnTo>
                    <a:pt x="413" y="295"/>
                  </a:lnTo>
                  <a:lnTo>
                    <a:pt x="396" y="287"/>
                  </a:lnTo>
                  <a:lnTo>
                    <a:pt x="349" y="264"/>
                  </a:lnTo>
                  <a:lnTo>
                    <a:pt x="313" y="246"/>
                  </a:lnTo>
                  <a:lnTo>
                    <a:pt x="286" y="229"/>
                  </a:lnTo>
                  <a:lnTo>
                    <a:pt x="238" y="199"/>
                  </a:lnTo>
                  <a:lnTo>
                    <a:pt x="190" y="165"/>
                  </a:lnTo>
                  <a:lnTo>
                    <a:pt x="162" y="145"/>
                  </a:lnTo>
                  <a:lnTo>
                    <a:pt x="119" y="112"/>
                  </a:lnTo>
                  <a:lnTo>
                    <a:pt x="87" y="84"/>
                  </a:lnTo>
                  <a:lnTo>
                    <a:pt x="61" y="61"/>
                  </a:lnTo>
                  <a:lnTo>
                    <a:pt x="47" y="49"/>
                  </a:lnTo>
                  <a:lnTo>
                    <a:pt x="5" y="14"/>
                  </a:lnTo>
                  <a:lnTo>
                    <a:pt x="0" y="9"/>
                  </a:lnTo>
                  <a:lnTo>
                    <a:pt x="13" y="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05" name="Freeform 72">
              <a:extLst>
                <a:ext uri="{FF2B5EF4-FFF2-40B4-BE49-F238E27FC236}">
                  <a16:creationId xmlns:a16="http://schemas.microsoft.com/office/drawing/2014/main" id="{697459D4-DA9D-A89C-3E01-86E6147EA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7" y="3408"/>
              <a:ext cx="476" cy="515"/>
            </a:xfrm>
            <a:custGeom>
              <a:avLst/>
              <a:gdLst>
                <a:gd name="T0" fmla="*/ 16 w 476"/>
                <a:gd name="T1" fmla="*/ 0 h 515"/>
                <a:gd name="T2" fmla="*/ 38 w 476"/>
                <a:gd name="T3" fmla="*/ 20 h 515"/>
                <a:gd name="T4" fmla="*/ 56 w 476"/>
                <a:gd name="T5" fmla="*/ 38 h 515"/>
                <a:gd name="T6" fmla="*/ 229 w 476"/>
                <a:gd name="T7" fmla="*/ 204 h 515"/>
                <a:gd name="T8" fmla="*/ 281 w 476"/>
                <a:gd name="T9" fmla="*/ 255 h 515"/>
                <a:gd name="T10" fmla="*/ 376 w 476"/>
                <a:gd name="T11" fmla="*/ 348 h 515"/>
                <a:gd name="T12" fmla="*/ 389 w 476"/>
                <a:gd name="T13" fmla="*/ 361 h 515"/>
                <a:gd name="T14" fmla="*/ 404 w 476"/>
                <a:gd name="T15" fmla="*/ 375 h 515"/>
                <a:gd name="T16" fmla="*/ 411 w 476"/>
                <a:gd name="T17" fmla="*/ 382 h 515"/>
                <a:gd name="T18" fmla="*/ 427 w 476"/>
                <a:gd name="T19" fmla="*/ 398 h 515"/>
                <a:gd name="T20" fmla="*/ 436 w 476"/>
                <a:gd name="T21" fmla="*/ 410 h 515"/>
                <a:gd name="T22" fmla="*/ 448 w 476"/>
                <a:gd name="T23" fmla="*/ 426 h 515"/>
                <a:gd name="T24" fmla="*/ 455 w 476"/>
                <a:gd name="T25" fmla="*/ 439 h 515"/>
                <a:gd name="T26" fmla="*/ 466 w 476"/>
                <a:gd name="T27" fmla="*/ 455 h 515"/>
                <a:gd name="T28" fmla="*/ 468 w 476"/>
                <a:gd name="T29" fmla="*/ 462 h 515"/>
                <a:gd name="T30" fmla="*/ 473 w 476"/>
                <a:gd name="T31" fmla="*/ 473 h 515"/>
                <a:gd name="T32" fmla="*/ 476 w 476"/>
                <a:gd name="T33" fmla="*/ 490 h 515"/>
                <a:gd name="T34" fmla="*/ 475 w 476"/>
                <a:gd name="T35" fmla="*/ 502 h 515"/>
                <a:gd name="T36" fmla="*/ 472 w 476"/>
                <a:gd name="T37" fmla="*/ 505 h 515"/>
                <a:gd name="T38" fmla="*/ 471 w 476"/>
                <a:gd name="T39" fmla="*/ 508 h 515"/>
                <a:gd name="T40" fmla="*/ 462 w 476"/>
                <a:gd name="T41" fmla="*/ 514 h 515"/>
                <a:gd name="T42" fmla="*/ 448 w 476"/>
                <a:gd name="T43" fmla="*/ 515 h 515"/>
                <a:gd name="T44" fmla="*/ 439 w 476"/>
                <a:gd name="T45" fmla="*/ 514 h 515"/>
                <a:gd name="T46" fmla="*/ 432 w 476"/>
                <a:gd name="T47" fmla="*/ 512 h 515"/>
                <a:gd name="T48" fmla="*/ 414 w 476"/>
                <a:gd name="T49" fmla="*/ 506 h 515"/>
                <a:gd name="T50" fmla="*/ 402 w 476"/>
                <a:gd name="T51" fmla="*/ 499 h 515"/>
                <a:gd name="T52" fmla="*/ 387 w 476"/>
                <a:gd name="T53" fmla="*/ 492 h 515"/>
                <a:gd name="T54" fmla="*/ 375 w 476"/>
                <a:gd name="T55" fmla="*/ 484 h 515"/>
                <a:gd name="T56" fmla="*/ 361 w 476"/>
                <a:gd name="T57" fmla="*/ 475 h 515"/>
                <a:gd name="T58" fmla="*/ 349 w 476"/>
                <a:gd name="T59" fmla="*/ 466 h 515"/>
                <a:gd name="T60" fmla="*/ 327 w 476"/>
                <a:gd name="T61" fmla="*/ 448 h 515"/>
                <a:gd name="T62" fmla="*/ 301 w 476"/>
                <a:gd name="T63" fmla="*/ 424 h 515"/>
                <a:gd name="T64" fmla="*/ 291 w 476"/>
                <a:gd name="T65" fmla="*/ 414 h 515"/>
                <a:gd name="T66" fmla="*/ 277 w 476"/>
                <a:gd name="T67" fmla="*/ 400 h 515"/>
                <a:gd name="T68" fmla="*/ 242 w 476"/>
                <a:gd name="T69" fmla="*/ 364 h 515"/>
                <a:gd name="T70" fmla="*/ 213 w 476"/>
                <a:gd name="T71" fmla="*/ 333 h 515"/>
                <a:gd name="T72" fmla="*/ 194 w 476"/>
                <a:gd name="T73" fmla="*/ 308 h 515"/>
                <a:gd name="T74" fmla="*/ 159 w 476"/>
                <a:gd name="T75" fmla="*/ 264 h 515"/>
                <a:gd name="T76" fmla="*/ 126 w 476"/>
                <a:gd name="T77" fmla="*/ 216 h 515"/>
                <a:gd name="T78" fmla="*/ 106 w 476"/>
                <a:gd name="T79" fmla="*/ 188 h 515"/>
                <a:gd name="T80" fmla="*/ 78 w 476"/>
                <a:gd name="T81" fmla="*/ 141 h 515"/>
                <a:gd name="T82" fmla="*/ 56 w 476"/>
                <a:gd name="T83" fmla="*/ 104 h 515"/>
                <a:gd name="T84" fmla="*/ 39 w 476"/>
                <a:gd name="T85" fmla="*/ 74 h 515"/>
                <a:gd name="T86" fmla="*/ 30 w 476"/>
                <a:gd name="T87" fmla="*/ 57 h 515"/>
                <a:gd name="T88" fmla="*/ 4 w 476"/>
                <a:gd name="T89" fmla="*/ 10 h 515"/>
                <a:gd name="T90" fmla="*/ 0 w 476"/>
                <a:gd name="T91" fmla="*/ 4 h 515"/>
                <a:gd name="T92" fmla="*/ 16 w 476"/>
                <a:gd name="T93" fmla="*/ 0 h 51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76"/>
                <a:gd name="T142" fmla="*/ 0 h 515"/>
                <a:gd name="T143" fmla="*/ 476 w 476"/>
                <a:gd name="T144" fmla="*/ 515 h 515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76" h="515">
                  <a:moveTo>
                    <a:pt x="16" y="0"/>
                  </a:moveTo>
                  <a:lnTo>
                    <a:pt x="38" y="20"/>
                  </a:lnTo>
                  <a:lnTo>
                    <a:pt x="56" y="38"/>
                  </a:lnTo>
                  <a:lnTo>
                    <a:pt x="229" y="204"/>
                  </a:lnTo>
                  <a:lnTo>
                    <a:pt x="281" y="255"/>
                  </a:lnTo>
                  <a:lnTo>
                    <a:pt x="376" y="348"/>
                  </a:lnTo>
                  <a:lnTo>
                    <a:pt x="389" y="361"/>
                  </a:lnTo>
                  <a:lnTo>
                    <a:pt x="404" y="375"/>
                  </a:lnTo>
                  <a:lnTo>
                    <a:pt x="411" y="382"/>
                  </a:lnTo>
                  <a:lnTo>
                    <a:pt x="427" y="398"/>
                  </a:lnTo>
                  <a:lnTo>
                    <a:pt x="436" y="410"/>
                  </a:lnTo>
                  <a:lnTo>
                    <a:pt x="448" y="426"/>
                  </a:lnTo>
                  <a:lnTo>
                    <a:pt x="455" y="439"/>
                  </a:lnTo>
                  <a:lnTo>
                    <a:pt x="466" y="455"/>
                  </a:lnTo>
                  <a:lnTo>
                    <a:pt x="468" y="462"/>
                  </a:lnTo>
                  <a:lnTo>
                    <a:pt x="473" y="473"/>
                  </a:lnTo>
                  <a:lnTo>
                    <a:pt x="476" y="490"/>
                  </a:lnTo>
                  <a:lnTo>
                    <a:pt x="475" y="502"/>
                  </a:lnTo>
                  <a:lnTo>
                    <a:pt x="472" y="505"/>
                  </a:lnTo>
                  <a:lnTo>
                    <a:pt x="471" y="508"/>
                  </a:lnTo>
                  <a:lnTo>
                    <a:pt x="462" y="514"/>
                  </a:lnTo>
                  <a:lnTo>
                    <a:pt x="448" y="515"/>
                  </a:lnTo>
                  <a:lnTo>
                    <a:pt x="439" y="514"/>
                  </a:lnTo>
                  <a:lnTo>
                    <a:pt x="432" y="512"/>
                  </a:lnTo>
                  <a:lnTo>
                    <a:pt x="414" y="506"/>
                  </a:lnTo>
                  <a:lnTo>
                    <a:pt x="402" y="499"/>
                  </a:lnTo>
                  <a:lnTo>
                    <a:pt x="387" y="492"/>
                  </a:lnTo>
                  <a:lnTo>
                    <a:pt x="375" y="484"/>
                  </a:lnTo>
                  <a:lnTo>
                    <a:pt x="361" y="475"/>
                  </a:lnTo>
                  <a:lnTo>
                    <a:pt x="349" y="466"/>
                  </a:lnTo>
                  <a:lnTo>
                    <a:pt x="327" y="448"/>
                  </a:lnTo>
                  <a:lnTo>
                    <a:pt x="301" y="424"/>
                  </a:lnTo>
                  <a:lnTo>
                    <a:pt x="291" y="414"/>
                  </a:lnTo>
                  <a:lnTo>
                    <a:pt x="277" y="400"/>
                  </a:lnTo>
                  <a:lnTo>
                    <a:pt x="242" y="364"/>
                  </a:lnTo>
                  <a:lnTo>
                    <a:pt x="213" y="333"/>
                  </a:lnTo>
                  <a:lnTo>
                    <a:pt x="194" y="308"/>
                  </a:lnTo>
                  <a:lnTo>
                    <a:pt x="159" y="264"/>
                  </a:lnTo>
                  <a:lnTo>
                    <a:pt x="126" y="216"/>
                  </a:lnTo>
                  <a:lnTo>
                    <a:pt x="106" y="188"/>
                  </a:lnTo>
                  <a:lnTo>
                    <a:pt x="78" y="141"/>
                  </a:lnTo>
                  <a:lnTo>
                    <a:pt x="56" y="104"/>
                  </a:lnTo>
                  <a:lnTo>
                    <a:pt x="39" y="74"/>
                  </a:lnTo>
                  <a:lnTo>
                    <a:pt x="30" y="57"/>
                  </a:lnTo>
                  <a:lnTo>
                    <a:pt x="4" y="10"/>
                  </a:lnTo>
                  <a:lnTo>
                    <a:pt x="0" y="4"/>
                  </a:lnTo>
                  <a:lnTo>
                    <a:pt x="16" y="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06" name="Freeform 73">
              <a:extLst>
                <a:ext uri="{FF2B5EF4-FFF2-40B4-BE49-F238E27FC236}">
                  <a16:creationId xmlns:a16="http://schemas.microsoft.com/office/drawing/2014/main" id="{883683BA-1260-3448-D847-E617B6D3FA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3" y="1124"/>
              <a:ext cx="668" cy="60"/>
            </a:xfrm>
            <a:custGeom>
              <a:avLst/>
              <a:gdLst>
                <a:gd name="T0" fmla="*/ 1 w 668"/>
                <a:gd name="T1" fmla="*/ 0 h 60"/>
                <a:gd name="T2" fmla="*/ 31 w 668"/>
                <a:gd name="T3" fmla="*/ 0 h 60"/>
                <a:gd name="T4" fmla="*/ 60 w 668"/>
                <a:gd name="T5" fmla="*/ 0 h 60"/>
                <a:gd name="T6" fmla="*/ 90 w 668"/>
                <a:gd name="T7" fmla="*/ 0 h 60"/>
                <a:gd name="T8" fmla="*/ 151 w 668"/>
                <a:gd name="T9" fmla="*/ 0 h 60"/>
                <a:gd name="T10" fmla="*/ 210 w 668"/>
                <a:gd name="T11" fmla="*/ 0 h 60"/>
                <a:gd name="T12" fmla="*/ 240 w 668"/>
                <a:gd name="T13" fmla="*/ 1 h 60"/>
                <a:gd name="T14" fmla="*/ 300 w 668"/>
                <a:gd name="T15" fmla="*/ 3 h 60"/>
                <a:gd name="T16" fmla="*/ 359 w 668"/>
                <a:gd name="T17" fmla="*/ 6 h 60"/>
                <a:gd name="T18" fmla="*/ 389 w 668"/>
                <a:gd name="T19" fmla="*/ 8 h 60"/>
                <a:gd name="T20" fmla="*/ 419 w 668"/>
                <a:gd name="T21" fmla="*/ 10 h 60"/>
                <a:gd name="T22" fmla="*/ 448 w 668"/>
                <a:gd name="T23" fmla="*/ 13 h 60"/>
                <a:gd name="T24" fmla="*/ 510 w 668"/>
                <a:gd name="T25" fmla="*/ 18 h 60"/>
                <a:gd name="T26" fmla="*/ 570 w 668"/>
                <a:gd name="T27" fmla="*/ 22 h 60"/>
                <a:gd name="T28" fmla="*/ 600 w 668"/>
                <a:gd name="T29" fmla="*/ 25 h 60"/>
                <a:gd name="T30" fmla="*/ 628 w 668"/>
                <a:gd name="T31" fmla="*/ 27 h 60"/>
                <a:gd name="T32" fmla="*/ 639 w 668"/>
                <a:gd name="T33" fmla="*/ 28 h 60"/>
                <a:gd name="T34" fmla="*/ 651 w 668"/>
                <a:gd name="T35" fmla="*/ 31 h 60"/>
                <a:gd name="T36" fmla="*/ 659 w 668"/>
                <a:gd name="T37" fmla="*/ 34 h 60"/>
                <a:gd name="T38" fmla="*/ 664 w 668"/>
                <a:gd name="T39" fmla="*/ 36 h 60"/>
                <a:gd name="T40" fmla="*/ 667 w 668"/>
                <a:gd name="T41" fmla="*/ 39 h 60"/>
                <a:gd name="T42" fmla="*/ 668 w 668"/>
                <a:gd name="T43" fmla="*/ 40 h 60"/>
                <a:gd name="T44" fmla="*/ 668 w 668"/>
                <a:gd name="T45" fmla="*/ 41 h 60"/>
                <a:gd name="T46" fmla="*/ 668 w 668"/>
                <a:gd name="T47" fmla="*/ 43 h 60"/>
                <a:gd name="T48" fmla="*/ 667 w 668"/>
                <a:gd name="T49" fmla="*/ 45 h 60"/>
                <a:gd name="T50" fmla="*/ 664 w 668"/>
                <a:gd name="T51" fmla="*/ 48 h 60"/>
                <a:gd name="T52" fmla="*/ 659 w 668"/>
                <a:gd name="T53" fmla="*/ 52 h 60"/>
                <a:gd name="T54" fmla="*/ 649 w 668"/>
                <a:gd name="T55" fmla="*/ 56 h 60"/>
                <a:gd name="T56" fmla="*/ 631 w 668"/>
                <a:gd name="T57" fmla="*/ 58 h 60"/>
                <a:gd name="T58" fmla="*/ 605 w 668"/>
                <a:gd name="T59" fmla="*/ 60 h 60"/>
                <a:gd name="T60" fmla="*/ 551 w 668"/>
                <a:gd name="T61" fmla="*/ 56 h 60"/>
                <a:gd name="T62" fmla="*/ 482 w 668"/>
                <a:gd name="T63" fmla="*/ 49 h 60"/>
                <a:gd name="T64" fmla="*/ 413 w 668"/>
                <a:gd name="T65" fmla="*/ 44 h 60"/>
                <a:gd name="T66" fmla="*/ 275 w 668"/>
                <a:gd name="T67" fmla="*/ 32 h 60"/>
                <a:gd name="T68" fmla="*/ 138 w 668"/>
                <a:gd name="T69" fmla="*/ 21 h 60"/>
                <a:gd name="T70" fmla="*/ 68 w 668"/>
                <a:gd name="T71" fmla="*/ 16 h 60"/>
                <a:gd name="T72" fmla="*/ 0 w 668"/>
                <a:gd name="T73" fmla="*/ 9 h 60"/>
                <a:gd name="T74" fmla="*/ 1 w 668"/>
                <a:gd name="T75" fmla="*/ 0 h 6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668"/>
                <a:gd name="T115" fmla="*/ 0 h 60"/>
                <a:gd name="T116" fmla="*/ 668 w 668"/>
                <a:gd name="T117" fmla="*/ 60 h 6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668" h="60">
                  <a:moveTo>
                    <a:pt x="1" y="0"/>
                  </a:moveTo>
                  <a:lnTo>
                    <a:pt x="31" y="0"/>
                  </a:lnTo>
                  <a:lnTo>
                    <a:pt x="60" y="0"/>
                  </a:lnTo>
                  <a:lnTo>
                    <a:pt x="90" y="0"/>
                  </a:lnTo>
                  <a:lnTo>
                    <a:pt x="151" y="0"/>
                  </a:lnTo>
                  <a:lnTo>
                    <a:pt x="210" y="0"/>
                  </a:lnTo>
                  <a:lnTo>
                    <a:pt x="240" y="1"/>
                  </a:lnTo>
                  <a:lnTo>
                    <a:pt x="300" y="3"/>
                  </a:lnTo>
                  <a:lnTo>
                    <a:pt x="359" y="6"/>
                  </a:lnTo>
                  <a:lnTo>
                    <a:pt x="389" y="8"/>
                  </a:lnTo>
                  <a:lnTo>
                    <a:pt x="419" y="10"/>
                  </a:lnTo>
                  <a:lnTo>
                    <a:pt x="448" y="13"/>
                  </a:lnTo>
                  <a:lnTo>
                    <a:pt x="510" y="18"/>
                  </a:lnTo>
                  <a:lnTo>
                    <a:pt x="570" y="22"/>
                  </a:lnTo>
                  <a:lnTo>
                    <a:pt x="600" y="25"/>
                  </a:lnTo>
                  <a:lnTo>
                    <a:pt x="628" y="27"/>
                  </a:lnTo>
                  <a:lnTo>
                    <a:pt x="639" y="28"/>
                  </a:lnTo>
                  <a:lnTo>
                    <a:pt x="651" y="31"/>
                  </a:lnTo>
                  <a:lnTo>
                    <a:pt x="659" y="34"/>
                  </a:lnTo>
                  <a:lnTo>
                    <a:pt x="664" y="36"/>
                  </a:lnTo>
                  <a:lnTo>
                    <a:pt x="667" y="39"/>
                  </a:lnTo>
                  <a:lnTo>
                    <a:pt x="668" y="40"/>
                  </a:lnTo>
                  <a:lnTo>
                    <a:pt x="668" y="41"/>
                  </a:lnTo>
                  <a:lnTo>
                    <a:pt x="668" y="43"/>
                  </a:lnTo>
                  <a:lnTo>
                    <a:pt x="667" y="45"/>
                  </a:lnTo>
                  <a:lnTo>
                    <a:pt x="664" y="48"/>
                  </a:lnTo>
                  <a:lnTo>
                    <a:pt x="659" y="52"/>
                  </a:lnTo>
                  <a:lnTo>
                    <a:pt x="649" y="56"/>
                  </a:lnTo>
                  <a:lnTo>
                    <a:pt x="631" y="58"/>
                  </a:lnTo>
                  <a:lnTo>
                    <a:pt x="605" y="60"/>
                  </a:lnTo>
                  <a:lnTo>
                    <a:pt x="551" y="56"/>
                  </a:lnTo>
                  <a:lnTo>
                    <a:pt x="482" y="49"/>
                  </a:lnTo>
                  <a:lnTo>
                    <a:pt x="413" y="44"/>
                  </a:lnTo>
                  <a:lnTo>
                    <a:pt x="275" y="32"/>
                  </a:lnTo>
                  <a:lnTo>
                    <a:pt x="138" y="21"/>
                  </a:lnTo>
                  <a:lnTo>
                    <a:pt x="68" y="16"/>
                  </a:lnTo>
                  <a:lnTo>
                    <a:pt x="0" y="9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07" name="Freeform 74">
              <a:extLst>
                <a:ext uri="{FF2B5EF4-FFF2-40B4-BE49-F238E27FC236}">
                  <a16:creationId xmlns:a16="http://schemas.microsoft.com/office/drawing/2014/main" id="{77478892-75B4-1270-F474-3F756A7ED9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1" y="3673"/>
              <a:ext cx="684" cy="143"/>
            </a:xfrm>
            <a:custGeom>
              <a:avLst/>
              <a:gdLst>
                <a:gd name="T0" fmla="*/ 10 w 684"/>
                <a:gd name="T1" fmla="*/ 0 h 143"/>
                <a:gd name="T2" fmla="*/ 39 w 684"/>
                <a:gd name="T3" fmla="*/ 2 h 143"/>
                <a:gd name="T4" fmla="*/ 63 w 684"/>
                <a:gd name="T5" fmla="*/ 4 h 143"/>
                <a:gd name="T6" fmla="*/ 304 w 684"/>
                <a:gd name="T7" fmla="*/ 21 h 143"/>
                <a:gd name="T8" fmla="*/ 376 w 684"/>
                <a:gd name="T9" fmla="*/ 26 h 143"/>
                <a:gd name="T10" fmla="*/ 508 w 684"/>
                <a:gd name="T11" fmla="*/ 35 h 143"/>
                <a:gd name="T12" fmla="*/ 528 w 684"/>
                <a:gd name="T13" fmla="*/ 36 h 143"/>
                <a:gd name="T14" fmla="*/ 548 w 684"/>
                <a:gd name="T15" fmla="*/ 38 h 143"/>
                <a:gd name="T16" fmla="*/ 559 w 684"/>
                <a:gd name="T17" fmla="*/ 39 h 143"/>
                <a:gd name="T18" fmla="*/ 581 w 684"/>
                <a:gd name="T19" fmla="*/ 42 h 143"/>
                <a:gd name="T20" fmla="*/ 594 w 684"/>
                <a:gd name="T21" fmla="*/ 44 h 143"/>
                <a:gd name="T22" fmla="*/ 613 w 684"/>
                <a:gd name="T23" fmla="*/ 49 h 143"/>
                <a:gd name="T24" fmla="*/ 627 w 684"/>
                <a:gd name="T25" fmla="*/ 53 h 143"/>
                <a:gd name="T26" fmla="*/ 647 w 684"/>
                <a:gd name="T27" fmla="*/ 60 h 143"/>
                <a:gd name="T28" fmla="*/ 653 w 684"/>
                <a:gd name="T29" fmla="*/ 64 h 143"/>
                <a:gd name="T30" fmla="*/ 663 w 684"/>
                <a:gd name="T31" fmla="*/ 69 h 143"/>
                <a:gd name="T32" fmla="*/ 676 w 684"/>
                <a:gd name="T33" fmla="*/ 79 h 143"/>
                <a:gd name="T34" fmla="*/ 683 w 684"/>
                <a:gd name="T35" fmla="*/ 89 h 143"/>
                <a:gd name="T36" fmla="*/ 684 w 684"/>
                <a:gd name="T37" fmla="*/ 93 h 143"/>
                <a:gd name="T38" fmla="*/ 684 w 684"/>
                <a:gd name="T39" fmla="*/ 97 h 143"/>
                <a:gd name="T40" fmla="*/ 682 w 684"/>
                <a:gd name="T41" fmla="*/ 106 h 143"/>
                <a:gd name="T42" fmla="*/ 671 w 684"/>
                <a:gd name="T43" fmla="*/ 117 h 143"/>
                <a:gd name="T44" fmla="*/ 662 w 684"/>
                <a:gd name="T45" fmla="*/ 122 h 143"/>
                <a:gd name="T46" fmla="*/ 657 w 684"/>
                <a:gd name="T47" fmla="*/ 124 h 143"/>
                <a:gd name="T48" fmla="*/ 640 w 684"/>
                <a:gd name="T49" fmla="*/ 131 h 143"/>
                <a:gd name="T50" fmla="*/ 626 w 684"/>
                <a:gd name="T51" fmla="*/ 135 h 143"/>
                <a:gd name="T52" fmla="*/ 610 w 684"/>
                <a:gd name="T53" fmla="*/ 139 h 143"/>
                <a:gd name="T54" fmla="*/ 596 w 684"/>
                <a:gd name="T55" fmla="*/ 140 h 143"/>
                <a:gd name="T56" fmla="*/ 578 w 684"/>
                <a:gd name="T57" fmla="*/ 143 h 143"/>
                <a:gd name="T58" fmla="*/ 564 w 684"/>
                <a:gd name="T59" fmla="*/ 143 h 143"/>
                <a:gd name="T60" fmla="*/ 535 w 684"/>
                <a:gd name="T61" fmla="*/ 143 h 143"/>
                <a:gd name="T62" fmla="*/ 501 w 684"/>
                <a:gd name="T63" fmla="*/ 141 h 143"/>
                <a:gd name="T64" fmla="*/ 485 w 684"/>
                <a:gd name="T65" fmla="*/ 140 h 143"/>
                <a:gd name="T66" fmla="*/ 467 w 684"/>
                <a:gd name="T67" fmla="*/ 139 h 143"/>
                <a:gd name="T68" fmla="*/ 415 w 684"/>
                <a:gd name="T69" fmla="*/ 133 h 143"/>
                <a:gd name="T70" fmla="*/ 375 w 684"/>
                <a:gd name="T71" fmla="*/ 128 h 143"/>
                <a:gd name="T72" fmla="*/ 344 w 684"/>
                <a:gd name="T73" fmla="*/ 122 h 143"/>
                <a:gd name="T74" fmla="*/ 288 w 684"/>
                <a:gd name="T75" fmla="*/ 110 h 143"/>
                <a:gd name="T76" fmla="*/ 231 w 684"/>
                <a:gd name="T77" fmla="*/ 96 h 143"/>
                <a:gd name="T78" fmla="*/ 199 w 684"/>
                <a:gd name="T79" fmla="*/ 86 h 143"/>
                <a:gd name="T80" fmla="*/ 147 w 684"/>
                <a:gd name="T81" fmla="*/ 69 h 143"/>
                <a:gd name="T82" fmla="*/ 107 w 684"/>
                <a:gd name="T83" fmla="*/ 55 h 143"/>
                <a:gd name="T84" fmla="*/ 75 w 684"/>
                <a:gd name="T85" fmla="*/ 42 h 143"/>
                <a:gd name="T86" fmla="*/ 57 w 684"/>
                <a:gd name="T87" fmla="*/ 35 h 143"/>
                <a:gd name="T88" fmla="*/ 6 w 684"/>
                <a:gd name="T89" fmla="*/ 16 h 143"/>
                <a:gd name="T90" fmla="*/ 0 w 684"/>
                <a:gd name="T91" fmla="*/ 13 h 143"/>
                <a:gd name="T92" fmla="*/ 10 w 684"/>
                <a:gd name="T93" fmla="*/ 0 h 14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684"/>
                <a:gd name="T142" fmla="*/ 0 h 143"/>
                <a:gd name="T143" fmla="*/ 684 w 684"/>
                <a:gd name="T144" fmla="*/ 143 h 143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684" h="143">
                  <a:moveTo>
                    <a:pt x="10" y="0"/>
                  </a:moveTo>
                  <a:lnTo>
                    <a:pt x="39" y="2"/>
                  </a:lnTo>
                  <a:lnTo>
                    <a:pt x="63" y="4"/>
                  </a:lnTo>
                  <a:lnTo>
                    <a:pt x="304" y="21"/>
                  </a:lnTo>
                  <a:lnTo>
                    <a:pt x="376" y="26"/>
                  </a:lnTo>
                  <a:lnTo>
                    <a:pt x="508" y="35"/>
                  </a:lnTo>
                  <a:lnTo>
                    <a:pt x="528" y="36"/>
                  </a:lnTo>
                  <a:lnTo>
                    <a:pt x="548" y="38"/>
                  </a:lnTo>
                  <a:lnTo>
                    <a:pt x="559" y="39"/>
                  </a:lnTo>
                  <a:lnTo>
                    <a:pt x="581" y="42"/>
                  </a:lnTo>
                  <a:lnTo>
                    <a:pt x="594" y="44"/>
                  </a:lnTo>
                  <a:lnTo>
                    <a:pt x="613" y="49"/>
                  </a:lnTo>
                  <a:lnTo>
                    <a:pt x="627" y="53"/>
                  </a:lnTo>
                  <a:lnTo>
                    <a:pt x="647" y="60"/>
                  </a:lnTo>
                  <a:lnTo>
                    <a:pt x="653" y="64"/>
                  </a:lnTo>
                  <a:lnTo>
                    <a:pt x="663" y="69"/>
                  </a:lnTo>
                  <a:lnTo>
                    <a:pt x="676" y="79"/>
                  </a:lnTo>
                  <a:lnTo>
                    <a:pt x="683" y="89"/>
                  </a:lnTo>
                  <a:lnTo>
                    <a:pt x="684" y="93"/>
                  </a:lnTo>
                  <a:lnTo>
                    <a:pt x="684" y="97"/>
                  </a:lnTo>
                  <a:lnTo>
                    <a:pt x="682" y="106"/>
                  </a:lnTo>
                  <a:lnTo>
                    <a:pt x="671" y="117"/>
                  </a:lnTo>
                  <a:lnTo>
                    <a:pt x="662" y="122"/>
                  </a:lnTo>
                  <a:lnTo>
                    <a:pt x="657" y="124"/>
                  </a:lnTo>
                  <a:lnTo>
                    <a:pt x="640" y="131"/>
                  </a:lnTo>
                  <a:lnTo>
                    <a:pt x="626" y="135"/>
                  </a:lnTo>
                  <a:lnTo>
                    <a:pt x="610" y="139"/>
                  </a:lnTo>
                  <a:lnTo>
                    <a:pt x="596" y="140"/>
                  </a:lnTo>
                  <a:lnTo>
                    <a:pt x="578" y="143"/>
                  </a:lnTo>
                  <a:lnTo>
                    <a:pt x="564" y="143"/>
                  </a:lnTo>
                  <a:lnTo>
                    <a:pt x="535" y="143"/>
                  </a:lnTo>
                  <a:lnTo>
                    <a:pt x="501" y="141"/>
                  </a:lnTo>
                  <a:lnTo>
                    <a:pt x="485" y="140"/>
                  </a:lnTo>
                  <a:lnTo>
                    <a:pt x="467" y="139"/>
                  </a:lnTo>
                  <a:lnTo>
                    <a:pt x="415" y="133"/>
                  </a:lnTo>
                  <a:lnTo>
                    <a:pt x="375" y="128"/>
                  </a:lnTo>
                  <a:lnTo>
                    <a:pt x="344" y="122"/>
                  </a:lnTo>
                  <a:lnTo>
                    <a:pt x="288" y="110"/>
                  </a:lnTo>
                  <a:lnTo>
                    <a:pt x="231" y="96"/>
                  </a:lnTo>
                  <a:lnTo>
                    <a:pt x="199" y="86"/>
                  </a:lnTo>
                  <a:lnTo>
                    <a:pt x="147" y="69"/>
                  </a:lnTo>
                  <a:lnTo>
                    <a:pt x="107" y="55"/>
                  </a:lnTo>
                  <a:lnTo>
                    <a:pt x="75" y="42"/>
                  </a:lnTo>
                  <a:lnTo>
                    <a:pt x="57" y="35"/>
                  </a:lnTo>
                  <a:lnTo>
                    <a:pt x="6" y="16"/>
                  </a:lnTo>
                  <a:lnTo>
                    <a:pt x="0" y="13"/>
                  </a:lnTo>
                  <a:lnTo>
                    <a:pt x="10" y="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08" name="Freeform 75">
              <a:extLst>
                <a:ext uri="{FF2B5EF4-FFF2-40B4-BE49-F238E27FC236}">
                  <a16:creationId xmlns:a16="http://schemas.microsoft.com/office/drawing/2014/main" id="{931F5DC8-6370-850F-31B0-549A57A9F6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9" y="3364"/>
              <a:ext cx="672" cy="180"/>
            </a:xfrm>
            <a:custGeom>
              <a:avLst/>
              <a:gdLst>
                <a:gd name="T0" fmla="*/ 5 w 672"/>
                <a:gd name="T1" fmla="*/ 162 h 180"/>
                <a:gd name="T2" fmla="*/ 33 w 672"/>
                <a:gd name="T3" fmla="*/ 154 h 180"/>
                <a:gd name="T4" fmla="*/ 58 w 672"/>
                <a:gd name="T5" fmla="*/ 148 h 180"/>
                <a:gd name="T6" fmla="*/ 288 w 672"/>
                <a:gd name="T7" fmla="*/ 80 h 180"/>
                <a:gd name="T8" fmla="*/ 358 w 672"/>
                <a:gd name="T9" fmla="*/ 61 h 180"/>
                <a:gd name="T10" fmla="*/ 486 w 672"/>
                <a:gd name="T11" fmla="*/ 25 h 180"/>
                <a:gd name="T12" fmla="*/ 504 w 672"/>
                <a:gd name="T13" fmla="*/ 20 h 180"/>
                <a:gd name="T14" fmla="*/ 524 w 672"/>
                <a:gd name="T15" fmla="*/ 13 h 180"/>
                <a:gd name="T16" fmla="*/ 534 w 672"/>
                <a:gd name="T17" fmla="*/ 10 h 180"/>
                <a:gd name="T18" fmla="*/ 556 w 672"/>
                <a:gd name="T19" fmla="*/ 7 h 180"/>
                <a:gd name="T20" fmla="*/ 569 w 672"/>
                <a:gd name="T21" fmla="*/ 4 h 180"/>
                <a:gd name="T22" fmla="*/ 588 w 672"/>
                <a:gd name="T23" fmla="*/ 1 h 180"/>
                <a:gd name="T24" fmla="*/ 604 w 672"/>
                <a:gd name="T25" fmla="*/ 0 h 180"/>
                <a:gd name="T26" fmla="*/ 624 w 672"/>
                <a:gd name="T27" fmla="*/ 0 h 180"/>
                <a:gd name="T28" fmla="*/ 631 w 672"/>
                <a:gd name="T29" fmla="*/ 1 h 180"/>
                <a:gd name="T30" fmla="*/ 644 w 672"/>
                <a:gd name="T31" fmla="*/ 3 h 180"/>
                <a:gd name="T32" fmla="*/ 659 w 672"/>
                <a:gd name="T33" fmla="*/ 9 h 180"/>
                <a:gd name="T34" fmla="*/ 668 w 672"/>
                <a:gd name="T35" fmla="*/ 16 h 180"/>
                <a:gd name="T36" fmla="*/ 671 w 672"/>
                <a:gd name="T37" fmla="*/ 20 h 180"/>
                <a:gd name="T38" fmla="*/ 672 w 672"/>
                <a:gd name="T39" fmla="*/ 22 h 180"/>
                <a:gd name="T40" fmla="*/ 672 w 672"/>
                <a:gd name="T41" fmla="*/ 32 h 180"/>
                <a:gd name="T42" fmla="*/ 667 w 672"/>
                <a:gd name="T43" fmla="*/ 45 h 180"/>
                <a:gd name="T44" fmla="*/ 661 w 672"/>
                <a:gd name="T45" fmla="*/ 53 h 180"/>
                <a:gd name="T46" fmla="*/ 655 w 672"/>
                <a:gd name="T47" fmla="*/ 58 h 180"/>
                <a:gd name="T48" fmla="*/ 643 w 672"/>
                <a:gd name="T49" fmla="*/ 70 h 180"/>
                <a:gd name="T50" fmla="*/ 631 w 672"/>
                <a:gd name="T51" fmla="*/ 78 h 180"/>
                <a:gd name="T52" fmla="*/ 617 w 672"/>
                <a:gd name="T53" fmla="*/ 87 h 180"/>
                <a:gd name="T54" fmla="*/ 604 w 672"/>
                <a:gd name="T55" fmla="*/ 93 h 180"/>
                <a:gd name="T56" fmla="*/ 588 w 672"/>
                <a:gd name="T57" fmla="*/ 101 h 180"/>
                <a:gd name="T58" fmla="*/ 575 w 672"/>
                <a:gd name="T59" fmla="*/ 106 h 180"/>
                <a:gd name="T60" fmla="*/ 548 w 672"/>
                <a:gd name="T61" fmla="*/ 117 h 180"/>
                <a:gd name="T62" fmla="*/ 514 w 672"/>
                <a:gd name="T63" fmla="*/ 127 h 180"/>
                <a:gd name="T64" fmla="*/ 500 w 672"/>
                <a:gd name="T65" fmla="*/ 131 h 180"/>
                <a:gd name="T66" fmla="*/ 482 w 672"/>
                <a:gd name="T67" fmla="*/ 136 h 180"/>
                <a:gd name="T68" fmla="*/ 432 w 672"/>
                <a:gd name="T69" fmla="*/ 149 h 180"/>
                <a:gd name="T70" fmla="*/ 392 w 672"/>
                <a:gd name="T71" fmla="*/ 158 h 180"/>
                <a:gd name="T72" fmla="*/ 361 w 672"/>
                <a:gd name="T73" fmla="*/ 163 h 180"/>
                <a:gd name="T74" fmla="*/ 305 w 672"/>
                <a:gd name="T75" fmla="*/ 170 h 180"/>
                <a:gd name="T76" fmla="*/ 247 w 672"/>
                <a:gd name="T77" fmla="*/ 176 h 180"/>
                <a:gd name="T78" fmla="*/ 212 w 672"/>
                <a:gd name="T79" fmla="*/ 177 h 180"/>
                <a:gd name="T80" fmla="*/ 157 w 672"/>
                <a:gd name="T81" fmla="*/ 180 h 180"/>
                <a:gd name="T82" fmla="*/ 115 w 672"/>
                <a:gd name="T83" fmla="*/ 180 h 180"/>
                <a:gd name="T84" fmla="*/ 80 w 672"/>
                <a:gd name="T85" fmla="*/ 179 h 180"/>
                <a:gd name="T86" fmla="*/ 62 w 672"/>
                <a:gd name="T87" fmla="*/ 179 h 180"/>
                <a:gd name="T88" fmla="*/ 7 w 672"/>
                <a:gd name="T89" fmla="*/ 177 h 180"/>
                <a:gd name="T90" fmla="*/ 0 w 672"/>
                <a:gd name="T91" fmla="*/ 177 h 180"/>
                <a:gd name="T92" fmla="*/ 5 w 672"/>
                <a:gd name="T93" fmla="*/ 162 h 18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672"/>
                <a:gd name="T142" fmla="*/ 0 h 180"/>
                <a:gd name="T143" fmla="*/ 672 w 672"/>
                <a:gd name="T144" fmla="*/ 180 h 18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672" h="180">
                  <a:moveTo>
                    <a:pt x="5" y="162"/>
                  </a:moveTo>
                  <a:lnTo>
                    <a:pt x="33" y="154"/>
                  </a:lnTo>
                  <a:lnTo>
                    <a:pt x="58" y="148"/>
                  </a:lnTo>
                  <a:lnTo>
                    <a:pt x="288" y="80"/>
                  </a:lnTo>
                  <a:lnTo>
                    <a:pt x="358" y="61"/>
                  </a:lnTo>
                  <a:lnTo>
                    <a:pt x="486" y="25"/>
                  </a:lnTo>
                  <a:lnTo>
                    <a:pt x="504" y="20"/>
                  </a:lnTo>
                  <a:lnTo>
                    <a:pt x="524" y="13"/>
                  </a:lnTo>
                  <a:lnTo>
                    <a:pt x="534" y="10"/>
                  </a:lnTo>
                  <a:lnTo>
                    <a:pt x="556" y="7"/>
                  </a:lnTo>
                  <a:lnTo>
                    <a:pt x="569" y="4"/>
                  </a:lnTo>
                  <a:lnTo>
                    <a:pt x="588" y="1"/>
                  </a:lnTo>
                  <a:lnTo>
                    <a:pt x="604" y="0"/>
                  </a:lnTo>
                  <a:lnTo>
                    <a:pt x="624" y="0"/>
                  </a:lnTo>
                  <a:lnTo>
                    <a:pt x="631" y="1"/>
                  </a:lnTo>
                  <a:lnTo>
                    <a:pt x="644" y="3"/>
                  </a:lnTo>
                  <a:lnTo>
                    <a:pt x="659" y="9"/>
                  </a:lnTo>
                  <a:lnTo>
                    <a:pt x="668" y="16"/>
                  </a:lnTo>
                  <a:lnTo>
                    <a:pt x="671" y="20"/>
                  </a:lnTo>
                  <a:lnTo>
                    <a:pt x="672" y="22"/>
                  </a:lnTo>
                  <a:lnTo>
                    <a:pt x="672" y="32"/>
                  </a:lnTo>
                  <a:lnTo>
                    <a:pt x="667" y="45"/>
                  </a:lnTo>
                  <a:lnTo>
                    <a:pt x="661" y="53"/>
                  </a:lnTo>
                  <a:lnTo>
                    <a:pt x="655" y="58"/>
                  </a:lnTo>
                  <a:lnTo>
                    <a:pt x="643" y="70"/>
                  </a:lnTo>
                  <a:lnTo>
                    <a:pt x="631" y="78"/>
                  </a:lnTo>
                  <a:lnTo>
                    <a:pt x="617" y="87"/>
                  </a:lnTo>
                  <a:lnTo>
                    <a:pt x="604" y="93"/>
                  </a:lnTo>
                  <a:lnTo>
                    <a:pt x="588" y="101"/>
                  </a:lnTo>
                  <a:lnTo>
                    <a:pt x="575" y="106"/>
                  </a:lnTo>
                  <a:lnTo>
                    <a:pt x="548" y="117"/>
                  </a:lnTo>
                  <a:lnTo>
                    <a:pt x="514" y="127"/>
                  </a:lnTo>
                  <a:lnTo>
                    <a:pt x="500" y="131"/>
                  </a:lnTo>
                  <a:lnTo>
                    <a:pt x="482" y="136"/>
                  </a:lnTo>
                  <a:lnTo>
                    <a:pt x="432" y="149"/>
                  </a:lnTo>
                  <a:lnTo>
                    <a:pt x="392" y="158"/>
                  </a:lnTo>
                  <a:lnTo>
                    <a:pt x="361" y="163"/>
                  </a:lnTo>
                  <a:lnTo>
                    <a:pt x="305" y="170"/>
                  </a:lnTo>
                  <a:lnTo>
                    <a:pt x="247" y="176"/>
                  </a:lnTo>
                  <a:lnTo>
                    <a:pt x="212" y="177"/>
                  </a:lnTo>
                  <a:lnTo>
                    <a:pt x="157" y="180"/>
                  </a:lnTo>
                  <a:lnTo>
                    <a:pt x="115" y="180"/>
                  </a:lnTo>
                  <a:lnTo>
                    <a:pt x="80" y="179"/>
                  </a:lnTo>
                  <a:lnTo>
                    <a:pt x="62" y="179"/>
                  </a:lnTo>
                  <a:lnTo>
                    <a:pt x="7" y="177"/>
                  </a:lnTo>
                  <a:lnTo>
                    <a:pt x="0" y="177"/>
                  </a:lnTo>
                  <a:lnTo>
                    <a:pt x="5" y="162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09" name="Freeform 76">
              <a:extLst>
                <a:ext uri="{FF2B5EF4-FFF2-40B4-BE49-F238E27FC236}">
                  <a16:creationId xmlns:a16="http://schemas.microsoft.com/office/drawing/2014/main" id="{04AFB79F-39AD-474D-33FA-F9810DB8E2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9" y="1313"/>
              <a:ext cx="622" cy="264"/>
            </a:xfrm>
            <a:custGeom>
              <a:avLst/>
              <a:gdLst>
                <a:gd name="T0" fmla="*/ 4 w 622"/>
                <a:gd name="T1" fmla="*/ 0 h 264"/>
                <a:gd name="T2" fmla="*/ 32 w 622"/>
                <a:gd name="T3" fmla="*/ 10 h 264"/>
                <a:gd name="T4" fmla="*/ 61 w 622"/>
                <a:gd name="T5" fmla="*/ 19 h 264"/>
                <a:gd name="T6" fmla="*/ 89 w 622"/>
                <a:gd name="T7" fmla="*/ 30 h 264"/>
                <a:gd name="T8" fmla="*/ 146 w 622"/>
                <a:gd name="T9" fmla="*/ 49 h 264"/>
                <a:gd name="T10" fmla="*/ 203 w 622"/>
                <a:gd name="T11" fmla="*/ 68 h 264"/>
                <a:gd name="T12" fmla="*/ 230 w 622"/>
                <a:gd name="T13" fmla="*/ 79 h 264"/>
                <a:gd name="T14" fmla="*/ 286 w 622"/>
                <a:gd name="T15" fmla="*/ 101 h 264"/>
                <a:gd name="T16" fmla="*/ 341 w 622"/>
                <a:gd name="T17" fmla="*/ 123 h 264"/>
                <a:gd name="T18" fmla="*/ 368 w 622"/>
                <a:gd name="T19" fmla="*/ 134 h 264"/>
                <a:gd name="T20" fmla="*/ 396 w 622"/>
                <a:gd name="T21" fmla="*/ 146 h 264"/>
                <a:gd name="T22" fmla="*/ 424 w 622"/>
                <a:gd name="T23" fmla="*/ 158 h 264"/>
                <a:gd name="T24" fmla="*/ 480 w 622"/>
                <a:gd name="T25" fmla="*/ 182 h 264"/>
                <a:gd name="T26" fmla="*/ 534 w 622"/>
                <a:gd name="T27" fmla="*/ 207 h 264"/>
                <a:gd name="T28" fmla="*/ 561 w 622"/>
                <a:gd name="T29" fmla="*/ 218 h 264"/>
                <a:gd name="T30" fmla="*/ 588 w 622"/>
                <a:gd name="T31" fmla="*/ 230 h 264"/>
                <a:gd name="T32" fmla="*/ 597 w 622"/>
                <a:gd name="T33" fmla="*/ 234 h 264"/>
                <a:gd name="T34" fmla="*/ 609 w 622"/>
                <a:gd name="T35" fmla="*/ 240 h 264"/>
                <a:gd name="T36" fmla="*/ 617 w 622"/>
                <a:gd name="T37" fmla="*/ 246 h 264"/>
                <a:gd name="T38" fmla="*/ 619 w 622"/>
                <a:gd name="T39" fmla="*/ 249 h 264"/>
                <a:gd name="T40" fmla="*/ 622 w 622"/>
                <a:gd name="T41" fmla="*/ 253 h 264"/>
                <a:gd name="T42" fmla="*/ 622 w 622"/>
                <a:gd name="T43" fmla="*/ 255 h 264"/>
                <a:gd name="T44" fmla="*/ 622 w 622"/>
                <a:gd name="T45" fmla="*/ 256 h 264"/>
                <a:gd name="T46" fmla="*/ 622 w 622"/>
                <a:gd name="T47" fmla="*/ 257 h 264"/>
                <a:gd name="T48" fmla="*/ 621 w 622"/>
                <a:gd name="T49" fmla="*/ 257 h 264"/>
                <a:gd name="T50" fmla="*/ 619 w 622"/>
                <a:gd name="T51" fmla="*/ 260 h 264"/>
                <a:gd name="T52" fmla="*/ 617 w 622"/>
                <a:gd name="T53" fmla="*/ 261 h 264"/>
                <a:gd name="T54" fmla="*/ 609 w 622"/>
                <a:gd name="T55" fmla="*/ 264 h 264"/>
                <a:gd name="T56" fmla="*/ 599 w 622"/>
                <a:gd name="T57" fmla="*/ 264 h 264"/>
                <a:gd name="T58" fmla="*/ 581 w 622"/>
                <a:gd name="T59" fmla="*/ 260 h 264"/>
                <a:gd name="T60" fmla="*/ 556 w 622"/>
                <a:gd name="T61" fmla="*/ 253 h 264"/>
                <a:gd name="T62" fmla="*/ 506 w 622"/>
                <a:gd name="T63" fmla="*/ 231 h 264"/>
                <a:gd name="T64" fmla="*/ 442 w 622"/>
                <a:gd name="T65" fmla="*/ 204 h 264"/>
                <a:gd name="T66" fmla="*/ 379 w 622"/>
                <a:gd name="T67" fmla="*/ 176 h 264"/>
                <a:gd name="T68" fmla="*/ 253 w 622"/>
                <a:gd name="T69" fmla="*/ 120 h 264"/>
                <a:gd name="T70" fmla="*/ 127 w 622"/>
                <a:gd name="T71" fmla="*/ 65 h 264"/>
                <a:gd name="T72" fmla="*/ 63 w 622"/>
                <a:gd name="T73" fmla="*/ 37 h 264"/>
                <a:gd name="T74" fmla="*/ 0 w 622"/>
                <a:gd name="T75" fmla="*/ 9 h 264"/>
                <a:gd name="T76" fmla="*/ 4 w 622"/>
                <a:gd name="T77" fmla="*/ 0 h 26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22"/>
                <a:gd name="T118" fmla="*/ 0 h 264"/>
                <a:gd name="T119" fmla="*/ 622 w 622"/>
                <a:gd name="T120" fmla="*/ 264 h 26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22" h="264">
                  <a:moveTo>
                    <a:pt x="4" y="0"/>
                  </a:moveTo>
                  <a:lnTo>
                    <a:pt x="32" y="10"/>
                  </a:lnTo>
                  <a:lnTo>
                    <a:pt x="61" y="19"/>
                  </a:lnTo>
                  <a:lnTo>
                    <a:pt x="89" y="30"/>
                  </a:lnTo>
                  <a:lnTo>
                    <a:pt x="146" y="49"/>
                  </a:lnTo>
                  <a:lnTo>
                    <a:pt x="203" y="68"/>
                  </a:lnTo>
                  <a:lnTo>
                    <a:pt x="230" y="79"/>
                  </a:lnTo>
                  <a:lnTo>
                    <a:pt x="286" y="101"/>
                  </a:lnTo>
                  <a:lnTo>
                    <a:pt x="341" y="123"/>
                  </a:lnTo>
                  <a:lnTo>
                    <a:pt x="368" y="134"/>
                  </a:lnTo>
                  <a:lnTo>
                    <a:pt x="396" y="146"/>
                  </a:lnTo>
                  <a:lnTo>
                    <a:pt x="424" y="158"/>
                  </a:lnTo>
                  <a:lnTo>
                    <a:pt x="480" y="182"/>
                  </a:lnTo>
                  <a:lnTo>
                    <a:pt x="534" y="207"/>
                  </a:lnTo>
                  <a:lnTo>
                    <a:pt x="561" y="218"/>
                  </a:lnTo>
                  <a:lnTo>
                    <a:pt x="588" y="230"/>
                  </a:lnTo>
                  <a:lnTo>
                    <a:pt x="597" y="234"/>
                  </a:lnTo>
                  <a:lnTo>
                    <a:pt x="609" y="240"/>
                  </a:lnTo>
                  <a:lnTo>
                    <a:pt x="617" y="246"/>
                  </a:lnTo>
                  <a:lnTo>
                    <a:pt x="619" y="249"/>
                  </a:lnTo>
                  <a:lnTo>
                    <a:pt x="622" y="253"/>
                  </a:lnTo>
                  <a:lnTo>
                    <a:pt x="622" y="255"/>
                  </a:lnTo>
                  <a:lnTo>
                    <a:pt x="622" y="256"/>
                  </a:lnTo>
                  <a:lnTo>
                    <a:pt x="622" y="257"/>
                  </a:lnTo>
                  <a:lnTo>
                    <a:pt x="621" y="257"/>
                  </a:lnTo>
                  <a:lnTo>
                    <a:pt x="619" y="260"/>
                  </a:lnTo>
                  <a:lnTo>
                    <a:pt x="617" y="261"/>
                  </a:lnTo>
                  <a:lnTo>
                    <a:pt x="609" y="264"/>
                  </a:lnTo>
                  <a:lnTo>
                    <a:pt x="599" y="264"/>
                  </a:lnTo>
                  <a:lnTo>
                    <a:pt x="581" y="260"/>
                  </a:lnTo>
                  <a:lnTo>
                    <a:pt x="556" y="253"/>
                  </a:lnTo>
                  <a:lnTo>
                    <a:pt x="506" y="231"/>
                  </a:lnTo>
                  <a:lnTo>
                    <a:pt x="442" y="204"/>
                  </a:lnTo>
                  <a:lnTo>
                    <a:pt x="379" y="176"/>
                  </a:lnTo>
                  <a:lnTo>
                    <a:pt x="253" y="120"/>
                  </a:lnTo>
                  <a:lnTo>
                    <a:pt x="127" y="65"/>
                  </a:lnTo>
                  <a:lnTo>
                    <a:pt x="63" y="37"/>
                  </a:lnTo>
                  <a:lnTo>
                    <a:pt x="0" y="9"/>
                  </a:lnTo>
                  <a:lnTo>
                    <a:pt x="4" y="0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10" name="Freeform 77">
              <a:extLst>
                <a:ext uri="{FF2B5EF4-FFF2-40B4-BE49-F238E27FC236}">
                  <a16:creationId xmlns:a16="http://schemas.microsoft.com/office/drawing/2014/main" id="{EE400842-8081-F700-5893-17DCB44801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2" y="3177"/>
              <a:ext cx="609" cy="293"/>
            </a:xfrm>
            <a:custGeom>
              <a:avLst/>
              <a:gdLst>
                <a:gd name="T0" fmla="*/ 609 w 609"/>
                <a:gd name="T1" fmla="*/ 7 h 293"/>
                <a:gd name="T2" fmla="*/ 582 w 609"/>
                <a:gd name="T3" fmla="*/ 23 h 293"/>
                <a:gd name="T4" fmla="*/ 556 w 609"/>
                <a:gd name="T5" fmla="*/ 37 h 293"/>
                <a:gd name="T6" fmla="*/ 529 w 609"/>
                <a:gd name="T7" fmla="*/ 51 h 293"/>
                <a:gd name="T8" fmla="*/ 476 w 609"/>
                <a:gd name="T9" fmla="*/ 80 h 293"/>
                <a:gd name="T10" fmla="*/ 423 w 609"/>
                <a:gd name="T11" fmla="*/ 108 h 293"/>
                <a:gd name="T12" fmla="*/ 397 w 609"/>
                <a:gd name="T13" fmla="*/ 121 h 293"/>
                <a:gd name="T14" fmla="*/ 344 w 609"/>
                <a:gd name="T15" fmla="*/ 148 h 293"/>
                <a:gd name="T16" fmla="*/ 289 w 609"/>
                <a:gd name="T17" fmla="*/ 173 h 293"/>
                <a:gd name="T18" fmla="*/ 262 w 609"/>
                <a:gd name="T19" fmla="*/ 186 h 293"/>
                <a:gd name="T20" fmla="*/ 235 w 609"/>
                <a:gd name="T21" fmla="*/ 199 h 293"/>
                <a:gd name="T22" fmla="*/ 208 w 609"/>
                <a:gd name="T23" fmla="*/ 210 h 293"/>
                <a:gd name="T24" fmla="*/ 151 w 609"/>
                <a:gd name="T25" fmla="*/ 235 h 293"/>
                <a:gd name="T26" fmla="*/ 97 w 609"/>
                <a:gd name="T27" fmla="*/ 260 h 293"/>
                <a:gd name="T28" fmla="*/ 69 w 609"/>
                <a:gd name="T29" fmla="*/ 271 h 293"/>
                <a:gd name="T30" fmla="*/ 42 w 609"/>
                <a:gd name="T31" fmla="*/ 283 h 293"/>
                <a:gd name="T32" fmla="*/ 33 w 609"/>
                <a:gd name="T33" fmla="*/ 287 h 293"/>
                <a:gd name="T34" fmla="*/ 22 w 609"/>
                <a:gd name="T35" fmla="*/ 291 h 293"/>
                <a:gd name="T36" fmla="*/ 13 w 609"/>
                <a:gd name="T37" fmla="*/ 293 h 293"/>
                <a:gd name="T38" fmla="*/ 7 w 609"/>
                <a:gd name="T39" fmla="*/ 293 h 293"/>
                <a:gd name="T40" fmla="*/ 3 w 609"/>
                <a:gd name="T41" fmla="*/ 292 h 293"/>
                <a:gd name="T42" fmla="*/ 2 w 609"/>
                <a:gd name="T43" fmla="*/ 291 h 293"/>
                <a:gd name="T44" fmla="*/ 1 w 609"/>
                <a:gd name="T45" fmla="*/ 289 h 293"/>
                <a:gd name="T46" fmla="*/ 1 w 609"/>
                <a:gd name="T47" fmla="*/ 288 h 293"/>
                <a:gd name="T48" fmla="*/ 0 w 609"/>
                <a:gd name="T49" fmla="*/ 287 h 293"/>
                <a:gd name="T50" fmla="*/ 1 w 609"/>
                <a:gd name="T51" fmla="*/ 282 h 293"/>
                <a:gd name="T52" fmla="*/ 5 w 609"/>
                <a:gd name="T53" fmla="*/ 276 h 293"/>
                <a:gd name="T54" fmla="*/ 11 w 609"/>
                <a:gd name="T55" fmla="*/ 267 h 293"/>
                <a:gd name="T56" fmla="*/ 27 w 609"/>
                <a:gd name="T57" fmla="*/ 257 h 293"/>
                <a:gd name="T58" fmla="*/ 49 w 609"/>
                <a:gd name="T59" fmla="*/ 243 h 293"/>
                <a:gd name="T60" fmla="*/ 98 w 609"/>
                <a:gd name="T61" fmla="*/ 221 h 293"/>
                <a:gd name="T62" fmla="*/ 161 w 609"/>
                <a:gd name="T63" fmla="*/ 194 h 293"/>
                <a:gd name="T64" fmla="*/ 225 w 609"/>
                <a:gd name="T65" fmla="*/ 165 h 293"/>
                <a:gd name="T66" fmla="*/ 351 w 609"/>
                <a:gd name="T67" fmla="*/ 111 h 293"/>
                <a:gd name="T68" fmla="*/ 478 w 609"/>
                <a:gd name="T69" fmla="*/ 55 h 293"/>
                <a:gd name="T70" fmla="*/ 542 w 609"/>
                <a:gd name="T71" fmla="*/ 27 h 293"/>
                <a:gd name="T72" fmla="*/ 604 w 609"/>
                <a:gd name="T73" fmla="*/ 0 h 293"/>
                <a:gd name="T74" fmla="*/ 609 w 609"/>
                <a:gd name="T75" fmla="*/ 7 h 2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609"/>
                <a:gd name="T115" fmla="*/ 0 h 293"/>
                <a:gd name="T116" fmla="*/ 609 w 609"/>
                <a:gd name="T117" fmla="*/ 293 h 2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609" h="293">
                  <a:moveTo>
                    <a:pt x="609" y="7"/>
                  </a:moveTo>
                  <a:lnTo>
                    <a:pt x="582" y="23"/>
                  </a:lnTo>
                  <a:lnTo>
                    <a:pt x="556" y="37"/>
                  </a:lnTo>
                  <a:lnTo>
                    <a:pt x="529" y="51"/>
                  </a:lnTo>
                  <a:lnTo>
                    <a:pt x="476" y="80"/>
                  </a:lnTo>
                  <a:lnTo>
                    <a:pt x="423" y="108"/>
                  </a:lnTo>
                  <a:lnTo>
                    <a:pt x="397" y="121"/>
                  </a:lnTo>
                  <a:lnTo>
                    <a:pt x="344" y="148"/>
                  </a:lnTo>
                  <a:lnTo>
                    <a:pt x="289" y="173"/>
                  </a:lnTo>
                  <a:lnTo>
                    <a:pt x="262" y="186"/>
                  </a:lnTo>
                  <a:lnTo>
                    <a:pt x="235" y="199"/>
                  </a:lnTo>
                  <a:lnTo>
                    <a:pt x="208" y="210"/>
                  </a:lnTo>
                  <a:lnTo>
                    <a:pt x="151" y="235"/>
                  </a:lnTo>
                  <a:lnTo>
                    <a:pt x="97" y="260"/>
                  </a:lnTo>
                  <a:lnTo>
                    <a:pt x="69" y="271"/>
                  </a:lnTo>
                  <a:lnTo>
                    <a:pt x="42" y="283"/>
                  </a:lnTo>
                  <a:lnTo>
                    <a:pt x="33" y="287"/>
                  </a:lnTo>
                  <a:lnTo>
                    <a:pt x="22" y="291"/>
                  </a:lnTo>
                  <a:lnTo>
                    <a:pt x="13" y="293"/>
                  </a:lnTo>
                  <a:lnTo>
                    <a:pt x="7" y="293"/>
                  </a:lnTo>
                  <a:lnTo>
                    <a:pt x="3" y="292"/>
                  </a:lnTo>
                  <a:lnTo>
                    <a:pt x="2" y="291"/>
                  </a:lnTo>
                  <a:lnTo>
                    <a:pt x="1" y="289"/>
                  </a:lnTo>
                  <a:lnTo>
                    <a:pt x="1" y="288"/>
                  </a:lnTo>
                  <a:lnTo>
                    <a:pt x="0" y="287"/>
                  </a:lnTo>
                  <a:lnTo>
                    <a:pt x="1" y="282"/>
                  </a:lnTo>
                  <a:lnTo>
                    <a:pt x="5" y="276"/>
                  </a:lnTo>
                  <a:lnTo>
                    <a:pt x="11" y="267"/>
                  </a:lnTo>
                  <a:lnTo>
                    <a:pt x="27" y="257"/>
                  </a:lnTo>
                  <a:lnTo>
                    <a:pt x="49" y="243"/>
                  </a:lnTo>
                  <a:lnTo>
                    <a:pt x="98" y="221"/>
                  </a:lnTo>
                  <a:lnTo>
                    <a:pt x="161" y="194"/>
                  </a:lnTo>
                  <a:lnTo>
                    <a:pt x="225" y="165"/>
                  </a:lnTo>
                  <a:lnTo>
                    <a:pt x="351" y="111"/>
                  </a:lnTo>
                  <a:lnTo>
                    <a:pt x="478" y="55"/>
                  </a:lnTo>
                  <a:lnTo>
                    <a:pt x="542" y="27"/>
                  </a:lnTo>
                  <a:lnTo>
                    <a:pt x="604" y="0"/>
                  </a:lnTo>
                  <a:lnTo>
                    <a:pt x="609" y="7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11" name="Freeform 78">
              <a:extLst>
                <a:ext uri="{FF2B5EF4-FFF2-40B4-BE49-F238E27FC236}">
                  <a16:creationId xmlns:a16="http://schemas.microsoft.com/office/drawing/2014/main" id="{FA755FF0-FD42-870F-2187-4B878526DC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2" y="3151"/>
              <a:ext cx="666" cy="86"/>
            </a:xfrm>
            <a:custGeom>
              <a:avLst/>
              <a:gdLst>
                <a:gd name="T0" fmla="*/ 666 w 666"/>
                <a:gd name="T1" fmla="*/ 10 h 86"/>
                <a:gd name="T2" fmla="*/ 636 w 666"/>
                <a:gd name="T3" fmla="*/ 15 h 86"/>
                <a:gd name="T4" fmla="*/ 606 w 666"/>
                <a:gd name="T5" fmla="*/ 19 h 86"/>
                <a:gd name="T6" fmla="*/ 576 w 666"/>
                <a:gd name="T7" fmla="*/ 24 h 86"/>
                <a:gd name="T8" fmla="*/ 517 w 666"/>
                <a:gd name="T9" fmla="*/ 35 h 86"/>
                <a:gd name="T10" fmla="*/ 457 w 666"/>
                <a:gd name="T11" fmla="*/ 45 h 86"/>
                <a:gd name="T12" fmla="*/ 429 w 666"/>
                <a:gd name="T13" fmla="*/ 49 h 86"/>
                <a:gd name="T14" fmla="*/ 369 w 666"/>
                <a:gd name="T15" fmla="*/ 57 h 86"/>
                <a:gd name="T16" fmla="*/ 310 w 666"/>
                <a:gd name="T17" fmla="*/ 63 h 86"/>
                <a:gd name="T18" fmla="*/ 280 w 666"/>
                <a:gd name="T19" fmla="*/ 66 h 86"/>
                <a:gd name="T20" fmla="*/ 250 w 666"/>
                <a:gd name="T21" fmla="*/ 68 h 86"/>
                <a:gd name="T22" fmla="*/ 221 w 666"/>
                <a:gd name="T23" fmla="*/ 71 h 86"/>
                <a:gd name="T24" fmla="*/ 159 w 666"/>
                <a:gd name="T25" fmla="*/ 76 h 86"/>
                <a:gd name="T26" fmla="*/ 100 w 666"/>
                <a:gd name="T27" fmla="*/ 81 h 86"/>
                <a:gd name="T28" fmla="*/ 71 w 666"/>
                <a:gd name="T29" fmla="*/ 84 h 86"/>
                <a:gd name="T30" fmla="*/ 41 w 666"/>
                <a:gd name="T31" fmla="*/ 86 h 86"/>
                <a:gd name="T32" fmla="*/ 31 w 666"/>
                <a:gd name="T33" fmla="*/ 86 h 86"/>
                <a:gd name="T34" fmla="*/ 19 w 666"/>
                <a:gd name="T35" fmla="*/ 86 h 86"/>
                <a:gd name="T36" fmla="*/ 9 w 666"/>
                <a:gd name="T37" fmla="*/ 85 h 86"/>
                <a:gd name="T38" fmla="*/ 5 w 666"/>
                <a:gd name="T39" fmla="*/ 84 h 86"/>
                <a:gd name="T40" fmla="*/ 1 w 666"/>
                <a:gd name="T41" fmla="*/ 81 h 86"/>
                <a:gd name="T42" fmla="*/ 0 w 666"/>
                <a:gd name="T43" fmla="*/ 80 h 86"/>
                <a:gd name="T44" fmla="*/ 0 w 666"/>
                <a:gd name="T45" fmla="*/ 79 h 86"/>
                <a:gd name="T46" fmla="*/ 0 w 666"/>
                <a:gd name="T47" fmla="*/ 77 h 86"/>
                <a:gd name="T48" fmla="*/ 0 w 666"/>
                <a:gd name="T49" fmla="*/ 75 h 86"/>
                <a:gd name="T50" fmla="*/ 2 w 666"/>
                <a:gd name="T51" fmla="*/ 72 h 86"/>
                <a:gd name="T52" fmla="*/ 7 w 666"/>
                <a:gd name="T53" fmla="*/ 67 h 86"/>
                <a:gd name="T54" fmla="*/ 16 w 666"/>
                <a:gd name="T55" fmla="*/ 62 h 86"/>
                <a:gd name="T56" fmla="*/ 34 w 666"/>
                <a:gd name="T57" fmla="*/ 57 h 86"/>
                <a:gd name="T58" fmla="*/ 59 w 666"/>
                <a:gd name="T59" fmla="*/ 50 h 86"/>
                <a:gd name="T60" fmla="*/ 113 w 666"/>
                <a:gd name="T61" fmla="*/ 46 h 86"/>
                <a:gd name="T62" fmla="*/ 182 w 666"/>
                <a:gd name="T63" fmla="*/ 40 h 86"/>
                <a:gd name="T64" fmla="*/ 250 w 666"/>
                <a:gd name="T65" fmla="*/ 35 h 86"/>
                <a:gd name="T66" fmla="*/ 389 w 666"/>
                <a:gd name="T67" fmla="*/ 23 h 86"/>
                <a:gd name="T68" fmla="*/ 526 w 666"/>
                <a:gd name="T69" fmla="*/ 11 h 86"/>
                <a:gd name="T70" fmla="*/ 596 w 666"/>
                <a:gd name="T71" fmla="*/ 6 h 86"/>
                <a:gd name="T72" fmla="*/ 664 w 666"/>
                <a:gd name="T73" fmla="*/ 0 h 86"/>
                <a:gd name="T74" fmla="*/ 666 w 666"/>
                <a:gd name="T75" fmla="*/ 10 h 8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666"/>
                <a:gd name="T115" fmla="*/ 0 h 86"/>
                <a:gd name="T116" fmla="*/ 666 w 666"/>
                <a:gd name="T117" fmla="*/ 86 h 8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666" h="86">
                  <a:moveTo>
                    <a:pt x="666" y="10"/>
                  </a:moveTo>
                  <a:lnTo>
                    <a:pt x="636" y="15"/>
                  </a:lnTo>
                  <a:lnTo>
                    <a:pt x="606" y="19"/>
                  </a:lnTo>
                  <a:lnTo>
                    <a:pt x="576" y="24"/>
                  </a:lnTo>
                  <a:lnTo>
                    <a:pt x="517" y="35"/>
                  </a:lnTo>
                  <a:lnTo>
                    <a:pt x="457" y="45"/>
                  </a:lnTo>
                  <a:lnTo>
                    <a:pt x="429" y="49"/>
                  </a:lnTo>
                  <a:lnTo>
                    <a:pt x="369" y="57"/>
                  </a:lnTo>
                  <a:lnTo>
                    <a:pt x="310" y="63"/>
                  </a:lnTo>
                  <a:lnTo>
                    <a:pt x="280" y="66"/>
                  </a:lnTo>
                  <a:lnTo>
                    <a:pt x="250" y="68"/>
                  </a:lnTo>
                  <a:lnTo>
                    <a:pt x="221" y="71"/>
                  </a:lnTo>
                  <a:lnTo>
                    <a:pt x="159" y="76"/>
                  </a:lnTo>
                  <a:lnTo>
                    <a:pt x="100" y="81"/>
                  </a:lnTo>
                  <a:lnTo>
                    <a:pt x="71" y="84"/>
                  </a:lnTo>
                  <a:lnTo>
                    <a:pt x="41" y="86"/>
                  </a:lnTo>
                  <a:lnTo>
                    <a:pt x="31" y="86"/>
                  </a:lnTo>
                  <a:lnTo>
                    <a:pt x="19" y="86"/>
                  </a:lnTo>
                  <a:lnTo>
                    <a:pt x="9" y="85"/>
                  </a:lnTo>
                  <a:lnTo>
                    <a:pt x="5" y="84"/>
                  </a:lnTo>
                  <a:lnTo>
                    <a:pt x="1" y="81"/>
                  </a:lnTo>
                  <a:lnTo>
                    <a:pt x="0" y="80"/>
                  </a:lnTo>
                  <a:lnTo>
                    <a:pt x="0" y="79"/>
                  </a:lnTo>
                  <a:lnTo>
                    <a:pt x="0" y="77"/>
                  </a:lnTo>
                  <a:lnTo>
                    <a:pt x="0" y="75"/>
                  </a:lnTo>
                  <a:lnTo>
                    <a:pt x="2" y="72"/>
                  </a:lnTo>
                  <a:lnTo>
                    <a:pt x="7" y="67"/>
                  </a:lnTo>
                  <a:lnTo>
                    <a:pt x="16" y="62"/>
                  </a:lnTo>
                  <a:lnTo>
                    <a:pt x="34" y="57"/>
                  </a:lnTo>
                  <a:lnTo>
                    <a:pt x="59" y="50"/>
                  </a:lnTo>
                  <a:lnTo>
                    <a:pt x="113" y="46"/>
                  </a:lnTo>
                  <a:lnTo>
                    <a:pt x="182" y="40"/>
                  </a:lnTo>
                  <a:lnTo>
                    <a:pt x="250" y="35"/>
                  </a:lnTo>
                  <a:lnTo>
                    <a:pt x="389" y="23"/>
                  </a:lnTo>
                  <a:lnTo>
                    <a:pt x="526" y="11"/>
                  </a:lnTo>
                  <a:lnTo>
                    <a:pt x="596" y="6"/>
                  </a:lnTo>
                  <a:lnTo>
                    <a:pt x="664" y="0"/>
                  </a:lnTo>
                  <a:lnTo>
                    <a:pt x="666" y="10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12" name="Freeform 79">
              <a:extLst>
                <a:ext uri="{FF2B5EF4-FFF2-40B4-BE49-F238E27FC236}">
                  <a16:creationId xmlns:a16="http://schemas.microsoft.com/office/drawing/2014/main" id="{5D971453-BC22-C243-543A-AE8BAD0AD2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3" y="2891"/>
              <a:ext cx="312" cy="600"/>
            </a:xfrm>
            <a:custGeom>
              <a:avLst/>
              <a:gdLst>
                <a:gd name="T0" fmla="*/ 312 w 312"/>
                <a:gd name="T1" fmla="*/ 4 h 600"/>
                <a:gd name="T2" fmla="*/ 300 w 312"/>
                <a:gd name="T3" fmla="*/ 32 h 600"/>
                <a:gd name="T4" fmla="*/ 288 w 312"/>
                <a:gd name="T5" fmla="*/ 59 h 600"/>
                <a:gd name="T6" fmla="*/ 275 w 312"/>
                <a:gd name="T7" fmla="*/ 86 h 600"/>
                <a:gd name="T8" fmla="*/ 252 w 312"/>
                <a:gd name="T9" fmla="*/ 142 h 600"/>
                <a:gd name="T10" fmla="*/ 228 w 312"/>
                <a:gd name="T11" fmla="*/ 198 h 600"/>
                <a:gd name="T12" fmla="*/ 215 w 312"/>
                <a:gd name="T13" fmla="*/ 224 h 600"/>
                <a:gd name="T14" fmla="*/ 189 w 312"/>
                <a:gd name="T15" fmla="*/ 278 h 600"/>
                <a:gd name="T16" fmla="*/ 163 w 312"/>
                <a:gd name="T17" fmla="*/ 331 h 600"/>
                <a:gd name="T18" fmla="*/ 149 w 312"/>
                <a:gd name="T19" fmla="*/ 358 h 600"/>
                <a:gd name="T20" fmla="*/ 134 w 312"/>
                <a:gd name="T21" fmla="*/ 384 h 600"/>
                <a:gd name="T22" fmla="*/ 120 w 312"/>
                <a:gd name="T23" fmla="*/ 410 h 600"/>
                <a:gd name="T24" fmla="*/ 90 w 312"/>
                <a:gd name="T25" fmla="*/ 464 h 600"/>
                <a:gd name="T26" fmla="*/ 63 w 312"/>
                <a:gd name="T27" fmla="*/ 517 h 600"/>
                <a:gd name="T28" fmla="*/ 49 w 312"/>
                <a:gd name="T29" fmla="*/ 543 h 600"/>
                <a:gd name="T30" fmla="*/ 35 w 312"/>
                <a:gd name="T31" fmla="*/ 569 h 600"/>
                <a:gd name="T32" fmla="*/ 30 w 312"/>
                <a:gd name="T33" fmla="*/ 578 h 600"/>
                <a:gd name="T34" fmla="*/ 23 w 312"/>
                <a:gd name="T35" fmla="*/ 588 h 600"/>
                <a:gd name="T36" fmla="*/ 17 w 312"/>
                <a:gd name="T37" fmla="*/ 595 h 600"/>
                <a:gd name="T38" fmla="*/ 13 w 312"/>
                <a:gd name="T39" fmla="*/ 599 h 600"/>
                <a:gd name="T40" fmla="*/ 9 w 312"/>
                <a:gd name="T41" fmla="*/ 600 h 600"/>
                <a:gd name="T42" fmla="*/ 8 w 312"/>
                <a:gd name="T43" fmla="*/ 600 h 600"/>
                <a:gd name="T44" fmla="*/ 6 w 312"/>
                <a:gd name="T45" fmla="*/ 600 h 600"/>
                <a:gd name="T46" fmla="*/ 5 w 312"/>
                <a:gd name="T47" fmla="*/ 600 h 600"/>
                <a:gd name="T48" fmla="*/ 5 w 312"/>
                <a:gd name="T49" fmla="*/ 599 h 600"/>
                <a:gd name="T50" fmla="*/ 4 w 312"/>
                <a:gd name="T51" fmla="*/ 597 h 600"/>
                <a:gd name="T52" fmla="*/ 1 w 312"/>
                <a:gd name="T53" fmla="*/ 593 h 600"/>
                <a:gd name="T54" fmla="*/ 0 w 312"/>
                <a:gd name="T55" fmla="*/ 587 h 600"/>
                <a:gd name="T56" fmla="*/ 1 w 312"/>
                <a:gd name="T57" fmla="*/ 575 h 600"/>
                <a:gd name="T58" fmla="*/ 6 w 312"/>
                <a:gd name="T59" fmla="*/ 559 h 600"/>
                <a:gd name="T60" fmla="*/ 15 w 312"/>
                <a:gd name="T61" fmla="*/ 534 h 600"/>
                <a:gd name="T62" fmla="*/ 40 w 312"/>
                <a:gd name="T63" fmla="*/ 486 h 600"/>
                <a:gd name="T64" fmla="*/ 74 w 312"/>
                <a:gd name="T65" fmla="*/ 425 h 600"/>
                <a:gd name="T66" fmla="*/ 106 w 312"/>
                <a:gd name="T67" fmla="*/ 364 h 600"/>
                <a:gd name="T68" fmla="*/ 172 w 312"/>
                <a:gd name="T69" fmla="*/ 243 h 600"/>
                <a:gd name="T70" fmla="*/ 238 w 312"/>
                <a:gd name="T71" fmla="*/ 121 h 600"/>
                <a:gd name="T72" fmla="*/ 270 w 312"/>
                <a:gd name="T73" fmla="*/ 61 h 600"/>
                <a:gd name="T74" fmla="*/ 304 w 312"/>
                <a:gd name="T75" fmla="*/ 0 h 600"/>
                <a:gd name="T76" fmla="*/ 312 w 312"/>
                <a:gd name="T77" fmla="*/ 4 h 60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312"/>
                <a:gd name="T118" fmla="*/ 0 h 600"/>
                <a:gd name="T119" fmla="*/ 312 w 312"/>
                <a:gd name="T120" fmla="*/ 600 h 60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312" h="600">
                  <a:moveTo>
                    <a:pt x="312" y="4"/>
                  </a:moveTo>
                  <a:lnTo>
                    <a:pt x="300" y="32"/>
                  </a:lnTo>
                  <a:lnTo>
                    <a:pt x="288" y="59"/>
                  </a:lnTo>
                  <a:lnTo>
                    <a:pt x="275" y="86"/>
                  </a:lnTo>
                  <a:lnTo>
                    <a:pt x="252" y="142"/>
                  </a:lnTo>
                  <a:lnTo>
                    <a:pt x="228" y="198"/>
                  </a:lnTo>
                  <a:lnTo>
                    <a:pt x="215" y="224"/>
                  </a:lnTo>
                  <a:lnTo>
                    <a:pt x="189" y="278"/>
                  </a:lnTo>
                  <a:lnTo>
                    <a:pt x="163" y="331"/>
                  </a:lnTo>
                  <a:lnTo>
                    <a:pt x="149" y="358"/>
                  </a:lnTo>
                  <a:lnTo>
                    <a:pt x="134" y="384"/>
                  </a:lnTo>
                  <a:lnTo>
                    <a:pt x="120" y="410"/>
                  </a:lnTo>
                  <a:lnTo>
                    <a:pt x="90" y="464"/>
                  </a:lnTo>
                  <a:lnTo>
                    <a:pt x="63" y="517"/>
                  </a:lnTo>
                  <a:lnTo>
                    <a:pt x="49" y="543"/>
                  </a:lnTo>
                  <a:lnTo>
                    <a:pt x="35" y="569"/>
                  </a:lnTo>
                  <a:lnTo>
                    <a:pt x="30" y="578"/>
                  </a:lnTo>
                  <a:lnTo>
                    <a:pt x="23" y="588"/>
                  </a:lnTo>
                  <a:lnTo>
                    <a:pt x="17" y="595"/>
                  </a:lnTo>
                  <a:lnTo>
                    <a:pt x="13" y="599"/>
                  </a:lnTo>
                  <a:lnTo>
                    <a:pt x="9" y="600"/>
                  </a:lnTo>
                  <a:lnTo>
                    <a:pt x="8" y="600"/>
                  </a:lnTo>
                  <a:lnTo>
                    <a:pt x="6" y="600"/>
                  </a:lnTo>
                  <a:lnTo>
                    <a:pt x="5" y="600"/>
                  </a:lnTo>
                  <a:lnTo>
                    <a:pt x="5" y="599"/>
                  </a:lnTo>
                  <a:lnTo>
                    <a:pt x="4" y="597"/>
                  </a:lnTo>
                  <a:lnTo>
                    <a:pt x="1" y="593"/>
                  </a:lnTo>
                  <a:lnTo>
                    <a:pt x="0" y="587"/>
                  </a:lnTo>
                  <a:lnTo>
                    <a:pt x="1" y="575"/>
                  </a:lnTo>
                  <a:lnTo>
                    <a:pt x="6" y="559"/>
                  </a:lnTo>
                  <a:lnTo>
                    <a:pt x="15" y="534"/>
                  </a:lnTo>
                  <a:lnTo>
                    <a:pt x="40" y="486"/>
                  </a:lnTo>
                  <a:lnTo>
                    <a:pt x="74" y="425"/>
                  </a:lnTo>
                  <a:lnTo>
                    <a:pt x="106" y="364"/>
                  </a:lnTo>
                  <a:lnTo>
                    <a:pt x="172" y="243"/>
                  </a:lnTo>
                  <a:lnTo>
                    <a:pt x="238" y="121"/>
                  </a:lnTo>
                  <a:lnTo>
                    <a:pt x="270" y="61"/>
                  </a:lnTo>
                  <a:lnTo>
                    <a:pt x="304" y="0"/>
                  </a:lnTo>
                  <a:lnTo>
                    <a:pt x="312" y="4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13" name="Freeform 80">
              <a:extLst>
                <a:ext uri="{FF2B5EF4-FFF2-40B4-BE49-F238E27FC236}">
                  <a16:creationId xmlns:a16="http://schemas.microsoft.com/office/drawing/2014/main" id="{DD2E7BA6-3183-D379-A73D-ACFC8D7675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6" y="3086"/>
              <a:ext cx="486" cy="472"/>
            </a:xfrm>
            <a:custGeom>
              <a:avLst/>
              <a:gdLst>
                <a:gd name="T0" fmla="*/ 486 w 486"/>
                <a:gd name="T1" fmla="*/ 7 h 472"/>
                <a:gd name="T2" fmla="*/ 466 w 486"/>
                <a:gd name="T3" fmla="*/ 30 h 472"/>
                <a:gd name="T4" fmla="*/ 445 w 486"/>
                <a:gd name="T5" fmla="*/ 52 h 472"/>
                <a:gd name="T6" fmla="*/ 424 w 486"/>
                <a:gd name="T7" fmla="*/ 74 h 472"/>
                <a:gd name="T8" fmla="*/ 384 w 486"/>
                <a:gd name="T9" fmla="*/ 118 h 472"/>
                <a:gd name="T10" fmla="*/ 343 w 486"/>
                <a:gd name="T11" fmla="*/ 162 h 472"/>
                <a:gd name="T12" fmla="*/ 323 w 486"/>
                <a:gd name="T13" fmla="*/ 182 h 472"/>
                <a:gd name="T14" fmla="*/ 281 w 486"/>
                <a:gd name="T15" fmla="*/ 225 h 472"/>
                <a:gd name="T16" fmla="*/ 238 w 486"/>
                <a:gd name="T17" fmla="*/ 268 h 472"/>
                <a:gd name="T18" fmla="*/ 216 w 486"/>
                <a:gd name="T19" fmla="*/ 288 h 472"/>
                <a:gd name="T20" fmla="*/ 194 w 486"/>
                <a:gd name="T21" fmla="*/ 308 h 472"/>
                <a:gd name="T22" fmla="*/ 173 w 486"/>
                <a:gd name="T23" fmla="*/ 329 h 472"/>
                <a:gd name="T24" fmla="*/ 127 w 486"/>
                <a:gd name="T25" fmla="*/ 370 h 472"/>
                <a:gd name="T26" fmla="*/ 84 w 486"/>
                <a:gd name="T27" fmla="*/ 411 h 472"/>
                <a:gd name="T28" fmla="*/ 62 w 486"/>
                <a:gd name="T29" fmla="*/ 431 h 472"/>
                <a:gd name="T30" fmla="*/ 40 w 486"/>
                <a:gd name="T31" fmla="*/ 451 h 472"/>
                <a:gd name="T32" fmla="*/ 34 w 486"/>
                <a:gd name="T33" fmla="*/ 458 h 472"/>
                <a:gd name="T34" fmla="*/ 23 w 486"/>
                <a:gd name="T35" fmla="*/ 466 h 472"/>
                <a:gd name="T36" fmla="*/ 14 w 486"/>
                <a:gd name="T37" fmla="*/ 470 h 472"/>
                <a:gd name="T38" fmla="*/ 9 w 486"/>
                <a:gd name="T39" fmla="*/ 472 h 472"/>
                <a:gd name="T40" fmla="*/ 6 w 486"/>
                <a:gd name="T41" fmla="*/ 472 h 472"/>
                <a:gd name="T42" fmla="*/ 4 w 486"/>
                <a:gd name="T43" fmla="*/ 472 h 472"/>
                <a:gd name="T44" fmla="*/ 3 w 486"/>
                <a:gd name="T45" fmla="*/ 471 h 472"/>
                <a:gd name="T46" fmla="*/ 3 w 486"/>
                <a:gd name="T47" fmla="*/ 470 h 472"/>
                <a:gd name="T48" fmla="*/ 1 w 486"/>
                <a:gd name="T49" fmla="*/ 468 h 472"/>
                <a:gd name="T50" fmla="*/ 0 w 486"/>
                <a:gd name="T51" fmla="*/ 463 h 472"/>
                <a:gd name="T52" fmla="*/ 1 w 486"/>
                <a:gd name="T53" fmla="*/ 457 h 472"/>
                <a:gd name="T54" fmla="*/ 6 w 486"/>
                <a:gd name="T55" fmla="*/ 446 h 472"/>
                <a:gd name="T56" fmla="*/ 17 w 486"/>
                <a:gd name="T57" fmla="*/ 431 h 472"/>
                <a:gd name="T58" fmla="*/ 32 w 486"/>
                <a:gd name="T59" fmla="*/ 411 h 472"/>
                <a:gd name="T60" fmla="*/ 72 w 486"/>
                <a:gd name="T61" fmla="*/ 375 h 472"/>
                <a:gd name="T62" fmla="*/ 123 w 486"/>
                <a:gd name="T63" fmla="*/ 327 h 472"/>
                <a:gd name="T64" fmla="*/ 175 w 486"/>
                <a:gd name="T65" fmla="*/ 281 h 472"/>
                <a:gd name="T66" fmla="*/ 275 w 486"/>
                <a:gd name="T67" fmla="*/ 188 h 472"/>
                <a:gd name="T68" fmla="*/ 378 w 486"/>
                <a:gd name="T69" fmla="*/ 93 h 472"/>
                <a:gd name="T70" fmla="*/ 428 w 486"/>
                <a:gd name="T71" fmla="*/ 47 h 472"/>
                <a:gd name="T72" fmla="*/ 480 w 486"/>
                <a:gd name="T73" fmla="*/ 0 h 472"/>
                <a:gd name="T74" fmla="*/ 486 w 486"/>
                <a:gd name="T75" fmla="*/ 7 h 47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86"/>
                <a:gd name="T115" fmla="*/ 0 h 472"/>
                <a:gd name="T116" fmla="*/ 486 w 486"/>
                <a:gd name="T117" fmla="*/ 472 h 47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86" h="472">
                  <a:moveTo>
                    <a:pt x="486" y="7"/>
                  </a:moveTo>
                  <a:lnTo>
                    <a:pt x="466" y="30"/>
                  </a:lnTo>
                  <a:lnTo>
                    <a:pt x="445" y="52"/>
                  </a:lnTo>
                  <a:lnTo>
                    <a:pt x="424" y="74"/>
                  </a:lnTo>
                  <a:lnTo>
                    <a:pt x="384" y="118"/>
                  </a:lnTo>
                  <a:lnTo>
                    <a:pt x="343" y="162"/>
                  </a:lnTo>
                  <a:lnTo>
                    <a:pt x="323" y="182"/>
                  </a:lnTo>
                  <a:lnTo>
                    <a:pt x="281" y="225"/>
                  </a:lnTo>
                  <a:lnTo>
                    <a:pt x="238" y="268"/>
                  </a:lnTo>
                  <a:lnTo>
                    <a:pt x="216" y="288"/>
                  </a:lnTo>
                  <a:lnTo>
                    <a:pt x="194" y="308"/>
                  </a:lnTo>
                  <a:lnTo>
                    <a:pt x="173" y="329"/>
                  </a:lnTo>
                  <a:lnTo>
                    <a:pt x="127" y="370"/>
                  </a:lnTo>
                  <a:lnTo>
                    <a:pt x="84" y="411"/>
                  </a:lnTo>
                  <a:lnTo>
                    <a:pt x="62" y="431"/>
                  </a:lnTo>
                  <a:lnTo>
                    <a:pt x="40" y="451"/>
                  </a:lnTo>
                  <a:lnTo>
                    <a:pt x="34" y="458"/>
                  </a:lnTo>
                  <a:lnTo>
                    <a:pt x="23" y="466"/>
                  </a:lnTo>
                  <a:lnTo>
                    <a:pt x="14" y="470"/>
                  </a:lnTo>
                  <a:lnTo>
                    <a:pt x="9" y="472"/>
                  </a:lnTo>
                  <a:lnTo>
                    <a:pt x="6" y="472"/>
                  </a:lnTo>
                  <a:lnTo>
                    <a:pt x="4" y="472"/>
                  </a:lnTo>
                  <a:lnTo>
                    <a:pt x="3" y="471"/>
                  </a:lnTo>
                  <a:lnTo>
                    <a:pt x="3" y="470"/>
                  </a:lnTo>
                  <a:lnTo>
                    <a:pt x="1" y="468"/>
                  </a:lnTo>
                  <a:lnTo>
                    <a:pt x="0" y="463"/>
                  </a:lnTo>
                  <a:lnTo>
                    <a:pt x="1" y="457"/>
                  </a:lnTo>
                  <a:lnTo>
                    <a:pt x="6" y="446"/>
                  </a:lnTo>
                  <a:lnTo>
                    <a:pt x="17" y="431"/>
                  </a:lnTo>
                  <a:lnTo>
                    <a:pt x="32" y="411"/>
                  </a:lnTo>
                  <a:lnTo>
                    <a:pt x="72" y="375"/>
                  </a:lnTo>
                  <a:lnTo>
                    <a:pt x="123" y="327"/>
                  </a:lnTo>
                  <a:lnTo>
                    <a:pt x="175" y="281"/>
                  </a:lnTo>
                  <a:lnTo>
                    <a:pt x="275" y="188"/>
                  </a:lnTo>
                  <a:lnTo>
                    <a:pt x="378" y="93"/>
                  </a:lnTo>
                  <a:lnTo>
                    <a:pt x="428" y="47"/>
                  </a:lnTo>
                  <a:lnTo>
                    <a:pt x="480" y="0"/>
                  </a:lnTo>
                  <a:lnTo>
                    <a:pt x="486" y="7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14" name="Freeform 81">
              <a:extLst>
                <a:ext uri="{FF2B5EF4-FFF2-40B4-BE49-F238E27FC236}">
                  <a16:creationId xmlns:a16="http://schemas.microsoft.com/office/drawing/2014/main" id="{C2CB4BAA-EEE4-EE24-6CE5-61A7A7ED0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3" y="2221"/>
              <a:ext cx="432" cy="553"/>
            </a:xfrm>
            <a:custGeom>
              <a:avLst/>
              <a:gdLst>
                <a:gd name="T0" fmla="*/ 0 w 432"/>
                <a:gd name="T1" fmla="*/ 539 h 553"/>
                <a:gd name="T2" fmla="*/ 15 w 432"/>
                <a:gd name="T3" fmla="*/ 515 h 553"/>
                <a:gd name="T4" fmla="*/ 30 w 432"/>
                <a:gd name="T5" fmla="*/ 494 h 553"/>
                <a:gd name="T6" fmla="*/ 164 w 432"/>
                <a:gd name="T7" fmla="*/ 295 h 553"/>
                <a:gd name="T8" fmla="*/ 204 w 432"/>
                <a:gd name="T9" fmla="*/ 234 h 553"/>
                <a:gd name="T10" fmla="*/ 279 w 432"/>
                <a:gd name="T11" fmla="*/ 124 h 553"/>
                <a:gd name="T12" fmla="*/ 290 w 432"/>
                <a:gd name="T13" fmla="*/ 108 h 553"/>
                <a:gd name="T14" fmla="*/ 301 w 432"/>
                <a:gd name="T15" fmla="*/ 92 h 553"/>
                <a:gd name="T16" fmla="*/ 306 w 432"/>
                <a:gd name="T17" fmla="*/ 83 h 553"/>
                <a:gd name="T18" fmla="*/ 321 w 432"/>
                <a:gd name="T19" fmla="*/ 66 h 553"/>
                <a:gd name="T20" fmla="*/ 330 w 432"/>
                <a:gd name="T21" fmla="*/ 54 h 553"/>
                <a:gd name="T22" fmla="*/ 343 w 432"/>
                <a:gd name="T23" fmla="*/ 40 h 553"/>
                <a:gd name="T24" fmla="*/ 354 w 432"/>
                <a:gd name="T25" fmla="*/ 30 h 553"/>
                <a:gd name="T26" fmla="*/ 370 w 432"/>
                <a:gd name="T27" fmla="*/ 17 h 553"/>
                <a:gd name="T28" fmla="*/ 376 w 432"/>
                <a:gd name="T29" fmla="*/ 13 h 553"/>
                <a:gd name="T30" fmla="*/ 387 w 432"/>
                <a:gd name="T31" fmla="*/ 6 h 553"/>
                <a:gd name="T32" fmla="*/ 402 w 432"/>
                <a:gd name="T33" fmla="*/ 1 h 553"/>
                <a:gd name="T34" fmla="*/ 414 w 432"/>
                <a:gd name="T35" fmla="*/ 0 h 553"/>
                <a:gd name="T36" fmla="*/ 418 w 432"/>
                <a:gd name="T37" fmla="*/ 1 h 553"/>
                <a:gd name="T38" fmla="*/ 420 w 432"/>
                <a:gd name="T39" fmla="*/ 2 h 553"/>
                <a:gd name="T40" fmla="*/ 428 w 432"/>
                <a:gd name="T41" fmla="*/ 10 h 553"/>
                <a:gd name="T42" fmla="*/ 431 w 432"/>
                <a:gd name="T43" fmla="*/ 24 h 553"/>
                <a:gd name="T44" fmla="*/ 432 w 432"/>
                <a:gd name="T45" fmla="*/ 35 h 553"/>
                <a:gd name="T46" fmla="*/ 431 w 432"/>
                <a:gd name="T47" fmla="*/ 41 h 553"/>
                <a:gd name="T48" fmla="*/ 428 w 432"/>
                <a:gd name="T49" fmla="*/ 58 h 553"/>
                <a:gd name="T50" fmla="*/ 424 w 432"/>
                <a:gd name="T51" fmla="*/ 72 h 553"/>
                <a:gd name="T52" fmla="*/ 419 w 432"/>
                <a:gd name="T53" fmla="*/ 88 h 553"/>
                <a:gd name="T54" fmla="*/ 414 w 432"/>
                <a:gd name="T55" fmla="*/ 102 h 553"/>
                <a:gd name="T56" fmla="*/ 407 w 432"/>
                <a:gd name="T57" fmla="*/ 117 h 553"/>
                <a:gd name="T58" fmla="*/ 401 w 432"/>
                <a:gd name="T59" fmla="*/ 130 h 553"/>
                <a:gd name="T60" fmla="*/ 387 w 432"/>
                <a:gd name="T61" fmla="*/ 155 h 553"/>
                <a:gd name="T62" fmla="*/ 367 w 432"/>
                <a:gd name="T63" fmla="*/ 185 h 553"/>
                <a:gd name="T64" fmla="*/ 358 w 432"/>
                <a:gd name="T65" fmla="*/ 196 h 553"/>
                <a:gd name="T66" fmla="*/ 348 w 432"/>
                <a:gd name="T67" fmla="*/ 212 h 553"/>
                <a:gd name="T68" fmla="*/ 318 w 432"/>
                <a:gd name="T69" fmla="*/ 253 h 553"/>
                <a:gd name="T70" fmla="*/ 292 w 432"/>
                <a:gd name="T71" fmla="*/ 287 h 553"/>
                <a:gd name="T72" fmla="*/ 273 w 432"/>
                <a:gd name="T73" fmla="*/ 310 h 553"/>
                <a:gd name="T74" fmla="*/ 234 w 432"/>
                <a:gd name="T75" fmla="*/ 352 h 553"/>
                <a:gd name="T76" fmla="*/ 193 w 432"/>
                <a:gd name="T77" fmla="*/ 394 h 553"/>
                <a:gd name="T78" fmla="*/ 168 w 432"/>
                <a:gd name="T79" fmla="*/ 418 h 553"/>
                <a:gd name="T80" fmla="*/ 128 w 432"/>
                <a:gd name="T81" fmla="*/ 454 h 553"/>
                <a:gd name="T82" fmla="*/ 96 w 432"/>
                <a:gd name="T83" fmla="*/ 481 h 553"/>
                <a:gd name="T84" fmla="*/ 67 w 432"/>
                <a:gd name="T85" fmla="*/ 503 h 553"/>
                <a:gd name="T86" fmla="*/ 53 w 432"/>
                <a:gd name="T87" fmla="*/ 516 h 553"/>
                <a:gd name="T88" fmla="*/ 11 w 432"/>
                <a:gd name="T89" fmla="*/ 549 h 553"/>
                <a:gd name="T90" fmla="*/ 5 w 432"/>
                <a:gd name="T91" fmla="*/ 553 h 553"/>
                <a:gd name="T92" fmla="*/ 0 w 432"/>
                <a:gd name="T93" fmla="*/ 539 h 55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32"/>
                <a:gd name="T142" fmla="*/ 0 h 553"/>
                <a:gd name="T143" fmla="*/ 432 w 432"/>
                <a:gd name="T144" fmla="*/ 553 h 553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32" h="553">
                  <a:moveTo>
                    <a:pt x="0" y="539"/>
                  </a:moveTo>
                  <a:lnTo>
                    <a:pt x="15" y="515"/>
                  </a:lnTo>
                  <a:lnTo>
                    <a:pt x="30" y="494"/>
                  </a:lnTo>
                  <a:lnTo>
                    <a:pt x="164" y="295"/>
                  </a:lnTo>
                  <a:lnTo>
                    <a:pt x="204" y="234"/>
                  </a:lnTo>
                  <a:lnTo>
                    <a:pt x="279" y="124"/>
                  </a:lnTo>
                  <a:lnTo>
                    <a:pt x="290" y="108"/>
                  </a:lnTo>
                  <a:lnTo>
                    <a:pt x="301" y="92"/>
                  </a:lnTo>
                  <a:lnTo>
                    <a:pt x="306" y="83"/>
                  </a:lnTo>
                  <a:lnTo>
                    <a:pt x="321" y="66"/>
                  </a:lnTo>
                  <a:lnTo>
                    <a:pt x="330" y="54"/>
                  </a:lnTo>
                  <a:lnTo>
                    <a:pt x="343" y="40"/>
                  </a:lnTo>
                  <a:lnTo>
                    <a:pt x="354" y="30"/>
                  </a:lnTo>
                  <a:lnTo>
                    <a:pt x="370" y="17"/>
                  </a:lnTo>
                  <a:lnTo>
                    <a:pt x="376" y="13"/>
                  </a:lnTo>
                  <a:lnTo>
                    <a:pt x="387" y="6"/>
                  </a:lnTo>
                  <a:lnTo>
                    <a:pt x="402" y="1"/>
                  </a:lnTo>
                  <a:lnTo>
                    <a:pt x="414" y="0"/>
                  </a:lnTo>
                  <a:lnTo>
                    <a:pt x="418" y="1"/>
                  </a:lnTo>
                  <a:lnTo>
                    <a:pt x="420" y="2"/>
                  </a:lnTo>
                  <a:lnTo>
                    <a:pt x="428" y="10"/>
                  </a:lnTo>
                  <a:lnTo>
                    <a:pt x="431" y="24"/>
                  </a:lnTo>
                  <a:lnTo>
                    <a:pt x="432" y="35"/>
                  </a:lnTo>
                  <a:lnTo>
                    <a:pt x="431" y="41"/>
                  </a:lnTo>
                  <a:lnTo>
                    <a:pt x="428" y="58"/>
                  </a:lnTo>
                  <a:lnTo>
                    <a:pt x="424" y="72"/>
                  </a:lnTo>
                  <a:lnTo>
                    <a:pt x="419" y="88"/>
                  </a:lnTo>
                  <a:lnTo>
                    <a:pt x="414" y="102"/>
                  </a:lnTo>
                  <a:lnTo>
                    <a:pt x="407" y="117"/>
                  </a:lnTo>
                  <a:lnTo>
                    <a:pt x="401" y="130"/>
                  </a:lnTo>
                  <a:lnTo>
                    <a:pt x="387" y="155"/>
                  </a:lnTo>
                  <a:lnTo>
                    <a:pt x="367" y="185"/>
                  </a:lnTo>
                  <a:lnTo>
                    <a:pt x="358" y="196"/>
                  </a:lnTo>
                  <a:lnTo>
                    <a:pt x="348" y="212"/>
                  </a:lnTo>
                  <a:lnTo>
                    <a:pt x="318" y="253"/>
                  </a:lnTo>
                  <a:lnTo>
                    <a:pt x="292" y="287"/>
                  </a:lnTo>
                  <a:lnTo>
                    <a:pt x="273" y="310"/>
                  </a:lnTo>
                  <a:lnTo>
                    <a:pt x="234" y="352"/>
                  </a:lnTo>
                  <a:lnTo>
                    <a:pt x="193" y="394"/>
                  </a:lnTo>
                  <a:lnTo>
                    <a:pt x="168" y="418"/>
                  </a:lnTo>
                  <a:lnTo>
                    <a:pt x="128" y="454"/>
                  </a:lnTo>
                  <a:lnTo>
                    <a:pt x="96" y="481"/>
                  </a:lnTo>
                  <a:lnTo>
                    <a:pt x="67" y="503"/>
                  </a:lnTo>
                  <a:lnTo>
                    <a:pt x="53" y="516"/>
                  </a:lnTo>
                  <a:lnTo>
                    <a:pt x="11" y="549"/>
                  </a:lnTo>
                  <a:lnTo>
                    <a:pt x="5" y="553"/>
                  </a:lnTo>
                  <a:lnTo>
                    <a:pt x="0" y="539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15" name="Freeform 82">
              <a:extLst>
                <a:ext uri="{FF2B5EF4-FFF2-40B4-BE49-F238E27FC236}">
                  <a16:creationId xmlns:a16="http://schemas.microsoft.com/office/drawing/2014/main" id="{4783EA3D-482B-503B-EA79-D13C0B890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9" y="2276"/>
              <a:ext cx="140" cy="659"/>
            </a:xfrm>
            <a:custGeom>
              <a:avLst/>
              <a:gdLst>
                <a:gd name="T0" fmla="*/ 9 w 140"/>
                <a:gd name="T1" fmla="*/ 0 h 659"/>
                <a:gd name="T2" fmla="*/ 17 w 140"/>
                <a:gd name="T3" fmla="*/ 30 h 659"/>
                <a:gd name="T4" fmla="*/ 25 w 140"/>
                <a:gd name="T5" fmla="*/ 59 h 659"/>
                <a:gd name="T6" fmla="*/ 32 w 140"/>
                <a:gd name="T7" fmla="*/ 88 h 659"/>
                <a:gd name="T8" fmla="*/ 47 w 140"/>
                <a:gd name="T9" fmla="*/ 147 h 659"/>
                <a:gd name="T10" fmla="*/ 61 w 140"/>
                <a:gd name="T11" fmla="*/ 205 h 659"/>
                <a:gd name="T12" fmla="*/ 67 w 140"/>
                <a:gd name="T13" fmla="*/ 233 h 659"/>
                <a:gd name="T14" fmla="*/ 80 w 140"/>
                <a:gd name="T15" fmla="*/ 291 h 659"/>
                <a:gd name="T16" fmla="*/ 92 w 140"/>
                <a:gd name="T17" fmla="*/ 351 h 659"/>
                <a:gd name="T18" fmla="*/ 97 w 140"/>
                <a:gd name="T19" fmla="*/ 379 h 659"/>
                <a:gd name="T20" fmla="*/ 102 w 140"/>
                <a:gd name="T21" fmla="*/ 409 h 659"/>
                <a:gd name="T22" fmla="*/ 107 w 140"/>
                <a:gd name="T23" fmla="*/ 439 h 659"/>
                <a:gd name="T24" fmla="*/ 118 w 140"/>
                <a:gd name="T25" fmla="*/ 500 h 659"/>
                <a:gd name="T26" fmla="*/ 127 w 140"/>
                <a:gd name="T27" fmla="*/ 558 h 659"/>
                <a:gd name="T28" fmla="*/ 132 w 140"/>
                <a:gd name="T29" fmla="*/ 588 h 659"/>
                <a:gd name="T30" fmla="*/ 137 w 140"/>
                <a:gd name="T31" fmla="*/ 616 h 659"/>
                <a:gd name="T32" fmla="*/ 138 w 140"/>
                <a:gd name="T33" fmla="*/ 626 h 659"/>
                <a:gd name="T34" fmla="*/ 140 w 140"/>
                <a:gd name="T35" fmla="*/ 639 h 659"/>
                <a:gd name="T36" fmla="*/ 140 w 140"/>
                <a:gd name="T37" fmla="*/ 648 h 659"/>
                <a:gd name="T38" fmla="*/ 138 w 140"/>
                <a:gd name="T39" fmla="*/ 654 h 659"/>
                <a:gd name="T40" fmla="*/ 136 w 140"/>
                <a:gd name="T41" fmla="*/ 656 h 659"/>
                <a:gd name="T42" fmla="*/ 134 w 140"/>
                <a:gd name="T43" fmla="*/ 657 h 659"/>
                <a:gd name="T44" fmla="*/ 133 w 140"/>
                <a:gd name="T45" fmla="*/ 659 h 659"/>
                <a:gd name="T46" fmla="*/ 132 w 140"/>
                <a:gd name="T47" fmla="*/ 659 h 659"/>
                <a:gd name="T48" fmla="*/ 129 w 140"/>
                <a:gd name="T49" fmla="*/ 659 h 659"/>
                <a:gd name="T50" fmla="*/ 127 w 140"/>
                <a:gd name="T51" fmla="*/ 656 h 659"/>
                <a:gd name="T52" fmla="*/ 122 w 140"/>
                <a:gd name="T53" fmla="*/ 652 h 659"/>
                <a:gd name="T54" fmla="*/ 115 w 140"/>
                <a:gd name="T55" fmla="*/ 643 h 659"/>
                <a:gd name="T56" fmla="*/ 107 w 140"/>
                <a:gd name="T57" fmla="*/ 625 h 659"/>
                <a:gd name="T58" fmla="*/ 100 w 140"/>
                <a:gd name="T59" fmla="*/ 601 h 659"/>
                <a:gd name="T60" fmla="*/ 91 w 140"/>
                <a:gd name="T61" fmla="*/ 548 h 659"/>
                <a:gd name="T62" fmla="*/ 80 w 140"/>
                <a:gd name="T63" fmla="*/ 479 h 659"/>
                <a:gd name="T64" fmla="*/ 69 w 140"/>
                <a:gd name="T65" fmla="*/ 412 h 659"/>
                <a:gd name="T66" fmla="*/ 45 w 140"/>
                <a:gd name="T67" fmla="*/ 275 h 659"/>
                <a:gd name="T68" fmla="*/ 23 w 140"/>
                <a:gd name="T69" fmla="*/ 139 h 659"/>
                <a:gd name="T70" fmla="*/ 12 w 140"/>
                <a:gd name="T71" fmla="*/ 70 h 659"/>
                <a:gd name="T72" fmla="*/ 0 w 140"/>
                <a:gd name="T73" fmla="*/ 2 h 659"/>
                <a:gd name="T74" fmla="*/ 9 w 140"/>
                <a:gd name="T75" fmla="*/ 0 h 65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40"/>
                <a:gd name="T115" fmla="*/ 0 h 659"/>
                <a:gd name="T116" fmla="*/ 140 w 140"/>
                <a:gd name="T117" fmla="*/ 659 h 65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40" h="659">
                  <a:moveTo>
                    <a:pt x="9" y="0"/>
                  </a:moveTo>
                  <a:lnTo>
                    <a:pt x="17" y="30"/>
                  </a:lnTo>
                  <a:lnTo>
                    <a:pt x="25" y="59"/>
                  </a:lnTo>
                  <a:lnTo>
                    <a:pt x="32" y="88"/>
                  </a:lnTo>
                  <a:lnTo>
                    <a:pt x="47" y="147"/>
                  </a:lnTo>
                  <a:lnTo>
                    <a:pt x="61" y="205"/>
                  </a:lnTo>
                  <a:lnTo>
                    <a:pt x="67" y="233"/>
                  </a:lnTo>
                  <a:lnTo>
                    <a:pt x="80" y="291"/>
                  </a:lnTo>
                  <a:lnTo>
                    <a:pt x="92" y="351"/>
                  </a:lnTo>
                  <a:lnTo>
                    <a:pt x="97" y="379"/>
                  </a:lnTo>
                  <a:lnTo>
                    <a:pt x="102" y="409"/>
                  </a:lnTo>
                  <a:lnTo>
                    <a:pt x="107" y="439"/>
                  </a:lnTo>
                  <a:lnTo>
                    <a:pt x="118" y="500"/>
                  </a:lnTo>
                  <a:lnTo>
                    <a:pt x="127" y="558"/>
                  </a:lnTo>
                  <a:lnTo>
                    <a:pt x="132" y="588"/>
                  </a:lnTo>
                  <a:lnTo>
                    <a:pt x="137" y="616"/>
                  </a:lnTo>
                  <a:lnTo>
                    <a:pt x="138" y="626"/>
                  </a:lnTo>
                  <a:lnTo>
                    <a:pt x="140" y="639"/>
                  </a:lnTo>
                  <a:lnTo>
                    <a:pt x="140" y="648"/>
                  </a:lnTo>
                  <a:lnTo>
                    <a:pt x="138" y="654"/>
                  </a:lnTo>
                  <a:lnTo>
                    <a:pt x="136" y="656"/>
                  </a:lnTo>
                  <a:lnTo>
                    <a:pt x="134" y="657"/>
                  </a:lnTo>
                  <a:lnTo>
                    <a:pt x="133" y="659"/>
                  </a:lnTo>
                  <a:lnTo>
                    <a:pt x="132" y="659"/>
                  </a:lnTo>
                  <a:lnTo>
                    <a:pt x="129" y="659"/>
                  </a:lnTo>
                  <a:lnTo>
                    <a:pt x="127" y="656"/>
                  </a:lnTo>
                  <a:lnTo>
                    <a:pt x="122" y="652"/>
                  </a:lnTo>
                  <a:lnTo>
                    <a:pt x="115" y="643"/>
                  </a:lnTo>
                  <a:lnTo>
                    <a:pt x="107" y="625"/>
                  </a:lnTo>
                  <a:lnTo>
                    <a:pt x="100" y="601"/>
                  </a:lnTo>
                  <a:lnTo>
                    <a:pt x="91" y="548"/>
                  </a:lnTo>
                  <a:lnTo>
                    <a:pt x="80" y="479"/>
                  </a:lnTo>
                  <a:lnTo>
                    <a:pt x="69" y="412"/>
                  </a:lnTo>
                  <a:lnTo>
                    <a:pt x="45" y="275"/>
                  </a:lnTo>
                  <a:lnTo>
                    <a:pt x="23" y="139"/>
                  </a:lnTo>
                  <a:lnTo>
                    <a:pt x="12" y="70"/>
                  </a:lnTo>
                  <a:lnTo>
                    <a:pt x="0" y="2"/>
                  </a:lnTo>
                  <a:lnTo>
                    <a:pt x="9" y="0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16" name="Freeform 83">
              <a:extLst>
                <a:ext uri="{FF2B5EF4-FFF2-40B4-BE49-F238E27FC236}">
                  <a16:creationId xmlns:a16="http://schemas.microsoft.com/office/drawing/2014/main" id="{03673484-5ED2-9533-1108-7DDE52F324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5" y="1922"/>
              <a:ext cx="342" cy="583"/>
            </a:xfrm>
            <a:custGeom>
              <a:avLst/>
              <a:gdLst>
                <a:gd name="T0" fmla="*/ 8 w 342"/>
                <a:gd name="T1" fmla="*/ 0 h 583"/>
                <a:gd name="T2" fmla="*/ 25 w 342"/>
                <a:gd name="T3" fmla="*/ 26 h 583"/>
                <a:gd name="T4" fmla="*/ 41 w 342"/>
                <a:gd name="T5" fmla="*/ 50 h 583"/>
                <a:gd name="T6" fmla="*/ 58 w 342"/>
                <a:gd name="T7" fmla="*/ 76 h 583"/>
                <a:gd name="T8" fmla="*/ 91 w 342"/>
                <a:gd name="T9" fmla="*/ 127 h 583"/>
                <a:gd name="T10" fmla="*/ 123 w 342"/>
                <a:gd name="T11" fmla="*/ 177 h 583"/>
                <a:gd name="T12" fmla="*/ 138 w 342"/>
                <a:gd name="T13" fmla="*/ 202 h 583"/>
                <a:gd name="T14" fmla="*/ 170 w 342"/>
                <a:gd name="T15" fmla="*/ 254 h 583"/>
                <a:gd name="T16" fmla="*/ 199 w 342"/>
                <a:gd name="T17" fmla="*/ 305 h 583"/>
                <a:gd name="T18" fmla="*/ 215 w 342"/>
                <a:gd name="T19" fmla="*/ 331 h 583"/>
                <a:gd name="T20" fmla="*/ 229 w 342"/>
                <a:gd name="T21" fmla="*/ 357 h 583"/>
                <a:gd name="T22" fmla="*/ 243 w 342"/>
                <a:gd name="T23" fmla="*/ 383 h 583"/>
                <a:gd name="T24" fmla="*/ 273 w 342"/>
                <a:gd name="T25" fmla="*/ 437 h 583"/>
                <a:gd name="T26" fmla="*/ 301 w 342"/>
                <a:gd name="T27" fmla="*/ 490 h 583"/>
                <a:gd name="T28" fmla="*/ 314 w 342"/>
                <a:gd name="T29" fmla="*/ 516 h 583"/>
                <a:gd name="T30" fmla="*/ 329 w 342"/>
                <a:gd name="T31" fmla="*/ 542 h 583"/>
                <a:gd name="T32" fmla="*/ 334 w 342"/>
                <a:gd name="T33" fmla="*/ 550 h 583"/>
                <a:gd name="T34" fmla="*/ 339 w 342"/>
                <a:gd name="T35" fmla="*/ 561 h 583"/>
                <a:gd name="T36" fmla="*/ 342 w 342"/>
                <a:gd name="T37" fmla="*/ 570 h 583"/>
                <a:gd name="T38" fmla="*/ 342 w 342"/>
                <a:gd name="T39" fmla="*/ 577 h 583"/>
                <a:gd name="T40" fmla="*/ 342 w 342"/>
                <a:gd name="T41" fmla="*/ 579 h 583"/>
                <a:gd name="T42" fmla="*/ 340 w 342"/>
                <a:gd name="T43" fmla="*/ 582 h 583"/>
                <a:gd name="T44" fmla="*/ 339 w 342"/>
                <a:gd name="T45" fmla="*/ 582 h 583"/>
                <a:gd name="T46" fmla="*/ 339 w 342"/>
                <a:gd name="T47" fmla="*/ 583 h 583"/>
                <a:gd name="T48" fmla="*/ 338 w 342"/>
                <a:gd name="T49" fmla="*/ 583 h 583"/>
                <a:gd name="T50" fmla="*/ 335 w 342"/>
                <a:gd name="T51" fmla="*/ 583 h 583"/>
                <a:gd name="T52" fmla="*/ 331 w 342"/>
                <a:gd name="T53" fmla="*/ 583 h 583"/>
                <a:gd name="T54" fmla="*/ 325 w 342"/>
                <a:gd name="T55" fmla="*/ 581 h 583"/>
                <a:gd name="T56" fmla="*/ 317 w 342"/>
                <a:gd name="T57" fmla="*/ 574 h 583"/>
                <a:gd name="T58" fmla="*/ 304 w 342"/>
                <a:gd name="T59" fmla="*/ 560 h 583"/>
                <a:gd name="T60" fmla="*/ 289 w 342"/>
                <a:gd name="T61" fmla="*/ 539 h 583"/>
                <a:gd name="T62" fmla="*/ 263 w 342"/>
                <a:gd name="T63" fmla="*/ 492 h 583"/>
                <a:gd name="T64" fmla="*/ 230 w 342"/>
                <a:gd name="T65" fmla="*/ 431 h 583"/>
                <a:gd name="T66" fmla="*/ 197 w 342"/>
                <a:gd name="T67" fmla="*/ 370 h 583"/>
                <a:gd name="T68" fmla="*/ 132 w 342"/>
                <a:gd name="T69" fmla="*/ 248 h 583"/>
                <a:gd name="T70" fmla="*/ 66 w 342"/>
                <a:gd name="T71" fmla="*/ 127 h 583"/>
                <a:gd name="T72" fmla="*/ 32 w 342"/>
                <a:gd name="T73" fmla="*/ 66 h 583"/>
                <a:gd name="T74" fmla="*/ 0 w 342"/>
                <a:gd name="T75" fmla="*/ 5 h 583"/>
                <a:gd name="T76" fmla="*/ 8 w 342"/>
                <a:gd name="T77" fmla="*/ 0 h 58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342"/>
                <a:gd name="T118" fmla="*/ 0 h 583"/>
                <a:gd name="T119" fmla="*/ 342 w 342"/>
                <a:gd name="T120" fmla="*/ 583 h 583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342" h="583">
                  <a:moveTo>
                    <a:pt x="8" y="0"/>
                  </a:moveTo>
                  <a:lnTo>
                    <a:pt x="25" y="26"/>
                  </a:lnTo>
                  <a:lnTo>
                    <a:pt x="41" y="50"/>
                  </a:lnTo>
                  <a:lnTo>
                    <a:pt x="58" y="76"/>
                  </a:lnTo>
                  <a:lnTo>
                    <a:pt x="91" y="127"/>
                  </a:lnTo>
                  <a:lnTo>
                    <a:pt x="123" y="177"/>
                  </a:lnTo>
                  <a:lnTo>
                    <a:pt x="138" y="202"/>
                  </a:lnTo>
                  <a:lnTo>
                    <a:pt x="170" y="254"/>
                  </a:lnTo>
                  <a:lnTo>
                    <a:pt x="199" y="305"/>
                  </a:lnTo>
                  <a:lnTo>
                    <a:pt x="215" y="331"/>
                  </a:lnTo>
                  <a:lnTo>
                    <a:pt x="229" y="357"/>
                  </a:lnTo>
                  <a:lnTo>
                    <a:pt x="243" y="383"/>
                  </a:lnTo>
                  <a:lnTo>
                    <a:pt x="273" y="437"/>
                  </a:lnTo>
                  <a:lnTo>
                    <a:pt x="301" y="490"/>
                  </a:lnTo>
                  <a:lnTo>
                    <a:pt x="314" y="516"/>
                  </a:lnTo>
                  <a:lnTo>
                    <a:pt x="329" y="542"/>
                  </a:lnTo>
                  <a:lnTo>
                    <a:pt x="334" y="550"/>
                  </a:lnTo>
                  <a:lnTo>
                    <a:pt x="339" y="561"/>
                  </a:lnTo>
                  <a:lnTo>
                    <a:pt x="342" y="570"/>
                  </a:lnTo>
                  <a:lnTo>
                    <a:pt x="342" y="577"/>
                  </a:lnTo>
                  <a:lnTo>
                    <a:pt x="342" y="579"/>
                  </a:lnTo>
                  <a:lnTo>
                    <a:pt x="340" y="582"/>
                  </a:lnTo>
                  <a:lnTo>
                    <a:pt x="339" y="582"/>
                  </a:lnTo>
                  <a:lnTo>
                    <a:pt x="339" y="583"/>
                  </a:lnTo>
                  <a:lnTo>
                    <a:pt x="338" y="583"/>
                  </a:lnTo>
                  <a:lnTo>
                    <a:pt x="335" y="583"/>
                  </a:lnTo>
                  <a:lnTo>
                    <a:pt x="331" y="583"/>
                  </a:lnTo>
                  <a:lnTo>
                    <a:pt x="325" y="581"/>
                  </a:lnTo>
                  <a:lnTo>
                    <a:pt x="317" y="574"/>
                  </a:lnTo>
                  <a:lnTo>
                    <a:pt x="304" y="560"/>
                  </a:lnTo>
                  <a:lnTo>
                    <a:pt x="289" y="539"/>
                  </a:lnTo>
                  <a:lnTo>
                    <a:pt x="263" y="492"/>
                  </a:lnTo>
                  <a:lnTo>
                    <a:pt x="230" y="431"/>
                  </a:lnTo>
                  <a:lnTo>
                    <a:pt x="197" y="370"/>
                  </a:lnTo>
                  <a:lnTo>
                    <a:pt x="132" y="248"/>
                  </a:lnTo>
                  <a:lnTo>
                    <a:pt x="66" y="127"/>
                  </a:lnTo>
                  <a:lnTo>
                    <a:pt x="32" y="66"/>
                  </a:lnTo>
                  <a:lnTo>
                    <a:pt x="0" y="5"/>
                  </a:lnTo>
                  <a:lnTo>
                    <a:pt x="8" y="0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17" name="Freeform 84">
              <a:extLst>
                <a:ext uri="{FF2B5EF4-FFF2-40B4-BE49-F238E27FC236}">
                  <a16:creationId xmlns:a16="http://schemas.microsoft.com/office/drawing/2014/main" id="{5B36B856-4675-384F-6C95-B2118634ED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6" y="2842"/>
              <a:ext cx="582" cy="384"/>
            </a:xfrm>
            <a:custGeom>
              <a:avLst/>
              <a:gdLst>
                <a:gd name="T0" fmla="*/ 0 w 582"/>
                <a:gd name="T1" fmla="*/ 367 h 384"/>
                <a:gd name="T2" fmla="*/ 24 w 582"/>
                <a:gd name="T3" fmla="*/ 350 h 384"/>
                <a:gd name="T4" fmla="*/ 44 w 582"/>
                <a:gd name="T5" fmla="*/ 335 h 384"/>
                <a:gd name="T6" fmla="*/ 238 w 582"/>
                <a:gd name="T7" fmla="*/ 194 h 384"/>
                <a:gd name="T8" fmla="*/ 296 w 582"/>
                <a:gd name="T9" fmla="*/ 151 h 384"/>
                <a:gd name="T10" fmla="*/ 404 w 582"/>
                <a:gd name="T11" fmla="*/ 73 h 384"/>
                <a:gd name="T12" fmla="*/ 419 w 582"/>
                <a:gd name="T13" fmla="*/ 62 h 384"/>
                <a:gd name="T14" fmla="*/ 436 w 582"/>
                <a:gd name="T15" fmla="*/ 50 h 384"/>
                <a:gd name="T16" fmla="*/ 445 w 582"/>
                <a:gd name="T17" fmla="*/ 44 h 384"/>
                <a:gd name="T18" fmla="*/ 463 w 582"/>
                <a:gd name="T19" fmla="*/ 32 h 384"/>
                <a:gd name="T20" fmla="*/ 476 w 582"/>
                <a:gd name="T21" fmla="*/ 25 h 384"/>
                <a:gd name="T22" fmla="*/ 493 w 582"/>
                <a:gd name="T23" fmla="*/ 16 h 384"/>
                <a:gd name="T24" fmla="*/ 507 w 582"/>
                <a:gd name="T25" fmla="*/ 10 h 384"/>
                <a:gd name="T26" fmla="*/ 527 w 582"/>
                <a:gd name="T27" fmla="*/ 3 h 384"/>
                <a:gd name="T28" fmla="*/ 533 w 582"/>
                <a:gd name="T29" fmla="*/ 2 h 384"/>
                <a:gd name="T30" fmla="*/ 545 w 582"/>
                <a:gd name="T31" fmla="*/ 0 h 384"/>
                <a:gd name="T32" fmla="*/ 562 w 582"/>
                <a:gd name="T33" fmla="*/ 0 h 384"/>
                <a:gd name="T34" fmla="*/ 573 w 582"/>
                <a:gd name="T35" fmla="*/ 2 h 384"/>
                <a:gd name="T36" fmla="*/ 576 w 582"/>
                <a:gd name="T37" fmla="*/ 5 h 384"/>
                <a:gd name="T38" fmla="*/ 578 w 582"/>
                <a:gd name="T39" fmla="*/ 7 h 384"/>
                <a:gd name="T40" fmla="*/ 582 w 582"/>
                <a:gd name="T41" fmla="*/ 16 h 384"/>
                <a:gd name="T42" fmla="*/ 581 w 582"/>
                <a:gd name="T43" fmla="*/ 31 h 384"/>
                <a:gd name="T44" fmla="*/ 578 w 582"/>
                <a:gd name="T45" fmla="*/ 41 h 384"/>
                <a:gd name="T46" fmla="*/ 576 w 582"/>
                <a:gd name="T47" fmla="*/ 46 h 384"/>
                <a:gd name="T48" fmla="*/ 567 w 582"/>
                <a:gd name="T49" fmla="*/ 62 h 384"/>
                <a:gd name="T50" fmla="*/ 559 w 582"/>
                <a:gd name="T51" fmla="*/ 73 h 384"/>
                <a:gd name="T52" fmla="*/ 549 w 582"/>
                <a:gd name="T53" fmla="*/ 86 h 384"/>
                <a:gd name="T54" fmla="*/ 538 w 582"/>
                <a:gd name="T55" fmla="*/ 98 h 384"/>
                <a:gd name="T56" fmla="*/ 527 w 582"/>
                <a:gd name="T57" fmla="*/ 110 h 384"/>
                <a:gd name="T58" fmla="*/ 516 w 582"/>
                <a:gd name="T59" fmla="*/ 120 h 384"/>
                <a:gd name="T60" fmla="*/ 494 w 582"/>
                <a:gd name="T61" fmla="*/ 138 h 384"/>
                <a:gd name="T62" fmla="*/ 466 w 582"/>
                <a:gd name="T63" fmla="*/ 160 h 384"/>
                <a:gd name="T64" fmla="*/ 454 w 582"/>
                <a:gd name="T65" fmla="*/ 169 h 384"/>
                <a:gd name="T66" fmla="*/ 439 w 582"/>
                <a:gd name="T67" fmla="*/ 179 h 384"/>
                <a:gd name="T68" fmla="*/ 396 w 582"/>
                <a:gd name="T69" fmla="*/ 208 h 384"/>
                <a:gd name="T70" fmla="*/ 361 w 582"/>
                <a:gd name="T71" fmla="*/ 230 h 384"/>
                <a:gd name="T72" fmla="*/ 334 w 582"/>
                <a:gd name="T73" fmla="*/ 245 h 384"/>
                <a:gd name="T74" fmla="*/ 285 w 582"/>
                <a:gd name="T75" fmla="*/ 271 h 384"/>
                <a:gd name="T76" fmla="*/ 232 w 582"/>
                <a:gd name="T77" fmla="*/ 297 h 384"/>
                <a:gd name="T78" fmla="*/ 199 w 582"/>
                <a:gd name="T79" fmla="*/ 311 h 384"/>
                <a:gd name="T80" fmla="*/ 149 w 582"/>
                <a:gd name="T81" fmla="*/ 331 h 384"/>
                <a:gd name="T82" fmla="*/ 109 w 582"/>
                <a:gd name="T83" fmla="*/ 346 h 384"/>
                <a:gd name="T84" fmla="*/ 77 w 582"/>
                <a:gd name="T85" fmla="*/ 357 h 384"/>
                <a:gd name="T86" fmla="*/ 58 w 582"/>
                <a:gd name="T87" fmla="*/ 363 h 384"/>
                <a:gd name="T88" fmla="*/ 8 w 582"/>
                <a:gd name="T89" fmla="*/ 381 h 384"/>
                <a:gd name="T90" fmla="*/ 0 w 582"/>
                <a:gd name="T91" fmla="*/ 384 h 384"/>
                <a:gd name="T92" fmla="*/ 0 w 582"/>
                <a:gd name="T93" fmla="*/ 367 h 38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82"/>
                <a:gd name="T142" fmla="*/ 0 h 384"/>
                <a:gd name="T143" fmla="*/ 582 w 582"/>
                <a:gd name="T144" fmla="*/ 384 h 38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82" h="384">
                  <a:moveTo>
                    <a:pt x="0" y="367"/>
                  </a:moveTo>
                  <a:lnTo>
                    <a:pt x="24" y="350"/>
                  </a:lnTo>
                  <a:lnTo>
                    <a:pt x="44" y="335"/>
                  </a:lnTo>
                  <a:lnTo>
                    <a:pt x="238" y="194"/>
                  </a:lnTo>
                  <a:lnTo>
                    <a:pt x="296" y="151"/>
                  </a:lnTo>
                  <a:lnTo>
                    <a:pt x="404" y="73"/>
                  </a:lnTo>
                  <a:lnTo>
                    <a:pt x="419" y="62"/>
                  </a:lnTo>
                  <a:lnTo>
                    <a:pt x="436" y="50"/>
                  </a:lnTo>
                  <a:lnTo>
                    <a:pt x="445" y="44"/>
                  </a:lnTo>
                  <a:lnTo>
                    <a:pt x="463" y="32"/>
                  </a:lnTo>
                  <a:lnTo>
                    <a:pt x="476" y="25"/>
                  </a:lnTo>
                  <a:lnTo>
                    <a:pt x="493" y="16"/>
                  </a:lnTo>
                  <a:lnTo>
                    <a:pt x="507" y="10"/>
                  </a:lnTo>
                  <a:lnTo>
                    <a:pt x="527" y="3"/>
                  </a:lnTo>
                  <a:lnTo>
                    <a:pt x="533" y="2"/>
                  </a:lnTo>
                  <a:lnTo>
                    <a:pt x="545" y="0"/>
                  </a:lnTo>
                  <a:lnTo>
                    <a:pt x="562" y="0"/>
                  </a:lnTo>
                  <a:lnTo>
                    <a:pt x="573" y="2"/>
                  </a:lnTo>
                  <a:lnTo>
                    <a:pt x="576" y="5"/>
                  </a:lnTo>
                  <a:lnTo>
                    <a:pt x="578" y="7"/>
                  </a:lnTo>
                  <a:lnTo>
                    <a:pt x="582" y="16"/>
                  </a:lnTo>
                  <a:lnTo>
                    <a:pt x="581" y="31"/>
                  </a:lnTo>
                  <a:lnTo>
                    <a:pt x="578" y="41"/>
                  </a:lnTo>
                  <a:lnTo>
                    <a:pt x="576" y="46"/>
                  </a:lnTo>
                  <a:lnTo>
                    <a:pt x="567" y="62"/>
                  </a:lnTo>
                  <a:lnTo>
                    <a:pt x="559" y="73"/>
                  </a:lnTo>
                  <a:lnTo>
                    <a:pt x="549" y="86"/>
                  </a:lnTo>
                  <a:lnTo>
                    <a:pt x="538" y="98"/>
                  </a:lnTo>
                  <a:lnTo>
                    <a:pt x="527" y="110"/>
                  </a:lnTo>
                  <a:lnTo>
                    <a:pt x="516" y="120"/>
                  </a:lnTo>
                  <a:lnTo>
                    <a:pt x="494" y="138"/>
                  </a:lnTo>
                  <a:lnTo>
                    <a:pt x="466" y="160"/>
                  </a:lnTo>
                  <a:lnTo>
                    <a:pt x="454" y="169"/>
                  </a:lnTo>
                  <a:lnTo>
                    <a:pt x="439" y="179"/>
                  </a:lnTo>
                  <a:lnTo>
                    <a:pt x="396" y="208"/>
                  </a:lnTo>
                  <a:lnTo>
                    <a:pt x="361" y="230"/>
                  </a:lnTo>
                  <a:lnTo>
                    <a:pt x="334" y="245"/>
                  </a:lnTo>
                  <a:lnTo>
                    <a:pt x="285" y="271"/>
                  </a:lnTo>
                  <a:lnTo>
                    <a:pt x="232" y="297"/>
                  </a:lnTo>
                  <a:lnTo>
                    <a:pt x="199" y="311"/>
                  </a:lnTo>
                  <a:lnTo>
                    <a:pt x="149" y="331"/>
                  </a:lnTo>
                  <a:lnTo>
                    <a:pt x="109" y="346"/>
                  </a:lnTo>
                  <a:lnTo>
                    <a:pt x="77" y="357"/>
                  </a:lnTo>
                  <a:lnTo>
                    <a:pt x="58" y="363"/>
                  </a:lnTo>
                  <a:lnTo>
                    <a:pt x="8" y="381"/>
                  </a:lnTo>
                  <a:lnTo>
                    <a:pt x="0" y="384"/>
                  </a:lnTo>
                  <a:lnTo>
                    <a:pt x="0" y="367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18" name="Freeform 85">
              <a:extLst>
                <a:ext uri="{FF2B5EF4-FFF2-40B4-BE49-F238E27FC236}">
                  <a16:creationId xmlns:a16="http://schemas.microsoft.com/office/drawing/2014/main" id="{58C2EFA3-86D4-006C-86CC-FF7B2E5F5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8" y="2611"/>
              <a:ext cx="110" cy="664"/>
            </a:xfrm>
            <a:custGeom>
              <a:avLst/>
              <a:gdLst>
                <a:gd name="T0" fmla="*/ 110 w 110"/>
                <a:gd name="T1" fmla="*/ 2 h 664"/>
                <a:gd name="T2" fmla="*/ 107 w 110"/>
                <a:gd name="T3" fmla="*/ 31 h 664"/>
                <a:gd name="T4" fmla="*/ 106 w 110"/>
                <a:gd name="T5" fmla="*/ 61 h 664"/>
                <a:gd name="T6" fmla="*/ 104 w 110"/>
                <a:gd name="T7" fmla="*/ 92 h 664"/>
                <a:gd name="T8" fmla="*/ 98 w 110"/>
                <a:gd name="T9" fmla="*/ 152 h 664"/>
                <a:gd name="T10" fmla="*/ 93 w 110"/>
                <a:gd name="T11" fmla="*/ 211 h 664"/>
                <a:gd name="T12" fmla="*/ 89 w 110"/>
                <a:gd name="T13" fmla="*/ 241 h 664"/>
                <a:gd name="T14" fmla="*/ 83 w 110"/>
                <a:gd name="T15" fmla="*/ 300 h 664"/>
                <a:gd name="T16" fmla="*/ 75 w 110"/>
                <a:gd name="T17" fmla="*/ 360 h 664"/>
                <a:gd name="T18" fmla="*/ 70 w 110"/>
                <a:gd name="T19" fmla="*/ 388 h 664"/>
                <a:gd name="T20" fmla="*/ 66 w 110"/>
                <a:gd name="T21" fmla="*/ 418 h 664"/>
                <a:gd name="T22" fmla="*/ 61 w 110"/>
                <a:gd name="T23" fmla="*/ 448 h 664"/>
                <a:gd name="T24" fmla="*/ 51 w 110"/>
                <a:gd name="T25" fmla="*/ 509 h 664"/>
                <a:gd name="T26" fmla="*/ 42 w 110"/>
                <a:gd name="T27" fmla="*/ 567 h 664"/>
                <a:gd name="T28" fmla="*/ 36 w 110"/>
                <a:gd name="T29" fmla="*/ 597 h 664"/>
                <a:gd name="T30" fmla="*/ 31 w 110"/>
                <a:gd name="T31" fmla="*/ 626 h 664"/>
                <a:gd name="T32" fmla="*/ 30 w 110"/>
                <a:gd name="T33" fmla="*/ 635 h 664"/>
                <a:gd name="T34" fmla="*/ 26 w 110"/>
                <a:gd name="T35" fmla="*/ 648 h 664"/>
                <a:gd name="T36" fmla="*/ 23 w 110"/>
                <a:gd name="T37" fmla="*/ 656 h 664"/>
                <a:gd name="T38" fmla="*/ 20 w 110"/>
                <a:gd name="T39" fmla="*/ 661 h 664"/>
                <a:gd name="T40" fmla="*/ 17 w 110"/>
                <a:gd name="T41" fmla="*/ 664 h 664"/>
                <a:gd name="T42" fmla="*/ 16 w 110"/>
                <a:gd name="T43" fmla="*/ 664 h 664"/>
                <a:gd name="T44" fmla="*/ 14 w 110"/>
                <a:gd name="T45" fmla="*/ 664 h 664"/>
                <a:gd name="T46" fmla="*/ 13 w 110"/>
                <a:gd name="T47" fmla="*/ 664 h 664"/>
                <a:gd name="T48" fmla="*/ 10 w 110"/>
                <a:gd name="T49" fmla="*/ 663 h 664"/>
                <a:gd name="T50" fmla="*/ 8 w 110"/>
                <a:gd name="T51" fmla="*/ 660 h 664"/>
                <a:gd name="T52" fmla="*/ 4 w 110"/>
                <a:gd name="T53" fmla="*/ 654 h 664"/>
                <a:gd name="T54" fmla="*/ 1 w 110"/>
                <a:gd name="T55" fmla="*/ 643 h 664"/>
                <a:gd name="T56" fmla="*/ 0 w 110"/>
                <a:gd name="T57" fmla="*/ 625 h 664"/>
                <a:gd name="T58" fmla="*/ 1 w 110"/>
                <a:gd name="T59" fmla="*/ 599 h 664"/>
                <a:gd name="T60" fmla="*/ 10 w 110"/>
                <a:gd name="T61" fmla="*/ 546 h 664"/>
                <a:gd name="T62" fmla="*/ 21 w 110"/>
                <a:gd name="T63" fmla="*/ 478 h 664"/>
                <a:gd name="T64" fmla="*/ 32 w 110"/>
                <a:gd name="T65" fmla="*/ 409 h 664"/>
                <a:gd name="T66" fmla="*/ 56 w 110"/>
                <a:gd name="T67" fmla="*/ 273 h 664"/>
                <a:gd name="T68" fmla="*/ 78 w 110"/>
                <a:gd name="T69" fmla="*/ 136 h 664"/>
                <a:gd name="T70" fmla="*/ 89 w 110"/>
                <a:gd name="T71" fmla="*/ 69 h 664"/>
                <a:gd name="T72" fmla="*/ 101 w 110"/>
                <a:gd name="T73" fmla="*/ 0 h 664"/>
                <a:gd name="T74" fmla="*/ 110 w 110"/>
                <a:gd name="T75" fmla="*/ 2 h 66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10"/>
                <a:gd name="T115" fmla="*/ 0 h 664"/>
                <a:gd name="T116" fmla="*/ 110 w 110"/>
                <a:gd name="T117" fmla="*/ 664 h 66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10" h="664">
                  <a:moveTo>
                    <a:pt x="110" y="2"/>
                  </a:moveTo>
                  <a:lnTo>
                    <a:pt x="107" y="31"/>
                  </a:lnTo>
                  <a:lnTo>
                    <a:pt x="106" y="61"/>
                  </a:lnTo>
                  <a:lnTo>
                    <a:pt x="104" y="92"/>
                  </a:lnTo>
                  <a:lnTo>
                    <a:pt x="98" y="152"/>
                  </a:lnTo>
                  <a:lnTo>
                    <a:pt x="93" y="211"/>
                  </a:lnTo>
                  <a:lnTo>
                    <a:pt x="89" y="241"/>
                  </a:lnTo>
                  <a:lnTo>
                    <a:pt x="83" y="300"/>
                  </a:lnTo>
                  <a:lnTo>
                    <a:pt x="75" y="360"/>
                  </a:lnTo>
                  <a:lnTo>
                    <a:pt x="70" y="388"/>
                  </a:lnTo>
                  <a:lnTo>
                    <a:pt x="66" y="418"/>
                  </a:lnTo>
                  <a:lnTo>
                    <a:pt x="61" y="448"/>
                  </a:lnTo>
                  <a:lnTo>
                    <a:pt x="51" y="509"/>
                  </a:lnTo>
                  <a:lnTo>
                    <a:pt x="42" y="567"/>
                  </a:lnTo>
                  <a:lnTo>
                    <a:pt x="36" y="597"/>
                  </a:lnTo>
                  <a:lnTo>
                    <a:pt x="31" y="626"/>
                  </a:lnTo>
                  <a:lnTo>
                    <a:pt x="30" y="635"/>
                  </a:lnTo>
                  <a:lnTo>
                    <a:pt x="26" y="648"/>
                  </a:lnTo>
                  <a:lnTo>
                    <a:pt x="23" y="656"/>
                  </a:lnTo>
                  <a:lnTo>
                    <a:pt x="20" y="661"/>
                  </a:lnTo>
                  <a:lnTo>
                    <a:pt x="17" y="664"/>
                  </a:lnTo>
                  <a:lnTo>
                    <a:pt x="16" y="664"/>
                  </a:lnTo>
                  <a:lnTo>
                    <a:pt x="14" y="664"/>
                  </a:lnTo>
                  <a:lnTo>
                    <a:pt x="13" y="664"/>
                  </a:lnTo>
                  <a:lnTo>
                    <a:pt x="10" y="663"/>
                  </a:lnTo>
                  <a:lnTo>
                    <a:pt x="8" y="660"/>
                  </a:lnTo>
                  <a:lnTo>
                    <a:pt x="4" y="654"/>
                  </a:lnTo>
                  <a:lnTo>
                    <a:pt x="1" y="643"/>
                  </a:lnTo>
                  <a:lnTo>
                    <a:pt x="0" y="625"/>
                  </a:lnTo>
                  <a:lnTo>
                    <a:pt x="1" y="599"/>
                  </a:lnTo>
                  <a:lnTo>
                    <a:pt x="10" y="546"/>
                  </a:lnTo>
                  <a:lnTo>
                    <a:pt x="21" y="478"/>
                  </a:lnTo>
                  <a:lnTo>
                    <a:pt x="32" y="409"/>
                  </a:lnTo>
                  <a:lnTo>
                    <a:pt x="56" y="273"/>
                  </a:lnTo>
                  <a:lnTo>
                    <a:pt x="78" y="136"/>
                  </a:lnTo>
                  <a:lnTo>
                    <a:pt x="89" y="69"/>
                  </a:lnTo>
                  <a:lnTo>
                    <a:pt x="101" y="0"/>
                  </a:lnTo>
                  <a:lnTo>
                    <a:pt x="110" y="2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19" name="Freeform 86">
              <a:extLst>
                <a:ext uri="{FF2B5EF4-FFF2-40B4-BE49-F238E27FC236}">
                  <a16:creationId xmlns:a16="http://schemas.microsoft.com/office/drawing/2014/main" id="{BA0CCBD0-C0CD-3774-0AE9-28718EE039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7" y="1584"/>
              <a:ext cx="240" cy="661"/>
            </a:xfrm>
            <a:custGeom>
              <a:avLst/>
              <a:gdLst>
                <a:gd name="T0" fmla="*/ 0 w 240"/>
                <a:gd name="T1" fmla="*/ 648 h 661"/>
                <a:gd name="T2" fmla="*/ 7 w 240"/>
                <a:gd name="T3" fmla="*/ 621 h 661"/>
                <a:gd name="T4" fmla="*/ 13 w 240"/>
                <a:gd name="T5" fmla="*/ 597 h 661"/>
                <a:gd name="T6" fmla="*/ 71 w 240"/>
                <a:gd name="T7" fmla="*/ 363 h 661"/>
                <a:gd name="T8" fmla="*/ 88 w 240"/>
                <a:gd name="T9" fmla="*/ 293 h 661"/>
                <a:gd name="T10" fmla="*/ 121 w 240"/>
                <a:gd name="T11" fmla="*/ 163 h 661"/>
                <a:gd name="T12" fmla="*/ 126 w 240"/>
                <a:gd name="T13" fmla="*/ 145 h 661"/>
                <a:gd name="T14" fmla="*/ 130 w 240"/>
                <a:gd name="T15" fmla="*/ 126 h 661"/>
                <a:gd name="T16" fmla="*/ 134 w 240"/>
                <a:gd name="T17" fmla="*/ 116 h 661"/>
                <a:gd name="T18" fmla="*/ 140 w 240"/>
                <a:gd name="T19" fmla="*/ 94 h 661"/>
                <a:gd name="T20" fmla="*/ 145 w 240"/>
                <a:gd name="T21" fmla="*/ 81 h 661"/>
                <a:gd name="T22" fmla="*/ 153 w 240"/>
                <a:gd name="T23" fmla="*/ 63 h 661"/>
                <a:gd name="T24" fmla="*/ 159 w 240"/>
                <a:gd name="T25" fmla="*/ 50 h 661"/>
                <a:gd name="T26" fmla="*/ 170 w 240"/>
                <a:gd name="T27" fmla="*/ 31 h 661"/>
                <a:gd name="T28" fmla="*/ 174 w 240"/>
                <a:gd name="T29" fmla="*/ 26 h 661"/>
                <a:gd name="T30" fmla="*/ 181 w 240"/>
                <a:gd name="T31" fmla="*/ 16 h 661"/>
                <a:gd name="T32" fmla="*/ 194 w 240"/>
                <a:gd name="T33" fmla="*/ 6 h 661"/>
                <a:gd name="T34" fmla="*/ 205 w 240"/>
                <a:gd name="T35" fmla="*/ 2 h 661"/>
                <a:gd name="T36" fmla="*/ 209 w 240"/>
                <a:gd name="T37" fmla="*/ 0 h 661"/>
                <a:gd name="T38" fmla="*/ 212 w 240"/>
                <a:gd name="T39" fmla="*/ 2 h 661"/>
                <a:gd name="T40" fmla="*/ 222 w 240"/>
                <a:gd name="T41" fmla="*/ 6 h 661"/>
                <a:gd name="T42" fmla="*/ 229 w 240"/>
                <a:gd name="T43" fmla="*/ 17 h 661"/>
                <a:gd name="T44" fmla="*/ 233 w 240"/>
                <a:gd name="T45" fmla="*/ 26 h 661"/>
                <a:gd name="T46" fmla="*/ 236 w 240"/>
                <a:gd name="T47" fmla="*/ 33 h 661"/>
                <a:gd name="T48" fmla="*/ 238 w 240"/>
                <a:gd name="T49" fmla="*/ 51 h 661"/>
                <a:gd name="T50" fmla="*/ 240 w 240"/>
                <a:gd name="T51" fmla="*/ 65 h 661"/>
                <a:gd name="T52" fmla="*/ 240 w 240"/>
                <a:gd name="T53" fmla="*/ 82 h 661"/>
                <a:gd name="T54" fmla="*/ 240 w 240"/>
                <a:gd name="T55" fmla="*/ 96 h 661"/>
                <a:gd name="T56" fmla="*/ 238 w 240"/>
                <a:gd name="T57" fmla="*/ 113 h 661"/>
                <a:gd name="T58" fmla="*/ 237 w 240"/>
                <a:gd name="T59" fmla="*/ 127 h 661"/>
                <a:gd name="T60" fmla="*/ 232 w 240"/>
                <a:gd name="T61" fmla="*/ 156 h 661"/>
                <a:gd name="T62" fmla="*/ 224 w 240"/>
                <a:gd name="T63" fmla="*/ 191 h 661"/>
                <a:gd name="T64" fmla="*/ 220 w 240"/>
                <a:gd name="T65" fmla="*/ 205 h 661"/>
                <a:gd name="T66" fmla="*/ 216 w 240"/>
                <a:gd name="T67" fmla="*/ 223 h 661"/>
                <a:gd name="T68" fmla="*/ 202 w 240"/>
                <a:gd name="T69" fmla="*/ 272 h 661"/>
                <a:gd name="T70" fmla="*/ 189 w 240"/>
                <a:gd name="T71" fmla="*/ 311 h 661"/>
                <a:gd name="T72" fmla="*/ 178 w 240"/>
                <a:gd name="T73" fmla="*/ 341 h 661"/>
                <a:gd name="T74" fmla="*/ 157 w 240"/>
                <a:gd name="T75" fmla="*/ 392 h 661"/>
                <a:gd name="T76" fmla="*/ 132 w 240"/>
                <a:gd name="T77" fmla="*/ 447 h 661"/>
                <a:gd name="T78" fmla="*/ 117 w 240"/>
                <a:gd name="T79" fmla="*/ 478 h 661"/>
                <a:gd name="T80" fmla="*/ 91 w 240"/>
                <a:gd name="T81" fmla="*/ 526 h 661"/>
                <a:gd name="T82" fmla="*/ 70 w 240"/>
                <a:gd name="T83" fmla="*/ 562 h 661"/>
                <a:gd name="T84" fmla="*/ 52 w 240"/>
                <a:gd name="T85" fmla="*/ 593 h 661"/>
                <a:gd name="T86" fmla="*/ 42 w 240"/>
                <a:gd name="T87" fmla="*/ 608 h 661"/>
                <a:gd name="T88" fmla="*/ 15 w 240"/>
                <a:gd name="T89" fmla="*/ 655 h 661"/>
                <a:gd name="T90" fmla="*/ 11 w 240"/>
                <a:gd name="T91" fmla="*/ 661 h 661"/>
                <a:gd name="T92" fmla="*/ 0 w 240"/>
                <a:gd name="T93" fmla="*/ 648 h 6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40"/>
                <a:gd name="T142" fmla="*/ 0 h 661"/>
                <a:gd name="T143" fmla="*/ 240 w 240"/>
                <a:gd name="T144" fmla="*/ 661 h 6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40" h="661">
                  <a:moveTo>
                    <a:pt x="0" y="648"/>
                  </a:moveTo>
                  <a:lnTo>
                    <a:pt x="7" y="621"/>
                  </a:lnTo>
                  <a:lnTo>
                    <a:pt x="13" y="597"/>
                  </a:lnTo>
                  <a:lnTo>
                    <a:pt x="71" y="363"/>
                  </a:lnTo>
                  <a:lnTo>
                    <a:pt x="88" y="293"/>
                  </a:lnTo>
                  <a:lnTo>
                    <a:pt x="121" y="163"/>
                  </a:lnTo>
                  <a:lnTo>
                    <a:pt x="126" y="145"/>
                  </a:lnTo>
                  <a:lnTo>
                    <a:pt x="130" y="126"/>
                  </a:lnTo>
                  <a:lnTo>
                    <a:pt x="134" y="116"/>
                  </a:lnTo>
                  <a:lnTo>
                    <a:pt x="140" y="94"/>
                  </a:lnTo>
                  <a:lnTo>
                    <a:pt x="145" y="81"/>
                  </a:lnTo>
                  <a:lnTo>
                    <a:pt x="153" y="63"/>
                  </a:lnTo>
                  <a:lnTo>
                    <a:pt x="159" y="50"/>
                  </a:lnTo>
                  <a:lnTo>
                    <a:pt x="170" y="31"/>
                  </a:lnTo>
                  <a:lnTo>
                    <a:pt x="174" y="26"/>
                  </a:lnTo>
                  <a:lnTo>
                    <a:pt x="181" y="16"/>
                  </a:lnTo>
                  <a:lnTo>
                    <a:pt x="194" y="6"/>
                  </a:lnTo>
                  <a:lnTo>
                    <a:pt x="205" y="2"/>
                  </a:lnTo>
                  <a:lnTo>
                    <a:pt x="209" y="0"/>
                  </a:lnTo>
                  <a:lnTo>
                    <a:pt x="212" y="2"/>
                  </a:lnTo>
                  <a:lnTo>
                    <a:pt x="222" y="6"/>
                  </a:lnTo>
                  <a:lnTo>
                    <a:pt x="229" y="17"/>
                  </a:lnTo>
                  <a:lnTo>
                    <a:pt x="233" y="26"/>
                  </a:lnTo>
                  <a:lnTo>
                    <a:pt x="236" y="33"/>
                  </a:lnTo>
                  <a:lnTo>
                    <a:pt x="238" y="51"/>
                  </a:lnTo>
                  <a:lnTo>
                    <a:pt x="240" y="65"/>
                  </a:lnTo>
                  <a:lnTo>
                    <a:pt x="240" y="82"/>
                  </a:lnTo>
                  <a:lnTo>
                    <a:pt x="240" y="96"/>
                  </a:lnTo>
                  <a:lnTo>
                    <a:pt x="238" y="113"/>
                  </a:lnTo>
                  <a:lnTo>
                    <a:pt x="237" y="127"/>
                  </a:lnTo>
                  <a:lnTo>
                    <a:pt x="232" y="156"/>
                  </a:lnTo>
                  <a:lnTo>
                    <a:pt x="224" y="191"/>
                  </a:lnTo>
                  <a:lnTo>
                    <a:pt x="220" y="205"/>
                  </a:lnTo>
                  <a:lnTo>
                    <a:pt x="216" y="223"/>
                  </a:lnTo>
                  <a:lnTo>
                    <a:pt x="202" y="272"/>
                  </a:lnTo>
                  <a:lnTo>
                    <a:pt x="189" y="311"/>
                  </a:lnTo>
                  <a:lnTo>
                    <a:pt x="178" y="341"/>
                  </a:lnTo>
                  <a:lnTo>
                    <a:pt x="157" y="392"/>
                  </a:lnTo>
                  <a:lnTo>
                    <a:pt x="132" y="447"/>
                  </a:lnTo>
                  <a:lnTo>
                    <a:pt x="117" y="478"/>
                  </a:lnTo>
                  <a:lnTo>
                    <a:pt x="91" y="526"/>
                  </a:lnTo>
                  <a:lnTo>
                    <a:pt x="70" y="562"/>
                  </a:lnTo>
                  <a:lnTo>
                    <a:pt x="52" y="593"/>
                  </a:lnTo>
                  <a:lnTo>
                    <a:pt x="42" y="608"/>
                  </a:lnTo>
                  <a:lnTo>
                    <a:pt x="15" y="655"/>
                  </a:lnTo>
                  <a:lnTo>
                    <a:pt x="11" y="661"/>
                  </a:lnTo>
                  <a:lnTo>
                    <a:pt x="0" y="648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20" name="Freeform 87">
              <a:extLst>
                <a:ext uri="{FF2B5EF4-FFF2-40B4-BE49-F238E27FC236}">
                  <a16:creationId xmlns:a16="http://schemas.microsoft.com/office/drawing/2014/main" id="{8264D6C8-29B9-0062-8038-7CD4249E7D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7" y="1590"/>
              <a:ext cx="510" cy="446"/>
            </a:xfrm>
            <a:custGeom>
              <a:avLst/>
              <a:gdLst>
                <a:gd name="T0" fmla="*/ 7 w 510"/>
                <a:gd name="T1" fmla="*/ 0 h 446"/>
                <a:gd name="T2" fmla="*/ 30 w 510"/>
                <a:gd name="T3" fmla="*/ 18 h 446"/>
                <a:gd name="T4" fmla="*/ 55 w 510"/>
                <a:gd name="T5" fmla="*/ 36 h 446"/>
                <a:gd name="T6" fmla="*/ 78 w 510"/>
                <a:gd name="T7" fmla="*/ 55 h 446"/>
                <a:gd name="T8" fmla="*/ 126 w 510"/>
                <a:gd name="T9" fmla="*/ 91 h 446"/>
                <a:gd name="T10" fmla="*/ 172 w 510"/>
                <a:gd name="T11" fmla="*/ 129 h 446"/>
                <a:gd name="T12" fmla="*/ 196 w 510"/>
                <a:gd name="T13" fmla="*/ 147 h 446"/>
                <a:gd name="T14" fmla="*/ 241 w 510"/>
                <a:gd name="T15" fmla="*/ 186 h 446"/>
                <a:gd name="T16" fmla="*/ 286 w 510"/>
                <a:gd name="T17" fmla="*/ 225 h 446"/>
                <a:gd name="T18" fmla="*/ 308 w 510"/>
                <a:gd name="T19" fmla="*/ 245 h 446"/>
                <a:gd name="T20" fmla="*/ 332 w 510"/>
                <a:gd name="T21" fmla="*/ 265 h 446"/>
                <a:gd name="T22" fmla="*/ 354 w 510"/>
                <a:gd name="T23" fmla="*/ 285 h 446"/>
                <a:gd name="T24" fmla="*/ 399 w 510"/>
                <a:gd name="T25" fmla="*/ 327 h 446"/>
                <a:gd name="T26" fmla="*/ 441 w 510"/>
                <a:gd name="T27" fmla="*/ 367 h 446"/>
                <a:gd name="T28" fmla="*/ 463 w 510"/>
                <a:gd name="T29" fmla="*/ 388 h 446"/>
                <a:gd name="T30" fmla="*/ 485 w 510"/>
                <a:gd name="T31" fmla="*/ 407 h 446"/>
                <a:gd name="T32" fmla="*/ 493 w 510"/>
                <a:gd name="T33" fmla="*/ 414 h 446"/>
                <a:gd name="T34" fmla="*/ 501 w 510"/>
                <a:gd name="T35" fmla="*/ 423 h 446"/>
                <a:gd name="T36" fmla="*/ 506 w 510"/>
                <a:gd name="T37" fmla="*/ 430 h 446"/>
                <a:gd name="T38" fmla="*/ 509 w 510"/>
                <a:gd name="T39" fmla="*/ 435 h 446"/>
                <a:gd name="T40" fmla="*/ 510 w 510"/>
                <a:gd name="T41" fmla="*/ 439 h 446"/>
                <a:gd name="T42" fmla="*/ 509 w 510"/>
                <a:gd name="T43" fmla="*/ 442 h 446"/>
                <a:gd name="T44" fmla="*/ 509 w 510"/>
                <a:gd name="T45" fmla="*/ 443 h 446"/>
                <a:gd name="T46" fmla="*/ 507 w 510"/>
                <a:gd name="T47" fmla="*/ 443 h 446"/>
                <a:gd name="T48" fmla="*/ 506 w 510"/>
                <a:gd name="T49" fmla="*/ 445 h 446"/>
                <a:gd name="T50" fmla="*/ 502 w 510"/>
                <a:gd name="T51" fmla="*/ 446 h 446"/>
                <a:gd name="T52" fmla="*/ 494 w 510"/>
                <a:gd name="T53" fmla="*/ 445 h 446"/>
                <a:gd name="T54" fmla="*/ 484 w 510"/>
                <a:gd name="T55" fmla="*/ 442 h 446"/>
                <a:gd name="T56" fmla="*/ 469 w 510"/>
                <a:gd name="T57" fmla="*/ 433 h 446"/>
                <a:gd name="T58" fmla="*/ 447 w 510"/>
                <a:gd name="T59" fmla="*/ 417 h 446"/>
                <a:gd name="T60" fmla="*/ 407 w 510"/>
                <a:gd name="T61" fmla="*/ 381 h 446"/>
                <a:gd name="T62" fmla="*/ 356 w 510"/>
                <a:gd name="T63" fmla="*/ 335 h 446"/>
                <a:gd name="T64" fmla="*/ 306 w 510"/>
                <a:gd name="T65" fmla="*/ 288 h 446"/>
                <a:gd name="T66" fmla="*/ 203 w 510"/>
                <a:gd name="T67" fmla="*/ 194 h 446"/>
                <a:gd name="T68" fmla="*/ 101 w 510"/>
                <a:gd name="T69" fmla="*/ 101 h 446"/>
                <a:gd name="T70" fmla="*/ 51 w 510"/>
                <a:gd name="T71" fmla="*/ 54 h 446"/>
                <a:gd name="T72" fmla="*/ 0 w 510"/>
                <a:gd name="T73" fmla="*/ 6 h 446"/>
                <a:gd name="T74" fmla="*/ 7 w 510"/>
                <a:gd name="T75" fmla="*/ 0 h 44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10"/>
                <a:gd name="T115" fmla="*/ 0 h 446"/>
                <a:gd name="T116" fmla="*/ 510 w 510"/>
                <a:gd name="T117" fmla="*/ 446 h 44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10" h="446">
                  <a:moveTo>
                    <a:pt x="7" y="0"/>
                  </a:moveTo>
                  <a:lnTo>
                    <a:pt x="30" y="18"/>
                  </a:lnTo>
                  <a:lnTo>
                    <a:pt x="55" y="36"/>
                  </a:lnTo>
                  <a:lnTo>
                    <a:pt x="78" y="55"/>
                  </a:lnTo>
                  <a:lnTo>
                    <a:pt x="126" y="91"/>
                  </a:lnTo>
                  <a:lnTo>
                    <a:pt x="172" y="129"/>
                  </a:lnTo>
                  <a:lnTo>
                    <a:pt x="196" y="147"/>
                  </a:lnTo>
                  <a:lnTo>
                    <a:pt x="241" y="186"/>
                  </a:lnTo>
                  <a:lnTo>
                    <a:pt x="286" y="225"/>
                  </a:lnTo>
                  <a:lnTo>
                    <a:pt x="308" y="245"/>
                  </a:lnTo>
                  <a:lnTo>
                    <a:pt x="332" y="265"/>
                  </a:lnTo>
                  <a:lnTo>
                    <a:pt x="354" y="285"/>
                  </a:lnTo>
                  <a:lnTo>
                    <a:pt x="399" y="327"/>
                  </a:lnTo>
                  <a:lnTo>
                    <a:pt x="441" y="367"/>
                  </a:lnTo>
                  <a:lnTo>
                    <a:pt x="463" y="388"/>
                  </a:lnTo>
                  <a:lnTo>
                    <a:pt x="485" y="407"/>
                  </a:lnTo>
                  <a:lnTo>
                    <a:pt x="493" y="414"/>
                  </a:lnTo>
                  <a:lnTo>
                    <a:pt x="501" y="423"/>
                  </a:lnTo>
                  <a:lnTo>
                    <a:pt x="506" y="430"/>
                  </a:lnTo>
                  <a:lnTo>
                    <a:pt x="509" y="435"/>
                  </a:lnTo>
                  <a:lnTo>
                    <a:pt x="510" y="439"/>
                  </a:lnTo>
                  <a:lnTo>
                    <a:pt x="509" y="442"/>
                  </a:lnTo>
                  <a:lnTo>
                    <a:pt x="509" y="443"/>
                  </a:lnTo>
                  <a:lnTo>
                    <a:pt x="507" y="443"/>
                  </a:lnTo>
                  <a:lnTo>
                    <a:pt x="506" y="445"/>
                  </a:lnTo>
                  <a:lnTo>
                    <a:pt x="502" y="446"/>
                  </a:lnTo>
                  <a:lnTo>
                    <a:pt x="494" y="445"/>
                  </a:lnTo>
                  <a:lnTo>
                    <a:pt x="484" y="442"/>
                  </a:lnTo>
                  <a:lnTo>
                    <a:pt x="469" y="433"/>
                  </a:lnTo>
                  <a:lnTo>
                    <a:pt x="447" y="417"/>
                  </a:lnTo>
                  <a:lnTo>
                    <a:pt x="407" y="381"/>
                  </a:lnTo>
                  <a:lnTo>
                    <a:pt x="356" y="335"/>
                  </a:lnTo>
                  <a:lnTo>
                    <a:pt x="306" y="288"/>
                  </a:lnTo>
                  <a:lnTo>
                    <a:pt x="203" y="194"/>
                  </a:lnTo>
                  <a:lnTo>
                    <a:pt x="101" y="101"/>
                  </a:lnTo>
                  <a:lnTo>
                    <a:pt x="51" y="54"/>
                  </a:lnTo>
                  <a:lnTo>
                    <a:pt x="0" y="6"/>
                  </a:lnTo>
                  <a:lnTo>
                    <a:pt x="7" y="0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21" name="Freeform 88">
              <a:extLst>
                <a:ext uri="{FF2B5EF4-FFF2-40B4-BE49-F238E27FC236}">
                  <a16:creationId xmlns:a16="http://schemas.microsoft.com/office/drawing/2014/main" id="{CA3CDFA5-702F-FBCA-EE5A-3E18028490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" y="1010"/>
              <a:ext cx="120" cy="690"/>
            </a:xfrm>
            <a:custGeom>
              <a:avLst/>
              <a:gdLst>
                <a:gd name="T0" fmla="*/ 58 w 120"/>
                <a:gd name="T1" fmla="*/ 682 h 690"/>
                <a:gd name="T2" fmla="*/ 55 w 120"/>
                <a:gd name="T3" fmla="*/ 653 h 690"/>
                <a:gd name="T4" fmla="*/ 53 w 120"/>
                <a:gd name="T5" fmla="*/ 627 h 690"/>
                <a:gd name="T6" fmla="*/ 27 w 120"/>
                <a:gd name="T7" fmla="*/ 388 h 690"/>
                <a:gd name="T8" fmla="*/ 19 w 120"/>
                <a:gd name="T9" fmla="*/ 317 h 690"/>
                <a:gd name="T10" fmla="*/ 6 w 120"/>
                <a:gd name="T11" fmla="*/ 184 h 690"/>
                <a:gd name="T12" fmla="*/ 4 w 120"/>
                <a:gd name="T13" fmla="*/ 166 h 690"/>
                <a:gd name="T14" fmla="*/ 1 w 120"/>
                <a:gd name="T15" fmla="*/ 145 h 690"/>
                <a:gd name="T16" fmla="*/ 1 w 120"/>
                <a:gd name="T17" fmla="*/ 135 h 690"/>
                <a:gd name="T18" fmla="*/ 0 w 120"/>
                <a:gd name="T19" fmla="*/ 113 h 690"/>
                <a:gd name="T20" fmla="*/ 0 w 120"/>
                <a:gd name="T21" fmla="*/ 98 h 690"/>
                <a:gd name="T22" fmla="*/ 1 w 120"/>
                <a:gd name="T23" fmla="*/ 79 h 690"/>
                <a:gd name="T24" fmla="*/ 2 w 120"/>
                <a:gd name="T25" fmla="*/ 64 h 690"/>
                <a:gd name="T26" fmla="*/ 6 w 120"/>
                <a:gd name="T27" fmla="*/ 44 h 690"/>
                <a:gd name="T28" fmla="*/ 9 w 120"/>
                <a:gd name="T29" fmla="*/ 36 h 690"/>
                <a:gd name="T30" fmla="*/ 13 w 120"/>
                <a:gd name="T31" fmla="*/ 25 h 690"/>
                <a:gd name="T32" fmla="*/ 20 w 120"/>
                <a:gd name="T33" fmla="*/ 11 h 690"/>
                <a:gd name="T34" fmla="*/ 30 w 120"/>
                <a:gd name="T35" fmla="*/ 3 h 690"/>
                <a:gd name="T36" fmla="*/ 32 w 120"/>
                <a:gd name="T37" fmla="*/ 1 h 690"/>
                <a:gd name="T38" fmla="*/ 36 w 120"/>
                <a:gd name="T39" fmla="*/ 0 h 690"/>
                <a:gd name="T40" fmla="*/ 46 w 120"/>
                <a:gd name="T41" fmla="*/ 1 h 690"/>
                <a:gd name="T42" fmla="*/ 58 w 120"/>
                <a:gd name="T43" fmla="*/ 9 h 690"/>
                <a:gd name="T44" fmla="*/ 64 w 120"/>
                <a:gd name="T45" fmla="*/ 17 h 690"/>
                <a:gd name="T46" fmla="*/ 68 w 120"/>
                <a:gd name="T47" fmla="*/ 22 h 690"/>
                <a:gd name="T48" fmla="*/ 77 w 120"/>
                <a:gd name="T49" fmla="*/ 38 h 690"/>
                <a:gd name="T50" fmla="*/ 84 w 120"/>
                <a:gd name="T51" fmla="*/ 51 h 690"/>
                <a:gd name="T52" fmla="*/ 90 w 120"/>
                <a:gd name="T53" fmla="*/ 66 h 690"/>
                <a:gd name="T54" fmla="*/ 94 w 120"/>
                <a:gd name="T55" fmla="*/ 80 h 690"/>
                <a:gd name="T56" fmla="*/ 99 w 120"/>
                <a:gd name="T57" fmla="*/ 97 h 690"/>
                <a:gd name="T58" fmla="*/ 102 w 120"/>
                <a:gd name="T59" fmla="*/ 110 h 690"/>
                <a:gd name="T60" fmla="*/ 107 w 120"/>
                <a:gd name="T61" fmla="*/ 139 h 690"/>
                <a:gd name="T62" fmla="*/ 112 w 120"/>
                <a:gd name="T63" fmla="*/ 174 h 690"/>
                <a:gd name="T64" fmla="*/ 114 w 120"/>
                <a:gd name="T65" fmla="*/ 189 h 690"/>
                <a:gd name="T66" fmla="*/ 115 w 120"/>
                <a:gd name="T67" fmla="*/ 207 h 690"/>
                <a:gd name="T68" fmla="*/ 119 w 120"/>
                <a:gd name="T69" fmla="*/ 259 h 690"/>
                <a:gd name="T70" fmla="*/ 120 w 120"/>
                <a:gd name="T71" fmla="*/ 300 h 690"/>
                <a:gd name="T72" fmla="*/ 120 w 120"/>
                <a:gd name="T73" fmla="*/ 331 h 690"/>
                <a:gd name="T74" fmla="*/ 117 w 120"/>
                <a:gd name="T75" fmla="*/ 387 h 690"/>
                <a:gd name="T76" fmla="*/ 114 w 120"/>
                <a:gd name="T77" fmla="*/ 446 h 690"/>
                <a:gd name="T78" fmla="*/ 110 w 120"/>
                <a:gd name="T79" fmla="*/ 481 h 690"/>
                <a:gd name="T80" fmla="*/ 102 w 120"/>
                <a:gd name="T81" fmla="*/ 534 h 690"/>
                <a:gd name="T82" fmla="*/ 94 w 120"/>
                <a:gd name="T83" fmla="*/ 576 h 690"/>
                <a:gd name="T84" fmla="*/ 88 w 120"/>
                <a:gd name="T85" fmla="*/ 611 h 690"/>
                <a:gd name="T86" fmla="*/ 84 w 120"/>
                <a:gd name="T87" fmla="*/ 629 h 690"/>
                <a:gd name="T88" fmla="*/ 74 w 120"/>
                <a:gd name="T89" fmla="*/ 682 h 690"/>
                <a:gd name="T90" fmla="*/ 72 w 120"/>
                <a:gd name="T91" fmla="*/ 690 h 690"/>
                <a:gd name="T92" fmla="*/ 58 w 120"/>
                <a:gd name="T93" fmla="*/ 682 h 69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20"/>
                <a:gd name="T142" fmla="*/ 0 h 690"/>
                <a:gd name="T143" fmla="*/ 120 w 120"/>
                <a:gd name="T144" fmla="*/ 690 h 69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20" h="690">
                  <a:moveTo>
                    <a:pt x="58" y="682"/>
                  </a:moveTo>
                  <a:lnTo>
                    <a:pt x="55" y="653"/>
                  </a:lnTo>
                  <a:lnTo>
                    <a:pt x="53" y="627"/>
                  </a:lnTo>
                  <a:lnTo>
                    <a:pt x="27" y="388"/>
                  </a:lnTo>
                  <a:lnTo>
                    <a:pt x="19" y="317"/>
                  </a:lnTo>
                  <a:lnTo>
                    <a:pt x="6" y="184"/>
                  </a:lnTo>
                  <a:lnTo>
                    <a:pt x="4" y="166"/>
                  </a:lnTo>
                  <a:lnTo>
                    <a:pt x="1" y="145"/>
                  </a:lnTo>
                  <a:lnTo>
                    <a:pt x="1" y="135"/>
                  </a:lnTo>
                  <a:lnTo>
                    <a:pt x="0" y="113"/>
                  </a:lnTo>
                  <a:lnTo>
                    <a:pt x="0" y="98"/>
                  </a:lnTo>
                  <a:lnTo>
                    <a:pt x="1" y="79"/>
                  </a:lnTo>
                  <a:lnTo>
                    <a:pt x="2" y="64"/>
                  </a:lnTo>
                  <a:lnTo>
                    <a:pt x="6" y="44"/>
                  </a:lnTo>
                  <a:lnTo>
                    <a:pt x="9" y="36"/>
                  </a:lnTo>
                  <a:lnTo>
                    <a:pt x="13" y="25"/>
                  </a:lnTo>
                  <a:lnTo>
                    <a:pt x="20" y="11"/>
                  </a:lnTo>
                  <a:lnTo>
                    <a:pt x="30" y="3"/>
                  </a:lnTo>
                  <a:lnTo>
                    <a:pt x="32" y="1"/>
                  </a:lnTo>
                  <a:lnTo>
                    <a:pt x="36" y="0"/>
                  </a:lnTo>
                  <a:lnTo>
                    <a:pt x="46" y="1"/>
                  </a:lnTo>
                  <a:lnTo>
                    <a:pt x="58" y="9"/>
                  </a:lnTo>
                  <a:lnTo>
                    <a:pt x="64" y="17"/>
                  </a:lnTo>
                  <a:lnTo>
                    <a:pt x="68" y="22"/>
                  </a:lnTo>
                  <a:lnTo>
                    <a:pt x="77" y="38"/>
                  </a:lnTo>
                  <a:lnTo>
                    <a:pt x="84" y="51"/>
                  </a:lnTo>
                  <a:lnTo>
                    <a:pt x="90" y="66"/>
                  </a:lnTo>
                  <a:lnTo>
                    <a:pt x="94" y="80"/>
                  </a:lnTo>
                  <a:lnTo>
                    <a:pt x="99" y="97"/>
                  </a:lnTo>
                  <a:lnTo>
                    <a:pt x="102" y="110"/>
                  </a:lnTo>
                  <a:lnTo>
                    <a:pt x="107" y="139"/>
                  </a:lnTo>
                  <a:lnTo>
                    <a:pt x="112" y="174"/>
                  </a:lnTo>
                  <a:lnTo>
                    <a:pt x="114" y="189"/>
                  </a:lnTo>
                  <a:lnTo>
                    <a:pt x="115" y="207"/>
                  </a:lnTo>
                  <a:lnTo>
                    <a:pt x="119" y="259"/>
                  </a:lnTo>
                  <a:lnTo>
                    <a:pt x="120" y="300"/>
                  </a:lnTo>
                  <a:lnTo>
                    <a:pt x="120" y="331"/>
                  </a:lnTo>
                  <a:lnTo>
                    <a:pt x="117" y="387"/>
                  </a:lnTo>
                  <a:lnTo>
                    <a:pt x="114" y="446"/>
                  </a:lnTo>
                  <a:lnTo>
                    <a:pt x="110" y="481"/>
                  </a:lnTo>
                  <a:lnTo>
                    <a:pt x="102" y="534"/>
                  </a:lnTo>
                  <a:lnTo>
                    <a:pt x="94" y="576"/>
                  </a:lnTo>
                  <a:lnTo>
                    <a:pt x="88" y="611"/>
                  </a:lnTo>
                  <a:lnTo>
                    <a:pt x="84" y="629"/>
                  </a:lnTo>
                  <a:lnTo>
                    <a:pt x="74" y="682"/>
                  </a:lnTo>
                  <a:lnTo>
                    <a:pt x="72" y="690"/>
                  </a:lnTo>
                  <a:lnTo>
                    <a:pt x="58" y="682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22" name="Freeform 89">
              <a:extLst>
                <a:ext uri="{FF2B5EF4-FFF2-40B4-BE49-F238E27FC236}">
                  <a16:creationId xmlns:a16="http://schemas.microsoft.com/office/drawing/2014/main" id="{89447F6F-D696-C86C-98FA-6166AF3D69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1" y="686"/>
              <a:ext cx="671" cy="179"/>
            </a:xfrm>
            <a:custGeom>
              <a:avLst/>
              <a:gdLst>
                <a:gd name="T0" fmla="*/ 667 w 671"/>
                <a:gd name="T1" fmla="*/ 18 h 179"/>
                <a:gd name="T2" fmla="*/ 639 w 671"/>
                <a:gd name="T3" fmla="*/ 25 h 179"/>
                <a:gd name="T4" fmla="*/ 614 w 671"/>
                <a:gd name="T5" fmla="*/ 32 h 179"/>
                <a:gd name="T6" fmla="*/ 383 w 671"/>
                <a:gd name="T7" fmla="*/ 99 h 179"/>
                <a:gd name="T8" fmla="*/ 314 w 671"/>
                <a:gd name="T9" fmla="*/ 119 h 179"/>
                <a:gd name="T10" fmla="*/ 186 w 671"/>
                <a:gd name="T11" fmla="*/ 155 h 179"/>
                <a:gd name="T12" fmla="*/ 168 w 671"/>
                <a:gd name="T13" fmla="*/ 161 h 179"/>
                <a:gd name="T14" fmla="*/ 149 w 671"/>
                <a:gd name="T15" fmla="*/ 166 h 179"/>
                <a:gd name="T16" fmla="*/ 138 w 671"/>
                <a:gd name="T17" fmla="*/ 169 h 179"/>
                <a:gd name="T18" fmla="*/ 116 w 671"/>
                <a:gd name="T19" fmla="*/ 173 h 179"/>
                <a:gd name="T20" fmla="*/ 102 w 671"/>
                <a:gd name="T21" fmla="*/ 175 h 179"/>
                <a:gd name="T22" fmla="*/ 83 w 671"/>
                <a:gd name="T23" fmla="*/ 178 h 179"/>
                <a:gd name="T24" fmla="*/ 67 w 671"/>
                <a:gd name="T25" fmla="*/ 179 h 179"/>
                <a:gd name="T26" fmla="*/ 48 w 671"/>
                <a:gd name="T27" fmla="*/ 179 h 179"/>
                <a:gd name="T28" fmla="*/ 40 w 671"/>
                <a:gd name="T29" fmla="*/ 178 h 179"/>
                <a:gd name="T30" fmla="*/ 28 w 671"/>
                <a:gd name="T31" fmla="*/ 177 h 179"/>
                <a:gd name="T32" fmla="*/ 13 w 671"/>
                <a:gd name="T33" fmla="*/ 172 h 179"/>
                <a:gd name="T34" fmla="*/ 4 w 671"/>
                <a:gd name="T35" fmla="*/ 164 h 179"/>
                <a:gd name="T36" fmla="*/ 1 w 671"/>
                <a:gd name="T37" fmla="*/ 161 h 179"/>
                <a:gd name="T38" fmla="*/ 0 w 671"/>
                <a:gd name="T39" fmla="*/ 157 h 179"/>
                <a:gd name="T40" fmla="*/ 0 w 671"/>
                <a:gd name="T41" fmla="*/ 147 h 179"/>
                <a:gd name="T42" fmla="*/ 5 w 671"/>
                <a:gd name="T43" fmla="*/ 134 h 179"/>
                <a:gd name="T44" fmla="*/ 11 w 671"/>
                <a:gd name="T45" fmla="*/ 126 h 179"/>
                <a:gd name="T46" fmla="*/ 15 w 671"/>
                <a:gd name="T47" fmla="*/ 121 h 179"/>
                <a:gd name="T48" fmla="*/ 30 w 671"/>
                <a:gd name="T49" fmla="*/ 110 h 179"/>
                <a:gd name="T50" fmla="*/ 41 w 671"/>
                <a:gd name="T51" fmla="*/ 102 h 179"/>
                <a:gd name="T52" fmla="*/ 55 w 671"/>
                <a:gd name="T53" fmla="*/ 93 h 179"/>
                <a:gd name="T54" fmla="*/ 68 w 671"/>
                <a:gd name="T55" fmla="*/ 86 h 179"/>
                <a:gd name="T56" fmla="*/ 84 w 671"/>
                <a:gd name="T57" fmla="*/ 78 h 179"/>
                <a:gd name="T58" fmla="*/ 97 w 671"/>
                <a:gd name="T59" fmla="*/ 73 h 179"/>
                <a:gd name="T60" fmla="*/ 123 w 671"/>
                <a:gd name="T61" fmla="*/ 63 h 179"/>
                <a:gd name="T62" fmla="*/ 158 w 671"/>
                <a:gd name="T63" fmla="*/ 53 h 179"/>
                <a:gd name="T64" fmla="*/ 172 w 671"/>
                <a:gd name="T65" fmla="*/ 49 h 179"/>
                <a:gd name="T66" fmla="*/ 190 w 671"/>
                <a:gd name="T67" fmla="*/ 44 h 179"/>
                <a:gd name="T68" fmla="*/ 239 w 671"/>
                <a:gd name="T69" fmla="*/ 31 h 179"/>
                <a:gd name="T70" fmla="*/ 279 w 671"/>
                <a:gd name="T71" fmla="*/ 23 h 179"/>
                <a:gd name="T72" fmla="*/ 312 w 671"/>
                <a:gd name="T73" fmla="*/ 18 h 179"/>
                <a:gd name="T74" fmla="*/ 367 w 671"/>
                <a:gd name="T75" fmla="*/ 10 h 179"/>
                <a:gd name="T76" fmla="*/ 425 w 671"/>
                <a:gd name="T77" fmla="*/ 3 h 179"/>
                <a:gd name="T78" fmla="*/ 460 w 671"/>
                <a:gd name="T79" fmla="*/ 2 h 179"/>
                <a:gd name="T80" fmla="*/ 513 w 671"/>
                <a:gd name="T81" fmla="*/ 0 h 179"/>
                <a:gd name="T82" fmla="*/ 556 w 671"/>
                <a:gd name="T83" fmla="*/ 0 h 179"/>
                <a:gd name="T84" fmla="*/ 592 w 671"/>
                <a:gd name="T85" fmla="*/ 1 h 179"/>
                <a:gd name="T86" fmla="*/ 610 w 671"/>
                <a:gd name="T87" fmla="*/ 1 h 179"/>
                <a:gd name="T88" fmla="*/ 665 w 671"/>
                <a:gd name="T89" fmla="*/ 2 h 179"/>
                <a:gd name="T90" fmla="*/ 671 w 671"/>
                <a:gd name="T91" fmla="*/ 2 h 179"/>
                <a:gd name="T92" fmla="*/ 667 w 671"/>
                <a:gd name="T93" fmla="*/ 18 h 17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671"/>
                <a:gd name="T142" fmla="*/ 0 h 179"/>
                <a:gd name="T143" fmla="*/ 671 w 671"/>
                <a:gd name="T144" fmla="*/ 179 h 179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671" h="179">
                  <a:moveTo>
                    <a:pt x="667" y="18"/>
                  </a:moveTo>
                  <a:lnTo>
                    <a:pt x="639" y="25"/>
                  </a:lnTo>
                  <a:lnTo>
                    <a:pt x="614" y="32"/>
                  </a:lnTo>
                  <a:lnTo>
                    <a:pt x="383" y="99"/>
                  </a:lnTo>
                  <a:lnTo>
                    <a:pt x="314" y="119"/>
                  </a:lnTo>
                  <a:lnTo>
                    <a:pt x="186" y="155"/>
                  </a:lnTo>
                  <a:lnTo>
                    <a:pt x="168" y="161"/>
                  </a:lnTo>
                  <a:lnTo>
                    <a:pt x="149" y="166"/>
                  </a:lnTo>
                  <a:lnTo>
                    <a:pt x="138" y="169"/>
                  </a:lnTo>
                  <a:lnTo>
                    <a:pt x="116" y="173"/>
                  </a:lnTo>
                  <a:lnTo>
                    <a:pt x="102" y="175"/>
                  </a:lnTo>
                  <a:lnTo>
                    <a:pt x="83" y="178"/>
                  </a:lnTo>
                  <a:lnTo>
                    <a:pt x="67" y="179"/>
                  </a:lnTo>
                  <a:lnTo>
                    <a:pt x="48" y="179"/>
                  </a:lnTo>
                  <a:lnTo>
                    <a:pt x="40" y="178"/>
                  </a:lnTo>
                  <a:lnTo>
                    <a:pt x="28" y="177"/>
                  </a:lnTo>
                  <a:lnTo>
                    <a:pt x="13" y="172"/>
                  </a:lnTo>
                  <a:lnTo>
                    <a:pt x="4" y="164"/>
                  </a:lnTo>
                  <a:lnTo>
                    <a:pt x="1" y="161"/>
                  </a:lnTo>
                  <a:lnTo>
                    <a:pt x="0" y="157"/>
                  </a:lnTo>
                  <a:lnTo>
                    <a:pt x="0" y="147"/>
                  </a:lnTo>
                  <a:lnTo>
                    <a:pt x="5" y="134"/>
                  </a:lnTo>
                  <a:lnTo>
                    <a:pt x="11" y="126"/>
                  </a:lnTo>
                  <a:lnTo>
                    <a:pt x="15" y="121"/>
                  </a:lnTo>
                  <a:lnTo>
                    <a:pt x="30" y="110"/>
                  </a:lnTo>
                  <a:lnTo>
                    <a:pt x="41" y="102"/>
                  </a:lnTo>
                  <a:lnTo>
                    <a:pt x="55" y="93"/>
                  </a:lnTo>
                  <a:lnTo>
                    <a:pt x="68" y="86"/>
                  </a:lnTo>
                  <a:lnTo>
                    <a:pt x="84" y="78"/>
                  </a:lnTo>
                  <a:lnTo>
                    <a:pt x="97" y="73"/>
                  </a:lnTo>
                  <a:lnTo>
                    <a:pt x="123" y="63"/>
                  </a:lnTo>
                  <a:lnTo>
                    <a:pt x="158" y="53"/>
                  </a:lnTo>
                  <a:lnTo>
                    <a:pt x="172" y="49"/>
                  </a:lnTo>
                  <a:lnTo>
                    <a:pt x="190" y="44"/>
                  </a:lnTo>
                  <a:lnTo>
                    <a:pt x="239" y="31"/>
                  </a:lnTo>
                  <a:lnTo>
                    <a:pt x="279" y="23"/>
                  </a:lnTo>
                  <a:lnTo>
                    <a:pt x="312" y="18"/>
                  </a:lnTo>
                  <a:lnTo>
                    <a:pt x="367" y="10"/>
                  </a:lnTo>
                  <a:lnTo>
                    <a:pt x="425" y="3"/>
                  </a:lnTo>
                  <a:lnTo>
                    <a:pt x="460" y="2"/>
                  </a:lnTo>
                  <a:lnTo>
                    <a:pt x="513" y="0"/>
                  </a:lnTo>
                  <a:lnTo>
                    <a:pt x="556" y="0"/>
                  </a:lnTo>
                  <a:lnTo>
                    <a:pt x="592" y="1"/>
                  </a:lnTo>
                  <a:lnTo>
                    <a:pt x="610" y="1"/>
                  </a:lnTo>
                  <a:lnTo>
                    <a:pt x="665" y="2"/>
                  </a:lnTo>
                  <a:lnTo>
                    <a:pt x="671" y="2"/>
                  </a:lnTo>
                  <a:lnTo>
                    <a:pt x="667" y="18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23" name="Freeform 90">
              <a:extLst>
                <a:ext uri="{FF2B5EF4-FFF2-40B4-BE49-F238E27FC236}">
                  <a16:creationId xmlns:a16="http://schemas.microsoft.com/office/drawing/2014/main" id="{B0B7CBEC-4784-928B-AE1A-593B310D3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9" y="307"/>
              <a:ext cx="476" cy="514"/>
            </a:xfrm>
            <a:custGeom>
              <a:avLst/>
              <a:gdLst>
                <a:gd name="T0" fmla="*/ 459 w 476"/>
                <a:gd name="T1" fmla="*/ 514 h 514"/>
                <a:gd name="T2" fmla="*/ 439 w 476"/>
                <a:gd name="T3" fmla="*/ 495 h 514"/>
                <a:gd name="T4" fmla="*/ 420 w 476"/>
                <a:gd name="T5" fmla="*/ 477 h 514"/>
                <a:gd name="T6" fmla="*/ 247 w 476"/>
                <a:gd name="T7" fmla="*/ 310 h 514"/>
                <a:gd name="T8" fmla="*/ 195 w 476"/>
                <a:gd name="T9" fmla="*/ 260 h 514"/>
                <a:gd name="T10" fmla="*/ 100 w 476"/>
                <a:gd name="T11" fmla="*/ 168 h 514"/>
                <a:gd name="T12" fmla="*/ 87 w 476"/>
                <a:gd name="T13" fmla="*/ 154 h 514"/>
                <a:gd name="T14" fmla="*/ 71 w 476"/>
                <a:gd name="T15" fmla="*/ 139 h 514"/>
                <a:gd name="T16" fmla="*/ 65 w 476"/>
                <a:gd name="T17" fmla="*/ 133 h 514"/>
                <a:gd name="T18" fmla="*/ 49 w 476"/>
                <a:gd name="T19" fmla="*/ 116 h 514"/>
                <a:gd name="T20" fmla="*/ 40 w 476"/>
                <a:gd name="T21" fmla="*/ 104 h 514"/>
                <a:gd name="T22" fmla="*/ 28 w 476"/>
                <a:gd name="T23" fmla="*/ 89 h 514"/>
                <a:gd name="T24" fmla="*/ 21 w 476"/>
                <a:gd name="T25" fmla="*/ 76 h 514"/>
                <a:gd name="T26" fmla="*/ 10 w 476"/>
                <a:gd name="T27" fmla="*/ 59 h 514"/>
                <a:gd name="T28" fmla="*/ 8 w 476"/>
                <a:gd name="T29" fmla="*/ 53 h 514"/>
                <a:gd name="T30" fmla="*/ 3 w 476"/>
                <a:gd name="T31" fmla="*/ 41 h 514"/>
                <a:gd name="T32" fmla="*/ 0 w 476"/>
                <a:gd name="T33" fmla="*/ 24 h 514"/>
                <a:gd name="T34" fmla="*/ 1 w 476"/>
                <a:gd name="T35" fmla="*/ 13 h 514"/>
                <a:gd name="T36" fmla="*/ 3 w 476"/>
                <a:gd name="T37" fmla="*/ 10 h 514"/>
                <a:gd name="T38" fmla="*/ 5 w 476"/>
                <a:gd name="T39" fmla="*/ 6 h 514"/>
                <a:gd name="T40" fmla="*/ 14 w 476"/>
                <a:gd name="T41" fmla="*/ 1 h 514"/>
                <a:gd name="T42" fmla="*/ 27 w 476"/>
                <a:gd name="T43" fmla="*/ 0 h 514"/>
                <a:gd name="T44" fmla="*/ 38 w 476"/>
                <a:gd name="T45" fmla="*/ 1 h 514"/>
                <a:gd name="T46" fmla="*/ 44 w 476"/>
                <a:gd name="T47" fmla="*/ 3 h 514"/>
                <a:gd name="T48" fmla="*/ 61 w 476"/>
                <a:gd name="T49" fmla="*/ 9 h 514"/>
                <a:gd name="T50" fmla="*/ 74 w 476"/>
                <a:gd name="T51" fmla="*/ 15 h 514"/>
                <a:gd name="T52" fmla="*/ 88 w 476"/>
                <a:gd name="T53" fmla="*/ 23 h 514"/>
                <a:gd name="T54" fmla="*/ 101 w 476"/>
                <a:gd name="T55" fmla="*/ 31 h 514"/>
                <a:gd name="T56" fmla="*/ 115 w 476"/>
                <a:gd name="T57" fmla="*/ 40 h 514"/>
                <a:gd name="T58" fmla="*/ 127 w 476"/>
                <a:gd name="T59" fmla="*/ 49 h 514"/>
                <a:gd name="T60" fmla="*/ 149 w 476"/>
                <a:gd name="T61" fmla="*/ 67 h 514"/>
                <a:gd name="T62" fmla="*/ 175 w 476"/>
                <a:gd name="T63" fmla="*/ 90 h 514"/>
                <a:gd name="T64" fmla="*/ 185 w 476"/>
                <a:gd name="T65" fmla="*/ 102 h 514"/>
                <a:gd name="T66" fmla="*/ 199 w 476"/>
                <a:gd name="T67" fmla="*/ 115 h 514"/>
                <a:gd name="T68" fmla="*/ 234 w 476"/>
                <a:gd name="T69" fmla="*/ 151 h 514"/>
                <a:gd name="T70" fmla="*/ 261 w 476"/>
                <a:gd name="T71" fmla="*/ 182 h 514"/>
                <a:gd name="T72" fmla="*/ 282 w 476"/>
                <a:gd name="T73" fmla="*/ 207 h 514"/>
                <a:gd name="T74" fmla="*/ 316 w 476"/>
                <a:gd name="T75" fmla="*/ 251 h 514"/>
                <a:gd name="T76" fmla="*/ 351 w 476"/>
                <a:gd name="T77" fmla="*/ 298 h 514"/>
                <a:gd name="T78" fmla="*/ 370 w 476"/>
                <a:gd name="T79" fmla="*/ 328 h 514"/>
                <a:gd name="T80" fmla="*/ 398 w 476"/>
                <a:gd name="T81" fmla="*/ 373 h 514"/>
                <a:gd name="T82" fmla="*/ 419 w 476"/>
                <a:gd name="T83" fmla="*/ 411 h 514"/>
                <a:gd name="T84" fmla="*/ 437 w 476"/>
                <a:gd name="T85" fmla="*/ 441 h 514"/>
                <a:gd name="T86" fmla="*/ 446 w 476"/>
                <a:gd name="T87" fmla="*/ 457 h 514"/>
                <a:gd name="T88" fmla="*/ 472 w 476"/>
                <a:gd name="T89" fmla="*/ 505 h 514"/>
                <a:gd name="T90" fmla="*/ 476 w 476"/>
                <a:gd name="T91" fmla="*/ 512 h 514"/>
                <a:gd name="T92" fmla="*/ 459 w 476"/>
                <a:gd name="T93" fmla="*/ 514 h 51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76"/>
                <a:gd name="T142" fmla="*/ 0 h 514"/>
                <a:gd name="T143" fmla="*/ 476 w 476"/>
                <a:gd name="T144" fmla="*/ 514 h 51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76" h="514">
                  <a:moveTo>
                    <a:pt x="459" y="514"/>
                  </a:moveTo>
                  <a:lnTo>
                    <a:pt x="439" y="495"/>
                  </a:lnTo>
                  <a:lnTo>
                    <a:pt x="420" y="477"/>
                  </a:lnTo>
                  <a:lnTo>
                    <a:pt x="247" y="310"/>
                  </a:lnTo>
                  <a:lnTo>
                    <a:pt x="195" y="260"/>
                  </a:lnTo>
                  <a:lnTo>
                    <a:pt x="100" y="168"/>
                  </a:lnTo>
                  <a:lnTo>
                    <a:pt x="87" y="154"/>
                  </a:lnTo>
                  <a:lnTo>
                    <a:pt x="71" y="139"/>
                  </a:lnTo>
                  <a:lnTo>
                    <a:pt x="65" y="133"/>
                  </a:lnTo>
                  <a:lnTo>
                    <a:pt x="49" y="116"/>
                  </a:lnTo>
                  <a:lnTo>
                    <a:pt x="40" y="104"/>
                  </a:lnTo>
                  <a:lnTo>
                    <a:pt x="28" y="89"/>
                  </a:lnTo>
                  <a:lnTo>
                    <a:pt x="21" y="76"/>
                  </a:lnTo>
                  <a:lnTo>
                    <a:pt x="10" y="59"/>
                  </a:lnTo>
                  <a:lnTo>
                    <a:pt x="8" y="53"/>
                  </a:lnTo>
                  <a:lnTo>
                    <a:pt x="3" y="41"/>
                  </a:lnTo>
                  <a:lnTo>
                    <a:pt x="0" y="24"/>
                  </a:lnTo>
                  <a:lnTo>
                    <a:pt x="1" y="13"/>
                  </a:lnTo>
                  <a:lnTo>
                    <a:pt x="3" y="10"/>
                  </a:lnTo>
                  <a:lnTo>
                    <a:pt x="5" y="6"/>
                  </a:lnTo>
                  <a:lnTo>
                    <a:pt x="14" y="1"/>
                  </a:lnTo>
                  <a:lnTo>
                    <a:pt x="27" y="0"/>
                  </a:lnTo>
                  <a:lnTo>
                    <a:pt x="38" y="1"/>
                  </a:lnTo>
                  <a:lnTo>
                    <a:pt x="44" y="3"/>
                  </a:lnTo>
                  <a:lnTo>
                    <a:pt x="61" y="9"/>
                  </a:lnTo>
                  <a:lnTo>
                    <a:pt x="74" y="15"/>
                  </a:lnTo>
                  <a:lnTo>
                    <a:pt x="88" y="23"/>
                  </a:lnTo>
                  <a:lnTo>
                    <a:pt x="101" y="31"/>
                  </a:lnTo>
                  <a:lnTo>
                    <a:pt x="115" y="40"/>
                  </a:lnTo>
                  <a:lnTo>
                    <a:pt x="127" y="49"/>
                  </a:lnTo>
                  <a:lnTo>
                    <a:pt x="149" y="67"/>
                  </a:lnTo>
                  <a:lnTo>
                    <a:pt x="175" y="90"/>
                  </a:lnTo>
                  <a:lnTo>
                    <a:pt x="185" y="102"/>
                  </a:lnTo>
                  <a:lnTo>
                    <a:pt x="199" y="115"/>
                  </a:lnTo>
                  <a:lnTo>
                    <a:pt x="234" y="151"/>
                  </a:lnTo>
                  <a:lnTo>
                    <a:pt x="261" y="182"/>
                  </a:lnTo>
                  <a:lnTo>
                    <a:pt x="282" y="207"/>
                  </a:lnTo>
                  <a:lnTo>
                    <a:pt x="316" y="251"/>
                  </a:lnTo>
                  <a:lnTo>
                    <a:pt x="351" y="298"/>
                  </a:lnTo>
                  <a:lnTo>
                    <a:pt x="370" y="328"/>
                  </a:lnTo>
                  <a:lnTo>
                    <a:pt x="398" y="373"/>
                  </a:lnTo>
                  <a:lnTo>
                    <a:pt x="419" y="411"/>
                  </a:lnTo>
                  <a:lnTo>
                    <a:pt x="437" y="441"/>
                  </a:lnTo>
                  <a:lnTo>
                    <a:pt x="446" y="457"/>
                  </a:lnTo>
                  <a:lnTo>
                    <a:pt x="472" y="505"/>
                  </a:lnTo>
                  <a:lnTo>
                    <a:pt x="476" y="512"/>
                  </a:lnTo>
                  <a:lnTo>
                    <a:pt x="459" y="514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24" name="Freeform 91">
              <a:extLst>
                <a:ext uri="{FF2B5EF4-FFF2-40B4-BE49-F238E27FC236}">
                  <a16:creationId xmlns:a16="http://schemas.microsoft.com/office/drawing/2014/main" id="{126333E8-DDA8-50B4-6BEA-FC6FB1ECB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1" y="259"/>
              <a:ext cx="616" cy="339"/>
            </a:xfrm>
            <a:custGeom>
              <a:avLst/>
              <a:gdLst>
                <a:gd name="T0" fmla="*/ 602 w 616"/>
                <a:gd name="T1" fmla="*/ 339 h 339"/>
                <a:gd name="T2" fmla="*/ 576 w 616"/>
                <a:gd name="T3" fmla="*/ 327 h 339"/>
                <a:gd name="T4" fmla="*/ 553 w 616"/>
                <a:gd name="T5" fmla="*/ 317 h 339"/>
                <a:gd name="T6" fmla="*/ 333 w 616"/>
                <a:gd name="T7" fmla="*/ 218 h 339"/>
                <a:gd name="T8" fmla="*/ 267 w 616"/>
                <a:gd name="T9" fmla="*/ 189 h 339"/>
                <a:gd name="T10" fmla="*/ 145 w 616"/>
                <a:gd name="T11" fmla="*/ 136 h 339"/>
                <a:gd name="T12" fmla="*/ 128 w 616"/>
                <a:gd name="T13" fmla="*/ 128 h 339"/>
                <a:gd name="T14" fmla="*/ 109 w 616"/>
                <a:gd name="T15" fmla="*/ 119 h 339"/>
                <a:gd name="T16" fmla="*/ 100 w 616"/>
                <a:gd name="T17" fmla="*/ 115 h 339"/>
                <a:gd name="T18" fmla="*/ 81 w 616"/>
                <a:gd name="T19" fmla="*/ 105 h 339"/>
                <a:gd name="T20" fmla="*/ 68 w 616"/>
                <a:gd name="T21" fmla="*/ 97 h 339"/>
                <a:gd name="T22" fmla="*/ 52 w 616"/>
                <a:gd name="T23" fmla="*/ 86 h 339"/>
                <a:gd name="T24" fmla="*/ 39 w 616"/>
                <a:gd name="T25" fmla="*/ 77 h 339"/>
                <a:gd name="T26" fmla="*/ 24 w 616"/>
                <a:gd name="T27" fmla="*/ 64 h 339"/>
                <a:gd name="T28" fmla="*/ 20 w 616"/>
                <a:gd name="T29" fmla="*/ 59 h 339"/>
                <a:gd name="T30" fmla="*/ 11 w 616"/>
                <a:gd name="T31" fmla="*/ 50 h 339"/>
                <a:gd name="T32" fmla="*/ 3 w 616"/>
                <a:gd name="T33" fmla="*/ 36 h 339"/>
                <a:gd name="T34" fmla="*/ 0 w 616"/>
                <a:gd name="T35" fmla="*/ 24 h 339"/>
                <a:gd name="T36" fmla="*/ 0 w 616"/>
                <a:gd name="T37" fmla="*/ 20 h 339"/>
                <a:gd name="T38" fmla="*/ 2 w 616"/>
                <a:gd name="T39" fmla="*/ 17 h 339"/>
                <a:gd name="T40" fmla="*/ 8 w 616"/>
                <a:gd name="T41" fmla="*/ 9 h 339"/>
                <a:gd name="T42" fmla="*/ 20 w 616"/>
                <a:gd name="T43" fmla="*/ 2 h 339"/>
                <a:gd name="T44" fmla="*/ 30 w 616"/>
                <a:gd name="T45" fmla="*/ 1 h 339"/>
                <a:gd name="T46" fmla="*/ 37 w 616"/>
                <a:gd name="T47" fmla="*/ 0 h 339"/>
                <a:gd name="T48" fmla="*/ 55 w 616"/>
                <a:gd name="T49" fmla="*/ 0 h 339"/>
                <a:gd name="T50" fmla="*/ 69 w 616"/>
                <a:gd name="T51" fmla="*/ 1 h 339"/>
                <a:gd name="T52" fmla="*/ 86 w 616"/>
                <a:gd name="T53" fmla="*/ 4 h 339"/>
                <a:gd name="T54" fmla="*/ 100 w 616"/>
                <a:gd name="T55" fmla="*/ 6 h 339"/>
                <a:gd name="T56" fmla="*/ 117 w 616"/>
                <a:gd name="T57" fmla="*/ 10 h 339"/>
                <a:gd name="T58" fmla="*/ 130 w 616"/>
                <a:gd name="T59" fmla="*/ 14 h 339"/>
                <a:gd name="T60" fmla="*/ 157 w 616"/>
                <a:gd name="T61" fmla="*/ 24 h 339"/>
                <a:gd name="T62" fmla="*/ 189 w 616"/>
                <a:gd name="T63" fmla="*/ 37 h 339"/>
                <a:gd name="T64" fmla="*/ 203 w 616"/>
                <a:gd name="T65" fmla="*/ 44 h 339"/>
                <a:gd name="T66" fmla="*/ 220 w 616"/>
                <a:gd name="T67" fmla="*/ 51 h 339"/>
                <a:gd name="T68" fmla="*/ 267 w 616"/>
                <a:gd name="T69" fmla="*/ 75 h 339"/>
                <a:gd name="T70" fmla="*/ 303 w 616"/>
                <a:gd name="T71" fmla="*/ 93 h 339"/>
                <a:gd name="T72" fmla="*/ 330 w 616"/>
                <a:gd name="T73" fmla="*/ 110 h 339"/>
                <a:gd name="T74" fmla="*/ 377 w 616"/>
                <a:gd name="T75" fmla="*/ 139 h 339"/>
                <a:gd name="T76" fmla="*/ 426 w 616"/>
                <a:gd name="T77" fmla="*/ 173 h 339"/>
                <a:gd name="T78" fmla="*/ 454 w 616"/>
                <a:gd name="T79" fmla="*/ 194 h 339"/>
                <a:gd name="T80" fmla="*/ 496 w 616"/>
                <a:gd name="T81" fmla="*/ 227 h 339"/>
                <a:gd name="T82" fmla="*/ 529 w 616"/>
                <a:gd name="T83" fmla="*/ 255 h 339"/>
                <a:gd name="T84" fmla="*/ 555 w 616"/>
                <a:gd name="T85" fmla="*/ 278 h 339"/>
                <a:gd name="T86" fmla="*/ 569 w 616"/>
                <a:gd name="T87" fmla="*/ 289 h 339"/>
                <a:gd name="T88" fmla="*/ 611 w 616"/>
                <a:gd name="T89" fmla="*/ 326 h 339"/>
                <a:gd name="T90" fmla="*/ 616 w 616"/>
                <a:gd name="T91" fmla="*/ 330 h 339"/>
                <a:gd name="T92" fmla="*/ 602 w 616"/>
                <a:gd name="T93" fmla="*/ 339 h 33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616"/>
                <a:gd name="T142" fmla="*/ 0 h 339"/>
                <a:gd name="T143" fmla="*/ 616 w 616"/>
                <a:gd name="T144" fmla="*/ 339 h 339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616" h="339">
                  <a:moveTo>
                    <a:pt x="602" y="339"/>
                  </a:moveTo>
                  <a:lnTo>
                    <a:pt x="576" y="327"/>
                  </a:lnTo>
                  <a:lnTo>
                    <a:pt x="553" y="317"/>
                  </a:lnTo>
                  <a:lnTo>
                    <a:pt x="333" y="218"/>
                  </a:lnTo>
                  <a:lnTo>
                    <a:pt x="267" y="189"/>
                  </a:lnTo>
                  <a:lnTo>
                    <a:pt x="145" y="136"/>
                  </a:lnTo>
                  <a:lnTo>
                    <a:pt x="128" y="128"/>
                  </a:lnTo>
                  <a:lnTo>
                    <a:pt x="109" y="119"/>
                  </a:lnTo>
                  <a:lnTo>
                    <a:pt x="100" y="115"/>
                  </a:lnTo>
                  <a:lnTo>
                    <a:pt x="81" y="105"/>
                  </a:lnTo>
                  <a:lnTo>
                    <a:pt x="68" y="97"/>
                  </a:lnTo>
                  <a:lnTo>
                    <a:pt x="52" y="86"/>
                  </a:lnTo>
                  <a:lnTo>
                    <a:pt x="39" y="77"/>
                  </a:lnTo>
                  <a:lnTo>
                    <a:pt x="24" y="64"/>
                  </a:lnTo>
                  <a:lnTo>
                    <a:pt x="20" y="59"/>
                  </a:lnTo>
                  <a:lnTo>
                    <a:pt x="11" y="50"/>
                  </a:lnTo>
                  <a:lnTo>
                    <a:pt x="3" y="36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2" y="17"/>
                  </a:lnTo>
                  <a:lnTo>
                    <a:pt x="8" y="9"/>
                  </a:lnTo>
                  <a:lnTo>
                    <a:pt x="20" y="2"/>
                  </a:lnTo>
                  <a:lnTo>
                    <a:pt x="30" y="1"/>
                  </a:lnTo>
                  <a:lnTo>
                    <a:pt x="37" y="0"/>
                  </a:lnTo>
                  <a:lnTo>
                    <a:pt x="55" y="0"/>
                  </a:lnTo>
                  <a:lnTo>
                    <a:pt x="69" y="1"/>
                  </a:lnTo>
                  <a:lnTo>
                    <a:pt x="86" y="4"/>
                  </a:lnTo>
                  <a:lnTo>
                    <a:pt x="100" y="6"/>
                  </a:lnTo>
                  <a:lnTo>
                    <a:pt x="117" y="10"/>
                  </a:lnTo>
                  <a:lnTo>
                    <a:pt x="130" y="14"/>
                  </a:lnTo>
                  <a:lnTo>
                    <a:pt x="157" y="24"/>
                  </a:lnTo>
                  <a:lnTo>
                    <a:pt x="189" y="37"/>
                  </a:lnTo>
                  <a:lnTo>
                    <a:pt x="203" y="44"/>
                  </a:lnTo>
                  <a:lnTo>
                    <a:pt x="220" y="51"/>
                  </a:lnTo>
                  <a:lnTo>
                    <a:pt x="267" y="75"/>
                  </a:lnTo>
                  <a:lnTo>
                    <a:pt x="303" y="93"/>
                  </a:lnTo>
                  <a:lnTo>
                    <a:pt x="330" y="110"/>
                  </a:lnTo>
                  <a:lnTo>
                    <a:pt x="377" y="139"/>
                  </a:lnTo>
                  <a:lnTo>
                    <a:pt x="426" y="173"/>
                  </a:lnTo>
                  <a:lnTo>
                    <a:pt x="454" y="194"/>
                  </a:lnTo>
                  <a:lnTo>
                    <a:pt x="496" y="227"/>
                  </a:lnTo>
                  <a:lnTo>
                    <a:pt x="529" y="255"/>
                  </a:lnTo>
                  <a:lnTo>
                    <a:pt x="555" y="278"/>
                  </a:lnTo>
                  <a:lnTo>
                    <a:pt x="569" y="289"/>
                  </a:lnTo>
                  <a:lnTo>
                    <a:pt x="611" y="326"/>
                  </a:lnTo>
                  <a:lnTo>
                    <a:pt x="616" y="330"/>
                  </a:lnTo>
                  <a:lnTo>
                    <a:pt x="602" y="339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25" name="Freeform 92">
              <a:extLst>
                <a:ext uri="{FF2B5EF4-FFF2-40B4-BE49-F238E27FC236}">
                  <a16:creationId xmlns:a16="http://schemas.microsoft.com/office/drawing/2014/main" id="{FF561BA9-66F4-D363-4826-88910B7EA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7" y="414"/>
              <a:ext cx="684" cy="142"/>
            </a:xfrm>
            <a:custGeom>
              <a:avLst/>
              <a:gdLst>
                <a:gd name="T0" fmla="*/ 674 w 684"/>
                <a:gd name="T1" fmla="*/ 142 h 142"/>
                <a:gd name="T2" fmla="*/ 645 w 684"/>
                <a:gd name="T3" fmla="*/ 141 h 142"/>
                <a:gd name="T4" fmla="*/ 619 w 684"/>
                <a:gd name="T5" fmla="*/ 138 h 142"/>
                <a:gd name="T6" fmla="*/ 380 w 684"/>
                <a:gd name="T7" fmla="*/ 122 h 142"/>
                <a:gd name="T8" fmla="*/ 308 w 684"/>
                <a:gd name="T9" fmla="*/ 116 h 142"/>
                <a:gd name="T10" fmla="*/ 176 w 684"/>
                <a:gd name="T11" fmla="*/ 107 h 142"/>
                <a:gd name="T12" fmla="*/ 156 w 684"/>
                <a:gd name="T13" fmla="*/ 106 h 142"/>
                <a:gd name="T14" fmla="*/ 136 w 684"/>
                <a:gd name="T15" fmla="*/ 105 h 142"/>
                <a:gd name="T16" fmla="*/ 125 w 684"/>
                <a:gd name="T17" fmla="*/ 103 h 142"/>
                <a:gd name="T18" fmla="*/ 103 w 684"/>
                <a:gd name="T19" fmla="*/ 101 h 142"/>
                <a:gd name="T20" fmla="*/ 89 w 684"/>
                <a:gd name="T21" fmla="*/ 98 h 142"/>
                <a:gd name="T22" fmla="*/ 71 w 684"/>
                <a:gd name="T23" fmla="*/ 94 h 142"/>
                <a:gd name="T24" fmla="*/ 56 w 684"/>
                <a:gd name="T25" fmla="*/ 89 h 142"/>
                <a:gd name="T26" fmla="*/ 37 w 684"/>
                <a:gd name="T27" fmla="*/ 83 h 142"/>
                <a:gd name="T28" fmla="*/ 31 w 684"/>
                <a:gd name="T29" fmla="*/ 79 h 142"/>
                <a:gd name="T30" fmla="*/ 19 w 684"/>
                <a:gd name="T31" fmla="*/ 74 h 142"/>
                <a:gd name="T32" fmla="*/ 8 w 684"/>
                <a:gd name="T33" fmla="*/ 63 h 142"/>
                <a:gd name="T34" fmla="*/ 1 w 684"/>
                <a:gd name="T35" fmla="*/ 53 h 142"/>
                <a:gd name="T36" fmla="*/ 0 w 684"/>
                <a:gd name="T37" fmla="*/ 49 h 142"/>
                <a:gd name="T38" fmla="*/ 0 w 684"/>
                <a:gd name="T39" fmla="*/ 45 h 142"/>
                <a:gd name="T40" fmla="*/ 2 w 684"/>
                <a:gd name="T41" fmla="*/ 36 h 142"/>
                <a:gd name="T42" fmla="*/ 13 w 684"/>
                <a:gd name="T43" fmla="*/ 26 h 142"/>
                <a:gd name="T44" fmla="*/ 21 w 684"/>
                <a:gd name="T45" fmla="*/ 21 h 142"/>
                <a:gd name="T46" fmla="*/ 27 w 684"/>
                <a:gd name="T47" fmla="*/ 18 h 142"/>
                <a:gd name="T48" fmla="*/ 44 w 684"/>
                <a:gd name="T49" fmla="*/ 12 h 142"/>
                <a:gd name="T50" fmla="*/ 57 w 684"/>
                <a:gd name="T51" fmla="*/ 8 h 142"/>
                <a:gd name="T52" fmla="*/ 74 w 684"/>
                <a:gd name="T53" fmla="*/ 4 h 142"/>
                <a:gd name="T54" fmla="*/ 88 w 684"/>
                <a:gd name="T55" fmla="*/ 3 h 142"/>
                <a:gd name="T56" fmla="*/ 106 w 684"/>
                <a:gd name="T57" fmla="*/ 0 h 142"/>
                <a:gd name="T58" fmla="*/ 119 w 684"/>
                <a:gd name="T59" fmla="*/ 0 h 142"/>
                <a:gd name="T60" fmla="*/ 147 w 684"/>
                <a:gd name="T61" fmla="*/ 0 h 142"/>
                <a:gd name="T62" fmla="*/ 184 w 684"/>
                <a:gd name="T63" fmla="*/ 1 h 142"/>
                <a:gd name="T64" fmla="*/ 198 w 684"/>
                <a:gd name="T65" fmla="*/ 3 h 142"/>
                <a:gd name="T66" fmla="*/ 217 w 684"/>
                <a:gd name="T67" fmla="*/ 4 h 142"/>
                <a:gd name="T68" fmla="*/ 268 w 684"/>
                <a:gd name="T69" fmla="*/ 9 h 142"/>
                <a:gd name="T70" fmla="*/ 309 w 684"/>
                <a:gd name="T71" fmla="*/ 14 h 142"/>
                <a:gd name="T72" fmla="*/ 340 w 684"/>
                <a:gd name="T73" fmla="*/ 21 h 142"/>
                <a:gd name="T74" fmla="*/ 394 w 684"/>
                <a:gd name="T75" fmla="*/ 32 h 142"/>
                <a:gd name="T76" fmla="*/ 451 w 684"/>
                <a:gd name="T77" fmla="*/ 48 h 142"/>
                <a:gd name="T78" fmla="*/ 485 w 684"/>
                <a:gd name="T79" fmla="*/ 57 h 142"/>
                <a:gd name="T80" fmla="*/ 537 w 684"/>
                <a:gd name="T81" fmla="*/ 74 h 142"/>
                <a:gd name="T82" fmla="*/ 577 w 684"/>
                <a:gd name="T83" fmla="*/ 88 h 142"/>
                <a:gd name="T84" fmla="*/ 609 w 684"/>
                <a:gd name="T85" fmla="*/ 101 h 142"/>
                <a:gd name="T86" fmla="*/ 627 w 684"/>
                <a:gd name="T87" fmla="*/ 107 h 142"/>
                <a:gd name="T88" fmla="*/ 678 w 684"/>
                <a:gd name="T89" fmla="*/ 127 h 142"/>
                <a:gd name="T90" fmla="*/ 684 w 684"/>
                <a:gd name="T91" fmla="*/ 129 h 142"/>
                <a:gd name="T92" fmla="*/ 674 w 684"/>
                <a:gd name="T93" fmla="*/ 142 h 14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684"/>
                <a:gd name="T142" fmla="*/ 0 h 142"/>
                <a:gd name="T143" fmla="*/ 684 w 684"/>
                <a:gd name="T144" fmla="*/ 142 h 14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684" h="142">
                  <a:moveTo>
                    <a:pt x="674" y="142"/>
                  </a:moveTo>
                  <a:lnTo>
                    <a:pt x="645" y="141"/>
                  </a:lnTo>
                  <a:lnTo>
                    <a:pt x="619" y="138"/>
                  </a:lnTo>
                  <a:lnTo>
                    <a:pt x="380" y="122"/>
                  </a:lnTo>
                  <a:lnTo>
                    <a:pt x="308" y="116"/>
                  </a:lnTo>
                  <a:lnTo>
                    <a:pt x="176" y="107"/>
                  </a:lnTo>
                  <a:lnTo>
                    <a:pt x="156" y="106"/>
                  </a:lnTo>
                  <a:lnTo>
                    <a:pt x="136" y="105"/>
                  </a:lnTo>
                  <a:lnTo>
                    <a:pt x="125" y="103"/>
                  </a:lnTo>
                  <a:lnTo>
                    <a:pt x="103" y="101"/>
                  </a:lnTo>
                  <a:lnTo>
                    <a:pt x="89" y="98"/>
                  </a:lnTo>
                  <a:lnTo>
                    <a:pt x="71" y="94"/>
                  </a:lnTo>
                  <a:lnTo>
                    <a:pt x="56" y="89"/>
                  </a:lnTo>
                  <a:lnTo>
                    <a:pt x="37" y="83"/>
                  </a:lnTo>
                  <a:lnTo>
                    <a:pt x="31" y="79"/>
                  </a:lnTo>
                  <a:lnTo>
                    <a:pt x="19" y="74"/>
                  </a:lnTo>
                  <a:lnTo>
                    <a:pt x="8" y="63"/>
                  </a:lnTo>
                  <a:lnTo>
                    <a:pt x="1" y="53"/>
                  </a:lnTo>
                  <a:lnTo>
                    <a:pt x="0" y="49"/>
                  </a:lnTo>
                  <a:lnTo>
                    <a:pt x="0" y="45"/>
                  </a:lnTo>
                  <a:lnTo>
                    <a:pt x="2" y="36"/>
                  </a:lnTo>
                  <a:lnTo>
                    <a:pt x="13" y="26"/>
                  </a:lnTo>
                  <a:lnTo>
                    <a:pt x="21" y="21"/>
                  </a:lnTo>
                  <a:lnTo>
                    <a:pt x="27" y="18"/>
                  </a:lnTo>
                  <a:lnTo>
                    <a:pt x="44" y="12"/>
                  </a:lnTo>
                  <a:lnTo>
                    <a:pt x="57" y="8"/>
                  </a:lnTo>
                  <a:lnTo>
                    <a:pt x="74" y="4"/>
                  </a:lnTo>
                  <a:lnTo>
                    <a:pt x="88" y="3"/>
                  </a:lnTo>
                  <a:lnTo>
                    <a:pt x="106" y="0"/>
                  </a:lnTo>
                  <a:lnTo>
                    <a:pt x="119" y="0"/>
                  </a:lnTo>
                  <a:lnTo>
                    <a:pt x="147" y="0"/>
                  </a:lnTo>
                  <a:lnTo>
                    <a:pt x="184" y="1"/>
                  </a:lnTo>
                  <a:lnTo>
                    <a:pt x="198" y="3"/>
                  </a:lnTo>
                  <a:lnTo>
                    <a:pt x="217" y="4"/>
                  </a:lnTo>
                  <a:lnTo>
                    <a:pt x="268" y="9"/>
                  </a:lnTo>
                  <a:lnTo>
                    <a:pt x="309" y="14"/>
                  </a:lnTo>
                  <a:lnTo>
                    <a:pt x="340" y="21"/>
                  </a:lnTo>
                  <a:lnTo>
                    <a:pt x="394" y="32"/>
                  </a:lnTo>
                  <a:lnTo>
                    <a:pt x="451" y="48"/>
                  </a:lnTo>
                  <a:lnTo>
                    <a:pt x="485" y="57"/>
                  </a:lnTo>
                  <a:lnTo>
                    <a:pt x="537" y="74"/>
                  </a:lnTo>
                  <a:lnTo>
                    <a:pt x="577" y="88"/>
                  </a:lnTo>
                  <a:lnTo>
                    <a:pt x="609" y="101"/>
                  </a:lnTo>
                  <a:lnTo>
                    <a:pt x="627" y="107"/>
                  </a:lnTo>
                  <a:lnTo>
                    <a:pt x="678" y="127"/>
                  </a:lnTo>
                  <a:lnTo>
                    <a:pt x="684" y="129"/>
                  </a:lnTo>
                  <a:lnTo>
                    <a:pt x="674" y="142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aphicFrame>
        <p:nvGraphicFramePr>
          <p:cNvPr id="12290" name="Object 93">
            <a:extLst>
              <a:ext uri="{FF2B5EF4-FFF2-40B4-BE49-F238E27FC236}">
                <a16:creationId xmlns:a16="http://schemas.microsoft.com/office/drawing/2014/main" id="{0DAE065E-B97A-496B-5C9F-D16E00C78527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533400" y="2971800"/>
          <a:ext cx="4176713" cy="154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69720" imgH="469800" progId="Equation.3">
                  <p:embed/>
                </p:oleObj>
              </mc:Choice>
              <mc:Fallback>
                <p:oleObj name="Equation" r:id="rId2" imgW="1269720" imgH="469800" progId="Equation.3">
                  <p:embed/>
                  <p:pic>
                    <p:nvPicPr>
                      <p:cNvPr id="12290" name="Object 93">
                        <a:extLst>
                          <a:ext uri="{FF2B5EF4-FFF2-40B4-BE49-F238E27FC236}">
                            <a16:creationId xmlns:a16="http://schemas.microsoft.com/office/drawing/2014/main" id="{0DAE065E-B97A-496B-5C9F-D16E00C7852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971800"/>
                        <a:ext cx="4176713" cy="154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9DB08709-973F-9FAB-FC83-9E0189CA934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A7B77CB-436B-FF12-1F2E-78954C86EB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04C080C-783A-E393-E3F7-E2C4527AF6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1AB1A852-0186-DBA4-B7B7-CFCD6F79ED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EEC19463-2D63-C140-2D33-06DD9E5508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5CD0D60C-BDE4-5372-8E29-E35FDCD4DF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435FA3AA-821C-0308-1363-E7E2C46555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161962C1-CCBF-405B-62BF-B98F2569A0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07A6AC32-F518-A297-F3FB-ECCABDB4A6D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C2EAC027-DC50-AD54-950D-799EA3EF3A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3A328E4E-B3F2-B8FD-2082-5836B2CD50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EC5EABF0-FEFE-420E-8AA7-6E6FE4FAD46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12CA4532-704F-F332-ACBD-B70CAAB3E0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CB26040-F7D0-2050-2C08-1E1584400D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53BD41E1-0D06-A48C-68B6-2FF056853FF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5F006247-464A-74A2-06EE-048D302A21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B3B729A3-90AF-6DB2-8554-21C3A28202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690FE04D-BAEC-C749-B1C4-208F0297F6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24A2DA7-A613-2B7D-42F1-9239B78CD2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6" name="Rectangle 2">
            <a:extLst>
              <a:ext uri="{FF2B5EF4-FFF2-40B4-BE49-F238E27FC236}">
                <a16:creationId xmlns:a16="http://schemas.microsoft.com/office/drawing/2014/main" id="{043DD590-3C04-A692-B83F-9B7356A9D4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1877" y="205556"/>
            <a:ext cx="6296819" cy="788649"/>
          </a:xfrm>
        </p:spPr>
        <p:txBody>
          <a:bodyPr/>
          <a:lstStyle/>
          <a:p>
            <a:r>
              <a:rPr lang="en-US" altLang="en-US" sz="2800" dirty="0"/>
              <a:t>Design Rules for  Guide Vane Wheels </a:t>
            </a:r>
          </a:p>
        </p:txBody>
      </p:sp>
      <p:sp>
        <p:nvSpPr>
          <p:cNvPr id="684035" name="Rectangle 3">
            <a:extLst>
              <a:ext uri="{FF2B5EF4-FFF2-40B4-BE49-F238E27FC236}">
                <a16:creationId xmlns:a16="http://schemas.microsoft.com/office/drawing/2014/main" id="{172EA0D8-2157-BE5D-0140-70E8A6193CB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4114800"/>
            <a:ext cx="4953000" cy="1549400"/>
          </a:xfrm>
        </p:spPr>
        <p:txBody>
          <a:bodyPr/>
          <a:lstStyle/>
          <a:p>
            <a:r>
              <a:rPr lang="en-US" altLang="en-US" sz="2400" dirty="0"/>
              <a:t>The inlet angle can be calculated by assuming a free vortex from the flow coming from the spiral casing</a:t>
            </a:r>
            <a:r>
              <a:rPr lang="nb-NO" altLang="en-US" sz="2400" dirty="0"/>
              <a:t> </a:t>
            </a:r>
            <a:endParaRPr lang="en-GB" altLang="en-US" sz="2400" dirty="0"/>
          </a:p>
        </p:txBody>
      </p:sp>
      <p:graphicFrame>
        <p:nvGraphicFramePr>
          <p:cNvPr id="684036" name="Object 4">
            <a:extLst>
              <a:ext uri="{FF2B5EF4-FFF2-40B4-BE49-F238E27FC236}">
                <a16:creationId xmlns:a16="http://schemas.microsoft.com/office/drawing/2014/main" id="{B1BCCF26-6A8F-E50E-912E-4E3557909D01}"/>
              </a:ext>
            </a:extLst>
          </p:cNvPr>
          <p:cNvGraphicFramePr>
            <a:graphicFrameLocks noGrp="1" noChangeAspect="1"/>
          </p:cNvGraphicFramePr>
          <p:nvPr>
            <p:ph sz="quarter" idx="2"/>
          </p:nvPr>
        </p:nvGraphicFramePr>
        <p:xfrm>
          <a:off x="396875" y="1755775"/>
          <a:ext cx="8442325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984400" imgH="241200" progId="Equation.3">
                  <p:embed/>
                </p:oleObj>
              </mc:Choice>
              <mc:Fallback>
                <p:oleObj name="Equation" r:id="rId2" imgW="2984400" imgH="241200" progId="Equation.3">
                  <p:embed/>
                  <p:pic>
                    <p:nvPicPr>
                      <p:cNvPr id="684036" name="Object 4">
                        <a:extLst>
                          <a:ext uri="{FF2B5EF4-FFF2-40B4-BE49-F238E27FC236}">
                            <a16:creationId xmlns:a16="http://schemas.microsoft.com/office/drawing/2014/main" id="{B1BCCF26-6A8F-E50E-912E-4E3557909D0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875" y="1755775"/>
                        <a:ext cx="8442325" cy="68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4037" name="Object 5">
            <a:extLst>
              <a:ext uri="{FF2B5EF4-FFF2-40B4-BE49-F238E27FC236}">
                <a16:creationId xmlns:a16="http://schemas.microsoft.com/office/drawing/2014/main" id="{9970E8B1-C6EA-A46E-708E-7308679F25C5}"/>
              </a:ext>
            </a:extLst>
          </p:cNvPr>
          <p:cNvGraphicFramePr>
            <a:graphicFrameLocks noGrp="1" noChangeAspect="1"/>
          </p:cNvGraphicFramePr>
          <p:nvPr>
            <p:ph sz="quarter" idx="3"/>
          </p:nvPr>
        </p:nvGraphicFramePr>
        <p:xfrm>
          <a:off x="582612" y="5410200"/>
          <a:ext cx="4141788" cy="86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20760" imgH="444240" progId="Equation.3">
                  <p:embed/>
                </p:oleObj>
              </mc:Choice>
              <mc:Fallback>
                <p:oleObj name="Equation" r:id="rId4" imgW="2120760" imgH="444240" progId="Equation.3">
                  <p:embed/>
                  <p:pic>
                    <p:nvPicPr>
                      <p:cNvPr id="684037" name="Object 5">
                        <a:extLst>
                          <a:ext uri="{FF2B5EF4-FFF2-40B4-BE49-F238E27FC236}">
                            <a16:creationId xmlns:a16="http://schemas.microsoft.com/office/drawing/2014/main" id="{9970E8B1-C6EA-A46E-708E-7308679F25C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612" y="5410200"/>
                        <a:ext cx="4141788" cy="868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278" name="Picture 6" descr="Aksialsnitt">
            <a:extLst>
              <a:ext uri="{FF2B5EF4-FFF2-40B4-BE49-F238E27FC236}">
                <a16:creationId xmlns:a16="http://schemas.microsoft.com/office/drawing/2014/main" id="{4C12CD58-6310-29DB-D818-1CEDEB2FB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2608263"/>
            <a:ext cx="3744913" cy="336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8">
            <a:extLst>
              <a:ext uri="{FF2B5EF4-FFF2-40B4-BE49-F238E27FC236}">
                <a16:creationId xmlns:a16="http://schemas.microsoft.com/office/drawing/2014/main" id="{4DE30217-ADCD-85C8-AE8A-2A31E8B1AEEA}"/>
              </a:ext>
            </a:extLst>
          </p:cNvPr>
          <p:cNvGrpSpPr>
            <a:grpSpLocks/>
          </p:cNvGrpSpPr>
          <p:nvPr/>
        </p:nvGrpSpPr>
        <p:grpSpPr bwMode="auto">
          <a:xfrm>
            <a:off x="5291138" y="4121150"/>
            <a:ext cx="2098675" cy="2160588"/>
            <a:chOff x="3333" y="2596"/>
            <a:chExt cx="1322" cy="1361"/>
          </a:xfrm>
        </p:grpSpPr>
        <p:sp>
          <p:nvSpPr>
            <p:cNvPr id="11293" name="Line 7">
              <a:extLst>
                <a:ext uri="{FF2B5EF4-FFF2-40B4-BE49-F238E27FC236}">
                  <a16:creationId xmlns:a16="http://schemas.microsoft.com/office/drawing/2014/main" id="{F9395403-62E9-DDA2-8C47-6594AF7360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49" y="2596"/>
              <a:ext cx="6" cy="136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294" name="Line 8">
              <a:extLst>
                <a:ext uri="{FF2B5EF4-FFF2-40B4-BE49-F238E27FC236}">
                  <a16:creationId xmlns:a16="http://schemas.microsoft.com/office/drawing/2014/main" id="{BDF1D043-E081-7A7B-93CB-50739DAB36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3" y="3894"/>
              <a:ext cx="1316" cy="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295" name="Text Box 10">
              <a:extLst>
                <a:ext uri="{FF2B5EF4-FFF2-40B4-BE49-F238E27FC236}">
                  <a16:creationId xmlns:a16="http://schemas.microsoft.com/office/drawing/2014/main" id="{E6F487A9-CC42-BBAA-B7C4-05BA8E1C36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9" y="3681"/>
              <a:ext cx="87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nb-NO" altLang="en-US" sz="180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nb-NO" altLang="en-US" sz="1800" baseline="-25000">
                  <a:latin typeface="Arial" panose="020B0604020202020204" pitchFamily="34" charset="0"/>
                  <a:cs typeface="Arial" panose="020B0604020202020204" pitchFamily="34" charset="0"/>
                </a:rPr>
                <a:t>inlet Guide Vane</a:t>
              </a:r>
              <a:endParaRPr lang="en-GB" altLang="en-US" sz="1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Group 19">
            <a:extLst>
              <a:ext uri="{FF2B5EF4-FFF2-40B4-BE49-F238E27FC236}">
                <a16:creationId xmlns:a16="http://schemas.microsoft.com/office/drawing/2014/main" id="{5A57CCFE-E285-197B-B7CC-D0673AD946D5}"/>
              </a:ext>
            </a:extLst>
          </p:cNvPr>
          <p:cNvGrpSpPr>
            <a:grpSpLocks/>
          </p:cNvGrpSpPr>
          <p:nvPr/>
        </p:nvGrpSpPr>
        <p:grpSpPr bwMode="auto">
          <a:xfrm>
            <a:off x="5292725" y="4005263"/>
            <a:ext cx="2736850" cy="2636837"/>
            <a:chOff x="3334" y="2523"/>
            <a:chExt cx="1724" cy="1661"/>
          </a:xfrm>
        </p:grpSpPr>
        <p:sp>
          <p:nvSpPr>
            <p:cNvPr id="11290" name="Line 9">
              <a:extLst>
                <a:ext uri="{FF2B5EF4-FFF2-40B4-BE49-F238E27FC236}">
                  <a16:creationId xmlns:a16="http://schemas.microsoft.com/office/drawing/2014/main" id="{31C3F193-89A4-D5FE-EB14-EEDD82D545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34" y="4129"/>
              <a:ext cx="1724" cy="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291" name="Text Box 11">
              <a:extLst>
                <a:ext uri="{FF2B5EF4-FFF2-40B4-BE49-F238E27FC236}">
                  <a16:creationId xmlns:a16="http://schemas.microsoft.com/office/drawing/2014/main" id="{A54646C8-AD22-41AF-2B04-A24656F888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0" y="3890"/>
              <a:ext cx="80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nb-NO" altLang="en-US" sz="180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nb-NO" altLang="en-US" sz="1800" baseline="-25000">
                  <a:latin typeface="Arial" panose="020B0604020202020204" pitchFamily="34" charset="0"/>
                  <a:cs typeface="Arial" panose="020B0604020202020204" pitchFamily="34" charset="0"/>
                </a:rPr>
                <a:t>inlet Stay Vane</a:t>
              </a:r>
              <a:endParaRPr lang="en-GB" altLang="en-US" sz="1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92" name="Line 12">
              <a:extLst>
                <a:ext uri="{FF2B5EF4-FFF2-40B4-BE49-F238E27FC236}">
                  <a16:creationId xmlns:a16="http://schemas.microsoft.com/office/drawing/2014/main" id="{142B2C16-CF43-3D15-1126-18C9AA5263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40" y="2523"/>
              <a:ext cx="0" cy="166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11281" name="Line 13">
            <a:extLst>
              <a:ext uri="{FF2B5EF4-FFF2-40B4-BE49-F238E27FC236}">
                <a16:creationId xmlns:a16="http://schemas.microsoft.com/office/drawing/2014/main" id="{2BD054B9-02CF-DF0B-79CF-79AEAD480FE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92725" y="2654300"/>
            <a:ext cx="33338" cy="4203700"/>
          </a:xfrm>
          <a:prstGeom prst="line">
            <a:avLst/>
          </a:prstGeom>
          <a:noFill/>
          <a:ln w="19050">
            <a:solidFill>
              <a:srgbClr val="FF0000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4" name="Group 20">
            <a:extLst>
              <a:ext uri="{FF2B5EF4-FFF2-40B4-BE49-F238E27FC236}">
                <a16:creationId xmlns:a16="http://schemas.microsoft.com/office/drawing/2014/main" id="{2B2C1E7E-A27C-1F0E-4B45-E6F5A061972A}"/>
              </a:ext>
            </a:extLst>
          </p:cNvPr>
          <p:cNvGrpSpPr>
            <a:grpSpLocks/>
          </p:cNvGrpSpPr>
          <p:nvPr/>
        </p:nvGrpSpPr>
        <p:grpSpPr bwMode="auto">
          <a:xfrm>
            <a:off x="6705600" y="3886200"/>
            <a:ext cx="655638" cy="366713"/>
            <a:chOff x="4224" y="2448"/>
            <a:chExt cx="413" cy="231"/>
          </a:xfrm>
        </p:grpSpPr>
        <p:sp>
          <p:nvSpPr>
            <p:cNvPr id="11288" name="Line 14">
              <a:extLst>
                <a:ext uri="{FF2B5EF4-FFF2-40B4-BE49-F238E27FC236}">
                  <a16:creationId xmlns:a16="http://schemas.microsoft.com/office/drawing/2014/main" id="{CC91DC61-107E-E2F0-5317-A03B0E5BA1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34" y="2460"/>
              <a:ext cx="3" cy="21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289" name="Text Box 15">
              <a:extLst>
                <a:ext uri="{FF2B5EF4-FFF2-40B4-BE49-F238E27FC236}">
                  <a16:creationId xmlns:a16="http://schemas.microsoft.com/office/drawing/2014/main" id="{480AE2D2-AE5A-AE4F-E171-D4A7A4752C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4" y="2448"/>
              <a:ext cx="286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nb-NO" altLang="en-US" sz="1800" i="1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nb-NO" altLang="en-US" sz="1800" i="1" baseline="-25000">
                  <a:latin typeface="Arial" panose="020B0604020202020204" pitchFamily="34" charset="0"/>
                  <a:cs typeface="Arial" panose="020B0604020202020204" pitchFamily="34" charset="0"/>
                </a:rPr>
                <a:t>gi</a:t>
              </a:r>
              <a:endParaRPr lang="en-GB" altLang="en-US" sz="1800" i="1" baseline="-25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21">
            <a:extLst>
              <a:ext uri="{FF2B5EF4-FFF2-40B4-BE49-F238E27FC236}">
                <a16:creationId xmlns:a16="http://schemas.microsoft.com/office/drawing/2014/main" id="{23017596-707E-7806-F3CF-6606E4B5972C}"/>
              </a:ext>
            </a:extLst>
          </p:cNvPr>
          <p:cNvGrpSpPr>
            <a:grpSpLocks/>
          </p:cNvGrpSpPr>
          <p:nvPr/>
        </p:nvGrpSpPr>
        <p:grpSpPr bwMode="auto">
          <a:xfrm>
            <a:off x="7620000" y="3733800"/>
            <a:ext cx="446088" cy="685800"/>
            <a:chOff x="4800" y="2352"/>
            <a:chExt cx="281" cy="432"/>
          </a:xfrm>
        </p:grpSpPr>
        <p:sp>
          <p:nvSpPr>
            <p:cNvPr id="11286" name="Text Box 16">
              <a:extLst>
                <a:ext uri="{FF2B5EF4-FFF2-40B4-BE49-F238E27FC236}">
                  <a16:creationId xmlns:a16="http://schemas.microsoft.com/office/drawing/2014/main" id="{F5D4D528-E7A6-A18E-7B83-D9755C04B2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0" y="2448"/>
              <a:ext cx="28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nb-NO" altLang="en-US" sz="1800" i="1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nb-NO" altLang="en-US" sz="1800" i="1" baseline="-25000"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endParaRPr lang="en-GB" altLang="en-US" sz="1800" i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87" name="Line 17">
              <a:extLst>
                <a:ext uri="{FF2B5EF4-FFF2-40B4-BE49-F238E27FC236}">
                  <a16:creationId xmlns:a16="http://schemas.microsoft.com/office/drawing/2014/main" id="{E7654D6C-B407-0198-E836-29AE58EE28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40" y="2352"/>
              <a:ext cx="0" cy="43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684054" name="Text Box 22">
            <a:extLst>
              <a:ext uri="{FF2B5EF4-FFF2-40B4-BE49-F238E27FC236}">
                <a16:creationId xmlns:a16="http://schemas.microsoft.com/office/drawing/2014/main" id="{EC00298C-6C21-519E-920D-6DDA9BACB3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612" y="1233487"/>
            <a:ext cx="59959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Theory of Relatively free Whirling flow:</a:t>
            </a:r>
          </a:p>
        </p:txBody>
      </p:sp>
      <p:graphicFrame>
        <p:nvGraphicFramePr>
          <p:cNvPr id="684055" name="Object 23">
            <a:extLst>
              <a:ext uri="{FF2B5EF4-FFF2-40B4-BE49-F238E27FC236}">
                <a16:creationId xmlns:a16="http://schemas.microsoft.com/office/drawing/2014/main" id="{B6946D88-E90A-1769-3D34-C3B3B79F91F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" y="2286000"/>
          <a:ext cx="4418013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62040" imgH="266400" progId="Equation.3">
                  <p:embed/>
                </p:oleObj>
              </mc:Choice>
              <mc:Fallback>
                <p:oleObj name="Equation" r:id="rId7" imgW="1562040" imgH="266400" progId="Equation.3">
                  <p:embed/>
                  <p:pic>
                    <p:nvPicPr>
                      <p:cNvPr id="684055" name="Object 23">
                        <a:extLst>
                          <a:ext uri="{FF2B5EF4-FFF2-40B4-BE49-F238E27FC236}">
                            <a16:creationId xmlns:a16="http://schemas.microsoft.com/office/drawing/2014/main" id="{B6946D88-E90A-1769-3D34-C3B3B79F91F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286000"/>
                        <a:ext cx="4418013" cy="754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4056" name="Object 24">
            <a:extLst>
              <a:ext uri="{FF2B5EF4-FFF2-40B4-BE49-F238E27FC236}">
                <a16:creationId xmlns:a16="http://schemas.microsoft.com/office/drawing/2014/main" id="{BC60F0CF-BCF1-30F3-1C1F-649924DC2E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8688" y="3432175"/>
          <a:ext cx="3017837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66680" imgH="241200" progId="Equation.3">
                  <p:embed/>
                </p:oleObj>
              </mc:Choice>
              <mc:Fallback>
                <p:oleObj name="Equation" r:id="rId9" imgW="1066680" imgH="241200" progId="Equation.3">
                  <p:embed/>
                  <p:pic>
                    <p:nvPicPr>
                      <p:cNvPr id="684056" name="Object 24">
                        <a:extLst>
                          <a:ext uri="{FF2B5EF4-FFF2-40B4-BE49-F238E27FC236}">
                            <a16:creationId xmlns:a16="http://schemas.microsoft.com/office/drawing/2014/main" id="{BC60F0CF-BCF1-30F3-1C1F-649924DC2E3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88" y="3432175"/>
                        <a:ext cx="3017837" cy="68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56E52663-046E-CE0E-1366-8729C2B7B9A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22" descr="Logo usage Guidelines">
              <a:extLst>
                <a:ext uri="{FF2B5EF4-FFF2-40B4-BE49-F238E27FC236}">
                  <a16:creationId xmlns:a16="http://schemas.microsoft.com/office/drawing/2014/main" id="{D8781033-15F3-77F3-305E-60675AA3F7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0CC32235-28DE-1B96-64F0-E94DFF7A45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1DA9F657-9B9C-BA93-00F1-5C7D244F9A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56905C69-A7F5-58D4-9C0E-B3702C08FE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36A7DC08-50D4-35CD-E8FD-077F359DB97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422A9C86-2527-F345-B9D0-5587905463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C4EA9766-F0E6-B4E9-A92F-C0AF8902C6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4AE127F0-47B2-439D-7BD5-5F3E9D0154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02C8FFD0-BB3F-6AA5-4319-AB9B4B9ACC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6C9384BF-537F-8526-5B38-647208DFD9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C9DAA3E7-D59C-4C8B-4D25-3E66FF963C6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9CE1FCDC-B68A-079E-5330-5976D61844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23A8DB9D-80CF-08F1-FB7B-D19FB38B73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7257856D-6094-921D-B820-45361F0BC8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028D428C-5DD4-F2EC-322D-5BCCC2C926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74FCA3C5-9CC1-63D3-A0EC-EE4419F62D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ED3F276F-7A03-5B37-3A86-E9B1D35417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F69F394-AB53-5C31-69CB-DA1DB2AC8D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583301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84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8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84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84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8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68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4035" grpId="0" build="p"/>
      <p:bldP spid="68405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3" name="Picture 2">
            <a:extLst>
              <a:ext uri="{FF2B5EF4-FFF2-40B4-BE49-F238E27FC236}">
                <a16:creationId xmlns:a16="http://schemas.microsoft.com/office/drawing/2014/main" id="{F38BFFA8-8CB6-C3C8-5F6D-178587319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00536"/>
            <a:ext cx="6248400" cy="5581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5" name="Picture 3">
            <a:extLst>
              <a:ext uri="{FF2B5EF4-FFF2-40B4-BE49-F238E27FC236}">
                <a16:creationId xmlns:a16="http://schemas.microsoft.com/office/drawing/2014/main" id="{623ABA84-4969-CD6D-C7CC-7C6083B3F9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848" y="3352800"/>
            <a:ext cx="3940152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5" name="Title 3">
            <a:extLst>
              <a:ext uri="{FF2B5EF4-FFF2-40B4-BE49-F238E27FC236}">
                <a16:creationId xmlns:a16="http://schemas.microsoft.com/office/drawing/2014/main" id="{B778EF95-B084-B6A6-8E5D-02F62A1F5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6780" y="237932"/>
            <a:ext cx="5488911" cy="838200"/>
          </a:xfrm>
        </p:spPr>
        <p:txBody>
          <a:bodyPr/>
          <a:lstStyle/>
          <a:p>
            <a:r>
              <a:rPr lang="en-US" altLang="en-US" sz="2800" dirty="0"/>
              <a:t>Operational Configurations of Guide Vanes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3E15E84-30A8-0D9A-2535-F179869E9D6A}"/>
              </a:ext>
            </a:extLst>
          </p:cNvPr>
          <p:cNvCxnSpPr/>
          <p:nvPr/>
        </p:nvCxnSpPr>
        <p:spPr>
          <a:xfrm>
            <a:off x="3200400" y="2438400"/>
            <a:ext cx="1524000" cy="1219200"/>
          </a:xfrm>
          <a:prstGeom prst="straightConnector1">
            <a:avLst/>
          </a:prstGeom>
          <a:ln w="412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C58997C1-E424-5772-77D7-21D6A295AADC}"/>
              </a:ext>
            </a:extLst>
          </p:cNvPr>
          <p:cNvSpPr/>
          <p:nvPr/>
        </p:nvSpPr>
        <p:spPr>
          <a:xfrm>
            <a:off x="355600" y="3733800"/>
            <a:ext cx="5435600" cy="291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318" name="Ink 11">
                <a:extLst>
                  <a:ext uri="{FF2B5EF4-FFF2-40B4-BE49-F238E27FC236}">
                    <a16:creationId xmlns:a16="http://schemas.microsoft.com/office/drawing/2014/main" id="{F546C780-0F8A-25ED-1DE1-D90174F3BED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198813" y="2833688"/>
              <a:ext cx="123825" cy="1014412"/>
            </p14:xfrm>
          </p:contentPart>
        </mc:Choice>
        <mc:Fallback xmlns="">
          <p:pic>
            <p:nvPicPr>
              <p:cNvPr id="13318" name="Ink 11">
                <a:extLst>
                  <a:ext uri="{FF2B5EF4-FFF2-40B4-BE49-F238E27FC236}">
                    <a16:creationId xmlns:a16="http://schemas.microsoft.com/office/drawing/2014/main" id="{F546C780-0F8A-25ED-1DE1-D90174F3BED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189481" y="2824332"/>
                <a:ext cx="142488" cy="103312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497AA157-8639-044D-3A70-237A5E2699A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CDD2E901-0492-AC85-2277-9AD378C4E8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2A472794-5F25-B3E0-6B63-3C9BDC3393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7BEBB8C-BC74-A633-C56D-2E7F01308A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7A96757C-FB0B-D9A3-7DBD-99325AA7CF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87C1433A-CBE2-0E57-35F4-BD7C41C9FC3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941D4FB5-168F-AB82-6938-8473FEB4B1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4806A57D-CCBD-8154-6D57-9A12892797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6197F196-B94D-2449-BFEC-D08F1FFCB0F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6B35EE99-8F77-41F0-C023-4A06A1AC57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EF0D9C1B-BE46-7319-8D5E-34E6F6644E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9C277291-83A4-6F5D-0FE0-1459EB50F81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E11F495D-20BD-1E84-8C3C-2D1304CDD7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3D89B2AF-1739-9D10-EAB5-A65E66A959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2CFE9E0A-545F-9EF0-5FFB-C3EF6D67A0D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FA5FDB85-0D11-B66D-725C-1641BCAB55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AC05202C-15E0-803C-8042-95C8A76FE6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62BAAABD-7E24-F6AF-F4B6-02638FF186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3C185F3-9578-E629-773D-570564DDBF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>
            <a:extLst>
              <a:ext uri="{FF2B5EF4-FFF2-40B4-BE49-F238E27FC236}">
                <a16:creationId xmlns:a16="http://schemas.microsoft.com/office/drawing/2014/main" id="{1B6A78BF-643A-4341-6011-BB7E3A9E60F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152400"/>
            <a:ext cx="7772400" cy="1143000"/>
          </a:xfrm>
        </p:spPr>
        <p:txBody>
          <a:bodyPr/>
          <a:lstStyle/>
          <a:p>
            <a:r>
              <a:rPr lang="en-US" altLang="en-US" sz="2800"/>
              <a:t>Number of guide vanes</a:t>
            </a:r>
            <a:endParaRPr lang="en-GB" altLang="en-US" sz="2800"/>
          </a:p>
        </p:txBody>
      </p:sp>
      <p:pic>
        <p:nvPicPr>
          <p:cNvPr id="20484" name="Picture 3">
            <a:extLst>
              <a:ext uri="{FF2B5EF4-FFF2-40B4-BE49-F238E27FC236}">
                <a16:creationId xmlns:a16="http://schemas.microsoft.com/office/drawing/2014/main" id="{B6D2886B-FB27-9401-16C9-9E12CE208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143000"/>
            <a:ext cx="8623300" cy="529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482" name="Object 6">
            <a:extLst>
              <a:ext uri="{FF2B5EF4-FFF2-40B4-BE49-F238E27FC236}">
                <a16:creationId xmlns:a16="http://schemas.microsoft.com/office/drawing/2014/main" id="{785081AB-E026-8D09-1F80-55484DB3FE1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0" y="6019800"/>
          <a:ext cx="18732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60160" imgH="419040" progId="Equation.3">
                  <p:embed/>
                </p:oleObj>
              </mc:Choice>
              <mc:Fallback>
                <p:oleObj name="Equation" r:id="rId3" imgW="1460160" imgH="419040" progId="Equation.3">
                  <p:embed/>
                  <p:pic>
                    <p:nvPicPr>
                      <p:cNvPr id="20482" name="Object 6">
                        <a:extLst>
                          <a:ext uri="{FF2B5EF4-FFF2-40B4-BE49-F238E27FC236}">
                            <a16:creationId xmlns:a16="http://schemas.microsoft.com/office/drawing/2014/main" id="{785081AB-E026-8D09-1F80-55484DB3FE1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6019800"/>
                        <a:ext cx="187325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C4107FDA-8959-11E5-CCBA-FC44ECD6AF3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90DAC6B4-578F-1AA7-D208-B3669B37AE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E99445A-95F5-DDDC-C7DF-F93D53A891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5D260235-10F5-2FB4-FFDE-A97B0B3556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1B7C3852-1B30-D7A2-2972-AFDE1CD5C6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7E213962-1910-9118-69B7-7D9747460C8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AB26856B-185C-A0E1-E58A-7F0362F3C5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7D19DBD4-CB5E-6B03-2299-9BC690BA79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53B57F55-6C0C-E050-999A-F77E25BB98C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C53F1E6B-8E50-311F-43E6-8C5287EA50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1B039BB3-BA43-A59D-0AD8-037414C452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8CCCEB34-718B-BA50-AF61-F25649CABC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43519314-3134-3AF0-8EE7-735FCE6446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D97E46E-8014-AA5D-10A2-05AF25BDCA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E888041B-50C0-6701-5CB6-E10ACC8C763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37F02F11-553A-37C1-99CF-FDC1055BDF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E8EB1255-DE24-DD8B-FF4A-A19B83A82A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DBF90C20-0863-0A66-5798-1F9DAB38F9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A4FAC32-1287-9F5A-2A7E-E2D1A27E78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>
            <a:extLst>
              <a:ext uri="{FF2B5EF4-FFF2-40B4-BE49-F238E27FC236}">
                <a16:creationId xmlns:a16="http://schemas.microsoft.com/office/drawing/2014/main" id="{D99A8D35-2B19-1E7F-907F-238B4B7F1B9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04800"/>
            <a:ext cx="8610600" cy="457200"/>
          </a:xfrm>
        </p:spPr>
        <p:txBody>
          <a:bodyPr/>
          <a:lstStyle/>
          <a:p>
            <a:r>
              <a:rPr lang="en-US" altLang="en-US" sz="2400"/>
              <a:t>Number of Guide Vanes</a:t>
            </a:r>
          </a:p>
        </p:txBody>
      </p:sp>
      <p:graphicFrame>
        <p:nvGraphicFramePr>
          <p:cNvPr id="717875" name="Group 51">
            <a:extLst>
              <a:ext uri="{FF2B5EF4-FFF2-40B4-BE49-F238E27FC236}">
                <a16:creationId xmlns:a16="http://schemas.microsoft.com/office/drawing/2014/main" id="{BFB64A81-3C4C-0955-7922-EB54205200AB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1397000"/>
          <a:ext cx="8610602" cy="4264135"/>
        </p:xfrm>
        <a:graphic>
          <a:graphicData uri="http://schemas.openxmlformats.org/drawingml/2006/table">
            <a:tbl>
              <a:tblPr/>
              <a:tblGrid>
                <a:gridCol w="1017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36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89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89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23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8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890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539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958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55436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sz="1800" b="0" i="0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ge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,mm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Z=8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14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16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24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562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&lt;200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&lt;250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250 - 400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400 - 600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600 - 800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800 - 1000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1000  1250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1250 1700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&gt;1700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403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&gt;200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&lt;300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300 - 450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450 - 750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750 - 1050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1050 1350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1350 1700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1700 2100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&gt;2100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1506" name="Object 2">
            <a:extLst>
              <a:ext uri="{FF2B5EF4-FFF2-40B4-BE49-F238E27FC236}">
                <a16:creationId xmlns:a16="http://schemas.microsoft.com/office/drawing/2014/main" id="{F07CC842-0DBC-5F90-D891-069A1B56B2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0" y="5257800"/>
          <a:ext cx="2449513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52200" imgH="533160" progId="Equation.3">
                  <p:embed/>
                </p:oleObj>
              </mc:Choice>
              <mc:Fallback>
                <p:oleObj name="Equation" r:id="rId2" imgW="952200" imgH="533160" progId="Equation.3">
                  <p:embed/>
                  <p:pic>
                    <p:nvPicPr>
                      <p:cNvPr id="21506" name="Object 2">
                        <a:extLst>
                          <a:ext uri="{FF2B5EF4-FFF2-40B4-BE49-F238E27FC236}">
                            <a16:creationId xmlns:a16="http://schemas.microsoft.com/office/drawing/2014/main" id="{F07CC842-0DBC-5F90-D891-069A1B56B22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5257800"/>
                        <a:ext cx="2449513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8E63FC12-D590-4F73-5CE1-EBD7EDF6FB6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3740F61-8EB8-B2AE-63C9-02F5F59633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D4AFD5F-72F0-94C8-B100-8A69AF2515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07C323B-2E49-8FB1-7905-7CCF651E79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407806F6-BE15-FD17-F6DA-EBC9DBF0AB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7352130E-E886-DA3B-6675-5933026BD30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2C7D6841-7266-8E67-BC0A-5F408FDDF6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78C879B4-700B-BDED-FBE7-037748FD4A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29F24865-7418-51B0-39CA-9F534342BEB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C0C3B0AA-3D11-CED2-76BE-8A4EFD9038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65BE7BA2-FA6B-1FEC-2E42-FD3F6E5FBB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D66ABE2E-03AB-DF0A-7940-C5F4E198D74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240C8981-09E5-BC0A-CB7A-1548E9B70F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3B41E25-4A1F-FDD2-A21F-EBB2EAC92A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15666DC0-63FC-F5CB-4B87-549DF3F2069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946609BE-A459-5E21-DD90-67955EE7D8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EDA39293-A080-0DA5-9B4C-8A17D54B00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C38EDA15-0ACB-40CE-BAA6-1F7BCA9DFB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5CD4821-C177-AAB2-5015-42A1010E7E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" name="Title 1">
            <a:extLst>
              <a:ext uri="{FF2B5EF4-FFF2-40B4-BE49-F238E27FC236}">
                <a16:creationId xmlns:a16="http://schemas.microsoft.com/office/drawing/2014/main" id="{9B7B866D-3515-5466-DF86-A57280DFA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376" y="0"/>
            <a:ext cx="6217449" cy="1143000"/>
          </a:xfrm>
        </p:spPr>
        <p:txBody>
          <a:bodyPr/>
          <a:lstStyle/>
          <a:p>
            <a:r>
              <a:rPr lang="en-US" altLang="en-US" sz="2800" dirty="0"/>
              <a:t>Geometrical Description  of A Francis Turbine Parts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E7B1AED-88EF-E743-A8D2-A389C9CD3900}"/>
              </a:ext>
            </a:extLst>
          </p:cNvPr>
          <p:cNvCxnSpPr/>
          <p:nvPr/>
        </p:nvCxnSpPr>
        <p:spPr>
          <a:xfrm>
            <a:off x="2209800" y="1752600"/>
            <a:ext cx="990600" cy="251460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FED8253-AFF5-AC29-9C12-BEC70E6EA50F}"/>
              </a:ext>
            </a:extLst>
          </p:cNvPr>
          <p:cNvCxnSpPr/>
          <p:nvPr/>
        </p:nvCxnSpPr>
        <p:spPr>
          <a:xfrm>
            <a:off x="152400" y="3048000"/>
            <a:ext cx="3429000" cy="228600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F78A2364-96DA-FD22-8FEA-064034EA960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AD1671F-7344-C102-C997-10CFAEDE88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42C781DF-6D18-769F-3C73-A805E77A95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E8EFA488-37EC-D11E-1B5E-62263E2912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D009B9A3-EB32-E6D1-CA68-69D3AC7D67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241EC331-DD58-07E2-FA99-89BD07CA7FB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AF0D8589-1276-4D0D-9927-9B7030790B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A65A516A-FE73-56ED-C728-BF621564C3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E9D9DC8C-7990-1BCD-C911-3EDEF73C4A9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35C45C5C-D557-ADAD-7BD9-AF16CBA066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57B99F04-9974-1997-3702-3EB9E0E86D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7F22FD48-378D-5866-27D9-4A22C79BF8C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C0B80E38-0AB5-A006-40A8-E92C47E0BC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961D1C1B-3E92-5886-E1F8-102416717A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C92F537C-92F7-B68D-1F51-189A334CAA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69AB40F9-A4F1-D252-56BC-99AB651DC8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E0A5453D-B0D5-A8DA-AC4A-572C6C3D5D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86DFBA4D-F2B5-A147-36E7-76F3B44DC6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90E5F47-1020-4AF0-1FEA-02DB055749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DA11F0E6-628A-45B8-7D4B-38072E59ADF7}"/>
              </a:ext>
            </a:extLst>
          </p:cNvPr>
          <p:cNvSpPr txBox="1"/>
          <p:nvPr/>
        </p:nvSpPr>
        <p:spPr>
          <a:xfrm>
            <a:off x="1600200" y="1430668"/>
            <a:ext cx="541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Very Low Head &amp; High </a:t>
            </a:r>
            <a:r>
              <a:rPr lang="en-US" dirty="0" err="1"/>
              <a:t>DoR</a:t>
            </a:r>
            <a:r>
              <a:rPr lang="en-US" dirty="0"/>
              <a:t> &gt;75%</a:t>
            </a:r>
            <a:endParaRPr lang="en-IN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F9147C64-1168-240F-0747-6C63FEAC24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38" y="1864876"/>
            <a:ext cx="4182112" cy="439400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6FD4B3C-43ED-F6E9-8158-75D4DB1C1C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1880" y="2135375"/>
            <a:ext cx="4622108" cy="4487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01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DBB30-5EB0-A69F-AF7B-5F6D457EC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" name="Title 1">
            <a:extLst>
              <a:ext uri="{FF2B5EF4-FFF2-40B4-BE49-F238E27FC236}">
                <a16:creationId xmlns:a16="http://schemas.microsoft.com/office/drawing/2014/main" id="{D6A283B5-D0AA-778E-A7F0-08AD6F93A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376" y="0"/>
            <a:ext cx="6217449" cy="1143000"/>
          </a:xfrm>
        </p:spPr>
        <p:txBody>
          <a:bodyPr/>
          <a:lstStyle/>
          <a:p>
            <a:r>
              <a:rPr lang="en-US" altLang="en-US" sz="2800" dirty="0"/>
              <a:t>Geometrical Description  of A Francis Turbine Parts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6D38482-8FAD-D120-D6D3-AD7E254C0A94}"/>
              </a:ext>
            </a:extLst>
          </p:cNvPr>
          <p:cNvCxnSpPr/>
          <p:nvPr/>
        </p:nvCxnSpPr>
        <p:spPr>
          <a:xfrm>
            <a:off x="2209800" y="1752600"/>
            <a:ext cx="990600" cy="251460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65A235D-AF7B-7DB3-EF96-EF7BF4386F78}"/>
              </a:ext>
            </a:extLst>
          </p:cNvPr>
          <p:cNvCxnSpPr/>
          <p:nvPr/>
        </p:nvCxnSpPr>
        <p:spPr>
          <a:xfrm>
            <a:off x="152400" y="3048000"/>
            <a:ext cx="3429000" cy="228600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5AFE4ED1-1EC6-19F4-A33B-85A4A52D483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1B24513-E1E5-BAD5-3A3D-951831B62D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5E3D2D7-0A90-A31A-4A2D-5F9503CE0C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049D3C63-CCF8-EF46-6E02-F052380F1E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77EE7513-7002-7C1D-821C-B95DDC7956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3A21AA90-6BAA-7247-761F-AEE4A7415FA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0D84F507-771A-C5F5-BA55-3E10F4E370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8CADFAC7-9BAA-C648-9F5E-9A4263E32D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DF192822-6625-CDF9-B785-E8ECDCB6D89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63E0CF74-A06A-6382-ED5F-1893B63922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A3F048A3-7E78-E756-69E1-428577BE96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DBD848F1-45A6-9391-6169-4D904C57635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0DB86EAC-3C03-7CFC-1AAE-36B0A86CEB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718CBA39-B973-050B-DE56-85BF114054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4FE43115-586F-D158-8F2C-5DEA896E94F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79C66966-6E87-0F84-038E-2C8B1678E8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3713A87C-94B0-2291-5D1A-869022AFF7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68F1F89B-0B48-E627-7AC3-6022D3B388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E5B7465-0167-6E36-BEC0-489BD7173D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7485286B-9183-75B6-A5B2-5EC7FF9DEB2E}"/>
              </a:ext>
            </a:extLst>
          </p:cNvPr>
          <p:cNvSpPr txBox="1"/>
          <p:nvPr/>
        </p:nvSpPr>
        <p:spPr>
          <a:xfrm>
            <a:off x="1140059" y="1301466"/>
            <a:ext cx="6555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Medium Head &amp; Normal </a:t>
            </a:r>
            <a:r>
              <a:rPr lang="en-US" dirty="0" err="1"/>
              <a:t>DoR</a:t>
            </a:r>
            <a:r>
              <a:rPr lang="en-US" dirty="0"/>
              <a:t>  45% to 65%</a:t>
            </a:r>
            <a:endParaRPr lang="en-IN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6CA3BCA-AEAF-6429-4E85-A4E27D9EF1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554" y="1677950"/>
            <a:ext cx="3620005" cy="402963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8D9AEC4-1BB9-4C61-7FFB-F7043BA72F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385" y="2024507"/>
            <a:ext cx="3829584" cy="381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25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2D530-5FCE-F2D4-E687-7BC1A71F4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" name="Title 1">
            <a:extLst>
              <a:ext uri="{FF2B5EF4-FFF2-40B4-BE49-F238E27FC236}">
                <a16:creationId xmlns:a16="http://schemas.microsoft.com/office/drawing/2014/main" id="{4BA48250-40FF-20AE-48B8-BDE3D540C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376" y="0"/>
            <a:ext cx="6217449" cy="1143000"/>
          </a:xfrm>
        </p:spPr>
        <p:txBody>
          <a:bodyPr/>
          <a:lstStyle/>
          <a:p>
            <a:r>
              <a:rPr lang="en-US" altLang="en-US" sz="2800" dirty="0"/>
              <a:t>Geometrical Description  of A Francis Turbine Parts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15B17E9-45E3-F698-837D-049548285598}"/>
              </a:ext>
            </a:extLst>
          </p:cNvPr>
          <p:cNvCxnSpPr/>
          <p:nvPr/>
        </p:nvCxnSpPr>
        <p:spPr>
          <a:xfrm>
            <a:off x="2209800" y="1752600"/>
            <a:ext cx="990600" cy="251460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178F61B-6620-F841-4028-82886956FCF5}"/>
              </a:ext>
            </a:extLst>
          </p:cNvPr>
          <p:cNvCxnSpPr/>
          <p:nvPr/>
        </p:nvCxnSpPr>
        <p:spPr>
          <a:xfrm>
            <a:off x="152400" y="3048000"/>
            <a:ext cx="3429000" cy="228600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18687176-C157-F0DC-6A52-C4BC624DFD5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AD2477C-CD38-EB09-D606-78FB5B50FA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845E8D4-EE43-05DA-3081-5D3D965FF0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355C3F75-CF14-61BA-6E75-A8951FD635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79D48D0E-23C5-F0EB-2ACA-806B1FA599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C1B661A1-EE80-91DD-81F1-912C560C9E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A5E94F6F-1D89-87F1-0105-0D27AA922C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CC53A785-85F2-488D-548B-866C41708E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E14B5772-649C-488B-C9F7-DB1E345D247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769CB993-653C-46D7-C1C3-5A3AF7D42B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F12CC0A3-76DE-A180-EC85-7CAB8EFDE4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52BE1ECD-1254-E941-D721-62B1B631BAD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9083B7CD-F940-C2C1-9276-D975C1F23F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A67550B8-9D12-E6A6-A79B-AD104EDBA8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96659F35-4A28-13AD-CE77-718911EA208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1A0C39A1-F979-5A6A-6219-64B5D278B3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0111641F-6815-954D-411F-83D02E76CF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CAB74DBC-33F8-55A1-31DD-142AE347B5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2EDFD8F-6518-0224-E6A0-46BB361BE5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985EAB58-4EE8-6E47-D212-5010E431F9F2}"/>
              </a:ext>
            </a:extLst>
          </p:cNvPr>
          <p:cNvSpPr txBox="1"/>
          <p:nvPr/>
        </p:nvSpPr>
        <p:spPr>
          <a:xfrm>
            <a:off x="914400" y="1226778"/>
            <a:ext cx="670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 Head &amp; Low </a:t>
            </a:r>
            <a:r>
              <a:rPr lang="en-US" dirty="0" err="1"/>
              <a:t>DoR</a:t>
            </a:r>
            <a:r>
              <a:rPr lang="en-US" dirty="0"/>
              <a:t> &lt; 40%</a:t>
            </a:r>
            <a:endParaRPr lang="en-IN" dirty="0"/>
          </a:p>
        </p:txBody>
      </p:sp>
      <p:pic>
        <p:nvPicPr>
          <p:cNvPr id="7169" name="Picture 7168">
            <a:extLst>
              <a:ext uri="{FF2B5EF4-FFF2-40B4-BE49-F238E27FC236}">
                <a16:creationId xmlns:a16="http://schemas.microsoft.com/office/drawing/2014/main" id="{0726ECF8-AC69-3746-7FF3-6FEEE6501D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7000"/>
                    </a14:imgEffect>
                    <a14:imgEffect>
                      <a14:brightnessContrast bright="-24000" contrast="8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8430" y="2179982"/>
            <a:ext cx="4294758" cy="42382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153DA62-6F73-AE0E-394E-2DC9869C14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6242" y="1693202"/>
            <a:ext cx="4563112" cy="426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105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8" name="Rectangle 2">
            <a:extLst>
              <a:ext uri="{FF2B5EF4-FFF2-40B4-BE49-F238E27FC236}">
                <a16:creationId xmlns:a16="http://schemas.microsoft.com/office/drawing/2014/main" id="{3054592A-F235-6A90-6CB1-A5D7DBDB546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Design Rules for Stay Vanes </a:t>
            </a:r>
          </a:p>
        </p:txBody>
      </p:sp>
      <p:graphicFrame>
        <p:nvGraphicFramePr>
          <p:cNvPr id="684036" name="Object 4">
            <a:extLst>
              <a:ext uri="{FF2B5EF4-FFF2-40B4-BE49-F238E27FC236}">
                <a16:creationId xmlns:a16="http://schemas.microsoft.com/office/drawing/2014/main" id="{E2DF3F35-FB56-3435-1888-E5C1BD0A7DAD}"/>
              </a:ext>
            </a:extLst>
          </p:cNvPr>
          <p:cNvGraphicFramePr>
            <a:graphicFrameLocks noGrp="1" noChangeAspect="1"/>
          </p:cNvGraphicFramePr>
          <p:nvPr>
            <p:ph type="chart" sz="half" idx="4294967295"/>
          </p:nvPr>
        </p:nvGraphicFramePr>
        <p:xfrm>
          <a:off x="6159500" y="3917950"/>
          <a:ext cx="29845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984400" imgH="241200" progId="Equation.3">
                  <p:embed/>
                </p:oleObj>
              </mc:Choice>
              <mc:Fallback>
                <p:oleObj name="Equation" r:id="rId2" imgW="2984400" imgH="241200" progId="Equation.3">
                  <p:embed/>
                  <p:pic>
                    <p:nvPicPr>
                      <p:cNvPr id="684036" name="Object 4">
                        <a:extLst>
                          <a:ext uri="{FF2B5EF4-FFF2-40B4-BE49-F238E27FC236}">
                            <a16:creationId xmlns:a16="http://schemas.microsoft.com/office/drawing/2014/main" id="{E2DF3F35-FB56-3435-1888-E5C1BD0A7D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9500" y="3917950"/>
                        <a:ext cx="2984500" cy="24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479" name="Picture 6" descr="Aksialsnitt">
            <a:extLst>
              <a:ext uri="{FF2B5EF4-FFF2-40B4-BE49-F238E27FC236}">
                <a16:creationId xmlns:a16="http://schemas.microsoft.com/office/drawing/2014/main" id="{1659255F-6912-86E7-E3A0-08F010DCD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2608263"/>
            <a:ext cx="3744913" cy="336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80" name="Group 18">
            <a:extLst>
              <a:ext uri="{FF2B5EF4-FFF2-40B4-BE49-F238E27FC236}">
                <a16:creationId xmlns:a16="http://schemas.microsoft.com/office/drawing/2014/main" id="{71B44F4B-D37C-E9F0-A2C1-9CB874B74EF3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4114800"/>
            <a:ext cx="2098675" cy="2160588"/>
            <a:chOff x="3333" y="2596"/>
            <a:chExt cx="1322" cy="1361"/>
          </a:xfrm>
        </p:grpSpPr>
        <p:sp>
          <p:nvSpPr>
            <p:cNvPr id="19492" name="Line 7">
              <a:extLst>
                <a:ext uri="{FF2B5EF4-FFF2-40B4-BE49-F238E27FC236}">
                  <a16:creationId xmlns:a16="http://schemas.microsoft.com/office/drawing/2014/main" id="{7A5BCFA2-49D3-3D2E-ED60-FAF0ACCB26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49" y="2596"/>
              <a:ext cx="6" cy="136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93" name="Line 8">
              <a:extLst>
                <a:ext uri="{FF2B5EF4-FFF2-40B4-BE49-F238E27FC236}">
                  <a16:creationId xmlns:a16="http://schemas.microsoft.com/office/drawing/2014/main" id="{F2D2B508-4EF6-DCEA-CC28-2377DB92FC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3" y="3894"/>
              <a:ext cx="1316" cy="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94" name="Text Box 10">
              <a:extLst>
                <a:ext uri="{FF2B5EF4-FFF2-40B4-BE49-F238E27FC236}">
                  <a16:creationId xmlns:a16="http://schemas.microsoft.com/office/drawing/2014/main" id="{83959903-E6CC-8920-9822-6E76F16BEB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9" y="3681"/>
              <a:ext cx="76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nb-NO" altLang="en-US" sz="1800" b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nb-NO" altLang="en-US" sz="1800" b="0" baseline="-25000">
                  <a:latin typeface="Arial" panose="020B0604020202020204" pitchFamily="34" charset="0"/>
                  <a:cs typeface="Arial" panose="020B0604020202020204" pitchFamily="34" charset="0"/>
                </a:rPr>
                <a:t>exit stay Vane</a:t>
              </a:r>
              <a:endParaRPr lang="en-GB" altLang="en-US" sz="1800" b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481" name="Group 19">
            <a:extLst>
              <a:ext uri="{FF2B5EF4-FFF2-40B4-BE49-F238E27FC236}">
                <a16:creationId xmlns:a16="http://schemas.microsoft.com/office/drawing/2014/main" id="{C631B3FC-2C3B-E40E-35D8-9590F764B212}"/>
              </a:ext>
            </a:extLst>
          </p:cNvPr>
          <p:cNvGrpSpPr>
            <a:grpSpLocks/>
          </p:cNvGrpSpPr>
          <p:nvPr/>
        </p:nvGrpSpPr>
        <p:grpSpPr bwMode="auto">
          <a:xfrm>
            <a:off x="5292725" y="4005263"/>
            <a:ext cx="2736850" cy="2636837"/>
            <a:chOff x="3334" y="2523"/>
            <a:chExt cx="1724" cy="1661"/>
          </a:xfrm>
        </p:grpSpPr>
        <p:sp>
          <p:nvSpPr>
            <p:cNvPr id="19489" name="Line 9">
              <a:extLst>
                <a:ext uri="{FF2B5EF4-FFF2-40B4-BE49-F238E27FC236}">
                  <a16:creationId xmlns:a16="http://schemas.microsoft.com/office/drawing/2014/main" id="{846E1DB3-0B1F-1A7B-FED7-DEE1896A66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34" y="4129"/>
              <a:ext cx="1724" cy="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90" name="Text Box 11">
              <a:extLst>
                <a:ext uri="{FF2B5EF4-FFF2-40B4-BE49-F238E27FC236}">
                  <a16:creationId xmlns:a16="http://schemas.microsoft.com/office/drawing/2014/main" id="{D78F4B5F-C363-D56F-0B15-03861D26FD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0" y="3890"/>
              <a:ext cx="80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nb-NO" altLang="en-US" sz="1800" b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nb-NO" altLang="en-US" sz="1800" b="0" baseline="-25000">
                  <a:latin typeface="Arial" panose="020B0604020202020204" pitchFamily="34" charset="0"/>
                  <a:cs typeface="Arial" panose="020B0604020202020204" pitchFamily="34" charset="0"/>
                </a:rPr>
                <a:t>inlet Stay Vane</a:t>
              </a:r>
              <a:endParaRPr lang="en-GB" altLang="en-US" sz="1800" b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91" name="Line 12">
              <a:extLst>
                <a:ext uri="{FF2B5EF4-FFF2-40B4-BE49-F238E27FC236}">
                  <a16:creationId xmlns:a16="http://schemas.microsoft.com/office/drawing/2014/main" id="{7E7C07F5-853D-D625-38FB-5F4B484B5B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40" y="2523"/>
              <a:ext cx="0" cy="166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19482" name="Line 13">
            <a:extLst>
              <a:ext uri="{FF2B5EF4-FFF2-40B4-BE49-F238E27FC236}">
                <a16:creationId xmlns:a16="http://schemas.microsoft.com/office/drawing/2014/main" id="{7A70C9B3-2FCD-C3A0-9D82-5B9B9A69CFE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92725" y="2654300"/>
            <a:ext cx="33338" cy="4203700"/>
          </a:xfrm>
          <a:prstGeom prst="line">
            <a:avLst/>
          </a:prstGeom>
          <a:noFill/>
          <a:ln w="19050">
            <a:solidFill>
              <a:srgbClr val="FF0000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9483" name="Text Box 16">
            <a:extLst>
              <a:ext uri="{FF2B5EF4-FFF2-40B4-BE49-F238E27FC236}">
                <a16:creationId xmlns:a16="http://schemas.microsoft.com/office/drawing/2014/main" id="{14EA7344-6F2C-8E2A-4A80-63CDE2E85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3962400"/>
            <a:ext cx="573088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nb-NO" altLang="en-US" sz="1800" b="0" i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nb-NO" altLang="en-US" sz="1800" b="0" i="1" baseline="-25000">
                <a:latin typeface="Arial" panose="020B0604020202020204" pitchFamily="34" charset="0"/>
                <a:cs typeface="Arial" panose="020B0604020202020204" pitchFamily="34" charset="0"/>
              </a:rPr>
              <a:t>esv</a:t>
            </a:r>
            <a:endParaRPr lang="en-GB" altLang="en-US" sz="1800" b="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84" name="Text Box 22">
            <a:extLst>
              <a:ext uri="{FF2B5EF4-FFF2-40B4-BE49-F238E27FC236}">
                <a16:creationId xmlns:a16="http://schemas.microsoft.com/office/drawing/2014/main" id="{8170541F-FAAE-5389-9052-84173CE292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112" y="1295400"/>
            <a:ext cx="53990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0"/>
              <a:t>Theory of Relatively Whirling flow:</a:t>
            </a:r>
          </a:p>
        </p:txBody>
      </p:sp>
      <p:grpSp>
        <p:nvGrpSpPr>
          <p:cNvPr id="19485" name="Group 30">
            <a:extLst>
              <a:ext uri="{FF2B5EF4-FFF2-40B4-BE49-F238E27FC236}">
                <a16:creationId xmlns:a16="http://schemas.microsoft.com/office/drawing/2014/main" id="{98B12EF7-F28F-1A61-BBA7-CC60434251A5}"/>
              </a:ext>
            </a:extLst>
          </p:cNvPr>
          <p:cNvGrpSpPr>
            <a:grpSpLocks/>
          </p:cNvGrpSpPr>
          <p:nvPr/>
        </p:nvGrpSpPr>
        <p:grpSpPr bwMode="auto">
          <a:xfrm>
            <a:off x="7620000" y="3810000"/>
            <a:ext cx="522288" cy="685800"/>
            <a:chOff x="4800" y="2352"/>
            <a:chExt cx="329" cy="432"/>
          </a:xfrm>
        </p:grpSpPr>
        <p:sp>
          <p:nvSpPr>
            <p:cNvPr id="19487" name="Text Box 31">
              <a:extLst>
                <a:ext uri="{FF2B5EF4-FFF2-40B4-BE49-F238E27FC236}">
                  <a16:creationId xmlns:a16="http://schemas.microsoft.com/office/drawing/2014/main" id="{B13D9177-8F01-4AAF-B682-1D02E6593A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0" y="2448"/>
              <a:ext cx="32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nb-NO" altLang="en-US" sz="1800" b="0" i="1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nb-NO" altLang="en-US" sz="1800" b="0" i="1" baseline="-25000">
                  <a:latin typeface="Arial" panose="020B0604020202020204" pitchFamily="34" charset="0"/>
                  <a:cs typeface="Arial" panose="020B0604020202020204" pitchFamily="34" charset="0"/>
                </a:rPr>
                <a:t>isv</a:t>
              </a:r>
              <a:endParaRPr lang="en-GB" altLang="en-US" sz="1800" b="0" i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88" name="Line 32">
              <a:extLst>
                <a:ext uri="{FF2B5EF4-FFF2-40B4-BE49-F238E27FC236}">
                  <a16:creationId xmlns:a16="http://schemas.microsoft.com/office/drawing/2014/main" id="{8DC09BE7-02C2-B8ED-A4E3-415A1838DF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40" y="2352"/>
              <a:ext cx="0" cy="43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aphicFrame>
        <p:nvGraphicFramePr>
          <p:cNvPr id="19459" name="Object 33">
            <a:extLst>
              <a:ext uri="{FF2B5EF4-FFF2-40B4-BE49-F238E27FC236}">
                <a16:creationId xmlns:a16="http://schemas.microsoft.com/office/drawing/2014/main" id="{36D3B3FC-9D35-4A0D-3ECA-468713F824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7550" y="2052638"/>
          <a:ext cx="3668713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58640" imgH="241200" progId="Equation.3">
                  <p:embed/>
                </p:oleObj>
              </mc:Choice>
              <mc:Fallback>
                <p:oleObj name="Equation" r:id="rId5" imgW="1358640" imgH="241200" progId="Equation.3">
                  <p:embed/>
                  <p:pic>
                    <p:nvPicPr>
                      <p:cNvPr id="19459" name="Object 33">
                        <a:extLst>
                          <a:ext uri="{FF2B5EF4-FFF2-40B4-BE49-F238E27FC236}">
                            <a16:creationId xmlns:a16="http://schemas.microsoft.com/office/drawing/2014/main" id="{36D3B3FC-9D35-4A0D-3ECA-468713F8241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550" y="2052638"/>
                        <a:ext cx="3668713" cy="65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4066" name="Object 34">
            <a:extLst>
              <a:ext uri="{FF2B5EF4-FFF2-40B4-BE49-F238E27FC236}">
                <a16:creationId xmlns:a16="http://schemas.microsoft.com/office/drawing/2014/main" id="{18F5293C-8CD3-7D74-3CB1-D760E7C0E6E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4650" y="3048000"/>
          <a:ext cx="4730750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057400" imgH="444240" progId="Equation.3">
                  <p:embed/>
                </p:oleObj>
              </mc:Choice>
              <mc:Fallback>
                <p:oleObj name="Equation" r:id="rId7" imgW="2057400" imgH="444240" progId="Equation.3">
                  <p:embed/>
                  <p:pic>
                    <p:nvPicPr>
                      <p:cNvPr id="684066" name="Object 34">
                        <a:extLst>
                          <a:ext uri="{FF2B5EF4-FFF2-40B4-BE49-F238E27FC236}">
                            <a16:creationId xmlns:a16="http://schemas.microsoft.com/office/drawing/2014/main" id="{18F5293C-8CD3-7D74-3CB1-D760E7C0E6E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650" y="3048000"/>
                        <a:ext cx="4730750" cy="102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86" name="Line 35">
            <a:extLst>
              <a:ext uri="{FF2B5EF4-FFF2-40B4-BE49-F238E27FC236}">
                <a16:creationId xmlns:a16="http://schemas.microsoft.com/office/drawing/2014/main" id="{D41F75DB-5521-3412-A837-41A9F8131FEF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3886200"/>
            <a:ext cx="0" cy="304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IN"/>
          </a:p>
        </p:txBody>
      </p:sp>
      <p:graphicFrame>
        <p:nvGraphicFramePr>
          <p:cNvPr id="684068" name="Object 36">
            <a:extLst>
              <a:ext uri="{FF2B5EF4-FFF2-40B4-BE49-F238E27FC236}">
                <a16:creationId xmlns:a16="http://schemas.microsoft.com/office/drawing/2014/main" id="{9DB636FF-FF16-2379-7F0C-55202162177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95400" y="4572000"/>
          <a:ext cx="2919413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69720" imgH="241200" progId="Equation.3">
                  <p:embed/>
                </p:oleObj>
              </mc:Choice>
              <mc:Fallback>
                <p:oleObj name="Equation" r:id="rId9" imgW="1269720" imgH="241200" progId="Equation.3">
                  <p:embed/>
                  <p:pic>
                    <p:nvPicPr>
                      <p:cNvPr id="684068" name="Object 36">
                        <a:extLst>
                          <a:ext uri="{FF2B5EF4-FFF2-40B4-BE49-F238E27FC236}">
                            <a16:creationId xmlns:a16="http://schemas.microsoft.com/office/drawing/2014/main" id="{9DB636FF-FF16-2379-7F0C-55202162177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4572000"/>
                        <a:ext cx="2919413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9462" name="Ink 24">
                <a:extLst>
                  <a:ext uri="{FF2B5EF4-FFF2-40B4-BE49-F238E27FC236}">
                    <a16:creationId xmlns:a16="http://schemas.microsoft.com/office/drawing/2014/main" id="{9AD3B282-823C-0BA8-90A6-F263E12AC52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025650" y="5091113"/>
              <a:ext cx="7938" cy="15875"/>
            </p14:xfrm>
          </p:contentPart>
        </mc:Choice>
        <mc:Fallback xmlns="">
          <p:pic>
            <p:nvPicPr>
              <p:cNvPr id="19462" name="Ink 24">
                <a:extLst>
                  <a:ext uri="{FF2B5EF4-FFF2-40B4-BE49-F238E27FC236}">
                    <a16:creationId xmlns:a16="http://schemas.microsoft.com/office/drawing/2014/main" id="{9AD3B282-823C-0BA8-90A6-F263E12AC52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017394" y="5080794"/>
                <a:ext cx="24449" cy="365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9473" name="Ink 34">
                <a:extLst>
                  <a:ext uri="{FF2B5EF4-FFF2-40B4-BE49-F238E27FC236}">
                    <a16:creationId xmlns:a16="http://schemas.microsoft.com/office/drawing/2014/main" id="{3A654DB7-1E7E-3A69-A278-16F0B08E0A3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794125" y="4451350"/>
              <a:ext cx="1588" cy="1588"/>
            </p14:xfrm>
          </p:contentPart>
        </mc:Choice>
        <mc:Fallback xmlns="">
          <p:pic>
            <p:nvPicPr>
              <p:cNvPr id="19473" name="Ink 34">
                <a:extLst>
                  <a:ext uri="{FF2B5EF4-FFF2-40B4-BE49-F238E27FC236}">
                    <a16:creationId xmlns:a16="http://schemas.microsoft.com/office/drawing/2014/main" id="{3A654DB7-1E7E-3A69-A278-16F0B08E0A3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752837" y="4410062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9475" name="Ink 36">
                <a:extLst>
                  <a:ext uri="{FF2B5EF4-FFF2-40B4-BE49-F238E27FC236}">
                    <a16:creationId xmlns:a16="http://schemas.microsoft.com/office/drawing/2014/main" id="{4E914EEF-315F-3DB5-EDC6-A9996DB9185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992563" y="4492625"/>
              <a:ext cx="1587" cy="1588"/>
            </p14:xfrm>
          </p:contentPart>
        </mc:Choice>
        <mc:Fallback xmlns="">
          <p:pic>
            <p:nvPicPr>
              <p:cNvPr id="19475" name="Ink 36">
                <a:extLst>
                  <a:ext uri="{FF2B5EF4-FFF2-40B4-BE49-F238E27FC236}">
                    <a16:creationId xmlns:a16="http://schemas.microsoft.com/office/drawing/2014/main" id="{4E914EEF-315F-3DB5-EDC6-A9996DB9185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951301" y="4451337"/>
                <a:ext cx="84111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AA2139EA-338A-960A-3BC4-FF1561BB228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A6E2632-2A33-4326-86BE-9D70391CA3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2E852C4B-6FFB-A006-F34D-192580B894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B564A9C-76BD-AE88-3D72-D4DAA7CD07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44F7141-7915-DE65-8B48-61222BA636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A2223AF7-14DD-BC04-0195-A82772C6E76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18F29103-B27B-5C2F-DA1E-36760A8BFB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5F1D146F-7541-4348-3A33-413CD97338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8DE74BC8-1EE2-CA60-3EDA-FBFCB5398AD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C4859F83-2106-E120-4186-4E74A9C289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A145CBF7-73A7-C0E8-0042-D5F9384F4F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C86BCA1B-A02B-69E3-EA26-D75DDCC552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7493D65B-38F0-BE06-5C94-7E2F1BA3A6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6FA32E9-48A3-6983-9F54-8175C241DD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3A5C4A53-1440-A3E8-C0A6-2F367B31809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914EA13F-FFD0-8DA8-9CD5-AFEAEC19A7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FE88FA42-2BB5-AC5B-573E-E7C0D8F662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90CA8412-17DA-A76C-4C94-4246480AEC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32BBD03-8705-AAD1-C5A3-FEABEB8A77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02700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4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84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84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4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8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>
            <a:extLst>
              <a:ext uri="{FF2B5EF4-FFF2-40B4-BE49-F238E27FC236}">
                <a16:creationId xmlns:a16="http://schemas.microsoft.com/office/drawing/2014/main" id="{30BA49E2-9162-307C-266E-EDE49BA5412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en-US" sz="2800"/>
              <a:t>Design of Spiral Casing</a:t>
            </a:r>
          </a:p>
        </p:txBody>
      </p:sp>
      <p:graphicFrame>
        <p:nvGraphicFramePr>
          <p:cNvPr id="592903" name="Object 7">
            <a:extLst>
              <a:ext uri="{FF2B5EF4-FFF2-40B4-BE49-F238E27FC236}">
                <a16:creationId xmlns:a16="http://schemas.microsoft.com/office/drawing/2014/main" id="{544187F6-41BF-BC00-9314-F87F685C8E81}"/>
              </a:ext>
            </a:extLst>
          </p:cNvPr>
          <p:cNvGraphicFramePr>
            <a:graphicFrameLocks noGrp="1" noChangeAspect="1"/>
          </p:cNvGraphicFramePr>
          <p:nvPr>
            <p:ph idx="4294967295"/>
          </p:nvPr>
        </p:nvGraphicFramePr>
        <p:xfrm>
          <a:off x="304800" y="2057400"/>
          <a:ext cx="4191000" cy="4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3067478" imgH="3000000" progId="Paint.Picture">
                  <p:embed/>
                </p:oleObj>
              </mc:Choice>
              <mc:Fallback>
                <p:oleObj name="Bitmap Image" r:id="rId2" imgW="3067478" imgH="3000000" progId="Paint.Picture">
                  <p:embed/>
                  <p:pic>
                    <p:nvPicPr>
                      <p:cNvPr id="592903" name="Object 7">
                        <a:extLst>
                          <a:ext uri="{FF2B5EF4-FFF2-40B4-BE49-F238E27FC236}">
                            <a16:creationId xmlns:a16="http://schemas.microsoft.com/office/drawing/2014/main" id="{544187F6-41BF-BC00-9314-F87F685C8E8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057400"/>
                        <a:ext cx="4191000" cy="426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2913" name="Object 17">
            <a:extLst>
              <a:ext uri="{FF2B5EF4-FFF2-40B4-BE49-F238E27FC236}">
                <a16:creationId xmlns:a16="http://schemas.microsoft.com/office/drawing/2014/main" id="{9D90E297-B532-41C3-754D-D62C11680F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4600" y="3200400"/>
          <a:ext cx="9906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1457143" imgH="1419048" progId="Paint.Picture">
                  <p:embed/>
                </p:oleObj>
              </mc:Choice>
              <mc:Fallback>
                <p:oleObj name="Bitmap Image" r:id="rId4" imgW="1457143" imgH="1419048" progId="Paint.Picture">
                  <p:embed/>
                  <p:pic>
                    <p:nvPicPr>
                      <p:cNvPr id="592913" name="Object 17">
                        <a:extLst>
                          <a:ext uri="{FF2B5EF4-FFF2-40B4-BE49-F238E27FC236}">
                            <a16:creationId xmlns:a16="http://schemas.microsoft.com/office/drawing/2014/main" id="{9D90E297-B532-41C3-754D-D62C11680F2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200400"/>
                        <a:ext cx="9906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2912" name="Oval 16">
            <a:extLst>
              <a:ext uri="{FF2B5EF4-FFF2-40B4-BE49-F238E27FC236}">
                <a16:creationId xmlns:a16="http://schemas.microsoft.com/office/drawing/2014/main" id="{C46B79EB-C857-6B27-C722-16E74E63C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276600"/>
            <a:ext cx="1828800" cy="19050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592915" name="Picture 19" descr="pcfd_1">
            <a:extLst>
              <a:ext uri="{FF2B5EF4-FFF2-40B4-BE49-F238E27FC236}">
                <a16:creationId xmlns:a16="http://schemas.microsoft.com/office/drawing/2014/main" id="{5F377054-CB02-673C-79F6-11A8FF9A0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675" y="1262062"/>
            <a:ext cx="5013325" cy="277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21">
            <a:extLst>
              <a:ext uri="{FF2B5EF4-FFF2-40B4-BE49-F238E27FC236}">
                <a16:creationId xmlns:a16="http://schemas.microsoft.com/office/drawing/2014/main" id="{98E6D77F-8C9E-3A22-0CAF-48597A6A2CF2}"/>
              </a:ext>
            </a:extLst>
          </p:cNvPr>
          <p:cNvGrpSpPr>
            <a:grpSpLocks/>
          </p:cNvGrpSpPr>
          <p:nvPr/>
        </p:nvGrpSpPr>
        <p:grpSpPr bwMode="auto">
          <a:xfrm>
            <a:off x="2514600" y="2286000"/>
            <a:ext cx="1487488" cy="1828800"/>
            <a:chOff x="1584" y="960"/>
            <a:chExt cx="937" cy="1152"/>
          </a:xfrm>
        </p:grpSpPr>
        <p:sp>
          <p:nvSpPr>
            <p:cNvPr id="3092" name="Line 11">
              <a:extLst>
                <a:ext uri="{FF2B5EF4-FFF2-40B4-BE49-F238E27FC236}">
                  <a16:creationId xmlns:a16="http://schemas.microsoft.com/office/drawing/2014/main" id="{0DE70E98-B2FD-0CB1-C07F-955141FF2B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4" y="1536"/>
              <a:ext cx="72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IN"/>
            </a:p>
          </p:txBody>
        </p:sp>
        <p:sp>
          <p:nvSpPr>
            <p:cNvPr id="3093" name="Text Box 20">
              <a:extLst>
                <a:ext uri="{FF2B5EF4-FFF2-40B4-BE49-F238E27FC236}">
                  <a16:creationId xmlns:a16="http://schemas.microsoft.com/office/drawing/2014/main" id="{E936C051-94CD-09AA-8554-1A9CFA4237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2" y="960"/>
              <a:ext cx="64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i="1"/>
                <a:t>R</a:t>
              </a:r>
              <a:r>
                <a:rPr lang="en-US" altLang="en-US" i="1" baseline="-25000"/>
                <a:t>casing</a:t>
              </a:r>
              <a:endParaRPr lang="en-US" altLang="en-US" i="1"/>
            </a:p>
          </p:txBody>
        </p:sp>
      </p:grpSp>
      <p:grpSp>
        <p:nvGrpSpPr>
          <p:cNvPr id="3" name="Group 23">
            <a:extLst>
              <a:ext uri="{FF2B5EF4-FFF2-40B4-BE49-F238E27FC236}">
                <a16:creationId xmlns:a16="http://schemas.microsoft.com/office/drawing/2014/main" id="{8846BF38-89DB-3CB6-79E8-9877FECEEBB4}"/>
              </a:ext>
            </a:extLst>
          </p:cNvPr>
          <p:cNvGrpSpPr>
            <a:grpSpLocks/>
          </p:cNvGrpSpPr>
          <p:nvPr/>
        </p:nvGrpSpPr>
        <p:grpSpPr bwMode="auto">
          <a:xfrm>
            <a:off x="2514600" y="4114800"/>
            <a:ext cx="1262063" cy="1352550"/>
            <a:chOff x="1584" y="2112"/>
            <a:chExt cx="795" cy="852"/>
          </a:xfrm>
        </p:grpSpPr>
        <p:sp>
          <p:nvSpPr>
            <p:cNvPr id="3090" name="Line 10">
              <a:extLst>
                <a:ext uri="{FF2B5EF4-FFF2-40B4-BE49-F238E27FC236}">
                  <a16:creationId xmlns:a16="http://schemas.microsoft.com/office/drawing/2014/main" id="{7BF81D65-1B93-CF5C-A478-AB0E40DA56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2112"/>
              <a:ext cx="336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IN"/>
            </a:p>
          </p:txBody>
        </p:sp>
        <p:sp>
          <p:nvSpPr>
            <p:cNvPr id="3091" name="Text Box 22">
              <a:extLst>
                <a:ext uri="{FF2B5EF4-FFF2-40B4-BE49-F238E27FC236}">
                  <a16:creationId xmlns:a16="http://schemas.microsoft.com/office/drawing/2014/main" id="{F2DF0986-AC49-3C4D-E04F-2569071084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8" y="2634"/>
              <a:ext cx="42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i="1"/>
                <a:t>R</a:t>
              </a:r>
              <a:r>
                <a:rPr lang="en-US" altLang="en-US" i="1" baseline="-25000"/>
                <a:t>isv</a:t>
              </a:r>
              <a:endParaRPr lang="en-US" altLang="en-US" i="1"/>
            </a:p>
          </p:txBody>
        </p:sp>
      </p:grpSp>
      <p:grpSp>
        <p:nvGrpSpPr>
          <p:cNvPr id="4" name="Group 27">
            <a:extLst>
              <a:ext uri="{FF2B5EF4-FFF2-40B4-BE49-F238E27FC236}">
                <a16:creationId xmlns:a16="http://schemas.microsoft.com/office/drawing/2014/main" id="{BD915625-744E-8CC3-8166-50EEF088B9CB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2047875"/>
            <a:ext cx="1568450" cy="695325"/>
            <a:chOff x="336" y="810"/>
            <a:chExt cx="988" cy="438"/>
          </a:xfrm>
        </p:grpSpPr>
        <p:sp>
          <p:nvSpPr>
            <p:cNvPr id="3088" name="Line 9">
              <a:extLst>
                <a:ext uri="{FF2B5EF4-FFF2-40B4-BE49-F238E27FC236}">
                  <a16:creationId xmlns:a16="http://schemas.microsoft.com/office/drawing/2014/main" id="{0245CC21-F870-2E3B-00F8-F5133C2E79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" y="1248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IN"/>
            </a:p>
          </p:txBody>
        </p:sp>
        <p:sp>
          <p:nvSpPr>
            <p:cNvPr id="3089" name="Text Box 24">
              <a:extLst>
                <a:ext uri="{FF2B5EF4-FFF2-40B4-BE49-F238E27FC236}">
                  <a16:creationId xmlns:a16="http://schemas.microsoft.com/office/drawing/2014/main" id="{67272447-1DB7-1A99-CCCC-DD9D189DA2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6" y="810"/>
              <a:ext cx="75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i="1"/>
                <a:t>d</a:t>
              </a:r>
              <a:r>
                <a:rPr lang="en-US" altLang="en-US" i="1" baseline="-25000"/>
                <a:t>penstock</a:t>
              </a:r>
              <a:endParaRPr lang="en-US" altLang="en-US" i="1"/>
            </a:p>
          </p:txBody>
        </p:sp>
      </p:grpSp>
      <p:grpSp>
        <p:nvGrpSpPr>
          <p:cNvPr id="5" name="Group 26">
            <a:extLst>
              <a:ext uri="{FF2B5EF4-FFF2-40B4-BE49-F238E27FC236}">
                <a16:creationId xmlns:a16="http://schemas.microsoft.com/office/drawing/2014/main" id="{9B39B59E-8A0A-1745-CB36-C4261652B813}"/>
              </a:ext>
            </a:extLst>
          </p:cNvPr>
          <p:cNvGrpSpPr>
            <a:grpSpLocks/>
          </p:cNvGrpSpPr>
          <p:nvPr/>
        </p:nvGrpSpPr>
        <p:grpSpPr bwMode="auto">
          <a:xfrm>
            <a:off x="669925" y="2886075"/>
            <a:ext cx="549275" cy="1992313"/>
            <a:chOff x="422" y="1338"/>
            <a:chExt cx="346" cy="1255"/>
          </a:xfrm>
        </p:grpSpPr>
        <p:sp>
          <p:nvSpPr>
            <p:cNvPr id="3086" name="AutoShape 13">
              <a:extLst>
                <a:ext uri="{FF2B5EF4-FFF2-40B4-BE49-F238E27FC236}">
                  <a16:creationId xmlns:a16="http://schemas.microsoft.com/office/drawing/2014/main" id="{9142881C-D353-C9E5-EC27-FA14D48B275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279848">
              <a:off x="192" y="2017"/>
              <a:ext cx="960" cy="192"/>
            </a:xfrm>
            <a:prstGeom prst="rightArrow">
              <a:avLst>
                <a:gd name="adj1" fmla="val 50000"/>
                <a:gd name="adj2" fmla="val 125000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087" name="Text Box 25">
              <a:extLst>
                <a:ext uri="{FF2B5EF4-FFF2-40B4-BE49-F238E27FC236}">
                  <a16:creationId xmlns:a16="http://schemas.microsoft.com/office/drawing/2014/main" id="{3A309C07-27DE-3319-AD89-2C432DFD7C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" y="1338"/>
              <a:ext cx="27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i="1"/>
                <a:t>Q</a:t>
              </a:r>
            </a:p>
          </p:txBody>
        </p:sp>
      </p:grpSp>
      <p:sp>
        <p:nvSpPr>
          <p:cNvPr id="592924" name="Text Box 28">
            <a:extLst>
              <a:ext uri="{FF2B5EF4-FFF2-40B4-BE49-F238E27FC236}">
                <a16:creationId xmlns:a16="http://schemas.microsoft.com/office/drawing/2014/main" id="{1BFE1C19-580F-A607-D66A-80F7AB261D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4114800"/>
            <a:ext cx="27289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How to select Q 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7C015D7-8419-F210-0677-3C16353F044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22" descr="Logo usage Guidelines">
              <a:extLst>
                <a:ext uri="{FF2B5EF4-FFF2-40B4-BE49-F238E27FC236}">
                  <a16:creationId xmlns:a16="http://schemas.microsoft.com/office/drawing/2014/main" id="{B696B39B-DB0F-4692-07E8-A49D2D0A03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CF3DAC6A-8A95-09A8-F3BE-FFB46140FE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70A491F1-8DFC-6938-2493-65D7829B30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CDC71DD9-8FD1-A250-A065-CE22F5422B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4BDD3EED-5E31-F92F-B5BE-9559C255C3F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2B1FE925-2C79-0755-A22C-396E0904B5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F856627C-AE77-C338-E866-13F40E797F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8690B2C9-56AA-3A6F-5612-30C59E65EEB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C3B53DE0-1F01-D42D-E62A-7F6B7D04C1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5870ECF1-DA4E-3ED1-136C-13B63EF8DC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58D8781E-9FBB-792A-0859-6887A07C506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C8E49FF5-B286-40FB-7835-C6C9F66B2E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6FC52FF5-DCC3-9F93-3546-AB5EE07013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F2C9D53B-FC45-BF31-D313-3E390AD97AB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CD0C192F-C80C-FB72-7AB8-67D5293DC6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BA8BFEBF-521D-1488-83B5-C8BC889EA6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D9D8BD5F-EB16-FBF4-CCCB-8A0CC05656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53FC497-E4E6-BBF1-CE75-E7C9CC77B9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2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92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2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92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92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2912" grpId="0" animBg="1"/>
      <p:bldP spid="5929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6" descr="m_mer2">
            <a:extLst>
              <a:ext uri="{FF2B5EF4-FFF2-40B4-BE49-F238E27FC236}">
                <a16:creationId xmlns:a16="http://schemas.microsoft.com/office/drawing/2014/main" id="{C1839E48-DC59-0834-1021-DB7F39E686E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1440746"/>
            <a:ext cx="6858000" cy="4971167"/>
          </a:xfrm>
        </p:spPr>
      </p:pic>
      <p:sp>
        <p:nvSpPr>
          <p:cNvPr id="28675" name="Rectangle 9">
            <a:extLst>
              <a:ext uri="{FF2B5EF4-FFF2-40B4-BE49-F238E27FC236}">
                <a16:creationId xmlns:a16="http://schemas.microsoft.com/office/drawing/2014/main" id="{058F0D42-E9F0-69DA-F682-46A27C9F8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4211" y="206677"/>
            <a:ext cx="58070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/>
              <a:t>Spiral Casing for 35 MW Vertical Francis Turbine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11DFFA8-61A4-9B66-3634-2F8135EF4DF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F8F9196-9E74-B689-7E40-8360E8BB89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A080C532-D6BD-8082-5A05-AA69A3D3B8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975E181-BAB5-3B01-C4C5-AAF73AF139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4534BFBD-0783-4829-D300-26607E6296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58F0E597-B791-7776-BC2B-75B36E744DA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3FF98F4F-ADE3-532B-8BC1-CAFDC3F9CC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022D6914-6028-D100-55C0-B4D08113E4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FA45F029-CE6E-806B-2AE6-E1F40BFC4F1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D71927C4-5C08-3904-23AB-54521E3DF5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E2292F75-7E5E-6161-BAFB-A6DA89E608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C82122DA-2357-5627-82EF-A58479EB3D8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68CF88E-5D52-D7BC-9B86-7438FF140D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9B78A970-3175-B1C0-1BFE-4A165252BD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207A06CD-3FAF-A791-62D6-9F4B243C69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2F3BA1D1-D914-A780-D1F4-14437AEE41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4FCFC3A8-46A1-6500-B409-60E558E3AE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356D28CB-BA24-374C-A965-DE7B0F0935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C994740-0EF4-F270-4993-3BAFFCA5BA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4" name="Rectangle 2">
            <a:extLst>
              <a:ext uri="{FF2B5EF4-FFF2-40B4-BE49-F238E27FC236}">
                <a16:creationId xmlns:a16="http://schemas.microsoft.com/office/drawing/2014/main" id="{4938F7A2-9919-CFCD-C83B-99D8BBB570C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Design of Spiral Casing</a:t>
            </a:r>
          </a:p>
        </p:txBody>
      </p:sp>
      <p:graphicFrame>
        <p:nvGraphicFramePr>
          <p:cNvPr id="700419" name="Object 3">
            <a:extLst>
              <a:ext uri="{FF2B5EF4-FFF2-40B4-BE49-F238E27FC236}">
                <a16:creationId xmlns:a16="http://schemas.microsoft.com/office/drawing/2014/main" id="{8E7FF7C5-E21A-BD6E-E1B5-6AF726E714F9}"/>
              </a:ext>
            </a:extLst>
          </p:cNvPr>
          <p:cNvGraphicFramePr>
            <a:graphicFrameLocks noGrp="1" noChangeAspect="1"/>
          </p:cNvGraphicFramePr>
          <p:nvPr>
            <p:ph idx="4294967295"/>
          </p:nvPr>
        </p:nvGraphicFramePr>
        <p:xfrm>
          <a:off x="304800" y="1295400"/>
          <a:ext cx="4191000" cy="4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3067478" imgH="3000000" progId="Paint.Picture">
                  <p:embed/>
                </p:oleObj>
              </mc:Choice>
              <mc:Fallback>
                <p:oleObj name="Bitmap Image" r:id="rId2" imgW="3067478" imgH="3000000" progId="Paint.Picture">
                  <p:embed/>
                  <p:pic>
                    <p:nvPicPr>
                      <p:cNvPr id="700419" name="Object 3">
                        <a:extLst>
                          <a:ext uri="{FF2B5EF4-FFF2-40B4-BE49-F238E27FC236}">
                            <a16:creationId xmlns:a16="http://schemas.microsoft.com/office/drawing/2014/main" id="{8E7FF7C5-E21A-BD6E-E1B5-6AF726E714F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295400"/>
                        <a:ext cx="4191000" cy="426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0420" name="Object 4">
            <a:extLst>
              <a:ext uri="{FF2B5EF4-FFF2-40B4-BE49-F238E27FC236}">
                <a16:creationId xmlns:a16="http://schemas.microsoft.com/office/drawing/2014/main" id="{764CA327-5DDF-EDE5-6328-D9E292B1229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4600" y="2438400"/>
          <a:ext cx="9906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1457143" imgH="1419048" progId="Paint.Picture">
                  <p:embed/>
                </p:oleObj>
              </mc:Choice>
              <mc:Fallback>
                <p:oleObj name="Bitmap Image" r:id="rId4" imgW="1457143" imgH="1419048" progId="Paint.Picture">
                  <p:embed/>
                  <p:pic>
                    <p:nvPicPr>
                      <p:cNvPr id="700420" name="Object 4">
                        <a:extLst>
                          <a:ext uri="{FF2B5EF4-FFF2-40B4-BE49-F238E27FC236}">
                            <a16:creationId xmlns:a16="http://schemas.microsoft.com/office/drawing/2014/main" id="{764CA327-5DDF-EDE5-6328-D9E292B1229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438400"/>
                        <a:ext cx="9906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0421" name="Oval 5">
            <a:extLst>
              <a:ext uri="{FF2B5EF4-FFF2-40B4-BE49-F238E27FC236}">
                <a16:creationId xmlns:a16="http://schemas.microsoft.com/office/drawing/2014/main" id="{D8EC87E1-6FB4-CDCF-7099-A520463A1F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2438400"/>
            <a:ext cx="1828800" cy="19050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23674881-23E3-7880-FCB0-F54CDC1CD32B}"/>
              </a:ext>
            </a:extLst>
          </p:cNvPr>
          <p:cNvGrpSpPr>
            <a:grpSpLocks/>
          </p:cNvGrpSpPr>
          <p:nvPr/>
        </p:nvGrpSpPr>
        <p:grpSpPr bwMode="auto">
          <a:xfrm>
            <a:off x="2514600" y="1524000"/>
            <a:ext cx="1487488" cy="1828800"/>
            <a:chOff x="1584" y="960"/>
            <a:chExt cx="937" cy="1152"/>
          </a:xfrm>
        </p:grpSpPr>
        <p:sp>
          <p:nvSpPr>
            <p:cNvPr id="4118" name="Line 7">
              <a:extLst>
                <a:ext uri="{FF2B5EF4-FFF2-40B4-BE49-F238E27FC236}">
                  <a16:creationId xmlns:a16="http://schemas.microsoft.com/office/drawing/2014/main" id="{431F5B90-F7FA-FC41-7C07-B62C1EFD2A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4" y="1536"/>
              <a:ext cx="72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IN"/>
            </a:p>
          </p:txBody>
        </p:sp>
        <p:sp>
          <p:nvSpPr>
            <p:cNvPr id="4119" name="Text Box 8">
              <a:extLst>
                <a:ext uri="{FF2B5EF4-FFF2-40B4-BE49-F238E27FC236}">
                  <a16:creationId xmlns:a16="http://schemas.microsoft.com/office/drawing/2014/main" id="{1D2F60AD-2098-0693-AE28-9FBE515A14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2" y="960"/>
              <a:ext cx="64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i="1"/>
                <a:t>R</a:t>
              </a:r>
              <a:r>
                <a:rPr lang="en-US" altLang="en-US" i="1" baseline="-25000"/>
                <a:t>casing</a:t>
              </a:r>
              <a:endParaRPr lang="en-US" altLang="en-US" i="1"/>
            </a:p>
          </p:txBody>
        </p:sp>
      </p:grpSp>
      <p:grpSp>
        <p:nvGrpSpPr>
          <p:cNvPr id="3" name="Group 9">
            <a:extLst>
              <a:ext uri="{FF2B5EF4-FFF2-40B4-BE49-F238E27FC236}">
                <a16:creationId xmlns:a16="http://schemas.microsoft.com/office/drawing/2014/main" id="{62D4F26E-568A-DCBC-2BF3-1F77F7ECEB6A}"/>
              </a:ext>
            </a:extLst>
          </p:cNvPr>
          <p:cNvGrpSpPr>
            <a:grpSpLocks/>
          </p:cNvGrpSpPr>
          <p:nvPr/>
        </p:nvGrpSpPr>
        <p:grpSpPr bwMode="auto">
          <a:xfrm>
            <a:off x="2514600" y="3352800"/>
            <a:ext cx="1262063" cy="1352550"/>
            <a:chOff x="1584" y="2112"/>
            <a:chExt cx="795" cy="852"/>
          </a:xfrm>
        </p:grpSpPr>
        <p:sp>
          <p:nvSpPr>
            <p:cNvPr id="4116" name="Line 10">
              <a:extLst>
                <a:ext uri="{FF2B5EF4-FFF2-40B4-BE49-F238E27FC236}">
                  <a16:creationId xmlns:a16="http://schemas.microsoft.com/office/drawing/2014/main" id="{7F12502D-B4A2-356D-A3F6-DE253B6805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2112"/>
              <a:ext cx="336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IN"/>
            </a:p>
          </p:txBody>
        </p:sp>
        <p:sp>
          <p:nvSpPr>
            <p:cNvPr id="4117" name="Text Box 11">
              <a:extLst>
                <a:ext uri="{FF2B5EF4-FFF2-40B4-BE49-F238E27FC236}">
                  <a16:creationId xmlns:a16="http://schemas.microsoft.com/office/drawing/2014/main" id="{0CC9FE3B-D8FF-20AF-FD68-164A6AF844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8" y="2634"/>
              <a:ext cx="42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i="1"/>
                <a:t>R</a:t>
              </a:r>
              <a:r>
                <a:rPr lang="en-US" altLang="en-US" i="1" baseline="-25000"/>
                <a:t>isv</a:t>
              </a:r>
              <a:endParaRPr lang="en-US" altLang="en-US" i="1"/>
            </a:p>
          </p:txBody>
        </p:sp>
      </p:grpSp>
      <p:grpSp>
        <p:nvGrpSpPr>
          <p:cNvPr id="4" name="Group 12">
            <a:extLst>
              <a:ext uri="{FF2B5EF4-FFF2-40B4-BE49-F238E27FC236}">
                <a16:creationId xmlns:a16="http://schemas.microsoft.com/office/drawing/2014/main" id="{92C3ED0C-8325-8B91-4F36-14A5BAAD1066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1285875"/>
            <a:ext cx="1568450" cy="695325"/>
            <a:chOff x="336" y="810"/>
            <a:chExt cx="988" cy="438"/>
          </a:xfrm>
        </p:grpSpPr>
        <p:sp>
          <p:nvSpPr>
            <p:cNvPr id="4114" name="Line 13">
              <a:extLst>
                <a:ext uri="{FF2B5EF4-FFF2-40B4-BE49-F238E27FC236}">
                  <a16:creationId xmlns:a16="http://schemas.microsoft.com/office/drawing/2014/main" id="{20BEB3BF-567A-35A9-0E3F-EA7B296FC2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" y="1248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IN"/>
            </a:p>
          </p:txBody>
        </p:sp>
        <p:sp>
          <p:nvSpPr>
            <p:cNvPr id="4115" name="Text Box 14">
              <a:extLst>
                <a:ext uri="{FF2B5EF4-FFF2-40B4-BE49-F238E27FC236}">
                  <a16:creationId xmlns:a16="http://schemas.microsoft.com/office/drawing/2014/main" id="{BB21EB71-F59E-219D-7BE6-DADA98C769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6" y="810"/>
              <a:ext cx="75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i="1"/>
                <a:t>d</a:t>
              </a:r>
              <a:r>
                <a:rPr lang="en-US" altLang="en-US" i="1" baseline="-25000"/>
                <a:t>penstock</a:t>
              </a:r>
              <a:endParaRPr lang="en-US" altLang="en-US" i="1"/>
            </a:p>
          </p:txBody>
        </p:sp>
      </p:grpSp>
      <p:grpSp>
        <p:nvGrpSpPr>
          <p:cNvPr id="5" name="Group 15">
            <a:extLst>
              <a:ext uri="{FF2B5EF4-FFF2-40B4-BE49-F238E27FC236}">
                <a16:creationId xmlns:a16="http://schemas.microsoft.com/office/drawing/2014/main" id="{E6D872EB-3A4D-2AB9-1751-796A0969AA6D}"/>
              </a:ext>
            </a:extLst>
          </p:cNvPr>
          <p:cNvGrpSpPr>
            <a:grpSpLocks/>
          </p:cNvGrpSpPr>
          <p:nvPr/>
        </p:nvGrpSpPr>
        <p:grpSpPr bwMode="auto">
          <a:xfrm>
            <a:off x="669925" y="2124075"/>
            <a:ext cx="549275" cy="1992313"/>
            <a:chOff x="422" y="1338"/>
            <a:chExt cx="346" cy="1255"/>
          </a:xfrm>
        </p:grpSpPr>
        <p:sp>
          <p:nvSpPr>
            <p:cNvPr id="4112" name="AutoShape 16">
              <a:extLst>
                <a:ext uri="{FF2B5EF4-FFF2-40B4-BE49-F238E27FC236}">
                  <a16:creationId xmlns:a16="http://schemas.microsoft.com/office/drawing/2014/main" id="{70A6EB33-4D43-E8BA-4FAA-2479758B63C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279848">
              <a:off x="192" y="2017"/>
              <a:ext cx="960" cy="192"/>
            </a:xfrm>
            <a:prstGeom prst="rightArrow">
              <a:avLst>
                <a:gd name="adj1" fmla="val 50000"/>
                <a:gd name="adj2" fmla="val 125000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4113" name="Text Box 17">
              <a:extLst>
                <a:ext uri="{FF2B5EF4-FFF2-40B4-BE49-F238E27FC236}">
                  <a16:creationId xmlns:a16="http://schemas.microsoft.com/office/drawing/2014/main" id="{168503B4-5CB2-6EAC-D8FD-0035559A29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" y="1338"/>
              <a:ext cx="27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i="1"/>
                <a:t>Q</a:t>
              </a:r>
            </a:p>
          </p:txBody>
        </p:sp>
      </p:grpSp>
      <p:sp>
        <p:nvSpPr>
          <p:cNvPr id="700434" name="Text Box 18">
            <a:extLst>
              <a:ext uri="{FF2B5EF4-FFF2-40B4-BE49-F238E27FC236}">
                <a16:creationId xmlns:a16="http://schemas.microsoft.com/office/drawing/2014/main" id="{CF92C45D-CF79-987D-9145-211365DCAA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2133600"/>
            <a:ext cx="47244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Select a suitable value of discharge per unit: </a:t>
            </a:r>
            <a:r>
              <a:rPr lang="en-US" altLang="en-US" i="1"/>
              <a:t>Q</a:t>
            </a:r>
          </a:p>
        </p:txBody>
      </p:sp>
      <p:graphicFrame>
        <p:nvGraphicFramePr>
          <p:cNvPr id="700435" name="Object 19">
            <a:extLst>
              <a:ext uri="{FF2B5EF4-FFF2-40B4-BE49-F238E27FC236}">
                <a16:creationId xmlns:a16="http://schemas.microsoft.com/office/drawing/2014/main" id="{E5F5FDD4-8FDB-6E9B-4A78-9BD687D3B8F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00600" y="3429000"/>
          <a:ext cx="3581400" cy="107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07880" imgH="393480" progId="Equation.3">
                  <p:embed/>
                </p:oleObj>
              </mc:Choice>
              <mc:Fallback>
                <p:oleObj name="Equation" r:id="rId6" imgW="1307880" imgH="393480" progId="Equation.3">
                  <p:embed/>
                  <p:pic>
                    <p:nvPicPr>
                      <p:cNvPr id="700435" name="Object 19">
                        <a:extLst>
                          <a:ext uri="{FF2B5EF4-FFF2-40B4-BE49-F238E27FC236}">
                            <a16:creationId xmlns:a16="http://schemas.microsoft.com/office/drawing/2014/main" id="{E5F5FDD4-8FDB-6E9B-4A78-9BD687D3B8F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3429000"/>
                        <a:ext cx="3581400" cy="1077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0438" name="Text Box 22">
            <a:extLst>
              <a:ext uri="{FF2B5EF4-FFF2-40B4-BE49-F238E27FC236}">
                <a16:creationId xmlns:a16="http://schemas.microsoft.com/office/drawing/2014/main" id="{31A70099-7C2D-11EC-FAE4-C2852E331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181600"/>
            <a:ext cx="8077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/>
              <a:t>But maximum allowable value is 10 </a:t>
            </a:r>
            <a:r>
              <a:rPr lang="en-US" altLang="en-US" sz="2400" i="1"/>
              <a:t>m/s</a:t>
            </a:r>
          </a:p>
          <a:p>
            <a:pPr eaLnBrk="1" hangingPunct="1"/>
            <a:r>
              <a:rPr lang="en-US" altLang="en-US" sz="2400" i="1"/>
              <a:t>Maximum allowable head loss in Penstock =2 to 4% of available head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101" name="Ink 24">
                <a:extLst>
                  <a:ext uri="{FF2B5EF4-FFF2-40B4-BE49-F238E27FC236}">
                    <a16:creationId xmlns:a16="http://schemas.microsoft.com/office/drawing/2014/main" id="{8B1F9B21-BAF0-C7F2-101E-776C97B315E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044700" y="6207125"/>
              <a:ext cx="98425" cy="7938"/>
            </p14:xfrm>
          </p:contentPart>
        </mc:Choice>
        <mc:Fallback xmlns="">
          <p:pic>
            <p:nvPicPr>
              <p:cNvPr id="4101" name="Ink 24">
                <a:extLst>
                  <a:ext uri="{FF2B5EF4-FFF2-40B4-BE49-F238E27FC236}">
                    <a16:creationId xmlns:a16="http://schemas.microsoft.com/office/drawing/2014/main" id="{8B1F9B21-BAF0-C7F2-101E-776C97B315E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35360" y="6198525"/>
                <a:ext cx="117104" cy="25137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8AAF0C51-85B7-0B5B-CBBB-97BFC2AB217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22" descr="Logo usage Guidelines">
              <a:extLst>
                <a:ext uri="{FF2B5EF4-FFF2-40B4-BE49-F238E27FC236}">
                  <a16:creationId xmlns:a16="http://schemas.microsoft.com/office/drawing/2014/main" id="{8F0F4DDD-B239-50E6-1B71-4C7A5B42E9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B001A80E-AF90-F294-CCA8-A3C3BCDF5F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D855BF16-81BC-F505-E766-EAC731C886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F0755593-611F-C7EA-BF13-3D832B5A6A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6275F4DC-0B35-72A3-9A0A-6C89CA4138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925C53C8-F181-DECC-3C5F-DBE16DEB87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1B241200-905E-5622-65B4-918FC27E21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608D2E88-E935-D3F2-6536-1CCA6ABDC0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3B2D1D70-58B2-D32E-7EF5-73140443AB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20AC2B41-6CE4-4BB7-9050-EAFD908683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E52CDB64-BF0C-CB5B-3820-617B526AC90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CDC7E334-1CA7-49AA-72A1-558ADCDFFB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E56995BC-442E-349C-E940-4D3CFF22BD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564A1021-E209-D289-04BC-243C823401E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B38BBD37-A56D-5764-DDF5-D30E2D969F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EFB83C93-482F-25D1-7F1D-6EED980225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CA4DA77D-095F-575A-7BDB-3146E05690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EFCB784-B060-6444-34F8-9AEEA60CC4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0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0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0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00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00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00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700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0421" grpId="0" animBg="1"/>
      <p:bldP spid="700434" grpId="0"/>
      <p:bldP spid="700438" grpId="0" build="p" bldLvl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490" name="Text Box 2">
            <a:extLst>
              <a:ext uri="{FF2B5EF4-FFF2-40B4-BE49-F238E27FC236}">
                <a16:creationId xmlns:a16="http://schemas.microsoft.com/office/drawing/2014/main" id="{4F84847E-AA15-4291-7379-5F8A61EAD0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662" y="1462087"/>
            <a:ext cx="56467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At any angle </a:t>
            </a:r>
            <a:r>
              <a:rPr lang="en-US" altLang="en-US" i="1" dirty="0">
                <a:latin typeface="Symbol" panose="05050102010706020507" pitchFamily="18" charset="2"/>
              </a:rPr>
              <a:t>q</a:t>
            </a:r>
            <a:r>
              <a:rPr lang="en-US" altLang="en-US" dirty="0"/>
              <a:t>, the radius of casing is:</a:t>
            </a:r>
          </a:p>
        </p:txBody>
      </p:sp>
      <p:graphicFrame>
        <p:nvGraphicFramePr>
          <p:cNvPr id="703491" name="Object 3">
            <a:extLst>
              <a:ext uri="{FF2B5EF4-FFF2-40B4-BE49-F238E27FC236}">
                <a16:creationId xmlns:a16="http://schemas.microsoft.com/office/drawing/2014/main" id="{8D66EE3E-39A7-D1F1-7902-59BD11B2C70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0" y="1943100"/>
          <a:ext cx="368935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23880" imgH="393480" progId="Equation.3">
                  <p:embed/>
                </p:oleObj>
              </mc:Choice>
              <mc:Fallback>
                <p:oleObj name="Equation" r:id="rId2" imgW="1523880" imgH="393480" progId="Equation.3">
                  <p:embed/>
                  <p:pic>
                    <p:nvPicPr>
                      <p:cNvPr id="703491" name="Object 3">
                        <a:extLst>
                          <a:ext uri="{FF2B5EF4-FFF2-40B4-BE49-F238E27FC236}">
                            <a16:creationId xmlns:a16="http://schemas.microsoft.com/office/drawing/2014/main" id="{8D66EE3E-39A7-D1F1-7902-59BD11B2C70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943100"/>
                        <a:ext cx="368935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3492" name="Text Box 4">
            <a:extLst>
              <a:ext uri="{FF2B5EF4-FFF2-40B4-BE49-F238E27FC236}">
                <a16:creationId xmlns:a16="http://schemas.microsoft.com/office/drawing/2014/main" id="{245774A4-6BF1-782F-51B9-E1AF72C242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903537"/>
            <a:ext cx="822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/>
              <a:t>A full spiral is generally recommended for high head 300m, semi-spiral is recommended for low head &lt; 50</a:t>
            </a:r>
            <a:r>
              <a:rPr lang="en-US" altLang="en-US" sz="2400" i="1"/>
              <a:t>m.</a:t>
            </a:r>
          </a:p>
        </p:txBody>
      </p:sp>
      <p:pic>
        <p:nvPicPr>
          <p:cNvPr id="703493" name="Picture 5" descr="francis1-photo">
            <a:extLst>
              <a:ext uri="{FF2B5EF4-FFF2-40B4-BE49-F238E27FC236}">
                <a16:creationId xmlns:a16="http://schemas.microsoft.com/office/drawing/2014/main" id="{F6AE7B3F-90B4-4D1C-942E-C9F7C6BA4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606" y="3673734"/>
            <a:ext cx="4418937" cy="2830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03494" name="Object 6">
            <a:extLst>
              <a:ext uri="{FF2B5EF4-FFF2-40B4-BE49-F238E27FC236}">
                <a16:creationId xmlns:a16="http://schemas.microsoft.com/office/drawing/2014/main" id="{164B6FFF-AF55-6DE4-4F7E-C7C0F2D9BAF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54663" y="1943100"/>
          <a:ext cx="1690687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98400" imgH="393480" progId="Equation.3">
                  <p:embed/>
                </p:oleObj>
              </mc:Choice>
              <mc:Fallback>
                <p:oleObj name="Equation" r:id="rId5" imgW="698400" imgH="393480" progId="Equation.3">
                  <p:embed/>
                  <p:pic>
                    <p:nvPicPr>
                      <p:cNvPr id="703494" name="Object 6">
                        <a:extLst>
                          <a:ext uri="{FF2B5EF4-FFF2-40B4-BE49-F238E27FC236}">
                            <a16:creationId xmlns:a16="http://schemas.microsoft.com/office/drawing/2014/main" id="{164B6FFF-AF55-6DE4-4F7E-C7C0F2D9BAF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4663" y="1943100"/>
                        <a:ext cx="1690687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3495" name="Text Box 7">
            <a:extLst>
              <a:ext uri="{FF2B5EF4-FFF2-40B4-BE49-F238E27FC236}">
                <a16:creationId xmlns:a16="http://schemas.microsoft.com/office/drawing/2014/main" id="{2A9C470E-983E-FBEC-BB6E-4AAA8E1A9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265612"/>
            <a:ext cx="350520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In general </a:t>
            </a:r>
            <a:r>
              <a:rPr lang="en-US" altLang="en-US" i="1" dirty="0">
                <a:latin typeface="Symbol" panose="05050102010706020507" pitchFamily="18" charset="2"/>
              </a:rPr>
              <a:t>k</a:t>
            </a:r>
            <a:r>
              <a:rPr lang="en-US" altLang="en-US" dirty="0"/>
              <a:t> =1.0, however corrected using CFD.</a:t>
            </a:r>
            <a:endParaRPr lang="en-US" altLang="en-US" i="1" dirty="0">
              <a:latin typeface="Symbol" panose="05050102010706020507" pitchFamily="18" charset="2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08EA26D-BBAA-2891-82FA-790ECB2C0FA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05A37F17-3021-E0EA-E844-EDCA562595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12271067-BB1F-AB50-3E10-606E726D39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5DA73C33-1AEB-DA58-ECC9-4A310BE251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F198B423-8626-5A48-753E-02988F4709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9E6AD129-295F-C447-ADC1-4320CAF6978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0AB00393-C597-B78B-E2B7-83269741FF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C46CF6BF-50BC-4570-03C5-8797381CB2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7F09B5F3-5520-E2BA-44E7-0C3C033200D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9A7E78B1-12DE-5015-76C3-66042D2F65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5F525533-1D27-3223-2406-23DB7856F9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346325BE-7BAC-6ADD-0F1B-E793C41DBBF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925BD681-3750-20F3-D290-390516CA33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B63DED5-B113-C39E-EA04-6502521E7F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1B386F5A-611D-CA11-E8A6-3E7B8A022AE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111963B4-8562-4FC2-5D71-F48F8A4960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500A47FA-2392-93FF-90F6-DD9480A975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2D158C08-24C4-B56F-708C-9C91DA0CF6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F7B86C0-9219-4EEA-C6CB-212A69215A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Rectangle 2">
            <a:extLst>
              <a:ext uri="{FF2B5EF4-FFF2-40B4-BE49-F238E27FC236}">
                <a16:creationId xmlns:a16="http://schemas.microsoft.com/office/drawing/2014/main" id="{AA3B5879-91B6-0288-9F5A-8C60FA23B3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81000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 dirty="0"/>
              <a:t>Segmental Design of Spiral Casing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0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03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0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0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03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0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3490" grpId="0"/>
      <p:bldP spid="703492" grpId="0"/>
      <p:bldP spid="70349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5" descr="tf_sp_v1">
            <a:extLst>
              <a:ext uri="{FF2B5EF4-FFF2-40B4-BE49-F238E27FC236}">
                <a16:creationId xmlns:a16="http://schemas.microsoft.com/office/drawing/2014/main" id="{2C9A4121-2AEC-3F40-BE38-5597513EE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5" y="1143000"/>
            <a:ext cx="5812971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6">
            <a:extLst>
              <a:ext uri="{FF2B5EF4-FFF2-40B4-BE49-F238E27FC236}">
                <a16:creationId xmlns:a16="http://schemas.microsoft.com/office/drawing/2014/main" id="{2BA134F0-EF4C-9AB9-A6AA-FA4A53B769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7772400" cy="685800"/>
          </a:xfrm>
        </p:spPr>
        <p:txBody>
          <a:bodyPr/>
          <a:lstStyle/>
          <a:p>
            <a:r>
              <a:rPr lang="en-US" altLang="en-US" sz="2800"/>
              <a:t>Flow Distribution Analysis of Casing</a:t>
            </a:r>
          </a:p>
        </p:txBody>
      </p:sp>
      <p:sp>
        <p:nvSpPr>
          <p:cNvPr id="652295" name="Text Box 7">
            <a:extLst>
              <a:ext uri="{FF2B5EF4-FFF2-40B4-BE49-F238E27FC236}">
                <a16:creationId xmlns:a16="http://schemas.microsoft.com/office/drawing/2014/main" id="{4242A897-271A-584E-55BA-A38D8B343A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8925" y="6010275"/>
            <a:ext cx="39528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Stay vanes or Guide vanes</a:t>
            </a:r>
          </a:p>
        </p:txBody>
      </p:sp>
      <p:sp>
        <p:nvSpPr>
          <p:cNvPr id="652296" name="Line 8">
            <a:extLst>
              <a:ext uri="{FF2B5EF4-FFF2-40B4-BE49-F238E27FC236}">
                <a16:creationId xmlns:a16="http://schemas.microsoft.com/office/drawing/2014/main" id="{007DCAAF-7878-FB34-9A37-E9F43EAF77C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038600" y="4953000"/>
            <a:ext cx="68580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IN"/>
          </a:p>
        </p:txBody>
      </p:sp>
      <p:pic>
        <p:nvPicPr>
          <p:cNvPr id="72711" name="Picture 7">
            <a:extLst>
              <a:ext uri="{FF2B5EF4-FFF2-40B4-BE49-F238E27FC236}">
                <a16:creationId xmlns:a16="http://schemas.microsoft.com/office/drawing/2014/main" id="{C2EBB9B4-55CC-F63F-323E-C8AE16AF7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0000"/>
                    </a14:imgEffect>
                    <a14:imgEffect>
                      <a14:brightnessContrast bright="-18000" contrast="7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371600"/>
            <a:ext cx="271145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AE7115D-EA62-DDD3-06A4-9E10CBF85C3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0E14BB7-A179-F689-55C9-37D92BD0CD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3984343F-2FEC-AAE6-3EFE-D04DD80D12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45954BED-3CD8-DF09-A432-F48F673153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4CFBAF40-6CEB-143C-2FD0-676FCF3F91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6AD1BD39-9905-AC1E-5D43-9F8322525EF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9415E19C-CAAB-32DF-E8A1-2A65283AE8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A1ECE493-543D-1E23-0DDB-41BDEA1A61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BA451FF8-58B9-B9A4-7E5A-FD407215E7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00FC1E89-AE2E-A5EA-642F-C6EE4B77A9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4C7835C0-A939-92A3-4EDD-B308658684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1E2A9CB3-DD0D-FB0E-18EB-03880B69FC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D8D9A827-F3C4-F223-3D99-7C390689E6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2E34CC7-2522-3496-5CB1-909DBE2E4D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5AD26223-0FC7-9AA4-55CD-D69CB086D85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8C0316A8-A451-6BD7-E391-15CE5B5277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55075699-04B0-5A42-B564-A0E469DC10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DB2C05CA-DA3B-E4B8-B033-B25D081C00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A617A83-8BBE-A7D1-D6E8-0377BDBCC8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5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5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229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5" descr="tf_sp_p1">
            <a:extLst>
              <a:ext uri="{FF2B5EF4-FFF2-40B4-BE49-F238E27FC236}">
                <a16:creationId xmlns:a16="http://schemas.microsoft.com/office/drawing/2014/main" id="{BE93E4B7-905B-B1E2-4772-A17DB3281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57040"/>
            <a:ext cx="4980452" cy="5600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Rectangle 6">
            <a:extLst>
              <a:ext uri="{FF2B5EF4-FFF2-40B4-BE49-F238E27FC236}">
                <a16:creationId xmlns:a16="http://schemas.microsoft.com/office/drawing/2014/main" id="{EA8C5D7C-418C-17F9-4382-496DF7CCEE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7772400" cy="685800"/>
          </a:xfrm>
        </p:spPr>
        <p:txBody>
          <a:bodyPr/>
          <a:lstStyle/>
          <a:p>
            <a:r>
              <a:rPr lang="en-US" altLang="en-US" sz="2800" dirty="0"/>
              <a:t>Static Pressure Distribution in Casing.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D3C49EF-94F6-24E1-E52A-76B397C3399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A8E2721-35CB-CC4F-F2A7-EFA515AF92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8BF8317-D519-0E5E-81FD-BADBCB7F08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40A93FEA-554F-59E5-835A-3424FFBEA3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FE431AB2-C67B-6301-66DD-698D3399CA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78764211-CB47-B09F-3FC9-E1952C9411D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B6F321FA-6C5A-0019-CBC6-5317A400F5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C2887BBD-9612-FC22-C7F1-6619F02EF7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65730DAA-D688-D637-85E6-AFAD67F91ED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7844D119-236F-1B77-442D-3F03AF1DFC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B2EC5CD1-E72C-AA55-9E5B-4AEBA4BA1D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C3060CF7-8D3E-DBFA-EE14-725B93257F4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0900D974-3BE9-0544-605F-A18B2AD070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05AFB4A-C334-1C2E-6126-B2929FFC14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2422726A-3840-3D56-1875-CB0001E003A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65D4DC2D-2BD2-2730-4E01-958A6F8C8A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8255ADE4-9A44-D0BC-1AE2-C162C02A18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9FDF0E27-422C-270C-54A7-7D269B8D39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80DABE8-B02B-B30C-18E1-682331B71F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worldofenergy.com.au/graphics/photos/factsheet6/Francis_Turbine.jpg">
            <a:extLst>
              <a:ext uri="{FF2B5EF4-FFF2-40B4-BE49-F238E27FC236}">
                <a16:creationId xmlns:a16="http://schemas.microsoft.com/office/drawing/2014/main" id="{D9529070-CF69-F5BF-A86D-A35DDBA53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462" y="1447800"/>
            <a:ext cx="6974138" cy="451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itle 2">
            <a:extLst>
              <a:ext uri="{FF2B5EF4-FFF2-40B4-BE49-F238E27FC236}">
                <a16:creationId xmlns:a16="http://schemas.microsoft.com/office/drawing/2014/main" id="{5F8E5F21-1E92-7DE7-F7EE-68CEC51FA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76200"/>
            <a:ext cx="6337672" cy="1143000"/>
          </a:xfrm>
        </p:spPr>
        <p:txBody>
          <a:bodyPr/>
          <a:lstStyle/>
          <a:p>
            <a:r>
              <a:rPr lang="en-US" altLang="en-US" sz="2800" dirty="0"/>
              <a:t>Mega Civil Works for Mechanical Power Generation</a:t>
            </a:r>
          </a:p>
        </p:txBody>
      </p:sp>
      <p:pic>
        <p:nvPicPr>
          <p:cNvPr id="72706" name="Picture 2">
            <a:extLst>
              <a:ext uri="{FF2B5EF4-FFF2-40B4-BE49-F238E27FC236}">
                <a16:creationId xmlns:a16="http://schemas.microsoft.com/office/drawing/2014/main" id="{682A695E-39D3-6250-5BC8-19E2D7A16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8723" y="2764788"/>
            <a:ext cx="2707105" cy="205740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scene3d>
            <a:camera prst="orthographicFront">
              <a:rot lat="19200000" lon="0" rev="0"/>
            </a:camera>
            <a:lightRig rig="threePt" dir="t"/>
          </a:scene3d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E68300A-4A62-CA13-EFD7-C1196D2B79B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26DD55B4-6BEC-7ADD-48D4-CD2937B86F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1254CE6-A72B-56D4-905D-C468E764DF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F3C3CCF8-A553-F39B-7D94-A148D3825D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C466C879-9C6C-02D6-580F-46BC59CF3D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DA0CD787-035E-684D-C6C0-453AFC072E7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833A2742-DBC0-E4D4-5CD2-D33B216D93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89E72938-5034-8EAB-1C65-6D5EBEE937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9FE5AC85-5963-A738-93B3-ADFC2A5011A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D2161C63-3BF7-60B8-B4EB-27A303AF45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039B88BC-7D3F-56E1-7867-A709D075B8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09E33FCB-F46E-1437-70CC-EAFAF229DE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4AB48B3B-F12A-6304-75E6-AD6C327BBF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C0FDA0B-5731-1AD3-0EDF-A820513462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8E06E16F-D794-30B6-463E-BA6C28602AD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35D42B81-C0FD-2523-5153-79FFB84D00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B39C2125-E8B4-6D08-D5FD-61A3184CDF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E20C26D3-3E44-50EB-321B-695C40A308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1BEAE03-6A11-A9FD-8177-7C901A9F1A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C865D011-C6A9-11C3-660C-D186BD83D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Complete Francis Model </a:t>
            </a:r>
          </a:p>
        </p:txBody>
      </p:sp>
      <p:pic>
        <p:nvPicPr>
          <p:cNvPr id="28675" name="Picture 3">
            <a:extLst>
              <a:ext uri="{FF2B5EF4-FFF2-40B4-BE49-F238E27FC236}">
                <a16:creationId xmlns:a16="http://schemas.microsoft.com/office/drawing/2014/main" id="{2CF90834-28A3-1F28-38AC-78C053976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71600"/>
            <a:ext cx="7315200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CE76220-5114-B7A3-1AB4-AEDD6B23105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9B60CE08-8160-D51A-19D5-74EB617886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8689E59-736C-C0AE-ECCB-ADBD522AD6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40A85824-BFAC-68C4-26EC-3454B4420C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FC059AAA-A7E0-9D31-D269-9531DEDFAF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EAD1BBB7-4672-ADAD-50C6-9A63939AD16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49C67324-169C-A406-8908-660A7AAC94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0CE61749-CC32-B50C-A58E-1371A002A1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FA393CFE-9AA7-E747-F80E-AC3C4B7970C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3BB6429C-945A-13C7-C5E1-3424093351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D5DD5DFE-333D-6992-CA04-18B90D7941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B7CC108C-D46A-601B-93AF-D65A895F83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FB69B39F-BDFD-7601-32BB-CDC9B9C36E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F00CEA6-A3BE-B396-42B7-FC7214E0D3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FBC4C81F-D532-DF5C-A32F-CBE55D8A4C9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168A2331-E6E7-1E7C-079E-AC74399302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FC9712FA-F91E-641C-6A08-01621F001C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9BB0BE96-18AB-4341-4AB0-D134D0AD1F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B136DBC-1FD5-6032-4875-19B9055F85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5C410247-15C7-8B0A-2F8A-486B6A4A4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r>
              <a:rPr lang="en-US" altLang="en-US" sz="2800" dirty="0"/>
              <a:t>Meshing of Fluid Domain</a:t>
            </a:r>
          </a:p>
        </p:txBody>
      </p:sp>
      <p:pic>
        <p:nvPicPr>
          <p:cNvPr id="29699" name="Picture 2">
            <a:extLst>
              <a:ext uri="{FF2B5EF4-FFF2-40B4-BE49-F238E27FC236}">
                <a16:creationId xmlns:a16="http://schemas.microsoft.com/office/drawing/2014/main" id="{E94C2F3E-E7CA-361D-22B4-5FEA8AC44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6423025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3">
            <a:extLst>
              <a:ext uri="{FF2B5EF4-FFF2-40B4-BE49-F238E27FC236}">
                <a16:creationId xmlns:a16="http://schemas.microsoft.com/office/drawing/2014/main" id="{33B353D3-AB45-D0EC-E9A9-4FD06BF46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895600"/>
            <a:ext cx="5405438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D85AB1A-C60D-8F48-51F9-60F4525DCDC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ABA8D5F4-D575-0226-4BFC-3CC9C71B0B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A41984C-DAB6-CCD6-9581-7E2BA3394C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27C1C11-12EB-50E0-69BA-28B1963B3E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E2B0C5A9-AA01-FA51-59F1-8EBB8842D4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31314A6D-468C-E0D9-158F-74DA053C973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1F995B83-32E1-4E34-B70F-098ABED28F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E42B7F6D-3435-9138-4324-FE0D0A06A5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2CE831E1-93C0-4EB0-9637-2D35269181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7E8259BA-6246-1606-DDED-A874673173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0941128F-045A-CD5D-C824-495A4EF201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3C750D07-80F3-2895-7D38-5EE7AE38BDB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43523972-4559-0EE8-A1B1-B6D2B66A14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0A5CAF3-B1D0-CC7E-A2A2-00D3628604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4BD0EF26-35C0-C1F5-E3C3-5B2E343F47C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2C46DF25-00FB-5F22-2D1E-D3F19998F0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17DF8032-F837-B871-E09F-0991EF754B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12D7071A-6898-B9EF-2F11-325F815882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C9A7EC4-BADA-C92D-1905-23BE13AB40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10CACC43-95CF-1C13-BFF1-AA08BA630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Problem Definition in CFD</a:t>
            </a:r>
          </a:p>
        </p:txBody>
      </p:sp>
      <p:pic>
        <p:nvPicPr>
          <p:cNvPr id="30723" name="Picture 2">
            <a:extLst>
              <a:ext uri="{FF2B5EF4-FFF2-40B4-BE49-F238E27FC236}">
                <a16:creationId xmlns:a16="http://schemas.microsoft.com/office/drawing/2014/main" id="{BFA63D7C-AAF5-1891-E4EC-7E3E254C0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19200"/>
            <a:ext cx="8389938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3F89706-66FD-0DC1-69B9-358754C036E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0E51B4E6-A602-9F27-D23B-639F731922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A5125DC1-8CD6-4ACA-B421-05C4539833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6D0445DB-97B3-0E9F-1270-0460020001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E7D574FC-0751-9616-272E-DC74DF072C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123E79C9-820F-8011-BCAD-79F5E364366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3211FBF7-7981-092E-B13B-6B9C67D8BF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19C3110B-961B-5FF2-B7E9-24CD42DDBB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7FF08536-F645-5DB2-6D4C-239628CEAC2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36783054-F565-70B3-AB6A-31CDCC2555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F4062209-2328-11E8-0846-86A5F9D825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DCE84A32-07E1-930D-1729-7B0F8265457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AD486120-6151-79B0-9F57-FFB683CA54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A36724E-82B0-8B63-8D9E-524CA8DCB9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A1503CD4-79A1-1FF8-B96C-9857FE91110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772E4274-890A-0896-3CAD-FF56C20EF3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16070043-36BE-58B1-CDB5-499844A66B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69C2E2B6-48C9-AFFC-B40C-CD628C56E3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6D3D6DE-6B37-2656-FEAE-BBC6B03721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itle 1">
            <a:extLst>
              <a:ext uri="{FF2B5EF4-FFF2-40B4-BE49-F238E27FC236}">
                <a16:creationId xmlns:a16="http://schemas.microsoft.com/office/drawing/2014/main" id="{AA5FC1A8-89D3-AF81-BCBF-0948F8CE8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Blade Loading &amp; Torque</a:t>
            </a:r>
          </a:p>
        </p:txBody>
      </p:sp>
      <p:pic>
        <p:nvPicPr>
          <p:cNvPr id="15365" name="Picture 2">
            <a:extLst>
              <a:ext uri="{FF2B5EF4-FFF2-40B4-BE49-F238E27FC236}">
                <a16:creationId xmlns:a16="http://schemas.microsoft.com/office/drawing/2014/main" id="{91AC2EFD-5966-0E51-FF3E-29CDDBAD0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44958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3">
            <a:extLst>
              <a:ext uri="{FF2B5EF4-FFF2-40B4-BE49-F238E27FC236}">
                <a16:creationId xmlns:a16="http://schemas.microsoft.com/office/drawing/2014/main" id="{BEAD8EF8-1EC8-150E-141F-CA63F5611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362200"/>
            <a:ext cx="5197475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8EA25AF-F744-8AFE-3749-47557F93587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82A8ECD-BF59-CA77-B3D1-819B188757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D64AD60-8465-E871-5EE3-864ADC530B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A67CC897-FFFC-EDB3-91AC-65271D69B0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DEB80170-36E0-28F4-48EE-9005EA330B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DDFE6709-8ED3-587B-BF9D-00071C59EDD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E2A52A28-F444-CA77-E705-DEFDF7E469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8EEB65A6-2E2F-8F92-1493-2CA6B723C2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4192186F-77A6-6BDD-F129-CA522F79DB8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F0249644-7A79-00D2-1DD3-3963AEB9BB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1BF625F1-4A5B-2945-9C8B-3EA314D645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4AAC29D2-70AE-BA93-E0D5-1C058FD645E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CE5046C0-32DC-2B30-AF21-1B905BF999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93BCD6ED-C951-4112-3331-927DC9BCE3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C0E0A9E3-4B26-1026-A443-D6340F5066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2122CD78-B114-B6A0-E13E-0EA40BE162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F0099F05-D3F7-8EDC-FF65-FFC61246C4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B52079E5-76A4-66DE-78D9-359E7CEC7E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CD84437-E224-5F1C-00B1-7C874C15AF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1">
            <a:extLst>
              <a:ext uri="{FF2B5EF4-FFF2-40B4-BE49-F238E27FC236}">
                <a16:creationId xmlns:a16="http://schemas.microsoft.com/office/drawing/2014/main" id="{A9A8726E-F874-B73D-CA55-4EC50C437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524" y="152400"/>
            <a:ext cx="6797675" cy="1143000"/>
          </a:xfrm>
        </p:spPr>
        <p:txBody>
          <a:bodyPr/>
          <a:lstStyle/>
          <a:p>
            <a:r>
              <a:rPr lang="en-US" altLang="en-US" sz="2800" dirty="0"/>
              <a:t>Relative Performances of Components</a:t>
            </a:r>
          </a:p>
        </p:txBody>
      </p:sp>
      <p:pic>
        <p:nvPicPr>
          <p:cNvPr id="16388" name="Picture 2">
            <a:extLst>
              <a:ext uri="{FF2B5EF4-FFF2-40B4-BE49-F238E27FC236}">
                <a16:creationId xmlns:a16="http://schemas.microsoft.com/office/drawing/2014/main" id="{31BE0030-D831-C561-3E42-678006C9D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8678863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A9DAE1E-CC70-E71D-52FF-9409EA78ECB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92D6209E-E4E2-BEB7-5181-3780365F4A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7E707C0-8638-4916-3386-1AF109DC9B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A17CC61-CF99-4464-3372-4218E1A763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0D3A8F2-5A95-F8C9-1144-128095B05C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C3DD0D31-03B1-5120-A67D-3AEB4FBB319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5E3F6A4B-BD27-384B-11B6-8AA30DB478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711F21A2-9E84-040F-C067-DEBE803AEF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B9E66CF6-55DF-2E6D-BFD7-1A7A8F2BA19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30796138-C38E-3DC2-8BBF-855640A83E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A7DAAE44-1749-1455-8995-C245361D2E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D5D04493-23D0-FE53-49F4-9C183CA89AA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04DE8A6F-AFC2-B69F-CCBE-34B80A3D52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99B53E1-9075-09D1-A10C-1618B4B22E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3DE6225C-405B-A6ED-82BA-68D5D3C566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1A328AEA-3BFE-A6B0-CCC9-433BC6A902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A4AFEB78-365E-73D3-80EA-7EAF17ADF8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0F6E98CD-5EF8-2B34-EF06-BC9AECD52F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15106AD-01EF-CFE6-3C21-5860E33ECC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97E8529F-D4F5-C29A-00F6-55A12D834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838200"/>
          </a:xfrm>
        </p:spPr>
        <p:txBody>
          <a:bodyPr/>
          <a:lstStyle/>
          <a:p>
            <a:r>
              <a:rPr lang="en-US" altLang="en-US" sz="2800" dirty="0"/>
              <a:t>Cause for Runner Losses</a:t>
            </a:r>
          </a:p>
        </p:txBody>
      </p:sp>
      <p:pic>
        <p:nvPicPr>
          <p:cNvPr id="31747" name="Picture 2">
            <a:extLst>
              <a:ext uri="{FF2B5EF4-FFF2-40B4-BE49-F238E27FC236}">
                <a16:creationId xmlns:a16="http://schemas.microsoft.com/office/drawing/2014/main" id="{561CBEAE-E50A-1E8D-C9F7-7312CBB10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447800"/>
            <a:ext cx="6203950" cy="4729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40EDA18-6D14-4927-3B73-6F03700869C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D3AC78F-1D93-F97F-C711-551B46210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33A2AD2-9B92-E41C-63BC-FD45E3041E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A3E33E3E-BCA4-EC25-B56C-6FACF6A162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A05C0B61-E89D-12AE-1713-A18E1116F3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77072275-D40B-6A64-BD62-BC100540DBE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93713CDF-6831-9EE7-62F7-6A73D2FD0D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95F1C979-938E-0F3D-214F-93E5D62843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F68FA9E4-4356-2DB2-E82A-920232EDD3E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8C65F45E-BF5E-703B-813B-F35F2C5A16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1E4121AD-79A2-6E42-1411-08E6BB3555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9E52720F-927D-8799-D132-15371C1A774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7875228B-10AE-7811-A80B-67E0316A7C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A9D86BA7-37B6-BE02-04C3-9D2AB1E7BD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50922C22-7B05-D65D-8138-CE6FFF7D38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53AD8B37-77DB-42E6-3FA8-8E0AD20F58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01141AB4-A73A-D5A5-11FD-FC4B3ED61C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9B89B668-968A-AE23-36EA-C51A608D1C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128FBD1-3E08-8ED6-3D38-182D0240D5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1D8F695B-A0D0-B1AD-D338-CC4AE36E1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Cause for Runner Losses</a:t>
            </a:r>
          </a:p>
        </p:txBody>
      </p:sp>
      <p:pic>
        <p:nvPicPr>
          <p:cNvPr id="32771" name="Picture 2">
            <a:extLst>
              <a:ext uri="{FF2B5EF4-FFF2-40B4-BE49-F238E27FC236}">
                <a16:creationId xmlns:a16="http://schemas.microsoft.com/office/drawing/2014/main" id="{28EDFF3D-F382-7BFD-E1E9-5CDCA0134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62034"/>
            <a:ext cx="6902945" cy="559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0F87DDE-410E-EFE3-DE4F-C7B01A50194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71DA9F9-3ED7-DB29-AB2D-EB679477E8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ACDED156-7ECF-556E-D4C3-41F5388DBE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E548E221-FDC5-E3D8-E8E5-9E22DF329E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E5B40AAB-7D4E-FF4B-9E1F-03BAE2B563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5AC3096A-3F1C-9AC7-FC39-155F87203E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5D0D4A81-1026-FF0F-8303-45F7D5F90D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88831770-0BD2-FAEC-0639-1AD5052E41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9298E7C3-7C65-8E8D-C170-D704061FF95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E41B6352-E37B-12AF-9066-39D2D9E243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FF43048E-3E69-1000-63DF-48DB0F2612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A866DEC4-28C0-B40A-3168-990189ED11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0B631FB8-A64A-96E5-7DEA-71EE54A4E5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0DD4537-8D82-7F71-387B-395571E163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01598445-4616-3DE0-C147-9962B5652B2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E5AE9E0A-EB07-8C48-A765-DB4830F837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2B8152E5-F72A-8902-5B36-2C049AA750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C2773B4-7B5B-3769-EA62-E416FBD731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0FA3E58-7A40-16FC-FAA9-112493B390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E7E75D0C-172C-715E-D73B-0143113ED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28600"/>
            <a:ext cx="7772400" cy="685800"/>
          </a:xfrm>
        </p:spPr>
        <p:txBody>
          <a:bodyPr/>
          <a:lstStyle/>
          <a:p>
            <a:r>
              <a:rPr lang="en-US" altLang="en-US" sz="2800"/>
              <a:t>Modification of Hydrofoil Shape</a:t>
            </a:r>
          </a:p>
        </p:txBody>
      </p:sp>
      <p:pic>
        <p:nvPicPr>
          <p:cNvPr id="33795" name="Picture 2">
            <a:extLst>
              <a:ext uri="{FF2B5EF4-FFF2-40B4-BE49-F238E27FC236}">
                <a16:creationId xmlns:a16="http://schemas.microsoft.com/office/drawing/2014/main" id="{95D31E57-7309-8B97-963D-E22E7CD50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85875"/>
            <a:ext cx="6477000" cy="526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6E3416D-32A2-EC62-1FC8-329B1C86E92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81727E2-BAB5-24CF-4E8E-EA9FE72145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43E55B6-9BE9-C902-7D38-99A22A53F0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6E055545-55FD-E3B6-9A52-210C2C8766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0060E5B-1109-678E-4387-23DE2027B3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38EA8408-F21E-5605-4EA1-9B0294B23E8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EE3E1E9F-80B5-A2B3-DFE8-6D4268F73B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9C3F0158-902D-477A-724B-F711959E4E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9EFCD7EF-7818-01E7-05DD-DD46DBEA5A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8C6B5216-EE8E-9990-193E-344F7E352E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84BF2D18-E774-F0D0-8B1F-3BA2BF95DC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D1D03F02-2372-35CD-494E-88E1787B38A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AA502DFC-C0CF-BDD2-E262-1467E510BB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0C4D2C0-A27E-6076-A53E-54C1446968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54C76D12-3554-2050-9959-AF08C6CF412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BA31345D-7C82-926D-9D91-7C15F70080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B8F079F6-4606-2ECC-F7F1-78C9AC7009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D46E9674-487B-DA53-84F6-BD82A2BBCE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4E665D4-78B0-3102-820B-DBBAF93749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AE99493E-479C-0F40-321C-CFC60A716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25" y="274819"/>
            <a:ext cx="6337671" cy="838200"/>
          </a:xfrm>
        </p:spPr>
        <p:txBody>
          <a:bodyPr/>
          <a:lstStyle/>
          <a:p>
            <a:r>
              <a:rPr lang="en-US" altLang="en-US" sz="2800" dirty="0"/>
              <a:t>Improvement of the Runner Design using CFD</a:t>
            </a:r>
          </a:p>
        </p:txBody>
      </p:sp>
      <p:grpSp>
        <p:nvGrpSpPr>
          <p:cNvPr id="36867" name="Group 4">
            <a:extLst>
              <a:ext uri="{FF2B5EF4-FFF2-40B4-BE49-F238E27FC236}">
                <a16:creationId xmlns:a16="http://schemas.microsoft.com/office/drawing/2014/main" id="{D37CF77C-C230-4DB4-6305-79016C4094AC}"/>
              </a:ext>
            </a:extLst>
          </p:cNvPr>
          <p:cNvGrpSpPr>
            <a:grpSpLocks/>
          </p:cNvGrpSpPr>
          <p:nvPr/>
        </p:nvGrpSpPr>
        <p:grpSpPr bwMode="auto">
          <a:xfrm>
            <a:off x="128666" y="990600"/>
            <a:ext cx="8763000" cy="5737225"/>
            <a:chOff x="152400" y="914400"/>
            <a:chExt cx="8763000" cy="5736566"/>
          </a:xfrm>
        </p:grpSpPr>
        <p:pic>
          <p:nvPicPr>
            <p:cNvPr id="36868" name="Picture 2">
              <a:extLst>
                <a:ext uri="{FF2B5EF4-FFF2-40B4-BE49-F238E27FC236}">
                  <a16:creationId xmlns:a16="http://schemas.microsoft.com/office/drawing/2014/main" id="{5CEECAD4-2A76-07A5-3E18-F9FF28049B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914400"/>
              <a:ext cx="8458200" cy="5736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69" name="TextBox 3">
              <a:extLst>
                <a:ext uri="{FF2B5EF4-FFF2-40B4-BE49-F238E27FC236}">
                  <a16:creationId xmlns:a16="http://schemas.microsoft.com/office/drawing/2014/main" id="{6C03E935-5A3A-14B7-0ECE-4AFAEC9CBD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62026" y="2891135"/>
              <a:ext cx="2253374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/>
                <a:t>Classical Theory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EC23E1F1-A73C-574F-51EA-79576A2FFA9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0F1F4FB2-D8CA-DA19-2147-4B1AAFC17B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EA5FEDE-7807-3AAC-ED62-8C86ED8315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A967A65-A6DA-2871-16F3-F4CC9F8394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4119E33-E3D2-6E32-71F0-8C4026E501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E3D027D1-86AD-1F11-3FE7-A85BF9C8D6D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23E8DF6C-2E62-ADFA-901D-86CA8BDCF7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C32046CF-26D8-9476-3A17-C1E93E00C6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5A5B2A8E-9C6C-13B4-67F4-9786DC7575D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6F34A858-CE9A-FA6B-942E-0DA478D2DE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975DBAA3-8509-9902-799B-C48EF498C5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A039EA0C-B8C7-61CE-A648-B7352E7B8A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FE5EF68-73A4-EB13-5499-7621B821A3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EA81CCEB-AE05-F729-B2C5-5154EFFBCA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1551A3FE-A6B8-9ED9-FF29-8E7BB22FBD6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A3F08BB2-7F85-6DFC-8374-5FF7BEC648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FB23A762-5700-B017-A00A-B9C8D55456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F42B9BDA-19F5-8C5C-69AB-95D34FD783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873D485-49DE-3508-912C-A985D95001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11094</TotalTime>
  <Words>603</Words>
  <Application>Microsoft Office PowerPoint</Application>
  <PresentationFormat>On-screen Show (4:3)</PresentationFormat>
  <Paragraphs>117</Paragraphs>
  <Slides>36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Arial</vt:lpstr>
      <vt:lpstr>CommercialScript BT</vt:lpstr>
      <vt:lpstr>Harlow Solid Italic</vt:lpstr>
      <vt:lpstr>Symbol</vt:lpstr>
      <vt:lpstr>Tempus Sans ITC</vt:lpstr>
      <vt:lpstr>Times New Roman</vt:lpstr>
      <vt:lpstr>Default Design</vt:lpstr>
      <vt:lpstr>Bitmap Image</vt:lpstr>
      <vt:lpstr>Equation</vt:lpstr>
      <vt:lpstr> Design Analysis of Francis Turbine’s Organs</vt:lpstr>
      <vt:lpstr>3D Geometric Model of  A Francis Turbine</vt:lpstr>
      <vt:lpstr>Guide Vanes </vt:lpstr>
      <vt:lpstr>Design of Guide Wheel : Low Specific Speed</vt:lpstr>
      <vt:lpstr>Design of Guide Wheel (Stator): High Specific Speed</vt:lpstr>
      <vt:lpstr>Design of Guide Wheel (Stator): High Specific Speed</vt:lpstr>
      <vt:lpstr>Design of the Guide Vanes Diameter of guide vane shaft</vt:lpstr>
      <vt:lpstr>The correlation between the turbine discharge and the guide vane angle.</vt:lpstr>
      <vt:lpstr>Pressure drop versus Guide Vane angle</vt:lpstr>
      <vt:lpstr>Design of the Guide Vanes</vt:lpstr>
      <vt:lpstr>Design of the Guide Vane Outlet Angle</vt:lpstr>
      <vt:lpstr>Design of the Guide Vanes How to choose the number of vanes</vt:lpstr>
      <vt:lpstr>Design Rules for  Guide Vane Wheels </vt:lpstr>
      <vt:lpstr>Operational Configurations of Guide Vanes </vt:lpstr>
      <vt:lpstr>Number of guide vanes</vt:lpstr>
      <vt:lpstr>Number of Guide Vanes</vt:lpstr>
      <vt:lpstr>Geometrical Description  of A Francis Turbine Parts</vt:lpstr>
      <vt:lpstr>Geometrical Description  of A Francis Turbine Parts</vt:lpstr>
      <vt:lpstr>Geometrical Description  of A Francis Turbine Parts</vt:lpstr>
      <vt:lpstr>Design Rules for Stay Vanes </vt:lpstr>
      <vt:lpstr>Design of Spiral Casing</vt:lpstr>
      <vt:lpstr>PowerPoint Presentation</vt:lpstr>
      <vt:lpstr>Design of Spiral Casing</vt:lpstr>
      <vt:lpstr>PowerPoint Presentation</vt:lpstr>
      <vt:lpstr>Flow Distribution Analysis of Casing</vt:lpstr>
      <vt:lpstr>Static Pressure Distribution in Casing.</vt:lpstr>
      <vt:lpstr>Mega Civil Works for Mechanical Power Generation</vt:lpstr>
      <vt:lpstr>Complete Francis Model </vt:lpstr>
      <vt:lpstr>Meshing of Fluid Domain</vt:lpstr>
      <vt:lpstr>Problem Definition in CFD</vt:lpstr>
      <vt:lpstr>Blade Loading &amp; Torque</vt:lpstr>
      <vt:lpstr>Relative Performances of Components</vt:lpstr>
      <vt:lpstr>Cause for Runner Losses</vt:lpstr>
      <vt:lpstr>Cause for Runner Losses</vt:lpstr>
      <vt:lpstr>Modification of Hydrofoil Shape</vt:lpstr>
      <vt:lpstr>Improvement of the Runner Design using CFD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1013</cp:revision>
  <dcterms:created xsi:type="dcterms:W3CDTF">2003-07-30T05:45:36Z</dcterms:created>
  <dcterms:modified xsi:type="dcterms:W3CDTF">2025-10-25T04:45:44Z</dcterms:modified>
</cp:coreProperties>
</file>