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wav" ContentType="audio/x-wav"/>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theme/themeOverride1.xml" ContentType="application/vnd.openxmlformats-officedocument.themeOverride+xml"/>
  <Override PartName="/ppt/notesSlides/notesSlide1.xml" ContentType="application/vnd.openxmlformats-officedocument.presentationml.notesSlide+xml"/>
  <Override PartName="/ppt/ink/ink1.xml" ContentType="application/inkml+xml"/>
  <Override PartName="/ppt/ink/ink2.xml" ContentType="application/inkml+xml"/>
  <Override PartName="/ppt/notesSlides/notesSlide2.xml" ContentType="application/vnd.openxmlformats-officedocument.presentationml.notesSlide+xml"/>
  <Override PartName="/ppt/ink/ink3.xml" ContentType="application/inkml+xml"/>
  <Override PartName="/ppt/ink/ink4.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handoutMasterIdLst>
    <p:handoutMasterId r:id="rId32"/>
  </p:handoutMasterIdLst>
  <p:sldIdLst>
    <p:sldId id="943" r:id="rId2"/>
    <p:sldId id="944" r:id="rId3"/>
    <p:sldId id="919" r:id="rId4"/>
    <p:sldId id="920" r:id="rId5"/>
    <p:sldId id="921" r:id="rId6"/>
    <p:sldId id="922" r:id="rId7"/>
    <p:sldId id="923" r:id="rId8"/>
    <p:sldId id="924" r:id="rId9"/>
    <p:sldId id="940" r:id="rId10"/>
    <p:sldId id="751" r:id="rId11"/>
    <p:sldId id="941" r:id="rId12"/>
    <p:sldId id="827" r:id="rId13"/>
    <p:sldId id="829" r:id="rId14"/>
    <p:sldId id="758" r:id="rId15"/>
    <p:sldId id="759" r:id="rId16"/>
    <p:sldId id="760" r:id="rId17"/>
    <p:sldId id="761" r:id="rId18"/>
    <p:sldId id="762" r:id="rId19"/>
    <p:sldId id="763" r:id="rId20"/>
    <p:sldId id="750" r:id="rId21"/>
    <p:sldId id="830" r:id="rId22"/>
    <p:sldId id="831" r:id="rId23"/>
    <p:sldId id="832" r:id="rId24"/>
    <p:sldId id="833" r:id="rId25"/>
    <p:sldId id="752" r:id="rId26"/>
    <p:sldId id="753" r:id="rId27"/>
    <p:sldId id="764" r:id="rId28"/>
    <p:sldId id="765" r:id="rId29"/>
    <p:sldId id="809" r:id="rId30"/>
  </p:sldIdLst>
  <p:sldSz cx="9144000" cy="6858000" type="screen4x3"/>
  <p:notesSz cx="6858000" cy="9144000"/>
  <p:defaultTextStyle>
    <a:defPPr>
      <a:defRPr lang="en-US"/>
    </a:defPPr>
    <a:lvl1pPr algn="l" rtl="0" fontAlgn="base">
      <a:spcBef>
        <a:spcPct val="0"/>
      </a:spcBef>
      <a:spcAft>
        <a:spcPct val="0"/>
      </a:spcAft>
      <a:defRPr sz="2800" kern="1200">
        <a:solidFill>
          <a:schemeClr val="tx1"/>
        </a:solidFill>
        <a:latin typeface="Times New Roman" panose="02020603050405020304" pitchFamily="18" charset="0"/>
        <a:ea typeface="+mn-ea"/>
        <a:cs typeface="+mn-cs"/>
      </a:defRPr>
    </a:lvl1pPr>
    <a:lvl2pPr marL="457200" algn="l" rtl="0" fontAlgn="base">
      <a:spcBef>
        <a:spcPct val="0"/>
      </a:spcBef>
      <a:spcAft>
        <a:spcPct val="0"/>
      </a:spcAft>
      <a:defRPr sz="2800" kern="1200">
        <a:solidFill>
          <a:schemeClr val="tx1"/>
        </a:solidFill>
        <a:latin typeface="Times New Roman" panose="02020603050405020304" pitchFamily="18" charset="0"/>
        <a:ea typeface="+mn-ea"/>
        <a:cs typeface="+mn-cs"/>
      </a:defRPr>
    </a:lvl2pPr>
    <a:lvl3pPr marL="914400" algn="l" rtl="0" fontAlgn="base">
      <a:spcBef>
        <a:spcPct val="0"/>
      </a:spcBef>
      <a:spcAft>
        <a:spcPct val="0"/>
      </a:spcAft>
      <a:defRPr sz="2800" kern="1200">
        <a:solidFill>
          <a:schemeClr val="tx1"/>
        </a:solidFill>
        <a:latin typeface="Times New Roman" panose="02020603050405020304" pitchFamily="18" charset="0"/>
        <a:ea typeface="+mn-ea"/>
        <a:cs typeface="+mn-cs"/>
      </a:defRPr>
    </a:lvl3pPr>
    <a:lvl4pPr marL="1371600" algn="l" rtl="0" fontAlgn="base">
      <a:spcBef>
        <a:spcPct val="0"/>
      </a:spcBef>
      <a:spcAft>
        <a:spcPct val="0"/>
      </a:spcAft>
      <a:defRPr sz="2800" kern="1200">
        <a:solidFill>
          <a:schemeClr val="tx1"/>
        </a:solidFill>
        <a:latin typeface="Times New Roman" panose="02020603050405020304" pitchFamily="18" charset="0"/>
        <a:ea typeface="+mn-ea"/>
        <a:cs typeface="+mn-cs"/>
      </a:defRPr>
    </a:lvl4pPr>
    <a:lvl5pPr marL="1828800" algn="l" rtl="0" fontAlgn="base">
      <a:spcBef>
        <a:spcPct val="0"/>
      </a:spcBef>
      <a:spcAft>
        <a:spcPct val="0"/>
      </a:spcAft>
      <a:defRPr sz="2800" kern="1200">
        <a:solidFill>
          <a:schemeClr val="tx1"/>
        </a:solidFill>
        <a:latin typeface="Times New Roman" panose="02020603050405020304" pitchFamily="18" charset="0"/>
        <a:ea typeface="+mn-ea"/>
        <a:cs typeface="+mn-cs"/>
      </a:defRPr>
    </a:lvl5pPr>
    <a:lvl6pPr marL="2286000" algn="l" defTabSz="914400" rtl="0" eaLnBrk="1" latinLnBrk="0" hangingPunct="1">
      <a:defRPr sz="2800" kern="1200">
        <a:solidFill>
          <a:schemeClr val="tx1"/>
        </a:solidFill>
        <a:latin typeface="Times New Roman" panose="02020603050405020304" pitchFamily="18" charset="0"/>
        <a:ea typeface="+mn-ea"/>
        <a:cs typeface="+mn-cs"/>
      </a:defRPr>
    </a:lvl6pPr>
    <a:lvl7pPr marL="2743200" algn="l" defTabSz="914400" rtl="0" eaLnBrk="1" latinLnBrk="0" hangingPunct="1">
      <a:defRPr sz="2800" kern="1200">
        <a:solidFill>
          <a:schemeClr val="tx1"/>
        </a:solidFill>
        <a:latin typeface="Times New Roman" panose="02020603050405020304" pitchFamily="18" charset="0"/>
        <a:ea typeface="+mn-ea"/>
        <a:cs typeface="+mn-cs"/>
      </a:defRPr>
    </a:lvl7pPr>
    <a:lvl8pPr marL="3200400" algn="l" defTabSz="914400" rtl="0" eaLnBrk="1" latinLnBrk="0" hangingPunct="1">
      <a:defRPr sz="2800" kern="1200">
        <a:solidFill>
          <a:schemeClr val="tx1"/>
        </a:solidFill>
        <a:latin typeface="Times New Roman" panose="02020603050405020304" pitchFamily="18" charset="0"/>
        <a:ea typeface="+mn-ea"/>
        <a:cs typeface="+mn-cs"/>
      </a:defRPr>
    </a:lvl8pPr>
    <a:lvl9pPr marL="3657600" algn="l" defTabSz="914400" rtl="0" eaLnBrk="1" latinLnBrk="0" hangingPunct="1">
      <a:defRPr sz="28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00"/>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703" autoAdjust="0"/>
    <p:restoredTop sz="95593" autoAdjust="0"/>
  </p:normalViewPr>
  <p:slideViewPr>
    <p:cSldViewPr>
      <p:cViewPr varScale="1">
        <p:scale>
          <a:sx n="70" d="100"/>
          <a:sy n="70" d="100"/>
        </p:scale>
        <p:origin x="1328" y="5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8028"/>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2" Type="http://schemas.openxmlformats.org/officeDocument/2006/relationships/oleObject" Target="Book1" TargetMode="External"/><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scatterChart>
        <c:scatterStyle val="smoothMarker"/>
        <c:varyColors val="0"/>
        <c:ser>
          <c:idx val="0"/>
          <c:order val="0"/>
          <c:spPr>
            <a:ln>
              <a:solidFill>
                <a:schemeClr val="tx1"/>
              </a:solidFill>
            </a:ln>
          </c:spPr>
          <c:marker>
            <c:symbol val="none"/>
          </c:marker>
          <c:xVal>
            <c:numRef>
              <c:f>Sheet1!$B$3:$B$11</c:f>
              <c:numCache>
                <c:formatCode>General</c:formatCode>
                <c:ptCount val="9"/>
                <c:pt idx="0">
                  <c:v>5</c:v>
                </c:pt>
                <c:pt idx="1">
                  <c:v>10</c:v>
                </c:pt>
                <c:pt idx="2">
                  <c:v>15</c:v>
                </c:pt>
                <c:pt idx="3">
                  <c:v>20</c:v>
                </c:pt>
                <c:pt idx="4">
                  <c:v>25</c:v>
                </c:pt>
                <c:pt idx="5">
                  <c:v>30</c:v>
                </c:pt>
                <c:pt idx="6">
                  <c:v>35</c:v>
                </c:pt>
                <c:pt idx="7">
                  <c:v>40</c:v>
                </c:pt>
                <c:pt idx="8">
                  <c:v>45</c:v>
                </c:pt>
              </c:numCache>
            </c:numRef>
          </c:xVal>
          <c:yVal>
            <c:numRef>
              <c:f>Sheet1!$C$3:$C$11</c:f>
              <c:numCache>
                <c:formatCode>General</c:formatCode>
                <c:ptCount val="9"/>
                <c:pt idx="0">
                  <c:v>24.998499999999783</c:v>
                </c:pt>
                <c:pt idx="1">
                  <c:v>19.991</c:v>
                </c:pt>
                <c:pt idx="2">
                  <c:v>15.7685</c:v>
                </c:pt>
                <c:pt idx="3">
                  <c:v>12.331</c:v>
                </c:pt>
                <c:pt idx="4">
                  <c:v>9.6785000000000014</c:v>
                </c:pt>
                <c:pt idx="5">
                  <c:v>7.8109999999999955</c:v>
                </c:pt>
                <c:pt idx="6">
                  <c:v>6.7284999999999968</c:v>
                </c:pt>
                <c:pt idx="7">
                  <c:v>5.6</c:v>
                </c:pt>
                <c:pt idx="8">
                  <c:v>4.8</c:v>
                </c:pt>
              </c:numCache>
            </c:numRef>
          </c:yVal>
          <c:smooth val="1"/>
          <c:extLst>
            <c:ext xmlns:c16="http://schemas.microsoft.com/office/drawing/2014/chart" uri="{C3380CC4-5D6E-409C-BE32-E72D297353CC}">
              <c16:uniqueId val="{00000000-93F6-4B31-91C5-14F5CA50954C}"/>
            </c:ext>
          </c:extLst>
        </c:ser>
        <c:dLbls>
          <c:showLegendKey val="0"/>
          <c:showVal val="0"/>
          <c:showCatName val="0"/>
          <c:showSerName val="0"/>
          <c:showPercent val="0"/>
          <c:showBubbleSize val="0"/>
        </c:dLbls>
        <c:axId val="104435072"/>
        <c:axId val="104649856"/>
      </c:scatterChart>
      <c:valAx>
        <c:axId val="104435072"/>
        <c:scaling>
          <c:orientation val="minMax"/>
        </c:scaling>
        <c:delete val="0"/>
        <c:axPos val="b"/>
        <c:majorGridlines/>
        <c:minorGridlines/>
        <c:numFmt formatCode="General" sourceLinked="1"/>
        <c:majorTickMark val="out"/>
        <c:minorTickMark val="none"/>
        <c:tickLblPos val="nextTo"/>
        <c:crossAx val="104649856"/>
        <c:crosses val="autoZero"/>
        <c:crossBetween val="midCat"/>
      </c:valAx>
      <c:valAx>
        <c:axId val="104649856"/>
        <c:scaling>
          <c:orientation val="minMax"/>
        </c:scaling>
        <c:delete val="0"/>
        <c:axPos val="l"/>
        <c:majorGridlines/>
        <c:minorGridlines/>
        <c:numFmt formatCode="General" sourceLinked="1"/>
        <c:majorTickMark val="out"/>
        <c:minorTickMark val="none"/>
        <c:tickLblPos val="nextTo"/>
        <c:crossAx val="104435072"/>
        <c:crosses val="autoZero"/>
        <c:crossBetween val="midCat"/>
      </c:valAx>
      <c:spPr>
        <a:ln w="117475"/>
      </c:spPr>
    </c:plotArea>
    <c:plotVisOnly val="1"/>
    <c:dispBlanksAs val="gap"/>
    <c:showDLblsOverMax val="0"/>
  </c:chart>
  <c:spPr>
    <a:ln w="60325"/>
  </c:spPr>
  <c:externalData r:id="rId2">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F062D471-3170-53A0-4E4C-45DEC674F6B5}"/>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6147" name="Rectangle 3">
            <a:extLst>
              <a:ext uri="{FF2B5EF4-FFF2-40B4-BE49-F238E27FC236}">
                <a16:creationId xmlns:a16="http://schemas.microsoft.com/office/drawing/2014/main" id="{B8030D4D-73A1-F8C6-7D35-1A14111844CB}"/>
              </a:ext>
            </a:extLst>
          </p:cNvPr>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6148" name="Rectangle 4">
            <a:extLst>
              <a:ext uri="{FF2B5EF4-FFF2-40B4-BE49-F238E27FC236}">
                <a16:creationId xmlns:a16="http://schemas.microsoft.com/office/drawing/2014/main" id="{0F1E0B0D-A312-1555-DFF8-3401B759FA3F}"/>
              </a:ext>
            </a:extLst>
          </p:cNvPr>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6149" name="Rectangle 5">
            <a:extLst>
              <a:ext uri="{FF2B5EF4-FFF2-40B4-BE49-F238E27FC236}">
                <a16:creationId xmlns:a16="http://schemas.microsoft.com/office/drawing/2014/main" id="{39F3271C-F9EC-7FFE-50FD-8959E7325E25}"/>
              </a:ext>
            </a:extLst>
          </p:cNvPr>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0FFDF58B-E3AB-47DD-999F-B438FCE40DDB}" type="slidenum">
              <a:rPr lang="en-US" altLang="en-US"/>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3-09-12T06:43:11.346"/>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9 9 2322,'-9'-9'2322,"9"9"-1419,0 0-2064,0 0-903,0 0-129</inkml:trace>
</inkml:ink>
</file>

<file path=ppt/ink/ink2.xml><?xml version="1.0" encoding="utf-8"?>
<inkml:ink xmlns:inkml="http://www.w3.org/2003/InkML">
  <inkml:definitions>
    <inkml:context xml:id="ctx0">
      <inkml:inkSource xml:id="inkSrc0">
        <inkml:traceFormat>
          <inkml:channel name="X" type="integer" max="2611" units="cm"/>
          <inkml:channel name="Y" type="integer" max="1632" units="cm"/>
        </inkml:traceFormat>
        <inkml:channelProperties>
          <inkml:channelProperty channel="X" name="resolution" value="99.99233" units="1/cm"/>
          <inkml:channelProperty channel="Y" name="resolution" value="99.99999" units="1/cm"/>
        </inkml:channelProperties>
      </inkml:inkSource>
      <inkml:timestamp xml:id="ts0" timeString="2013-09-12T06:56:44.232"/>
    </inkml:context>
    <inkml:brush xml:id="br0">
      <inkml:brushProperty name="width" value="0.05292" units="cm"/>
      <inkml:brushProperty name="height" value="0.05292" units="cm"/>
      <inkml:brushProperty name="color" value="#FF0000"/>
      <inkml:brushProperty name="fitToCurve" value="1"/>
    </inkml:brush>
    <inkml:context xml:id="ctx1">
      <inkml:inkSource xml:id="inkSrc1">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1" timeString="2013-09-12T06:58:23.464"/>
    </inkml:context>
  </inkml:definitions>
  <inkml:trace contextRef="#ctx0" brushRef="#br0">2565 1236,'0'0,"0"0,0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inkml:trace>
  <inkml:trace contextRef="#ctx1" brushRef="#br0">31 11 1,'0'0'2450,"-10"-11"259,10 11 0,0 0-2322,0 0-387,0 0 0,0 0-129,-9 0-645,9 0-1677,0 0-129,-12 6 259</inkml:trace>
</inkml:ink>
</file>

<file path=ppt/ink/ink3.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3-09-12T06:43:11.346"/>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9 9 2322,'-9'-9'2322,"9"9"-1419,0 0-2064,0 0-903,0 0-129</inkml:trace>
</inkml:ink>
</file>

<file path=ppt/ink/ink4.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3-09-11T06:07:26.030"/>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33 178 387,'-40'0'2580,"40"0"0,0 0 258,0 0-1806,0 0-516,0 0 0,0 0 0,0 0 258,0 0-129,9-49 0,-9 49 129,0 0 0,0 0-258,35-54 129,-35 54-387,0 0-129,0 0 129,47-45-258,-47 45 0,0 0-258,0 0 0,46-30 129,-46 30-258,0 0 129,0 0 0,0 0-129,0 0 129,44 5 129,-44-5-258,0 0-516,15 74-645,-15-74-645,8 81-1290,-8-81 258</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9074" name="Rectangle 2">
            <a:extLst>
              <a:ext uri="{FF2B5EF4-FFF2-40B4-BE49-F238E27FC236}">
                <a16:creationId xmlns:a16="http://schemas.microsoft.com/office/drawing/2014/main" id="{6C22E451-DE45-7319-A339-86477A637B8C}"/>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259075" name="Rectangle 3">
            <a:extLst>
              <a:ext uri="{FF2B5EF4-FFF2-40B4-BE49-F238E27FC236}">
                <a16:creationId xmlns:a16="http://schemas.microsoft.com/office/drawing/2014/main" id="{75C8E418-B7E4-DAED-668A-D6622C288E27}"/>
              </a:ext>
            </a:extLst>
          </p:cNvPr>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23556" name="Rectangle 4">
            <a:extLst>
              <a:ext uri="{FF2B5EF4-FFF2-40B4-BE49-F238E27FC236}">
                <a16:creationId xmlns:a16="http://schemas.microsoft.com/office/drawing/2014/main" id="{272A5C9A-CFFA-D7DE-33D3-200E4C6D331C}"/>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9077" name="Rectangle 5">
            <a:extLst>
              <a:ext uri="{FF2B5EF4-FFF2-40B4-BE49-F238E27FC236}">
                <a16:creationId xmlns:a16="http://schemas.microsoft.com/office/drawing/2014/main" id="{82926230-1E81-5DA8-97F2-161B23392AE9}"/>
              </a:ext>
            </a:extLst>
          </p:cNvPr>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59078" name="Rectangle 6">
            <a:extLst>
              <a:ext uri="{FF2B5EF4-FFF2-40B4-BE49-F238E27FC236}">
                <a16:creationId xmlns:a16="http://schemas.microsoft.com/office/drawing/2014/main" id="{B751FA4B-800E-A0B7-82D5-1F81D9311C8D}"/>
              </a:ext>
            </a:extLst>
          </p:cNvPr>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259079" name="Rectangle 7">
            <a:extLst>
              <a:ext uri="{FF2B5EF4-FFF2-40B4-BE49-F238E27FC236}">
                <a16:creationId xmlns:a16="http://schemas.microsoft.com/office/drawing/2014/main" id="{0749EB38-6FC2-F443-305E-D454EAF2B057}"/>
              </a:ext>
            </a:extLst>
          </p:cNvPr>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581FDCB3-45D2-403C-961B-66441DBED023}"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a:extLst>
              <a:ext uri="{FF2B5EF4-FFF2-40B4-BE49-F238E27FC236}">
                <a16:creationId xmlns:a16="http://schemas.microsoft.com/office/drawing/2014/main" id="{28372B86-2D6D-EA24-5595-7B1BEE693155}"/>
              </a:ext>
            </a:extLst>
          </p:cNvPr>
          <p:cNvSpPr>
            <a:spLocks noGrp="1" noRot="1" noChangeAspect="1" noTextEdit="1"/>
          </p:cNvSpPr>
          <p:nvPr>
            <p:ph type="sldImg"/>
          </p:nvPr>
        </p:nvSpPr>
        <p:spPr>
          <a:ln/>
        </p:spPr>
      </p:sp>
      <p:sp>
        <p:nvSpPr>
          <p:cNvPr id="33795" name="Notes Placeholder 2">
            <a:extLst>
              <a:ext uri="{FF2B5EF4-FFF2-40B4-BE49-F238E27FC236}">
                <a16:creationId xmlns:a16="http://schemas.microsoft.com/office/drawing/2014/main" id="{FDFDB86D-D75A-5E89-9178-E71B8546AAA3}"/>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33796" name="Slide Number Placeholder 3">
            <a:extLst>
              <a:ext uri="{FF2B5EF4-FFF2-40B4-BE49-F238E27FC236}">
                <a16:creationId xmlns:a16="http://schemas.microsoft.com/office/drawing/2014/main" id="{66D2F3D6-9347-0578-2690-537DAE560080}"/>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fld id="{DF179473-674C-4817-B579-F835602AD092}" type="slidenum">
              <a:rPr lang="en-US" altLang="en-US" sz="1200"/>
              <a:pPr eaLnBrk="1" hangingPunct="1"/>
              <a:t>9</a:t>
            </a:fld>
            <a:endParaRPr lang="en-US" altLang="en-US" sz="1200"/>
          </a:p>
        </p:txBody>
      </p:sp>
    </p:spTree>
    <p:extLst>
      <p:ext uri="{BB962C8B-B14F-4D97-AF65-F5344CB8AC3E}">
        <p14:creationId xmlns:p14="http://schemas.microsoft.com/office/powerpoint/2010/main" val="1811410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a:extLst>
              <a:ext uri="{FF2B5EF4-FFF2-40B4-BE49-F238E27FC236}">
                <a16:creationId xmlns:a16="http://schemas.microsoft.com/office/drawing/2014/main" id="{28372B86-2D6D-EA24-5595-7B1BEE693155}"/>
              </a:ext>
            </a:extLst>
          </p:cNvPr>
          <p:cNvSpPr>
            <a:spLocks noGrp="1" noRot="1" noChangeAspect="1" noTextEdit="1"/>
          </p:cNvSpPr>
          <p:nvPr>
            <p:ph type="sldImg"/>
          </p:nvPr>
        </p:nvSpPr>
        <p:spPr>
          <a:ln/>
        </p:spPr>
      </p:sp>
      <p:sp>
        <p:nvSpPr>
          <p:cNvPr id="33795" name="Notes Placeholder 2">
            <a:extLst>
              <a:ext uri="{FF2B5EF4-FFF2-40B4-BE49-F238E27FC236}">
                <a16:creationId xmlns:a16="http://schemas.microsoft.com/office/drawing/2014/main" id="{FDFDB86D-D75A-5E89-9178-E71B8546AAA3}"/>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33796" name="Slide Number Placeholder 3">
            <a:extLst>
              <a:ext uri="{FF2B5EF4-FFF2-40B4-BE49-F238E27FC236}">
                <a16:creationId xmlns:a16="http://schemas.microsoft.com/office/drawing/2014/main" id="{66D2F3D6-9347-0578-2690-537DAE560080}"/>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fld id="{DF179473-674C-4817-B579-F835602AD092}" type="slidenum">
              <a:rPr lang="en-US" altLang="en-US" sz="1200"/>
              <a:pPr eaLnBrk="1" hangingPunct="1"/>
              <a:t>20</a:t>
            </a:fld>
            <a:endParaRPr lang="en-US" altLang="en-US" sz="1200"/>
          </a:p>
        </p:txBody>
      </p:sp>
    </p:spTree>
    <p:extLst>
      <p:ext uri="{BB962C8B-B14F-4D97-AF65-F5344CB8AC3E}">
        <p14:creationId xmlns:p14="http://schemas.microsoft.com/office/powerpoint/2010/main" val="301404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B25ADDE6-D0DD-F9DE-803D-A98103B4D92B}"/>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04838044-FB0E-ADAA-D7EF-7E7078CCA4B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4721748A-D7D9-B59B-E8A6-99AE5D7D8539}"/>
              </a:ext>
            </a:extLst>
          </p:cNvPr>
          <p:cNvSpPr>
            <a:spLocks noGrp="1" noChangeArrowheads="1"/>
          </p:cNvSpPr>
          <p:nvPr>
            <p:ph type="sldNum" sz="quarter" idx="12"/>
          </p:nvPr>
        </p:nvSpPr>
        <p:spPr>
          <a:ln/>
        </p:spPr>
        <p:txBody>
          <a:bodyPr/>
          <a:lstStyle>
            <a:lvl1pPr>
              <a:defRPr/>
            </a:lvl1pPr>
          </a:lstStyle>
          <a:p>
            <a:fld id="{6E1B8B73-DB61-4690-84B4-236E39A405CF}" type="slidenum">
              <a:rPr lang="en-US" altLang="en-US"/>
              <a:pPr/>
              <a:t>‹#›</a:t>
            </a:fld>
            <a:endParaRPr lang="en-US" altLang="en-US"/>
          </a:p>
        </p:txBody>
      </p:sp>
    </p:spTree>
    <p:extLst>
      <p:ext uri="{BB962C8B-B14F-4D97-AF65-F5344CB8AC3E}">
        <p14:creationId xmlns:p14="http://schemas.microsoft.com/office/powerpoint/2010/main" val="39399898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01079648-19AB-125B-B711-A2E47A698CD0}"/>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AD0C34F8-CBB2-54BD-D287-DDFB014FCA53}"/>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41052C6D-EC56-D9FC-DFEF-2744E07AD5B8}"/>
              </a:ext>
            </a:extLst>
          </p:cNvPr>
          <p:cNvSpPr>
            <a:spLocks noGrp="1" noChangeArrowheads="1"/>
          </p:cNvSpPr>
          <p:nvPr>
            <p:ph type="sldNum" sz="quarter" idx="12"/>
          </p:nvPr>
        </p:nvSpPr>
        <p:spPr>
          <a:ln/>
        </p:spPr>
        <p:txBody>
          <a:bodyPr/>
          <a:lstStyle>
            <a:lvl1pPr>
              <a:defRPr/>
            </a:lvl1pPr>
          </a:lstStyle>
          <a:p>
            <a:fld id="{D9BCE4DD-1618-4298-84AD-E18A166F6D42}" type="slidenum">
              <a:rPr lang="en-US" altLang="en-US"/>
              <a:pPr/>
              <a:t>‹#›</a:t>
            </a:fld>
            <a:endParaRPr lang="en-US" altLang="en-US"/>
          </a:p>
        </p:txBody>
      </p:sp>
    </p:spTree>
    <p:extLst>
      <p:ext uri="{BB962C8B-B14F-4D97-AF65-F5344CB8AC3E}">
        <p14:creationId xmlns:p14="http://schemas.microsoft.com/office/powerpoint/2010/main" val="2975980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749F13B6-1A65-8ECC-9D1D-F570224B01DA}"/>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0D235A98-D87D-4367-B06A-B2DCACDD0D5E}"/>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64D3C809-E585-33D9-24FD-079ACD84AA1A}"/>
              </a:ext>
            </a:extLst>
          </p:cNvPr>
          <p:cNvSpPr>
            <a:spLocks noGrp="1" noChangeArrowheads="1"/>
          </p:cNvSpPr>
          <p:nvPr>
            <p:ph type="sldNum" sz="quarter" idx="12"/>
          </p:nvPr>
        </p:nvSpPr>
        <p:spPr>
          <a:ln/>
        </p:spPr>
        <p:txBody>
          <a:bodyPr/>
          <a:lstStyle>
            <a:lvl1pPr>
              <a:defRPr/>
            </a:lvl1pPr>
          </a:lstStyle>
          <a:p>
            <a:fld id="{FB08FE5D-8294-4E25-A1AC-20CE9F093EBC}" type="slidenum">
              <a:rPr lang="en-US" altLang="en-US"/>
              <a:pPr/>
              <a:t>‹#›</a:t>
            </a:fld>
            <a:endParaRPr lang="en-US" altLang="en-US"/>
          </a:p>
        </p:txBody>
      </p:sp>
    </p:spTree>
    <p:extLst>
      <p:ext uri="{BB962C8B-B14F-4D97-AF65-F5344CB8AC3E}">
        <p14:creationId xmlns:p14="http://schemas.microsoft.com/office/powerpoint/2010/main" val="13467625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1784C5DC-DAA4-56DE-5A78-C66815CF0663}"/>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B6C3CE55-C689-2997-E0C6-7941BAD3FC9F}"/>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B4529145-D7F5-7634-A359-3454EC6EB761}"/>
              </a:ext>
            </a:extLst>
          </p:cNvPr>
          <p:cNvSpPr>
            <a:spLocks noGrp="1" noChangeArrowheads="1"/>
          </p:cNvSpPr>
          <p:nvPr>
            <p:ph type="sldNum" sz="quarter" idx="12"/>
          </p:nvPr>
        </p:nvSpPr>
        <p:spPr>
          <a:ln/>
        </p:spPr>
        <p:txBody>
          <a:bodyPr/>
          <a:lstStyle>
            <a:lvl1pPr>
              <a:defRPr/>
            </a:lvl1pPr>
          </a:lstStyle>
          <a:p>
            <a:fld id="{AD049E31-BF04-47C5-8F30-34F39DEB4196}" type="slidenum">
              <a:rPr lang="en-US" altLang="en-US"/>
              <a:pPr/>
              <a:t>‹#›</a:t>
            </a:fld>
            <a:endParaRPr lang="en-US" altLang="en-US"/>
          </a:p>
        </p:txBody>
      </p:sp>
    </p:spTree>
    <p:extLst>
      <p:ext uri="{BB962C8B-B14F-4D97-AF65-F5344CB8AC3E}">
        <p14:creationId xmlns:p14="http://schemas.microsoft.com/office/powerpoint/2010/main" val="17530936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7242CA8C-2349-7526-896A-E08F1308F0FA}"/>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38D56253-F851-F49A-12EA-1798328ABDB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6283D463-1167-D397-0231-8205E7042DF4}"/>
              </a:ext>
            </a:extLst>
          </p:cNvPr>
          <p:cNvSpPr>
            <a:spLocks noGrp="1" noChangeArrowheads="1"/>
          </p:cNvSpPr>
          <p:nvPr>
            <p:ph type="sldNum" sz="quarter" idx="12"/>
          </p:nvPr>
        </p:nvSpPr>
        <p:spPr>
          <a:ln/>
        </p:spPr>
        <p:txBody>
          <a:bodyPr/>
          <a:lstStyle>
            <a:lvl1pPr>
              <a:defRPr/>
            </a:lvl1pPr>
          </a:lstStyle>
          <a:p>
            <a:fld id="{2EA4A73E-A750-4ED1-922B-237E7D8F0623}" type="slidenum">
              <a:rPr lang="en-US" altLang="en-US"/>
              <a:pPr/>
              <a:t>‹#›</a:t>
            </a:fld>
            <a:endParaRPr lang="en-US" altLang="en-US"/>
          </a:p>
        </p:txBody>
      </p:sp>
    </p:spTree>
    <p:extLst>
      <p:ext uri="{BB962C8B-B14F-4D97-AF65-F5344CB8AC3E}">
        <p14:creationId xmlns:p14="http://schemas.microsoft.com/office/powerpoint/2010/main" val="32492864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74471073-E423-E795-6B44-C5DF57CB952C}"/>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61DB8441-155B-4D88-52D7-04F150D2B04F}"/>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0018FDE5-81E2-BD9E-CDA7-581AEAC77A46}"/>
              </a:ext>
            </a:extLst>
          </p:cNvPr>
          <p:cNvSpPr>
            <a:spLocks noGrp="1" noChangeArrowheads="1"/>
          </p:cNvSpPr>
          <p:nvPr>
            <p:ph type="sldNum" sz="quarter" idx="12"/>
          </p:nvPr>
        </p:nvSpPr>
        <p:spPr>
          <a:ln/>
        </p:spPr>
        <p:txBody>
          <a:bodyPr/>
          <a:lstStyle>
            <a:lvl1pPr>
              <a:defRPr/>
            </a:lvl1pPr>
          </a:lstStyle>
          <a:p>
            <a:fld id="{EAFF95CB-613E-446D-903C-341ACF66C0D5}" type="slidenum">
              <a:rPr lang="en-US" altLang="en-US"/>
              <a:pPr/>
              <a:t>‹#›</a:t>
            </a:fld>
            <a:endParaRPr lang="en-US" altLang="en-US"/>
          </a:p>
        </p:txBody>
      </p:sp>
    </p:spTree>
    <p:extLst>
      <p:ext uri="{BB962C8B-B14F-4D97-AF65-F5344CB8AC3E}">
        <p14:creationId xmlns:p14="http://schemas.microsoft.com/office/powerpoint/2010/main" val="9119871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EE1A8A29-829B-ABC3-7C8D-936C233CA119}"/>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56B64C91-FE10-D09C-8EAC-10852DD61E6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30D04DE0-952D-5C14-BE9F-54EC30E27B1B}"/>
              </a:ext>
            </a:extLst>
          </p:cNvPr>
          <p:cNvSpPr>
            <a:spLocks noGrp="1" noChangeArrowheads="1"/>
          </p:cNvSpPr>
          <p:nvPr>
            <p:ph type="sldNum" sz="quarter" idx="12"/>
          </p:nvPr>
        </p:nvSpPr>
        <p:spPr>
          <a:ln/>
        </p:spPr>
        <p:txBody>
          <a:bodyPr/>
          <a:lstStyle>
            <a:lvl1pPr>
              <a:defRPr/>
            </a:lvl1pPr>
          </a:lstStyle>
          <a:p>
            <a:fld id="{218FB327-068C-4D7F-BD10-6455C277AA2C}" type="slidenum">
              <a:rPr lang="en-US" altLang="en-US"/>
              <a:pPr/>
              <a:t>‹#›</a:t>
            </a:fld>
            <a:endParaRPr lang="en-US" altLang="en-US"/>
          </a:p>
        </p:txBody>
      </p:sp>
    </p:spTree>
    <p:extLst>
      <p:ext uri="{BB962C8B-B14F-4D97-AF65-F5344CB8AC3E}">
        <p14:creationId xmlns:p14="http://schemas.microsoft.com/office/powerpoint/2010/main" val="41247027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2FB6DD7A-203A-FB69-A1BC-F3D40CC7A617}"/>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5D5FEC90-A1F0-02F7-F89D-5D1A4B857B3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CFC53CB3-518D-C643-AF25-EB7AA8A90C29}"/>
              </a:ext>
            </a:extLst>
          </p:cNvPr>
          <p:cNvSpPr>
            <a:spLocks noGrp="1" noChangeArrowheads="1"/>
          </p:cNvSpPr>
          <p:nvPr>
            <p:ph type="sldNum" sz="quarter" idx="12"/>
          </p:nvPr>
        </p:nvSpPr>
        <p:spPr>
          <a:ln/>
        </p:spPr>
        <p:txBody>
          <a:bodyPr/>
          <a:lstStyle>
            <a:lvl1pPr>
              <a:defRPr/>
            </a:lvl1pPr>
          </a:lstStyle>
          <a:p>
            <a:fld id="{1796B92D-518E-42BA-950A-D9D331DDB465}" type="slidenum">
              <a:rPr lang="en-US" altLang="en-US"/>
              <a:pPr/>
              <a:t>‹#›</a:t>
            </a:fld>
            <a:endParaRPr lang="en-US" altLang="en-US"/>
          </a:p>
        </p:txBody>
      </p:sp>
    </p:spTree>
    <p:extLst>
      <p:ext uri="{BB962C8B-B14F-4D97-AF65-F5344CB8AC3E}">
        <p14:creationId xmlns:p14="http://schemas.microsoft.com/office/powerpoint/2010/main" val="3913568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3957A4FB-9726-CC5A-D666-88484816A462}"/>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AFC28183-F902-CE19-D24F-ECE85374FDB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863FBB30-2318-F7A7-8976-80AB4FED54A5}"/>
              </a:ext>
            </a:extLst>
          </p:cNvPr>
          <p:cNvSpPr>
            <a:spLocks noGrp="1" noChangeArrowheads="1"/>
          </p:cNvSpPr>
          <p:nvPr>
            <p:ph type="sldNum" sz="quarter" idx="12"/>
          </p:nvPr>
        </p:nvSpPr>
        <p:spPr>
          <a:ln/>
        </p:spPr>
        <p:txBody>
          <a:bodyPr/>
          <a:lstStyle>
            <a:lvl1pPr>
              <a:defRPr/>
            </a:lvl1pPr>
          </a:lstStyle>
          <a:p>
            <a:fld id="{E9A65200-36D2-4E56-9DF4-83F19B9C3FB8}" type="slidenum">
              <a:rPr lang="en-US" altLang="en-US"/>
              <a:pPr/>
              <a:t>‹#›</a:t>
            </a:fld>
            <a:endParaRPr lang="en-US" altLang="en-US"/>
          </a:p>
        </p:txBody>
      </p:sp>
    </p:spTree>
    <p:extLst>
      <p:ext uri="{BB962C8B-B14F-4D97-AF65-F5344CB8AC3E}">
        <p14:creationId xmlns:p14="http://schemas.microsoft.com/office/powerpoint/2010/main" val="37282515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B7C18792-4D39-CC4B-1AFE-B6EC35E94C90}"/>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1118349E-DF30-490A-9E46-03D30260320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3E246A50-6493-FD03-A4D0-99BEF66343A4}"/>
              </a:ext>
            </a:extLst>
          </p:cNvPr>
          <p:cNvSpPr>
            <a:spLocks noGrp="1" noChangeArrowheads="1"/>
          </p:cNvSpPr>
          <p:nvPr>
            <p:ph type="sldNum" sz="quarter" idx="12"/>
          </p:nvPr>
        </p:nvSpPr>
        <p:spPr>
          <a:ln/>
        </p:spPr>
        <p:txBody>
          <a:bodyPr/>
          <a:lstStyle>
            <a:lvl1pPr>
              <a:defRPr/>
            </a:lvl1pPr>
          </a:lstStyle>
          <a:p>
            <a:fld id="{9D97F16D-D494-4B5B-AF4F-A9D9ECC5A1EF}" type="slidenum">
              <a:rPr lang="en-US" altLang="en-US"/>
              <a:pPr/>
              <a:t>‹#›</a:t>
            </a:fld>
            <a:endParaRPr lang="en-US" altLang="en-US"/>
          </a:p>
        </p:txBody>
      </p:sp>
    </p:spTree>
    <p:extLst>
      <p:ext uri="{BB962C8B-B14F-4D97-AF65-F5344CB8AC3E}">
        <p14:creationId xmlns:p14="http://schemas.microsoft.com/office/powerpoint/2010/main" val="24426228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61141748-540A-0F6A-FDDD-97398002E85B}"/>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9D165216-1F99-DF43-0E95-D03C93754E4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61BF31E2-F17C-F620-AE88-A686B22EA69F}"/>
              </a:ext>
            </a:extLst>
          </p:cNvPr>
          <p:cNvSpPr>
            <a:spLocks noGrp="1" noChangeArrowheads="1"/>
          </p:cNvSpPr>
          <p:nvPr>
            <p:ph type="sldNum" sz="quarter" idx="12"/>
          </p:nvPr>
        </p:nvSpPr>
        <p:spPr>
          <a:ln/>
        </p:spPr>
        <p:txBody>
          <a:bodyPr/>
          <a:lstStyle>
            <a:lvl1pPr>
              <a:defRPr/>
            </a:lvl1pPr>
          </a:lstStyle>
          <a:p>
            <a:fld id="{55191B00-33C1-4DFA-AF5B-12CE03226A43}" type="slidenum">
              <a:rPr lang="en-US" altLang="en-US"/>
              <a:pPr/>
              <a:t>‹#›</a:t>
            </a:fld>
            <a:endParaRPr lang="en-US" altLang="en-US"/>
          </a:p>
        </p:txBody>
      </p:sp>
    </p:spTree>
    <p:extLst>
      <p:ext uri="{BB962C8B-B14F-4D97-AF65-F5344CB8AC3E}">
        <p14:creationId xmlns:p14="http://schemas.microsoft.com/office/powerpoint/2010/main" val="24813163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05DAC9ED-8E76-F55F-EB8F-BAC84776E787}"/>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8195" name="Rectangle 3">
            <a:extLst>
              <a:ext uri="{FF2B5EF4-FFF2-40B4-BE49-F238E27FC236}">
                <a16:creationId xmlns:a16="http://schemas.microsoft.com/office/drawing/2014/main" id="{8FFB3E23-76EB-AF39-7C6F-D716630F638F}"/>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2AC4F884-69A1-50E6-7D29-824277B73C12}"/>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US"/>
          </a:p>
        </p:txBody>
      </p:sp>
      <p:sp>
        <p:nvSpPr>
          <p:cNvPr id="1029" name="Rectangle 5">
            <a:extLst>
              <a:ext uri="{FF2B5EF4-FFF2-40B4-BE49-F238E27FC236}">
                <a16:creationId xmlns:a16="http://schemas.microsoft.com/office/drawing/2014/main" id="{8795B250-33FC-E252-3FF3-4FE002CB1E48}"/>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p>
        </p:txBody>
      </p:sp>
      <p:sp>
        <p:nvSpPr>
          <p:cNvPr id="1030" name="Rectangle 6">
            <a:extLst>
              <a:ext uri="{FF2B5EF4-FFF2-40B4-BE49-F238E27FC236}">
                <a16:creationId xmlns:a16="http://schemas.microsoft.com/office/drawing/2014/main" id="{07FB9B36-A92C-1E73-B65E-C9F6D923D102}"/>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84AEED6B-989C-4BAF-BDBC-E61B17F221ED}"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13" Type="http://schemas.microsoft.com/office/2007/relationships/hdphoto" Target="../media/hdphoto1.wdp"/><Relationship Id="rId3" Type="http://schemas.openxmlformats.org/officeDocument/2006/relationships/image" Target="../media/image7.wmf"/><Relationship Id="rId7" Type="http://schemas.openxmlformats.org/officeDocument/2006/relationships/image" Target="../media/image4.png"/><Relationship Id="rId12" Type="http://schemas.openxmlformats.org/officeDocument/2006/relationships/image" Target="../media/image9.png"/><Relationship Id="rId2" Type="http://schemas.openxmlformats.org/officeDocument/2006/relationships/oleObject" Target="../embeddings/oleObject1.bin"/><Relationship Id="rId1" Type="http://schemas.openxmlformats.org/officeDocument/2006/relationships/slideLayout" Target="../slideLayouts/slideLayout7.xml"/><Relationship Id="rId6" Type="http://schemas.openxmlformats.org/officeDocument/2006/relationships/image" Target="../media/image3.png"/><Relationship Id="rId11" Type="http://schemas.openxmlformats.org/officeDocument/2006/relationships/image" Target="../media/image130.png"/><Relationship Id="rId5" Type="http://schemas.openxmlformats.org/officeDocument/2006/relationships/image" Target="../media/image8.wmf"/><Relationship Id="rId10" Type="http://schemas.openxmlformats.org/officeDocument/2006/relationships/image" Target="../media/image120.png"/><Relationship Id="rId4" Type="http://schemas.openxmlformats.org/officeDocument/2006/relationships/oleObject" Target="../embeddings/oleObject2.bin"/></Relationships>
</file>

<file path=ppt/slides/_rels/slide4.xml.rels><?xml version="1.0" encoding="UTF-8" standalone="yes"?>
<Relationships xmlns="http://schemas.openxmlformats.org/package/2006/relationships"><Relationship Id="rId8" Type="http://schemas.openxmlformats.org/officeDocument/2006/relationships/image" Target="../media/image12.wmf"/><Relationship Id="rId3" Type="http://schemas.openxmlformats.org/officeDocument/2006/relationships/image" Target="../media/image10.wmf"/><Relationship Id="rId7" Type="http://schemas.openxmlformats.org/officeDocument/2006/relationships/oleObject" Target="../embeddings/oleObject5.bin"/><Relationship Id="rId12" Type="http://schemas.openxmlformats.org/officeDocument/2006/relationships/image" Target="../media/image190.png"/><Relationship Id="rId2" Type="http://schemas.openxmlformats.org/officeDocument/2006/relationships/oleObject" Target="../embeddings/oleObject3.bin"/><Relationship Id="rId1" Type="http://schemas.openxmlformats.org/officeDocument/2006/relationships/slideLayout" Target="../slideLayouts/slideLayout6.xml"/><Relationship Id="rId6" Type="http://schemas.openxmlformats.org/officeDocument/2006/relationships/image" Target="../media/image12.png"/><Relationship Id="rId11" Type="http://schemas.openxmlformats.org/officeDocument/2006/relationships/image" Target="../media/image4.png"/><Relationship Id="rId5" Type="http://schemas.openxmlformats.org/officeDocument/2006/relationships/image" Target="../media/image11.wmf"/><Relationship Id="rId10" Type="http://schemas.openxmlformats.org/officeDocument/2006/relationships/image" Target="../media/image3.png"/><Relationship Id="rId4" Type="http://schemas.openxmlformats.org/officeDocument/2006/relationships/oleObject" Target="../embeddings/oleObject4.bin"/><Relationship Id="rId9"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210.png"/><Relationship Id="rId7" Type="http://schemas.openxmlformats.org/officeDocument/2006/relationships/image" Target="../media/image4.png"/><Relationship Id="rId2" Type="http://schemas.openxmlformats.org/officeDocument/2006/relationships/image" Target="../media/image200.png"/><Relationship Id="rId1" Type="http://schemas.openxmlformats.org/officeDocument/2006/relationships/slideLayout" Target="../slideLayouts/slideLayout6.xml"/><Relationship Id="rId6" Type="http://schemas.openxmlformats.org/officeDocument/2006/relationships/image" Target="../media/image3.png"/><Relationship Id="rId5" Type="http://schemas.openxmlformats.org/officeDocument/2006/relationships/image" Target="../media/image230.png"/><Relationship Id="rId4" Type="http://schemas.openxmlformats.org/officeDocument/2006/relationships/image" Target="../media/image220.png"/></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chart" Target="../charts/chart1.xml"/><Relationship Id="rId1" Type="http://schemas.openxmlformats.org/officeDocument/2006/relationships/slideLayout" Target="../slideLayouts/slideLayout6.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13.wmf"/></Relationships>
</file>

<file path=ppt/slides/_rels/slide7.x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oleObject" Target="../embeddings/oleObject7.bin"/><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oleObject" Target="../embeddings/oleObject8.bin"/><Relationship Id="rId1" Type="http://schemas.openxmlformats.org/officeDocument/2006/relationships/slideLayout" Target="../slideLayouts/slideLayout6.xml"/><Relationship Id="rId5" Type="http://schemas.openxmlformats.org/officeDocument/2006/relationships/image" Target="../media/image4.pn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6.xml"/><Relationship Id="rId11" Type="http://schemas.openxmlformats.org/officeDocument/2006/relationships/image" Target="../media/image4.png"/><Relationship Id="rId10" Type="http://schemas.openxmlformats.org/officeDocument/2006/relationships/image" Target="../media/image3.png"/><Relationship Id="rId4" Type="http://schemas.openxmlformats.org/officeDocument/2006/relationships/customXml" Target="../ink/ink1.xml"/><Relationship Id="rId9" Type="http://schemas.openxmlformats.org/officeDocument/2006/relationships/image" Target="NUL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8" Type="http://schemas.openxmlformats.org/officeDocument/2006/relationships/oleObject" Target="../embeddings/oleObject12.bin"/><Relationship Id="rId3" Type="http://schemas.openxmlformats.org/officeDocument/2006/relationships/image" Target="../media/image18.png"/><Relationship Id="rId7" Type="http://schemas.openxmlformats.org/officeDocument/2006/relationships/image" Target="../media/image20.png"/><Relationship Id="rId2" Type="http://schemas.openxmlformats.org/officeDocument/2006/relationships/oleObject" Target="../embeddings/oleObject9.bin"/><Relationship Id="rId1" Type="http://schemas.openxmlformats.org/officeDocument/2006/relationships/slideLayout" Target="../slideLayouts/slideLayout7.xml"/><Relationship Id="rId6" Type="http://schemas.openxmlformats.org/officeDocument/2006/relationships/oleObject" Target="../embeddings/oleObject11.bin"/><Relationship Id="rId11" Type="http://schemas.openxmlformats.org/officeDocument/2006/relationships/image" Target="../media/image4.png"/><Relationship Id="rId5" Type="http://schemas.openxmlformats.org/officeDocument/2006/relationships/image" Target="../media/image19.png"/><Relationship Id="rId10" Type="http://schemas.openxmlformats.org/officeDocument/2006/relationships/image" Target="../media/image3.png"/><Relationship Id="rId4" Type="http://schemas.openxmlformats.org/officeDocument/2006/relationships/oleObject" Target="../embeddings/oleObject10.bin"/><Relationship Id="rId9" Type="http://schemas.openxmlformats.org/officeDocument/2006/relationships/image" Target="../media/image21.png"/></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7" Type="http://schemas.openxmlformats.org/officeDocument/2006/relationships/image" Target="../media/image4.png"/><Relationship Id="rId2" Type="http://schemas.openxmlformats.org/officeDocument/2006/relationships/customXml" Target="../ink/ink2.xml"/><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NUL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4.wmf"/><Relationship Id="rId7" Type="http://schemas.openxmlformats.org/officeDocument/2006/relationships/image" Target="../media/image4.png"/><Relationship Id="rId2" Type="http://schemas.openxmlformats.org/officeDocument/2006/relationships/oleObject" Target="../embeddings/oleObject13.bin"/><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25.wmf"/><Relationship Id="rId4" Type="http://schemas.openxmlformats.org/officeDocument/2006/relationships/oleObject" Target="../embeddings/oleObject14.bin"/></Relationships>
</file>

<file path=ppt/slides/_rels/slide17.xml.rels><?xml version="1.0" encoding="UTF-8" standalone="yes"?>
<Relationships xmlns="http://schemas.openxmlformats.org/package/2006/relationships"><Relationship Id="rId8" Type="http://schemas.openxmlformats.org/officeDocument/2006/relationships/oleObject" Target="../embeddings/oleObject18.bin"/><Relationship Id="rId3" Type="http://schemas.openxmlformats.org/officeDocument/2006/relationships/image" Target="../media/image26.wmf"/><Relationship Id="rId7" Type="http://schemas.openxmlformats.org/officeDocument/2006/relationships/image" Target="../media/image28.wmf"/><Relationship Id="rId2" Type="http://schemas.openxmlformats.org/officeDocument/2006/relationships/oleObject" Target="../embeddings/oleObject15.bin"/><Relationship Id="rId1" Type="http://schemas.openxmlformats.org/officeDocument/2006/relationships/slideLayout" Target="../slideLayouts/slideLayout7.xml"/><Relationship Id="rId6" Type="http://schemas.openxmlformats.org/officeDocument/2006/relationships/oleObject" Target="../embeddings/oleObject17.bin"/><Relationship Id="rId11" Type="http://schemas.openxmlformats.org/officeDocument/2006/relationships/image" Target="../media/image4.png"/><Relationship Id="rId5" Type="http://schemas.openxmlformats.org/officeDocument/2006/relationships/image" Target="../media/image27.wmf"/><Relationship Id="rId10" Type="http://schemas.openxmlformats.org/officeDocument/2006/relationships/image" Target="../media/image3.png"/><Relationship Id="rId4" Type="http://schemas.openxmlformats.org/officeDocument/2006/relationships/oleObject" Target="../embeddings/oleObject16.bin"/><Relationship Id="rId9" Type="http://schemas.openxmlformats.org/officeDocument/2006/relationships/image" Target="../media/image29.wmf"/></Relationships>
</file>

<file path=ppt/slides/_rels/slide18.xml.rels><?xml version="1.0" encoding="UTF-8" standalone="yes"?>
<Relationships xmlns="http://schemas.openxmlformats.org/package/2006/relationships"><Relationship Id="rId8" Type="http://schemas.openxmlformats.org/officeDocument/2006/relationships/oleObject" Target="../embeddings/oleObject22.bin"/><Relationship Id="rId3" Type="http://schemas.openxmlformats.org/officeDocument/2006/relationships/image" Target="../media/image30.wmf"/><Relationship Id="rId7" Type="http://schemas.openxmlformats.org/officeDocument/2006/relationships/image" Target="../media/image32.wmf"/><Relationship Id="rId12" Type="http://schemas.openxmlformats.org/officeDocument/2006/relationships/image" Target="../media/image4.png"/><Relationship Id="rId2" Type="http://schemas.openxmlformats.org/officeDocument/2006/relationships/oleObject" Target="../embeddings/oleObject19.bin"/><Relationship Id="rId1" Type="http://schemas.openxmlformats.org/officeDocument/2006/relationships/slideLayout" Target="../slideLayouts/slideLayout7.xml"/><Relationship Id="rId6" Type="http://schemas.openxmlformats.org/officeDocument/2006/relationships/oleObject" Target="../embeddings/oleObject21.bin"/><Relationship Id="rId11" Type="http://schemas.openxmlformats.org/officeDocument/2006/relationships/image" Target="../media/image3.png"/><Relationship Id="rId5" Type="http://schemas.openxmlformats.org/officeDocument/2006/relationships/image" Target="../media/image31.wmf"/><Relationship Id="rId10" Type="http://schemas.openxmlformats.org/officeDocument/2006/relationships/oleObject" Target="../embeddings/oleObject23.bin"/><Relationship Id="rId4" Type="http://schemas.openxmlformats.org/officeDocument/2006/relationships/oleObject" Target="../embeddings/oleObject20.bin"/><Relationship Id="rId9" Type="http://schemas.openxmlformats.org/officeDocument/2006/relationships/image" Target="../media/image33.wmf"/></Relationships>
</file>

<file path=ppt/slides/_rels/slide19.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34.wmf"/><Relationship Id="rId7" Type="http://schemas.openxmlformats.org/officeDocument/2006/relationships/image" Target="../media/image36.wmf"/><Relationship Id="rId2" Type="http://schemas.openxmlformats.org/officeDocument/2006/relationships/oleObject" Target="../embeddings/oleObject24.bin"/><Relationship Id="rId1" Type="http://schemas.openxmlformats.org/officeDocument/2006/relationships/slideLayout" Target="../slideLayouts/slideLayout7.xml"/><Relationship Id="rId6" Type="http://schemas.openxmlformats.org/officeDocument/2006/relationships/oleObject" Target="../embeddings/oleObject26.bin"/><Relationship Id="rId5" Type="http://schemas.openxmlformats.org/officeDocument/2006/relationships/image" Target="../media/image35.wmf"/><Relationship Id="rId4" Type="http://schemas.openxmlformats.org/officeDocument/2006/relationships/oleObject" Target="../embeddings/oleObject25.bin"/><Relationship Id="rId9" Type="http://schemas.openxmlformats.org/officeDocument/2006/relationships/image" Target="../media/image4.png"/></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6.xml"/><Relationship Id="rId11" Type="http://schemas.openxmlformats.org/officeDocument/2006/relationships/image" Target="../media/image4.png"/><Relationship Id="rId10" Type="http://schemas.openxmlformats.org/officeDocument/2006/relationships/image" Target="../media/image3.png"/><Relationship Id="rId4" Type="http://schemas.openxmlformats.org/officeDocument/2006/relationships/customXml" Target="../ink/ink3.xml"/><Relationship Id="rId9" Type="http://schemas.openxmlformats.org/officeDocument/2006/relationships/image" Target="NULL"/></Relationships>
</file>

<file path=ppt/slides/_rels/slide2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27.bin"/><Relationship Id="rId2" Type="http://schemas.openxmlformats.org/officeDocument/2006/relationships/image" Target="../media/image39.png"/><Relationship Id="rId1" Type="http://schemas.openxmlformats.org/officeDocument/2006/relationships/slideLayout" Target="../slideLayouts/slideLayout6.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40.wmf"/></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1.png"/><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24.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customXml" Target="../ink/ink4.xml"/><Relationship Id="rId7" Type="http://schemas.openxmlformats.org/officeDocument/2006/relationships/image" Target="../media/image3.png"/><Relationship Id="rId2" Type="http://schemas.openxmlformats.org/officeDocument/2006/relationships/image" Target="../media/image42.png"/><Relationship Id="rId1" Type="http://schemas.openxmlformats.org/officeDocument/2006/relationships/slideLayout" Target="../slideLayouts/slideLayout6.xml"/><Relationship Id="rId6" Type="http://schemas.openxmlformats.org/officeDocument/2006/relationships/image" Target="NUL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3.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4.png"/><Relationship Id="rId7" Type="http://schemas.openxmlformats.org/officeDocument/2006/relationships/image" Target="../media/image4.png"/><Relationship Id="rId2" Type="http://schemas.openxmlformats.org/officeDocument/2006/relationships/oleObject" Target="../embeddings/oleObject28.bin"/><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46.png"/><Relationship Id="rId4" Type="http://schemas.openxmlformats.org/officeDocument/2006/relationships/image" Target="../media/image45.png"/></Relationships>
</file>

<file path=ppt/slides/_rels/slide28.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47.png"/><Relationship Id="rId7" Type="http://schemas.openxmlformats.org/officeDocument/2006/relationships/image" Target="../media/image49.wmf"/><Relationship Id="rId2" Type="http://schemas.openxmlformats.org/officeDocument/2006/relationships/oleObject" Target="../embeddings/oleObject29.bin"/><Relationship Id="rId1" Type="http://schemas.openxmlformats.org/officeDocument/2006/relationships/slideLayout" Target="../slideLayouts/slideLayout7.xml"/><Relationship Id="rId6" Type="http://schemas.openxmlformats.org/officeDocument/2006/relationships/oleObject" Target="../embeddings/oleObject31.bin"/><Relationship Id="rId5" Type="http://schemas.openxmlformats.org/officeDocument/2006/relationships/image" Target="../media/image48.wmf"/><Relationship Id="rId4" Type="http://schemas.openxmlformats.org/officeDocument/2006/relationships/oleObject" Target="../embeddings/oleObject30.bin"/><Relationship Id="rId9" Type="http://schemas.openxmlformats.org/officeDocument/2006/relationships/image" Target="../media/image4.png"/></Relationships>
</file>

<file path=ppt/slides/_rels/slide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a:extLst>
              <a:ext uri="{FF2B5EF4-FFF2-40B4-BE49-F238E27FC236}">
                <a16:creationId xmlns:a16="http://schemas.microsoft.com/office/drawing/2014/main" id="{3AD0E280-B350-0ACF-5B55-5AC1BB883514}"/>
              </a:ext>
            </a:extLst>
          </p:cNvPr>
          <p:cNvSpPr>
            <a:spLocks noGrp="1" noChangeArrowheads="1"/>
          </p:cNvSpPr>
          <p:nvPr>
            <p:ph type="ctrTitle" idx="4294967295"/>
          </p:nvPr>
        </p:nvSpPr>
        <p:spPr>
          <a:xfrm>
            <a:off x="228600" y="228600"/>
            <a:ext cx="8686800" cy="914400"/>
          </a:xfrm>
          <a:solidFill>
            <a:schemeClr val="bg1"/>
          </a:solidFill>
          <a:ln>
            <a:solidFill>
              <a:srgbClr val="FF33CC"/>
            </a:solidFill>
            <a:miter lim="800000"/>
            <a:headEnd/>
            <a:tailEnd/>
          </a:ln>
        </p:spPr>
        <p:txBody>
          <a:bodyPr/>
          <a:lstStyle/>
          <a:p>
            <a:pPr eaLnBrk="1" hangingPunct="1"/>
            <a:r>
              <a:rPr lang="en-US" altLang="en-US" sz="2800" dirty="0">
                <a:solidFill>
                  <a:schemeClr val="accent2"/>
                </a:solidFill>
                <a:latin typeface="Arial" panose="020B0604020202020204" pitchFamily="34" charset="0"/>
              </a:rPr>
              <a:t>Design Rules for Development of Pelton Wheel - 2</a:t>
            </a:r>
          </a:p>
        </p:txBody>
      </p:sp>
      <p:sp>
        <p:nvSpPr>
          <p:cNvPr id="12291" name="Text Box 4">
            <a:extLst>
              <a:ext uri="{FF2B5EF4-FFF2-40B4-BE49-F238E27FC236}">
                <a16:creationId xmlns:a16="http://schemas.microsoft.com/office/drawing/2014/main" id="{E3DBAD2F-AA90-CC5E-6640-355FDBAC33D3}"/>
              </a:ext>
            </a:extLst>
          </p:cNvPr>
          <p:cNvSpPr txBox="1">
            <a:spLocks noChangeArrowheads="1"/>
          </p:cNvSpPr>
          <p:nvPr/>
        </p:nvSpPr>
        <p:spPr bwMode="auto">
          <a:xfrm>
            <a:off x="1219200" y="4800600"/>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endParaRPr lang="en-US" altLang="en-US" sz="2400"/>
          </a:p>
        </p:txBody>
      </p:sp>
      <p:sp>
        <p:nvSpPr>
          <p:cNvPr id="74757" name="Text Box 5">
            <a:extLst>
              <a:ext uri="{FF2B5EF4-FFF2-40B4-BE49-F238E27FC236}">
                <a16:creationId xmlns:a16="http://schemas.microsoft.com/office/drawing/2014/main" id="{30229D29-DB22-61D5-7553-A767A230F74E}"/>
              </a:ext>
            </a:extLst>
          </p:cNvPr>
          <p:cNvSpPr txBox="1">
            <a:spLocks noChangeArrowheads="1"/>
          </p:cNvSpPr>
          <p:nvPr/>
        </p:nvSpPr>
        <p:spPr bwMode="auto">
          <a:xfrm>
            <a:off x="543575" y="5323582"/>
            <a:ext cx="8185151"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algn="ctr" eaLnBrk="1" hangingPunct="1"/>
            <a:r>
              <a:rPr lang="en-US" altLang="en-US" sz="3200" dirty="0">
                <a:solidFill>
                  <a:srgbClr val="FF9900"/>
                </a:solidFill>
                <a:latin typeface="Harlow Solid Italic" panose="04030604020F02020D02" pitchFamily="82" charset="0"/>
              </a:rPr>
              <a:t>Facilitation of Sufficient time through Learnings form Machine…….</a:t>
            </a:r>
          </a:p>
        </p:txBody>
      </p:sp>
      <p:sp>
        <p:nvSpPr>
          <p:cNvPr id="21" name="Rectangle 3">
            <a:extLst>
              <a:ext uri="{FF2B5EF4-FFF2-40B4-BE49-F238E27FC236}">
                <a16:creationId xmlns:a16="http://schemas.microsoft.com/office/drawing/2014/main" id="{5EBDFB05-B9DF-9A48-099F-BE06B6A41DE5}"/>
              </a:ext>
            </a:extLst>
          </p:cNvPr>
          <p:cNvSpPr txBox="1">
            <a:spLocks noChangeArrowheads="1"/>
          </p:cNvSpPr>
          <p:nvPr/>
        </p:nvSpPr>
        <p:spPr>
          <a:xfrm>
            <a:off x="1828800" y="3657600"/>
            <a:ext cx="6400800" cy="1066800"/>
          </a:xfrm>
          <a:prstGeom prst="rect">
            <a:avLst/>
          </a:prstGeom>
        </p:spPr>
        <p:txBody>
          <a:bodyPr/>
          <a:lstStyle/>
          <a:p>
            <a:pPr marL="342900" indent="-342900" algn="ctr">
              <a:spcBef>
                <a:spcPct val="20000"/>
              </a:spcBef>
              <a:defRPr/>
            </a:pPr>
            <a:r>
              <a:rPr lang="en-US" sz="2000" b="1" kern="0" dirty="0">
                <a:latin typeface="Blackadder ITC" pitchFamily="82" charset="0"/>
              </a:rPr>
              <a:t> P M V </a:t>
            </a:r>
            <a:r>
              <a:rPr lang="en-US" sz="2000" b="1" kern="0" dirty="0" err="1">
                <a:latin typeface="Blackadder ITC" pitchFamily="82" charset="0"/>
              </a:rPr>
              <a:t>Subbarao</a:t>
            </a:r>
            <a:endParaRPr lang="en-US" sz="2000" b="1" kern="0" dirty="0">
              <a:latin typeface="Blackadder ITC" pitchFamily="82" charset="0"/>
            </a:endParaRPr>
          </a:p>
          <a:p>
            <a:pPr marL="342900" indent="-342900" algn="ctr">
              <a:spcBef>
                <a:spcPct val="20000"/>
              </a:spcBef>
              <a:defRPr/>
            </a:pPr>
            <a:r>
              <a:rPr lang="en-US" sz="2000" b="1" kern="0" dirty="0">
                <a:latin typeface="Blackadder ITC" pitchFamily="82" charset="0"/>
              </a:rPr>
              <a:t>Head &amp; Professor</a:t>
            </a:r>
          </a:p>
          <a:p>
            <a:pPr marL="342900" indent="-342900" algn="ctr">
              <a:spcBef>
                <a:spcPct val="20000"/>
              </a:spcBef>
              <a:defRPr/>
            </a:pPr>
            <a:r>
              <a:rPr lang="en-US" sz="2000" b="1" kern="0" dirty="0">
                <a:latin typeface="Blackadder ITC" pitchFamily="82" charset="0"/>
              </a:rPr>
              <a:t>Mechanical Engineering Department</a:t>
            </a:r>
          </a:p>
        </p:txBody>
      </p:sp>
      <p:grpSp>
        <p:nvGrpSpPr>
          <p:cNvPr id="12294" name="Group 8">
            <a:extLst>
              <a:ext uri="{FF2B5EF4-FFF2-40B4-BE49-F238E27FC236}">
                <a16:creationId xmlns:a16="http://schemas.microsoft.com/office/drawing/2014/main" id="{AA4B49AE-F8C4-3380-7514-12A7AE964149}"/>
              </a:ext>
            </a:extLst>
          </p:cNvPr>
          <p:cNvGrpSpPr>
            <a:grpSpLocks/>
          </p:cNvGrpSpPr>
          <p:nvPr/>
        </p:nvGrpSpPr>
        <p:grpSpPr bwMode="auto">
          <a:xfrm>
            <a:off x="0" y="0"/>
            <a:ext cx="9144000" cy="6858000"/>
            <a:chOff x="0" y="0"/>
            <a:chExt cx="5760" cy="4320"/>
          </a:xfrm>
        </p:grpSpPr>
        <p:grpSp>
          <p:nvGrpSpPr>
            <p:cNvPr id="12296" name="Group 9">
              <a:extLst>
                <a:ext uri="{FF2B5EF4-FFF2-40B4-BE49-F238E27FC236}">
                  <a16:creationId xmlns:a16="http://schemas.microsoft.com/office/drawing/2014/main" id="{BB61B6FE-B71E-F2AC-BD99-FA68F6416662}"/>
                </a:ext>
              </a:extLst>
            </p:cNvPr>
            <p:cNvGrpSpPr>
              <a:grpSpLocks/>
            </p:cNvGrpSpPr>
            <p:nvPr/>
          </p:nvGrpSpPr>
          <p:grpSpPr bwMode="auto">
            <a:xfrm>
              <a:off x="0" y="0"/>
              <a:ext cx="192" cy="4320"/>
              <a:chOff x="0" y="-48"/>
              <a:chExt cx="144" cy="4368"/>
            </a:xfrm>
          </p:grpSpPr>
          <p:sp>
            <p:nvSpPr>
              <p:cNvPr id="12306" name="Rectangle 10">
                <a:extLst>
                  <a:ext uri="{FF2B5EF4-FFF2-40B4-BE49-F238E27FC236}">
                    <a16:creationId xmlns:a16="http://schemas.microsoft.com/office/drawing/2014/main" id="{56320BFE-ECAD-87C6-8EAA-EC09B4170856}"/>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algn="ctr" eaLnBrk="1" hangingPunct="1"/>
                <a:endParaRPr lang="en-US" altLang="en-US"/>
              </a:p>
            </p:txBody>
          </p:sp>
          <p:sp>
            <p:nvSpPr>
              <p:cNvPr id="12307" name="Rectangle 11">
                <a:extLst>
                  <a:ext uri="{FF2B5EF4-FFF2-40B4-BE49-F238E27FC236}">
                    <a16:creationId xmlns:a16="http://schemas.microsoft.com/office/drawing/2014/main" id="{6E3EAA3F-9268-7338-967C-2CB34A5CE9EC}"/>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algn="ctr" eaLnBrk="1" hangingPunct="1"/>
                <a:endParaRPr lang="en-US" altLang="en-US"/>
              </a:p>
            </p:txBody>
          </p:sp>
        </p:grpSp>
        <p:grpSp>
          <p:nvGrpSpPr>
            <p:cNvPr id="12297" name="Group 12">
              <a:extLst>
                <a:ext uri="{FF2B5EF4-FFF2-40B4-BE49-F238E27FC236}">
                  <a16:creationId xmlns:a16="http://schemas.microsoft.com/office/drawing/2014/main" id="{2FAECEFE-19B4-F4AF-BCBF-65CFCAB68D48}"/>
                </a:ext>
              </a:extLst>
            </p:cNvPr>
            <p:cNvGrpSpPr>
              <a:grpSpLocks/>
            </p:cNvGrpSpPr>
            <p:nvPr/>
          </p:nvGrpSpPr>
          <p:grpSpPr bwMode="auto">
            <a:xfrm>
              <a:off x="5674" y="24"/>
              <a:ext cx="86" cy="4296"/>
              <a:chOff x="5616" y="-48"/>
              <a:chExt cx="144" cy="4368"/>
            </a:xfrm>
          </p:grpSpPr>
          <p:sp>
            <p:nvSpPr>
              <p:cNvPr id="12304" name="Rectangle 13">
                <a:extLst>
                  <a:ext uri="{FF2B5EF4-FFF2-40B4-BE49-F238E27FC236}">
                    <a16:creationId xmlns:a16="http://schemas.microsoft.com/office/drawing/2014/main" id="{887BD232-21F5-1044-640D-F55ABFBAE813}"/>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algn="ctr" eaLnBrk="1" hangingPunct="1"/>
                <a:endParaRPr lang="en-US" altLang="en-US"/>
              </a:p>
            </p:txBody>
          </p:sp>
          <p:sp>
            <p:nvSpPr>
              <p:cNvPr id="12305" name="Rectangle 14">
                <a:extLst>
                  <a:ext uri="{FF2B5EF4-FFF2-40B4-BE49-F238E27FC236}">
                    <a16:creationId xmlns:a16="http://schemas.microsoft.com/office/drawing/2014/main" id="{CE410F44-BC0A-70B7-CE6C-05A5159C1F4C}"/>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algn="ctr" eaLnBrk="1" hangingPunct="1"/>
                <a:endParaRPr lang="en-US" altLang="en-US"/>
              </a:p>
            </p:txBody>
          </p:sp>
        </p:grpSp>
        <p:grpSp>
          <p:nvGrpSpPr>
            <p:cNvPr id="12298" name="Group 15">
              <a:extLst>
                <a:ext uri="{FF2B5EF4-FFF2-40B4-BE49-F238E27FC236}">
                  <a16:creationId xmlns:a16="http://schemas.microsoft.com/office/drawing/2014/main" id="{6A5163CC-DC82-A4B2-81C6-12A743201A31}"/>
                </a:ext>
              </a:extLst>
            </p:cNvPr>
            <p:cNvGrpSpPr>
              <a:grpSpLocks/>
            </p:cNvGrpSpPr>
            <p:nvPr/>
          </p:nvGrpSpPr>
          <p:grpSpPr bwMode="auto">
            <a:xfrm>
              <a:off x="144" y="0"/>
              <a:ext cx="5616" cy="144"/>
              <a:chOff x="96" y="-48"/>
              <a:chExt cx="5520" cy="144"/>
            </a:xfrm>
          </p:grpSpPr>
          <p:sp>
            <p:nvSpPr>
              <p:cNvPr id="12302" name="Rectangle 16">
                <a:extLst>
                  <a:ext uri="{FF2B5EF4-FFF2-40B4-BE49-F238E27FC236}">
                    <a16:creationId xmlns:a16="http://schemas.microsoft.com/office/drawing/2014/main" id="{FF8F7ED1-8F56-7AB8-55AC-5F3B4838C048}"/>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algn="ctr" eaLnBrk="1" hangingPunct="1"/>
                <a:endParaRPr lang="en-US" altLang="en-US"/>
              </a:p>
            </p:txBody>
          </p:sp>
          <p:sp>
            <p:nvSpPr>
              <p:cNvPr id="12303" name="Rectangle 17">
                <a:extLst>
                  <a:ext uri="{FF2B5EF4-FFF2-40B4-BE49-F238E27FC236}">
                    <a16:creationId xmlns:a16="http://schemas.microsoft.com/office/drawing/2014/main" id="{780ED322-BDEB-46E6-7E98-4D6B0C7A0C8A}"/>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algn="ctr" eaLnBrk="1" hangingPunct="1"/>
                <a:endParaRPr lang="en-US" altLang="en-US"/>
              </a:p>
            </p:txBody>
          </p:sp>
        </p:grpSp>
        <p:grpSp>
          <p:nvGrpSpPr>
            <p:cNvPr id="12299" name="Group 18">
              <a:extLst>
                <a:ext uri="{FF2B5EF4-FFF2-40B4-BE49-F238E27FC236}">
                  <a16:creationId xmlns:a16="http://schemas.microsoft.com/office/drawing/2014/main" id="{21EE20AF-0290-8801-8560-4049307B3E68}"/>
                </a:ext>
              </a:extLst>
            </p:cNvPr>
            <p:cNvGrpSpPr>
              <a:grpSpLocks/>
            </p:cNvGrpSpPr>
            <p:nvPr/>
          </p:nvGrpSpPr>
          <p:grpSpPr bwMode="auto">
            <a:xfrm>
              <a:off x="144" y="4234"/>
              <a:ext cx="5616" cy="86"/>
              <a:chOff x="96" y="4176"/>
              <a:chExt cx="5520" cy="144"/>
            </a:xfrm>
          </p:grpSpPr>
          <p:sp>
            <p:nvSpPr>
              <p:cNvPr id="12300" name="Rectangle 19">
                <a:extLst>
                  <a:ext uri="{FF2B5EF4-FFF2-40B4-BE49-F238E27FC236}">
                    <a16:creationId xmlns:a16="http://schemas.microsoft.com/office/drawing/2014/main" id="{53B451C5-35C1-B709-2C27-A1A38679C551}"/>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algn="ctr" eaLnBrk="1" hangingPunct="1"/>
                <a:endParaRPr lang="en-US" altLang="en-US"/>
              </a:p>
            </p:txBody>
          </p:sp>
          <p:sp>
            <p:nvSpPr>
              <p:cNvPr id="12301" name="Rectangle 20">
                <a:extLst>
                  <a:ext uri="{FF2B5EF4-FFF2-40B4-BE49-F238E27FC236}">
                    <a16:creationId xmlns:a16="http://schemas.microsoft.com/office/drawing/2014/main" id="{346D7643-573A-2BC7-7437-073D5A78C3E7}"/>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algn="ctr" eaLnBrk="1" hangingPunct="1"/>
                <a:endParaRPr lang="en-US" altLang="en-US"/>
              </a:p>
            </p:txBody>
          </p:sp>
        </p:grpSp>
      </p:grpSp>
      <p:pic>
        <p:nvPicPr>
          <p:cNvPr id="35" name="Rectangle 19458">
            <a:extLst>
              <a:ext uri="{FF2B5EF4-FFF2-40B4-BE49-F238E27FC236}">
                <a16:creationId xmlns:a16="http://schemas.microsoft.com/office/drawing/2014/main" id="{7D2F7150-24A7-BBC3-E8AA-538BE80C4AE2}"/>
              </a:ext>
            </a:extLst>
          </p:cNvPr>
          <p:cNvPicPr>
            <a:picLocks noChangeAspect="1" noChangeArrowheads="1"/>
          </p:cNvPicPr>
          <p:nvPr/>
        </p:nvPicPr>
        <p:blipFill>
          <a:blip r:embed="rId3" cstate="print"/>
          <a:srcRect/>
          <a:stretch>
            <a:fillRect/>
          </a:stretch>
        </p:blipFill>
        <p:spPr bwMode="auto">
          <a:xfrm>
            <a:off x="2590800" y="1524000"/>
            <a:ext cx="4071938" cy="1905000"/>
          </a:xfrm>
          <a:prstGeom prst="rect">
            <a:avLst/>
          </a:prstGeom>
          <a:noFill/>
          <a:ln w="9525">
            <a:noFill/>
            <a:miter lim="800000"/>
            <a:headEnd/>
            <a:tailEnd/>
          </a:ln>
          <a:effectLst>
            <a:innerShdw blurRad="63500" dist="50800" dir="5400000">
              <a:prstClr val="black">
                <a:alpha val="50000"/>
              </a:prstClr>
            </a:innerShdw>
            <a:reflection blurRad="6350" stA="50000" endA="300" endPos="55500" dist="101600" dir="5400000" sy="-100000" algn="bl" rotWithShape="0"/>
          </a:effectLst>
          <a:scene3d>
            <a:camera prst="perspectiveHeroicExtremeRightFacing">
              <a:rot lat="487347" lon="1800000" rev="174516"/>
            </a:camera>
            <a:lightRig rig="threePt" dir="t"/>
          </a:scene3d>
          <a:sp3d>
            <a:bevelT w="165100" prst="coolSlant"/>
          </a:sp3d>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74757">
                                            <p:txEl>
                                              <p:pRg st="0" end="0"/>
                                            </p:txEl>
                                          </p:spTgt>
                                        </p:tgtEl>
                                        <p:attrNameLst>
                                          <p:attrName>style.visibility</p:attrName>
                                        </p:attrNameLst>
                                      </p:cBhvr>
                                      <p:to>
                                        <p:strVal val="visible"/>
                                      </p:to>
                                    </p:set>
                                    <p:animEffect transition="in" filter="box(out)">
                                      <p:cBhvr>
                                        <p:cTn id="7" dur="500"/>
                                        <p:tgtEl>
                                          <p:spTgt spid="74757">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757" grpId="0" build="p" autoUpdateAnimBg="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Picture 31">
            <a:extLst>
              <a:ext uri="{FF2B5EF4-FFF2-40B4-BE49-F238E27FC236}">
                <a16:creationId xmlns:a16="http://schemas.microsoft.com/office/drawing/2014/main" id="{EB7100E3-BDB6-300A-9D6A-9EE9B2541220}"/>
              </a:ext>
            </a:extLst>
          </p:cNvPr>
          <p:cNvPicPr>
            <a:picLocks noChangeAspect="1"/>
          </p:cNvPicPr>
          <p:nvPr/>
        </p:nvPicPr>
        <p:blipFill>
          <a:blip r:embed="rId2"/>
          <a:stretch>
            <a:fillRect/>
          </a:stretch>
        </p:blipFill>
        <p:spPr>
          <a:xfrm>
            <a:off x="155433" y="1847271"/>
            <a:ext cx="8688012" cy="4801270"/>
          </a:xfrm>
          <a:prstGeom prst="rect">
            <a:avLst/>
          </a:prstGeom>
        </p:spPr>
      </p:pic>
      <p:sp>
        <p:nvSpPr>
          <p:cNvPr id="17411" name="Rectangle 2">
            <a:extLst>
              <a:ext uri="{FF2B5EF4-FFF2-40B4-BE49-F238E27FC236}">
                <a16:creationId xmlns:a16="http://schemas.microsoft.com/office/drawing/2014/main" id="{46BC48B4-965D-C8BB-5418-FFFC53E595F7}"/>
              </a:ext>
            </a:extLst>
          </p:cNvPr>
          <p:cNvSpPr>
            <a:spLocks noGrp="1" noChangeArrowheads="1"/>
          </p:cNvSpPr>
          <p:nvPr>
            <p:ph type="title" idx="4294967295"/>
          </p:nvPr>
        </p:nvSpPr>
        <p:spPr>
          <a:xfrm>
            <a:off x="685800" y="304800"/>
            <a:ext cx="7772400" cy="609600"/>
          </a:xfrm>
        </p:spPr>
        <p:txBody>
          <a:bodyPr/>
          <a:lstStyle/>
          <a:p>
            <a:r>
              <a:rPr lang="en-US" altLang="en-US" sz="2800" dirty="0"/>
              <a:t>The Powerhouse of  A Pelton Wheel </a:t>
            </a:r>
          </a:p>
        </p:txBody>
      </p:sp>
      <p:grpSp>
        <p:nvGrpSpPr>
          <p:cNvPr id="2" name="Group 1">
            <a:extLst>
              <a:ext uri="{FF2B5EF4-FFF2-40B4-BE49-F238E27FC236}">
                <a16:creationId xmlns:a16="http://schemas.microsoft.com/office/drawing/2014/main" id="{1F0A33B6-13D8-D00D-2279-DE3E7786D729}"/>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CDD61830-76D7-5EAC-1425-8BE1577B1BE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38">
              <a:extLst>
                <a:ext uri="{FF2B5EF4-FFF2-40B4-BE49-F238E27FC236}">
                  <a16:creationId xmlns:a16="http://schemas.microsoft.com/office/drawing/2014/main" id="{3C04966E-D434-7807-309C-C84289E2EF1F}"/>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B17D6D48-0345-A128-83AA-A99A2EF4AB41}"/>
                  </a:ext>
                </a:extLst>
              </p:cNvPr>
              <p:cNvGrpSpPr>
                <a:grpSpLocks/>
              </p:cNvGrpSpPr>
              <p:nvPr/>
            </p:nvGrpSpPr>
            <p:grpSpPr bwMode="auto">
              <a:xfrm>
                <a:off x="0" y="0"/>
                <a:ext cx="9144000" cy="6858000"/>
                <a:chOff x="0" y="0"/>
                <a:chExt cx="9144000" cy="6858000"/>
              </a:xfrm>
            </p:grpSpPr>
            <p:grpSp>
              <p:nvGrpSpPr>
                <p:cNvPr id="8" name="Group 7">
                  <a:extLst>
                    <a:ext uri="{FF2B5EF4-FFF2-40B4-BE49-F238E27FC236}">
                      <a16:creationId xmlns:a16="http://schemas.microsoft.com/office/drawing/2014/main" id="{1E9023F1-8FAC-2EC3-D444-8361447105C9}"/>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9CBB4BD3-B20C-1A53-4481-EBD506DD70CE}"/>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17300083-FF26-13AD-4128-560D2D07891A}"/>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6FD1BB96-1A81-BA5C-D168-B37B7038998B}"/>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55CD294E-7842-7CE7-3388-75FEBE97671A}"/>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89A96ED8-149D-BBEE-55FD-4C625821D57C}"/>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FD7A80FE-65C4-56B8-EB52-A45FEDA2881E}"/>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8712E04C-E548-9A9A-727F-A64829317AF5}"/>
                      </a:ext>
                    </a:extLst>
                  </p:cNvPr>
                  <p:cNvGrpSpPr>
                    <a:grpSpLocks/>
                  </p:cNvGrpSpPr>
                  <p:nvPr/>
                </p:nvGrpSpPr>
                <p:grpSpPr bwMode="auto">
                  <a:xfrm>
                    <a:off x="144" y="0"/>
                    <a:ext cx="5616" cy="144"/>
                    <a:chOff x="96" y="-48"/>
                    <a:chExt cx="5520" cy="144"/>
                  </a:xfrm>
                </p:grpSpPr>
                <p:sp>
                  <p:nvSpPr>
                    <p:cNvPr id="16" name="Rectangle 15">
                      <a:extLst>
                        <a:ext uri="{FF2B5EF4-FFF2-40B4-BE49-F238E27FC236}">
                          <a16:creationId xmlns:a16="http://schemas.microsoft.com/office/drawing/2014/main" id="{560E44BA-6EDF-F21D-A21F-62D1CB53E9A3}"/>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6">
                      <a:extLst>
                        <a:ext uri="{FF2B5EF4-FFF2-40B4-BE49-F238E27FC236}">
                          <a16:creationId xmlns:a16="http://schemas.microsoft.com/office/drawing/2014/main" id="{6F7CB232-69E6-9808-D140-4CD3CB4FC9C5}"/>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B80677F6-CF1B-CF39-07BB-E9CE32FCF63E}"/>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FFF1578C-4D28-33BE-556E-F55ADA0FFB9A}"/>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52ACDA48-CE2A-3CEC-5EEE-1283567279BA}"/>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C7B3752A-61D4-667D-98C6-0DE617BE0F0D}"/>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C249515C-FFFB-BB10-3892-A03B81B93FC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pic>
        <p:nvPicPr>
          <p:cNvPr id="29" name="Picture 28">
            <a:extLst>
              <a:ext uri="{FF2B5EF4-FFF2-40B4-BE49-F238E27FC236}">
                <a16:creationId xmlns:a16="http://schemas.microsoft.com/office/drawing/2014/main" id="{623AE1C4-CED6-8F6C-818E-2033576E3F25}"/>
              </a:ext>
            </a:extLst>
          </p:cNvPr>
          <p:cNvPicPr>
            <a:picLocks noChangeAspect="1"/>
          </p:cNvPicPr>
          <p:nvPr/>
        </p:nvPicPr>
        <p:blipFill>
          <a:blip r:embed="rId5"/>
          <a:stretch>
            <a:fillRect/>
          </a:stretch>
        </p:blipFill>
        <p:spPr>
          <a:xfrm>
            <a:off x="1752600" y="2662933"/>
            <a:ext cx="2248214" cy="409632"/>
          </a:xfrm>
          <a:prstGeom prst="rect">
            <a:avLst/>
          </a:prstGeom>
        </p:spPr>
      </p:pic>
      <p:pic>
        <p:nvPicPr>
          <p:cNvPr id="31" name="Picture 30">
            <a:extLst>
              <a:ext uri="{FF2B5EF4-FFF2-40B4-BE49-F238E27FC236}">
                <a16:creationId xmlns:a16="http://schemas.microsoft.com/office/drawing/2014/main" id="{2C65F494-EE97-6DF7-EC0E-C714FDD5A1A0}"/>
              </a:ext>
            </a:extLst>
          </p:cNvPr>
          <p:cNvPicPr>
            <a:picLocks noChangeAspect="1"/>
          </p:cNvPicPr>
          <p:nvPr/>
        </p:nvPicPr>
        <p:blipFill>
          <a:blip r:embed="rId6"/>
          <a:stretch>
            <a:fillRect/>
          </a:stretch>
        </p:blipFill>
        <p:spPr>
          <a:xfrm>
            <a:off x="5000061" y="4916020"/>
            <a:ext cx="2133898" cy="381053"/>
          </a:xfrm>
          <a:prstGeom prst="rect">
            <a:avLst/>
          </a:prstGeom>
        </p:spPr>
      </p:pic>
      <p:sp>
        <p:nvSpPr>
          <p:cNvPr id="17412" name="TextBox 17411">
            <a:extLst>
              <a:ext uri="{FF2B5EF4-FFF2-40B4-BE49-F238E27FC236}">
                <a16:creationId xmlns:a16="http://schemas.microsoft.com/office/drawing/2014/main" id="{2BB08DA4-00EF-9494-F2A0-F8FC630EDFE0}"/>
              </a:ext>
            </a:extLst>
          </p:cNvPr>
          <p:cNvSpPr txBox="1"/>
          <p:nvPr/>
        </p:nvSpPr>
        <p:spPr>
          <a:xfrm>
            <a:off x="3454605" y="2133600"/>
            <a:ext cx="3090911" cy="523220"/>
          </a:xfrm>
          <a:prstGeom prst="rect">
            <a:avLst/>
          </a:prstGeom>
          <a:noFill/>
        </p:spPr>
        <p:txBody>
          <a:bodyPr wrap="none" rtlCol="0">
            <a:spAutoFit/>
          </a:bodyPr>
          <a:lstStyle/>
          <a:p>
            <a:r>
              <a:rPr lang="en-US" dirty="0">
                <a:solidFill>
                  <a:schemeClr val="accent2"/>
                </a:solidFill>
              </a:rPr>
              <a:t>Wheel with Buckets</a:t>
            </a:r>
            <a:endParaRPr lang="en-IN" dirty="0">
              <a:solidFill>
                <a:schemeClr val="accent2"/>
              </a:solidFill>
            </a:endParaRPr>
          </a:p>
        </p:txBody>
      </p:sp>
      <p:sp>
        <p:nvSpPr>
          <p:cNvPr id="17413" name="TextBox 17412">
            <a:extLst>
              <a:ext uri="{FF2B5EF4-FFF2-40B4-BE49-F238E27FC236}">
                <a16:creationId xmlns:a16="http://schemas.microsoft.com/office/drawing/2014/main" id="{59ED3BFE-4AA7-20AD-D17E-6B4A3AFDE81E}"/>
              </a:ext>
            </a:extLst>
          </p:cNvPr>
          <p:cNvSpPr txBox="1"/>
          <p:nvPr/>
        </p:nvSpPr>
        <p:spPr>
          <a:xfrm>
            <a:off x="7284699" y="2905780"/>
            <a:ext cx="1401346" cy="523220"/>
          </a:xfrm>
          <a:prstGeom prst="rect">
            <a:avLst/>
          </a:prstGeom>
          <a:noFill/>
        </p:spPr>
        <p:txBody>
          <a:bodyPr wrap="none" rtlCol="0">
            <a:spAutoFit/>
          </a:bodyPr>
          <a:lstStyle/>
          <a:p>
            <a:r>
              <a:rPr lang="en-US" dirty="0"/>
              <a:t>Housing</a:t>
            </a:r>
            <a:endParaRPr lang="en-IN" dirty="0"/>
          </a:p>
        </p:txBody>
      </p:sp>
      <p:sp>
        <p:nvSpPr>
          <p:cNvPr id="24" name="TextBox 23">
            <a:extLst>
              <a:ext uri="{FF2B5EF4-FFF2-40B4-BE49-F238E27FC236}">
                <a16:creationId xmlns:a16="http://schemas.microsoft.com/office/drawing/2014/main" id="{60133BD5-5F8C-C800-9221-0F81609F1CBB}"/>
              </a:ext>
            </a:extLst>
          </p:cNvPr>
          <p:cNvSpPr txBox="1"/>
          <p:nvPr/>
        </p:nvSpPr>
        <p:spPr>
          <a:xfrm>
            <a:off x="311990" y="1137455"/>
            <a:ext cx="8520022" cy="830997"/>
          </a:xfrm>
          <a:prstGeom prst="rect">
            <a:avLst/>
          </a:prstGeom>
          <a:noFill/>
        </p:spPr>
        <p:txBody>
          <a:bodyPr wrap="square">
            <a:spAutoFit/>
          </a:bodyPr>
          <a:lstStyle/>
          <a:p>
            <a:pPr algn="ctr"/>
            <a:r>
              <a:rPr lang="en-US" sz="2400" dirty="0"/>
              <a:t>The Pelton turbine is the most popular machine type for the exploitation of high head and low discharge power plants.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ppt_x"/>
                                          </p:val>
                                        </p:tav>
                                        <p:tav tm="100000">
                                          <p:val>
                                            <p:strVal val="#ppt_x"/>
                                          </p:val>
                                        </p:tav>
                                      </p:tavLst>
                                    </p:anim>
                                    <p:anim calcmode="lin" valueType="num">
                                      <p:cBhvr additive="base">
                                        <p:cTn id="8"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9"/>
                                        </p:tgtEl>
                                        <p:attrNameLst>
                                          <p:attrName>style.visibility</p:attrName>
                                        </p:attrNameLst>
                                      </p:cBhvr>
                                      <p:to>
                                        <p:strVal val="visible"/>
                                      </p:to>
                                    </p:set>
                                    <p:anim calcmode="lin" valueType="num">
                                      <p:cBhvr additive="base">
                                        <p:cTn id="13" dur="500" fill="hold"/>
                                        <p:tgtEl>
                                          <p:spTgt spid="29"/>
                                        </p:tgtEl>
                                        <p:attrNameLst>
                                          <p:attrName>ppt_x</p:attrName>
                                        </p:attrNameLst>
                                      </p:cBhvr>
                                      <p:tavLst>
                                        <p:tav tm="0">
                                          <p:val>
                                            <p:strVal val="#ppt_x"/>
                                          </p:val>
                                        </p:tav>
                                        <p:tav tm="100000">
                                          <p:val>
                                            <p:strVal val="#ppt_x"/>
                                          </p:val>
                                        </p:tav>
                                      </p:tavLst>
                                    </p:anim>
                                    <p:anim calcmode="lin" valueType="num">
                                      <p:cBhvr additive="base">
                                        <p:cTn id="14"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1"/>
                                        </p:tgtEl>
                                        <p:attrNameLst>
                                          <p:attrName>style.visibility</p:attrName>
                                        </p:attrNameLst>
                                      </p:cBhvr>
                                      <p:to>
                                        <p:strVal val="visible"/>
                                      </p:to>
                                    </p:set>
                                    <p:anim calcmode="lin" valueType="num">
                                      <p:cBhvr additive="base">
                                        <p:cTn id="19" dur="500" fill="hold"/>
                                        <p:tgtEl>
                                          <p:spTgt spid="31"/>
                                        </p:tgtEl>
                                        <p:attrNameLst>
                                          <p:attrName>ppt_x</p:attrName>
                                        </p:attrNameLst>
                                      </p:cBhvr>
                                      <p:tavLst>
                                        <p:tav tm="0">
                                          <p:val>
                                            <p:strVal val="#ppt_x"/>
                                          </p:val>
                                        </p:tav>
                                        <p:tav tm="100000">
                                          <p:val>
                                            <p:strVal val="#ppt_x"/>
                                          </p:val>
                                        </p:tav>
                                      </p:tavLst>
                                    </p:anim>
                                    <p:anim calcmode="lin" valueType="num">
                                      <p:cBhvr additive="base">
                                        <p:cTn id="20"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7413"/>
                                        </p:tgtEl>
                                        <p:attrNameLst>
                                          <p:attrName>style.visibility</p:attrName>
                                        </p:attrNameLst>
                                      </p:cBhvr>
                                      <p:to>
                                        <p:strVal val="visible"/>
                                      </p:to>
                                    </p:set>
                                    <p:anim calcmode="lin" valueType="num">
                                      <p:cBhvr additive="base">
                                        <p:cTn id="25" dur="500" fill="hold"/>
                                        <p:tgtEl>
                                          <p:spTgt spid="17413"/>
                                        </p:tgtEl>
                                        <p:attrNameLst>
                                          <p:attrName>ppt_x</p:attrName>
                                        </p:attrNameLst>
                                      </p:cBhvr>
                                      <p:tavLst>
                                        <p:tav tm="0">
                                          <p:val>
                                            <p:strVal val="#ppt_x"/>
                                          </p:val>
                                        </p:tav>
                                        <p:tav tm="100000">
                                          <p:val>
                                            <p:strVal val="#ppt_x"/>
                                          </p:val>
                                        </p:tav>
                                      </p:tavLst>
                                    </p:anim>
                                    <p:anim calcmode="lin" valueType="num">
                                      <p:cBhvr additive="base">
                                        <p:cTn id="26" dur="500" fill="hold"/>
                                        <p:tgtEl>
                                          <p:spTgt spid="17413"/>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5" presetClass="entr" presetSubtype="0" fill="hold" grpId="0" nodeType="clickEffect">
                                  <p:stCondLst>
                                    <p:cond delay="0"/>
                                  </p:stCondLst>
                                  <p:childTnLst>
                                    <p:set>
                                      <p:cBhvr>
                                        <p:cTn id="30" dur="1" fill="hold">
                                          <p:stCondLst>
                                            <p:cond delay="0"/>
                                          </p:stCondLst>
                                        </p:cTn>
                                        <p:tgtEl>
                                          <p:spTgt spid="17412"/>
                                        </p:tgtEl>
                                        <p:attrNameLst>
                                          <p:attrName>style.visibility</p:attrName>
                                        </p:attrNameLst>
                                      </p:cBhvr>
                                      <p:to>
                                        <p:strVal val="visible"/>
                                      </p:to>
                                    </p:set>
                                    <p:animEffect transition="in" filter="fade">
                                      <p:cBhvr>
                                        <p:cTn id="31" dur="2000"/>
                                        <p:tgtEl>
                                          <p:spTgt spid="17412"/>
                                        </p:tgtEl>
                                      </p:cBhvr>
                                    </p:animEffect>
                                    <p:anim calcmode="lin" valueType="num">
                                      <p:cBhvr>
                                        <p:cTn id="32" dur="2000" fill="hold"/>
                                        <p:tgtEl>
                                          <p:spTgt spid="17412"/>
                                        </p:tgtEl>
                                        <p:attrNameLst>
                                          <p:attrName>ppt_w</p:attrName>
                                        </p:attrNameLst>
                                      </p:cBhvr>
                                      <p:tavLst>
                                        <p:tav tm="0" fmla="#ppt_w*sin(2.5*pi*$)">
                                          <p:val>
                                            <p:fltVal val="0"/>
                                          </p:val>
                                        </p:tav>
                                        <p:tav tm="100000">
                                          <p:val>
                                            <p:fltVal val="1"/>
                                          </p:val>
                                        </p:tav>
                                      </p:tavLst>
                                    </p:anim>
                                    <p:anim calcmode="lin" valueType="num">
                                      <p:cBhvr>
                                        <p:cTn id="33" dur="2000" fill="hold"/>
                                        <p:tgtEl>
                                          <p:spTgt spid="1741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2" grpId="0"/>
      <p:bldP spid="17413" grpId="0"/>
      <p:bldP spid="2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1" name="Rectangle 2">
            <a:extLst>
              <a:ext uri="{FF2B5EF4-FFF2-40B4-BE49-F238E27FC236}">
                <a16:creationId xmlns:a16="http://schemas.microsoft.com/office/drawing/2014/main" id="{4B48F1FF-EACB-7AD1-ACDC-168598DD6443}"/>
              </a:ext>
            </a:extLst>
          </p:cNvPr>
          <p:cNvSpPr>
            <a:spLocks noGrp="1" noChangeArrowheads="1"/>
          </p:cNvSpPr>
          <p:nvPr>
            <p:ph type="title" idx="4294967295"/>
          </p:nvPr>
        </p:nvSpPr>
        <p:spPr>
          <a:xfrm>
            <a:off x="1752600" y="381000"/>
            <a:ext cx="6489823" cy="685800"/>
          </a:xfrm>
        </p:spPr>
        <p:txBody>
          <a:bodyPr/>
          <a:lstStyle/>
          <a:p>
            <a:r>
              <a:rPr lang="en-US" altLang="en-US" sz="2800" dirty="0"/>
              <a:t>Jet Vs Mean Diameter of Pelton Runner</a:t>
            </a:r>
          </a:p>
        </p:txBody>
      </p:sp>
      <p:sp>
        <p:nvSpPr>
          <p:cNvPr id="503814" name="Text Box 6">
            <a:extLst>
              <a:ext uri="{FF2B5EF4-FFF2-40B4-BE49-F238E27FC236}">
                <a16:creationId xmlns:a16="http://schemas.microsoft.com/office/drawing/2014/main" id="{5D30AA0D-F67A-E4AA-D8BF-0A568E83E0B8}"/>
              </a:ext>
            </a:extLst>
          </p:cNvPr>
          <p:cNvSpPr txBox="1">
            <a:spLocks noChangeArrowheads="1"/>
          </p:cNvSpPr>
          <p:nvPr/>
        </p:nvSpPr>
        <p:spPr bwMode="auto">
          <a:xfrm>
            <a:off x="4232222" y="1219200"/>
            <a:ext cx="488643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sz="2400" dirty="0"/>
              <a:t>Mean diameter  or Pitch circle diameter: </a:t>
            </a:r>
            <a:r>
              <a:rPr lang="en-US" altLang="en-US" sz="2400" i="1" dirty="0" err="1"/>
              <a:t>D</a:t>
            </a:r>
            <a:r>
              <a:rPr lang="en-US" altLang="en-US" sz="2400" i="1" baseline="-25000" dirty="0" err="1"/>
              <a:t>wheel</a:t>
            </a:r>
            <a:endParaRPr lang="en-US" altLang="en-US" sz="2400" i="1" dirty="0"/>
          </a:p>
        </p:txBody>
      </p:sp>
      <p:sp>
        <p:nvSpPr>
          <p:cNvPr id="503815" name="Text Box 7">
            <a:extLst>
              <a:ext uri="{FF2B5EF4-FFF2-40B4-BE49-F238E27FC236}">
                <a16:creationId xmlns:a16="http://schemas.microsoft.com/office/drawing/2014/main" id="{5FD7C273-A9FA-38AB-BB27-BDB776BFF733}"/>
              </a:ext>
            </a:extLst>
          </p:cNvPr>
          <p:cNvSpPr txBox="1">
            <a:spLocks noChangeArrowheads="1"/>
          </p:cNvSpPr>
          <p:nvPr/>
        </p:nvSpPr>
        <p:spPr bwMode="auto">
          <a:xfrm>
            <a:off x="4267200" y="1981200"/>
            <a:ext cx="466407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sz="2400" dirty="0"/>
              <a:t>Circumferential velocity of the wheel, </a:t>
            </a:r>
            <a:r>
              <a:rPr lang="en-US" altLang="en-US" sz="2400" i="1" dirty="0" err="1"/>
              <a:t>U</a:t>
            </a:r>
            <a:r>
              <a:rPr lang="en-US" altLang="en-US" sz="2400" i="1" baseline="-25000" dirty="0" err="1"/>
              <a:t>wheel</a:t>
            </a:r>
            <a:endParaRPr lang="en-US" altLang="en-US" sz="2400" i="1" dirty="0"/>
          </a:p>
        </p:txBody>
      </p:sp>
      <p:graphicFrame>
        <p:nvGraphicFramePr>
          <p:cNvPr id="503816" name="Object 2">
            <a:extLst>
              <a:ext uri="{FF2B5EF4-FFF2-40B4-BE49-F238E27FC236}">
                <a16:creationId xmlns:a16="http://schemas.microsoft.com/office/drawing/2014/main" id="{CC1274CD-A489-F23B-1BFE-AF5973FB90B7}"/>
              </a:ext>
            </a:extLst>
          </p:cNvPr>
          <p:cNvGraphicFramePr>
            <a:graphicFrameLocks noChangeAspect="1"/>
          </p:cNvGraphicFramePr>
          <p:nvPr/>
        </p:nvGraphicFramePr>
        <p:xfrm>
          <a:off x="4191000" y="3200400"/>
          <a:ext cx="2286000" cy="601663"/>
        </p:xfrm>
        <a:graphic>
          <a:graphicData uri="http://schemas.openxmlformats.org/presentationml/2006/ole">
            <mc:AlternateContent xmlns:mc="http://schemas.openxmlformats.org/markup-compatibility/2006">
              <mc:Choice xmlns:v="urn:schemas-microsoft-com:vml" Requires="v">
                <p:oleObj name="Equation" r:id="rId2" imgW="965160" imgH="253800" progId="Equation.3">
                  <p:embed/>
                </p:oleObj>
              </mc:Choice>
              <mc:Fallback>
                <p:oleObj name="Equation" r:id="rId2" imgW="965160" imgH="253800" progId="Equation.3">
                  <p:embed/>
                  <p:pic>
                    <p:nvPicPr>
                      <p:cNvPr id="503816" name="Object 2">
                        <a:extLst>
                          <a:ext uri="{FF2B5EF4-FFF2-40B4-BE49-F238E27FC236}">
                            <a16:creationId xmlns:a16="http://schemas.microsoft.com/office/drawing/2014/main" id="{CC1274CD-A489-F23B-1BFE-AF5973FB90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91000" y="3200400"/>
                        <a:ext cx="2286000" cy="6016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03817" name="Object 3">
            <a:extLst>
              <a:ext uri="{FF2B5EF4-FFF2-40B4-BE49-F238E27FC236}">
                <a16:creationId xmlns:a16="http://schemas.microsoft.com/office/drawing/2014/main" id="{6B83E613-6E6F-97F8-1F72-4C0F222D2D47}"/>
              </a:ext>
            </a:extLst>
          </p:cNvPr>
          <p:cNvGraphicFramePr>
            <a:graphicFrameLocks noChangeAspect="1"/>
          </p:cNvGraphicFramePr>
          <p:nvPr/>
        </p:nvGraphicFramePr>
        <p:xfrm>
          <a:off x="5562600" y="3886200"/>
          <a:ext cx="2895600" cy="596900"/>
        </p:xfrm>
        <a:graphic>
          <a:graphicData uri="http://schemas.openxmlformats.org/presentationml/2006/ole">
            <mc:AlternateContent xmlns:mc="http://schemas.openxmlformats.org/markup-compatibility/2006">
              <mc:Choice xmlns:v="urn:schemas-microsoft-com:vml" Requires="v">
                <p:oleObj name="Equation" r:id="rId4" imgW="1295280" imgH="266400" progId="Equation.3">
                  <p:embed/>
                </p:oleObj>
              </mc:Choice>
              <mc:Fallback>
                <p:oleObj name="Equation" r:id="rId4" imgW="1295280" imgH="266400" progId="Equation.3">
                  <p:embed/>
                  <p:pic>
                    <p:nvPicPr>
                      <p:cNvPr id="503817" name="Object 3">
                        <a:extLst>
                          <a:ext uri="{FF2B5EF4-FFF2-40B4-BE49-F238E27FC236}">
                            <a16:creationId xmlns:a16="http://schemas.microsoft.com/office/drawing/2014/main" id="{6B83E613-6E6F-97F8-1F72-4C0F222D2D4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62600" y="3886200"/>
                        <a:ext cx="2895600" cy="596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2" name="Group 1">
            <a:extLst>
              <a:ext uri="{FF2B5EF4-FFF2-40B4-BE49-F238E27FC236}">
                <a16:creationId xmlns:a16="http://schemas.microsoft.com/office/drawing/2014/main" id="{5854020C-E411-5D8D-EB14-887E7A1AC70D}"/>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48D7E893-622C-ED76-A570-CDC46609B47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6C9A10F2-0704-47D0-D3C1-E09AAD0C289B}"/>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B330E975-24B2-6C0A-1852-EFF623F745F8}"/>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532B72C7-8F82-E621-A910-ED1D07797DA8}"/>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0DBC5003-68BC-283E-1C81-B1C34EB96FFC}"/>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7EF2A2D7-B53C-96B9-CC1F-D380521A5805}"/>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DCBCDD06-1941-42DC-748B-4AADE8067777}"/>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0">
                    <a:extLst>
                      <a:ext uri="{FF2B5EF4-FFF2-40B4-BE49-F238E27FC236}">
                        <a16:creationId xmlns:a16="http://schemas.microsoft.com/office/drawing/2014/main" id="{D2597CEB-DBC4-2FB4-DD0F-3ACEEDEBBD3B}"/>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CE9D8FC0-CC64-EB6A-89CC-B9876EBEE39A}"/>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011771EF-AE2A-90EE-2FC1-963BDAAA6A46}"/>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5D8F86B6-9714-5B75-A744-3E2F9DA62F60}"/>
                      </a:ext>
                    </a:extLst>
                  </p:cNvPr>
                  <p:cNvGrpSpPr>
                    <a:grpSpLocks/>
                  </p:cNvGrpSpPr>
                  <p:nvPr/>
                </p:nvGrpSpPr>
                <p:grpSpPr bwMode="auto">
                  <a:xfrm>
                    <a:off x="144" y="0"/>
                    <a:ext cx="5616" cy="144"/>
                    <a:chOff x="96" y="-48"/>
                    <a:chExt cx="5520" cy="144"/>
                  </a:xfrm>
                </p:grpSpPr>
                <p:sp>
                  <p:nvSpPr>
                    <p:cNvPr id="16" name="Rectangle 15">
                      <a:extLst>
                        <a:ext uri="{FF2B5EF4-FFF2-40B4-BE49-F238E27FC236}">
                          <a16:creationId xmlns:a16="http://schemas.microsoft.com/office/drawing/2014/main" id="{9B71DBBA-43E2-C80C-4735-C67DCAD0B82A}"/>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6">
                      <a:extLst>
                        <a:ext uri="{FF2B5EF4-FFF2-40B4-BE49-F238E27FC236}">
                          <a16:creationId xmlns:a16="http://schemas.microsoft.com/office/drawing/2014/main" id="{D9E8BEE8-1C6E-046F-53F3-AAE059827332}"/>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ABB8B139-2DDB-4256-0684-BB11FF1837CD}"/>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12BF8D6E-6E6B-4E9A-B1FC-36E1C00D7B51}"/>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8F5C478D-8EF2-8574-B17D-076832029BBD}"/>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CD8370C7-D464-E8D3-F9BA-94E71B3783FA}"/>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02EC24AE-4ACC-3DDE-99E8-89A213750C2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mc:AlternateContent xmlns:mc="http://schemas.openxmlformats.org/markup-compatibility/2006" xmlns:a14="http://schemas.microsoft.com/office/drawing/2010/main">
        <mc:Choice Requires="a14">
          <p:sp>
            <p:nvSpPr>
              <p:cNvPr id="8" name="Object 2">
                <a:extLst>
                  <a:ext uri="{FF2B5EF4-FFF2-40B4-BE49-F238E27FC236}">
                    <a16:creationId xmlns:a16="http://schemas.microsoft.com/office/drawing/2014/main" id="{CF31B963-0FC8-EFD9-E6A9-EEB8BD73FD67}"/>
                  </a:ext>
                </a:extLst>
              </p:cNvPr>
              <p:cNvSpPr txBox="1"/>
              <p:nvPr/>
            </p:nvSpPr>
            <p:spPr bwMode="auto">
              <a:xfrm>
                <a:off x="381000" y="4648200"/>
                <a:ext cx="6027738" cy="876300"/>
              </a:xfrm>
              <a:prstGeom prst="rect">
                <a:avLst/>
              </a:prstGeom>
              <a:noFill/>
              <a:ln>
                <a:noFill/>
              </a:ln>
              <a:effectLst/>
            </p:spPr>
            <p:txBody>
              <a:bodyPr>
                <a:normAutofit fontScale="92500"/>
              </a:bodyPr>
              <a:lstStyle/>
              <a:p>
                <a:pPr/>
                <a14:m>
                  <m:oMathPara xmlns:m="http://schemas.openxmlformats.org/officeDocument/2006/math">
                    <m:oMathParaPr>
                      <m:jc m:val="left"/>
                    </m:oMathParaPr>
                    <m:oMath xmlns:m="http://schemas.openxmlformats.org/officeDocument/2006/math">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𝑈</m:t>
                          </m:r>
                        </m:e>
                        <m:sub>
                          <m:r>
                            <a:rPr lang="en-IN" i="1">
                              <a:solidFill>
                                <a:srgbClr val="000000"/>
                              </a:solidFill>
                              <a:latin typeface="Cambria Math" panose="02040503050406030204" pitchFamily="18" charset="0"/>
                            </a:rPr>
                            <m:t>𝑤h𝑒𝑒𝑙</m:t>
                          </m:r>
                        </m:sub>
                      </m:sSub>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𝐾</m:t>
                          </m:r>
                        </m:e>
                        <m:sub>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𝑢</m:t>
                              </m:r>
                            </m:e>
                            <m:sub>
                              <m:r>
                                <a:rPr lang="en-IN" i="1">
                                  <a:solidFill>
                                    <a:srgbClr val="000000"/>
                                  </a:solidFill>
                                  <a:latin typeface="Cambria Math" panose="02040503050406030204" pitchFamily="18" charset="0"/>
                                </a:rPr>
                                <m:t>𝑤h𝑒𝑒𝑙</m:t>
                              </m:r>
                            </m:sub>
                          </m:sSub>
                        </m:sub>
                      </m:sSub>
                      <m:rad>
                        <m:radPr>
                          <m:degHide m:val="on"/>
                          <m:ctrlPr>
                            <a:rPr lang="en-IN" i="1">
                              <a:solidFill>
                                <a:srgbClr val="000000"/>
                              </a:solidFill>
                              <a:latin typeface="Cambria Math" panose="02040503050406030204" pitchFamily="18" charset="0"/>
                            </a:rPr>
                          </m:ctrlPr>
                        </m:radPr>
                        <m:deg/>
                        <m:e>
                          <m:r>
                            <a:rPr lang="en-IN" i="1">
                              <a:solidFill>
                                <a:srgbClr val="000000"/>
                              </a:solidFill>
                              <a:latin typeface="Cambria Math" panose="02040503050406030204" pitchFamily="18" charset="0"/>
                            </a:rPr>
                            <m:t>2</m:t>
                          </m:r>
                          <m:r>
                            <a:rPr lang="en-IN" i="1">
                              <a:solidFill>
                                <a:srgbClr val="000000"/>
                              </a:solidFill>
                              <a:latin typeface="Cambria Math" panose="02040503050406030204" pitchFamily="18" charset="0"/>
                            </a:rPr>
                            <m:t>𝑔𝐻</m:t>
                          </m:r>
                        </m:e>
                      </m:rad>
                      <m:r>
                        <a:rPr lang="en-IN" i="1">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𝜋</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𝐷</m:t>
                              </m:r>
                            </m:e>
                            <m:sub>
                              <m:r>
                                <a:rPr lang="en-IN" i="1">
                                  <a:solidFill>
                                    <a:srgbClr val="000000"/>
                                  </a:solidFill>
                                  <a:latin typeface="Cambria Math" panose="02040503050406030204" pitchFamily="18" charset="0"/>
                                </a:rPr>
                                <m:t>𝑤h𝑒𝑒𝑙</m:t>
                              </m:r>
                            </m:sub>
                          </m:sSub>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𝑁</m:t>
                              </m:r>
                            </m:e>
                            <m:sub>
                              <m:r>
                                <a:rPr lang="en-IN" i="1">
                                  <a:solidFill>
                                    <a:srgbClr val="000000"/>
                                  </a:solidFill>
                                  <a:latin typeface="Cambria Math" panose="02040503050406030204" pitchFamily="18" charset="0"/>
                                </a:rPr>
                                <m:t>𝑤h𝑒𝑒𝑙</m:t>
                              </m:r>
                            </m:sub>
                          </m:sSub>
                        </m:num>
                        <m:den>
                          <m:r>
                            <a:rPr lang="en-IN" i="1">
                              <a:solidFill>
                                <a:srgbClr val="000000"/>
                              </a:solidFill>
                              <a:latin typeface="Cambria Math" panose="02040503050406030204" pitchFamily="18" charset="0"/>
                            </a:rPr>
                            <m:t>60</m:t>
                          </m:r>
                        </m:den>
                      </m:f>
                    </m:oMath>
                  </m:oMathPara>
                </a14:m>
                <a:endParaRPr lang="en-IN" dirty="0"/>
              </a:p>
            </p:txBody>
          </p:sp>
        </mc:Choice>
        <mc:Fallback xmlns="">
          <p:sp>
            <p:nvSpPr>
              <p:cNvPr id="8" name="Object 2">
                <a:extLst>
                  <a:ext uri="{FF2B5EF4-FFF2-40B4-BE49-F238E27FC236}">
                    <a16:creationId xmlns:a16="http://schemas.microsoft.com/office/drawing/2014/main" id="{CF31B963-0FC8-EFD9-E6A9-EEB8BD73FD67}"/>
                  </a:ext>
                </a:extLst>
              </p:cNvPr>
              <p:cNvSpPr txBox="1">
                <a:spLocks noRot="1" noChangeAspect="1" noMove="1" noResize="1" noEditPoints="1" noAdjustHandles="1" noChangeArrowheads="1" noChangeShapeType="1" noTextEdit="1"/>
              </p:cNvSpPr>
              <p:nvPr/>
            </p:nvSpPr>
            <p:spPr bwMode="auto">
              <a:xfrm>
                <a:off x="381000" y="4648200"/>
                <a:ext cx="6027738" cy="876300"/>
              </a:xfrm>
              <a:prstGeom prst="rect">
                <a:avLst/>
              </a:prstGeom>
              <a:blipFill>
                <a:blip r:embed="rId10"/>
                <a:stretch>
                  <a:fillRect/>
                </a:stretch>
              </a:blipFill>
              <a:ln>
                <a:noFill/>
              </a:ln>
              <a:effectLst/>
            </p:spPr>
            <p:txBody>
              <a:bodyPr/>
              <a:lstStyle/>
              <a:p>
                <a:r>
                  <a:rPr lang="en-IN">
                    <a:noFill/>
                  </a:rPr>
                  <a:t> </a:t>
                </a:r>
              </a:p>
            </p:txBody>
          </p:sp>
        </mc:Fallback>
      </mc:AlternateContent>
      <p:sp>
        <p:nvSpPr>
          <p:cNvPr id="24" name="Text Box 7">
            <a:extLst>
              <a:ext uri="{FF2B5EF4-FFF2-40B4-BE49-F238E27FC236}">
                <a16:creationId xmlns:a16="http://schemas.microsoft.com/office/drawing/2014/main" id="{5D4C7C3A-6A34-02D6-A91D-EE9B3273E78E}"/>
              </a:ext>
            </a:extLst>
          </p:cNvPr>
          <p:cNvSpPr txBox="1">
            <a:spLocks noChangeArrowheads="1"/>
          </p:cNvSpPr>
          <p:nvPr/>
        </p:nvSpPr>
        <p:spPr bwMode="auto">
          <a:xfrm>
            <a:off x="4267200" y="2819400"/>
            <a:ext cx="466407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sz="2400" dirty="0"/>
              <a:t>Basic Law of Impulse as action:</a:t>
            </a:r>
            <a:endParaRPr lang="en-US" altLang="en-US" sz="2400" i="1" dirty="0"/>
          </a:p>
        </p:txBody>
      </p:sp>
      <mc:AlternateContent xmlns:mc="http://schemas.openxmlformats.org/markup-compatibility/2006" xmlns:a14="http://schemas.microsoft.com/office/drawing/2010/main">
        <mc:Choice Requires="a14">
          <p:sp>
            <p:nvSpPr>
              <p:cNvPr id="25" name="Object 3">
                <a:extLst>
                  <a:ext uri="{FF2B5EF4-FFF2-40B4-BE49-F238E27FC236}">
                    <a16:creationId xmlns:a16="http://schemas.microsoft.com/office/drawing/2014/main" id="{AB1264E9-6975-85BA-7EB0-F5A39D816A7A}"/>
                  </a:ext>
                </a:extLst>
              </p:cNvPr>
              <p:cNvSpPr txBox="1"/>
              <p:nvPr/>
            </p:nvSpPr>
            <p:spPr bwMode="auto">
              <a:xfrm>
                <a:off x="2438400" y="5638800"/>
                <a:ext cx="5486400" cy="1038225"/>
              </a:xfrm>
              <a:prstGeom prst="rect">
                <a:avLst/>
              </a:prstGeom>
              <a:noFill/>
              <a:ln w="47625">
                <a:solidFill>
                  <a:schemeClr val="accent1"/>
                </a:solidFill>
              </a:ln>
              <a:effectLst/>
            </p:spPr>
            <p:txBody>
              <a:bodyPr>
                <a:normAutofit/>
              </a:bodyPr>
              <a:lstStyle/>
              <a:p>
                <a:pPr/>
                <a14:m>
                  <m:oMathPara xmlns:m="http://schemas.openxmlformats.org/officeDocument/2006/math">
                    <m:oMathParaPr>
                      <m:jc m:val="left"/>
                    </m:oMathParaPr>
                    <m:oMath xmlns:m="http://schemas.openxmlformats.org/officeDocument/2006/math">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𝑁</m:t>
                          </m:r>
                        </m:e>
                        <m:sub>
                          <m:r>
                            <a:rPr lang="en-IN" i="1">
                              <a:solidFill>
                                <a:srgbClr val="000000"/>
                              </a:solidFill>
                              <a:latin typeface="Cambria Math" panose="02040503050406030204" pitchFamily="18" charset="0"/>
                            </a:rPr>
                            <m:t>𝑤h𝑒𝑒𝑙</m:t>
                          </m:r>
                        </m:sub>
                      </m:sSub>
                      <m:r>
                        <a:rPr lang="en-IN" i="1" smtClean="0">
                          <a:solidFill>
                            <a:srgbClr val="000000"/>
                          </a:solidFill>
                          <a:latin typeface="Cambria Math" panose="02040503050406030204" pitchFamily="18" charset="0"/>
                          <a:ea typeface="Cambria Math" panose="02040503050406030204" pitchFamily="18" charset="0"/>
                        </a:rPr>
                        <m:t>×</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𝐷</m:t>
                          </m:r>
                        </m:e>
                        <m:sub>
                          <m:r>
                            <a:rPr lang="en-IN" i="1">
                              <a:solidFill>
                                <a:srgbClr val="000000"/>
                              </a:solidFill>
                              <a:latin typeface="Cambria Math" panose="02040503050406030204" pitchFamily="18" charset="0"/>
                            </a:rPr>
                            <m:t>𝑤h𝑒𝑒𝑙</m:t>
                          </m:r>
                        </m:sub>
                      </m:sSub>
                      <m:r>
                        <a:rPr lang="en-IN" i="1">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60</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𝐾</m:t>
                              </m:r>
                            </m:e>
                            <m:sub>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𝑢</m:t>
                                  </m:r>
                                </m:e>
                                <m:sub>
                                  <m:r>
                                    <a:rPr lang="en-IN" i="1">
                                      <a:solidFill>
                                        <a:srgbClr val="000000"/>
                                      </a:solidFill>
                                      <a:latin typeface="Cambria Math" panose="02040503050406030204" pitchFamily="18" charset="0"/>
                                    </a:rPr>
                                    <m:t>𝑤h𝑒𝑒𝑙</m:t>
                                  </m:r>
                                </m:sub>
                              </m:sSub>
                            </m:sub>
                          </m:sSub>
                          <m:rad>
                            <m:radPr>
                              <m:degHide m:val="on"/>
                              <m:ctrlPr>
                                <a:rPr lang="en-IN" i="1">
                                  <a:solidFill>
                                    <a:srgbClr val="000000"/>
                                  </a:solidFill>
                                  <a:latin typeface="Cambria Math" panose="02040503050406030204" pitchFamily="18" charset="0"/>
                                </a:rPr>
                              </m:ctrlPr>
                            </m:radPr>
                            <m:deg/>
                            <m:e>
                              <m:r>
                                <a:rPr lang="en-IN" i="1">
                                  <a:solidFill>
                                    <a:srgbClr val="000000"/>
                                  </a:solidFill>
                                  <a:latin typeface="Cambria Math" panose="02040503050406030204" pitchFamily="18" charset="0"/>
                                </a:rPr>
                                <m:t>2</m:t>
                              </m:r>
                              <m:r>
                                <a:rPr lang="en-IN" i="1">
                                  <a:solidFill>
                                    <a:srgbClr val="000000"/>
                                  </a:solidFill>
                                  <a:latin typeface="Cambria Math" panose="02040503050406030204" pitchFamily="18" charset="0"/>
                                </a:rPr>
                                <m:t>𝑔𝐻</m:t>
                              </m:r>
                            </m:e>
                          </m:rad>
                        </m:num>
                        <m:den>
                          <m:r>
                            <a:rPr lang="en-IN" i="1">
                              <a:solidFill>
                                <a:srgbClr val="000000"/>
                              </a:solidFill>
                              <a:latin typeface="Cambria Math" panose="02040503050406030204" pitchFamily="18" charset="0"/>
                            </a:rPr>
                            <m:t>𝜋</m:t>
                          </m:r>
                        </m:den>
                      </m:f>
                    </m:oMath>
                  </m:oMathPara>
                </a14:m>
                <a:endParaRPr lang="en-IN" dirty="0"/>
              </a:p>
            </p:txBody>
          </p:sp>
        </mc:Choice>
        <mc:Fallback xmlns="">
          <p:sp>
            <p:nvSpPr>
              <p:cNvPr id="25" name="Object 3">
                <a:extLst>
                  <a:ext uri="{FF2B5EF4-FFF2-40B4-BE49-F238E27FC236}">
                    <a16:creationId xmlns:a16="http://schemas.microsoft.com/office/drawing/2014/main" id="{AB1264E9-6975-85BA-7EB0-F5A39D816A7A}"/>
                  </a:ext>
                </a:extLst>
              </p:cNvPr>
              <p:cNvSpPr txBox="1">
                <a:spLocks noRot="1" noChangeAspect="1" noMove="1" noResize="1" noEditPoints="1" noAdjustHandles="1" noChangeArrowheads="1" noChangeShapeType="1" noTextEdit="1"/>
              </p:cNvSpPr>
              <p:nvPr/>
            </p:nvSpPr>
            <p:spPr bwMode="auto">
              <a:xfrm>
                <a:off x="2438400" y="5638800"/>
                <a:ext cx="5486400" cy="1038225"/>
              </a:xfrm>
              <a:prstGeom prst="rect">
                <a:avLst/>
              </a:prstGeom>
              <a:blipFill>
                <a:blip r:embed="rId11"/>
                <a:stretch>
                  <a:fillRect/>
                </a:stretch>
              </a:blipFill>
              <a:ln w="47625">
                <a:solidFill>
                  <a:schemeClr val="accent1"/>
                </a:solidFill>
              </a:ln>
              <a:effectLst/>
            </p:spPr>
            <p:txBody>
              <a:bodyPr/>
              <a:lstStyle/>
              <a:p>
                <a:r>
                  <a:rPr lang="en-IN">
                    <a:noFill/>
                  </a:rPr>
                  <a:t> </a:t>
                </a:r>
              </a:p>
            </p:txBody>
          </p:sp>
        </mc:Fallback>
      </mc:AlternateContent>
      <p:sp>
        <p:nvSpPr>
          <p:cNvPr id="29" name="TextBox 28">
            <a:extLst>
              <a:ext uri="{FF2B5EF4-FFF2-40B4-BE49-F238E27FC236}">
                <a16:creationId xmlns:a16="http://schemas.microsoft.com/office/drawing/2014/main" id="{25C4D1A3-80AE-82E6-1573-D0F771857AF8}"/>
              </a:ext>
            </a:extLst>
          </p:cNvPr>
          <p:cNvSpPr txBox="1">
            <a:spLocks noChangeArrowheads="1"/>
          </p:cNvSpPr>
          <p:nvPr/>
        </p:nvSpPr>
        <p:spPr bwMode="auto">
          <a:xfrm>
            <a:off x="6213904" y="4491335"/>
            <a:ext cx="254909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sz="2400" dirty="0">
                <a:solidFill>
                  <a:schemeClr val="accent2"/>
                </a:solidFill>
              </a:rPr>
              <a:t> Blade Speed Ratio</a:t>
            </a:r>
          </a:p>
        </p:txBody>
      </p:sp>
      <p:pic>
        <p:nvPicPr>
          <p:cNvPr id="30" name="Picture 29">
            <a:extLst>
              <a:ext uri="{FF2B5EF4-FFF2-40B4-BE49-F238E27FC236}">
                <a16:creationId xmlns:a16="http://schemas.microsoft.com/office/drawing/2014/main" id="{B8B98212-2473-9953-1302-A64DB6B135DF}"/>
              </a:ext>
            </a:extLst>
          </p:cNvPr>
          <p:cNvPicPr>
            <a:picLocks noChangeAspect="1"/>
          </p:cNvPicPr>
          <p:nvPr/>
        </p:nvPicPr>
        <p:blipFill>
          <a:blip r:embed="rId12">
            <a:extLst>
              <a:ext uri="{BEBA8EAE-BF5A-486C-A8C5-ECC9F3942E4B}">
                <a14:imgProps xmlns:a14="http://schemas.microsoft.com/office/drawing/2010/main">
                  <a14:imgLayer r:embed="rId13">
                    <a14:imgEffect>
                      <a14:sharpenSoften amount="6000"/>
                    </a14:imgEffect>
                    <a14:imgEffect>
                      <a14:brightnessContrast bright="-20000" contrast="99000"/>
                    </a14:imgEffect>
                  </a14:imgLayer>
                </a14:imgProps>
              </a:ext>
            </a:extLst>
          </a:blip>
          <a:stretch>
            <a:fillRect/>
          </a:stretch>
        </p:blipFill>
        <p:spPr>
          <a:xfrm>
            <a:off x="328344" y="1346093"/>
            <a:ext cx="3839111" cy="3343742"/>
          </a:xfrm>
          <a:prstGeom prst="rect">
            <a:avLst/>
          </a:prstGeom>
        </p:spPr>
      </p:pic>
      <p:sp>
        <p:nvSpPr>
          <p:cNvPr id="22" name="Oval 21">
            <a:extLst>
              <a:ext uri="{FF2B5EF4-FFF2-40B4-BE49-F238E27FC236}">
                <a16:creationId xmlns:a16="http://schemas.microsoft.com/office/drawing/2014/main" id="{8143FA7B-1ED2-E6BF-C6D1-17A7BAFF786A}"/>
              </a:ext>
            </a:extLst>
          </p:cNvPr>
          <p:cNvSpPr/>
          <p:nvPr/>
        </p:nvSpPr>
        <p:spPr>
          <a:xfrm>
            <a:off x="1968130" y="1634698"/>
            <a:ext cx="2059038" cy="2075656"/>
          </a:xfrm>
          <a:prstGeom prst="ellipse">
            <a:avLst/>
          </a:prstGeom>
          <a:noFill/>
          <a:ln w="50800">
            <a:solidFill>
              <a:srgbClr val="FF0000"/>
            </a:solidFill>
            <a:prstDash val="dash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B7664433-BDEF-299A-C118-D7D8861F1252}"/>
              </a:ext>
            </a:extLst>
          </p:cNvPr>
          <p:cNvSpPr/>
          <p:nvPr/>
        </p:nvSpPr>
        <p:spPr>
          <a:xfrm>
            <a:off x="2133600" y="1787098"/>
            <a:ext cx="1676400" cy="1743609"/>
          </a:xfrm>
          <a:prstGeom prst="ellipse">
            <a:avLst/>
          </a:prstGeom>
          <a:noFill/>
          <a:ln w="28575">
            <a:solidFill>
              <a:srgbClr val="00B050"/>
            </a:solidFill>
            <a:prstDash val="dash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0AE6A766-0053-0349-5856-2DA168CC86C2}"/>
              </a:ext>
            </a:extLst>
          </p:cNvPr>
          <p:cNvSpPr/>
          <p:nvPr/>
        </p:nvSpPr>
        <p:spPr>
          <a:xfrm>
            <a:off x="1752600" y="1304391"/>
            <a:ext cx="2479622" cy="2701246"/>
          </a:xfrm>
          <a:prstGeom prst="ellipse">
            <a:avLst/>
          </a:prstGeom>
          <a:noFill/>
          <a:ln w="28575">
            <a:solidFill>
              <a:srgbClr val="00B050"/>
            </a:solidFill>
            <a:prstDash val="dash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9407500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2000"/>
                                        <p:tgtEl>
                                          <p:spTgt spid="23"/>
                                        </p:tgtEl>
                                      </p:cBhvr>
                                    </p:animEffect>
                                    <p:anim calcmode="lin" valueType="num">
                                      <p:cBhvr>
                                        <p:cTn id="8" dur="2000" fill="hold"/>
                                        <p:tgtEl>
                                          <p:spTgt spid="23"/>
                                        </p:tgtEl>
                                        <p:attrNameLst>
                                          <p:attrName>ppt_w</p:attrName>
                                        </p:attrNameLst>
                                      </p:cBhvr>
                                      <p:tavLst>
                                        <p:tav tm="0" fmla="#ppt_w*sin(2.5*pi*$)">
                                          <p:val>
                                            <p:fltVal val="0"/>
                                          </p:val>
                                        </p:tav>
                                        <p:tav tm="100000">
                                          <p:val>
                                            <p:fltVal val="1"/>
                                          </p:val>
                                        </p:tav>
                                      </p:tavLst>
                                    </p:anim>
                                    <p:anim calcmode="lin" valueType="num">
                                      <p:cBhvr>
                                        <p:cTn id="9" dur="2000" fill="hold"/>
                                        <p:tgtEl>
                                          <p:spTgt spid="23"/>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45" presetClass="entr" presetSubtype="0" fill="hold" grpId="0" nodeType="clickEffect">
                                  <p:stCondLst>
                                    <p:cond delay="0"/>
                                  </p:stCondLst>
                                  <p:childTnLst>
                                    <p:set>
                                      <p:cBhvr>
                                        <p:cTn id="13" dur="1" fill="hold">
                                          <p:stCondLst>
                                            <p:cond delay="0"/>
                                          </p:stCondLst>
                                        </p:cTn>
                                        <p:tgtEl>
                                          <p:spTgt spid="26"/>
                                        </p:tgtEl>
                                        <p:attrNameLst>
                                          <p:attrName>style.visibility</p:attrName>
                                        </p:attrNameLst>
                                      </p:cBhvr>
                                      <p:to>
                                        <p:strVal val="visible"/>
                                      </p:to>
                                    </p:set>
                                    <p:animEffect transition="in" filter="fade">
                                      <p:cBhvr>
                                        <p:cTn id="14" dur="2000"/>
                                        <p:tgtEl>
                                          <p:spTgt spid="26"/>
                                        </p:tgtEl>
                                      </p:cBhvr>
                                    </p:animEffect>
                                    <p:anim calcmode="lin" valueType="num">
                                      <p:cBhvr>
                                        <p:cTn id="15" dur="2000" fill="hold"/>
                                        <p:tgtEl>
                                          <p:spTgt spid="26"/>
                                        </p:tgtEl>
                                        <p:attrNameLst>
                                          <p:attrName>ppt_w</p:attrName>
                                        </p:attrNameLst>
                                      </p:cBhvr>
                                      <p:tavLst>
                                        <p:tav tm="0" fmla="#ppt_w*sin(2.5*pi*$)">
                                          <p:val>
                                            <p:fltVal val="0"/>
                                          </p:val>
                                        </p:tav>
                                        <p:tav tm="100000">
                                          <p:val>
                                            <p:fltVal val="1"/>
                                          </p:val>
                                        </p:tav>
                                      </p:tavLst>
                                    </p:anim>
                                    <p:anim calcmode="lin" valueType="num">
                                      <p:cBhvr>
                                        <p:cTn id="16" dur="2000" fill="hold"/>
                                        <p:tgtEl>
                                          <p:spTgt spid="26"/>
                                        </p:tgtEl>
                                        <p:attrNameLst>
                                          <p:attrName>ppt_h</p:attrName>
                                        </p:attrNameLst>
                                      </p:cBhvr>
                                      <p:tavLst>
                                        <p:tav tm="0">
                                          <p:val>
                                            <p:strVal val="#ppt_h"/>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45" presetClass="entr" presetSubtype="0" fill="hold" grpId="0" nodeType="click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fade">
                                      <p:cBhvr>
                                        <p:cTn id="21" dur="2000"/>
                                        <p:tgtEl>
                                          <p:spTgt spid="22"/>
                                        </p:tgtEl>
                                      </p:cBhvr>
                                    </p:animEffect>
                                    <p:anim calcmode="lin" valueType="num">
                                      <p:cBhvr>
                                        <p:cTn id="22" dur="2000" fill="hold"/>
                                        <p:tgtEl>
                                          <p:spTgt spid="22"/>
                                        </p:tgtEl>
                                        <p:attrNameLst>
                                          <p:attrName>ppt_w</p:attrName>
                                        </p:attrNameLst>
                                      </p:cBhvr>
                                      <p:tavLst>
                                        <p:tav tm="0" fmla="#ppt_w*sin(2.5*pi*$)">
                                          <p:val>
                                            <p:fltVal val="0"/>
                                          </p:val>
                                        </p:tav>
                                        <p:tav tm="100000">
                                          <p:val>
                                            <p:fltVal val="1"/>
                                          </p:val>
                                        </p:tav>
                                      </p:tavLst>
                                    </p:anim>
                                    <p:anim calcmode="lin" valueType="num">
                                      <p:cBhvr>
                                        <p:cTn id="23" dur="2000" fill="hold"/>
                                        <p:tgtEl>
                                          <p:spTgt spid="22"/>
                                        </p:tgtEl>
                                        <p:attrNameLst>
                                          <p:attrName>ppt_h</p:attrName>
                                        </p:attrNameLst>
                                      </p:cBhvr>
                                      <p:tavLst>
                                        <p:tav tm="0">
                                          <p:val>
                                            <p:strVal val="#ppt_h"/>
                                          </p:val>
                                        </p:tav>
                                        <p:tav tm="100000">
                                          <p:val>
                                            <p:strVal val="#ppt_h"/>
                                          </p:val>
                                        </p:tav>
                                      </p:tavLst>
                                    </p:anim>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grpId="0" nodeType="clickEffect">
                                  <p:stCondLst>
                                    <p:cond delay="0"/>
                                  </p:stCondLst>
                                  <p:childTnLst>
                                    <p:set>
                                      <p:cBhvr>
                                        <p:cTn id="27" dur="1" fill="hold">
                                          <p:stCondLst>
                                            <p:cond delay="0"/>
                                          </p:stCondLst>
                                        </p:cTn>
                                        <p:tgtEl>
                                          <p:spTgt spid="503814"/>
                                        </p:tgtEl>
                                        <p:attrNameLst>
                                          <p:attrName>style.visibility</p:attrName>
                                        </p:attrNameLst>
                                      </p:cBhvr>
                                      <p:to>
                                        <p:strVal val="visible"/>
                                      </p:to>
                                    </p:set>
                                    <p:animEffect transition="in" filter="dissolve">
                                      <p:cBhvr>
                                        <p:cTn id="28" dur="500"/>
                                        <p:tgtEl>
                                          <p:spTgt spid="503814"/>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grpId="0" nodeType="clickEffect">
                                  <p:stCondLst>
                                    <p:cond delay="0"/>
                                  </p:stCondLst>
                                  <p:childTnLst>
                                    <p:set>
                                      <p:cBhvr>
                                        <p:cTn id="32" dur="1" fill="hold">
                                          <p:stCondLst>
                                            <p:cond delay="0"/>
                                          </p:stCondLst>
                                        </p:cTn>
                                        <p:tgtEl>
                                          <p:spTgt spid="503815"/>
                                        </p:tgtEl>
                                        <p:attrNameLst>
                                          <p:attrName>style.visibility</p:attrName>
                                        </p:attrNameLst>
                                      </p:cBhvr>
                                      <p:to>
                                        <p:strVal val="visible"/>
                                      </p:to>
                                    </p:set>
                                    <p:animEffect transition="in" filter="dissolve">
                                      <p:cBhvr>
                                        <p:cTn id="33" dur="500"/>
                                        <p:tgtEl>
                                          <p:spTgt spid="503815"/>
                                        </p:tgtEl>
                                      </p:cBhvr>
                                    </p:animEffect>
                                  </p:childTnLst>
                                </p:cTn>
                              </p:par>
                            </p:childTnLst>
                          </p:cTn>
                        </p:par>
                      </p:childTnLst>
                    </p:cTn>
                  </p:par>
                  <p:par>
                    <p:cTn id="34" fill="hold">
                      <p:stCondLst>
                        <p:cond delay="indefinite"/>
                      </p:stCondLst>
                      <p:childTnLst>
                        <p:par>
                          <p:cTn id="35" fill="hold">
                            <p:stCondLst>
                              <p:cond delay="0"/>
                            </p:stCondLst>
                            <p:childTnLst>
                              <p:par>
                                <p:cTn id="36" presetID="9" presetClass="entr" presetSubtype="0" fill="hold" grpId="0" nodeType="clickEffect">
                                  <p:stCondLst>
                                    <p:cond delay="0"/>
                                  </p:stCondLst>
                                  <p:childTnLst>
                                    <p:set>
                                      <p:cBhvr>
                                        <p:cTn id="37" dur="1" fill="hold">
                                          <p:stCondLst>
                                            <p:cond delay="0"/>
                                          </p:stCondLst>
                                        </p:cTn>
                                        <p:tgtEl>
                                          <p:spTgt spid="24"/>
                                        </p:tgtEl>
                                        <p:attrNameLst>
                                          <p:attrName>style.visibility</p:attrName>
                                        </p:attrNameLst>
                                      </p:cBhvr>
                                      <p:to>
                                        <p:strVal val="visible"/>
                                      </p:to>
                                    </p:set>
                                    <p:animEffect transition="in" filter="dissolve">
                                      <p:cBhvr>
                                        <p:cTn id="38" dur="500"/>
                                        <p:tgtEl>
                                          <p:spTgt spid="24"/>
                                        </p:tgtEl>
                                      </p:cBhvr>
                                    </p:animEffect>
                                  </p:childTnLst>
                                </p:cTn>
                              </p:par>
                            </p:childTnLst>
                          </p:cTn>
                        </p:par>
                      </p:childTnLst>
                    </p:cTn>
                  </p:par>
                  <p:par>
                    <p:cTn id="39" fill="hold">
                      <p:stCondLst>
                        <p:cond delay="indefinite"/>
                      </p:stCondLst>
                      <p:childTnLst>
                        <p:par>
                          <p:cTn id="40" fill="hold">
                            <p:stCondLst>
                              <p:cond delay="0"/>
                            </p:stCondLst>
                            <p:childTnLst>
                              <p:par>
                                <p:cTn id="41" presetID="9" presetClass="entr" presetSubtype="0" fill="hold" nodeType="clickEffect">
                                  <p:stCondLst>
                                    <p:cond delay="0"/>
                                  </p:stCondLst>
                                  <p:childTnLst>
                                    <p:set>
                                      <p:cBhvr>
                                        <p:cTn id="42" dur="1" fill="hold">
                                          <p:stCondLst>
                                            <p:cond delay="0"/>
                                          </p:stCondLst>
                                        </p:cTn>
                                        <p:tgtEl>
                                          <p:spTgt spid="503816"/>
                                        </p:tgtEl>
                                        <p:attrNameLst>
                                          <p:attrName>style.visibility</p:attrName>
                                        </p:attrNameLst>
                                      </p:cBhvr>
                                      <p:to>
                                        <p:strVal val="visible"/>
                                      </p:to>
                                    </p:set>
                                    <p:animEffect transition="in" filter="dissolve">
                                      <p:cBhvr>
                                        <p:cTn id="43" dur="500"/>
                                        <p:tgtEl>
                                          <p:spTgt spid="503816"/>
                                        </p:tgtEl>
                                      </p:cBhvr>
                                    </p:animEffect>
                                  </p:childTnLst>
                                </p:cTn>
                              </p:par>
                            </p:childTnLst>
                          </p:cTn>
                        </p:par>
                      </p:childTnLst>
                    </p:cTn>
                  </p:par>
                  <p:par>
                    <p:cTn id="44" fill="hold">
                      <p:stCondLst>
                        <p:cond delay="indefinite"/>
                      </p:stCondLst>
                      <p:childTnLst>
                        <p:par>
                          <p:cTn id="45" fill="hold">
                            <p:stCondLst>
                              <p:cond delay="0"/>
                            </p:stCondLst>
                            <p:childTnLst>
                              <p:par>
                                <p:cTn id="46" presetID="9" presetClass="entr" presetSubtype="0" fill="hold" nodeType="clickEffect">
                                  <p:stCondLst>
                                    <p:cond delay="0"/>
                                  </p:stCondLst>
                                  <p:childTnLst>
                                    <p:set>
                                      <p:cBhvr>
                                        <p:cTn id="47" dur="1" fill="hold">
                                          <p:stCondLst>
                                            <p:cond delay="0"/>
                                          </p:stCondLst>
                                        </p:cTn>
                                        <p:tgtEl>
                                          <p:spTgt spid="503817"/>
                                        </p:tgtEl>
                                        <p:attrNameLst>
                                          <p:attrName>style.visibility</p:attrName>
                                        </p:attrNameLst>
                                      </p:cBhvr>
                                      <p:to>
                                        <p:strVal val="visible"/>
                                      </p:to>
                                    </p:set>
                                    <p:animEffect transition="in" filter="dissolve">
                                      <p:cBhvr>
                                        <p:cTn id="48" dur="500"/>
                                        <p:tgtEl>
                                          <p:spTgt spid="503817"/>
                                        </p:tgtEl>
                                      </p:cBhvr>
                                    </p:animEffect>
                                  </p:childTnLst>
                                </p:cTn>
                              </p:par>
                            </p:childTnLst>
                          </p:cTn>
                        </p:par>
                      </p:childTnLst>
                    </p:cTn>
                  </p:par>
                  <p:par>
                    <p:cTn id="49" fill="hold">
                      <p:stCondLst>
                        <p:cond delay="indefinite"/>
                      </p:stCondLst>
                      <p:childTnLst>
                        <p:par>
                          <p:cTn id="50" fill="hold">
                            <p:stCondLst>
                              <p:cond delay="0"/>
                            </p:stCondLst>
                            <p:childTnLst>
                              <p:par>
                                <p:cTn id="51" presetID="9" presetClass="entr" presetSubtype="0" fill="hold" grpId="0" nodeType="clickEffect">
                                  <p:stCondLst>
                                    <p:cond delay="0"/>
                                  </p:stCondLst>
                                  <p:childTnLst>
                                    <p:set>
                                      <p:cBhvr>
                                        <p:cTn id="52" dur="1" fill="hold">
                                          <p:stCondLst>
                                            <p:cond delay="0"/>
                                          </p:stCondLst>
                                        </p:cTn>
                                        <p:tgtEl>
                                          <p:spTgt spid="29"/>
                                        </p:tgtEl>
                                        <p:attrNameLst>
                                          <p:attrName>style.visibility</p:attrName>
                                        </p:attrNameLst>
                                      </p:cBhvr>
                                      <p:to>
                                        <p:strVal val="visible"/>
                                      </p:to>
                                    </p:set>
                                    <p:animEffect transition="in" filter="dissolve">
                                      <p:cBhvr>
                                        <p:cTn id="53" dur="500"/>
                                        <p:tgtEl>
                                          <p:spTgt spid="29"/>
                                        </p:tgtEl>
                                      </p:cBhvr>
                                    </p:animEffect>
                                  </p:childTnLst>
                                </p:cTn>
                              </p:par>
                            </p:childTnLst>
                          </p:cTn>
                        </p:par>
                      </p:childTnLst>
                    </p:cTn>
                  </p:par>
                  <p:par>
                    <p:cTn id="54" fill="hold">
                      <p:stCondLst>
                        <p:cond delay="indefinite"/>
                      </p:stCondLst>
                      <p:childTnLst>
                        <p:par>
                          <p:cTn id="55" fill="hold">
                            <p:stCondLst>
                              <p:cond delay="0"/>
                            </p:stCondLst>
                            <p:childTnLst>
                              <p:par>
                                <p:cTn id="56" presetID="2" presetClass="entr" presetSubtype="4" fill="hold" grpId="0" nodeType="clickEffect">
                                  <p:stCondLst>
                                    <p:cond delay="0"/>
                                  </p:stCondLst>
                                  <p:childTnLst>
                                    <p:set>
                                      <p:cBhvr>
                                        <p:cTn id="57" dur="1" fill="hold">
                                          <p:stCondLst>
                                            <p:cond delay="0"/>
                                          </p:stCondLst>
                                        </p:cTn>
                                        <p:tgtEl>
                                          <p:spTgt spid="8"/>
                                        </p:tgtEl>
                                        <p:attrNameLst>
                                          <p:attrName>style.visibility</p:attrName>
                                        </p:attrNameLst>
                                      </p:cBhvr>
                                      <p:to>
                                        <p:strVal val="visible"/>
                                      </p:to>
                                    </p:set>
                                    <p:anim calcmode="lin" valueType="num">
                                      <p:cBhvr additive="base">
                                        <p:cTn id="58" dur="500" fill="hold"/>
                                        <p:tgtEl>
                                          <p:spTgt spid="8"/>
                                        </p:tgtEl>
                                        <p:attrNameLst>
                                          <p:attrName>ppt_x</p:attrName>
                                        </p:attrNameLst>
                                      </p:cBhvr>
                                      <p:tavLst>
                                        <p:tav tm="0">
                                          <p:val>
                                            <p:strVal val="#ppt_x"/>
                                          </p:val>
                                        </p:tav>
                                        <p:tav tm="100000">
                                          <p:val>
                                            <p:strVal val="#ppt_x"/>
                                          </p:val>
                                        </p:tav>
                                      </p:tavLst>
                                    </p:anim>
                                    <p:anim calcmode="lin" valueType="num">
                                      <p:cBhvr additive="base">
                                        <p:cTn id="59"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42" presetClass="entr" presetSubtype="0" fill="hold" grpId="0" nodeType="clickEffect">
                                  <p:stCondLst>
                                    <p:cond delay="0"/>
                                  </p:stCondLst>
                                  <p:childTnLst>
                                    <p:set>
                                      <p:cBhvr>
                                        <p:cTn id="63" dur="1" fill="hold">
                                          <p:stCondLst>
                                            <p:cond delay="0"/>
                                          </p:stCondLst>
                                        </p:cTn>
                                        <p:tgtEl>
                                          <p:spTgt spid="25"/>
                                        </p:tgtEl>
                                        <p:attrNameLst>
                                          <p:attrName>style.visibility</p:attrName>
                                        </p:attrNameLst>
                                      </p:cBhvr>
                                      <p:to>
                                        <p:strVal val="visible"/>
                                      </p:to>
                                    </p:set>
                                    <p:animEffect transition="in" filter="fade">
                                      <p:cBhvr>
                                        <p:cTn id="64" dur="1000"/>
                                        <p:tgtEl>
                                          <p:spTgt spid="25"/>
                                        </p:tgtEl>
                                      </p:cBhvr>
                                    </p:animEffect>
                                    <p:anim calcmode="lin" valueType="num">
                                      <p:cBhvr>
                                        <p:cTn id="65" dur="1000" fill="hold"/>
                                        <p:tgtEl>
                                          <p:spTgt spid="25"/>
                                        </p:tgtEl>
                                        <p:attrNameLst>
                                          <p:attrName>ppt_x</p:attrName>
                                        </p:attrNameLst>
                                      </p:cBhvr>
                                      <p:tavLst>
                                        <p:tav tm="0">
                                          <p:val>
                                            <p:strVal val="#ppt_x"/>
                                          </p:val>
                                        </p:tav>
                                        <p:tav tm="100000">
                                          <p:val>
                                            <p:strVal val="#ppt_x"/>
                                          </p:val>
                                        </p:tav>
                                      </p:tavLst>
                                    </p:anim>
                                    <p:anim calcmode="lin" valueType="num">
                                      <p:cBhvr>
                                        <p:cTn id="66"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3814" grpId="0"/>
      <p:bldP spid="503815" grpId="0"/>
      <p:bldP spid="8" grpId="0"/>
      <p:bldP spid="24" grpId="0"/>
      <p:bldP spid="25" grpId="0" animBg="1"/>
      <p:bldP spid="29" grpId="0"/>
      <p:bldP spid="22" grpId="0" animBg="1"/>
      <p:bldP spid="23" grpId="0" animBg="1"/>
      <p:bldP spid="2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06885" name="Object 3">
            <a:extLst>
              <a:ext uri="{FF2B5EF4-FFF2-40B4-BE49-F238E27FC236}">
                <a16:creationId xmlns:a16="http://schemas.microsoft.com/office/drawing/2014/main" id="{EC920936-10F9-3D80-15D9-E79877807C0F}"/>
              </a:ext>
            </a:extLst>
          </p:cNvPr>
          <p:cNvGraphicFramePr>
            <a:graphicFrameLocks noChangeAspect="1"/>
          </p:cNvGraphicFramePr>
          <p:nvPr/>
        </p:nvGraphicFramePr>
        <p:xfrm>
          <a:off x="609600" y="2667000"/>
          <a:ext cx="3200400" cy="1038225"/>
        </p:xfrm>
        <a:graphic>
          <a:graphicData uri="http://schemas.openxmlformats.org/presentationml/2006/ole">
            <mc:AlternateContent xmlns:mc="http://schemas.openxmlformats.org/markup-compatibility/2006">
              <mc:Choice xmlns:v="urn:schemas-microsoft-com:vml" Requires="v">
                <p:oleObj name="Equation" r:id="rId2" imgW="1485720" imgH="482400" progId="Equation.3">
                  <p:embed/>
                </p:oleObj>
              </mc:Choice>
              <mc:Fallback>
                <p:oleObj name="Equation" r:id="rId2" imgW="1485720" imgH="482400" progId="Equation.3">
                  <p:embed/>
                  <p:pic>
                    <p:nvPicPr>
                      <p:cNvPr id="506885" name="Object 3">
                        <a:extLst>
                          <a:ext uri="{FF2B5EF4-FFF2-40B4-BE49-F238E27FC236}">
                            <a16:creationId xmlns:a16="http://schemas.microsoft.com/office/drawing/2014/main" id="{EC920936-10F9-3D80-15D9-E79877807C0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2667000"/>
                        <a:ext cx="3200400" cy="10382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06886" name="Object 4">
            <a:extLst>
              <a:ext uri="{FF2B5EF4-FFF2-40B4-BE49-F238E27FC236}">
                <a16:creationId xmlns:a16="http://schemas.microsoft.com/office/drawing/2014/main" id="{59FDB136-BAC3-0AFF-D7B4-E245B155E896}"/>
              </a:ext>
            </a:extLst>
          </p:cNvPr>
          <p:cNvGraphicFramePr>
            <a:graphicFrameLocks noChangeAspect="1"/>
          </p:cNvGraphicFramePr>
          <p:nvPr/>
        </p:nvGraphicFramePr>
        <p:xfrm>
          <a:off x="6102350" y="1219200"/>
          <a:ext cx="2203450" cy="1447800"/>
        </p:xfrm>
        <a:graphic>
          <a:graphicData uri="http://schemas.openxmlformats.org/presentationml/2006/ole">
            <mc:AlternateContent xmlns:mc="http://schemas.openxmlformats.org/markup-compatibility/2006">
              <mc:Choice xmlns:v="urn:schemas-microsoft-com:vml" Requires="v">
                <p:oleObj name="Equation" r:id="rId4" imgW="1143000" imgH="774360" progId="Equation.3">
                  <p:embed/>
                </p:oleObj>
              </mc:Choice>
              <mc:Fallback>
                <p:oleObj name="Equation" r:id="rId4" imgW="1143000" imgH="774360" progId="Equation.3">
                  <p:embed/>
                  <p:pic>
                    <p:nvPicPr>
                      <p:cNvPr id="506886" name="Object 4">
                        <a:extLst>
                          <a:ext uri="{FF2B5EF4-FFF2-40B4-BE49-F238E27FC236}">
                            <a16:creationId xmlns:a16="http://schemas.microsoft.com/office/drawing/2014/main" id="{59FDB136-BAC3-0AFF-D7B4-E245B155E89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02350" y="1219200"/>
                        <a:ext cx="2203450" cy="1447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mc:AlternateContent xmlns:mc="http://schemas.openxmlformats.org/markup-compatibility/2006" xmlns:a14="http://schemas.microsoft.com/office/drawing/2010/main">
        <mc:Choice Requires="a14">
          <p:sp>
            <p:nvSpPr>
              <p:cNvPr id="506887" name="Object 5">
                <a:extLst>
                  <a:ext uri="{FF2B5EF4-FFF2-40B4-BE49-F238E27FC236}">
                    <a16:creationId xmlns:a16="http://schemas.microsoft.com/office/drawing/2014/main" id="{65D14726-0A86-8C15-9A54-CE7D432F84D8}"/>
                  </a:ext>
                </a:extLst>
              </p:cNvPr>
              <p:cNvSpPr txBox="1"/>
              <p:nvPr/>
            </p:nvSpPr>
            <p:spPr bwMode="auto">
              <a:xfrm>
                <a:off x="3072606" y="4074123"/>
                <a:ext cx="2998787" cy="914400"/>
              </a:xfrm>
              <a:prstGeom prst="rect">
                <a:avLst/>
              </a:prstGeom>
              <a:noFill/>
              <a:ln>
                <a:noFill/>
              </a:ln>
              <a:effectLst/>
            </p:spPr>
            <p:txBody>
              <a:bodyPr>
                <a:normAutofit fontScale="77500" lnSpcReduction="20000"/>
              </a:bodyPr>
              <a:lstStyle/>
              <a:p>
                <a:pPr/>
                <a14:m>
                  <m:oMathPara xmlns:m="http://schemas.openxmlformats.org/officeDocument/2006/math">
                    <m:oMathParaPr>
                      <m:jc m:val="left"/>
                    </m:oMathParaPr>
                    <m:oMath xmlns:m="http://schemas.openxmlformats.org/officeDocument/2006/math">
                      <m:r>
                        <a:rPr lang="en-IN" i="1" smtClean="0">
                          <a:solidFill>
                            <a:srgbClr val="000000"/>
                          </a:solidFill>
                          <a:latin typeface="Cambria Math" panose="02040503050406030204" pitchFamily="18" charset="0"/>
                        </a:rPr>
                        <m:t>𝑄</m:t>
                      </m:r>
                      <m:r>
                        <a:rPr lang="en-IN" i="1" smtClean="0">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𝜋</m:t>
                          </m:r>
                        </m:num>
                        <m:den>
                          <m:r>
                            <a:rPr lang="en-IN" i="1">
                              <a:solidFill>
                                <a:srgbClr val="000000"/>
                              </a:solidFill>
                              <a:latin typeface="Cambria Math" panose="02040503050406030204" pitchFamily="18" charset="0"/>
                            </a:rPr>
                            <m:t>4</m:t>
                          </m:r>
                        </m:den>
                      </m:f>
                      <m:sSubSup>
                        <m:sSubSupPr>
                          <m:ctrlPr>
                            <a:rPr lang="en-IN" i="1">
                              <a:solidFill>
                                <a:srgbClr val="000000"/>
                              </a:solidFill>
                              <a:latin typeface="Cambria Math" panose="02040503050406030204" pitchFamily="18" charset="0"/>
                            </a:rPr>
                          </m:ctrlPr>
                        </m:sSubSupPr>
                        <m:e>
                          <m:r>
                            <a:rPr lang="en-IN" i="1">
                              <a:solidFill>
                                <a:srgbClr val="000000"/>
                              </a:solidFill>
                              <a:latin typeface="Cambria Math" panose="02040503050406030204" pitchFamily="18" charset="0"/>
                            </a:rPr>
                            <m:t>𝑑</m:t>
                          </m:r>
                        </m:e>
                        <m:sub>
                          <m:r>
                            <a:rPr lang="en-IN" i="1">
                              <a:solidFill>
                                <a:srgbClr val="000000"/>
                              </a:solidFill>
                              <a:latin typeface="Cambria Math" panose="02040503050406030204" pitchFamily="18" charset="0"/>
                            </a:rPr>
                            <m:t>𝑗𝑒𝑡</m:t>
                          </m:r>
                        </m:sub>
                        <m:sup>
                          <m:r>
                            <a:rPr lang="en-IN" i="1">
                              <a:solidFill>
                                <a:srgbClr val="000000"/>
                              </a:solidFill>
                              <a:latin typeface="Cambria Math" panose="02040503050406030204" pitchFamily="18" charset="0"/>
                            </a:rPr>
                            <m:t>2</m:t>
                          </m:r>
                        </m:sup>
                      </m:sSubSup>
                      <m:r>
                        <a:rPr lang="en-US" b="0" i="1" smtClean="0">
                          <a:solidFill>
                            <a:srgbClr val="000000"/>
                          </a:solidFill>
                          <a:latin typeface="Cambria Math" panose="02040503050406030204" pitchFamily="18" charset="0"/>
                        </a:rPr>
                        <m:t> </m:t>
                      </m:r>
                      <m:d>
                        <m:dPr>
                          <m:ctrlPr>
                            <a:rPr lang="en-IN" i="1">
                              <a:solidFill>
                                <a:srgbClr val="000000"/>
                              </a:solidFill>
                              <a:latin typeface="Cambria Math" panose="02040503050406030204" pitchFamily="18" charset="0"/>
                            </a:rPr>
                          </m:ctrlPr>
                        </m:dPr>
                        <m:e>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𝐾</m:t>
                              </m:r>
                            </m:e>
                            <m:sub>
                              <m:r>
                                <a:rPr lang="en-IN" i="1">
                                  <a:solidFill>
                                    <a:srgbClr val="000000"/>
                                  </a:solidFill>
                                  <a:latin typeface="Cambria Math" panose="02040503050406030204" pitchFamily="18" charset="0"/>
                                </a:rPr>
                                <m:t>𝑣</m:t>
                              </m:r>
                              <m:r>
                                <a:rPr lang="en-IN" i="1">
                                  <a:solidFill>
                                    <a:srgbClr val="000000"/>
                                  </a:solidFill>
                                  <a:latin typeface="Cambria Math" panose="02040503050406030204" pitchFamily="18" charset="0"/>
                                </a:rPr>
                                <m:t>1</m:t>
                              </m:r>
                            </m:sub>
                          </m:sSub>
                          <m:rad>
                            <m:radPr>
                              <m:degHide m:val="on"/>
                              <m:ctrlPr>
                                <a:rPr lang="en-IN" i="1">
                                  <a:solidFill>
                                    <a:srgbClr val="000000"/>
                                  </a:solidFill>
                                  <a:latin typeface="Cambria Math" panose="02040503050406030204" pitchFamily="18" charset="0"/>
                                </a:rPr>
                              </m:ctrlPr>
                            </m:radPr>
                            <m:deg/>
                            <m:e>
                              <m:r>
                                <a:rPr lang="en-IN" i="1">
                                  <a:solidFill>
                                    <a:srgbClr val="000000"/>
                                  </a:solidFill>
                                  <a:latin typeface="Cambria Math" panose="02040503050406030204" pitchFamily="18" charset="0"/>
                                </a:rPr>
                                <m:t>2</m:t>
                              </m:r>
                              <m:r>
                                <a:rPr lang="en-IN" i="1">
                                  <a:solidFill>
                                    <a:srgbClr val="000000"/>
                                  </a:solidFill>
                                  <a:latin typeface="Cambria Math" panose="02040503050406030204" pitchFamily="18" charset="0"/>
                                </a:rPr>
                                <m:t>𝑔𝐻</m:t>
                              </m:r>
                            </m:e>
                          </m:rad>
                        </m:e>
                      </m:d>
                    </m:oMath>
                  </m:oMathPara>
                </a14:m>
                <a:endParaRPr lang="en-IN" dirty="0"/>
              </a:p>
            </p:txBody>
          </p:sp>
        </mc:Choice>
        <mc:Fallback xmlns="">
          <p:sp>
            <p:nvSpPr>
              <p:cNvPr id="506887" name="Object 5">
                <a:extLst>
                  <a:ext uri="{FF2B5EF4-FFF2-40B4-BE49-F238E27FC236}">
                    <a16:creationId xmlns:a16="http://schemas.microsoft.com/office/drawing/2014/main" id="{65D14726-0A86-8C15-9A54-CE7D432F84D8}"/>
                  </a:ext>
                </a:extLst>
              </p:cNvPr>
              <p:cNvSpPr txBox="1">
                <a:spLocks noRot="1" noChangeAspect="1" noMove="1" noResize="1" noEditPoints="1" noAdjustHandles="1" noChangeArrowheads="1" noChangeShapeType="1" noTextEdit="1"/>
              </p:cNvSpPr>
              <p:nvPr/>
            </p:nvSpPr>
            <p:spPr bwMode="auto">
              <a:xfrm>
                <a:off x="3072606" y="4074123"/>
                <a:ext cx="2998787" cy="914400"/>
              </a:xfrm>
              <a:prstGeom prst="rect">
                <a:avLst/>
              </a:prstGeom>
              <a:blipFill>
                <a:blip r:embed="rId6"/>
                <a:stretch>
                  <a:fillRect/>
                </a:stretch>
              </a:blipFill>
              <a:ln>
                <a:noFill/>
              </a:ln>
              <a:effectLst/>
            </p:spPr>
            <p:txBody>
              <a:bodyPr/>
              <a:lstStyle/>
              <a:p>
                <a:r>
                  <a:rPr lang="en-US">
                    <a:noFill/>
                  </a:rPr>
                  <a:t> </a:t>
                </a:r>
              </a:p>
            </p:txBody>
          </p:sp>
        </mc:Fallback>
      </mc:AlternateContent>
      <p:graphicFrame>
        <p:nvGraphicFramePr>
          <p:cNvPr id="506888" name="Object 6">
            <a:extLst>
              <a:ext uri="{FF2B5EF4-FFF2-40B4-BE49-F238E27FC236}">
                <a16:creationId xmlns:a16="http://schemas.microsoft.com/office/drawing/2014/main" id="{6760CEBD-9E10-067F-5C40-65B69903AB8C}"/>
              </a:ext>
            </a:extLst>
          </p:cNvPr>
          <p:cNvGraphicFramePr>
            <a:graphicFrameLocks noChangeAspect="1"/>
          </p:cNvGraphicFramePr>
          <p:nvPr>
            <p:extLst>
              <p:ext uri="{D42A27DB-BD31-4B8C-83A1-F6EECF244321}">
                <p14:modId xmlns:p14="http://schemas.microsoft.com/office/powerpoint/2010/main" val="703376401"/>
              </p:ext>
            </p:extLst>
          </p:nvPr>
        </p:nvGraphicFramePr>
        <p:xfrm>
          <a:off x="3363913" y="5121275"/>
          <a:ext cx="2819400" cy="441325"/>
        </p:xfrm>
        <a:graphic>
          <a:graphicData uri="http://schemas.openxmlformats.org/presentationml/2006/ole">
            <mc:AlternateContent xmlns:mc="http://schemas.openxmlformats.org/markup-compatibility/2006">
              <mc:Choice xmlns:v="urn:schemas-microsoft-com:vml" Requires="v">
                <p:oleObj name="Equation" r:id="rId7" imgW="1054080" imgH="228600" progId="Equation.3">
                  <p:embed/>
                </p:oleObj>
              </mc:Choice>
              <mc:Fallback>
                <p:oleObj name="Equation" r:id="rId7" imgW="1054080" imgH="228600" progId="Equation.3">
                  <p:embed/>
                  <p:pic>
                    <p:nvPicPr>
                      <p:cNvPr id="506888" name="Object 6">
                        <a:extLst>
                          <a:ext uri="{FF2B5EF4-FFF2-40B4-BE49-F238E27FC236}">
                            <a16:creationId xmlns:a16="http://schemas.microsoft.com/office/drawing/2014/main" id="{6760CEBD-9E10-067F-5C40-65B69903AB8C}"/>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363913" y="5121275"/>
                        <a:ext cx="2819400" cy="4413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8202" name="Title 6">
            <a:extLst>
              <a:ext uri="{FF2B5EF4-FFF2-40B4-BE49-F238E27FC236}">
                <a16:creationId xmlns:a16="http://schemas.microsoft.com/office/drawing/2014/main" id="{59328879-7ED6-D25B-FBA5-97869C07F6CD}"/>
              </a:ext>
            </a:extLst>
          </p:cNvPr>
          <p:cNvSpPr>
            <a:spLocks noGrp="1"/>
          </p:cNvSpPr>
          <p:nvPr>
            <p:ph type="title"/>
          </p:nvPr>
        </p:nvSpPr>
        <p:spPr>
          <a:xfrm>
            <a:off x="1828800" y="238158"/>
            <a:ext cx="6248400" cy="828642"/>
          </a:xfrm>
        </p:spPr>
        <p:txBody>
          <a:bodyPr/>
          <a:lstStyle/>
          <a:p>
            <a:r>
              <a:rPr lang="en-US" altLang="en-US" sz="2800" dirty="0"/>
              <a:t>Specific Speed to Achieve Best Performance of A Wheel </a:t>
            </a:r>
          </a:p>
        </p:txBody>
      </p:sp>
      <mc:AlternateContent xmlns:mc="http://schemas.openxmlformats.org/markup-compatibility/2006" xmlns:a14="http://schemas.microsoft.com/office/drawing/2010/main">
        <mc:Choice Requires="a14">
          <p:sp>
            <p:nvSpPr>
              <p:cNvPr id="3" name="Object 6">
                <a:extLst>
                  <a:ext uri="{FF2B5EF4-FFF2-40B4-BE49-F238E27FC236}">
                    <a16:creationId xmlns:a16="http://schemas.microsoft.com/office/drawing/2014/main" id="{6FF16BBB-B28D-277E-CC3B-F19009E5617F}"/>
                  </a:ext>
                </a:extLst>
              </p:cNvPr>
              <p:cNvSpPr txBox="1"/>
              <p:nvPr/>
            </p:nvSpPr>
            <p:spPr bwMode="auto">
              <a:xfrm>
                <a:off x="1790037" y="5750523"/>
                <a:ext cx="5715000" cy="762000"/>
              </a:xfrm>
              <a:prstGeom prst="rect">
                <a:avLst/>
              </a:prstGeom>
              <a:noFill/>
              <a:ln>
                <a:noFill/>
              </a:ln>
              <a:effectLst/>
            </p:spPr>
            <p:txBody>
              <a:bodyPr>
                <a:normAutofit fontScale="85000" lnSpcReduction="10000"/>
              </a:bodyPr>
              <a:lstStyle/>
              <a:p>
                <a:pPr/>
                <a14:m>
                  <m:oMathPara xmlns:m="http://schemas.openxmlformats.org/officeDocument/2006/math">
                    <m:oMathParaPr>
                      <m:jc m:val="left"/>
                    </m:oMathParaPr>
                    <m:oMath xmlns:m="http://schemas.openxmlformats.org/officeDocument/2006/math">
                      <m:r>
                        <a:rPr lang="en-IN" i="1" smtClean="0">
                          <a:solidFill>
                            <a:srgbClr val="000000"/>
                          </a:solidFill>
                          <a:latin typeface="Cambria Math" panose="02040503050406030204" pitchFamily="18" charset="0"/>
                        </a:rPr>
                        <m:t>𝑃</m:t>
                      </m:r>
                      <m:r>
                        <a:rPr lang="en-IN" i="1" smtClean="0">
                          <a:solidFill>
                            <a:srgbClr val="000000"/>
                          </a:solidFill>
                          <a:latin typeface="Cambria Math" panose="02040503050406030204" pitchFamily="18" charset="0"/>
                        </a:rPr>
                        <m:t>=</m:t>
                      </m:r>
                      <m:r>
                        <a:rPr lang="en-IN" i="1" smtClean="0">
                          <a:solidFill>
                            <a:srgbClr val="000000"/>
                          </a:solidFill>
                          <a:latin typeface="Cambria Math" panose="02040503050406030204" pitchFamily="18" charset="0"/>
                        </a:rPr>
                        <m:t>𝜌</m:t>
                      </m:r>
                      <m:r>
                        <a:rPr lang="en-IN" i="1" smtClean="0">
                          <a:solidFill>
                            <a:srgbClr val="000000"/>
                          </a:solidFill>
                          <a:latin typeface="Cambria Math" panose="02040503050406030204" pitchFamily="18" charset="0"/>
                        </a:rPr>
                        <m:t>𝑔𝐻</m:t>
                      </m:r>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𝜋</m:t>
                          </m:r>
                        </m:num>
                        <m:den>
                          <m:r>
                            <a:rPr lang="en-IN" i="1">
                              <a:solidFill>
                                <a:srgbClr val="000000"/>
                              </a:solidFill>
                              <a:latin typeface="Cambria Math" panose="02040503050406030204" pitchFamily="18" charset="0"/>
                            </a:rPr>
                            <m:t>4</m:t>
                          </m:r>
                        </m:den>
                      </m:f>
                      <m:sSubSup>
                        <m:sSubSupPr>
                          <m:ctrlPr>
                            <a:rPr lang="en-IN" i="1">
                              <a:solidFill>
                                <a:srgbClr val="000000"/>
                              </a:solidFill>
                              <a:latin typeface="Cambria Math" panose="02040503050406030204" pitchFamily="18" charset="0"/>
                            </a:rPr>
                          </m:ctrlPr>
                        </m:sSubSupPr>
                        <m:e>
                          <m:r>
                            <a:rPr lang="en-IN" i="1">
                              <a:solidFill>
                                <a:srgbClr val="000000"/>
                              </a:solidFill>
                              <a:latin typeface="Cambria Math" panose="02040503050406030204" pitchFamily="18" charset="0"/>
                            </a:rPr>
                            <m:t>𝑑</m:t>
                          </m:r>
                        </m:e>
                        <m:sub>
                          <m:r>
                            <a:rPr lang="en-IN" i="1">
                              <a:solidFill>
                                <a:srgbClr val="000000"/>
                              </a:solidFill>
                              <a:latin typeface="Cambria Math" panose="02040503050406030204" pitchFamily="18" charset="0"/>
                            </a:rPr>
                            <m:t>𝑗𝑒𝑡</m:t>
                          </m:r>
                        </m:sub>
                        <m:sup>
                          <m:r>
                            <a:rPr lang="en-IN" i="1">
                              <a:solidFill>
                                <a:srgbClr val="000000"/>
                              </a:solidFill>
                              <a:latin typeface="Cambria Math" panose="02040503050406030204" pitchFamily="18" charset="0"/>
                            </a:rPr>
                            <m:t>2</m:t>
                          </m:r>
                        </m:sup>
                      </m:sSubSup>
                      <m:r>
                        <a:rPr lang="en-US" b="0" i="1" smtClean="0">
                          <a:solidFill>
                            <a:srgbClr val="000000"/>
                          </a:solidFill>
                          <a:latin typeface="Cambria Math" panose="02040503050406030204" pitchFamily="18" charset="0"/>
                        </a:rPr>
                        <m:t> </m:t>
                      </m:r>
                      <m:d>
                        <m:dPr>
                          <m:ctrlPr>
                            <a:rPr lang="en-IN" i="1">
                              <a:solidFill>
                                <a:srgbClr val="000000"/>
                              </a:solidFill>
                              <a:latin typeface="Cambria Math" panose="02040503050406030204" pitchFamily="18" charset="0"/>
                            </a:rPr>
                          </m:ctrlPr>
                        </m:dPr>
                        <m:e>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𝐾</m:t>
                              </m:r>
                            </m:e>
                            <m:sub>
                              <m:r>
                                <a:rPr lang="en-IN" i="1">
                                  <a:solidFill>
                                    <a:srgbClr val="000000"/>
                                  </a:solidFill>
                                  <a:latin typeface="Cambria Math" panose="02040503050406030204" pitchFamily="18" charset="0"/>
                                </a:rPr>
                                <m:t>𝑣</m:t>
                              </m:r>
                              <m:r>
                                <a:rPr lang="en-IN" i="1">
                                  <a:solidFill>
                                    <a:srgbClr val="000000"/>
                                  </a:solidFill>
                                  <a:latin typeface="Cambria Math" panose="02040503050406030204" pitchFamily="18" charset="0"/>
                                </a:rPr>
                                <m:t>1</m:t>
                              </m:r>
                            </m:sub>
                          </m:sSub>
                          <m:rad>
                            <m:radPr>
                              <m:degHide m:val="on"/>
                              <m:ctrlPr>
                                <a:rPr lang="en-IN" i="1">
                                  <a:solidFill>
                                    <a:srgbClr val="000000"/>
                                  </a:solidFill>
                                  <a:latin typeface="Cambria Math" panose="02040503050406030204" pitchFamily="18" charset="0"/>
                                </a:rPr>
                              </m:ctrlPr>
                            </m:radPr>
                            <m:deg/>
                            <m:e>
                              <m:r>
                                <a:rPr lang="en-IN" i="1">
                                  <a:solidFill>
                                    <a:srgbClr val="000000"/>
                                  </a:solidFill>
                                  <a:latin typeface="Cambria Math" panose="02040503050406030204" pitchFamily="18" charset="0"/>
                                </a:rPr>
                                <m:t>2</m:t>
                              </m:r>
                              <m:r>
                                <a:rPr lang="en-IN" i="1">
                                  <a:solidFill>
                                    <a:srgbClr val="000000"/>
                                  </a:solidFill>
                                  <a:latin typeface="Cambria Math" panose="02040503050406030204" pitchFamily="18" charset="0"/>
                                </a:rPr>
                                <m:t>𝑔𝐻</m:t>
                              </m:r>
                            </m:e>
                          </m:rad>
                        </m:e>
                      </m:d>
                      <m:r>
                        <a:rPr lang="en-US" b="0" i="1" smtClean="0">
                          <a:solidFill>
                            <a:srgbClr val="000000"/>
                          </a:solidFill>
                          <a:latin typeface="Cambria Math" panose="02040503050406030204" pitchFamily="18" charset="0"/>
                        </a:rPr>
                        <m:t>  </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𝜂</m:t>
                          </m:r>
                        </m:e>
                        <m:sub>
                          <m:r>
                            <a:rPr lang="en-IN" i="1">
                              <a:solidFill>
                                <a:srgbClr val="000000"/>
                              </a:solidFill>
                              <a:latin typeface="Cambria Math" panose="02040503050406030204" pitchFamily="18" charset="0"/>
                            </a:rPr>
                            <m:t>𝑡𝑢𝑟𝑏𝑖𝑛𝑒</m:t>
                          </m:r>
                        </m:sub>
                      </m:sSub>
                    </m:oMath>
                  </m:oMathPara>
                </a14:m>
                <a:endParaRPr lang="en-IN" dirty="0"/>
              </a:p>
            </p:txBody>
          </p:sp>
        </mc:Choice>
        <mc:Fallback xmlns="">
          <p:sp>
            <p:nvSpPr>
              <p:cNvPr id="3" name="Object 6">
                <a:extLst>
                  <a:ext uri="{FF2B5EF4-FFF2-40B4-BE49-F238E27FC236}">
                    <a16:creationId xmlns:a16="http://schemas.microsoft.com/office/drawing/2014/main" id="{6FF16BBB-B28D-277E-CC3B-F19009E5617F}"/>
                  </a:ext>
                </a:extLst>
              </p:cNvPr>
              <p:cNvSpPr txBox="1">
                <a:spLocks noRot="1" noChangeAspect="1" noMove="1" noResize="1" noEditPoints="1" noAdjustHandles="1" noChangeArrowheads="1" noChangeShapeType="1" noTextEdit="1"/>
              </p:cNvSpPr>
              <p:nvPr/>
            </p:nvSpPr>
            <p:spPr bwMode="auto">
              <a:xfrm>
                <a:off x="1790037" y="5750523"/>
                <a:ext cx="5715000" cy="762000"/>
              </a:xfrm>
              <a:prstGeom prst="rect">
                <a:avLst/>
              </a:prstGeom>
              <a:blipFill>
                <a:blip r:embed="rId9"/>
                <a:stretch>
                  <a:fillRect/>
                </a:stretch>
              </a:blipFill>
              <a:ln>
                <a:noFill/>
              </a:ln>
              <a:effectLst/>
            </p:spPr>
            <p:txBody>
              <a:bodyPr/>
              <a:lstStyle/>
              <a:p>
                <a:r>
                  <a:rPr lang="en-US">
                    <a:noFill/>
                  </a:rPr>
                  <a:t> </a:t>
                </a:r>
              </a:p>
            </p:txBody>
          </p:sp>
        </mc:Fallback>
      </mc:AlternateContent>
      <p:grpSp>
        <p:nvGrpSpPr>
          <p:cNvPr id="4" name="Group 3">
            <a:extLst>
              <a:ext uri="{FF2B5EF4-FFF2-40B4-BE49-F238E27FC236}">
                <a16:creationId xmlns:a16="http://schemas.microsoft.com/office/drawing/2014/main" id="{F0A05163-5D7A-6845-9924-27314ADFC37C}"/>
              </a:ext>
            </a:extLst>
          </p:cNvPr>
          <p:cNvGrpSpPr/>
          <p:nvPr/>
        </p:nvGrpSpPr>
        <p:grpSpPr>
          <a:xfrm>
            <a:off x="0" y="0"/>
            <a:ext cx="9144000" cy="6858000"/>
            <a:chOff x="0" y="0"/>
            <a:chExt cx="9144000" cy="6858000"/>
          </a:xfrm>
        </p:grpSpPr>
        <p:pic>
          <p:nvPicPr>
            <p:cNvPr id="5" name="Picture 22" descr="Logo usage Guidelines">
              <a:extLst>
                <a:ext uri="{FF2B5EF4-FFF2-40B4-BE49-F238E27FC236}">
                  <a16:creationId xmlns:a16="http://schemas.microsoft.com/office/drawing/2014/main" id="{65D09D73-80DE-9BFD-04DD-F4A6DCBE3EA4}"/>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oup 38">
              <a:extLst>
                <a:ext uri="{FF2B5EF4-FFF2-40B4-BE49-F238E27FC236}">
                  <a16:creationId xmlns:a16="http://schemas.microsoft.com/office/drawing/2014/main" id="{75582E42-9EFC-B233-0211-F030D3A06E8A}"/>
                </a:ext>
              </a:extLst>
            </p:cNvPr>
            <p:cNvGrpSpPr>
              <a:grpSpLocks/>
            </p:cNvGrpSpPr>
            <p:nvPr/>
          </p:nvGrpSpPr>
          <p:grpSpPr bwMode="auto">
            <a:xfrm>
              <a:off x="0" y="0"/>
              <a:ext cx="9144000" cy="6858000"/>
              <a:chOff x="0" y="0"/>
              <a:chExt cx="9144000" cy="6858000"/>
            </a:xfrm>
          </p:grpSpPr>
          <p:grpSp>
            <p:nvGrpSpPr>
              <p:cNvPr id="7" name="Group 19">
                <a:extLst>
                  <a:ext uri="{FF2B5EF4-FFF2-40B4-BE49-F238E27FC236}">
                    <a16:creationId xmlns:a16="http://schemas.microsoft.com/office/drawing/2014/main" id="{69A03F88-6D80-37E7-7AE8-05DEAF9CF8F5}"/>
                  </a:ext>
                </a:extLst>
              </p:cNvPr>
              <p:cNvGrpSpPr>
                <a:grpSpLocks/>
              </p:cNvGrpSpPr>
              <p:nvPr/>
            </p:nvGrpSpPr>
            <p:grpSpPr bwMode="auto">
              <a:xfrm>
                <a:off x="0" y="0"/>
                <a:ext cx="9144000" cy="6858000"/>
                <a:chOff x="0" y="0"/>
                <a:chExt cx="9144000" cy="6858000"/>
              </a:xfrm>
            </p:grpSpPr>
            <p:grpSp>
              <p:nvGrpSpPr>
                <p:cNvPr id="9" name="Group 8">
                  <a:extLst>
                    <a:ext uri="{FF2B5EF4-FFF2-40B4-BE49-F238E27FC236}">
                      <a16:creationId xmlns:a16="http://schemas.microsoft.com/office/drawing/2014/main" id="{25FC470B-94F0-188F-03F9-9A9607EDC449}"/>
                    </a:ext>
                  </a:extLst>
                </p:cNvPr>
                <p:cNvGrpSpPr>
                  <a:grpSpLocks/>
                </p:cNvGrpSpPr>
                <p:nvPr/>
              </p:nvGrpSpPr>
              <p:grpSpPr bwMode="auto">
                <a:xfrm>
                  <a:off x="0" y="0"/>
                  <a:ext cx="9144000" cy="6858000"/>
                  <a:chOff x="0" y="0"/>
                  <a:chExt cx="5760" cy="4320"/>
                </a:xfrm>
              </p:grpSpPr>
              <p:grpSp>
                <p:nvGrpSpPr>
                  <p:cNvPr id="11" name="Group 10">
                    <a:extLst>
                      <a:ext uri="{FF2B5EF4-FFF2-40B4-BE49-F238E27FC236}">
                        <a16:creationId xmlns:a16="http://schemas.microsoft.com/office/drawing/2014/main" id="{59905876-C475-05DB-AD17-F9F22A051BF6}"/>
                      </a:ext>
                    </a:extLst>
                  </p:cNvPr>
                  <p:cNvGrpSpPr>
                    <a:grpSpLocks/>
                  </p:cNvGrpSpPr>
                  <p:nvPr/>
                </p:nvGrpSpPr>
                <p:grpSpPr bwMode="auto">
                  <a:xfrm>
                    <a:off x="0" y="0"/>
                    <a:ext cx="192" cy="4320"/>
                    <a:chOff x="0" y="-48"/>
                    <a:chExt cx="144" cy="4368"/>
                  </a:xfrm>
                </p:grpSpPr>
                <p:sp>
                  <p:nvSpPr>
                    <p:cNvPr id="21" name="Rectangle 10">
                      <a:extLst>
                        <a:ext uri="{FF2B5EF4-FFF2-40B4-BE49-F238E27FC236}">
                          <a16:creationId xmlns:a16="http://schemas.microsoft.com/office/drawing/2014/main" id="{F74F4D44-802F-79CA-FDE3-05FFE7F9780E}"/>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2" name="Rectangle 11">
                      <a:extLst>
                        <a:ext uri="{FF2B5EF4-FFF2-40B4-BE49-F238E27FC236}">
                          <a16:creationId xmlns:a16="http://schemas.microsoft.com/office/drawing/2014/main" id="{6E043C8C-935E-5F92-3907-EF93CB70F01C}"/>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1">
                    <a:extLst>
                      <a:ext uri="{FF2B5EF4-FFF2-40B4-BE49-F238E27FC236}">
                        <a16:creationId xmlns:a16="http://schemas.microsoft.com/office/drawing/2014/main" id="{9A58D7D8-E06A-C879-9E7B-610C4F283E22}"/>
                      </a:ext>
                    </a:extLst>
                  </p:cNvPr>
                  <p:cNvGrpSpPr>
                    <a:grpSpLocks/>
                  </p:cNvGrpSpPr>
                  <p:nvPr/>
                </p:nvGrpSpPr>
                <p:grpSpPr bwMode="auto">
                  <a:xfrm>
                    <a:off x="5674" y="24"/>
                    <a:ext cx="86" cy="4296"/>
                    <a:chOff x="5616" y="-48"/>
                    <a:chExt cx="144" cy="4368"/>
                  </a:xfrm>
                </p:grpSpPr>
                <p:sp>
                  <p:nvSpPr>
                    <p:cNvPr id="19" name="Rectangle 13">
                      <a:extLst>
                        <a:ext uri="{FF2B5EF4-FFF2-40B4-BE49-F238E27FC236}">
                          <a16:creationId xmlns:a16="http://schemas.microsoft.com/office/drawing/2014/main" id="{F2AF2399-98D7-5F9A-6B25-F401C1FAD863}"/>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4">
                      <a:extLst>
                        <a:ext uri="{FF2B5EF4-FFF2-40B4-BE49-F238E27FC236}">
                          <a16:creationId xmlns:a16="http://schemas.microsoft.com/office/drawing/2014/main" id="{8E9585C0-04E4-2104-7620-49FFA80FECA3}"/>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5">
                    <a:extLst>
                      <a:ext uri="{FF2B5EF4-FFF2-40B4-BE49-F238E27FC236}">
                        <a16:creationId xmlns:a16="http://schemas.microsoft.com/office/drawing/2014/main" id="{281C945A-04A4-BADC-7116-2BE0D6A3EDC5}"/>
                      </a:ext>
                    </a:extLst>
                  </p:cNvPr>
                  <p:cNvGrpSpPr>
                    <a:grpSpLocks/>
                  </p:cNvGrpSpPr>
                  <p:nvPr/>
                </p:nvGrpSpPr>
                <p:grpSpPr bwMode="auto">
                  <a:xfrm>
                    <a:off x="144" y="0"/>
                    <a:ext cx="5616" cy="144"/>
                    <a:chOff x="96" y="-48"/>
                    <a:chExt cx="5520" cy="144"/>
                  </a:xfrm>
                </p:grpSpPr>
                <p:sp>
                  <p:nvSpPr>
                    <p:cNvPr id="17" name="Rectangle 16">
                      <a:extLst>
                        <a:ext uri="{FF2B5EF4-FFF2-40B4-BE49-F238E27FC236}">
                          <a16:creationId xmlns:a16="http://schemas.microsoft.com/office/drawing/2014/main" id="{3E12297A-C9E7-460F-E091-57CE48CD984B}"/>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7">
                      <a:extLst>
                        <a:ext uri="{FF2B5EF4-FFF2-40B4-BE49-F238E27FC236}">
                          <a16:creationId xmlns:a16="http://schemas.microsoft.com/office/drawing/2014/main" id="{F89FFF69-5317-C3DE-374A-BC40B2196298}"/>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8">
                    <a:extLst>
                      <a:ext uri="{FF2B5EF4-FFF2-40B4-BE49-F238E27FC236}">
                        <a16:creationId xmlns:a16="http://schemas.microsoft.com/office/drawing/2014/main" id="{8765CECA-192E-5B2A-DE3F-0F221B539B08}"/>
                      </a:ext>
                    </a:extLst>
                  </p:cNvPr>
                  <p:cNvGrpSpPr>
                    <a:grpSpLocks/>
                  </p:cNvGrpSpPr>
                  <p:nvPr/>
                </p:nvGrpSpPr>
                <p:grpSpPr bwMode="auto">
                  <a:xfrm>
                    <a:off x="144" y="4234"/>
                    <a:ext cx="5616" cy="86"/>
                    <a:chOff x="96" y="4176"/>
                    <a:chExt cx="5520" cy="144"/>
                  </a:xfrm>
                </p:grpSpPr>
                <p:sp>
                  <p:nvSpPr>
                    <p:cNvPr id="15" name="Rectangle 19">
                      <a:extLst>
                        <a:ext uri="{FF2B5EF4-FFF2-40B4-BE49-F238E27FC236}">
                          <a16:creationId xmlns:a16="http://schemas.microsoft.com/office/drawing/2014/main" id="{DDDE95AD-2593-D01C-8B92-722ED729790A}"/>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20">
                      <a:extLst>
                        <a:ext uri="{FF2B5EF4-FFF2-40B4-BE49-F238E27FC236}">
                          <a16:creationId xmlns:a16="http://schemas.microsoft.com/office/drawing/2014/main" id="{A6BF0221-BB83-B51C-FAA5-5360137643DC}"/>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0" name="Rectangle 21">
                  <a:extLst>
                    <a:ext uri="{FF2B5EF4-FFF2-40B4-BE49-F238E27FC236}">
                      <a16:creationId xmlns:a16="http://schemas.microsoft.com/office/drawing/2014/main" id="{B05E808D-CB6B-C00B-7D43-1CE6260D435A}"/>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8" name="Picture 42" descr="A picture containing shape&#10;&#10;Description automatically generated">
                <a:extLst>
                  <a:ext uri="{FF2B5EF4-FFF2-40B4-BE49-F238E27FC236}">
                    <a16:creationId xmlns:a16="http://schemas.microsoft.com/office/drawing/2014/main" id="{AA1D6B14-5497-9561-1044-AFDC38256426}"/>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27" name="TextBox 26">
            <a:extLst>
              <a:ext uri="{FF2B5EF4-FFF2-40B4-BE49-F238E27FC236}">
                <a16:creationId xmlns:a16="http://schemas.microsoft.com/office/drawing/2014/main" id="{6719C3FF-1EF5-AC2F-1E91-B296D9845C52}"/>
              </a:ext>
            </a:extLst>
          </p:cNvPr>
          <p:cNvSpPr txBox="1"/>
          <p:nvPr/>
        </p:nvSpPr>
        <p:spPr>
          <a:xfrm>
            <a:off x="342106" y="1295400"/>
            <a:ext cx="5418138" cy="1200329"/>
          </a:xfrm>
          <a:prstGeom prst="rect">
            <a:avLst/>
          </a:prstGeom>
          <a:noFill/>
        </p:spPr>
        <p:txBody>
          <a:bodyPr wrap="square" rtlCol="0">
            <a:spAutoFit/>
          </a:bodyPr>
          <a:lstStyle/>
          <a:p>
            <a:pPr algn="ctr"/>
            <a:r>
              <a:rPr lang="en-US" sz="2400" dirty="0">
                <a:solidFill>
                  <a:schemeClr val="accent2"/>
                </a:solidFill>
              </a:rPr>
              <a:t>Specific speed ensures perfect matching of resource time with machine time and hence best performance of wheel.</a:t>
            </a:r>
            <a:endParaRPr lang="en-IN" sz="2400" dirty="0">
              <a:solidFill>
                <a:schemeClr val="accent2"/>
              </a:solidFill>
            </a:endParaRPr>
          </a:p>
        </p:txBody>
      </p:sp>
      <mc:AlternateContent xmlns:mc="http://schemas.openxmlformats.org/markup-compatibility/2006" xmlns:a14="http://schemas.microsoft.com/office/drawing/2010/main">
        <mc:Choice Requires="a14">
          <p:sp>
            <p:nvSpPr>
              <p:cNvPr id="30" name="Object 5">
                <a:extLst>
                  <a:ext uri="{FF2B5EF4-FFF2-40B4-BE49-F238E27FC236}">
                    <a16:creationId xmlns:a16="http://schemas.microsoft.com/office/drawing/2014/main" id="{8791C2E7-92FC-78CA-1F2E-BC4F6B1091A7}"/>
                  </a:ext>
                </a:extLst>
              </p:cNvPr>
              <p:cNvSpPr txBox="1"/>
              <p:nvPr/>
            </p:nvSpPr>
            <p:spPr bwMode="auto">
              <a:xfrm>
                <a:off x="5078412" y="2971800"/>
                <a:ext cx="2465388" cy="914400"/>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r>
                        <a:rPr lang="en-IN" i="1" smtClean="0">
                          <a:solidFill>
                            <a:srgbClr val="000000"/>
                          </a:solidFill>
                          <a:latin typeface="Cambria Math" panose="02040503050406030204" pitchFamily="18" charset="0"/>
                        </a:rPr>
                        <m:t>𝑄</m:t>
                      </m:r>
                      <m:r>
                        <a:rPr lang="en-IN" i="1" smtClean="0">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𝜋</m:t>
                          </m:r>
                        </m:num>
                        <m:den>
                          <m:r>
                            <a:rPr lang="en-IN" i="1">
                              <a:solidFill>
                                <a:srgbClr val="000000"/>
                              </a:solidFill>
                              <a:latin typeface="Cambria Math" panose="02040503050406030204" pitchFamily="18" charset="0"/>
                            </a:rPr>
                            <m:t>4</m:t>
                          </m:r>
                        </m:den>
                      </m:f>
                      <m:sSubSup>
                        <m:sSubSupPr>
                          <m:ctrlPr>
                            <a:rPr lang="en-IN" i="1">
                              <a:solidFill>
                                <a:srgbClr val="000000"/>
                              </a:solidFill>
                              <a:latin typeface="Cambria Math" panose="02040503050406030204" pitchFamily="18" charset="0"/>
                            </a:rPr>
                          </m:ctrlPr>
                        </m:sSubSupPr>
                        <m:e>
                          <m:r>
                            <a:rPr lang="en-IN" i="1">
                              <a:solidFill>
                                <a:srgbClr val="000000"/>
                              </a:solidFill>
                              <a:latin typeface="Cambria Math" panose="02040503050406030204" pitchFamily="18" charset="0"/>
                            </a:rPr>
                            <m:t>𝑑</m:t>
                          </m:r>
                        </m:e>
                        <m:sub>
                          <m:r>
                            <a:rPr lang="en-IN" i="1">
                              <a:solidFill>
                                <a:srgbClr val="000000"/>
                              </a:solidFill>
                              <a:latin typeface="Cambria Math" panose="02040503050406030204" pitchFamily="18" charset="0"/>
                            </a:rPr>
                            <m:t>𝑗𝑒𝑡</m:t>
                          </m:r>
                        </m:sub>
                        <m:sup>
                          <m:r>
                            <a:rPr lang="en-IN" i="1">
                              <a:solidFill>
                                <a:srgbClr val="000000"/>
                              </a:solidFill>
                              <a:latin typeface="Cambria Math" panose="02040503050406030204" pitchFamily="18" charset="0"/>
                            </a:rPr>
                            <m:t>2</m:t>
                          </m:r>
                        </m:sup>
                      </m:sSubSup>
                      <m:sSub>
                        <m:sSubPr>
                          <m:ctrlPr>
                            <a:rPr lang="en-IN" i="1" smtClean="0">
                              <a:solidFill>
                                <a:srgbClr val="000000"/>
                              </a:solidFill>
                              <a:latin typeface="Cambria Math" panose="02040503050406030204" pitchFamily="18" charset="0"/>
                            </a:rPr>
                          </m:ctrlPr>
                        </m:sSubPr>
                        <m:e>
                          <m:r>
                            <a:rPr lang="en-US" b="0" i="1" smtClean="0">
                              <a:solidFill>
                                <a:srgbClr val="000000"/>
                              </a:solidFill>
                              <a:latin typeface="Cambria Math" panose="02040503050406030204" pitchFamily="18" charset="0"/>
                            </a:rPr>
                            <m:t>𝑉</m:t>
                          </m:r>
                        </m:e>
                        <m:sub>
                          <m:r>
                            <a:rPr lang="en-US" b="0" i="1" smtClean="0">
                              <a:solidFill>
                                <a:srgbClr val="000000"/>
                              </a:solidFill>
                              <a:latin typeface="Cambria Math" panose="02040503050406030204" pitchFamily="18" charset="0"/>
                            </a:rPr>
                            <m:t>𝑗𝑒𝑡</m:t>
                          </m:r>
                        </m:sub>
                      </m:sSub>
                    </m:oMath>
                  </m:oMathPara>
                </a14:m>
                <a:endParaRPr lang="en-IN" dirty="0"/>
              </a:p>
            </p:txBody>
          </p:sp>
        </mc:Choice>
        <mc:Fallback xmlns="">
          <p:sp>
            <p:nvSpPr>
              <p:cNvPr id="30" name="Object 5">
                <a:extLst>
                  <a:ext uri="{FF2B5EF4-FFF2-40B4-BE49-F238E27FC236}">
                    <a16:creationId xmlns:a16="http://schemas.microsoft.com/office/drawing/2014/main" id="{8791C2E7-92FC-78CA-1F2E-BC4F6B1091A7}"/>
                  </a:ext>
                </a:extLst>
              </p:cNvPr>
              <p:cNvSpPr txBox="1">
                <a:spLocks noRot="1" noChangeAspect="1" noMove="1" noResize="1" noEditPoints="1" noAdjustHandles="1" noChangeArrowheads="1" noChangeShapeType="1" noTextEdit="1"/>
              </p:cNvSpPr>
              <p:nvPr/>
            </p:nvSpPr>
            <p:spPr bwMode="auto">
              <a:xfrm>
                <a:off x="5078412" y="2971800"/>
                <a:ext cx="2465388" cy="914400"/>
              </a:xfrm>
              <a:prstGeom prst="rect">
                <a:avLst/>
              </a:prstGeom>
              <a:blipFill>
                <a:blip r:embed="rId12"/>
                <a:stretch>
                  <a:fillRect/>
                </a:stretch>
              </a:blipFill>
              <a:ln>
                <a:noFill/>
              </a:ln>
              <a:effectLst/>
            </p:spPr>
            <p:txBody>
              <a:bodyPr/>
              <a:lstStyle/>
              <a:p>
                <a:r>
                  <a:rPr lang="en-IN">
                    <a:noFill/>
                  </a:rPr>
                  <a:t> </a:t>
                </a:r>
              </a:p>
            </p:txBody>
          </p:sp>
        </mc:Fallback>
      </mc:AlternateContent>
    </p:spTree>
    <p:extLst>
      <p:ext uri="{BB962C8B-B14F-4D97-AF65-F5344CB8AC3E}">
        <p14:creationId xmlns:p14="http://schemas.microsoft.com/office/powerpoint/2010/main" val="1997347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fill="hold"/>
                                        <p:tgtEl>
                                          <p:spTgt spid="27"/>
                                        </p:tgtEl>
                                        <p:attrNameLst>
                                          <p:attrName>ppt_x</p:attrName>
                                        </p:attrNameLst>
                                      </p:cBhvr>
                                      <p:tavLst>
                                        <p:tav tm="0">
                                          <p:val>
                                            <p:strVal val="#ppt_x"/>
                                          </p:val>
                                        </p:tav>
                                        <p:tav tm="100000">
                                          <p:val>
                                            <p:strVal val="#ppt_x"/>
                                          </p:val>
                                        </p:tav>
                                      </p:tavLst>
                                    </p:anim>
                                    <p:anim calcmode="lin" valueType="num">
                                      <p:cBhvr additive="base">
                                        <p:cTn id="8"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9" presetClass="entr" presetSubtype="0" fill="hold" nodeType="clickEffect">
                                  <p:stCondLst>
                                    <p:cond delay="0"/>
                                  </p:stCondLst>
                                  <p:childTnLst>
                                    <p:set>
                                      <p:cBhvr>
                                        <p:cTn id="12" dur="1" fill="hold">
                                          <p:stCondLst>
                                            <p:cond delay="0"/>
                                          </p:stCondLst>
                                        </p:cTn>
                                        <p:tgtEl>
                                          <p:spTgt spid="506886"/>
                                        </p:tgtEl>
                                        <p:attrNameLst>
                                          <p:attrName>style.visibility</p:attrName>
                                        </p:attrNameLst>
                                      </p:cBhvr>
                                      <p:to>
                                        <p:strVal val="visible"/>
                                      </p:to>
                                    </p:set>
                                    <p:animEffect transition="in" filter="dissolve">
                                      <p:cBhvr>
                                        <p:cTn id="13" dur="500"/>
                                        <p:tgtEl>
                                          <p:spTgt spid="506886"/>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nodeType="clickEffect">
                                  <p:stCondLst>
                                    <p:cond delay="0"/>
                                  </p:stCondLst>
                                  <p:childTnLst>
                                    <p:set>
                                      <p:cBhvr>
                                        <p:cTn id="17" dur="1" fill="hold">
                                          <p:stCondLst>
                                            <p:cond delay="0"/>
                                          </p:stCondLst>
                                        </p:cTn>
                                        <p:tgtEl>
                                          <p:spTgt spid="506885"/>
                                        </p:tgtEl>
                                        <p:attrNameLst>
                                          <p:attrName>style.visibility</p:attrName>
                                        </p:attrNameLst>
                                      </p:cBhvr>
                                      <p:to>
                                        <p:strVal val="visible"/>
                                      </p:to>
                                    </p:set>
                                    <p:animEffect transition="in" filter="dissolve">
                                      <p:cBhvr>
                                        <p:cTn id="18" dur="500"/>
                                        <p:tgtEl>
                                          <p:spTgt spid="506885"/>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30"/>
                                        </p:tgtEl>
                                        <p:attrNameLst>
                                          <p:attrName>style.visibility</p:attrName>
                                        </p:attrNameLst>
                                      </p:cBhvr>
                                      <p:to>
                                        <p:strVal val="visible"/>
                                      </p:to>
                                    </p:set>
                                    <p:anim calcmode="lin" valueType="num">
                                      <p:cBhvr additive="base">
                                        <p:cTn id="23" dur="500" fill="hold"/>
                                        <p:tgtEl>
                                          <p:spTgt spid="30"/>
                                        </p:tgtEl>
                                        <p:attrNameLst>
                                          <p:attrName>ppt_x</p:attrName>
                                        </p:attrNameLst>
                                      </p:cBhvr>
                                      <p:tavLst>
                                        <p:tav tm="0">
                                          <p:val>
                                            <p:strVal val="#ppt_x"/>
                                          </p:val>
                                        </p:tav>
                                        <p:tav tm="100000">
                                          <p:val>
                                            <p:strVal val="#ppt_x"/>
                                          </p:val>
                                        </p:tav>
                                      </p:tavLst>
                                    </p:anim>
                                    <p:anim calcmode="lin" valueType="num">
                                      <p:cBhvr additive="base">
                                        <p:cTn id="24"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506887"/>
                                        </p:tgtEl>
                                        <p:attrNameLst>
                                          <p:attrName>style.visibility</p:attrName>
                                        </p:attrNameLst>
                                      </p:cBhvr>
                                      <p:to>
                                        <p:strVal val="visible"/>
                                      </p:to>
                                    </p:set>
                                    <p:anim calcmode="lin" valueType="num">
                                      <p:cBhvr additive="base">
                                        <p:cTn id="29" dur="500" fill="hold"/>
                                        <p:tgtEl>
                                          <p:spTgt spid="506887"/>
                                        </p:tgtEl>
                                        <p:attrNameLst>
                                          <p:attrName>ppt_x</p:attrName>
                                        </p:attrNameLst>
                                      </p:cBhvr>
                                      <p:tavLst>
                                        <p:tav tm="0">
                                          <p:val>
                                            <p:strVal val="#ppt_x"/>
                                          </p:val>
                                        </p:tav>
                                        <p:tav tm="100000">
                                          <p:val>
                                            <p:strVal val="#ppt_x"/>
                                          </p:val>
                                        </p:tav>
                                      </p:tavLst>
                                    </p:anim>
                                    <p:anim calcmode="lin" valueType="num">
                                      <p:cBhvr additive="base">
                                        <p:cTn id="30" dur="500" fill="hold"/>
                                        <p:tgtEl>
                                          <p:spTgt spid="506887"/>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9" presetClass="entr" presetSubtype="0" fill="hold" nodeType="clickEffect">
                                  <p:stCondLst>
                                    <p:cond delay="0"/>
                                  </p:stCondLst>
                                  <p:childTnLst>
                                    <p:set>
                                      <p:cBhvr>
                                        <p:cTn id="34" dur="1" fill="hold">
                                          <p:stCondLst>
                                            <p:cond delay="0"/>
                                          </p:stCondLst>
                                        </p:cTn>
                                        <p:tgtEl>
                                          <p:spTgt spid="506888"/>
                                        </p:tgtEl>
                                        <p:attrNameLst>
                                          <p:attrName>style.visibility</p:attrName>
                                        </p:attrNameLst>
                                      </p:cBhvr>
                                      <p:to>
                                        <p:strVal val="visible"/>
                                      </p:to>
                                    </p:set>
                                    <p:animEffect transition="in" filter="dissolve">
                                      <p:cBhvr>
                                        <p:cTn id="35" dur="500"/>
                                        <p:tgtEl>
                                          <p:spTgt spid="506888"/>
                                        </p:tgtEl>
                                      </p:cBhvr>
                                    </p:animEffect>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grpId="0" nodeType="clickEffect">
                                  <p:stCondLst>
                                    <p:cond delay="0"/>
                                  </p:stCondLst>
                                  <p:childTnLst>
                                    <p:set>
                                      <p:cBhvr>
                                        <p:cTn id="39" dur="1" fill="hold">
                                          <p:stCondLst>
                                            <p:cond delay="0"/>
                                          </p:stCondLst>
                                        </p:cTn>
                                        <p:tgtEl>
                                          <p:spTgt spid="3"/>
                                        </p:tgtEl>
                                        <p:attrNameLst>
                                          <p:attrName>style.visibility</p:attrName>
                                        </p:attrNameLst>
                                      </p:cBhvr>
                                      <p:to>
                                        <p:strVal val="visible"/>
                                      </p:to>
                                    </p:set>
                                    <p:anim calcmode="lin" valueType="num">
                                      <p:cBhvr additive="base">
                                        <p:cTn id="40" dur="500" fill="hold"/>
                                        <p:tgtEl>
                                          <p:spTgt spid="3"/>
                                        </p:tgtEl>
                                        <p:attrNameLst>
                                          <p:attrName>ppt_x</p:attrName>
                                        </p:attrNameLst>
                                      </p:cBhvr>
                                      <p:tavLst>
                                        <p:tav tm="0">
                                          <p:val>
                                            <p:strVal val="#ppt_x"/>
                                          </p:val>
                                        </p:tav>
                                        <p:tav tm="100000">
                                          <p:val>
                                            <p:strVal val="#ppt_x"/>
                                          </p:val>
                                        </p:tav>
                                      </p:tavLst>
                                    </p:anim>
                                    <p:anim calcmode="lin" valueType="num">
                                      <p:cBhvr additive="base">
                                        <p:cTn id="41"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6887" grpId="0"/>
      <p:bldP spid="3" grpId="0"/>
      <p:bldP spid="27" grpId="0"/>
      <p:bldP spid="3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07908" name="Object 2">
                <a:extLst>
                  <a:ext uri="{FF2B5EF4-FFF2-40B4-BE49-F238E27FC236}">
                    <a16:creationId xmlns:a16="http://schemas.microsoft.com/office/drawing/2014/main" id="{92C2791E-6E63-F918-2DA3-5C1677FBD0CC}"/>
                  </a:ext>
                </a:extLst>
              </p:cNvPr>
              <p:cNvSpPr txBox="1"/>
              <p:nvPr/>
            </p:nvSpPr>
            <p:spPr bwMode="auto">
              <a:xfrm>
                <a:off x="914400" y="1157288"/>
                <a:ext cx="7239000" cy="1662112"/>
              </a:xfrm>
              <a:prstGeom prst="rect">
                <a:avLst/>
              </a:prstGeom>
              <a:noFill/>
              <a:ln>
                <a:noFill/>
              </a:ln>
              <a:effectLst/>
            </p:spPr>
            <p:txBody>
              <a:bodyPr>
                <a:normAutofit fontScale="77500" lnSpcReduction="20000"/>
              </a:bodyPr>
              <a:lstStyle/>
              <a:p>
                <a:pPr/>
                <a14:m>
                  <m:oMathPara xmlns:m="http://schemas.openxmlformats.org/officeDocument/2006/math">
                    <m:oMathParaPr>
                      <m:jc m:val="left"/>
                    </m:oMathParaPr>
                    <m:oMath xmlns:m="http://schemas.openxmlformats.org/officeDocument/2006/math">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𝑁</m:t>
                          </m:r>
                        </m:e>
                        <m:sub>
                          <m:r>
                            <a:rPr lang="en-IN" i="1">
                              <a:solidFill>
                                <a:srgbClr val="000000"/>
                              </a:solidFill>
                              <a:latin typeface="Cambria Math" panose="02040503050406030204" pitchFamily="18" charset="0"/>
                            </a:rPr>
                            <m:t>𝑠</m:t>
                          </m:r>
                        </m:sub>
                      </m:sSub>
                      <m:r>
                        <a:rPr lang="en-IN" i="1">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d>
                            <m:dPr>
                              <m:begChr m:val="{"/>
                              <m:endChr m:val="}"/>
                              <m:ctrlPr>
                                <a:rPr lang="en-IN" i="1">
                                  <a:solidFill>
                                    <a:srgbClr val="000000"/>
                                  </a:solidFill>
                                  <a:latin typeface="Cambria Math" panose="02040503050406030204" pitchFamily="18" charset="0"/>
                                </a:rPr>
                              </m:ctrlPr>
                            </m:dPr>
                            <m:e>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60</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𝐾</m:t>
                                      </m:r>
                                    </m:e>
                                    <m:sub>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𝑢</m:t>
                                          </m:r>
                                        </m:e>
                                        <m:sub>
                                          <m:r>
                                            <a:rPr lang="en-IN" i="1">
                                              <a:solidFill>
                                                <a:srgbClr val="000000"/>
                                              </a:solidFill>
                                              <a:latin typeface="Cambria Math" panose="02040503050406030204" pitchFamily="18" charset="0"/>
                                            </a:rPr>
                                            <m:t>𝑤h𝑒𝑒𝑙</m:t>
                                          </m:r>
                                        </m:sub>
                                      </m:sSub>
                                    </m:sub>
                                  </m:sSub>
                                  <m:rad>
                                    <m:radPr>
                                      <m:degHide m:val="on"/>
                                      <m:ctrlPr>
                                        <a:rPr lang="en-IN" i="1">
                                          <a:solidFill>
                                            <a:srgbClr val="000000"/>
                                          </a:solidFill>
                                          <a:latin typeface="Cambria Math" panose="02040503050406030204" pitchFamily="18" charset="0"/>
                                        </a:rPr>
                                      </m:ctrlPr>
                                    </m:radPr>
                                    <m:deg/>
                                    <m:e>
                                      <m:r>
                                        <a:rPr lang="en-IN" i="1">
                                          <a:solidFill>
                                            <a:srgbClr val="000000"/>
                                          </a:solidFill>
                                          <a:latin typeface="Cambria Math" panose="02040503050406030204" pitchFamily="18" charset="0"/>
                                        </a:rPr>
                                        <m:t>2</m:t>
                                      </m:r>
                                      <m:r>
                                        <a:rPr lang="en-IN" i="1">
                                          <a:solidFill>
                                            <a:srgbClr val="000000"/>
                                          </a:solidFill>
                                          <a:latin typeface="Cambria Math" panose="02040503050406030204" pitchFamily="18" charset="0"/>
                                        </a:rPr>
                                        <m:t>𝑔𝐻</m:t>
                                      </m:r>
                                    </m:e>
                                  </m:rad>
                                </m:num>
                                <m:den>
                                  <m:r>
                                    <a:rPr lang="en-IN" i="1">
                                      <a:solidFill>
                                        <a:srgbClr val="000000"/>
                                      </a:solidFill>
                                      <a:latin typeface="Cambria Math" panose="02040503050406030204" pitchFamily="18" charset="0"/>
                                    </a:rPr>
                                    <m:t>𝜋</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𝐷</m:t>
                                      </m:r>
                                    </m:e>
                                    <m:sub>
                                      <m:r>
                                        <a:rPr lang="en-IN" i="1">
                                          <a:solidFill>
                                            <a:srgbClr val="000000"/>
                                          </a:solidFill>
                                          <a:latin typeface="Cambria Math" panose="02040503050406030204" pitchFamily="18" charset="0"/>
                                        </a:rPr>
                                        <m:t>𝑤h𝑒𝑒𝑙</m:t>
                                      </m:r>
                                    </m:sub>
                                  </m:sSub>
                                </m:den>
                              </m:f>
                            </m:e>
                          </m:d>
                          <m:rad>
                            <m:radPr>
                              <m:degHide m:val="on"/>
                              <m:ctrlPr>
                                <a:rPr lang="en-IN" i="1">
                                  <a:solidFill>
                                    <a:srgbClr val="000000"/>
                                  </a:solidFill>
                                  <a:latin typeface="Cambria Math" panose="02040503050406030204" pitchFamily="18" charset="0"/>
                                </a:rPr>
                              </m:ctrlPr>
                            </m:radPr>
                            <m:deg/>
                            <m:e>
                              <m:d>
                                <m:dPr>
                                  <m:ctrlPr>
                                    <a:rPr lang="en-IN" i="1">
                                      <a:solidFill>
                                        <a:srgbClr val="000000"/>
                                      </a:solidFill>
                                      <a:latin typeface="Cambria Math" panose="02040503050406030204" pitchFamily="18" charset="0"/>
                                    </a:rPr>
                                  </m:ctrlPr>
                                </m:dPr>
                                <m:e>
                                  <m:f>
                                    <m:fPr>
                                      <m:ctrlPr>
                                        <a:rPr lang="en-IN" i="1">
                                          <a:solidFill>
                                            <a:srgbClr val="000000"/>
                                          </a:solidFill>
                                          <a:latin typeface="Cambria Math" panose="02040503050406030204" pitchFamily="18" charset="0"/>
                                        </a:rPr>
                                      </m:ctrlPr>
                                    </m:fPr>
                                    <m:num>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𝜂</m:t>
                                          </m:r>
                                        </m:e>
                                        <m:sub>
                                          <m:r>
                                            <a:rPr lang="en-IN" i="1">
                                              <a:solidFill>
                                                <a:srgbClr val="000000"/>
                                              </a:solidFill>
                                              <a:latin typeface="Cambria Math" panose="02040503050406030204" pitchFamily="18" charset="0"/>
                                            </a:rPr>
                                            <m:t>𝑡𝑢𝑟𝑏𝑖𝑛𝑒</m:t>
                                          </m:r>
                                        </m:sub>
                                      </m:sSub>
                                      <m:r>
                                        <a:rPr lang="en-IN" i="1">
                                          <a:solidFill>
                                            <a:srgbClr val="000000"/>
                                          </a:solidFill>
                                          <a:latin typeface="Cambria Math" panose="02040503050406030204" pitchFamily="18" charset="0"/>
                                        </a:rPr>
                                        <m:t>𝜌</m:t>
                                      </m:r>
                                      <m:r>
                                        <a:rPr lang="en-IN" i="1">
                                          <a:solidFill>
                                            <a:srgbClr val="000000"/>
                                          </a:solidFill>
                                          <a:latin typeface="Cambria Math" panose="02040503050406030204" pitchFamily="18" charset="0"/>
                                        </a:rPr>
                                        <m:t>𝑔𝐻</m:t>
                                      </m:r>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𝜋</m:t>
                                          </m:r>
                                        </m:num>
                                        <m:den>
                                          <m:r>
                                            <a:rPr lang="en-IN" i="1">
                                              <a:solidFill>
                                                <a:srgbClr val="000000"/>
                                              </a:solidFill>
                                              <a:latin typeface="Cambria Math" panose="02040503050406030204" pitchFamily="18" charset="0"/>
                                            </a:rPr>
                                            <m:t>4</m:t>
                                          </m:r>
                                        </m:den>
                                      </m:f>
                                      <m:sSubSup>
                                        <m:sSubSupPr>
                                          <m:ctrlPr>
                                            <a:rPr lang="en-IN" i="1">
                                              <a:solidFill>
                                                <a:srgbClr val="000000"/>
                                              </a:solidFill>
                                              <a:latin typeface="Cambria Math" panose="02040503050406030204" pitchFamily="18" charset="0"/>
                                            </a:rPr>
                                          </m:ctrlPr>
                                        </m:sSubSupPr>
                                        <m:e>
                                          <m:r>
                                            <a:rPr lang="en-IN" i="1">
                                              <a:solidFill>
                                                <a:srgbClr val="000000"/>
                                              </a:solidFill>
                                              <a:latin typeface="Cambria Math" panose="02040503050406030204" pitchFamily="18" charset="0"/>
                                            </a:rPr>
                                            <m:t>𝑑</m:t>
                                          </m:r>
                                        </m:e>
                                        <m:sub>
                                          <m:r>
                                            <a:rPr lang="en-IN" i="1">
                                              <a:solidFill>
                                                <a:srgbClr val="000000"/>
                                              </a:solidFill>
                                              <a:latin typeface="Cambria Math" panose="02040503050406030204" pitchFamily="18" charset="0"/>
                                            </a:rPr>
                                            <m:t>𝑗𝑒𝑡</m:t>
                                          </m:r>
                                        </m:sub>
                                        <m:sup>
                                          <m:r>
                                            <a:rPr lang="en-IN" i="1">
                                              <a:solidFill>
                                                <a:srgbClr val="000000"/>
                                              </a:solidFill>
                                              <a:latin typeface="Cambria Math" panose="02040503050406030204" pitchFamily="18" charset="0"/>
                                            </a:rPr>
                                            <m:t>2</m:t>
                                          </m:r>
                                        </m:sup>
                                      </m:sSubSup>
                                      <m:d>
                                        <m:dPr>
                                          <m:ctrlPr>
                                            <a:rPr lang="en-IN" i="1">
                                              <a:solidFill>
                                                <a:srgbClr val="000000"/>
                                              </a:solidFill>
                                              <a:latin typeface="Cambria Math" panose="02040503050406030204" pitchFamily="18" charset="0"/>
                                            </a:rPr>
                                          </m:ctrlPr>
                                        </m:dPr>
                                        <m:e>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𝐾</m:t>
                                              </m:r>
                                            </m:e>
                                            <m:sub>
                                              <m:r>
                                                <a:rPr lang="en-IN" i="1">
                                                  <a:solidFill>
                                                    <a:srgbClr val="000000"/>
                                                  </a:solidFill>
                                                  <a:latin typeface="Cambria Math" panose="02040503050406030204" pitchFamily="18" charset="0"/>
                                                </a:rPr>
                                                <m:t>𝑣</m:t>
                                              </m:r>
                                              <m:r>
                                                <a:rPr lang="en-IN" i="1">
                                                  <a:solidFill>
                                                    <a:srgbClr val="000000"/>
                                                  </a:solidFill>
                                                  <a:latin typeface="Cambria Math" panose="02040503050406030204" pitchFamily="18" charset="0"/>
                                                </a:rPr>
                                                <m:t>1</m:t>
                                              </m:r>
                                            </m:sub>
                                          </m:sSub>
                                          <m:rad>
                                            <m:radPr>
                                              <m:degHide m:val="on"/>
                                              <m:ctrlPr>
                                                <a:rPr lang="en-IN" i="1">
                                                  <a:solidFill>
                                                    <a:srgbClr val="000000"/>
                                                  </a:solidFill>
                                                  <a:latin typeface="Cambria Math" panose="02040503050406030204" pitchFamily="18" charset="0"/>
                                                </a:rPr>
                                              </m:ctrlPr>
                                            </m:radPr>
                                            <m:deg/>
                                            <m:e>
                                              <m:r>
                                                <a:rPr lang="en-IN" i="1">
                                                  <a:solidFill>
                                                    <a:srgbClr val="000000"/>
                                                  </a:solidFill>
                                                  <a:latin typeface="Cambria Math" panose="02040503050406030204" pitchFamily="18" charset="0"/>
                                                </a:rPr>
                                                <m:t>2</m:t>
                                              </m:r>
                                              <m:r>
                                                <a:rPr lang="en-IN" i="1">
                                                  <a:solidFill>
                                                    <a:srgbClr val="000000"/>
                                                  </a:solidFill>
                                                  <a:latin typeface="Cambria Math" panose="02040503050406030204" pitchFamily="18" charset="0"/>
                                                </a:rPr>
                                                <m:t>𝑔𝐻</m:t>
                                              </m:r>
                                            </m:e>
                                          </m:rad>
                                        </m:e>
                                      </m:d>
                                    </m:num>
                                    <m:den>
                                      <m:r>
                                        <a:rPr lang="en-IN" i="1">
                                          <a:solidFill>
                                            <a:srgbClr val="000000"/>
                                          </a:solidFill>
                                          <a:latin typeface="Cambria Math" panose="02040503050406030204" pitchFamily="18" charset="0"/>
                                        </a:rPr>
                                        <m:t>𝜌</m:t>
                                      </m:r>
                                    </m:den>
                                  </m:f>
                                </m:e>
                              </m:d>
                            </m:e>
                          </m:rad>
                        </m:num>
                        <m:den>
                          <m:rad>
                            <m:radPr>
                              <m:ctrlPr>
                                <a:rPr lang="en-IN" i="1">
                                  <a:solidFill>
                                    <a:srgbClr val="000000"/>
                                  </a:solidFill>
                                  <a:latin typeface="Cambria Math" panose="02040503050406030204" pitchFamily="18" charset="0"/>
                                </a:rPr>
                              </m:ctrlPr>
                            </m:radPr>
                            <m:deg>
                              <m:r>
                                <a:rPr lang="en-IN" i="1">
                                  <a:solidFill>
                                    <a:srgbClr val="000000"/>
                                  </a:solidFill>
                                  <a:latin typeface="Cambria Math" panose="02040503050406030204" pitchFamily="18" charset="0"/>
                                </a:rPr>
                                <m:t>4</m:t>
                              </m:r>
                            </m:deg>
                            <m:e>
                              <m:sSup>
                                <m:sSupPr>
                                  <m:ctrlPr>
                                    <a:rPr lang="en-IN" i="1">
                                      <a:solidFill>
                                        <a:srgbClr val="000000"/>
                                      </a:solidFill>
                                      <a:latin typeface="Cambria Math" panose="02040503050406030204" pitchFamily="18" charset="0"/>
                                    </a:rPr>
                                  </m:ctrlPr>
                                </m:sSupPr>
                                <m:e>
                                  <m:d>
                                    <m:dPr>
                                      <m:ctrlPr>
                                        <a:rPr lang="en-IN" i="1">
                                          <a:solidFill>
                                            <a:srgbClr val="000000"/>
                                          </a:solidFill>
                                          <a:latin typeface="Cambria Math" panose="02040503050406030204" pitchFamily="18" charset="0"/>
                                        </a:rPr>
                                      </m:ctrlPr>
                                    </m:dPr>
                                    <m:e>
                                      <m:r>
                                        <a:rPr lang="en-IN" i="1">
                                          <a:solidFill>
                                            <a:srgbClr val="000000"/>
                                          </a:solidFill>
                                          <a:latin typeface="Cambria Math" panose="02040503050406030204" pitchFamily="18" charset="0"/>
                                        </a:rPr>
                                        <m:t>𝑔𝐻</m:t>
                                      </m:r>
                                    </m:e>
                                  </m:d>
                                </m:e>
                                <m:sup>
                                  <m:r>
                                    <a:rPr lang="en-IN" i="1">
                                      <a:solidFill>
                                        <a:srgbClr val="000000"/>
                                      </a:solidFill>
                                      <a:latin typeface="Cambria Math" panose="02040503050406030204" pitchFamily="18" charset="0"/>
                                    </a:rPr>
                                    <m:t>5</m:t>
                                  </m:r>
                                </m:sup>
                              </m:sSup>
                            </m:e>
                          </m:rad>
                        </m:den>
                      </m:f>
                    </m:oMath>
                  </m:oMathPara>
                </a14:m>
                <a:endParaRPr lang="en-IN" dirty="0"/>
              </a:p>
            </p:txBody>
          </p:sp>
        </mc:Choice>
        <mc:Fallback xmlns="">
          <p:sp>
            <p:nvSpPr>
              <p:cNvPr id="507908" name="Object 2">
                <a:extLst>
                  <a:ext uri="{FF2B5EF4-FFF2-40B4-BE49-F238E27FC236}">
                    <a16:creationId xmlns:a16="http://schemas.microsoft.com/office/drawing/2014/main" id="{92C2791E-6E63-F918-2DA3-5C1677FBD0CC}"/>
                  </a:ext>
                </a:extLst>
              </p:cNvPr>
              <p:cNvSpPr txBox="1">
                <a:spLocks noRot="1" noChangeAspect="1" noMove="1" noResize="1" noEditPoints="1" noAdjustHandles="1" noChangeArrowheads="1" noChangeShapeType="1" noTextEdit="1"/>
              </p:cNvSpPr>
              <p:nvPr/>
            </p:nvSpPr>
            <p:spPr bwMode="auto">
              <a:xfrm>
                <a:off x="914400" y="1157288"/>
                <a:ext cx="7239000" cy="1662112"/>
              </a:xfrm>
              <a:prstGeom prst="rect">
                <a:avLst/>
              </a:prstGeom>
              <a:blipFill>
                <a:blip r:embed="rId2"/>
                <a:stretch>
                  <a:fillRect/>
                </a:stretch>
              </a:blipFill>
              <a:ln>
                <a:noFill/>
              </a:ln>
              <a:effectLst/>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507909" name="Object 3">
                <a:extLst>
                  <a:ext uri="{FF2B5EF4-FFF2-40B4-BE49-F238E27FC236}">
                    <a16:creationId xmlns:a16="http://schemas.microsoft.com/office/drawing/2014/main" id="{16AA9BC5-0032-CDD0-FF35-5530D4012C33}"/>
                  </a:ext>
                </a:extLst>
              </p:cNvPr>
              <p:cNvSpPr txBox="1"/>
              <p:nvPr/>
            </p:nvSpPr>
            <p:spPr bwMode="auto">
              <a:xfrm>
                <a:off x="1318418" y="2932113"/>
                <a:ext cx="6430963" cy="1206500"/>
              </a:xfrm>
              <a:prstGeom prst="rect">
                <a:avLst/>
              </a:prstGeom>
              <a:noFill/>
              <a:ln>
                <a:noFill/>
              </a:ln>
              <a:effectLst/>
            </p:spPr>
            <p:txBody>
              <a:bodyPr>
                <a:normAutofit fontScale="85000" lnSpcReduction="10000"/>
              </a:bodyPr>
              <a:lstStyle/>
              <a:p>
                <a:pPr/>
                <a14:m>
                  <m:oMathPara xmlns:m="http://schemas.openxmlformats.org/officeDocument/2006/math">
                    <m:oMathParaPr>
                      <m:jc m:val="left"/>
                    </m:oMathParaPr>
                    <m:oMath xmlns:m="http://schemas.openxmlformats.org/officeDocument/2006/math">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𝑁</m:t>
                          </m:r>
                        </m:e>
                        <m:sub>
                          <m:r>
                            <a:rPr lang="en-IN" i="1">
                              <a:solidFill>
                                <a:srgbClr val="000000"/>
                              </a:solidFill>
                              <a:latin typeface="Cambria Math" panose="02040503050406030204" pitchFamily="18" charset="0"/>
                            </a:rPr>
                            <m:t>𝑠</m:t>
                          </m:r>
                        </m:sub>
                      </m:sSub>
                      <m:r>
                        <a:rPr lang="en-IN" i="1">
                          <a:solidFill>
                            <a:srgbClr val="000000"/>
                          </a:solidFill>
                          <a:latin typeface="Cambria Math" panose="02040503050406030204" pitchFamily="18" charset="0"/>
                        </a:rPr>
                        <m:t>=</m:t>
                      </m:r>
                      <m:d>
                        <m:dPr>
                          <m:begChr m:val="{"/>
                          <m:endChr m:val="}"/>
                          <m:ctrlPr>
                            <a:rPr lang="en-IN" i="1">
                              <a:solidFill>
                                <a:srgbClr val="000000"/>
                              </a:solidFill>
                              <a:latin typeface="Cambria Math" panose="02040503050406030204" pitchFamily="18" charset="0"/>
                            </a:rPr>
                          </m:ctrlPr>
                        </m:dPr>
                        <m:e>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60</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𝐾</m:t>
                                  </m:r>
                                </m:e>
                                <m:sub>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𝑢</m:t>
                                      </m:r>
                                    </m:e>
                                    <m:sub>
                                      <m:r>
                                        <a:rPr lang="en-IN" i="1">
                                          <a:solidFill>
                                            <a:srgbClr val="000000"/>
                                          </a:solidFill>
                                          <a:latin typeface="Cambria Math" panose="02040503050406030204" pitchFamily="18" charset="0"/>
                                        </a:rPr>
                                        <m:t>𝑤h𝑒𝑒𝑙</m:t>
                                      </m:r>
                                    </m:sub>
                                  </m:sSub>
                                </m:sub>
                              </m:sSub>
                              <m:rad>
                                <m:radPr>
                                  <m:degHide m:val="on"/>
                                  <m:ctrlPr>
                                    <a:rPr lang="en-IN" i="1">
                                      <a:solidFill>
                                        <a:srgbClr val="000000"/>
                                      </a:solidFill>
                                      <a:latin typeface="Cambria Math" panose="02040503050406030204" pitchFamily="18" charset="0"/>
                                    </a:rPr>
                                  </m:ctrlPr>
                                </m:radPr>
                                <m:deg/>
                                <m:e>
                                  <m:r>
                                    <a:rPr lang="en-IN" i="1">
                                      <a:solidFill>
                                        <a:srgbClr val="000000"/>
                                      </a:solidFill>
                                      <a:latin typeface="Cambria Math" panose="02040503050406030204" pitchFamily="18" charset="0"/>
                                    </a:rPr>
                                    <m:t>2</m:t>
                                  </m:r>
                                </m:e>
                              </m:rad>
                            </m:num>
                            <m:den>
                              <m:r>
                                <a:rPr lang="en-IN" i="1">
                                  <a:solidFill>
                                    <a:srgbClr val="000000"/>
                                  </a:solidFill>
                                  <a:latin typeface="Cambria Math" panose="02040503050406030204" pitchFamily="18" charset="0"/>
                                </a:rPr>
                                <m:t>𝜋</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𝐷</m:t>
                                  </m:r>
                                </m:e>
                                <m:sub>
                                  <m:r>
                                    <a:rPr lang="en-IN" i="1">
                                      <a:solidFill>
                                        <a:srgbClr val="000000"/>
                                      </a:solidFill>
                                      <a:latin typeface="Cambria Math" panose="02040503050406030204" pitchFamily="18" charset="0"/>
                                    </a:rPr>
                                    <m:t>𝑤h𝑒𝑒𝑙</m:t>
                                  </m:r>
                                </m:sub>
                              </m:sSub>
                            </m:den>
                          </m:f>
                        </m:e>
                      </m:d>
                      <m:rad>
                        <m:radPr>
                          <m:degHide m:val="on"/>
                          <m:ctrlPr>
                            <a:rPr lang="en-IN" i="1">
                              <a:solidFill>
                                <a:srgbClr val="000000"/>
                              </a:solidFill>
                              <a:latin typeface="Cambria Math" panose="02040503050406030204" pitchFamily="18" charset="0"/>
                            </a:rPr>
                          </m:ctrlPr>
                        </m:radPr>
                        <m:deg/>
                        <m:e>
                          <m:d>
                            <m:dPr>
                              <m:ctrlPr>
                                <a:rPr lang="en-IN" i="1">
                                  <a:solidFill>
                                    <a:srgbClr val="000000"/>
                                  </a:solidFill>
                                  <a:latin typeface="Cambria Math" panose="02040503050406030204" pitchFamily="18" charset="0"/>
                                </a:rPr>
                              </m:ctrlPr>
                            </m:dPr>
                            <m:e>
                              <m:rad>
                                <m:radPr>
                                  <m:degHide m:val="on"/>
                                  <m:ctrlPr>
                                    <a:rPr lang="en-IN" i="1">
                                      <a:solidFill>
                                        <a:srgbClr val="000000"/>
                                      </a:solidFill>
                                      <a:latin typeface="Cambria Math" panose="02040503050406030204" pitchFamily="18" charset="0"/>
                                    </a:rPr>
                                  </m:ctrlPr>
                                </m:radPr>
                                <m:deg/>
                                <m:e>
                                  <m:r>
                                    <a:rPr lang="en-IN" i="1">
                                      <a:solidFill>
                                        <a:srgbClr val="000000"/>
                                      </a:solidFill>
                                      <a:latin typeface="Cambria Math" panose="02040503050406030204" pitchFamily="18" charset="0"/>
                                    </a:rPr>
                                    <m:t>2</m:t>
                                  </m:r>
                                </m:e>
                              </m:rad>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𝜂</m:t>
                                  </m:r>
                                </m:e>
                                <m:sub>
                                  <m:r>
                                    <a:rPr lang="en-IN" i="1">
                                      <a:solidFill>
                                        <a:srgbClr val="000000"/>
                                      </a:solidFill>
                                      <a:latin typeface="Cambria Math" panose="02040503050406030204" pitchFamily="18" charset="0"/>
                                    </a:rPr>
                                    <m:t>𝑡𝑢𝑟𝑏𝑖𝑛𝑒</m:t>
                                  </m:r>
                                </m:sub>
                              </m:sSub>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𝜋</m:t>
                                  </m:r>
                                </m:num>
                                <m:den>
                                  <m:r>
                                    <a:rPr lang="en-IN" i="1">
                                      <a:solidFill>
                                        <a:srgbClr val="000000"/>
                                      </a:solidFill>
                                      <a:latin typeface="Cambria Math" panose="02040503050406030204" pitchFamily="18" charset="0"/>
                                    </a:rPr>
                                    <m:t>4</m:t>
                                  </m:r>
                                </m:den>
                              </m:f>
                              <m:sSubSup>
                                <m:sSubSupPr>
                                  <m:ctrlPr>
                                    <a:rPr lang="en-IN" i="1">
                                      <a:solidFill>
                                        <a:srgbClr val="000000"/>
                                      </a:solidFill>
                                      <a:latin typeface="Cambria Math" panose="02040503050406030204" pitchFamily="18" charset="0"/>
                                    </a:rPr>
                                  </m:ctrlPr>
                                </m:sSubSupPr>
                                <m:e>
                                  <m:r>
                                    <a:rPr lang="en-IN" i="1">
                                      <a:solidFill>
                                        <a:srgbClr val="000000"/>
                                      </a:solidFill>
                                      <a:latin typeface="Cambria Math" panose="02040503050406030204" pitchFamily="18" charset="0"/>
                                    </a:rPr>
                                    <m:t>𝑑</m:t>
                                  </m:r>
                                </m:e>
                                <m:sub>
                                  <m:r>
                                    <a:rPr lang="en-IN" i="1">
                                      <a:solidFill>
                                        <a:srgbClr val="000000"/>
                                      </a:solidFill>
                                      <a:latin typeface="Cambria Math" panose="02040503050406030204" pitchFamily="18" charset="0"/>
                                    </a:rPr>
                                    <m:t>𝑗𝑒𝑡</m:t>
                                  </m:r>
                                </m:sub>
                                <m:sup>
                                  <m:r>
                                    <a:rPr lang="en-IN" i="1">
                                      <a:solidFill>
                                        <a:srgbClr val="000000"/>
                                      </a:solidFill>
                                      <a:latin typeface="Cambria Math" panose="02040503050406030204" pitchFamily="18" charset="0"/>
                                    </a:rPr>
                                    <m:t>2</m:t>
                                  </m:r>
                                </m:sup>
                              </m:sSubSup>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𝐾</m:t>
                                  </m:r>
                                </m:e>
                                <m:sub>
                                  <m:r>
                                    <a:rPr lang="en-IN" i="1">
                                      <a:solidFill>
                                        <a:srgbClr val="000000"/>
                                      </a:solidFill>
                                      <a:latin typeface="Cambria Math" panose="02040503050406030204" pitchFamily="18" charset="0"/>
                                    </a:rPr>
                                    <m:t>𝑣</m:t>
                                  </m:r>
                                  <m:r>
                                    <a:rPr lang="en-IN" i="1">
                                      <a:solidFill>
                                        <a:srgbClr val="000000"/>
                                      </a:solidFill>
                                      <a:latin typeface="Cambria Math" panose="02040503050406030204" pitchFamily="18" charset="0"/>
                                    </a:rPr>
                                    <m:t>1</m:t>
                                  </m:r>
                                </m:sub>
                              </m:sSub>
                            </m:e>
                          </m:d>
                        </m:e>
                      </m:rad>
                    </m:oMath>
                  </m:oMathPara>
                </a14:m>
                <a:endParaRPr lang="en-IN" dirty="0"/>
              </a:p>
            </p:txBody>
          </p:sp>
        </mc:Choice>
        <mc:Fallback xmlns="">
          <p:sp>
            <p:nvSpPr>
              <p:cNvPr id="507909" name="Object 3">
                <a:extLst>
                  <a:ext uri="{FF2B5EF4-FFF2-40B4-BE49-F238E27FC236}">
                    <a16:creationId xmlns:a16="http://schemas.microsoft.com/office/drawing/2014/main" id="{16AA9BC5-0032-CDD0-FF35-5530D4012C33}"/>
                  </a:ext>
                </a:extLst>
              </p:cNvPr>
              <p:cNvSpPr txBox="1">
                <a:spLocks noRot="1" noChangeAspect="1" noMove="1" noResize="1" noEditPoints="1" noAdjustHandles="1" noChangeArrowheads="1" noChangeShapeType="1" noTextEdit="1"/>
              </p:cNvSpPr>
              <p:nvPr/>
            </p:nvSpPr>
            <p:spPr bwMode="auto">
              <a:xfrm>
                <a:off x="1318418" y="2932113"/>
                <a:ext cx="6430963" cy="1206500"/>
              </a:xfrm>
              <a:prstGeom prst="rect">
                <a:avLst/>
              </a:prstGeom>
              <a:blipFill>
                <a:blip r:embed="rId3"/>
                <a:stretch>
                  <a:fillRect/>
                </a:stretch>
              </a:blipFill>
              <a:ln>
                <a:noFill/>
              </a:ln>
              <a:effectLst/>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507910" name="Object 4">
                <a:extLst>
                  <a:ext uri="{FF2B5EF4-FFF2-40B4-BE49-F238E27FC236}">
                    <a16:creationId xmlns:a16="http://schemas.microsoft.com/office/drawing/2014/main" id="{EF5F7AD7-6005-C5E1-D37B-EF580F0848CD}"/>
                  </a:ext>
                </a:extLst>
              </p:cNvPr>
              <p:cNvSpPr txBox="1"/>
              <p:nvPr/>
            </p:nvSpPr>
            <p:spPr bwMode="auto">
              <a:xfrm>
                <a:off x="2051264" y="4011299"/>
                <a:ext cx="5156200" cy="1092200"/>
              </a:xfrm>
              <a:prstGeom prst="rect">
                <a:avLst/>
              </a:prstGeom>
              <a:noFill/>
              <a:ln>
                <a:noFill/>
              </a:ln>
              <a:effectLst/>
            </p:spPr>
            <p:txBody>
              <a:bodyPr>
                <a:normAutofit fontScale="77500" lnSpcReduction="20000"/>
              </a:bodyPr>
              <a:lstStyle/>
              <a:p>
                <a:pPr/>
                <a14:m>
                  <m:oMathPara xmlns:m="http://schemas.openxmlformats.org/officeDocument/2006/math">
                    <m:oMathParaPr>
                      <m:jc m:val="left"/>
                    </m:oMathParaPr>
                    <m:oMath xmlns:m="http://schemas.openxmlformats.org/officeDocument/2006/math">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𝑁</m:t>
                          </m:r>
                        </m:e>
                        <m:sub>
                          <m:r>
                            <a:rPr lang="en-IN" i="1">
                              <a:solidFill>
                                <a:srgbClr val="000000"/>
                              </a:solidFill>
                              <a:latin typeface="Cambria Math" panose="02040503050406030204" pitchFamily="18" charset="0"/>
                            </a:rPr>
                            <m:t>𝑠</m:t>
                          </m:r>
                        </m:sub>
                      </m:sSub>
                      <m:r>
                        <a:rPr lang="en-IN" i="1">
                          <a:solidFill>
                            <a:srgbClr val="000000"/>
                          </a:solidFill>
                          <a:latin typeface="Cambria Math" panose="02040503050406030204" pitchFamily="18" charset="0"/>
                        </a:rPr>
                        <m:t>=</m:t>
                      </m:r>
                      <m:d>
                        <m:dPr>
                          <m:begChr m:val="{"/>
                          <m:endChr m:val="}"/>
                          <m:ctrlPr>
                            <a:rPr lang="en-IN" i="1">
                              <a:solidFill>
                                <a:srgbClr val="000000"/>
                              </a:solidFill>
                              <a:latin typeface="Cambria Math" panose="02040503050406030204" pitchFamily="18" charset="0"/>
                            </a:rPr>
                          </m:ctrlPr>
                        </m:dPr>
                        <m:e>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60</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𝐾</m:t>
                                  </m:r>
                                </m:e>
                                <m:sub>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𝑢</m:t>
                                      </m:r>
                                    </m:e>
                                    <m:sub>
                                      <m:r>
                                        <a:rPr lang="en-IN" i="1">
                                          <a:solidFill>
                                            <a:srgbClr val="000000"/>
                                          </a:solidFill>
                                          <a:latin typeface="Cambria Math" panose="02040503050406030204" pitchFamily="18" charset="0"/>
                                        </a:rPr>
                                        <m:t>𝑤h𝑒𝑒𝑙</m:t>
                                      </m:r>
                                    </m:sub>
                                  </m:sSub>
                                </m:sub>
                              </m:sSub>
                            </m:num>
                            <m:den>
                              <m:rad>
                                <m:radPr>
                                  <m:ctrlPr>
                                    <a:rPr lang="en-IN" i="1">
                                      <a:solidFill>
                                        <a:srgbClr val="000000"/>
                                      </a:solidFill>
                                      <a:latin typeface="Cambria Math" panose="02040503050406030204" pitchFamily="18" charset="0"/>
                                    </a:rPr>
                                  </m:ctrlPr>
                                </m:radPr>
                                <m:deg>
                                  <m:r>
                                    <a:rPr lang="en-IN" i="1">
                                      <a:solidFill>
                                        <a:srgbClr val="000000"/>
                                      </a:solidFill>
                                      <a:latin typeface="Cambria Math" panose="02040503050406030204" pitchFamily="18" charset="0"/>
                                    </a:rPr>
                                    <m:t>4</m:t>
                                  </m:r>
                                </m:deg>
                                <m:e>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2</m:t>
                                      </m:r>
                                    </m:e>
                                    <m:sup>
                                      <m:r>
                                        <a:rPr lang="en-IN" i="1">
                                          <a:solidFill>
                                            <a:srgbClr val="000000"/>
                                          </a:solidFill>
                                          <a:latin typeface="Cambria Math" panose="02040503050406030204" pitchFamily="18" charset="0"/>
                                        </a:rPr>
                                        <m:t>5</m:t>
                                      </m:r>
                                    </m:sup>
                                  </m:sSup>
                                </m:e>
                              </m:rad>
                              <m:rad>
                                <m:radPr>
                                  <m:degHide m:val="on"/>
                                  <m:ctrlPr>
                                    <a:rPr lang="en-IN" i="1">
                                      <a:solidFill>
                                        <a:srgbClr val="000000"/>
                                      </a:solidFill>
                                      <a:latin typeface="Cambria Math" panose="02040503050406030204" pitchFamily="18" charset="0"/>
                                    </a:rPr>
                                  </m:ctrlPr>
                                </m:radPr>
                                <m:deg/>
                                <m:e>
                                  <m:r>
                                    <a:rPr lang="en-IN" i="1">
                                      <a:solidFill>
                                        <a:srgbClr val="000000"/>
                                      </a:solidFill>
                                      <a:latin typeface="Cambria Math" panose="02040503050406030204" pitchFamily="18" charset="0"/>
                                    </a:rPr>
                                    <m:t>𝜋</m:t>
                                  </m:r>
                                </m:e>
                              </m:rad>
                            </m:den>
                          </m:f>
                        </m:e>
                      </m:d>
                      <m:rad>
                        <m:radPr>
                          <m:degHide m:val="on"/>
                          <m:ctrlPr>
                            <a:rPr lang="en-IN" i="1">
                              <a:solidFill>
                                <a:srgbClr val="000000"/>
                              </a:solidFill>
                              <a:latin typeface="Cambria Math" panose="02040503050406030204" pitchFamily="18" charset="0"/>
                            </a:rPr>
                          </m:ctrlPr>
                        </m:radPr>
                        <m:deg/>
                        <m:e>
                          <m:d>
                            <m:dPr>
                              <m:ctrlPr>
                                <a:rPr lang="en-IN" i="1">
                                  <a:solidFill>
                                    <a:srgbClr val="000000"/>
                                  </a:solidFill>
                                  <a:latin typeface="Cambria Math" panose="02040503050406030204" pitchFamily="18" charset="0"/>
                                </a:rPr>
                              </m:ctrlPr>
                            </m:dPr>
                            <m:e>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𝜂</m:t>
                                  </m:r>
                                </m:e>
                                <m:sub>
                                  <m:r>
                                    <a:rPr lang="en-IN" i="1">
                                      <a:solidFill>
                                        <a:srgbClr val="000000"/>
                                      </a:solidFill>
                                      <a:latin typeface="Cambria Math" panose="02040503050406030204" pitchFamily="18" charset="0"/>
                                    </a:rPr>
                                    <m:t>𝑡𝑢𝑟𝑏𝑖𝑛𝑒</m:t>
                                  </m:r>
                                </m:sub>
                              </m:sSub>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𝐾</m:t>
                                  </m:r>
                                </m:e>
                                <m:sub>
                                  <m:r>
                                    <a:rPr lang="en-IN" i="1">
                                      <a:solidFill>
                                        <a:srgbClr val="000000"/>
                                      </a:solidFill>
                                      <a:latin typeface="Cambria Math" panose="02040503050406030204" pitchFamily="18" charset="0"/>
                                    </a:rPr>
                                    <m:t>𝑣</m:t>
                                  </m:r>
                                  <m:r>
                                    <a:rPr lang="en-IN" i="1">
                                      <a:solidFill>
                                        <a:srgbClr val="000000"/>
                                      </a:solidFill>
                                      <a:latin typeface="Cambria Math" panose="02040503050406030204" pitchFamily="18" charset="0"/>
                                    </a:rPr>
                                    <m:t>1</m:t>
                                  </m:r>
                                </m:sub>
                              </m:sSub>
                            </m:e>
                          </m:d>
                        </m:e>
                      </m:rad>
                      <m:f>
                        <m:fPr>
                          <m:ctrlPr>
                            <a:rPr lang="en-IN" i="1">
                              <a:solidFill>
                                <a:srgbClr val="000000"/>
                              </a:solidFill>
                              <a:latin typeface="Cambria Math" panose="02040503050406030204" pitchFamily="18" charset="0"/>
                            </a:rPr>
                          </m:ctrlPr>
                        </m:fPr>
                        <m:num>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𝑑</m:t>
                              </m:r>
                            </m:e>
                            <m:sub>
                              <m:r>
                                <a:rPr lang="en-IN" i="1">
                                  <a:solidFill>
                                    <a:srgbClr val="000000"/>
                                  </a:solidFill>
                                  <a:latin typeface="Cambria Math" panose="02040503050406030204" pitchFamily="18" charset="0"/>
                                </a:rPr>
                                <m:t>𝑗𝑒𝑡</m:t>
                              </m:r>
                            </m:sub>
                          </m:sSub>
                        </m:num>
                        <m:den>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𝐷</m:t>
                              </m:r>
                            </m:e>
                            <m:sub>
                              <m:r>
                                <a:rPr lang="en-IN" i="1">
                                  <a:solidFill>
                                    <a:srgbClr val="000000"/>
                                  </a:solidFill>
                                  <a:latin typeface="Cambria Math" panose="02040503050406030204" pitchFamily="18" charset="0"/>
                                </a:rPr>
                                <m:t>𝑤h𝑒𝑒𝑙</m:t>
                              </m:r>
                            </m:sub>
                          </m:sSub>
                        </m:den>
                      </m:f>
                    </m:oMath>
                  </m:oMathPara>
                </a14:m>
                <a:endParaRPr lang="en-IN" dirty="0"/>
              </a:p>
            </p:txBody>
          </p:sp>
        </mc:Choice>
        <mc:Fallback xmlns="">
          <p:sp>
            <p:nvSpPr>
              <p:cNvPr id="507910" name="Object 4">
                <a:extLst>
                  <a:ext uri="{FF2B5EF4-FFF2-40B4-BE49-F238E27FC236}">
                    <a16:creationId xmlns:a16="http://schemas.microsoft.com/office/drawing/2014/main" id="{EF5F7AD7-6005-C5E1-D37B-EF580F0848CD}"/>
                  </a:ext>
                </a:extLst>
              </p:cNvPr>
              <p:cNvSpPr txBox="1">
                <a:spLocks noRot="1" noChangeAspect="1" noMove="1" noResize="1" noEditPoints="1" noAdjustHandles="1" noChangeArrowheads="1" noChangeShapeType="1" noTextEdit="1"/>
              </p:cNvSpPr>
              <p:nvPr/>
            </p:nvSpPr>
            <p:spPr bwMode="auto">
              <a:xfrm>
                <a:off x="2051264" y="4011299"/>
                <a:ext cx="5156200" cy="1092200"/>
              </a:xfrm>
              <a:prstGeom prst="rect">
                <a:avLst/>
              </a:prstGeom>
              <a:blipFill>
                <a:blip r:embed="rId4"/>
                <a:stretch>
                  <a:fillRect/>
                </a:stretch>
              </a:blipFill>
              <a:ln>
                <a:noFill/>
              </a:ln>
              <a:effectLst/>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2" name="Object 4">
                <a:extLst>
                  <a:ext uri="{FF2B5EF4-FFF2-40B4-BE49-F238E27FC236}">
                    <a16:creationId xmlns:a16="http://schemas.microsoft.com/office/drawing/2014/main" id="{69DED8C0-A9E7-AB47-B128-0BF149D8B2C1}"/>
                  </a:ext>
                </a:extLst>
              </p:cNvPr>
              <p:cNvSpPr txBox="1"/>
              <p:nvPr/>
            </p:nvSpPr>
            <p:spPr bwMode="auto">
              <a:xfrm>
                <a:off x="2104811" y="5162340"/>
                <a:ext cx="5181600" cy="1158875"/>
              </a:xfrm>
              <a:prstGeom prst="rect">
                <a:avLst/>
              </a:prstGeom>
              <a:noFill/>
              <a:ln w="53975">
                <a:solidFill>
                  <a:schemeClr val="accent1"/>
                </a:solidFill>
              </a:ln>
              <a:effectLst/>
            </p:spPr>
            <p:txBody>
              <a:bodyPr>
                <a:normAutofit fontScale="70000" lnSpcReduction="20000"/>
              </a:bodyPr>
              <a:lstStyle/>
              <a:p>
                <a:pPr/>
                <a14:m>
                  <m:oMathPara xmlns:m="http://schemas.openxmlformats.org/officeDocument/2006/math">
                    <m:oMathParaPr>
                      <m:jc m:val="left"/>
                    </m:oMathParaPr>
                    <m:oMath xmlns:m="http://schemas.openxmlformats.org/officeDocument/2006/math">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𝜂</m:t>
                          </m:r>
                        </m:e>
                        <m:sub>
                          <m:r>
                            <a:rPr lang="en-IN" i="1">
                              <a:solidFill>
                                <a:srgbClr val="000000"/>
                              </a:solidFill>
                              <a:latin typeface="Cambria Math" panose="02040503050406030204" pitchFamily="18" charset="0"/>
                            </a:rPr>
                            <m:t>𝑡𝑢𝑟𝑏𝑖𝑛𝑒</m:t>
                          </m:r>
                        </m:sub>
                      </m:sSub>
                      <m:r>
                        <a:rPr lang="en-IN" i="1">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𝐶</m:t>
                          </m:r>
                        </m:num>
                        <m:den>
                          <m:sSubSup>
                            <m:sSubSupPr>
                              <m:ctrlPr>
                                <a:rPr lang="en-IN" i="1">
                                  <a:solidFill>
                                    <a:srgbClr val="000000"/>
                                  </a:solidFill>
                                  <a:latin typeface="Cambria Math" panose="02040503050406030204" pitchFamily="18" charset="0"/>
                                </a:rPr>
                              </m:ctrlPr>
                            </m:sSubSupPr>
                            <m:e>
                              <m:r>
                                <a:rPr lang="en-IN" i="1">
                                  <a:solidFill>
                                    <a:srgbClr val="000000"/>
                                  </a:solidFill>
                                  <a:latin typeface="Cambria Math" panose="02040503050406030204" pitchFamily="18" charset="0"/>
                                </a:rPr>
                                <m:t>𝐾</m:t>
                              </m:r>
                            </m:e>
                            <m:sub>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𝑢</m:t>
                                  </m:r>
                                </m:e>
                                <m:sub>
                                  <m:r>
                                    <a:rPr lang="en-IN" i="1">
                                      <a:solidFill>
                                        <a:srgbClr val="000000"/>
                                      </a:solidFill>
                                      <a:latin typeface="Cambria Math" panose="02040503050406030204" pitchFamily="18" charset="0"/>
                                    </a:rPr>
                                    <m:t>𝑤h𝑒𝑒𝑙</m:t>
                                  </m:r>
                                </m:sub>
                              </m:sSub>
                            </m:sub>
                            <m:sup>
                              <m:r>
                                <a:rPr lang="en-IN" i="1">
                                  <a:solidFill>
                                    <a:srgbClr val="000000"/>
                                  </a:solidFill>
                                  <a:latin typeface="Cambria Math" panose="02040503050406030204" pitchFamily="18" charset="0"/>
                                </a:rPr>
                                <m:t>2</m:t>
                              </m:r>
                            </m:sup>
                          </m:sSubSup>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𝐾</m:t>
                              </m:r>
                            </m:e>
                            <m:sub>
                              <m:r>
                                <a:rPr lang="en-IN" i="1">
                                  <a:solidFill>
                                    <a:srgbClr val="000000"/>
                                  </a:solidFill>
                                  <a:latin typeface="Cambria Math" panose="02040503050406030204" pitchFamily="18" charset="0"/>
                                </a:rPr>
                                <m:t>𝑣</m:t>
                              </m:r>
                              <m:r>
                                <a:rPr lang="en-IN" i="1">
                                  <a:solidFill>
                                    <a:srgbClr val="000000"/>
                                  </a:solidFill>
                                  <a:latin typeface="Cambria Math" panose="02040503050406030204" pitchFamily="18" charset="0"/>
                                </a:rPr>
                                <m:t>1</m:t>
                              </m:r>
                            </m:sub>
                          </m:sSub>
                        </m:den>
                      </m:f>
                      <m:r>
                        <a:rPr lang="en-IN" i="1">
                          <a:solidFill>
                            <a:srgbClr val="000000"/>
                          </a:solidFill>
                          <a:latin typeface="Cambria Math" panose="02040503050406030204" pitchFamily="18" charset="0"/>
                        </a:rPr>
                        <m:t>×</m:t>
                      </m:r>
                      <m:sSubSup>
                        <m:sSubSupPr>
                          <m:ctrlPr>
                            <a:rPr lang="en-IN" i="1">
                              <a:solidFill>
                                <a:srgbClr val="000000"/>
                              </a:solidFill>
                              <a:latin typeface="Cambria Math" panose="02040503050406030204" pitchFamily="18" charset="0"/>
                            </a:rPr>
                          </m:ctrlPr>
                        </m:sSubSupPr>
                        <m:e>
                          <m:r>
                            <a:rPr lang="en-IN" i="1">
                              <a:solidFill>
                                <a:srgbClr val="000000"/>
                              </a:solidFill>
                              <a:latin typeface="Cambria Math" panose="02040503050406030204" pitchFamily="18" charset="0"/>
                            </a:rPr>
                            <m:t>𝑁</m:t>
                          </m:r>
                        </m:e>
                        <m:sub>
                          <m:r>
                            <a:rPr lang="en-IN" i="1">
                              <a:solidFill>
                                <a:srgbClr val="000000"/>
                              </a:solidFill>
                              <a:latin typeface="Cambria Math" panose="02040503050406030204" pitchFamily="18" charset="0"/>
                            </a:rPr>
                            <m:t>𝑠</m:t>
                          </m:r>
                        </m:sub>
                        <m:sup>
                          <m:r>
                            <a:rPr lang="en-IN" i="1">
                              <a:solidFill>
                                <a:srgbClr val="000000"/>
                              </a:solidFill>
                              <a:latin typeface="Cambria Math" panose="02040503050406030204" pitchFamily="18" charset="0"/>
                            </a:rPr>
                            <m:t>2</m:t>
                          </m:r>
                        </m:sup>
                      </m:sSubSup>
                      <m:r>
                        <a:rPr lang="en-IN" i="1">
                          <a:solidFill>
                            <a:srgbClr val="000000"/>
                          </a:solidFill>
                          <a:latin typeface="Cambria Math" panose="02040503050406030204" pitchFamily="18" charset="0"/>
                        </a:rPr>
                        <m:t>×</m:t>
                      </m:r>
                      <m:sSup>
                        <m:sSupPr>
                          <m:ctrlPr>
                            <a:rPr lang="en-IN" i="1">
                              <a:solidFill>
                                <a:srgbClr val="000000"/>
                              </a:solidFill>
                              <a:latin typeface="Cambria Math" panose="02040503050406030204" pitchFamily="18" charset="0"/>
                            </a:rPr>
                          </m:ctrlPr>
                        </m:sSupPr>
                        <m:e>
                          <m:d>
                            <m:dPr>
                              <m:begChr m:val="{"/>
                              <m:endChr m:val="}"/>
                              <m:ctrlPr>
                                <a:rPr lang="en-IN" i="1">
                                  <a:solidFill>
                                    <a:srgbClr val="000000"/>
                                  </a:solidFill>
                                  <a:latin typeface="Cambria Math" panose="02040503050406030204" pitchFamily="18" charset="0"/>
                                </a:rPr>
                              </m:ctrlPr>
                            </m:dPr>
                            <m:e>
                              <m:f>
                                <m:fPr>
                                  <m:ctrlPr>
                                    <a:rPr lang="en-IN" i="1">
                                      <a:solidFill>
                                        <a:srgbClr val="000000"/>
                                      </a:solidFill>
                                      <a:latin typeface="Cambria Math" panose="02040503050406030204" pitchFamily="18" charset="0"/>
                                    </a:rPr>
                                  </m:ctrlPr>
                                </m:fPr>
                                <m:num>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𝐷</m:t>
                                      </m:r>
                                    </m:e>
                                    <m:sub>
                                      <m:r>
                                        <a:rPr lang="en-IN" i="1">
                                          <a:solidFill>
                                            <a:srgbClr val="000000"/>
                                          </a:solidFill>
                                          <a:latin typeface="Cambria Math" panose="02040503050406030204" pitchFamily="18" charset="0"/>
                                        </a:rPr>
                                        <m:t>𝑤h𝑒𝑒𝑙</m:t>
                                      </m:r>
                                    </m:sub>
                                  </m:sSub>
                                </m:num>
                                <m:den>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𝑑</m:t>
                                      </m:r>
                                    </m:e>
                                    <m:sub>
                                      <m:r>
                                        <a:rPr lang="en-IN" i="1">
                                          <a:solidFill>
                                            <a:srgbClr val="000000"/>
                                          </a:solidFill>
                                          <a:latin typeface="Cambria Math" panose="02040503050406030204" pitchFamily="18" charset="0"/>
                                        </a:rPr>
                                        <m:t>𝑗𝑒𝑡</m:t>
                                      </m:r>
                                    </m:sub>
                                  </m:sSub>
                                </m:den>
                              </m:f>
                            </m:e>
                          </m:d>
                        </m:e>
                        <m:sup>
                          <m:r>
                            <a:rPr lang="en-IN" i="1">
                              <a:solidFill>
                                <a:srgbClr val="000000"/>
                              </a:solidFill>
                              <a:latin typeface="Cambria Math" panose="02040503050406030204" pitchFamily="18" charset="0"/>
                            </a:rPr>
                            <m:t>2</m:t>
                          </m:r>
                        </m:sup>
                      </m:sSup>
                    </m:oMath>
                  </m:oMathPara>
                </a14:m>
                <a:endParaRPr lang="en-IN" dirty="0"/>
              </a:p>
            </p:txBody>
          </p:sp>
        </mc:Choice>
        <mc:Fallback xmlns="">
          <p:sp>
            <p:nvSpPr>
              <p:cNvPr id="2" name="Object 4">
                <a:extLst>
                  <a:ext uri="{FF2B5EF4-FFF2-40B4-BE49-F238E27FC236}">
                    <a16:creationId xmlns:a16="http://schemas.microsoft.com/office/drawing/2014/main" id="{69DED8C0-A9E7-AB47-B128-0BF149D8B2C1}"/>
                  </a:ext>
                </a:extLst>
              </p:cNvPr>
              <p:cNvSpPr txBox="1">
                <a:spLocks noRot="1" noChangeAspect="1" noMove="1" noResize="1" noEditPoints="1" noAdjustHandles="1" noChangeArrowheads="1" noChangeShapeType="1" noTextEdit="1"/>
              </p:cNvSpPr>
              <p:nvPr/>
            </p:nvSpPr>
            <p:spPr bwMode="auto">
              <a:xfrm>
                <a:off x="2104811" y="5162340"/>
                <a:ext cx="5181600" cy="1158875"/>
              </a:xfrm>
              <a:prstGeom prst="rect">
                <a:avLst/>
              </a:prstGeom>
              <a:blipFill>
                <a:blip r:embed="rId5"/>
                <a:stretch>
                  <a:fillRect/>
                </a:stretch>
              </a:blipFill>
              <a:ln w="53975">
                <a:solidFill>
                  <a:schemeClr val="accent1"/>
                </a:solidFill>
              </a:ln>
              <a:effectLst/>
            </p:spPr>
            <p:txBody>
              <a:bodyPr/>
              <a:lstStyle/>
              <a:p>
                <a:r>
                  <a:rPr lang="en-IN">
                    <a:noFill/>
                  </a:rPr>
                  <a:t> </a:t>
                </a:r>
              </a:p>
            </p:txBody>
          </p:sp>
        </mc:Fallback>
      </mc:AlternateContent>
      <p:grpSp>
        <p:nvGrpSpPr>
          <p:cNvPr id="3" name="Group 2">
            <a:extLst>
              <a:ext uri="{FF2B5EF4-FFF2-40B4-BE49-F238E27FC236}">
                <a16:creationId xmlns:a16="http://schemas.microsoft.com/office/drawing/2014/main" id="{4CE67461-52E6-6412-E47C-3D064EAC73D1}"/>
              </a:ext>
            </a:extLst>
          </p:cNvPr>
          <p:cNvGrpSpPr/>
          <p:nvPr/>
        </p:nvGrpSpPr>
        <p:grpSpPr>
          <a:xfrm>
            <a:off x="0" y="0"/>
            <a:ext cx="9144000" cy="6858000"/>
            <a:chOff x="0" y="0"/>
            <a:chExt cx="9144000" cy="6858000"/>
          </a:xfrm>
        </p:grpSpPr>
        <p:pic>
          <p:nvPicPr>
            <p:cNvPr id="4" name="Picture 22" descr="Logo usage Guidelines">
              <a:extLst>
                <a:ext uri="{FF2B5EF4-FFF2-40B4-BE49-F238E27FC236}">
                  <a16:creationId xmlns:a16="http://schemas.microsoft.com/office/drawing/2014/main" id="{81B42879-1EE8-4D3D-4040-3D57396BF7E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38">
              <a:extLst>
                <a:ext uri="{FF2B5EF4-FFF2-40B4-BE49-F238E27FC236}">
                  <a16:creationId xmlns:a16="http://schemas.microsoft.com/office/drawing/2014/main" id="{D2CF2772-0A14-0E79-2095-9CBBF0F17848}"/>
                </a:ext>
              </a:extLst>
            </p:cNvPr>
            <p:cNvGrpSpPr>
              <a:grpSpLocks/>
            </p:cNvGrpSpPr>
            <p:nvPr/>
          </p:nvGrpSpPr>
          <p:grpSpPr bwMode="auto">
            <a:xfrm>
              <a:off x="0" y="0"/>
              <a:ext cx="9144000" cy="6858000"/>
              <a:chOff x="0" y="0"/>
              <a:chExt cx="9144000" cy="6858000"/>
            </a:xfrm>
          </p:grpSpPr>
          <p:grpSp>
            <p:nvGrpSpPr>
              <p:cNvPr id="7" name="Group 19">
                <a:extLst>
                  <a:ext uri="{FF2B5EF4-FFF2-40B4-BE49-F238E27FC236}">
                    <a16:creationId xmlns:a16="http://schemas.microsoft.com/office/drawing/2014/main" id="{BD933655-9CD9-B07D-6B48-9A231D474C8B}"/>
                  </a:ext>
                </a:extLst>
              </p:cNvPr>
              <p:cNvGrpSpPr>
                <a:grpSpLocks/>
              </p:cNvGrpSpPr>
              <p:nvPr/>
            </p:nvGrpSpPr>
            <p:grpSpPr bwMode="auto">
              <a:xfrm>
                <a:off x="0" y="0"/>
                <a:ext cx="9144000" cy="6858000"/>
                <a:chOff x="0" y="0"/>
                <a:chExt cx="9144000" cy="6858000"/>
              </a:xfrm>
            </p:grpSpPr>
            <p:grpSp>
              <p:nvGrpSpPr>
                <p:cNvPr id="9" name="Group 8">
                  <a:extLst>
                    <a:ext uri="{FF2B5EF4-FFF2-40B4-BE49-F238E27FC236}">
                      <a16:creationId xmlns:a16="http://schemas.microsoft.com/office/drawing/2014/main" id="{43194B50-B7A5-90D5-E9BB-DFC3A02B9C62}"/>
                    </a:ext>
                  </a:extLst>
                </p:cNvPr>
                <p:cNvGrpSpPr>
                  <a:grpSpLocks/>
                </p:cNvGrpSpPr>
                <p:nvPr/>
              </p:nvGrpSpPr>
              <p:grpSpPr bwMode="auto">
                <a:xfrm>
                  <a:off x="0" y="0"/>
                  <a:ext cx="9144000" cy="6858000"/>
                  <a:chOff x="0" y="0"/>
                  <a:chExt cx="5760" cy="4320"/>
                </a:xfrm>
              </p:grpSpPr>
              <p:grpSp>
                <p:nvGrpSpPr>
                  <p:cNvPr id="11" name="Group 10">
                    <a:extLst>
                      <a:ext uri="{FF2B5EF4-FFF2-40B4-BE49-F238E27FC236}">
                        <a16:creationId xmlns:a16="http://schemas.microsoft.com/office/drawing/2014/main" id="{52ADFA08-02A6-527C-9743-44849BB42ACE}"/>
                      </a:ext>
                    </a:extLst>
                  </p:cNvPr>
                  <p:cNvGrpSpPr>
                    <a:grpSpLocks/>
                  </p:cNvGrpSpPr>
                  <p:nvPr/>
                </p:nvGrpSpPr>
                <p:grpSpPr bwMode="auto">
                  <a:xfrm>
                    <a:off x="0" y="0"/>
                    <a:ext cx="192" cy="4320"/>
                    <a:chOff x="0" y="-48"/>
                    <a:chExt cx="144" cy="4368"/>
                  </a:xfrm>
                </p:grpSpPr>
                <p:sp>
                  <p:nvSpPr>
                    <p:cNvPr id="21" name="Rectangle 10">
                      <a:extLst>
                        <a:ext uri="{FF2B5EF4-FFF2-40B4-BE49-F238E27FC236}">
                          <a16:creationId xmlns:a16="http://schemas.microsoft.com/office/drawing/2014/main" id="{1A4E5453-3C35-2E24-5E09-0EE384AE0C70}"/>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2" name="Rectangle 11">
                      <a:extLst>
                        <a:ext uri="{FF2B5EF4-FFF2-40B4-BE49-F238E27FC236}">
                          <a16:creationId xmlns:a16="http://schemas.microsoft.com/office/drawing/2014/main" id="{A0BC4864-9CD0-7A6A-5227-3166C0E1D005}"/>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1">
                    <a:extLst>
                      <a:ext uri="{FF2B5EF4-FFF2-40B4-BE49-F238E27FC236}">
                        <a16:creationId xmlns:a16="http://schemas.microsoft.com/office/drawing/2014/main" id="{D3822664-7934-025B-28FA-22238DA28318}"/>
                      </a:ext>
                    </a:extLst>
                  </p:cNvPr>
                  <p:cNvGrpSpPr>
                    <a:grpSpLocks/>
                  </p:cNvGrpSpPr>
                  <p:nvPr/>
                </p:nvGrpSpPr>
                <p:grpSpPr bwMode="auto">
                  <a:xfrm>
                    <a:off x="5674" y="24"/>
                    <a:ext cx="86" cy="4296"/>
                    <a:chOff x="5616" y="-48"/>
                    <a:chExt cx="144" cy="4368"/>
                  </a:xfrm>
                </p:grpSpPr>
                <p:sp>
                  <p:nvSpPr>
                    <p:cNvPr id="19" name="Rectangle 13">
                      <a:extLst>
                        <a:ext uri="{FF2B5EF4-FFF2-40B4-BE49-F238E27FC236}">
                          <a16:creationId xmlns:a16="http://schemas.microsoft.com/office/drawing/2014/main" id="{4AC13227-32A7-B829-9EE9-84F8993F6D8E}"/>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4">
                      <a:extLst>
                        <a:ext uri="{FF2B5EF4-FFF2-40B4-BE49-F238E27FC236}">
                          <a16:creationId xmlns:a16="http://schemas.microsoft.com/office/drawing/2014/main" id="{91F78DCF-EED5-9F1C-D208-FCA06DA02139}"/>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5">
                    <a:extLst>
                      <a:ext uri="{FF2B5EF4-FFF2-40B4-BE49-F238E27FC236}">
                        <a16:creationId xmlns:a16="http://schemas.microsoft.com/office/drawing/2014/main" id="{10CE0649-AEC1-A9CA-6E0C-9F3FC581CFCA}"/>
                      </a:ext>
                    </a:extLst>
                  </p:cNvPr>
                  <p:cNvGrpSpPr>
                    <a:grpSpLocks/>
                  </p:cNvGrpSpPr>
                  <p:nvPr/>
                </p:nvGrpSpPr>
                <p:grpSpPr bwMode="auto">
                  <a:xfrm>
                    <a:off x="144" y="0"/>
                    <a:ext cx="5616" cy="144"/>
                    <a:chOff x="96" y="-48"/>
                    <a:chExt cx="5520" cy="144"/>
                  </a:xfrm>
                </p:grpSpPr>
                <p:sp>
                  <p:nvSpPr>
                    <p:cNvPr id="17" name="Rectangle 16">
                      <a:extLst>
                        <a:ext uri="{FF2B5EF4-FFF2-40B4-BE49-F238E27FC236}">
                          <a16:creationId xmlns:a16="http://schemas.microsoft.com/office/drawing/2014/main" id="{7195136E-82BF-28FD-0FBE-EDC6B2B93AE2}"/>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7">
                      <a:extLst>
                        <a:ext uri="{FF2B5EF4-FFF2-40B4-BE49-F238E27FC236}">
                          <a16:creationId xmlns:a16="http://schemas.microsoft.com/office/drawing/2014/main" id="{A2C64073-FA1D-37F6-4289-E18B7C56DEC4}"/>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8">
                    <a:extLst>
                      <a:ext uri="{FF2B5EF4-FFF2-40B4-BE49-F238E27FC236}">
                        <a16:creationId xmlns:a16="http://schemas.microsoft.com/office/drawing/2014/main" id="{A9D8C62B-BE28-2F81-23B5-F5F17494EA4C}"/>
                      </a:ext>
                    </a:extLst>
                  </p:cNvPr>
                  <p:cNvGrpSpPr>
                    <a:grpSpLocks/>
                  </p:cNvGrpSpPr>
                  <p:nvPr/>
                </p:nvGrpSpPr>
                <p:grpSpPr bwMode="auto">
                  <a:xfrm>
                    <a:off x="144" y="4234"/>
                    <a:ext cx="5616" cy="86"/>
                    <a:chOff x="96" y="4176"/>
                    <a:chExt cx="5520" cy="144"/>
                  </a:xfrm>
                </p:grpSpPr>
                <p:sp>
                  <p:nvSpPr>
                    <p:cNvPr id="15" name="Rectangle 19">
                      <a:extLst>
                        <a:ext uri="{FF2B5EF4-FFF2-40B4-BE49-F238E27FC236}">
                          <a16:creationId xmlns:a16="http://schemas.microsoft.com/office/drawing/2014/main" id="{F69E42C9-8DE5-CF43-F028-22CB5C02E55F}"/>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20">
                      <a:extLst>
                        <a:ext uri="{FF2B5EF4-FFF2-40B4-BE49-F238E27FC236}">
                          <a16:creationId xmlns:a16="http://schemas.microsoft.com/office/drawing/2014/main" id="{A7DB17D4-0259-908A-82D9-8348D8678B5B}"/>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0" name="Rectangle 21">
                  <a:extLst>
                    <a:ext uri="{FF2B5EF4-FFF2-40B4-BE49-F238E27FC236}">
                      <a16:creationId xmlns:a16="http://schemas.microsoft.com/office/drawing/2014/main" id="{F274DCAB-4E2D-3BB5-2809-16FF21FDF894}"/>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8" name="Picture 42" descr="A picture containing shape&#10;&#10;Description automatically generated">
                <a:extLst>
                  <a:ext uri="{FF2B5EF4-FFF2-40B4-BE49-F238E27FC236}">
                    <a16:creationId xmlns:a16="http://schemas.microsoft.com/office/drawing/2014/main" id="{7F2ECED5-FEFA-1B6F-2C5A-BB0144220B2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23" name="Title 22">
            <a:extLst>
              <a:ext uri="{FF2B5EF4-FFF2-40B4-BE49-F238E27FC236}">
                <a16:creationId xmlns:a16="http://schemas.microsoft.com/office/drawing/2014/main" id="{1E13C0B0-BE90-C826-1D09-6C83E0BC802E}"/>
              </a:ext>
            </a:extLst>
          </p:cNvPr>
          <p:cNvSpPr>
            <a:spLocks noGrp="1"/>
          </p:cNvSpPr>
          <p:nvPr>
            <p:ph type="title"/>
          </p:nvPr>
        </p:nvSpPr>
        <p:spPr>
          <a:xfrm>
            <a:off x="685800" y="152400"/>
            <a:ext cx="7772400" cy="1143000"/>
          </a:xfrm>
        </p:spPr>
        <p:txBody>
          <a:bodyPr/>
          <a:lstStyle/>
          <a:p>
            <a:r>
              <a:rPr lang="en-US" sz="2800" dirty="0"/>
              <a:t>Role of Specific Speed in Wheel Design</a:t>
            </a:r>
            <a:endParaRPr lang="en-IN" sz="2800" dirty="0"/>
          </a:p>
        </p:txBody>
      </p:sp>
    </p:spTree>
    <p:extLst>
      <p:ext uri="{BB962C8B-B14F-4D97-AF65-F5344CB8AC3E}">
        <p14:creationId xmlns:p14="http://schemas.microsoft.com/office/powerpoint/2010/main" val="32323422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07908"/>
                                        </p:tgtEl>
                                        <p:attrNameLst>
                                          <p:attrName>style.visibility</p:attrName>
                                        </p:attrNameLst>
                                      </p:cBhvr>
                                      <p:to>
                                        <p:strVal val="visible"/>
                                      </p:to>
                                    </p:set>
                                    <p:anim calcmode="lin" valueType="num">
                                      <p:cBhvr additive="base">
                                        <p:cTn id="7" dur="500" fill="hold"/>
                                        <p:tgtEl>
                                          <p:spTgt spid="507908"/>
                                        </p:tgtEl>
                                        <p:attrNameLst>
                                          <p:attrName>ppt_x</p:attrName>
                                        </p:attrNameLst>
                                      </p:cBhvr>
                                      <p:tavLst>
                                        <p:tav tm="0">
                                          <p:val>
                                            <p:strVal val="#ppt_x"/>
                                          </p:val>
                                        </p:tav>
                                        <p:tav tm="100000">
                                          <p:val>
                                            <p:strVal val="#ppt_x"/>
                                          </p:val>
                                        </p:tav>
                                      </p:tavLst>
                                    </p:anim>
                                    <p:anim calcmode="lin" valueType="num">
                                      <p:cBhvr additive="base">
                                        <p:cTn id="8" dur="500" fill="hold"/>
                                        <p:tgtEl>
                                          <p:spTgt spid="50790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07909"/>
                                        </p:tgtEl>
                                        <p:attrNameLst>
                                          <p:attrName>style.visibility</p:attrName>
                                        </p:attrNameLst>
                                      </p:cBhvr>
                                      <p:to>
                                        <p:strVal val="visible"/>
                                      </p:to>
                                    </p:set>
                                    <p:anim calcmode="lin" valueType="num">
                                      <p:cBhvr additive="base">
                                        <p:cTn id="13" dur="500" fill="hold"/>
                                        <p:tgtEl>
                                          <p:spTgt spid="507909"/>
                                        </p:tgtEl>
                                        <p:attrNameLst>
                                          <p:attrName>ppt_x</p:attrName>
                                        </p:attrNameLst>
                                      </p:cBhvr>
                                      <p:tavLst>
                                        <p:tav tm="0">
                                          <p:val>
                                            <p:strVal val="#ppt_x"/>
                                          </p:val>
                                        </p:tav>
                                        <p:tav tm="100000">
                                          <p:val>
                                            <p:strVal val="#ppt_x"/>
                                          </p:val>
                                        </p:tav>
                                      </p:tavLst>
                                    </p:anim>
                                    <p:anim calcmode="lin" valueType="num">
                                      <p:cBhvr additive="base">
                                        <p:cTn id="14" dur="500" fill="hold"/>
                                        <p:tgtEl>
                                          <p:spTgt spid="50790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07910"/>
                                        </p:tgtEl>
                                        <p:attrNameLst>
                                          <p:attrName>style.visibility</p:attrName>
                                        </p:attrNameLst>
                                      </p:cBhvr>
                                      <p:to>
                                        <p:strVal val="visible"/>
                                      </p:to>
                                    </p:set>
                                    <p:anim calcmode="lin" valueType="num">
                                      <p:cBhvr additive="base">
                                        <p:cTn id="19" dur="500" fill="hold"/>
                                        <p:tgtEl>
                                          <p:spTgt spid="507910"/>
                                        </p:tgtEl>
                                        <p:attrNameLst>
                                          <p:attrName>ppt_x</p:attrName>
                                        </p:attrNameLst>
                                      </p:cBhvr>
                                      <p:tavLst>
                                        <p:tav tm="0">
                                          <p:val>
                                            <p:strVal val="#ppt_x"/>
                                          </p:val>
                                        </p:tav>
                                        <p:tav tm="100000">
                                          <p:val>
                                            <p:strVal val="#ppt_x"/>
                                          </p:val>
                                        </p:tav>
                                      </p:tavLst>
                                    </p:anim>
                                    <p:anim calcmode="lin" valueType="num">
                                      <p:cBhvr additive="base">
                                        <p:cTn id="20" dur="500" fill="hold"/>
                                        <p:tgtEl>
                                          <p:spTgt spid="507910"/>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500" fill="hold"/>
                                        <p:tgtEl>
                                          <p:spTgt spid="2"/>
                                        </p:tgtEl>
                                        <p:attrNameLst>
                                          <p:attrName>ppt_x</p:attrName>
                                        </p:attrNameLst>
                                      </p:cBhvr>
                                      <p:tavLst>
                                        <p:tav tm="0">
                                          <p:val>
                                            <p:strVal val="#ppt_x"/>
                                          </p:val>
                                        </p:tav>
                                        <p:tav tm="100000">
                                          <p:val>
                                            <p:strVal val="#ppt_x"/>
                                          </p:val>
                                        </p:tav>
                                      </p:tavLst>
                                    </p:anim>
                                    <p:anim calcmode="lin" valueType="num">
                                      <p:cBhvr additive="base">
                                        <p:cTn id="26"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7908" grpId="0"/>
      <p:bldP spid="507909" grpId="0"/>
      <p:bldP spid="507910" grpId="0"/>
      <p:bldP spid="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Title 1">
            <a:extLst>
              <a:ext uri="{FF2B5EF4-FFF2-40B4-BE49-F238E27FC236}">
                <a16:creationId xmlns:a16="http://schemas.microsoft.com/office/drawing/2014/main" id="{3A8D6D42-2DEC-C7C3-9670-139F36362515}"/>
              </a:ext>
            </a:extLst>
          </p:cNvPr>
          <p:cNvSpPr>
            <a:spLocks noGrp="1"/>
          </p:cNvSpPr>
          <p:nvPr>
            <p:ph type="title"/>
          </p:nvPr>
        </p:nvSpPr>
        <p:spPr>
          <a:xfrm>
            <a:off x="1828800" y="228600"/>
            <a:ext cx="6248400" cy="762000"/>
          </a:xfrm>
        </p:spPr>
        <p:txBody>
          <a:bodyPr/>
          <a:lstStyle/>
          <a:p>
            <a:r>
              <a:rPr lang="en-US" altLang="en-US" sz="2800" dirty="0"/>
              <a:t>Optimal values of Wheel diameter to jet diameter</a:t>
            </a:r>
          </a:p>
        </p:txBody>
      </p:sp>
      <p:grpSp>
        <p:nvGrpSpPr>
          <p:cNvPr id="10244" name="Group 5">
            <a:extLst>
              <a:ext uri="{FF2B5EF4-FFF2-40B4-BE49-F238E27FC236}">
                <a16:creationId xmlns:a16="http://schemas.microsoft.com/office/drawing/2014/main" id="{D32C8900-6204-332A-019B-48FFE6B0C2BE}"/>
              </a:ext>
            </a:extLst>
          </p:cNvPr>
          <p:cNvGrpSpPr>
            <a:grpSpLocks/>
          </p:cNvGrpSpPr>
          <p:nvPr/>
        </p:nvGrpSpPr>
        <p:grpSpPr bwMode="auto">
          <a:xfrm>
            <a:off x="573088" y="1152525"/>
            <a:ext cx="7961312" cy="5629275"/>
            <a:chOff x="268339" y="838200"/>
            <a:chExt cx="7961261" cy="5628620"/>
          </a:xfrm>
        </p:grpSpPr>
        <p:graphicFrame>
          <p:nvGraphicFramePr>
            <p:cNvPr id="3" name="Chart 2">
              <a:extLst>
                <a:ext uri="{FF2B5EF4-FFF2-40B4-BE49-F238E27FC236}">
                  <a16:creationId xmlns:a16="http://schemas.microsoft.com/office/drawing/2014/main" id="{38A65F45-5DB3-FBE4-165A-8C8107193708}"/>
                </a:ext>
              </a:extLst>
            </p:cNvPr>
            <p:cNvGraphicFramePr/>
            <p:nvPr/>
          </p:nvGraphicFramePr>
          <p:xfrm>
            <a:off x="1219200" y="838200"/>
            <a:ext cx="7010400" cy="5105400"/>
          </p:xfrm>
          <a:graphic>
            <a:graphicData uri="http://schemas.openxmlformats.org/drawingml/2006/chart">
              <c:chart xmlns:c="http://schemas.openxmlformats.org/drawingml/2006/chart" xmlns:r="http://schemas.openxmlformats.org/officeDocument/2006/relationships" r:id="rId2"/>
            </a:graphicData>
          </a:graphic>
        </p:graphicFrame>
        <p:sp>
          <p:nvSpPr>
            <p:cNvPr id="10246" name="TextBox 3">
              <a:extLst>
                <a:ext uri="{FF2B5EF4-FFF2-40B4-BE49-F238E27FC236}">
                  <a16:creationId xmlns:a16="http://schemas.microsoft.com/office/drawing/2014/main" id="{A53CA852-7AB5-B380-8B88-93B5B10E1292}"/>
                </a:ext>
              </a:extLst>
            </p:cNvPr>
            <p:cNvSpPr txBox="1">
              <a:spLocks noChangeArrowheads="1"/>
            </p:cNvSpPr>
            <p:nvPr/>
          </p:nvSpPr>
          <p:spPr bwMode="auto">
            <a:xfrm>
              <a:off x="4800600" y="5943600"/>
              <a:ext cx="51648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i="1"/>
                <a:t>N</a:t>
              </a:r>
              <a:r>
                <a:rPr lang="en-US" altLang="en-US" i="1" baseline="-25000"/>
                <a:t>s</a:t>
              </a:r>
              <a:endParaRPr lang="en-US" altLang="en-US" i="1"/>
            </a:p>
          </p:txBody>
        </p:sp>
        <p:graphicFrame>
          <p:nvGraphicFramePr>
            <p:cNvPr id="10242" name="Object 2">
              <a:extLst>
                <a:ext uri="{FF2B5EF4-FFF2-40B4-BE49-F238E27FC236}">
                  <a16:creationId xmlns:a16="http://schemas.microsoft.com/office/drawing/2014/main" id="{96F5276A-EFF6-248E-BDA6-6AA277E006D0}"/>
                </a:ext>
              </a:extLst>
            </p:cNvPr>
            <p:cNvGraphicFramePr>
              <a:graphicFrameLocks noChangeAspect="1"/>
            </p:cNvGraphicFramePr>
            <p:nvPr/>
          </p:nvGraphicFramePr>
          <p:xfrm>
            <a:off x="268339" y="3124200"/>
            <a:ext cx="963561" cy="609600"/>
          </p:xfrm>
          <a:graphic>
            <a:graphicData uri="http://schemas.openxmlformats.org/presentationml/2006/ole">
              <mc:AlternateContent xmlns:mc="http://schemas.openxmlformats.org/markup-compatibility/2006">
                <mc:Choice xmlns:v="urn:schemas-microsoft-com:vml" Requires="v">
                  <p:oleObj name="Equation" r:id="rId3" imgW="622080" imgH="393480" progId="Equation.3">
                    <p:embed/>
                  </p:oleObj>
                </mc:Choice>
                <mc:Fallback>
                  <p:oleObj name="Equation" r:id="rId3" imgW="622080" imgH="393480" progId="Equation.3">
                    <p:embed/>
                    <p:pic>
                      <p:nvPicPr>
                        <p:cNvPr id="10242" name="Object 2">
                          <a:extLst>
                            <a:ext uri="{FF2B5EF4-FFF2-40B4-BE49-F238E27FC236}">
                              <a16:creationId xmlns:a16="http://schemas.microsoft.com/office/drawing/2014/main" id="{96F5276A-EFF6-248E-BDA6-6AA277E006D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8339" y="3124200"/>
                          <a:ext cx="963561" cy="609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2" name="Group 1">
            <a:extLst>
              <a:ext uri="{FF2B5EF4-FFF2-40B4-BE49-F238E27FC236}">
                <a16:creationId xmlns:a16="http://schemas.microsoft.com/office/drawing/2014/main" id="{F0CB834E-F78C-E59F-A0DC-2C63282578C8}"/>
              </a:ext>
            </a:extLst>
          </p:cNvPr>
          <p:cNvGrpSpPr/>
          <p:nvPr/>
        </p:nvGrpSpPr>
        <p:grpSpPr>
          <a:xfrm>
            <a:off x="0" y="0"/>
            <a:ext cx="9144000" cy="6858000"/>
            <a:chOff x="0" y="0"/>
            <a:chExt cx="9144000" cy="6858000"/>
          </a:xfrm>
        </p:grpSpPr>
        <p:pic>
          <p:nvPicPr>
            <p:cNvPr id="4" name="Picture 22" descr="Logo usage Guidelines">
              <a:extLst>
                <a:ext uri="{FF2B5EF4-FFF2-40B4-BE49-F238E27FC236}">
                  <a16:creationId xmlns:a16="http://schemas.microsoft.com/office/drawing/2014/main" id="{DA83D67E-7F97-4F56-F682-6F80B68829B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38">
              <a:extLst>
                <a:ext uri="{FF2B5EF4-FFF2-40B4-BE49-F238E27FC236}">
                  <a16:creationId xmlns:a16="http://schemas.microsoft.com/office/drawing/2014/main" id="{E89C7C16-2401-76A1-0A74-BC0C3DE58512}"/>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86769019-A2E3-0E8D-64A4-AB800A239420}"/>
                  </a:ext>
                </a:extLst>
              </p:cNvPr>
              <p:cNvGrpSpPr>
                <a:grpSpLocks/>
              </p:cNvGrpSpPr>
              <p:nvPr/>
            </p:nvGrpSpPr>
            <p:grpSpPr bwMode="auto">
              <a:xfrm>
                <a:off x="0" y="0"/>
                <a:ext cx="9144000" cy="6858000"/>
                <a:chOff x="0" y="0"/>
                <a:chExt cx="9144000" cy="6858000"/>
              </a:xfrm>
            </p:grpSpPr>
            <p:grpSp>
              <p:nvGrpSpPr>
                <p:cNvPr id="8" name="Group 7">
                  <a:extLst>
                    <a:ext uri="{FF2B5EF4-FFF2-40B4-BE49-F238E27FC236}">
                      <a16:creationId xmlns:a16="http://schemas.microsoft.com/office/drawing/2014/main" id="{D38C0592-11C5-4D1A-2734-5978DF868B58}"/>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46692921-D41B-71EC-4E46-92AA25866413}"/>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486C16D0-10C8-9D4A-5C4B-8B246191AE92}"/>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136D1EB6-E83A-2CBE-1231-DA8E857031AE}"/>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0">
                    <a:extLst>
                      <a:ext uri="{FF2B5EF4-FFF2-40B4-BE49-F238E27FC236}">
                        <a16:creationId xmlns:a16="http://schemas.microsoft.com/office/drawing/2014/main" id="{062F0346-5B8D-B56B-B2C3-576FB6629486}"/>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A97CD716-F557-A919-BC82-483BF357FD0B}"/>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767D4768-77D6-AF74-ED5B-1A3CF72B778E}"/>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4796698F-335D-DC06-1334-055F46B70AEA}"/>
                      </a:ext>
                    </a:extLst>
                  </p:cNvPr>
                  <p:cNvGrpSpPr>
                    <a:grpSpLocks/>
                  </p:cNvGrpSpPr>
                  <p:nvPr/>
                </p:nvGrpSpPr>
                <p:grpSpPr bwMode="auto">
                  <a:xfrm>
                    <a:off x="144" y="0"/>
                    <a:ext cx="5616" cy="144"/>
                    <a:chOff x="96" y="-48"/>
                    <a:chExt cx="5520" cy="144"/>
                  </a:xfrm>
                </p:grpSpPr>
                <p:sp>
                  <p:nvSpPr>
                    <p:cNvPr id="16" name="Rectangle 15">
                      <a:extLst>
                        <a:ext uri="{FF2B5EF4-FFF2-40B4-BE49-F238E27FC236}">
                          <a16:creationId xmlns:a16="http://schemas.microsoft.com/office/drawing/2014/main" id="{E11A469D-C5C3-AA9F-DA76-A79EF1D4A490}"/>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6">
                      <a:extLst>
                        <a:ext uri="{FF2B5EF4-FFF2-40B4-BE49-F238E27FC236}">
                          <a16:creationId xmlns:a16="http://schemas.microsoft.com/office/drawing/2014/main" id="{33A42493-D815-4603-A81A-1841F081C299}"/>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A7F16BBC-003E-2913-97A5-E1D074C6934D}"/>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87180941-4831-43A6-7422-CF63604EB5A7}"/>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D7D87F2F-48BE-00E3-9B37-FD389505F557}"/>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C9834557-50DE-0A60-2883-A2630018C059}"/>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BEFFDB33-143C-7851-3D38-3ED59671A60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extLst>
      <p:ext uri="{BB962C8B-B14F-4D97-AF65-F5344CB8AC3E}">
        <p14:creationId xmlns:p14="http://schemas.microsoft.com/office/powerpoint/2010/main" val="18153723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0244"/>
                                        </p:tgtEl>
                                        <p:attrNameLst>
                                          <p:attrName>style.visibility</p:attrName>
                                        </p:attrNameLst>
                                      </p:cBhvr>
                                      <p:to>
                                        <p:strVal val="visible"/>
                                      </p:to>
                                    </p:set>
                                    <p:animEffect transition="in" filter="circle(in)">
                                      <p:cBhvr>
                                        <p:cTn id="7" dur="750"/>
                                        <p:tgtEl>
                                          <p:spTgt spid="102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32">
            <a:extLst>
              <a:ext uri="{FF2B5EF4-FFF2-40B4-BE49-F238E27FC236}">
                <a16:creationId xmlns:a16="http://schemas.microsoft.com/office/drawing/2014/main" id="{CA256BFE-7C93-45DB-8B04-71AED63A409A}"/>
              </a:ext>
            </a:extLst>
          </p:cNvPr>
          <p:cNvSpPr>
            <a:spLocks noGrp="1" noChangeArrowheads="1"/>
          </p:cNvSpPr>
          <p:nvPr>
            <p:ph type="title" idx="4294967295"/>
          </p:nvPr>
        </p:nvSpPr>
        <p:spPr>
          <a:xfrm>
            <a:off x="1905000" y="152400"/>
            <a:ext cx="6277348" cy="1143000"/>
          </a:xfrm>
        </p:spPr>
        <p:txBody>
          <a:bodyPr/>
          <a:lstStyle/>
          <a:p>
            <a:r>
              <a:rPr lang="en-US" altLang="en-US" sz="2800" dirty="0"/>
              <a:t>Experimental Best values of Wheel diameter to jet diameter</a:t>
            </a:r>
          </a:p>
        </p:txBody>
      </p:sp>
      <p:graphicFrame>
        <p:nvGraphicFramePr>
          <p:cNvPr id="509988" name="Group 36">
            <a:extLst>
              <a:ext uri="{FF2B5EF4-FFF2-40B4-BE49-F238E27FC236}">
                <a16:creationId xmlns:a16="http://schemas.microsoft.com/office/drawing/2014/main" id="{93A95521-9F26-5806-399B-12F65B51F0D3}"/>
              </a:ext>
            </a:extLst>
          </p:cNvPr>
          <p:cNvGraphicFramePr>
            <a:graphicFrameLocks noGrp="1"/>
          </p:cNvGraphicFramePr>
          <p:nvPr>
            <p:ph idx="4294967295"/>
          </p:nvPr>
        </p:nvGraphicFramePr>
        <p:xfrm>
          <a:off x="457200" y="1338263"/>
          <a:ext cx="8153400" cy="2319337"/>
        </p:xfrm>
        <a:graphic>
          <a:graphicData uri="http://schemas.openxmlformats.org/drawingml/2006/table">
            <a:tbl>
              <a:tblPr/>
              <a:tblGrid>
                <a:gridCol w="2209800">
                  <a:extLst>
                    <a:ext uri="{9D8B030D-6E8A-4147-A177-3AD203B41FA5}">
                      <a16:colId xmlns:a16="http://schemas.microsoft.com/office/drawing/2014/main" val="20000"/>
                    </a:ext>
                  </a:extLst>
                </a:gridCol>
                <a:gridCol w="1295400">
                  <a:extLst>
                    <a:ext uri="{9D8B030D-6E8A-4147-A177-3AD203B41FA5}">
                      <a16:colId xmlns:a16="http://schemas.microsoft.com/office/drawing/2014/main" val="20001"/>
                    </a:ext>
                  </a:extLst>
                </a:gridCol>
                <a:gridCol w="1387475">
                  <a:extLst>
                    <a:ext uri="{9D8B030D-6E8A-4147-A177-3AD203B41FA5}">
                      <a16:colId xmlns:a16="http://schemas.microsoft.com/office/drawing/2014/main" val="20002"/>
                    </a:ext>
                  </a:extLst>
                </a:gridCol>
                <a:gridCol w="1630363">
                  <a:extLst>
                    <a:ext uri="{9D8B030D-6E8A-4147-A177-3AD203B41FA5}">
                      <a16:colId xmlns:a16="http://schemas.microsoft.com/office/drawing/2014/main" val="20003"/>
                    </a:ext>
                  </a:extLst>
                </a:gridCol>
                <a:gridCol w="1630362">
                  <a:extLst>
                    <a:ext uri="{9D8B030D-6E8A-4147-A177-3AD203B41FA5}">
                      <a16:colId xmlns:a16="http://schemas.microsoft.com/office/drawing/2014/main" val="20004"/>
                    </a:ext>
                  </a:extLst>
                </a:gridCol>
              </a:tblGrid>
              <a:tr h="1091045">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800" b="0" i="1" u="none" strike="noStrike" cap="none" normalizeH="0" baseline="0" dirty="0">
                          <a:ln>
                            <a:noFill/>
                          </a:ln>
                          <a:solidFill>
                            <a:schemeClr val="tx1"/>
                          </a:solidFill>
                          <a:effectLst/>
                          <a:latin typeface="Times New Roman" pitchFamily="18" charset="0"/>
                        </a:rPr>
                        <a:t> </a:t>
                      </a:r>
                      <a:r>
                        <a:rPr kumimoji="0" lang="en-US" sz="2800" b="0" i="1" u="none" strike="noStrike" cap="none" normalizeH="0" baseline="0" dirty="0" err="1">
                          <a:ln>
                            <a:noFill/>
                          </a:ln>
                          <a:solidFill>
                            <a:schemeClr val="tx1"/>
                          </a:solidFill>
                          <a:effectLst/>
                          <a:latin typeface="Times New Roman" pitchFamily="18" charset="0"/>
                        </a:rPr>
                        <a:t>D</a:t>
                      </a:r>
                      <a:r>
                        <a:rPr kumimoji="0" lang="en-US" sz="2800" b="0" i="1" u="none" strike="noStrike" cap="none" normalizeH="0" baseline="-25000" dirty="0" err="1">
                          <a:ln>
                            <a:noFill/>
                          </a:ln>
                          <a:solidFill>
                            <a:schemeClr val="tx1"/>
                          </a:solidFill>
                          <a:effectLst/>
                          <a:latin typeface="Times New Roman" pitchFamily="18" charset="0"/>
                        </a:rPr>
                        <a:t>wheel</a:t>
                      </a:r>
                      <a:r>
                        <a:rPr kumimoji="0" lang="en-US" sz="2800" b="0" i="1" u="none" strike="noStrike" cap="none" normalizeH="0" baseline="0" dirty="0">
                          <a:ln>
                            <a:noFill/>
                          </a:ln>
                          <a:solidFill>
                            <a:schemeClr val="tx1"/>
                          </a:solidFill>
                          <a:effectLst/>
                          <a:latin typeface="Times New Roman" pitchFamily="18" charset="0"/>
                        </a:rPr>
                        <a:t> /</a:t>
                      </a:r>
                      <a:r>
                        <a:rPr kumimoji="0" lang="en-US" sz="2800" b="0" i="1" u="none" strike="noStrike" cap="none" normalizeH="0" baseline="0" dirty="0" err="1">
                          <a:ln>
                            <a:noFill/>
                          </a:ln>
                          <a:solidFill>
                            <a:schemeClr val="tx1"/>
                          </a:solidFill>
                          <a:effectLst/>
                          <a:latin typeface="Times New Roman" pitchFamily="18" charset="0"/>
                        </a:rPr>
                        <a:t>d</a:t>
                      </a:r>
                      <a:r>
                        <a:rPr kumimoji="0" lang="en-US" sz="2800" b="0" i="1" u="none" strike="noStrike" cap="none" normalizeH="0" baseline="-25000" dirty="0" err="1">
                          <a:ln>
                            <a:noFill/>
                          </a:ln>
                          <a:solidFill>
                            <a:schemeClr val="tx1"/>
                          </a:solidFill>
                          <a:effectLst/>
                          <a:latin typeface="Times New Roman" pitchFamily="18" charset="0"/>
                        </a:rPr>
                        <a:t>jet</a:t>
                      </a:r>
                      <a:endParaRPr kumimoji="0" lang="en-US" sz="2800" b="0" i="1" u="none" strike="noStrike" cap="none" normalizeH="0" baseline="-25000" dirty="0">
                        <a:ln>
                          <a:noFill/>
                        </a:ln>
                        <a:solidFill>
                          <a:schemeClr val="tx1"/>
                        </a:solidFill>
                        <a:effectLst/>
                        <a:latin typeface="Times New Roman"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6.5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7.5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10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20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84909">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800" b="0" i="1" u="none" strike="noStrike" cap="none" normalizeH="0" baseline="0" dirty="0">
                          <a:ln>
                            <a:noFill/>
                          </a:ln>
                          <a:solidFill>
                            <a:schemeClr val="tx1"/>
                          </a:solidFill>
                          <a:effectLst/>
                          <a:latin typeface="Times New Roman" pitchFamily="18" charset="0"/>
                        </a:rPr>
                        <a:t>N</a:t>
                      </a:r>
                      <a:r>
                        <a:rPr kumimoji="0" lang="en-US" sz="2800" b="0" i="1" u="none" strike="noStrike" cap="none" normalizeH="0" baseline="-25000" dirty="0">
                          <a:ln>
                            <a:noFill/>
                          </a:ln>
                          <a:solidFill>
                            <a:schemeClr val="tx1"/>
                          </a:solidFill>
                          <a:effectLst/>
                          <a:latin typeface="Times New Roman" pitchFamily="18" charset="0"/>
                        </a:rPr>
                        <a:t>s </a:t>
                      </a:r>
                      <a:r>
                        <a:rPr kumimoji="0" lang="en-US" sz="2800" b="0" i="1" u="none" strike="noStrike" cap="none" normalizeH="0" baseline="0" dirty="0">
                          <a:ln>
                            <a:noFill/>
                          </a:ln>
                          <a:solidFill>
                            <a:schemeClr val="tx1"/>
                          </a:solidFill>
                          <a:effectLst/>
                          <a:latin typeface="Times New Roman" pitchFamily="18" charset="0"/>
                        </a:rPr>
                        <a:t>(rpm)</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35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32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24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10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710132">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800" b="0" i="1" u="none" strike="noStrike" cap="none" normalizeH="0" baseline="0" dirty="0" err="1">
                          <a:ln>
                            <a:noFill/>
                          </a:ln>
                          <a:solidFill>
                            <a:schemeClr val="tx1"/>
                          </a:solidFill>
                          <a:effectLst/>
                          <a:latin typeface="Symbol" pitchFamily="18" charset="2"/>
                        </a:rPr>
                        <a:t>h</a:t>
                      </a:r>
                      <a:r>
                        <a:rPr kumimoji="0" lang="en-US" sz="2800" b="0" i="1" u="none" strike="noStrike" cap="none" normalizeH="0" baseline="-25000" dirty="0" err="1">
                          <a:ln>
                            <a:noFill/>
                          </a:ln>
                          <a:solidFill>
                            <a:schemeClr val="tx1"/>
                          </a:solidFill>
                          <a:effectLst/>
                          <a:latin typeface="Times New Roman" pitchFamily="18" charset="0"/>
                        </a:rPr>
                        <a:t>turbine</a:t>
                      </a:r>
                      <a:endParaRPr kumimoji="0" lang="en-US" sz="2800" b="0" i="1" u="none" strike="noStrike" cap="none" normalizeH="0" baseline="0" dirty="0">
                        <a:ln>
                          <a:noFill/>
                        </a:ln>
                        <a:solidFill>
                          <a:schemeClr val="tx1"/>
                        </a:solidFill>
                        <a:effectLst/>
                        <a:latin typeface="Times New Roman"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0.82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Times New Roman" pitchFamily="18" charset="0"/>
                        </a:rPr>
                        <a:t>0.86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0.89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Times New Roman" pitchFamily="18" charset="0"/>
                        </a:rPr>
                        <a:t>0.90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graphicFrame>
        <p:nvGraphicFramePr>
          <p:cNvPr id="6" name="Object 4">
            <a:extLst>
              <a:ext uri="{FF2B5EF4-FFF2-40B4-BE49-F238E27FC236}">
                <a16:creationId xmlns:a16="http://schemas.microsoft.com/office/drawing/2014/main" id="{77E25DA1-0272-D827-1E3E-72B4EFD366B5}"/>
              </a:ext>
            </a:extLst>
          </p:cNvPr>
          <p:cNvGraphicFramePr>
            <a:graphicFrameLocks noChangeAspect="1"/>
          </p:cNvGraphicFramePr>
          <p:nvPr/>
        </p:nvGraphicFramePr>
        <p:xfrm>
          <a:off x="1211263" y="4038600"/>
          <a:ext cx="1622425" cy="1012825"/>
        </p:xfrm>
        <a:graphic>
          <a:graphicData uri="http://schemas.openxmlformats.org/presentationml/2006/ole">
            <mc:AlternateContent xmlns:mc="http://schemas.openxmlformats.org/markup-compatibility/2006">
              <mc:Choice xmlns:v="urn:schemas-microsoft-com:vml" Requires="v">
                <p:oleObj name="Equation" r:id="rId2" imgW="749160" imgH="482400" progId="Equation.3">
                  <p:embed/>
                </p:oleObj>
              </mc:Choice>
              <mc:Fallback>
                <p:oleObj name="Equation" r:id="rId2" imgW="749160" imgH="482400" progId="Equation.3">
                  <p:embed/>
                  <p:pic>
                    <p:nvPicPr>
                      <p:cNvPr id="6" name="Object 4">
                        <a:extLst>
                          <a:ext uri="{FF2B5EF4-FFF2-40B4-BE49-F238E27FC236}">
                            <a16:creationId xmlns:a16="http://schemas.microsoft.com/office/drawing/2014/main" id="{77E25DA1-0272-D827-1E3E-72B4EFD366B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1263" y="4038600"/>
                        <a:ext cx="1622425" cy="10128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 name="TextBox 6">
            <a:extLst>
              <a:ext uri="{FF2B5EF4-FFF2-40B4-BE49-F238E27FC236}">
                <a16:creationId xmlns:a16="http://schemas.microsoft.com/office/drawing/2014/main" id="{A1C26053-A7DD-DEE6-9F55-7CFB14C3D707}"/>
              </a:ext>
            </a:extLst>
          </p:cNvPr>
          <p:cNvSpPr txBox="1">
            <a:spLocks noChangeArrowheads="1"/>
          </p:cNvSpPr>
          <p:nvPr/>
        </p:nvSpPr>
        <p:spPr bwMode="auto">
          <a:xfrm>
            <a:off x="3352800" y="5419725"/>
            <a:ext cx="503713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i="1"/>
              <a:t>P in hp, H in meters and N in rpm</a:t>
            </a:r>
            <a:endParaRPr lang="en-IN" altLang="en-US" i="1"/>
          </a:p>
        </p:txBody>
      </p:sp>
      <p:grpSp>
        <p:nvGrpSpPr>
          <p:cNvPr id="2" name="Group 1">
            <a:extLst>
              <a:ext uri="{FF2B5EF4-FFF2-40B4-BE49-F238E27FC236}">
                <a16:creationId xmlns:a16="http://schemas.microsoft.com/office/drawing/2014/main" id="{75D90080-40C1-51CF-B7B0-78BC697B6501}"/>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09F50343-7091-1509-B62C-A8F06B84543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4B773F49-97C0-C7F9-CF7A-496A75054E1D}"/>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39A9A949-8D7B-969F-78BF-D1934188B041}"/>
                  </a:ext>
                </a:extLst>
              </p:cNvPr>
              <p:cNvGrpSpPr>
                <a:grpSpLocks/>
              </p:cNvGrpSpPr>
              <p:nvPr/>
            </p:nvGrpSpPr>
            <p:grpSpPr bwMode="auto">
              <a:xfrm>
                <a:off x="0" y="0"/>
                <a:ext cx="9144000" cy="6858000"/>
                <a:chOff x="0" y="0"/>
                <a:chExt cx="9144000" cy="6858000"/>
              </a:xfrm>
            </p:grpSpPr>
            <p:grpSp>
              <p:nvGrpSpPr>
                <p:cNvPr id="10" name="Group 9">
                  <a:extLst>
                    <a:ext uri="{FF2B5EF4-FFF2-40B4-BE49-F238E27FC236}">
                      <a16:creationId xmlns:a16="http://schemas.microsoft.com/office/drawing/2014/main" id="{B82A6CD6-F8E3-7B9C-C0B5-963F618F1CDB}"/>
                    </a:ext>
                  </a:extLst>
                </p:cNvPr>
                <p:cNvGrpSpPr>
                  <a:grpSpLocks/>
                </p:cNvGrpSpPr>
                <p:nvPr/>
              </p:nvGrpSpPr>
              <p:grpSpPr bwMode="auto">
                <a:xfrm>
                  <a:off x="0" y="0"/>
                  <a:ext cx="9144000" cy="6858000"/>
                  <a:chOff x="0" y="0"/>
                  <a:chExt cx="5760" cy="4320"/>
                </a:xfrm>
              </p:grpSpPr>
              <p:grpSp>
                <p:nvGrpSpPr>
                  <p:cNvPr id="12" name="Group 11">
                    <a:extLst>
                      <a:ext uri="{FF2B5EF4-FFF2-40B4-BE49-F238E27FC236}">
                        <a16:creationId xmlns:a16="http://schemas.microsoft.com/office/drawing/2014/main" id="{C4E51B46-8C5B-7DB2-906E-73EF58F574B5}"/>
                      </a:ext>
                    </a:extLst>
                  </p:cNvPr>
                  <p:cNvGrpSpPr>
                    <a:grpSpLocks/>
                  </p:cNvGrpSpPr>
                  <p:nvPr/>
                </p:nvGrpSpPr>
                <p:grpSpPr bwMode="auto">
                  <a:xfrm>
                    <a:off x="0" y="0"/>
                    <a:ext cx="192" cy="4320"/>
                    <a:chOff x="0" y="-48"/>
                    <a:chExt cx="144" cy="4368"/>
                  </a:xfrm>
                </p:grpSpPr>
                <p:sp>
                  <p:nvSpPr>
                    <p:cNvPr id="22" name="Rectangle 10">
                      <a:extLst>
                        <a:ext uri="{FF2B5EF4-FFF2-40B4-BE49-F238E27FC236}">
                          <a16:creationId xmlns:a16="http://schemas.microsoft.com/office/drawing/2014/main" id="{7ED6F064-647F-2642-9252-CF987525E328}"/>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3" name="Rectangle 11">
                      <a:extLst>
                        <a:ext uri="{FF2B5EF4-FFF2-40B4-BE49-F238E27FC236}">
                          <a16:creationId xmlns:a16="http://schemas.microsoft.com/office/drawing/2014/main" id="{B6C7011F-87B8-BD6E-C198-376E9B640CDF}"/>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2">
                    <a:extLst>
                      <a:ext uri="{FF2B5EF4-FFF2-40B4-BE49-F238E27FC236}">
                        <a16:creationId xmlns:a16="http://schemas.microsoft.com/office/drawing/2014/main" id="{7E739120-B787-9C0F-367F-5AEAF198411D}"/>
                      </a:ext>
                    </a:extLst>
                  </p:cNvPr>
                  <p:cNvGrpSpPr>
                    <a:grpSpLocks/>
                  </p:cNvGrpSpPr>
                  <p:nvPr/>
                </p:nvGrpSpPr>
                <p:grpSpPr bwMode="auto">
                  <a:xfrm>
                    <a:off x="5674" y="24"/>
                    <a:ext cx="86" cy="4296"/>
                    <a:chOff x="5616" y="-48"/>
                    <a:chExt cx="144" cy="4368"/>
                  </a:xfrm>
                </p:grpSpPr>
                <p:sp>
                  <p:nvSpPr>
                    <p:cNvPr id="20" name="Rectangle 13">
                      <a:extLst>
                        <a:ext uri="{FF2B5EF4-FFF2-40B4-BE49-F238E27FC236}">
                          <a16:creationId xmlns:a16="http://schemas.microsoft.com/office/drawing/2014/main" id="{037F341B-DF70-814E-464A-96B8C96EB854}"/>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4">
                      <a:extLst>
                        <a:ext uri="{FF2B5EF4-FFF2-40B4-BE49-F238E27FC236}">
                          <a16:creationId xmlns:a16="http://schemas.microsoft.com/office/drawing/2014/main" id="{1C5F6D1C-EAD2-C76B-2B24-F7A1DD884EB6}"/>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5">
                    <a:extLst>
                      <a:ext uri="{FF2B5EF4-FFF2-40B4-BE49-F238E27FC236}">
                        <a16:creationId xmlns:a16="http://schemas.microsoft.com/office/drawing/2014/main" id="{AC400089-61BB-FFF8-6A74-6AEB1B0CD752}"/>
                      </a:ext>
                    </a:extLst>
                  </p:cNvPr>
                  <p:cNvGrpSpPr>
                    <a:grpSpLocks/>
                  </p:cNvGrpSpPr>
                  <p:nvPr/>
                </p:nvGrpSpPr>
                <p:grpSpPr bwMode="auto">
                  <a:xfrm>
                    <a:off x="144" y="0"/>
                    <a:ext cx="5616" cy="144"/>
                    <a:chOff x="96" y="-48"/>
                    <a:chExt cx="5520" cy="144"/>
                  </a:xfrm>
                </p:grpSpPr>
                <p:sp>
                  <p:nvSpPr>
                    <p:cNvPr id="18" name="Rectangle 17">
                      <a:extLst>
                        <a:ext uri="{FF2B5EF4-FFF2-40B4-BE49-F238E27FC236}">
                          <a16:creationId xmlns:a16="http://schemas.microsoft.com/office/drawing/2014/main" id="{002FB5D7-5517-7851-88DA-78B4E90C4B67}"/>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8">
                      <a:extLst>
                        <a:ext uri="{FF2B5EF4-FFF2-40B4-BE49-F238E27FC236}">
                          <a16:creationId xmlns:a16="http://schemas.microsoft.com/office/drawing/2014/main" id="{95B24FE6-C496-1F3C-8B26-D4F8E25746E3}"/>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5" name="Group 18">
                    <a:extLst>
                      <a:ext uri="{FF2B5EF4-FFF2-40B4-BE49-F238E27FC236}">
                        <a16:creationId xmlns:a16="http://schemas.microsoft.com/office/drawing/2014/main" id="{1B0BAA29-A290-A7D8-8A41-D57890CF9FB5}"/>
                      </a:ext>
                    </a:extLst>
                  </p:cNvPr>
                  <p:cNvGrpSpPr>
                    <a:grpSpLocks/>
                  </p:cNvGrpSpPr>
                  <p:nvPr/>
                </p:nvGrpSpPr>
                <p:grpSpPr bwMode="auto">
                  <a:xfrm>
                    <a:off x="144" y="4234"/>
                    <a:ext cx="5616" cy="86"/>
                    <a:chOff x="96" y="4176"/>
                    <a:chExt cx="5520" cy="144"/>
                  </a:xfrm>
                </p:grpSpPr>
                <p:sp>
                  <p:nvSpPr>
                    <p:cNvPr id="16" name="Rectangle 19">
                      <a:extLst>
                        <a:ext uri="{FF2B5EF4-FFF2-40B4-BE49-F238E27FC236}">
                          <a16:creationId xmlns:a16="http://schemas.microsoft.com/office/drawing/2014/main" id="{13B08B2D-7B08-3FAD-B972-1ED53DF52D93}"/>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20">
                      <a:extLst>
                        <a:ext uri="{FF2B5EF4-FFF2-40B4-BE49-F238E27FC236}">
                          <a16:creationId xmlns:a16="http://schemas.microsoft.com/office/drawing/2014/main" id="{15111745-21B4-FE6E-ABA7-D1F07F284084}"/>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1" name="Rectangle 21">
                  <a:extLst>
                    <a:ext uri="{FF2B5EF4-FFF2-40B4-BE49-F238E27FC236}">
                      <a16:creationId xmlns:a16="http://schemas.microsoft.com/office/drawing/2014/main" id="{5516CAF8-8285-23A0-633D-50350F9A6220}"/>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9" name="Picture 42" descr="A picture containing shape&#10;&#10;Description automatically generated">
                <a:extLst>
                  <a:ext uri="{FF2B5EF4-FFF2-40B4-BE49-F238E27FC236}">
                    <a16:creationId xmlns:a16="http://schemas.microsoft.com/office/drawing/2014/main" id="{1476AC5E-E620-E7E3-C2F9-357082970EA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extLst>
      <p:ext uri="{BB962C8B-B14F-4D97-AF65-F5344CB8AC3E}">
        <p14:creationId xmlns:p14="http://schemas.microsoft.com/office/powerpoint/2010/main" val="157503568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dissolv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3028" name="Text Box 4">
            <a:extLst>
              <a:ext uri="{FF2B5EF4-FFF2-40B4-BE49-F238E27FC236}">
                <a16:creationId xmlns:a16="http://schemas.microsoft.com/office/drawing/2014/main" id="{8FC15222-B37B-EF2E-8257-F7E6B50803B3}"/>
              </a:ext>
            </a:extLst>
          </p:cNvPr>
          <p:cNvSpPr txBox="1">
            <a:spLocks noChangeArrowheads="1"/>
          </p:cNvSpPr>
          <p:nvPr/>
        </p:nvSpPr>
        <p:spPr bwMode="auto">
          <a:xfrm>
            <a:off x="533399" y="1371600"/>
            <a:ext cx="8474075" cy="304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sz="2400" dirty="0"/>
              <a:t>The highest wheel to jet ratio used in the world is 110 (Kt. </a:t>
            </a:r>
            <a:r>
              <a:rPr lang="en-US" altLang="en-US" sz="2400" dirty="0" err="1"/>
              <a:t>Glauraus</a:t>
            </a:r>
            <a:r>
              <a:rPr lang="en-US" altLang="en-US" sz="2400" dirty="0"/>
              <a:t> Power House in Switzerland).</a:t>
            </a:r>
          </a:p>
          <a:p>
            <a:pPr eaLnBrk="1" hangingPunct="1"/>
            <a:endParaRPr lang="en-US" altLang="en-US" sz="2400" dirty="0"/>
          </a:p>
          <a:p>
            <a:pPr eaLnBrk="1" hangingPunct="1"/>
            <a:r>
              <a:rPr lang="en-US" altLang="en-US" sz="2400" dirty="0"/>
              <a:t>Specifications of this Pelton wheel are:</a:t>
            </a:r>
          </a:p>
          <a:p>
            <a:pPr eaLnBrk="1" hangingPunct="1"/>
            <a:endParaRPr lang="en-US" altLang="en-US" sz="2400" dirty="0"/>
          </a:p>
          <a:p>
            <a:pPr eaLnBrk="1" hangingPunct="1"/>
            <a:r>
              <a:rPr lang="en-US" altLang="en-US" sz="2400" dirty="0"/>
              <a:t>Power  3000HP (2.24MW)	Speed: 500 rpm</a:t>
            </a:r>
          </a:p>
          <a:p>
            <a:pPr eaLnBrk="1" hangingPunct="1"/>
            <a:r>
              <a:rPr lang="en-US" altLang="en-US" sz="2400" i="1" dirty="0" err="1"/>
              <a:t>D</a:t>
            </a:r>
            <a:r>
              <a:rPr lang="en-US" altLang="en-US" sz="2400" i="1" baseline="-25000" dirty="0" err="1"/>
              <a:t>wheel</a:t>
            </a:r>
            <a:r>
              <a:rPr lang="en-US" altLang="en-US" sz="2400" dirty="0"/>
              <a:t>= 5.36m			</a:t>
            </a:r>
            <a:r>
              <a:rPr lang="en-US" altLang="en-US" sz="2400" i="1" dirty="0" err="1"/>
              <a:t>d</a:t>
            </a:r>
            <a:r>
              <a:rPr lang="en-US" altLang="en-US" sz="2400" i="1" baseline="-25000" dirty="0" err="1"/>
              <a:t>jet</a:t>
            </a:r>
            <a:r>
              <a:rPr lang="en-US" altLang="en-US" sz="2400" dirty="0"/>
              <a:t>= 48.77mm</a:t>
            </a:r>
          </a:p>
          <a:p>
            <a:pPr eaLnBrk="1" hangingPunct="1"/>
            <a:r>
              <a:rPr lang="en-US" altLang="en-US" sz="2400" dirty="0"/>
              <a:t>Head =1,650 m		</a:t>
            </a:r>
          </a:p>
        </p:txBody>
      </p:sp>
      <p:graphicFrame>
        <p:nvGraphicFramePr>
          <p:cNvPr id="513030" name="Object 2">
            <a:extLst>
              <a:ext uri="{FF2B5EF4-FFF2-40B4-BE49-F238E27FC236}">
                <a16:creationId xmlns:a16="http://schemas.microsoft.com/office/drawing/2014/main" id="{F739A2A5-94C4-E711-D29F-212A57436D99}"/>
              </a:ext>
            </a:extLst>
          </p:cNvPr>
          <p:cNvGraphicFramePr>
            <a:graphicFrameLocks noChangeAspect="1"/>
          </p:cNvGraphicFramePr>
          <p:nvPr/>
        </p:nvGraphicFramePr>
        <p:xfrm>
          <a:off x="1552575" y="4572000"/>
          <a:ext cx="5305425" cy="1665288"/>
        </p:xfrm>
        <a:graphic>
          <a:graphicData uri="http://schemas.openxmlformats.org/presentationml/2006/ole">
            <mc:AlternateContent xmlns:mc="http://schemas.openxmlformats.org/markup-compatibility/2006">
              <mc:Choice xmlns:v="urn:schemas-microsoft-com:vml" Requires="v">
                <p:oleObj name="Equation" r:id="rId2" imgW="2273040" imgH="736560" progId="Equation.3">
                  <p:embed/>
                </p:oleObj>
              </mc:Choice>
              <mc:Fallback>
                <p:oleObj name="Equation" r:id="rId2" imgW="2273040" imgH="736560" progId="Equation.3">
                  <p:embed/>
                  <p:pic>
                    <p:nvPicPr>
                      <p:cNvPr id="513030" name="Object 2">
                        <a:extLst>
                          <a:ext uri="{FF2B5EF4-FFF2-40B4-BE49-F238E27FC236}">
                            <a16:creationId xmlns:a16="http://schemas.microsoft.com/office/drawing/2014/main" id="{F739A2A5-94C4-E711-D29F-212A57436D9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2575" y="4572000"/>
                        <a:ext cx="5305425" cy="16652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2292" name="Title 3">
            <a:extLst>
              <a:ext uri="{FF2B5EF4-FFF2-40B4-BE49-F238E27FC236}">
                <a16:creationId xmlns:a16="http://schemas.microsoft.com/office/drawing/2014/main" id="{FA2FB935-5F8C-1BAF-B7EA-51F87FAAE522}"/>
              </a:ext>
            </a:extLst>
          </p:cNvPr>
          <p:cNvSpPr>
            <a:spLocks noGrp="1"/>
          </p:cNvSpPr>
          <p:nvPr>
            <p:ph type="title"/>
          </p:nvPr>
        </p:nvSpPr>
        <p:spPr>
          <a:xfrm>
            <a:off x="609600" y="76200"/>
            <a:ext cx="7772400" cy="1143000"/>
          </a:xfrm>
        </p:spPr>
        <p:txBody>
          <a:bodyPr/>
          <a:lstStyle/>
          <a:p>
            <a:r>
              <a:rPr lang="en-US" altLang="en-US" sz="2800" dirty="0"/>
              <a:t>Extreme Natural Resources</a:t>
            </a:r>
          </a:p>
        </p:txBody>
      </p:sp>
      <p:grpSp>
        <p:nvGrpSpPr>
          <p:cNvPr id="2" name="Group 1">
            <a:extLst>
              <a:ext uri="{FF2B5EF4-FFF2-40B4-BE49-F238E27FC236}">
                <a16:creationId xmlns:a16="http://schemas.microsoft.com/office/drawing/2014/main" id="{DA304502-3566-A025-132A-FE59D52CB836}"/>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34A0DF61-6668-7F4F-E1F6-EBF83C79733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3FAE69F3-EBE3-905E-A319-2B3F969DB6FB}"/>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26A3CCF1-C79A-EC32-E85D-D134CF432160}"/>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823790CE-6F79-61EB-865D-13192FEA8528}"/>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EAD3CAF7-F350-A9FA-6FE1-C29959468001}"/>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3B65E3C6-426C-34E2-0FB1-70EB36F1319B}"/>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95FA2ADA-5197-D28A-7EF6-A795DEBEAA59}"/>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9">
                    <a:extLst>
                      <a:ext uri="{FF2B5EF4-FFF2-40B4-BE49-F238E27FC236}">
                        <a16:creationId xmlns:a16="http://schemas.microsoft.com/office/drawing/2014/main" id="{3BE5E4A6-C427-4089-D36E-BCF0DACD0037}"/>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83B75A89-E64D-EA85-48EF-BA1C6A9F91F9}"/>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A902476F-C68C-4411-63B6-8691D877D6C2}"/>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F9CE9E86-99C1-2DF2-8ED7-C2E602F33DCA}"/>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80FFE301-284E-2989-6E35-85F6C75596BE}"/>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F6AFAFAB-37C7-1934-F6F8-B18865AF760C}"/>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720FDA82-C297-188E-9534-F4E0AC145B2C}"/>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397AE330-F289-3D6C-BA78-80056E38B25A}"/>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E7A3DBC7-C263-2C02-E9F8-8F99A1AEB215}"/>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8E7A5FB0-3E68-9A59-8580-6A47746906EB}"/>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B00762A0-C0F8-4F19-D7EA-6A53CAD5C74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extLst>
      <p:ext uri="{BB962C8B-B14F-4D97-AF65-F5344CB8AC3E}">
        <p14:creationId xmlns:p14="http://schemas.microsoft.com/office/powerpoint/2010/main" val="95837438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13028">
                                            <p:txEl>
                                              <p:pRg st="0" end="0"/>
                                            </p:txEl>
                                          </p:spTgt>
                                        </p:tgtEl>
                                        <p:attrNameLst>
                                          <p:attrName>style.visibility</p:attrName>
                                        </p:attrNameLst>
                                      </p:cBhvr>
                                      <p:to>
                                        <p:strVal val="visible"/>
                                      </p:to>
                                    </p:set>
                                    <p:animEffect transition="in" filter="dissolve">
                                      <p:cBhvr>
                                        <p:cTn id="7" dur="500"/>
                                        <p:tgtEl>
                                          <p:spTgt spid="513028">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13028">
                                            <p:txEl>
                                              <p:pRg st="2" end="2"/>
                                            </p:txEl>
                                          </p:spTgt>
                                        </p:tgtEl>
                                        <p:attrNameLst>
                                          <p:attrName>style.visibility</p:attrName>
                                        </p:attrNameLst>
                                      </p:cBhvr>
                                      <p:to>
                                        <p:strVal val="visible"/>
                                      </p:to>
                                    </p:set>
                                    <p:animEffect transition="in" filter="dissolve">
                                      <p:cBhvr>
                                        <p:cTn id="12" dur="500"/>
                                        <p:tgtEl>
                                          <p:spTgt spid="513028">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513028">
                                            <p:txEl>
                                              <p:pRg st="4" end="4"/>
                                            </p:txEl>
                                          </p:spTgt>
                                        </p:tgtEl>
                                        <p:attrNameLst>
                                          <p:attrName>style.visibility</p:attrName>
                                        </p:attrNameLst>
                                      </p:cBhvr>
                                      <p:to>
                                        <p:strVal val="visible"/>
                                      </p:to>
                                    </p:set>
                                    <p:animEffect transition="in" filter="dissolve">
                                      <p:cBhvr>
                                        <p:cTn id="17" dur="500"/>
                                        <p:tgtEl>
                                          <p:spTgt spid="513028">
                                            <p:txEl>
                                              <p:pRg st="4" end="4"/>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513028">
                                            <p:txEl>
                                              <p:pRg st="5" end="5"/>
                                            </p:txEl>
                                          </p:spTgt>
                                        </p:tgtEl>
                                        <p:attrNameLst>
                                          <p:attrName>style.visibility</p:attrName>
                                        </p:attrNameLst>
                                      </p:cBhvr>
                                      <p:to>
                                        <p:strVal val="visible"/>
                                      </p:to>
                                    </p:set>
                                    <p:animEffect transition="in" filter="dissolve">
                                      <p:cBhvr>
                                        <p:cTn id="22" dur="500"/>
                                        <p:tgtEl>
                                          <p:spTgt spid="513028">
                                            <p:txEl>
                                              <p:pRg st="5" end="5"/>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513028">
                                            <p:txEl>
                                              <p:pRg st="6" end="6"/>
                                            </p:txEl>
                                          </p:spTgt>
                                        </p:tgtEl>
                                        <p:attrNameLst>
                                          <p:attrName>style.visibility</p:attrName>
                                        </p:attrNameLst>
                                      </p:cBhvr>
                                      <p:to>
                                        <p:strVal val="visible"/>
                                      </p:to>
                                    </p:set>
                                    <p:animEffect transition="in" filter="dissolve">
                                      <p:cBhvr>
                                        <p:cTn id="27" dur="500"/>
                                        <p:tgtEl>
                                          <p:spTgt spid="513028">
                                            <p:txEl>
                                              <p:pRg st="6" end="6"/>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nodeType="clickEffect">
                                  <p:stCondLst>
                                    <p:cond delay="0"/>
                                  </p:stCondLst>
                                  <p:childTnLst>
                                    <p:set>
                                      <p:cBhvr>
                                        <p:cTn id="31" dur="1" fill="hold">
                                          <p:stCondLst>
                                            <p:cond delay="0"/>
                                          </p:stCondLst>
                                        </p:cTn>
                                        <p:tgtEl>
                                          <p:spTgt spid="513030"/>
                                        </p:tgtEl>
                                        <p:attrNameLst>
                                          <p:attrName>style.visibility</p:attrName>
                                        </p:attrNameLst>
                                      </p:cBhvr>
                                      <p:to>
                                        <p:strVal val="visible"/>
                                      </p:to>
                                    </p:set>
                                    <p:animEffect transition="in" filter="dissolve">
                                      <p:cBhvr>
                                        <p:cTn id="32" dur="500"/>
                                        <p:tgtEl>
                                          <p:spTgt spid="5130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3028"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3" name="Rectangle 3">
            <a:extLst>
              <a:ext uri="{FF2B5EF4-FFF2-40B4-BE49-F238E27FC236}">
                <a16:creationId xmlns:a16="http://schemas.microsoft.com/office/drawing/2014/main" id="{C28CECA0-6BC3-7779-0623-7DCC01FD6E30}"/>
              </a:ext>
            </a:extLst>
          </p:cNvPr>
          <p:cNvSpPr>
            <a:spLocks noGrp="1" noChangeArrowheads="1"/>
          </p:cNvSpPr>
          <p:nvPr>
            <p:ph type="title"/>
          </p:nvPr>
        </p:nvSpPr>
        <p:spPr>
          <a:xfrm>
            <a:off x="1840706" y="304800"/>
            <a:ext cx="5843587" cy="834137"/>
          </a:xfrm>
        </p:spPr>
        <p:txBody>
          <a:bodyPr/>
          <a:lstStyle/>
          <a:p>
            <a:r>
              <a:rPr lang="en-US" altLang="en-US" sz="2800"/>
              <a:t>Geometry of Wheel, Bucket &amp; Jet Interactions</a:t>
            </a:r>
          </a:p>
        </p:txBody>
      </p:sp>
      <p:sp>
        <p:nvSpPr>
          <p:cNvPr id="2054" name="Line 5">
            <a:extLst>
              <a:ext uri="{FF2B5EF4-FFF2-40B4-BE49-F238E27FC236}">
                <a16:creationId xmlns:a16="http://schemas.microsoft.com/office/drawing/2014/main" id="{02543FBB-2B55-F534-B2E0-72C4D56A3E3E}"/>
              </a:ext>
            </a:extLst>
          </p:cNvPr>
          <p:cNvSpPr>
            <a:spLocks noChangeShapeType="1"/>
          </p:cNvSpPr>
          <p:nvPr/>
        </p:nvSpPr>
        <p:spPr bwMode="auto">
          <a:xfrm>
            <a:off x="1447800" y="3886200"/>
            <a:ext cx="7162800" cy="0"/>
          </a:xfrm>
          <a:prstGeom prst="line">
            <a:avLst/>
          </a:prstGeom>
          <a:noFill/>
          <a:ln w="9525">
            <a:solidFill>
              <a:schemeClr val="tx1"/>
            </a:solidFill>
            <a:prstDash val="lgDashDot"/>
            <a:round/>
            <a:headEnd/>
            <a:tailEnd/>
          </a:ln>
          <a:extLst>
            <a:ext uri="{909E8E84-426E-40DD-AFC4-6F175D3DCCD1}">
              <a14:hiddenFill xmlns:a14="http://schemas.microsoft.com/office/drawing/2010/main">
                <a:noFill/>
              </a14:hiddenFill>
            </a:ext>
          </a:extLst>
        </p:spPr>
        <p:txBody>
          <a:bodyPr/>
          <a:lstStyle/>
          <a:p>
            <a:endParaRPr lang="en-IN"/>
          </a:p>
        </p:txBody>
      </p:sp>
      <p:sp>
        <p:nvSpPr>
          <p:cNvPr id="2055" name="Line 6">
            <a:extLst>
              <a:ext uri="{FF2B5EF4-FFF2-40B4-BE49-F238E27FC236}">
                <a16:creationId xmlns:a16="http://schemas.microsoft.com/office/drawing/2014/main" id="{FF33BF3C-2889-39B3-9E2F-69DB33275DF2}"/>
              </a:ext>
            </a:extLst>
          </p:cNvPr>
          <p:cNvSpPr>
            <a:spLocks noChangeShapeType="1"/>
          </p:cNvSpPr>
          <p:nvPr/>
        </p:nvSpPr>
        <p:spPr bwMode="auto">
          <a:xfrm>
            <a:off x="4800600" y="1143000"/>
            <a:ext cx="0" cy="5715000"/>
          </a:xfrm>
          <a:prstGeom prst="line">
            <a:avLst/>
          </a:prstGeom>
          <a:noFill/>
          <a:ln w="9525">
            <a:solidFill>
              <a:schemeClr val="tx1"/>
            </a:solidFill>
            <a:prstDash val="lgDashDot"/>
            <a:round/>
            <a:headEnd/>
            <a:tailEnd/>
          </a:ln>
          <a:extLst>
            <a:ext uri="{909E8E84-426E-40DD-AFC4-6F175D3DCCD1}">
              <a14:hiddenFill xmlns:a14="http://schemas.microsoft.com/office/drawing/2010/main">
                <a:noFill/>
              </a14:hiddenFill>
            </a:ext>
          </a:extLst>
        </p:spPr>
        <p:txBody>
          <a:bodyPr/>
          <a:lstStyle/>
          <a:p>
            <a:endParaRPr lang="en-IN"/>
          </a:p>
        </p:txBody>
      </p:sp>
      <p:sp>
        <p:nvSpPr>
          <p:cNvPr id="47111" name="Oval 7">
            <a:extLst>
              <a:ext uri="{FF2B5EF4-FFF2-40B4-BE49-F238E27FC236}">
                <a16:creationId xmlns:a16="http://schemas.microsoft.com/office/drawing/2014/main" id="{C837FFE9-EA3D-0CDD-8122-37713FA43821}"/>
              </a:ext>
            </a:extLst>
          </p:cNvPr>
          <p:cNvSpPr>
            <a:spLocks noChangeArrowheads="1"/>
          </p:cNvSpPr>
          <p:nvPr/>
        </p:nvSpPr>
        <p:spPr bwMode="auto">
          <a:xfrm>
            <a:off x="3352800" y="2362200"/>
            <a:ext cx="2895600" cy="2971800"/>
          </a:xfrm>
          <a:prstGeom prst="ellipse">
            <a:avLst/>
          </a:prstGeom>
          <a:noFill/>
          <a:ln w="38100">
            <a:solidFill>
              <a:srgbClr val="FF33CC"/>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endParaRPr lang="en-IN" altLang="en-US"/>
          </a:p>
        </p:txBody>
      </p:sp>
      <p:sp>
        <p:nvSpPr>
          <p:cNvPr id="2057" name="Line 8">
            <a:extLst>
              <a:ext uri="{FF2B5EF4-FFF2-40B4-BE49-F238E27FC236}">
                <a16:creationId xmlns:a16="http://schemas.microsoft.com/office/drawing/2014/main" id="{20F3D4D7-5A46-8A26-94D0-74C43D7B09A6}"/>
              </a:ext>
            </a:extLst>
          </p:cNvPr>
          <p:cNvSpPr>
            <a:spLocks noChangeShapeType="1"/>
          </p:cNvSpPr>
          <p:nvPr/>
        </p:nvSpPr>
        <p:spPr bwMode="auto">
          <a:xfrm>
            <a:off x="1447800" y="5791200"/>
            <a:ext cx="6705600" cy="0"/>
          </a:xfrm>
          <a:prstGeom prst="line">
            <a:avLst/>
          </a:prstGeom>
          <a:noFill/>
          <a:ln w="9525">
            <a:solidFill>
              <a:schemeClr val="accent2"/>
            </a:solidFill>
            <a:prstDash val="lgDashDot"/>
            <a:round/>
            <a:headEnd/>
            <a:tailEnd/>
          </a:ln>
          <a:extLst>
            <a:ext uri="{909E8E84-426E-40DD-AFC4-6F175D3DCCD1}">
              <a14:hiddenFill xmlns:a14="http://schemas.microsoft.com/office/drawing/2010/main">
                <a:noFill/>
              </a14:hiddenFill>
            </a:ext>
          </a:extLst>
        </p:spPr>
        <p:txBody>
          <a:bodyPr/>
          <a:lstStyle/>
          <a:p>
            <a:endParaRPr lang="en-IN"/>
          </a:p>
        </p:txBody>
      </p:sp>
      <p:sp>
        <p:nvSpPr>
          <p:cNvPr id="2058" name="Line 9">
            <a:extLst>
              <a:ext uri="{FF2B5EF4-FFF2-40B4-BE49-F238E27FC236}">
                <a16:creationId xmlns:a16="http://schemas.microsoft.com/office/drawing/2014/main" id="{0A7E77BD-A2D5-2B68-7934-95F6C912E1E7}"/>
              </a:ext>
            </a:extLst>
          </p:cNvPr>
          <p:cNvSpPr>
            <a:spLocks noChangeShapeType="1"/>
          </p:cNvSpPr>
          <p:nvPr/>
        </p:nvSpPr>
        <p:spPr bwMode="auto">
          <a:xfrm>
            <a:off x="1447800" y="5486400"/>
            <a:ext cx="67056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2059" name="Line 10">
            <a:extLst>
              <a:ext uri="{FF2B5EF4-FFF2-40B4-BE49-F238E27FC236}">
                <a16:creationId xmlns:a16="http://schemas.microsoft.com/office/drawing/2014/main" id="{58091C3C-30FD-B99C-A832-EF9F944E917F}"/>
              </a:ext>
            </a:extLst>
          </p:cNvPr>
          <p:cNvSpPr>
            <a:spLocks noChangeShapeType="1"/>
          </p:cNvSpPr>
          <p:nvPr/>
        </p:nvSpPr>
        <p:spPr bwMode="auto">
          <a:xfrm>
            <a:off x="1447800" y="6096000"/>
            <a:ext cx="67056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a:lstStyle/>
          <a:p>
            <a:endParaRPr lang="en-IN"/>
          </a:p>
        </p:txBody>
      </p:sp>
      <p:grpSp>
        <p:nvGrpSpPr>
          <p:cNvPr id="2" name="Group 45">
            <a:extLst>
              <a:ext uri="{FF2B5EF4-FFF2-40B4-BE49-F238E27FC236}">
                <a16:creationId xmlns:a16="http://schemas.microsoft.com/office/drawing/2014/main" id="{1A2C3DB1-AA3F-7F5B-98B6-A082D13CEC06}"/>
              </a:ext>
            </a:extLst>
          </p:cNvPr>
          <p:cNvGrpSpPr>
            <a:grpSpLocks/>
          </p:cNvGrpSpPr>
          <p:nvPr/>
        </p:nvGrpSpPr>
        <p:grpSpPr bwMode="auto">
          <a:xfrm>
            <a:off x="2209800" y="1295400"/>
            <a:ext cx="5181600" cy="5105400"/>
            <a:chOff x="2209800" y="1295400"/>
            <a:chExt cx="5181600" cy="5105400"/>
          </a:xfrm>
        </p:grpSpPr>
        <p:sp>
          <p:nvSpPr>
            <p:cNvPr id="2095" name="Oval 4">
              <a:extLst>
                <a:ext uri="{FF2B5EF4-FFF2-40B4-BE49-F238E27FC236}">
                  <a16:creationId xmlns:a16="http://schemas.microsoft.com/office/drawing/2014/main" id="{DAADEF9A-D4C6-8525-144C-23C6C0895F5D}"/>
                </a:ext>
              </a:extLst>
            </p:cNvPr>
            <p:cNvSpPr>
              <a:spLocks noChangeArrowheads="1"/>
            </p:cNvSpPr>
            <p:nvPr/>
          </p:nvSpPr>
          <p:spPr bwMode="auto">
            <a:xfrm>
              <a:off x="2209800" y="1295400"/>
              <a:ext cx="5181600" cy="5105400"/>
            </a:xfrm>
            <a:prstGeom prst="ellipse">
              <a:avLst/>
            </a:prstGeom>
            <a:noFill/>
            <a:ln w="38100">
              <a:solidFill>
                <a:srgbClr val="FF33CC"/>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endParaRPr lang="en-IN" altLang="en-US"/>
            </a:p>
          </p:txBody>
        </p:sp>
        <p:sp>
          <p:nvSpPr>
            <p:cNvPr id="2096" name="Line 17">
              <a:extLst>
                <a:ext uri="{FF2B5EF4-FFF2-40B4-BE49-F238E27FC236}">
                  <a16:creationId xmlns:a16="http://schemas.microsoft.com/office/drawing/2014/main" id="{5AFC6130-C88E-FBC1-2F98-1D97F9619569}"/>
                </a:ext>
              </a:extLst>
            </p:cNvPr>
            <p:cNvSpPr>
              <a:spLocks noChangeShapeType="1"/>
            </p:cNvSpPr>
            <p:nvPr/>
          </p:nvSpPr>
          <p:spPr bwMode="auto">
            <a:xfrm flipH="1" flipV="1">
              <a:off x="2286000" y="3200400"/>
              <a:ext cx="2514600" cy="685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grpSp>
      <p:sp>
        <p:nvSpPr>
          <p:cNvPr id="47125" name="Text Box 21">
            <a:extLst>
              <a:ext uri="{FF2B5EF4-FFF2-40B4-BE49-F238E27FC236}">
                <a16:creationId xmlns:a16="http://schemas.microsoft.com/office/drawing/2014/main" id="{9C4F2DB0-E5F7-47E7-7CCC-8613D1A6BA96}"/>
              </a:ext>
            </a:extLst>
          </p:cNvPr>
          <p:cNvSpPr txBox="1">
            <a:spLocks noChangeArrowheads="1"/>
          </p:cNvSpPr>
          <p:nvPr/>
        </p:nvSpPr>
        <p:spPr bwMode="auto">
          <a:xfrm rot="1241727">
            <a:off x="2895600" y="2971800"/>
            <a:ext cx="990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spcBef>
                <a:spcPct val="50000"/>
              </a:spcBef>
            </a:pPr>
            <a:r>
              <a:rPr lang="en-US" altLang="en-US" sz="2400">
                <a:cs typeface="Times New Roman" panose="02020603050405020304" pitchFamily="18" charset="0"/>
              </a:rPr>
              <a:t>R</a:t>
            </a:r>
            <a:r>
              <a:rPr lang="en-US" altLang="en-US" sz="2400" baseline="-25000">
                <a:cs typeface="Times New Roman" panose="02020603050405020304" pitchFamily="18" charset="0"/>
              </a:rPr>
              <a:t>pelton</a:t>
            </a:r>
          </a:p>
        </p:txBody>
      </p:sp>
      <p:grpSp>
        <p:nvGrpSpPr>
          <p:cNvPr id="3" name="Group 46">
            <a:extLst>
              <a:ext uri="{FF2B5EF4-FFF2-40B4-BE49-F238E27FC236}">
                <a16:creationId xmlns:a16="http://schemas.microsoft.com/office/drawing/2014/main" id="{AF559740-7A9D-F952-E41E-E5A3E4723C81}"/>
              </a:ext>
            </a:extLst>
          </p:cNvPr>
          <p:cNvGrpSpPr>
            <a:grpSpLocks/>
          </p:cNvGrpSpPr>
          <p:nvPr/>
        </p:nvGrpSpPr>
        <p:grpSpPr bwMode="auto">
          <a:xfrm>
            <a:off x="2743200" y="1524000"/>
            <a:ext cx="914400" cy="838200"/>
            <a:chOff x="2743200" y="1676400"/>
            <a:chExt cx="914400" cy="838200"/>
          </a:xfrm>
        </p:grpSpPr>
        <p:sp>
          <p:nvSpPr>
            <p:cNvPr id="2093" name="Line 22">
              <a:extLst>
                <a:ext uri="{FF2B5EF4-FFF2-40B4-BE49-F238E27FC236}">
                  <a16:creationId xmlns:a16="http://schemas.microsoft.com/office/drawing/2014/main" id="{CD6118E3-D04E-A62F-F1C9-131DAB30A4B9}"/>
                </a:ext>
              </a:extLst>
            </p:cNvPr>
            <p:cNvSpPr>
              <a:spLocks noChangeShapeType="1"/>
            </p:cNvSpPr>
            <p:nvPr/>
          </p:nvSpPr>
          <p:spPr bwMode="auto">
            <a:xfrm>
              <a:off x="2743200" y="1676400"/>
              <a:ext cx="381000" cy="4572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2094" name="Text Box 23">
              <a:extLst>
                <a:ext uri="{FF2B5EF4-FFF2-40B4-BE49-F238E27FC236}">
                  <a16:creationId xmlns:a16="http://schemas.microsoft.com/office/drawing/2014/main" id="{2969C5A6-B2BD-4C5C-064D-20F7C6C9439F}"/>
                </a:ext>
              </a:extLst>
            </p:cNvPr>
            <p:cNvSpPr txBox="1">
              <a:spLocks noChangeArrowheads="1"/>
            </p:cNvSpPr>
            <p:nvPr/>
          </p:nvSpPr>
          <p:spPr bwMode="auto">
            <a:xfrm>
              <a:off x="3124200" y="2057400"/>
              <a:ext cx="533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spcBef>
                  <a:spcPct val="50000"/>
                </a:spcBef>
              </a:pPr>
              <a:r>
                <a:rPr lang="en-US" altLang="en-US" sz="2400">
                  <a:latin typeface="Symbol" panose="05050102010706020507" pitchFamily="18" charset="2"/>
                  <a:cs typeface="Times New Roman" panose="02020603050405020304" pitchFamily="18" charset="0"/>
                </a:rPr>
                <a:t>d</a:t>
              </a:r>
            </a:p>
          </p:txBody>
        </p:sp>
      </p:grpSp>
      <p:sp>
        <p:nvSpPr>
          <p:cNvPr id="2063" name="Line 24">
            <a:extLst>
              <a:ext uri="{FF2B5EF4-FFF2-40B4-BE49-F238E27FC236}">
                <a16:creationId xmlns:a16="http://schemas.microsoft.com/office/drawing/2014/main" id="{260F2B6A-6797-42B1-0369-A27CA0D5A570}"/>
              </a:ext>
            </a:extLst>
          </p:cNvPr>
          <p:cNvSpPr>
            <a:spLocks noChangeShapeType="1"/>
          </p:cNvSpPr>
          <p:nvPr/>
        </p:nvSpPr>
        <p:spPr bwMode="auto">
          <a:xfrm>
            <a:off x="1981200" y="5486400"/>
            <a:ext cx="0" cy="60960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2064" name="Text Box 25">
            <a:extLst>
              <a:ext uri="{FF2B5EF4-FFF2-40B4-BE49-F238E27FC236}">
                <a16:creationId xmlns:a16="http://schemas.microsoft.com/office/drawing/2014/main" id="{81F1EBBF-4F2E-4DC9-0B55-B72C3514DF47}"/>
              </a:ext>
            </a:extLst>
          </p:cNvPr>
          <p:cNvSpPr txBox="1">
            <a:spLocks noChangeArrowheads="1"/>
          </p:cNvSpPr>
          <p:nvPr/>
        </p:nvSpPr>
        <p:spPr bwMode="auto">
          <a:xfrm>
            <a:off x="1447800" y="5562600"/>
            <a:ext cx="1295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spcBef>
                <a:spcPct val="50000"/>
              </a:spcBef>
            </a:pPr>
            <a:r>
              <a:rPr lang="en-US" altLang="en-US" sz="2400">
                <a:cs typeface="Times New Roman" panose="02020603050405020304" pitchFamily="18" charset="0"/>
              </a:rPr>
              <a:t>d</a:t>
            </a:r>
            <a:r>
              <a:rPr lang="en-US" altLang="en-US" sz="2400" baseline="-25000">
                <a:cs typeface="Times New Roman" panose="02020603050405020304" pitchFamily="18" charset="0"/>
              </a:rPr>
              <a:t>j,O</a:t>
            </a:r>
            <a:r>
              <a:rPr lang="en-US" altLang="en-US" sz="2400">
                <a:cs typeface="Times New Roman" panose="02020603050405020304" pitchFamily="18" charset="0"/>
              </a:rPr>
              <a:t>, V</a:t>
            </a:r>
            <a:r>
              <a:rPr lang="en-US" altLang="en-US" sz="2400" baseline="-25000">
                <a:cs typeface="Times New Roman" panose="02020603050405020304" pitchFamily="18" charset="0"/>
              </a:rPr>
              <a:t>j,O</a:t>
            </a:r>
          </a:p>
        </p:txBody>
      </p:sp>
      <p:grpSp>
        <p:nvGrpSpPr>
          <p:cNvPr id="4" name="Group 51">
            <a:extLst>
              <a:ext uri="{FF2B5EF4-FFF2-40B4-BE49-F238E27FC236}">
                <a16:creationId xmlns:a16="http://schemas.microsoft.com/office/drawing/2014/main" id="{CE0E6A5A-68B2-F7F5-0641-125220E96FCB}"/>
              </a:ext>
            </a:extLst>
          </p:cNvPr>
          <p:cNvGrpSpPr>
            <a:grpSpLocks/>
          </p:cNvGrpSpPr>
          <p:nvPr/>
        </p:nvGrpSpPr>
        <p:grpSpPr bwMode="auto">
          <a:xfrm>
            <a:off x="3581400" y="3886200"/>
            <a:ext cx="1219200" cy="2286000"/>
            <a:chOff x="3810000" y="3886200"/>
            <a:chExt cx="990600" cy="2220913"/>
          </a:xfrm>
        </p:grpSpPr>
        <p:sp>
          <p:nvSpPr>
            <p:cNvPr id="2091" name="Line 12">
              <a:extLst>
                <a:ext uri="{FF2B5EF4-FFF2-40B4-BE49-F238E27FC236}">
                  <a16:creationId xmlns:a16="http://schemas.microsoft.com/office/drawing/2014/main" id="{91DE95C4-5E00-5B25-7A63-66F082C43570}"/>
                </a:ext>
              </a:extLst>
            </p:cNvPr>
            <p:cNvSpPr>
              <a:spLocks noChangeShapeType="1"/>
            </p:cNvSpPr>
            <p:nvPr/>
          </p:nvSpPr>
          <p:spPr bwMode="auto">
            <a:xfrm flipV="1">
              <a:off x="3810000" y="3886200"/>
              <a:ext cx="990600" cy="220980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2092" name="Freeform 26">
              <a:extLst>
                <a:ext uri="{FF2B5EF4-FFF2-40B4-BE49-F238E27FC236}">
                  <a16:creationId xmlns:a16="http://schemas.microsoft.com/office/drawing/2014/main" id="{DE212912-E899-5119-8447-8587E6EFB576}"/>
                </a:ext>
              </a:extLst>
            </p:cNvPr>
            <p:cNvSpPr>
              <a:spLocks/>
            </p:cNvSpPr>
            <p:nvPr/>
          </p:nvSpPr>
          <p:spPr bwMode="auto">
            <a:xfrm>
              <a:off x="3814763" y="5186363"/>
              <a:ext cx="595312" cy="920750"/>
            </a:xfrm>
            <a:custGeom>
              <a:avLst/>
              <a:gdLst>
                <a:gd name="T0" fmla="*/ 2147483647 w 375"/>
                <a:gd name="T1" fmla="*/ 0 h 580"/>
                <a:gd name="T2" fmla="*/ 2147483647 w 375"/>
                <a:gd name="T3" fmla="*/ 2147483647 h 580"/>
                <a:gd name="T4" fmla="*/ 2147483647 w 375"/>
                <a:gd name="T5" fmla="*/ 2147483647 h 580"/>
                <a:gd name="T6" fmla="*/ 2147483647 w 375"/>
                <a:gd name="T7" fmla="*/ 2147483647 h 580"/>
                <a:gd name="T8" fmla="*/ 2147483647 w 375"/>
                <a:gd name="T9" fmla="*/ 2147483647 h 580"/>
                <a:gd name="T10" fmla="*/ 2147483647 w 375"/>
                <a:gd name="T11" fmla="*/ 2147483647 h 580"/>
                <a:gd name="T12" fmla="*/ 2147483647 w 375"/>
                <a:gd name="T13" fmla="*/ 2147483647 h 580"/>
                <a:gd name="T14" fmla="*/ 2147483647 w 375"/>
                <a:gd name="T15" fmla="*/ 2147483647 h 580"/>
                <a:gd name="T16" fmla="*/ 2147483647 w 375"/>
                <a:gd name="T17" fmla="*/ 2147483647 h 580"/>
                <a:gd name="T18" fmla="*/ 2147483647 w 375"/>
                <a:gd name="T19" fmla="*/ 2147483647 h 580"/>
                <a:gd name="T20" fmla="*/ 2147483647 w 375"/>
                <a:gd name="T21" fmla="*/ 2147483647 h 580"/>
                <a:gd name="T22" fmla="*/ 2147483647 w 375"/>
                <a:gd name="T23" fmla="*/ 2147483647 h 580"/>
                <a:gd name="T24" fmla="*/ 0 w 375"/>
                <a:gd name="T25" fmla="*/ 2147483647 h 58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75"/>
                <a:gd name="T40" fmla="*/ 0 h 580"/>
                <a:gd name="T41" fmla="*/ 375 w 375"/>
                <a:gd name="T42" fmla="*/ 580 h 58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75" h="580">
                  <a:moveTo>
                    <a:pt x="255" y="0"/>
                  </a:moveTo>
                  <a:cubicBezTo>
                    <a:pt x="260" y="8"/>
                    <a:pt x="265" y="17"/>
                    <a:pt x="271" y="24"/>
                  </a:cubicBezTo>
                  <a:cubicBezTo>
                    <a:pt x="284" y="39"/>
                    <a:pt x="312" y="66"/>
                    <a:pt x="312" y="66"/>
                  </a:cubicBezTo>
                  <a:cubicBezTo>
                    <a:pt x="326" y="104"/>
                    <a:pt x="338" y="110"/>
                    <a:pt x="354" y="156"/>
                  </a:cubicBezTo>
                  <a:cubicBezTo>
                    <a:pt x="360" y="172"/>
                    <a:pt x="370" y="205"/>
                    <a:pt x="370" y="205"/>
                  </a:cubicBezTo>
                  <a:cubicBezTo>
                    <a:pt x="367" y="263"/>
                    <a:pt x="375" y="322"/>
                    <a:pt x="362" y="378"/>
                  </a:cubicBezTo>
                  <a:cubicBezTo>
                    <a:pt x="355" y="410"/>
                    <a:pt x="321" y="420"/>
                    <a:pt x="296" y="428"/>
                  </a:cubicBezTo>
                  <a:cubicBezTo>
                    <a:pt x="280" y="433"/>
                    <a:pt x="247" y="444"/>
                    <a:pt x="247" y="444"/>
                  </a:cubicBezTo>
                  <a:cubicBezTo>
                    <a:pt x="228" y="473"/>
                    <a:pt x="214" y="482"/>
                    <a:pt x="181" y="493"/>
                  </a:cubicBezTo>
                  <a:cubicBezTo>
                    <a:pt x="124" y="531"/>
                    <a:pt x="150" y="519"/>
                    <a:pt x="107" y="535"/>
                  </a:cubicBezTo>
                  <a:cubicBezTo>
                    <a:pt x="60" y="580"/>
                    <a:pt x="124" y="524"/>
                    <a:pt x="66" y="559"/>
                  </a:cubicBezTo>
                  <a:cubicBezTo>
                    <a:pt x="59" y="563"/>
                    <a:pt x="57" y="574"/>
                    <a:pt x="49" y="576"/>
                  </a:cubicBezTo>
                  <a:cubicBezTo>
                    <a:pt x="33" y="580"/>
                    <a:pt x="16" y="576"/>
                    <a:pt x="0" y="576"/>
                  </a:cubicBezTo>
                </a:path>
              </a:pathLst>
            </a:custGeom>
            <a:noFill/>
            <a:ln w="19050" cmpd="sng">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grpSp>
      <p:sp>
        <p:nvSpPr>
          <p:cNvPr id="2066" name="Line 33">
            <a:extLst>
              <a:ext uri="{FF2B5EF4-FFF2-40B4-BE49-F238E27FC236}">
                <a16:creationId xmlns:a16="http://schemas.microsoft.com/office/drawing/2014/main" id="{EF3DABAC-A5A4-341B-755F-A09E2CE7D79F}"/>
              </a:ext>
            </a:extLst>
          </p:cNvPr>
          <p:cNvSpPr>
            <a:spLocks noChangeShapeType="1"/>
          </p:cNvSpPr>
          <p:nvPr/>
        </p:nvSpPr>
        <p:spPr bwMode="auto">
          <a:xfrm flipH="1" flipV="1">
            <a:off x="5562600" y="3200400"/>
            <a:ext cx="76200" cy="762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grpSp>
        <p:nvGrpSpPr>
          <p:cNvPr id="5" name="Group 44">
            <a:extLst>
              <a:ext uri="{FF2B5EF4-FFF2-40B4-BE49-F238E27FC236}">
                <a16:creationId xmlns:a16="http://schemas.microsoft.com/office/drawing/2014/main" id="{38839735-9CAB-4AAD-034E-9B53B9680EFB}"/>
              </a:ext>
            </a:extLst>
          </p:cNvPr>
          <p:cNvGrpSpPr>
            <a:grpSpLocks/>
          </p:cNvGrpSpPr>
          <p:nvPr/>
        </p:nvGrpSpPr>
        <p:grpSpPr bwMode="auto">
          <a:xfrm>
            <a:off x="2819400" y="1905000"/>
            <a:ext cx="3886200" cy="3886200"/>
            <a:chOff x="2819400" y="1905000"/>
            <a:chExt cx="3886200" cy="3886200"/>
          </a:xfrm>
        </p:grpSpPr>
        <p:sp>
          <p:nvSpPr>
            <p:cNvPr id="2086" name="Oval 2">
              <a:extLst>
                <a:ext uri="{FF2B5EF4-FFF2-40B4-BE49-F238E27FC236}">
                  <a16:creationId xmlns:a16="http://schemas.microsoft.com/office/drawing/2014/main" id="{CABA0B33-C9EE-9A4A-8A80-7D75C0C85E46}"/>
                </a:ext>
              </a:extLst>
            </p:cNvPr>
            <p:cNvSpPr>
              <a:spLocks noChangeArrowheads="1"/>
            </p:cNvSpPr>
            <p:nvPr/>
          </p:nvSpPr>
          <p:spPr bwMode="auto">
            <a:xfrm>
              <a:off x="2819400" y="1905000"/>
              <a:ext cx="3886200" cy="3886200"/>
            </a:xfrm>
            <a:prstGeom prst="ellipse">
              <a:avLst/>
            </a:prstGeom>
            <a:noFill/>
            <a:ln w="9525">
              <a:solidFill>
                <a:srgbClr val="FF33CC"/>
              </a:solidFill>
              <a:prstDash val="lgDashDot"/>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endParaRPr lang="en-IN" altLang="en-US"/>
            </a:p>
          </p:txBody>
        </p:sp>
        <p:sp>
          <p:nvSpPr>
            <p:cNvPr id="2087" name="Line 16">
              <a:extLst>
                <a:ext uri="{FF2B5EF4-FFF2-40B4-BE49-F238E27FC236}">
                  <a16:creationId xmlns:a16="http://schemas.microsoft.com/office/drawing/2014/main" id="{47DCCE3A-B5D4-3832-65B0-8C9429CAA237}"/>
                </a:ext>
              </a:extLst>
            </p:cNvPr>
            <p:cNvSpPr>
              <a:spLocks noChangeShapeType="1"/>
            </p:cNvSpPr>
            <p:nvPr/>
          </p:nvSpPr>
          <p:spPr bwMode="auto">
            <a:xfrm flipH="1" flipV="1">
              <a:off x="3429000" y="2438400"/>
              <a:ext cx="1371600" cy="1447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2088" name="Text Box 20">
              <a:extLst>
                <a:ext uri="{FF2B5EF4-FFF2-40B4-BE49-F238E27FC236}">
                  <a16:creationId xmlns:a16="http://schemas.microsoft.com/office/drawing/2014/main" id="{AFC87907-C9BD-782B-7DE3-67ED11CC917F}"/>
                </a:ext>
              </a:extLst>
            </p:cNvPr>
            <p:cNvSpPr txBox="1">
              <a:spLocks noChangeArrowheads="1"/>
            </p:cNvSpPr>
            <p:nvPr/>
          </p:nvSpPr>
          <p:spPr bwMode="auto">
            <a:xfrm rot="2430924">
              <a:off x="4038600" y="2819400"/>
              <a:ext cx="990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spcBef>
                  <a:spcPct val="50000"/>
                </a:spcBef>
              </a:pPr>
              <a:r>
                <a:rPr lang="en-US" altLang="en-US" sz="2400">
                  <a:cs typeface="Times New Roman" panose="02020603050405020304" pitchFamily="18" charset="0"/>
                </a:rPr>
                <a:t>R</a:t>
              </a:r>
              <a:r>
                <a:rPr lang="en-US" altLang="en-US" sz="2400" baseline="-25000">
                  <a:cs typeface="Times New Roman" panose="02020603050405020304" pitchFamily="18" charset="0"/>
                </a:rPr>
                <a:t>wheel</a:t>
              </a:r>
            </a:p>
          </p:txBody>
        </p:sp>
        <p:sp>
          <p:nvSpPr>
            <p:cNvPr id="2089" name="Freeform 32">
              <a:extLst>
                <a:ext uri="{FF2B5EF4-FFF2-40B4-BE49-F238E27FC236}">
                  <a16:creationId xmlns:a16="http://schemas.microsoft.com/office/drawing/2014/main" id="{505C5B24-E571-2B50-15F2-C859A9849DB2}"/>
                </a:ext>
              </a:extLst>
            </p:cNvPr>
            <p:cNvSpPr>
              <a:spLocks/>
            </p:cNvSpPr>
            <p:nvPr/>
          </p:nvSpPr>
          <p:spPr bwMode="auto">
            <a:xfrm>
              <a:off x="5211763" y="2873375"/>
              <a:ext cx="549275" cy="614363"/>
            </a:xfrm>
            <a:custGeom>
              <a:avLst/>
              <a:gdLst>
                <a:gd name="T0" fmla="*/ 0 w 346"/>
                <a:gd name="T1" fmla="*/ 0 h 387"/>
                <a:gd name="T2" fmla="*/ 2147483647 w 346"/>
                <a:gd name="T3" fmla="*/ 2147483647 h 387"/>
                <a:gd name="T4" fmla="*/ 2147483647 w 346"/>
                <a:gd name="T5" fmla="*/ 2147483647 h 387"/>
                <a:gd name="T6" fmla="*/ 2147483647 w 346"/>
                <a:gd name="T7" fmla="*/ 2147483647 h 387"/>
                <a:gd name="T8" fmla="*/ 2147483647 w 346"/>
                <a:gd name="T9" fmla="*/ 2147483647 h 387"/>
                <a:gd name="T10" fmla="*/ 2147483647 w 346"/>
                <a:gd name="T11" fmla="*/ 2147483647 h 387"/>
                <a:gd name="T12" fmla="*/ 2147483647 w 346"/>
                <a:gd name="T13" fmla="*/ 2147483647 h 387"/>
                <a:gd name="T14" fmla="*/ 2147483647 w 346"/>
                <a:gd name="T15" fmla="*/ 2147483647 h 387"/>
                <a:gd name="T16" fmla="*/ 0 60000 65536"/>
                <a:gd name="T17" fmla="*/ 0 60000 65536"/>
                <a:gd name="T18" fmla="*/ 0 60000 65536"/>
                <a:gd name="T19" fmla="*/ 0 60000 65536"/>
                <a:gd name="T20" fmla="*/ 0 60000 65536"/>
                <a:gd name="T21" fmla="*/ 0 60000 65536"/>
                <a:gd name="T22" fmla="*/ 0 60000 65536"/>
                <a:gd name="T23" fmla="*/ 0 60000 65536"/>
                <a:gd name="T24" fmla="*/ 0 w 346"/>
                <a:gd name="T25" fmla="*/ 0 h 387"/>
                <a:gd name="T26" fmla="*/ 346 w 346"/>
                <a:gd name="T27" fmla="*/ 387 h 38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46" h="387">
                  <a:moveTo>
                    <a:pt x="0" y="0"/>
                  </a:moveTo>
                  <a:cubicBezTo>
                    <a:pt x="17" y="6"/>
                    <a:pt x="36" y="7"/>
                    <a:pt x="50" y="17"/>
                  </a:cubicBezTo>
                  <a:cubicBezTo>
                    <a:pt x="80" y="39"/>
                    <a:pt x="105" y="73"/>
                    <a:pt x="132" y="99"/>
                  </a:cubicBezTo>
                  <a:cubicBezTo>
                    <a:pt x="170" y="134"/>
                    <a:pt x="145" y="96"/>
                    <a:pt x="173" y="132"/>
                  </a:cubicBezTo>
                  <a:cubicBezTo>
                    <a:pt x="223" y="198"/>
                    <a:pt x="160" y="119"/>
                    <a:pt x="198" y="181"/>
                  </a:cubicBezTo>
                  <a:cubicBezTo>
                    <a:pt x="214" y="208"/>
                    <a:pt x="241" y="233"/>
                    <a:pt x="264" y="255"/>
                  </a:cubicBezTo>
                  <a:cubicBezTo>
                    <a:pt x="274" y="287"/>
                    <a:pt x="293" y="312"/>
                    <a:pt x="313" y="338"/>
                  </a:cubicBezTo>
                  <a:cubicBezTo>
                    <a:pt x="325" y="354"/>
                    <a:pt x="346" y="387"/>
                    <a:pt x="346" y="387"/>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2090" name="Text Box 34">
              <a:extLst>
                <a:ext uri="{FF2B5EF4-FFF2-40B4-BE49-F238E27FC236}">
                  <a16:creationId xmlns:a16="http://schemas.microsoft.com/office/drawing/2014/main" id="{21DB075E-1D3A-4C0F-3296-B737EF88BAE3}"/>
                </a:ext>
              </a:extLst>
            </p:cNvPr>
            <p:cNvSpPr txBox="1">
              <a:spLocks noChangeArrowheads="1"/>
            </p:cNvSpPr>
            <p:nvPr/>
          </p:nvSpPr>
          <p:spPr bwMode="auto">
            <a:xfrm>
              <a:off x="5622925" y="2854325"/>
              <a:ext cx="3937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sz="2400">
                  <a:latin typeface="Symbol" panose="05050102010706020507" pitchFamily="18" charset="2"/>
                  <a:cs typeface="Times New Roman" panose="02020603050405020304" pitchFamily="18" charset="0"/>
                </a:rPr>
                <a:t>w</a:t>
              </a:r>
            </a:p>
          </p:txBody>
        </p:sp>
      </p:grpSp>
      <p:grpSp>
        <p:nvGrpSpPr>
          <p:cNvPr id="6" name="Group 38">
            <a:extLst>
              <a:ext uri="{FF2B5EF4-FFF2-40B4-BE49-F238E27FC236}">
                <a16:creationId xmlns:a16="http://schemas.microsoft.com/office/drawing/2014/main" id="{774A37FC-CA84-61D2-2068-0AA7BEA3C934}"/>
              </a:ext>
            </a:extLst>
          </p:cNvPr>
          <p:cNvGrpSpPr>
            <a:grpSpLocks/>
          </p:cNvGrpSpPr>
          <p:nvPr/>
        </p:nvGrpSpPr>
        <p:grpSpPr bwMode="auto">
          <a:xfrm rot="1528620">
            <a:off x="4270375" y="4084638"/>
            <a:ext cx="1274763" cy="2227262"/>
            <a:chOff x="4800600" y="3886200"/>
            <a:chExt cx="1274763" cy="2227263"/>
          </a:xfrm>
        </p:grpSpPr>
        <p:sp>
          <p:nvSpPr>
            <p:cNvPr id="2084" name="Line 13">
              <a:extLst>
                <a:ext uri="{FF2B5EF4-FFF2-40B4-BE49-F238E27FC236}">
                  <a16:creationId xmlns:a16="http://schemas.microsoft.com/office/drawing/2014/main" id="{93B66A6E-4560-0BDF-DDA1-12BDCCCC7717}"/>
                </a:ext>
              </a:extLst>
            </p:cNvPr>
            <p:cNvSpPr>
              <a:spLocks noChangeShapeType="1"/>
            </p:cNvSpPr>
            <p:nvPr/>
          </p:nvSpPr>
          <p:spPr bwMode="auto">
            <a:xfrm flipH="1" flipV="1">
              <a:off x="4800600" y="3886200"/>
              <a:ext cx="1066800" cy="220980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2085" name="Freeform 27">
              <a:extLst>
                <a:ext uri="{FF2B5EF4-FFF2-40B4-BE49-F238E27FC236}">
                  <a16:creationId xmlns:a16="http://schemas.microsoft.com/office/drawing/2014/main" id="{9D8AECF4-5DB0-7688-E33B-5C7E542F7154}"/>
                </a:ext>
              </a:extLst>
            </p:cNvPr>
            <p:cNvSpPr>
              <a:spLocks/>
            </p:cNvSpPr>
            <p:nvPr/>
          </p:nvSpPr>
          <p:spPr bwMode="auto">
            <a:xfrm>
              <a:off x="5421313" y="5118100"/>
              <a:ext cx="654050" cy="995363"/>
            </a:xfrm>
            <a:custGeom>
              <a:avLst/>
              <a:gdLst>
                <a:gd name="T0" fmla="*/ 0 w 412"/>
                <a:gd name="T1" fmla="*/ 2147483647 h 627"/>
                <a:gd name="T2" fmla="*/ 2147483647 w 412"/>
                <a:gd name="T3" fmla="*/ 2147483647 h 627"/>
                <a:gd name="T4" fmla="*/ 2147483647 w 412"/>
                <a:gd name="T5" fmla="*/ 2147483647 h 627"/>
                <a:gd name="T6" fmla="*/ 2147483647 w 412"/>
                <a:gd name="T7" fmla="*/ 2147483647 h 627"/>
                <a:gd name="T8" fmla="*/ 2147483647 w 412"/>
                <a:gd name="T9" fmla="*/ 2147483647 h 627"/>
                <a:gd name="T10" fmla="*/ 2147483647 w 412"/>
                <a:gd name="T11" fmla="*/ 2147483647 h 627"/>
                <a:gd name="T12" fmla="*/ 2147483647 w 412"/>
                <a:gd name="T13" fmla="*/ 2147483647 h 627"/>
                <a:gd name="T14" fmla="*/ 2147483647 w 412"/>
                <a:gd name="T15" fmla="*/ 2147483647 h 627"/>
                <a:gd name="T16" fmla="*/ 2147483647 w 412"/>
                <a:gd name="T17" fmla="*/ 2147483647 h 62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12"/>
                <a:gd name="T28" fmla="*/ 0 h 627"/>
                <a:gd name="T29" fmla="*/ 412 w 412"/>
                <a:gd name="T30" fmla="*/ 627 h 62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12" h="627">
                  <a:moveTo>
                    <a:pt x="0" y="35"/>
                  </a:moveTo>
                  <a:cubicBezTo>
                    <a:pt x="52" y="0"/>
                    <a:pt x="122" y="27"/>
                    <a:pt x="181" y="35"/>
                  </a:cubicBezTo>
                  <a:cubicBezTo>
                    <a:pt x="214" y="46"/>
                    <a:pt x="246" y="59"/>
                    <a:pt x="280" y="67"/>
                  </a:cubicBezTo>
                  <a:cubicBezTo>
                    <a:pt x="298" y="86"/>
                    <a:pt x="319" y="98"/>
                    <a:pt x="337" y="117"/>
                  </a:cubicBezTo>
                  <a:cubicBezTo>
                    <a:pt x="348" y="149"/>
                    <a:pt x="359" y="156"/>
                    <a:pt x="387" y="174"/>
                  </a:cubicBezTo>
                  <a:cubicBezTo>
                    <a:pt x="412" y="251"/>
                    <a:pt x="405" y="337"/>
                    <a:pt x="378" y="413"/>
                  </a:cubicBezTo>
                  <a:cubicBezTo>
                    <a:pt x="371" y="457"/>
                    <a:pt x="365" y="481"/>
                    <a:pt x="345" y="520"/>
                  </a:cubicBezTo>
                  <a:cubicBezTo>
                    <a:pt x="337" y="554"/>
                    <a:pt x="329" y="570"/>
                    <a:pt x="304" y="594"/>
                  </a:cubicBezTo>
                  <a:cubicBezTo>
                    <a:pt x="295" y="623"/>
                    <a:pt x="302" y="613"/>
                    <a:pt x="288" y="627"/>
                  </a:cubicBezTo>
                </a:path>
              </a:pathLst>
            </a:custGeom>
            <a:noFill/>
            <a:ln w="19050" cmpd="sng">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grpSp>
      <p:grpSp>
        <p:nvGrpSpPr>
          <p:cNvPr id="7" name="Group 41">
            <a:extLst>
              <a:ext uri="{FF2B5EF4-FFF2-40B4-BE49-F238E27FC236}">
                <a16:creationId xmlns:a16="http://schemas.microsoft.com/office/drawing/2014/main" id="{005F10EC-623A-B29D-DB3F-E9A65877D8C1}"/>
              </a:ext>
            </a:extLst>
          </p:cNvPr>
          <p:cNvGrpSpPr>
            <a:grpSpLocks/>
          </p:cNvGrpSpPr>
          <p:nvPr/>
        </p:nvGrpSpPr>
        <p:grpSpPr bwMode="auto">
          <a:xfrm rot="4576343">
            <a:off x="3186906" y="3656807"/>
            <a:ext cx="1323975" cy="2287588"/>
            <a:chOff x="4800600" y="3886200"/>
            <a:chExt cx="1274763" cy="2227263"/>
          </a:xfrm>
        </p:grpSpPr>
        <p:sp>
          <p:nvSpPr>
            <p:cNvPr id="2082" name="Line 13">
              <a:extLst>
                <a:ext uri="{FF2B5EF4-FFF2-40B4-BE49-F238E27FC236}">
                  <a16:creationId xmlns:a16="http://schemas.microsoft.com/office/drawing/2014/main" id="{7D0E04FA-F393-3999-8F14-8FF04ACB8474}"/>
                </a:ext>
              </a:extLst>
            </p:cNvPr>
            <p:cNvSpPr>
              <a:spLocks noChangeShapeType="1"/>
            </p:cNvSpPr>
            <p:nvPr/>
          </p:nvSpPr>
          <p:spPr bwMode="auto">
            <a:xfrm flipH="1" flipV="1">
              <a:off x="4800600" y="3886200"/>
              <a:ext cx="1066800" cy="220980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2083" name="Freeform 27">
              <a:extLst>
                <a:ext uri="{FF2B5EF4-FFF2-40B4-BE49-F238E27FC236}">
                  <a16:creationId xmlns:a16="http://schemas.microsoft.com/office/drawing/2014/main" id="{8860E9B1-70FC-F6ED-7E48-7C9BDC4D842B}"/>
                </a:ext>
              </a:extLst>
            </p:cNvPr>
            <p:cNvSpPr>
              <a:spLocks/>
            </p:cNvSpPr>
            <p:nvPr/>
          </p:nvSpPr>
          <p:spPr bwMode="auto">
            <a:xfrm>
              <a:off x="5421313" y="5118100"/>
              <a:ext cx="654050" cy="995363"/>
            </a:xfrm>
            <a:custGeom>
              <a:avLst/>
              <a:gdLst>
                <a:gd name="T0" fmla="*/ 0 w 412"/>
                <a:gd name="T1" fmla="*/ 2147483647 h 627"/>
                <a:gd name="T2" fmla="*/ 2147483647 w 412"/>
                <a:gd name="T3" fmla="*/ 2147483647 h 627"/>
                <a:gd name="T4" fmla="*/ 2147483647 w 412"/>
                <a:gd name="T5" fmla="*/ 2147483647 h 627"/>
                <a:gd name="T6" fmla="*/ 2147483647 w 412"/>
                <a:gd name="T7" fmla="*/ 2147483647 h 627"/>
                <a:gd name="T8" fmla="*/ 2147483647 w 412"/>
                <a:gd name="T9" fmla="*/ 2147483647 h 627"/>
                <a:gd name="T10" fmla="*/ 2147483647 w 412"/>
                <a:gd name="T11" fmla="*/ 2147483647 h 627"/>
                <a:gd name="T12" fmla="*/ 2147483647 w 412"/>
                <a:gd name="T13" fmla="*/ 2147483647 h 627"/>
                <a:gd name="T14" fmla="*/ 2147483647 w 412"/>
                <a:gd name="T15" fmla="*/ 2147483647 h 627"/>
                <a:gd name="T16" fmla="*/ 2147483647 w 412"/>
                <a:gd name="T17" fmla="*/ 2147483647 h 62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12"/>
                <a:gd name="T28" fmla="*/ 0 h 627"/>
                <a:gd name="T29" fmla="*/ 412 w 412"/>
                <a:gd name="T30" fmla="*/ 627 h 62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12" h="627">
                  <a:moveTo>
                    <a:pt x="0" y="35"/>
                  </a:moveTo>
                  <a:cubicBezTo>
                    <a:pt x="52" y="0"/>
                    <a:pt x="122" y="27"/>
                    <a:pt x="181" y="35"/>
                  </a:cubicBezTo>
                  <a:cubicBezTo>
                    <a:pt x="214" y="46"/>
                    <a:pt x="246" y="59"/>
                    <a:pt x="280" y="67"/>
                  </a:cubicBezTo>
                  <a:cubicBezTo>
                    <a:pt x="298" y="86"/>
                    <a:pt x="319" y="98"/>
                    <a:pt x="337" y="117"/>
                  </a:cubicBezTo>
                  <a:cubicBezTo>
                    <a:pt x="348" y="149"/>
                    <a:pt x="359" y="156"/>
                    <a:pt x="387" y="174"/>
                  </a:cubicBezTo>
                  <a:cubicBezTo>
                    <a:pt x="412" y="251"/>
                    <a:pt x="405" y="337"/>
                    <a:pt x="378" y="413"/>
                  </a:cubicBezTo>
                  <a:cubicBezTo>
                    <a:pt x="371" y="457"/>
                    <a:pt x="365" y="481"/>
                    <a:pt x="345" y="520"/>
                  </a:cubicBezTo>
                  <a:cubicBezTo>
                    <a:pt x="337" y="554"/>
                    <a:pt x="329" y="570"/>
                    <a:pt x="304" y="594"/>
                  </a:cubicBezTo>
                  <a:cubicBezTo>
                    <a:pt x="295" y="623"/>
                    <a:pt x="302" y="613"/>
                    <a:pt x="288" y="627"/>
                  </a:cubicBezTo>
                </a:path>
              </a:pathLst>
            </a:custGeom>
            <a:noFill/>
            <a:ln w="19050" cmpd="sng">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grpSp>
      <p:sp>
        <p:nvSpPr>
          <p:cNvPr id="54" name="TextBox 53">
            <a:extLst>
              <a:ext uri="{FF2B5EF4-FFF2-40B4-BE49-F238E27FC236}">
                <a16:creationId xmlns:a16="http://schemas.microsoft.com/office/drawing/2014/main" id="{A2506C2A-9D98-497C-C62B-CBB65EC7EE38}"/>
              </a:ext>
            </a:extLst>
          </p:cNvPr>
          <p:cNvSpPr txBox="1">
            <a:spLocks noChangeArrowheads="1"/>
          </p:cNvSpPr>
          <p:nvPr/>
        </p:nvSpPr>
        <p:spPr bwMode="auto">
          <a:xfrm>
            <a:off x="2209800" y="5029200"/>
            <a:ext cx="4048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i="1"/>
              <a:t>A</a:t>
            </a:r>
          </a:p>
        </p:txBody>
      </p:sp>
      <p:sp>
        <p:nvSpPr>
          <p:cNvPr id="55" name="TextBox 54">
            <a:extLst>
              <a:ext uri="{FF2B5EF4-FFF2-40B4-BE49-F238E27FC236}">
                <a16:creationId xmlns:a16="http://schemas.microsoft.com/office/drawing/2014/main" id="{8861680D-E05D-1904-FC00-B561405F49CA}"/>
              </a:ext>
            </a:extLst>
          </p:cNvPr>
          <p:cNvSpPr txBox="1">
            <a:spLocks noChangeArrowheads="1"/>
          </p:cNvSpPr>
          <p:nvPr/>
        </p:nvSpPr>
        <p:spPr bwMode="auto">
          <a:xfrm>
            <a:off x="6942137" y="5029200"/>
            <a:ext cx="5254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i="1" dirty="0"/>
              <a:t>A’</a:t>
            </a:r>
          </a:p>
        </p:txBody>
      </p:sp>
      <p:sp>
        <p:nvSpPr>
          <p:cNvPr id="56" name="TextBox 55">
            <a:extLst>
              <a:ext uri="{FF2B5EF4-FFF2-40B4-BE49-F238E27FC236}">
                <a16:creationId xmlns:a16="http://schemas.microsoft.com/office/drawing/2014/main" id="{631C6B4C-8D4E-1825-C0F6-F7D15DBC9854}"/>
              </a:ext>
            </a:extLst>
          </p:cNvPr>
          <p:cNvSpPr txBox="1">
            <a:spLocks noChangeArrowheads="1"/>
          </p:cNvSpPr>
          <p:nvPr/>
        </p:nvSpPr>
        <p:spPr bwMode="auto">
          <a:xfrm>
            <a:off x="3124200" y="6019800"/>
            <a:ext cx="4048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i="1"/>
              <a:t>B</a:t>
            </a:r>
          </a:p>
        </p:txBody>
      </p:sp>
      <p:pic>
        <p:nvPicPr>
          <p:cNvPr id="2073" name="Picture 3">
            <a:extLst>
              <a:ext uri="{FF2B5EF4-FFF2-40B4-BE49-F238E27FC236}">
                <a16:creationId xmlns:a16="http://schemas.microsoft.com/office/drawing/2014/main" id="{5A8EFAE3-D519-7F8B-EAA6-129F89C79E8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5486400"/>
            <a:ext cx="381000"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74" name="Line 11">
            <a:extLst>
              <a:ext uri="{FF2B5EF4-FFF2-40B4-BE49-F238E27FC236}">
                <a16:creationId xmlns:a16="http://schemas.microsoft.com/office/drawing/2014/main" id="{069B3E6E-FFD5-9384-534B-835DB4452193}"/>
              </a:ext>
            </a:extLst>
          </p:cNvPr>
          <p:cNvSpPr>
            <a:spLocks noChangeShapeType="1"/>
          </p:cNvSpPr>
          <p:nvPr/>
        </p:nvSpPr>
        <p:spPr bwMode="auto">
          <a:xfrm>
            <a:off x="381000" y="5791200"/>
            <a:ext cx="990600" cy="0"/>
          </a:xfrm>
          <a:prstGeom prst="line">
            <a:avLst/>
          </a:prstGeom>
          <a:noFill/>
          <a:ln w="38100">
            <a:solidFill>
              <a:schemeClr val="accent2"/>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grpSp>
        <p:nvGrpSpPr>
          <p:cNvPr id="8" name="Group 41">
            <a:extLst>
              <a:ext uri="{FF2B5EF4-FFF2-40B4-BE49-F238E27FC236}">
                <a16:creationId xmlns:a16="http://schemas.microsoft.com/office/drawing/2014/main" id="{59D2C1A1-4D4E-182E-76BD-EF38A14B45DD}"/>
              </a:ext>
            </a:extLst>
          </p:cNvPr>
          <p:cNvGrpSpPr>
            <a:grpSpLocks/>
          </p:cNvGrpSpPr>
          <p:nvPr/>
        </p:nvGrpSpPr>
        <p:grpSpPr bwMode="auto">
          <a:xfrm rot="-1512564">
            <a:off x="5299075" y="3525838"/>
            <a:ext cx="1323975" cy="2287587"/>
            <a:chOff x="4800600" y="3886200"/>
            <a:chExt cx="1274763" cy="2227263"/>
          </a:xfrm>
        </p:grpSpPr>
        <p:sp>
          <p:nvSpPr>
            <p:cNvPr id="2080" name="Line 13">
              <a:extLst>
                <a:ext uri="{FF2B5EF4-FFF2-40B4-BE49-F238E27FC236}">
                  <a16:creationId xmlns:a16="http://schemas.microsoft.com/office/drawing/2014/main" id="{A2ADD693-ACB9-CA72-609C-B87C866A7CA8}"/>
                </a:ext>
              </a:extLst>
            </p:cNvPr>
            <p:cNvSpPr>
              <a:spLocks noChangeShapeType="1"/>
            </p:cNvSpPr>
            <p:nvPr/>
          </p:nvSpPr>
          <p:spPr bwMode="auto">
            <a:xfrm flipH="1" flipV="1">
              <a:off x="4800600" y="3886200"/>
              <a:ext cx="1066800" cy="220980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2081" name="Freeform 27">
              <a:extLst>
                <a:ext uri="{FF2B5EF4-FFF2-40B4-BE49-F238E27FC236}">
                  <a16:creationId xmlns:a16="http://schemas.microsoft.com/office/drawing/2014/main" id="{DAB329FE-5444-AD7C-21CA-B927057EED76}"/>
                </a:ext>
              </a:extLst>
            </p:cNvPr>
            <p:cNvSpPr>
              <a:spLocks/>
            </p:cNvSpPr>
            <p:nvPr/>
          </p:nvSpPr>
          <p:spPr bwMode="auto">
            <a:xfrm>
              <a:off x="5421313" y="5118100"/>
              <a:ext cx="654050" cy="995363"/>
            </a:xfrm>
            <a:custGeom>
              <a:avLst/>
              <a:gdLst>
                <a:gd name="T0" fmla="*/ 0 w 412"/>
                <a:gd name="T1" fmla="*/ 2147483647 h 627"/>
                <a:gd name="T2" fmla="*/ 2147483647 w 412"/>
                <a:gd name="T3" fmla="*/ 2147483647 h 627"/>
                <a:gd name="T4" fmla="*/ 2147483647 w 412"/>
                <a:gd name="T5" fmla="*/ 2147483647 h 627"/>
                <a:gd name="T6" fmla="*/ 2147483647 w 412"/>
                <a:gd name="T7" fmla="*/ 2147483647 h 627"/>
                <a:gd name="T8" fmla="*/ 2147483647 w 412"/>
                <a:gd name="T9" fmla="*/ 2147483647 h 627"/>
                <a:gd name="T10" fmla="*/ 2147483647 w 412"/>
                <a:gd name="T11" fmla="*/ 2147483647 h 627"/>
                <a:gd name="T12" fmla="*/ 2147483647 w 412"/>
                <a:gd name="T13" fmla="*/ 2147483647 h 627"/>
                <a:gd name="T14" fmla="*/ 2147483647 w 412"/>
                <a:gd name="T15" fmla="*/ 2147483647 h 627"/>
                <a:gd name="T16" fmla="*/ 2147483647 w 412"/>
                <a:gd name="T17" fmla="*/ 2147483647 h 62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12"/>
                <a:gd name="T28" fmla="*/ 0 h 627"/>
                <a:gd name="T29" fmla="*/ 412 w 412"/>
                <a:gd name="T30" fmla="*/ 627 h 62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12" h="627">
                  <a:moveTo>
                    <a:pt x="0" y="35"/>
                  </a:moveTo>
                  <a:cubicBezTo>
                    <a:pt x="52" y="0"/>
                    <a:pt x="122" y="27"/>
                    <a:pt x="181" y="35"/>
                  </a:cubicBezTo>
                  <a:cubicBezTo>
                    <a:pt x="214" y="46"/>
                    <a:pt x="246" y="59"/>
                    <a:pt x="280" y="67"/>
                  </a:cubicBezTo>
                  <a:cubicBezTo>
                    <a:pt x="298" y="86"/>
                    <a:pt x="319" y="98"/>
                    <a:pt x="337" y="117"/>
                  </a:cubicBezTo>
                  <a:cubicBezTo>
                    <a:pt x="348" y="149"/>
                    <a:pt x="359" y="156"/>
                    <a:pt x="387" y="174"/>
                  </a:cubicBezTo>
                  <a:cubicBezTo>
                    <a:pt x="412" y="251"/>
                    <a:pt x="405" y="337"/>
                    <a:pt x="378" y="413"/>
                  </a:cubicBezTo>
                  <a:cubicBezTo>
                    <a:pt x="371" y="457"/>
                    <a:pt x="365" y="481"/>
                    <a:pt x="345" y="520"/>
                  </a:cubicBezTo>
                  <a:cubicBezTo>
                    <a:pt x="337" y="554"/>
                    <a:pt x="329" y="570"/>
                    <a:pt x="304" y="594"/>
                  </a:cubicBezTo>
                  <a:cubicBezTo>
                    <a:pt x="295" y="623"/>
                    <a:pt x="302" y="613"/>
                    <a:pt x="288" y="627"/>
                  </a:cubicBezTo>
                </a:path>
              </a:pathLst>
            </a:custGeom>
            <a:noFill/>
            <a:ln w="19050" cmpd="sng">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grpSp>
      <p:grpSp>
        <p:nvGrpSpPr>
          <p:cNvPr id="9" name="Group 51">
            <a:extLst>
              <a:ext uri="{FF2B5EF4-FFF2-40B4-BE49-F238E27FC236}">
                <a16:creationId xmlns:a16="http://schemas.microsoft.com/office/drawing/2014/main" id="{E1A8F583-7ECD-8C9D-95C1-D258C370BE6F}"/>
              </a:ext>
            </a:extLst>
          </p:cNvPr>
          <p:cNvGrpSpPr>
            <a:grpSpLocks/>
          </p:cNvGrpSpPr>
          <p:nvPr/>
        </p:nvGrpSpPr>
        <p:grpSpPr bwMode="auto">
          <a:xfrm rot="-3463747">
            <a:off x="4873625" y="3879850"/>
            <a:ext cx="1219200" cy="2286000"/>
            <a:chOff x="3810000" y="3886200"/>
            <a:chExt cx="990600" cy="2220913"/>
          </a:xfrm>
        </p:grpSpPr>
        <p:sp>
          <p:nvSpPr>
            <p:cNvPr id="2078" name="Line 12">
              <a:extLst>
                <a:ext uri="{FF2B5EF4-FFF2-40B4-BE49-F238E27FC236}">
                  <a16:creationId xmlns:a16="http://schemas.microsoft.com/office/drawing/2014/main" id="{6398CFC9-51AD-CA83-EA9D-B8E6EA0C7254}"/>
                </a:ext>
              </a:extLst>
            </p:cNvPr>
            <p:cNvSpPr>
              <a:spLocks noChangeShapeType="1"/>
            </p:cNvSpPr>
            <p:nvPr/>
          </p:nvSpPr>
          <p:spPr bwMode="auto">
            <a:xfrm flipV="1">
              <a:off x="3810000" y="3886200"/>
              <a:ext cx="990600" cy="220980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2079" name="Freeform 26">
              <a:extLst>
                <a:ext uri="{FF2B5EF4-FFF2-40B4-BE49-F238E27FC236}">
                  <a16:creationId xmlns:a16="http://schemas.microsoft.com/office/drawing/2014/main" id="{C2BD2599-77DF-C06A-3389-6D6A8032487D}"/>
                </a:ext>
              </a:extLst>
            </p:cNvPr>
            <p:cNvSpPr>
              <a:spLocks/>
            </p:cNvSpPr>
            <p:nvPr/>
          </p:nvSpPr>
          <p:spPr bwMode="auto">
            <a:xfrm>
              <a:off x="3814763" y="5186363"/>
              <a:ext cx="595312" cy="920750"/>
            </a:xfrm>
            <a:custGeom>
              <a:avLst/>
              <a:gdLst>
                <a:gd name="T0" fmla="*/ 2147483647 w 375"/>
                <a:gd name="T1" fmla="*/ 0 h 580"/>
                <a:gd name="T2" fmla="*/ 2147483647 w 375"/>
                <a:gd name="T3" fmla="*/ 2147483647 h 580"/>
                <a:gd name="T4" fmla="*/ 2147483647 w 375"/>
                <a:gd name="T5" fmla="*/ 2147483647 h 580"/>
                <a:gd name="T6" fmla="*/ 2147483647 w 375"/>
                <a:gd name="T7" fmla="*/ 2147483647 h 580"/>
                <a:gd name="T8" fmla="*/ 2147483647 w 375"/>
                <a:gd name="T9" fmla="*/ 2147483647 h 580"/>
                <a:gd name="T10" fmla="*/ 2147483647 w 375"/>
                <a:gd name="T11" fmla="*/ 2147483647 h 580"/>
                <a:gd name="T12" fmla="*/ 2147483647 w 375"/>
                <a:gd name="T13" fmla="*/ 2147483647 h 580"/>
                <a:gd name="T14" fmla="*/ 2147483647 w 375"/>
                <a:gd name="T15" fmla="*/ 2147483647 h 580"/>
                <a:gd name="T16" fmla="*/ 2147483647 w 375"/>
                <a:gd name="T17" fmla="*/ 2147483647 h 580"/>
                <a:gd name="T18" fmla="*/ 2147483647 w 375"/>
                <a:gd name="T19" fmla="*/ 2147483647 h 580"/>
                <a:gd name="T20" fmla="*/ 2147483647 w 375"/>
                <a:gd name="T21" fmla="*/ 2147483647 h 580"/>
                <a:gd name="T22" fmla="*/ 2147483647 w 375"/>
                <a:gd name="T23" fmla="*/ 2147483647 h 580"/>
                <a:gd name="T24" fmla="*/ 0 w 375"/>
                <a:gd name="T25" fmla="*/ 2147483647 h 58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75"/>
                <a:gd name="T40" fmla="*/ 0 h 580"/>
                <a:gd name="T41" fmla="*/ 375 w 375"/>
                <a:gd name="T42" fmla="*/ 580 h 58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75" h="580">
                  <a:moveTo>
                    <a:pt x="255" y="0"/>
                  </a:moveTo>
                  <a:cubicBezTo>
                    <a:pt x="260" y="8"/>
                    <a:pt x="265" y="17"/>
                    <a:pt x="271" y="24"/>
                  </a:cubicBezTo>
                  <a:cubicBezTo>
                    <a:pt x="284" y="39"/>
                    <a:pt x="312" y="66"/>
                    <a:pt x="312" y="66"/>
                  </a:cubicBezTo>
                  <a:cubicBezTo>
                    <a:pt x="326" y="104"/>
                    <a:pt x="338" y="110"/>
                    <a:pt x="354" y="156"/>
                  </a:cubicBezTo>
                  <a:cubicBezTo>
                    <a:pt x="360" y="172"/>
                    <a:pt x="370" y="205"/>
                    <a:pt x="370" y="205"/>
                  </a:cubicBezTo>
                  <a:cubicBezTo>
                    <a:pt x="367" y="263"/>
                    <a:pt x="375" y="322"/>
                    <a:pt x="362" y="378"/>
                  </a:cubicBezTo>
                  <a:cubicBezTo>
                    <a:pt x="355" y="410"/>
                    <a:pt x="321" y="420"/>
                    <a:pt x="296" y="428"/>
                  </a:cubicBezTo>
                  <a:cubicBezTo>
                    <a:pt x="280" y="433"/>
                    <a:pt x="247" y="444"/>
                    <a:pt x="247" y="444"/>
                  </a:cubicBezTo>
                  <a:cubicBezTo>
                    <a:pt x="228" y="473"/>
                    <a:pt x="214" y="482"/>
                    <a:pt x="181" y="493"/>
                  </a:cubicBezTo>
                  <a:cubicBezTo>
                    <a:pt x="124" y="531"/>
                    <a:pt x="150" y="519"/>
                    <a:pt x="107" y="535"/>
                  </a:cubicBezTo>
                  <a:cubicBezTo>
                    <a:pt x="60" y="580"/>
                    <a:pt x="124" y="524"/>
                    <a:pt x="66" y="559"/>
                  </a:cubicBezTo>
                  <a:cubicBezTo>
                    <a:pt x="59" y="563"/>
                    <a:pt x="57" y="574"/>
                    <a:pt x="49" y="576"/>
                  </a:cubicBezTo>
                  <a:cubicBezTo>
                    <a:pt x="33" y="580"/>
                    <a:pt x="16" y="576"/>
                    <a:pt x="0" y="576"/>
                  </a:cubicBezTo>
                </a:path>
              </a:pathLst>
            </a:custGeom>
            <a:noFill/>
            <a:ln w="19050" cmpd="sng">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grpSp>
      <p:sp>
        <p:nvSpPr>
          <p:cNvPr id="48" name="TextBox 47">
            <a:extLst>
              <a:ext uri="{FF2B5EF4-FFF2-40B4-BE49-F238E27FC236}">
                <a16:creationId xmlns:a16="http://schemas.microsoft.com/office/drawing/2014/main" id="{3876D94B-F332-074D-4EE3-3FC467042EF2}"/>
              </a:ext>
            </a:extLst>
          </p:cNvPr>
          <p:cNvSpPr txBox="1">
            <a:spLocks noChangeArrowheads="1"/>
          </p:cNvSpPr>
          <p:nvPr/>
        </p:nvSpPr>
        <p:spPr bwMode="auto">
          <a:xfrm>
            <a:off x="5876925" y="6172200"/>
            <a:ext cx="5238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i="1"/>
              <a:t>B’</a:t>
            </a:r>
          </a:p>
        </p:txBody>
      </p:sp>
      <mc:AlternateContent xmlns:mc="http://schemas.openxmlformats.org/markup-compatibility/2006" xmlns:p14="http://schemas.microsoft.com/office/powerpoint/2010/main">
        <mc:Choice Requires="p14">
          <p:contentPart p14:bwMode="auto" r:id="rId4">
            <p14:nvContentPartPr>
              <p14:cNvPr id="2052" name="Ink 48">
                <a:extLst>
                  <a:ext uri="{FF2B5EF4-FFF2-40B4-BE49-F238E27FC236}">
                    <a16:creationId xmlns:a16="http://schemas.microsoft.com/office/drawing/2014/main" id="{1201623D-7BB4-BACC-2EB4-D9EEAA8D63F8}"/>
                  </a:ext>
                </a:extLst>
              </p14:cNvPr>
              <p14:cNvContentPartPr>
                <a14:cpLocks xmlns:a14="http://schemas.microsoft.com/office/drawing/2010/main" noRot="1" noChangeAspect="1" noEditPoints="1" noChangeArrowheads="1" noChangeShapeType="1"/>
              </p14:cNvContentPartPr>
              <p14:nvPr/>
            </p14:nvContentPartPr>
            <p14:xfrm>
              <a:off x="4495800" y="4178300"/>
              <a:ext cx="3175" cy="3175"/>
            </p14:xfrm>
          </p:contentPart>
        </mc:Choice>
        <mc:Fallback xmlns="">
          <p:pic>
            <p:nvPicPr>
              <p:cNvPr id="2052" name="Ink 48">
                <a:extLst>
                  <a:ext uri="{FF2B5EF4-FFF2-40B4-BE49-F238E27FC236}">
                    <a16:creationId xmlns:a16="http://schemas.microsoft.com/office/drawing/2014/main" id="{1201623D-7BB4-BACC-2EB4-D9EEAA8D63F8}"/>
                  </a:ext>
                </a:extLst>
              </p:cNvPr>
              <p:cNvPicPr>
                <a:picLocks noRot="1" noChangeAspect="1" noEditPoints="1" noChangeArrowheads="1" noChangeShapeType="1"/>
              </p:cNvPicPr>
              <p:nvPr/>
            </p:nvPicPr>
            <p:blipFill>
              <a:blip r:embed="rId9"/>
              <a:stretch>
                <a:fillRect/>
              </a:stretch>
            </p:blipFill>
            <p:spPr>
              <a:xfrm>
                <a:off x="4487545" y="4170045"/>
                <a:ext cx="19685" cy="19685"/>
              </a:xfrm>
              <a:prstGeom prst="rect">
                <a:avLst/>
              </a:prstGeom>
            </p:spPr>
          </p:pic>
        </mc:Fallback>
      </mc:AlternateContent>
      <p:grpSp>
        <p:nvGrpSpPr>
          <p:cNvPr id="10" name="Group 9">
            <a:extLst>
              <a:ext uri="{FF2B5EF4-FFF2-40B4-BE49-F238E27FC236}">
                <a16:creationId xmlns:a16="http://schemas.microsoft.com/office/drawing/2014/main" id="{3A966036-A1E1-178F-3013-237BA311F4BB}"/>
              </a:ext>
            </a:extLst>
          </p:cNvPr>
          <p:cNvGrpSpPr/>
          <p:nvPr/>
        </p:nvGrpSpPr>
        <p:grpSpPr>
          <a:xfrm>
            <a:off x="0" y="0"/>
            <a:ext cx="9144000" cy="6858000"/>
            <a:chOff x="0" y="0"/>
            <a:chExt cx="9144000" cy="6858000"/>
          </a:xfrm>
        </p:grpSpPr>
        <p:pic>
          <p:nvPicPr>
            <p:cNvPr id="11" name="Picture 22" descr="Logo usage Guidelines">
              <a:extLst>
                <a:ext uri="{FF2B5EF4-FFF2-40B4-BE49-F238E27FC236}">
                  <a16:creationId xmlns:a16="http://schemas.microsoft.com/office/drawing/2014/main" id="{BB5B056D-83DB-209A-57C6-7310AF9F940D}"/>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12" name="Group 38">
              <a:extLst>
                <a:ext uri="{FF2B5EF4-FFF2-40B4-BE49-F238E27FC236}">
                  <a16:creationId xmlns:a16="http://schemas.microsoft.com/office/drawing/2014/main" id="{B51AD7BC-DB9C-E5FD-B81E-540F96E7BFC3}"/>
                </a:ext>
              </a:extLst>
            </p:cNvPr>
            <p:cNvGrpSpPr>
              <a:grpSpLocks/>
            </p:cNvGrpSpPr>
            <p:nvPr/>
          </p:nvGrpSpPr>
          <p:grpSpPr bwMode="auto">
            <a:xfrm>
              <a:off x="0" y="0"/>
              <a:ext cx="9144000" cy="6858000"/>
              <a:chOff x="0" y="0"/>
              <a:chExt cx="9144000" cy="6858000"/>
            </a:xfrm>
          </p:grpSpPr>
          <p:grpSp>
            <p:nvGrpSpPr>
              <p:cNvPr id="13" name="Group 19">
                <a:extLst>
                  <a:ext uri="{FF2B5EF4-FFF2-40B4-BE49-F238E27FC236}">
                    <a16:creationId xmlns:a16="http://schemas.microsoft.com/office/drawing/2014/main" id="{6E7DD060-A0A3-29AF-2244-FEDB016C8392}"/>
                  </a:ext>
                </a:extLst>
              </p:cNvPr>
              <p:cNvGrpSpPr>
                <a:grpSpLocks/>
              </p:cNvGrpSpPr>
              <p:nvPr/>
            </p:nvGrpSpPr>
            <p:grpSpPr bwMode="auto">
              <a:xfrm>
                <a:off x="0" y="0"/>
                <a:ext cx="9144000" cy="6858000"/>
                <a:chOff x="0" y="0"/>
                <a:chExt cx="9144000" cy="6858000"/>
              </a:xfrm>
            </p:grpSpPr>
            <p:grpSp>
              <p:nvGrpSpPr>
                <p:cNvPr id="15" name="Group 14">
                  <a:extLst>
                    <a:ext uri="{FF2B5EF4-FFF2-40B4-BE49-F238E27FC236}">
                      <a16:creationId xmlns:a16="http://schemas.microsoft.com/office/drawing/2014/main" id="{96F14D17-E62A-F519-6945-476DC2EFFA63}"/>
                    </a:ext>
                  </a:extLst>
                </p:cNvPr>
                <p:cNvGrpSpPr>
                  <a:grpSpLocks/>
                </p:cNvGrpSpPr>
                <p:nvPr/>
              </p:nvGrpSpPr>
              <p:grpSpPr bwMode="auto">
                <a:xfrm>
                  <a:off x="0" y="0"/>
                  <a:ext cx="9144000" cy="6858000"/>
                  <a:chOff x="0" y="0"/>
                  <a:chExt cx="5760" cy="4320"/>
                </a:xfrm>
              </p:grpSpPr>
              <p:grpSp>
                <p:nvGrpSpPr>
                  <p:cNvPr id="17" name="Group 16">
                    <a:extLst>
                      <a:ext uri="{FF2B5EF4-FFF2-40B4-BE49-F238E27FC236}">
                        <a16:creationId xmlns:a16="http://schemas.microsoft.com/office/drawing/2014/main" id="{5DABCF53-49F3-5CBD-357E-BFDB6AEF1E30}"/>
                      </a:ext>
                    </a:extLst>
                  </p:cNvPr>
                  <p:cNvGrpSpPr>
                    <a:grpSpLocks/>
                  </p:cNvGrpSpPr>
                  <p:nvPr/>
                </p:nvGrpSpPr>
                <p:grpSpPr bwMode="auto">
                  <a:xfrm>
                    <a:off x="0" y="0"/>
                    <a:ext cx="192" cy="4320"/>
                    <a:chOff x="0" y="-48"/>
                    <a:chExt cx="144" cy="4368"/>
                  </a:xfrm>
                </p:grpSpPr>
                <p:sp>
                  <p:nvSpPr>
                    <p:cNvPr id="27" name="Rectangle 10">
                      <a:extLst>
                        <a:ext uri="{FF2B5EF4-FFF2-40B4-BE49-F238E27FC236}">
                          <a16:creationId xmlns:a16="http://schemas.microsoft.com/office/drawing/2014/main" id="{3F1D2946-1C0E-9CB3-C31C-E173B248D23D}"/>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8" name="Rectangle 11">
                      <a:extLst>
                        <a:ext uri="{FF2B5EF4-FFF2-40B4-BE49-F238E27FC236}">
                          <a16:creationId xmlns:a16="http://schemas.microsoft.com/office/drawing/2014/main" id="{98F4AA91-9EE2-A4EE-5FA5-7A7C974F98C8}"/>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8" name="Group 17">
                    <a:extLst>
                      <a:ext uri="{FF2B5EF4-FFF2-40B4-BE49-F238E27FC236}">
                        <a16:creationId xmlns:a16="http://schemas.microsoft.com/office/drawing/2014/main" id="{A3D85F2E-4521-8FE5-834A-7E804F9DB4C0}"/>
                      </a:ext>
                    </a:extLst>
                  </p:cNvPr>
                  <p:cNvGrpSpPr>
                    <a:grpSpLocks/>
                  </p:cNvGrpSpPr>
                  <p:nvPr/>
                </p:nvGrpSpPr>
                <p:grpSpPr bwMode="auto">
                  <a:xfrm>
                    <a:off x="5674" y="24"/>
                    <a:ext cx="86" cy="4296"/>
                    <a:chOff x="5616" y="-48"/>
                    <a:chExt cx="144" cy="4368"/>
                  </a:xfrm>
                </p:grpSpPr>
                <p:sp>
                  <p:nvSpPr>
                    <p:cNvPr id="25" name="Rectangle 13">
                      <a:extLst>
                        <a:ext uri="{FF2B5EF4-FFF2-40B4-BE49-F238E27FC236}">
                          <a16:creationId xmlns:a16="http://schemas.microsoft.com/office/drawing/2014/main" id="{3586ED38-C7FB-4ED2-BC39-ACB8901DBABF}"/>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6" name="Rectangle 14">
                      <a:extLst>
                        <a:ext uri="{FF2B5EF4-FFF2-40B4-BE49-F238E27FC236}">
                          <a16:creationId xmlns:a16="http://schemas.microsoft.com/office/drawing/2014/main" id="{3BF01AA2-1A55-0E73-E013-AAD761596912}"/>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9" name="Group 15">
                    <a:extLst>
                      <a:ext uri="{FF2B5EF4-FFF2-40B4-BE49-F238E27FC236}">
                        <a16:creationId xmlns:a16="http://schemas.microsoft.com/office/drawing/2014/main" id="{6B53EB3E-4734-D45F-B317-6A9EBAFCAB24}"/>
                      </a:ext>
                    </a:extLst>
                  </p:cNvPr>
                  <p:cNvGrpSpPr>
                    <a:grpSpLocks/>
                  </p:cNvGrpSpPr>
                  <p:nvPr/>
                </p:nvGrpSpPr>
                <p:grpSpPr bwMode="auto">
                  <a:xfrm>
                    <a:off x="144" y="0"/>
                    <a:ext cx="5616" cy="144"/>
                    <a:chOff x="96" y="-48"/>
                    <a:chExt cx="5520" cy="144"/>
                  </a:xfrm>
                </p:grpSpPr>
                <p:sp>
                  <p:nvSpPr>
                    <p:cNvPr id="23" name="Rectangle 22">
                      <a:extLst>
                        <a:ext uri="{FF2B5EF4-FFF2-40B4-BE49-F238E27FC236}">
                          <a16:creationId xmlns:a16="http://schemas.microsoft.com/office/drawing/2014/main" id="{877632D8-9939-9430-40E1-3D82B6B3FBA2}"/>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4" name="Rectangle 23">
                      <a:extLst>
                        <a:ext uri="{FF2B5EF4-FFF2-40B4-BE49-F238E27FC236}">
                          <a16:creationId xmlns:a16="http://schemas.microsoft.com/office/drawing/2014/main" id="{7C245C4B-637F-32BB-B166-4F0BBDC2F59C}"/>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0" name="Group 18">
                    <a:extLst>
                      <a:ext uri="{FF2B5EF4-FFF2-40B4-BE49-F238E27FC236}">
                        <a16:creationId xmlns:a16="http://schemas.microsoft.com/office/drawing/2014/main" id="{6A19C2D9-3A53-9090-D82C-B8D1D032458C}"/>
                      </a:ext>
                    </a:extLst>
                  </p:cNvPr>
                  <p:cNvGrpSpPr>
                    <a:grpSpLocks/>
                  </p:cNvGrpSpPr>
                  <p:nvPr/>
                </p:nvGrpSpPr>
                <p:grpSpPr bwMode="auto">
                  <a:xfrm>
                    <a:off x="144" y="4234"/>
                    <a:ext cx="5616" cy="86"/>
                    <a:chOff x="96" y="4176"/>
                    <a:chExt cx="5520" cy="144"/>
                  </a:xfrm>
                </p:grpSpPr>
                <p:sp>
                  <p:nvSpPr>
                    <p:cNvPr id="21" name="Rectangle 19">
                      <a:extLst>
                        <a:ext uri="{FF2B5EF4-FFF2-40B4-BE49-F238E27FC236}">
                          <a16:creationId xmlns:a16="http://schemas.microsoft.com/office/drawing/2014/main" id="{4844326C-21C6-1041-AFFB-7E607D648A72}"/>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2" name="Rectangle 20">
                      <a:extLst>
                        <a:ext uri="{FF2B5EF4-FFF2-40B4-BE49-F238E27FC236}">
                          <a16:creationId xmlns:a16="http://schemas.microsoft.com/office/drawing/2014/main" id="{DD65371A-98F4-9F3A-6738-C08C4AFE6213}"/>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6" name="Rectangle 21">
                  <a:extLst>
                    <a:ext uri="{FF2B5EF4-FFF2-40B4-BE49-F238E27FC236}">
                      <a16:creationId xmlns:a16="http://schemas.microsoft.com/office/drawing/2014/main" id="{87608C2C-7617-ABD4-D14C-C7A39B1766CF}"/>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14" name="Picture 42" descr="A picture containing shape&#10;&#10;Description automatically generated">
                <a:extLst>
                  <a:ext uri="{FF2B5EF4-FFF2-40B4-BE49-F238E27FC236}">
                    <a16:creationId xmlns:a16="http://schemas.microsoft.com/office/drawing/2014/main" id="{9C3C9296-8C6F-2702-DA82-C0639D9E3F9B}"/>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extLst>
      <p:ext uri="{BB962C8B-B14F-4D97-AF65-F5344CB8AC3E}">
        <p14:creationId xmlns:p14="http://schemas.microsoft.com/office/powerpoint/2010/main" val="402994730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dissolve">
                                      <p:cBhvr>
                                        <p:cTn id="12" dur="500"/>
                                        <p:tgtEl>
                                          <p:spTgt spid="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dissolve">
                                      <p:cBhvr>
                                        <p:cTn id="17" dur="500"/>
                                        <p:tgtEl>
                                          <p:spTgt spid="2"/>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47125"/>
                                        </p:tgtEl>
                                        <p:attrNameLst>
                                          <p:attrName>style.visibility</p:attrName>
                                        </p:attrNameLst>
                                      </p:cBhvr>
                                      <p:to>
                                        <p:strVal val="visible"/>
                                      </p:to>
                                    </p:set>
                                    <p:animEffect transition="in" filter="dissolve">
                                      <p:cBhvr>
                                        <p:cTn id="22" dur="500"/>
                                        <p:tgtEl>
                                          <p:spTgt spid="47125"/>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47111"/>
                                        </p:tgtEl>
                                        <p:attrNameLst>
                                          <p:attrName>style.visibility</p:attrName>
                                        </p:attrNameLst>
                                      </p:cBhvr>
                                      <p:to>
                                        <p:strVal val="visible"/>
                                      </p:to>
                                    </p:set>
                                    <p:animEffect transition="in" filter="dissolve">
                                      <p:cBhvr>
                                        <p:cTn id="27" dur="500"/>
                                        <p:tgtEl>
                                          <p:spTgt spid="47111"/>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nodeType="click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dissolve">
                                      <p:cBhvr>
                                        <p:cTn id="32" dur="500"/>
                                        <p:tgtEl>
                                          <p:spTgt spid="3"/>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nodeType="click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dissolve">
                                      <p:cBhvr>
                                        <p:cTn id="37" dur="500"/>
                                        <p:tgtEl>
                                          <p:spTgt spid="7"/>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54"/>
                                        </p:tgtEl>
                                        <p:attrNameLst>
                                          <p:attrName>style.visibility</p:attrName>
                                        </p:attrNameLst>
                                      </p:cBhvr>
                                      <p:to>
                                        <p:strVal val="visible"/>
                                      </p:to>
                                    </p:set>
                                    <p:animEffect transition="in" filter="dissolve">
                                      <p:cBhvr>
                                        <p:cTn id="42" dur="500"/>
                                        <p:tgtEl>
                                          <p:spTgt spid="54"/>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9" presetClass="entr" presetSubtype="0" fill="hold" nodeType="clickEffect">
                                  <p:stCondLst>
                                    <p:cond delay="0"/>
                                  </p:stCondLst>
                                  <p:childTnLst>
                                    <p:set>
                                      <p:cBhvr>
                                        <p:cTn id="46" dur="1" fill="hold">
                                          <p:stCondLst>
                                            <p:cond delay="0"/>
                                          </p:stCondLst>
                                        </p:cTn>
                                        <p:tgtEl>
                                          <p:spTgt spid="8"/>
                                        </p:tgtEl>
                                        <p:attrNameLst>
                                          <p:attrName>style.visibility</p:attrName>
                                        </p:attrNameLst>
                                      </p:cBhvr>
                                      <p:to>
                                        <p:strVal val="visible"/>
                                      </p:to>
                                    </p:set>
                                    <p:animEffect transition="in" filter="dissolve">
                                      <p:cBhvr>
                                        <p:cTn id="47" dur="500"/>
                                        <p:tgtEl>
                                          <p:spTgt spid="8"/>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9" presetClass="entr" presetSubtype="0" fill="hold" grpId="0" nodeType="clickEffect">
                                  <p:stCondLst>
                                    <p:cond delay="0"/>
                                  </p:stCondLst>
                                  <p:childTnLst>
                                    <p:set>
                                      <p:cBhvr>
                                        <p:cTn id="51" dur="1" fill="hold">
                                          <p:stCondLst>
                                            <p:cond delay="0"/>
                                          </p:stCondLst>
                                        </p:cTn>
                                        <p:tgtEl>
                                          <p:spTgt spid="55"/>
                                        </p:tgtEl>
                                        <p:attrNameLst>
                                          <p:attrName>style.visibility</p:attrName>
                                        </p:attrNameLst>
                                      </p:cBhvr>
                                      <p:to>
                                        <p:strVal val="visible"/>
                                      </p:to>
                                    </p:set>
                                    <p:animEffect transition="in" filter="dissolve">
                                      <p:cBhvr>
                                        <p:cTn id="52" dur="500"/>
                                        <p:tgtEl>
                                          <p:spTgt spid="55"/>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9" presetClass="entr" presetSubtype="0" fill="hold" nodeType="clickEffect">
                                  <p:stCondLst>
                                    <p:cond delay="0"/>
                                  </p:stCondLst>
                                  <p:childTnLst>
                                    <p:set>
                                      <p:cBhvr>
                                        <p:cTn id="56" dur="1" fill="hold">
                                          <p:stCondLst>
                                            <p:cond delay="0"/>
                                          </p:stCondLst>
                                        </p:cTn>
                                        <p:tgtEl>
                                          <p:spTgt spid="4"/>
                                        </p:tgtEl>
                                        <p:attrNameLst>
                                          <p:attrName>style.visibility</p:attrName>
                                        </p:attrNameLst>
                                      </p:cBhvr>
                                      <p:to>
                                        <p:strVal val="visible"/>
                                      </p:to>
                                    </p:set>
                                    <p:animEffect transition="in" filter="dissolve">
                                      <p:cBhvr>
                                        <p:cTn id="57" dur="500"/>
                                        <p:tgtEl>
                                          <p:spTgt spid="4"/>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9" presetClass="entr" presetSubtype="0" fill="hold" grpId="0" nodeType="clickEffect">
                                  <p:stCondLst>
                                    <p:cond delay="0"/>
                                  </p:stCondLst>
                                  <p:childTnLst>
                                    <p:set>
                                      <p:cBhvr>
                                        <p:cTn id="61" dur="1" fill="hold">
                                          <p:stCondLst>
                                            <p:cond delay="0"/>
                                          </p:stCondLst>
                                        </p:cTn>
                                        <p:tgtEl>
                                          <p:spTgt spid="56"/>
                                        </p:tgtEl>
                                        <p:attrNameLst>
                                          <p:attrName>style.visibility</p:attrName>
                                        </p:attrNameLst>
                                      </p:cBhvr>
                                      <p:to>
                                        <p:strVal val="visible"/>
                                      </p:to>
                                    </p:set>
                                    <p:animEffect transition="in" filter="dissolve">
                                      <p:cBhvr>
                                        <p:cTn id="62" dur="500"/>
                                        <p:tgtEl>
                                          <p:spTgt spid="56"/>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9" presetClass="entr" presetSubtype="0" fill="hold" nodeType="clickEffect">
                                  <p:stCondLst>
                                    <p:cond delay="0"/>
                                  </p:stCondLst>
                                  <p:childTnLst>
                                    <p:set>
                                      <p:cBhvr>
                                        <p:cTn id="66" dur="1" fill="hold">
                                          <p:stCondLst>
                                            <p:cond delay="0"/>
                                          </p:stCondLst>
                                        </p:cTn>
                                        <p:tgtEl>
                                          <p:spTgt spid="9"/>
                                        </p:tgtEl>
                                        <p:attrNameLst>
                                          <p:attrName>style.visibility</p:attrName>
                                        </p:attrNameLst>
                                      </p:cBhvr>
                                      <p:to>
                                        <p:strVal val="visible"/>
                                      </p:to>
                                    </p:set>
                                    <p:animEffect transition="in" filter="dissolve">
                                      <p:cBhvr>
                                        <p:cTn id="67" dur="500"/>
                                        <p:tgtEl>
                                          <p:spTgt spid="9"/>
                                        </p:tgtEl>
                                      </p:cBhvr>
                                    </p:animEffect>
                                  </p:childTnLst>
                                </p:cTn>
                              </p:par>
                            </p:childTnLst>
                          </p:cTn>
                        </p:par>
                      </p:childTnLst>
                    </p:cTn>
                  </p:par>
                  <p:par>
                    <p:cTn id="68" fill="hold" nodeType="clickPar">
                      <p:stCondLst>
                        <p:cond delay="indefinite"/>
                      </p:stCondLst>
                      <p:childTnLst>
                        <p:par>
                          <p:cTn id="69" fill="hold" nodeType="withGroup">
                            <p:stCondLst>
                              <p:cond delay="0"/>
                            </p:stCondLst>
                            <p:childTnLst>
                              <p:par>
                                <p:cTn id="70" presetID="9" presetClass="entr" presetSubtype="0" fill="hold" grpId="0" nodeType="clickEffect">
                                  <p:stCondLst>
                                    <p:cond delay="0"/>
                                  </p:stCondLst>
                                  <p:childTnLst>
                                    <p:set>
                                      <p:cBhvr>
                                        <p:cTn id="71" dur="1" fill="hold">
                                          <p:stCondLst>
                                            <p:cond delay="0"/>
                                          </p:stCondLst>
                                        </p:cTn>
                                        <p:tgtEl>
                                          <p:spTgt spid="48"/>
                                        </p:tgtEl>
                                        <p:attrNameLst>
                                          <p:attrName>style.visibility</p:attrName>
                                        </p:attrNameLst>
                                      </p:cBhvr>
                                      <p:to>
                                        <p:strVal val="visible"/>
                                      </p:to>
                                    </p:set>
                                    <p:animEffect transition="in" filter="dissolve">
                                      <p:cBhvr>
                                        <p:cTn id="72"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11" grpId="0" animBg="1"/>
      <p:bldP spid="47125" grpId="0"/>
      <p:bldP spid="54" grpId="0"/>
      <p:bldP spid="55" grpId="0"/>
      <p:bldP spid="56" grpId="0"/>
      <p:bldP spid="4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58FB8244-EE4C-E3AD-D2D6-12C6074ED3A2}"/>
              </a:ext>
            </a:extLst>
          </p:cNvPr>
          <p:cNvSpPr>
            <a:spLocks noGrp="1" noChangeArrowheads="1"/>
          </p:cNvSpPr>
          <p:nvPr>
            <p:ph type="title"/>
          </p:nvPr>
        </p:nvSpPr>
        <p:spPr>
          <a:xfrm>
            <a:off x="673607" y="386625"/>
            <a:ext cx="7772400" cy="533400"/>
          </a:xfrm>
        </p:spPr>
        <p:txBody>
          <a:bodyPr/>
          <a:lstStyle/>
          <a:p>
            <a:r>
              <a:rPr lang="en-US" altLang="en-US" sz="2800" dirty="0"/>
              <a:t>Number of buckets</a:t>
            </a:r>
          </a:p>
        </p:txBody>
      </p:sp>
      <p:sp>
        <p:nvSpPr>
          <p:cNvPr id="519171" name="Rectangle 3">
            <a:extLst>
              <a:ext uri="{FF2B5EF4-FFF2-40B4-BE49-F238E27FC236}">
                <a16:creationId xmlns:a16="http://schemas.microsoft.com/office/drawing/2014/main" id="{E20F9F64-D3AD-113D-4564-011A9CA77BF2}"/>
              </a:ext>
            </a:extLst>
          </p:cNvPr>
          <p:cNvSpPr>
            <a:spLocks noGrp="1" noChangeArrowheads="1"/>
          </p:cNvSpPr>
          <p:nvPr>
            <p:ph type="body" idx="1"/>
          </p:nvPr>
        </p:nvSpPr>
        <p:spPr>
          <a:xfrm>
            <a:off x="304800" y="1295400"/>
            <a:ext cx="8534400" cy="1621070"/>
          </a:xfrm>
        </p:spPr>
        <p:txBody>
          <a:bodyPr/>
          <a:lstStyle/>
          <a:p>
            <a:pPr>
              <a:lnSpc>
                <a:spcPct val="80000"/>
              </a:lnSpc>
            </a:pPr>
            <a:r>
              <a:rPr lang="en-US" altLang="en-US" sz="2400" dirty="0"/>
              <a:t>The number of buckets for a given runner must be determined so that no water particle is lost.</a:t>
            </a:r>
          </a:p>
          <a:p>
            <a:pPr>
              <a:lnSpc>
                <a:spcPct val="80000"/>
              </a:lnSpc>
              <a:spcAft>
                <a:spcPts val="2400"/>
              </a:spcAft>
            </a:pPr>
            <a:r>
              <a:rPr lang="en-US" altLang="en-US" sz="2400" dirty="0"/>
              <a:t>Minimize the risks of detrimental interactions between the out flowing water particles and the adjacent buckets. </a:t>
            </a:r>
          </a:p>
        </p:txBody>
      </p:sp>
      <p:grpSp>
        <p:nvGrpSpPr>
          <p:cNvPr id="2" name="Group 1">
            <a:extLst>
              <a:ext uri="{FF2B5EF4-FFF2-40B4-BE49-F238E27FC236}">
                <a16:creationId xmlns:a16="http://schemas.microsoft.com/office/drawing/2014/main" id="{F5879978-D5BC-8B58-D1F7-3CEF54975B3C}"/>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F2659BB9-77A3-88AA-109E-8611CF79F62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70B06A88-0A43-3749-E870-07D92343C75A}"/>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E67827A4-EDB9-7AB3-0D68-A36D03D26F5C}"/>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016CF67C-3640-517A-62CE-756D108C9190}"/>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CAD99FC2-1113-3D6E-83F3-B487DCFA2E8C}"/>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D7B87C74-FD24-223C-9C28-7EF0DB6C92EC}"/>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82080693-6A04-10CC-EDAD-C9DBB0327F33}"/>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9">
                    <a:extLst>
                      <a:ext uri="{FF2B5EF4-FFF2-40B4-BE49-F238E27FC236}">
                        <a16:creationId xmlns:a16="http://schemas.microsoft.com/office/drawing/2014/main" id="{C1482954-84B1-BF3A-FB5D-66C10C78B5F5}"/>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6667C6A1-9DCE-70C3-C1AA-61F1A67163D1}"/>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E3E55D96-3DEF-1A77-997C-2B3D16324E48}"/>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A46A4EEB-5FD3-F739-D5B5-429CFC54D380}"/>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F7835C52-E4F4-1DCA-02CB-2537B455E6AD}"/>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3CF38901-81A3-BA90-AE35-C50E4C3786A4}"/>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11AA1F23-D6AC-4B9C-A366-699833DF756F}"/>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0DD738EC-D907-C41D-B2E0-079DAC81CA77}"/>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05135738-406F-D890-B30E-78DAA3D07B0E}"/>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4F07E65E-C0B7-11E0-B352-C5D0E0183DEB}"/>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EB8F3061-F91D-1A14-0EED-8AA5523E707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pic>
        <p:nvPicPr>
          <p:cNvPr id="22" name="Picture 21">
            <a:extLst>
              <a:ext uri="{FF2B5EF4-FFF2-40B4-BE49-F238E27FC236}">
                <a16:creationId xmlns:a16="http://schemas.microsoft.com/office/drawing/2014/main" id="{03B5B64E-9985-11AD-A2E0-3C08A59045B0}"/>
              </a:ext>
            </a:extLst>
          </p:cNvPr>
          <p:cNvPicPr>
            <a:picLocks noChangeAspect="1"/>
          </p:cNvPicPr>
          <p:nvPr/>
        </p:nvPicPr>
        <p:blipFill>
          <a:blip r:embed="rId4"/>
          <a:stretch>
            <a:fillRect/>
          </a:stretch>
        </p:blipFill>
        <p:spPr>
          <a:xfrm>
            <a:off x="3963494" y="3115089"/>
            <a:ext cx="4951906" cy="3438111"/>
          </a:xfrm>
          <a:prstGeom prst="rect">
            <a:avLst/>
          </a:prstGeom>
        </p:spPr>
      </p:pic>
    </p:spTree>
    <p:extLst>
      <p:ext uri="{BB962C8B-B14F-4D97-AF65-F5344CB8AC3E}">
        <p14:creationId xmlns:p14="http://schemas.microsoft.com/office/powerpoint/2010/main" val="36798910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19171">
                                            <p:txEl>
                                              <p:pRg st="0" end="0"/>
                                            </p:txEl>
                                          </p:spTgt>
                                        </p:tgtEl>
                                        <p:attrNameLst>
                                          <p:attrName>style.visibility</p:attrName>
                                        </p:attrNameLst>
                                      </p:cBhvr>
                                      <p:to>
                                        <p:strVal val="visible"/>
                                      </p:to>
                                    </p:set>
                                    <p:animEffect transition="in" filter="dissolve">
                                      <p:cBhvr>
                                        <p:cTn id="7" dur="500"/>
                                        <p:tgtEl>
                                          <p:spTgt spid="51917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19171">
                                            <p:txEl>
                                              <p:pRg st="1" end="1"/>
                                            </p:txEl>
                                          </p:spTgt>
                                        </p:tgtEl>
                                        <p:attrNameLst>
                                          <p:attrName>style.visibility</p:attrName>
                                        </p:attrNameLst>
                                      </p:cBhvr>
                                      <p:to>
                                        <p:strVal val="visible"/>
                                      </p:to>
                                    </p:set>
                                    <p:animEffect transition="in" filter="dissolve">
                                      <p:cBhvr>
                                        <p:cTn id="12" dur="500"/>
                                        <p:tgtEl>
                                          <p:spTgt spid="51917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9171"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58FB8244-EE4C-E3AD-D2D6-12C6074ED3A2}"/>
              </a:ext>
            </a:extLst>
          </p:cNvPr>
          <p:cNvSpPr>
            <a:spLocks noGrp="1" noChangeArrowheads="1"/>
          </p:cNvSpPr>
          <p:nvPr>
            <p:ph type="title"/>
          </p:nvPr>
        </p:nvSpPr>
        <p:spPr>
          <a:xfrm>
            <a:off x="656844" y="441325"/>
            <a:ext cx="7772400" cy="533400"/>
          </a:xfrm>
        </p:spPr>
        <p:txBody>
          <a:bodyPr/>
          <a:lstStyle/>
          <a:p>
            <a:r>
              <a:rPr lang="en-US" altLang="en-US" sz="2800" dirty="0"/>
              <a:t>Number of buckets</a:t>
            </a:r>
          </a:p>
        </p:txBody>
      </p:sp>
      <p:sp>
        <p:nvSpPr>
          <p:cNvPr id="519171" name="Rectangle 3">
            <a:extLst>
              <a:ext uri="{FF2B5EF4-FFF2-40B4-BE49-F238E27FC236}">
                <a16:creationId xmlns:a16="http://schemas.microsoft.com/office/drawing/2014/main" id="{E20F9F64-D3AD-113D-4564-011A9CA77BF2}"/>
              </a:ext>
            </a:extLst>
          </p:cNvPr>
          <p:cNvSpPr>
            <a:spLocks noGrp="1" noChangeArrowheads="1"/>
          </p:cNvSpPr>
          <p:nvPr>
            <p:ph type="body" idx="1"/>
          </p:nvPr>
        </p:nvSpPr>
        <p:spPr>
          <a:xfrm>
            <a:off x="228600" y="1219200"/>
            <a:ext cx="8534400" cy="1727614"/>
          </a:xfrm>
        </p:spPr>
        <p:txBody>
          <a:bodyPr/>
          <a:lstStyle/>
          <a:p>
            <a:pPr>
              <a:lnSpc>
                <a:spcPct val="80000"/>
              </a:lnSpc>
            </a:pPr>
            <a:r>
              <a:rPr lang="en-US" altLang="en-US" sz="2400" dirty="0"/>
              <a:t>The runner pitch is determined by the paths of; </a:t>
            </a:r>
          </a:p>
          <a:p>
            <a:pPr lvl="1">
              <a:lnSpc>
                <a:spcPct val="80000"/>
              </a:lnSpc>
            </a:pPr>
            <a:r>
              <a:rPr lang="en-US" altLang="en-US" sz="2000" dirty="0"/>
              <a:t>the bucket tip (diameter </a:t>
            </a:r>
            <a:r>
              <a:rPr lang="en-US" altLang="en-US" sz="2000" i="1" dirty="0" err="1"/>
              <a:t>D</a:t>
            </a:r>
            <a:r>
              <a:rPr lang="en-US" altLang="en-US" sz="2000" i="1" baseline="-25000" dirty="0" err="1"/>
              <a:t>pelton</a:t>
            </a:r>
            <a:r>
              <a:rPr lang="en-US" altLang="en-US" sz="2000" dirty="0"/>
              <a:t>), </a:t>
            </a:r>
          </a:p>
          <a:p>
            <a:pPr lvl="1">
              <a:lnSpc>
                <a:spcPct val="80000"/>
              </a:lnSpc>
            </a:pPr>
            <a:r>
              <a:rPr lang="en-US" altLang="en-US" sz="2000" dirty="0"/>
              <a:t>the Wheel-base diameter (</a:t>
            </a:r>
            <a:r>
              <a:rPr lang="en-US" altLang="en-US" sz="2000" i="1" dirty="0" err="1"/>
              <a:t>D</a:t>
            </a:r>
            <a:r>
              <a:rPr lang="en-US" altLang="en-US" sz="2000" baseline="-25000" dirty="0" err="1"/>
              <a:t>Base</a:t>
            </a:r>
            <a:r>
              <a:rPr lang="en-US" altLang="en-US" sz="2000" dirty="0"/>
              <a:t>).</a:t>
            </a:r>
          </a:p>
          <a:p>
            <a:pPr>
              <a:lnSpc>
                <a:spcPct val="80000"/>
              </a:lnSpc>
            </a:pPr>
            <a:r>
              <a:rPr lang="en-US" altLang="en-US" sz="2400" dirty="0"/>
              <a:t>and the relative paths of the water particles stemming from the upper </a:t>
            </a:r>
            <a:r>
              <a:rPr lang="en-US" altLang="en-US" sz="2400" i="1" dirty="0"/>
              <a:t>A-</a:t>
            </a:r>
            <a:r>
              <a:rPr lang="en-US" altLang="en-US" sz="2400" i="1" dirty="0" err="1"/>
              <a:t>A’</a:t>
            </a:r>
            <a:r>
              <a:rPr lang="en-US" altLang="en-US" sz="2400" dirty="0" err="1"/>
              <a:t>and</a:t>
            </a:r>
            <a:r>
              <a:rPr lang="en-US" altLang="en-US" sz="2400" dirty="0"/>
              <a:t> lower generators </a:t>
            </a:r>
            <a:r>
              <a:rPr lang="en-US" altLang="en-US" sz="2400" i="1" dirty="0"/>
              <a:t>B-</a:t>
            </a:r>
            <a:r>
              <a:rPr lang="en-US" altLang="en-US" sz="2400" i="1" dirty="0" err="1"/>
              <a:t>B’</a:t>
            </a:r>
            <a:r>
              <a:rPr lang="en-US" altLang="en-US" sz="2400" dirty="0" err="1"/>
              <a:t>of</a:t>
            </a:r>
            <a:r>
              <a:rPr lang="en-US" altLang="en-US" sz="2400" dirty="0"/>
              <a:t> the jet.</a:t>
            </a:r>
            <a:endParaRPr lang="en-US" altLang="en-US" sz="2400" i="1" dirty="0"/>
          </a:p>
        </p:txBody>
      </p:sp>
      <p:grpSp>
        <p:nvGrpSpPr>
          <p:cNvPr id="2" name="Group 1">
            <a:extLst>
              <a:ext uri="{FF2B5EF4-FFF2-40B4-BE49-F238E27FC236}">
                <a16:creationId xmlns:a16="http://schemas.microsoft.com/office/drawing/2014/main" id="{F5879978-D5BC-8B58-D1F7-3CEF54975B3C}"/>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F2659BB9-77A3-88AA-109E-8611CF79F62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70B06A88-0A43-3749-E870-07D92343C75A}"/>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E67827A4-EDB9-7AB3-0D68-A36D03D26F5C}"/>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016CF67C-3640-517A-62CE-756D108C9190}"/>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CAD99FC2-1113-3D6E-83F3-B487DCFA2E8C}"/>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D7B87C74-FD24-223C-9C28-7EF0DB6C92EC}"/>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82080693-6A04-10CC-EDAD-C9DBB0327F33}"/>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9">
                    <a:extLst>
                      <a:ext uri="{FF2B5EF4-FFF2-40B4-BE49-F238E27FC236}">
                        <a16:creationId xmlns:a16="http://schemas.microsoft.com/office/drawing/2014/main" id="{C1482954-84B1-BF3A-FB5D-66C10C78B5F5}"/>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6667C6A1-9DCE-70C3-C1AA-61F1A67163D1}"/>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E3E55D96-3DEF-1A77-997C-2B3D16324E48}"/>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A46A4EEB-5FD3-F739-D5B5-429CFC54D380}"/>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F7835C52-E4F4-1DCA-02CB-2537B455E6AD}"/>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3CF38901-81A3-BA90-AE35-C50E4C3786A4}"/>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11AA1F23-D6AC-4B9C-A366-699833DF756F}"/>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0DD738EC-D907-C41D-B2E0-079DAC81CA77}"/>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05135738-406F-D890-B30E-78DAA3D07B0E}"/>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4F07E65E-C0B7-11E0-B352-C5D0E0183DEB}"/>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EB8F3061-F91D-1A14-0EED-8AA5523E707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pic>
        <p:nvPicPr>
          <p:cNvPr id="22" name="Picture 21">
            <a:extLst>
              <a:ext uri="{FF2B5EF4-FFF2-40B4-BE49-F238E27FC236}">
                <a16:creationId xmlns:a16="http://schemas.microsoft.com/office/drawing/2014/main" id="{03B5B64E-9985-11AD-A2E0-3C08A59045B0}"/>
              </a:ext>
            </a:extLst>
          </p:cNvPr>
          <p:cNvPicPr>
            <a:picLocks noChangeAspect="1"/>
          </p:cNvPicPr>
          <p:nvPr/>
        </p:nvPicPr>
        <p:blipFill>
          <a:blip r:embed="rId4"/>
          <a:stretch>
            <a:fillRect/>
          </a:stretch>
        </p:blipFill>
        <p:spPr>
          <a:xfrm>
            <a:off x="3963494" y="3115089"/>
            <a:ext cx="4951906" cy="3438111"/>
          </a:xfrm>
          <a:prstGeom prst="rect">
            <a:avLst/>
          </a:prstGeom>
        </p:spPr>
      </p:pic>
      <p:sp>
        <p:nvSpPr>
          <p:cNvPr id="23" name="TextBox 22">
            <a:extLst>
              <a:ext uri="{FF2B5EF4-FFF2-40B4-BE49-F238E27FC236}">
                <a16:creationId xmlns:a16="http://schemas.microsoft.com/office/drawing/2014/main" id="{0211022B-A338-C105-952E-FAFE539F5ACE}"/>
              </a:ext>
            </a:extLst>
          </p:cNvPr>
          <p:cNvSpPr txBox="1"/>
          <p:nvPr/>
        </p:nvSpPr>
        <p:spPr>
          <a:xfrm>
            <a:off x="381000" y="3554409"/>
            <a:ext cx="4572000" cy="2160591"/>
          </a:xfrm>
          <a:prstGeom prst="rect">
            <a:avLst/>
          </a:prstGeom>
          <a:noFill/>
        </p:spPr>
        <p:txBody>
          <a:bodyPr wrap="square">
            <a:spAutoFit/>
          </a:bodyPr>
          <a:lstStyle/>
          <a:p>
            <a:pPr algn="ctr">
              <a:lnSpc>
                <a:spcPct val="80000"/>
              </a:lnSpc>
            </a:pPr>
            <a:r>
              <a:rPr lang="en-US" altLang="en-US" sz="2800" dirty="0">
                <a:solidFill>
                  <a:srgbClr val="0070C0"/>
                </a:solidFill>
              </a:rPr>
              <a:t>The bucket pitch must be selected so that no particle stemming from the lower generator of the jet can escape the runner without encountering any bucket!</a:t>
            </a:r>
          </a:p>
        </p:txBody>
      </p:sp>
    </p:spTree>
    <p:extLst>
      <p:ext uri="{BB962C8B-B14F-4D97-AF65-F5344CB8AC3E}">
        <p14:creationId xmlns:p14="http://schemas.microsoft.com/office/powerpoint/2010/main" val="187768704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19171">
                                            <p:txEl>
                                              <p:pRg st="0" end="0"/>
                                            </p:txEl>
                                          </p:spTgt>
                                        </p:tgtEl>
                                        <p:attrNameLst>
                                          <p:attrName>style.visibility</p:attrName>
                                        </p:attrNameLst>
                                      </p:cBhvr>
                                      <p:to>
                                        <p:strVal val="visible"/>
                                      </p:to>
                                    </p:set>
                                    <p:animEffect transition="in" filter="dissolve">
                                      <p:cBhvr>
                                        <p:cTn id="7" dur="500"/>
                                        <p:tgtEl>
                                          <p:spTgt spid="519171">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519171">
                                            <p:txEl>
                                              <p:pRg st="1" end="1"/>
                                            </p:txEl>
                                          </p:spTgt>
                                        </p:tgtEl>
                                        <p:attrNameLst>
                                          <p:attrName>style.visibility</p:attrName>
                                        </p:attrNameLst>
                                      </p:cBhvr>
                                      <p:to>
                                        <p:strVal val="visible"/>
                                      </p:to>
                                    </p:set>
                                    <p:animEffect transition="in" filter="dissolve">
                                      <p:cBhvr>
                                        <p:cTn id="10" dur="500"/>
                                        <p:tgtEl>
                                          <p:spTgt spid="519171">
                                            <p:txEl>
                                              <p:pRg st="1" end="1"/>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519171">
                                            <p:txEl>
                                              <p:pRg st="2" end="2"/>
                                            </p:txEl>
                                          </p:spTgt>
                                        </p:tgtEl>
                                        <p:attrNameLst>
                                          <p:attrName>style.visibility</p:attrName>
                                        </p:attrNameLst>
                                      </p:cBhvr>
                                      <p:to>
                                        <p:strVal val="visible"/>
                                      </p:to>
                                    </p:set>
                                    <p:animEffect transition="in" filter="dissolve">
                                      <p:cBhvr>
                                        <p:cTn id="13" dur="500"/>
                                        <p:tgtEl>
                                          <p:spTgt spid="519171">
                                            <p:txEl>
                                              <p:pRg st="2" end="2"/>
                                            </p:txEl>
                                          </p:spTgt>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519171">
                                            <p:txEl>
                                              <p:pRg st="3" end="3"/>
                                            </p:txEl>
                                          </p:spTgt>
                                        </p:tgtEl>
                                        <p:attrNameLst>
                                          <p:attrName>style.visibility</p:attrName>
                                        </p:attrNameLst>
                                      </p:cBhvr>
                                      <p:to>
                                        <p:strVal val="visible"/>
                                      </p:to>
                                    </p:set>
                                    <p:animEffect transition="in" filter="dissolve">
                                      <p:cBhvr>
                                        <p:cTn id="18" dur="500"/>
                                        <p:tgtEl>
                                          <p:spTgt spid="519171">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23"/>
                                        </p:tgtEl>
                                        <p:attrNameLst>
                                          <p:attrName>style.visibility</p:attrName>
                                        </p:attrNameLst>
                                      </p:cBhvr>
                                      <p:to>
                                        <p:strVal val="visible"/>
                                      </p:to>
                                    </p:set>
                                    <p:anim calcmode="lin" valueType="num">
                                      <p:cBhvr additive="base">
                                        <p:cTn id="23" dur="500" fill="hold"/>
                                        <p:tgtEl>
                                          <p:spTgt spid="23"/>
                                        </p:tgtEl>
                                        <p:attrNameLst>
                                          <p:attrName>ppt_x</p:attrName>
                                        </p:attrNameLst>
                                      </p:cBhvr>
                                      <p:tavLst>
                                        <p:tav tm="0">
                                          <p:val>
                                            <p:strVal val="#ppt_x"/>
                                          </p:val>
                                        </p:tav>
                                        <p:tav tm="100000">
                                          <p:val>
                                            <p:strVal val="#ppt_x"/>
                                          </p:val>
                                        </p:tav>
                                      </p:tavLst>
                                    </p:anim>
                                    <p:anim calcmode="lin" valueType="num">
                                      <p:cBhvr additive="base">
                                        <p:cTn id="24"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9171" grpId="0" build="p"/>
      <p:bldP spid="2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69348" name="Object 2">
            <a:extLst>
              <a:ext uri="{FF2B5EF4-FFF2-40B4-BE49-F238E27FC236}">
                <a16:creationId xmlns:a16="http://schemas.microsoft.com/office/drawing/2014/main" id="{65A8D918-D1E8-6A92-E2CE-84D5716DDD6E}"/>
              </a:ext>
            </a:extLst>
          </p:cNvPr>
          <p:cNvGraphicFramePr>
            <a:graphicFrameLocks noChangeAspect="1"/>
          </p:cNvGraphicFramePr>
          <p:nvPr/>
        </p:nvGraphicFramePr>
        <p:xfrm>
          <a:off x="381000" y="1371600"/>
          <a:ext cx="4419600" cy="2089150"/>
        </p:xfrm>
        <a:graphic>
          <a:graphicData uri="http://schemas.openxmlformats.org/presentationml/2006/ole">
            <mc:AlternateContent xmlns:mc="http://schemas.openxmlformats.org/markup-compatibility/2006">
              <mc:Choice xmlns:v="urn:schemas-microsoft-com:vml" Requires="v">
                <p:oleObj name="Bitmap Image" r:id="rId2" imgW="3323810" imgH="1571844" progId="Paint.Picture">
                  <p:embed/>
                </p:oleObj>
              </mc:Choice>
              <mc:Fallback>
                <p:oleObj name="Bitmap Image" r:id="rId2" imgW="3323810" imgH="1571844" progId="Paint.Picture">
                  <p:embed/>
                  <p:pic>
                    <p:nvPicPr>
                      <p:cNvPr id="569348" name="Object 2">
                        <a:extLst>
                          <a:ext uri="{FF2B5EF4-FFF2-40B4-BE49-F238E27FC236}">
                            <a16:creationId xmlns:a16="http://schemas.microsoft.com/office/drawing/2014/main" id="{65A8D918-D1E8-6A92-E2CE-84D5716DDD6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371600"/>
                        <a:ext cx="4419600" cy="208915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079" name="Rectangle 2">
            <a:extLst>
              <a:ext uri="{FF2B5EF4-FFF2-40B4-BE49-F238E27FC236}">
                <a16:creationId xmlns:a16="http://schemas.microsoft.com/office/drawing/2014/main" id="{93CB9627-315E-A156-B8A2-9B1DF41F2A86}"/>
              </a:ext>
            </a:extLst>
          </p:cNvPr>
          <p:cNvSpPr>
            <a:spLocks noGrp="1" noChangeArrowheads="1"/>
          </p:cNvSpPr>
          <p:nvPr>
            <p:ph type="title" idx="4294967295"/>
          </p:nvPr>
        </p:nvSpPr>
        <p:spPr>
          <a:xfrm>
            <a:off x="1524000" y="328646"/>
            <a:ext cx="6612309" cy="890554"/>
          </a:xfrm>
        </p:spPr>
        <p:txBody>
          <a:bodyPr/>
          <a:lstStyle/>
          <a:p>
            <a:r>
              <a:rPr lang="en-US" altLang="en-US" sz="2800" dirty="0"/>
              <a:t>Artistic Drawing : Cycle of Jet Bucket Interactions</a:t>
            </a:r>
          </a:p>
        </p:txBody>
      </p:sp>
      <p:sp>
        <p:nvSpPr>
          <p:cNvPr id="569347" name="Text Box 3">
            <a:extLst>
              <a:ext uri="{FF2B5EF4-FFF2-40B4-BE49-F238E27FC236}">
                <a16:creationId xmlns:a16="http://schemas.microsoft.com/office/drawing/2014/main" id="{C996C9E9-9229-02B6-8E2E-A49725156E83}"/>
              </a:ext>
            </a:extLst>
          </p:cNvPr>
          <p:cNvSpPr txBox="1">
            <a:spLocks noChangeArrowheads="1"/>
          </p:cNvSpPr>
          <p:nvPr/>
        </p:nvSpPr>
        <p:spPr bwMode="auto">
          <a:xfrm>
            <a:off x="2728912" y="1233487"/>
            <a:ext cx="1081088"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i="1" dirty="0" err="1">
                <a:latin typeface="Symbol" panose="05050102010706020507" pitchFamily="18" charset="2"/>
              </a:rPr>
              <a:t>Dq</a:t>
            </a:r>
            <a:r>
              <a:rPr lang="en-US" altLang="en-US" i="1" dirty="0">
                <a:latin typeface="Symbol" panose="05050102010706020507" pitchFamily="18" charset="2"/>
              </a:rPr>
              <a:t>=5</a:t>
            </a:r>
            <a:r>
              <a:rPr lang="en-US" altLang="en-US" i="1" baseline="30000" dirty="0">
                <a:latin typeface="Symbol" panose="05050102010706020507" pitchFamily="18" charset="2"/>
              </a:rPr>
              <a:t>0</a:t>
            </a:r>
            <a:endParaRPr lang="en-US" altLang="en-US" i="1" dirty="0">
              <a:latin typeface="Symbol" panose="05050102010706020507" pitchFamily="18" charset="2"/>
            </a:endParaRPr>
          </a:p>
        </p:txBody>
      </p:sp>
      <p:graphicFrame>
        <p:nvGraphicFramePr>
          <p:cNvPr id="569349" name="Object 3">
            <a:extLst>
              <a:ext uri="{FF2B5EF4-FFF2-40B4-BE49-F238E27FC236}">
                <a16:creationId xmlns:a16="http://schemas.microsoft.com/office/drawing/2014/main" id="{63913790-5582-94AA-EAA2-C9A619F69B2B}"/>
              </a:ext>
            </a:extLst>
          </p:cNvPr>
          <p:cNvGraphicFramePr>
            <a:graphicFrameLocks noChangeAspect="1"/>
          </p:cNvGraphicFramePr>
          <p:nvPr/>
        </p:nvGraphicFramePr>
        <p:xfrm>
          <a:off x="0" y="4191000"/>
          <a:ext cx="5029200" cy="2344738"/>
        </p:xfrm>
        <a:graphic>
          <a:graphicData uri="http://schemas.openxmlformats.org/presentationml/2006/ole">
            <mc:AlternateContent xmlns:mc="http://schemas.openxmlformats.org/markup-compatibility/2006">
              <mc:Choice xmlns:v="urn:schemas-microsoft-com:vml" Requires="v">
                <p:oleObj name="Bitmap Image" r:id="rId4" imgW="3371429" imgH="1571844" progId="Paint.Picture">
                  <p:embed/>
                </p:oleObj>
              </mc:Choice>
              <mc:Fallback>
                <p:oleObj name="Bitmap Image" r:id="rId4" imgW="3371429" imgH="1571844" progId="Paint.Picture">
                  <p:embed/>
                  <p:pic>
                    <p:nvPicPr>
                      <p:cNvPr id="569349" name="Object 3">
                        <a:extLst>
                          <a:ext uri="{FF2B5EF4-FFF2-40B4-BE49-F238E27FC236}">
                            <a16:creationId xmlns:a16="http://schemas.microsoft.com/office/drawing/2014/main" id="{63913790-5582-94AA-EAA2-C9A619F69B2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4191000"/>
                        <a:ext cx="5029200" cy="234473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69350" name="Text Box 6">
            <a:extLst>
              <a:ext uri="{FF2B5EF4-FFF2-40B4-BE49-F238E27FC236}">
                <a16:creationId xmlns:a16="http://schemas.microsoft.com/office/drawing/2014/main" id="{0613E671-7AF0-5AED-0F68-4771E1C6DA47}"/>
              </a:ext>
            </a:extLst>
          </p:cNvPr>
          <p:cNvSpPr txBox="1">
            <a:spLocks noChangeArrowheads="1"/>
          </p:cNvSpPr>
          <p:nvPr/>
        </p:nvSpPr>
        <p:spPr bwMode="auto">
          <a:xfrm>
            <a:off x="2819400" y="3733800"/>
            <a:ext cx="1258888"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i="1">
                <a:latin typeface="Symbol" panose="05050102010706020507" pitchFamily="18" charset="2"/>
              </a:rPr>
              <a:t>Dq=15</a:t>
            </a:r>
            <a:r>
              <a:rPr lang="en-US" altLang="en-US" i="1" baseline="30000">
                <a:latin typeface="Symbol" panose="05050102010706020507" pitchFamily="18" charset="2"/>
              </a:rPr>
              <a:t>0</a:t>
            </a:r>
            <a:endParaRPr lang="en-US" altLang="en-US" i="1">
              <a:latin typeface="Symbol" panose="05050102010706020507" pitchFamily="18" charset="2"/>
            </a:endParaRPr>
          </a:p>
        </p:txBody>
      </p:sp>
      <p:graphicFrame>
        <p:nvGraphicFramePr>
          <p:cNvPr id="569351" name="Object 4">
            <a:extLst>
              <a:ext uri="{FF2B5EF4-FFF2-40B4-BE49-F238E27FC236}">
                <a16:creationId xmlns:a16="http://schemas.microsoft.com/office/drawing/2014/main" id="{23FDD26C-F603-91CD-5513-33B7FA0F0EEA}"/>
              </a:ext>
            </a:extLst>
          </p:cNvPr>
          <p:cNvGraphicFramePr>
            <a:graphicFrameLocks noChangeAspect="1"/>
          </p:cNvGraphicFramePr>
          <p:nvPr/>
        </p:nvGraphicFramePr>
        <p:xfrm>
          <a:off x="4953000" y="1295400"/>
          <a:ext cx="4191000" cy="2108200"/>
        </p:xfrm>
        <a:graphic>
          <a:graphicData uri="http://schemas.openxmlformats.org/presentationml/2006/ole">
            <mc:AlternateContent xmlns:mc="http://schemas.openxmlformats.org/markup-compatibility/2006">
              <mc:Choice xmlns:v="urn:schemas-microsoft-com:vml" Requires="v">
                <p:oleObj name="Bitmap Image" r:id="rId6" imgW="3296110" imgH="1657581" progId="Paint.Picture">
                  <p:embed/>
                </p:oleObj>
              </mc:Choice>
              <mc:Fallback>
                <p:oleObj name="Bitmap Image" r:id="rId6" imgW="3296110" imgH="1657581" progId="Paint.Picture">
                  <p:embed/>
                  <p:pic>
                    <p:nvPicPr>
                      <p:cNvPr id="569351" name="Object 4">
                        <a:extLst>
                          <a:ext uri="{FF2B5EF4-FFF2-40B4-BE49-F238E27FC236}">
                            <a16:creationId xmlns:a16="http://schemas.microsoft.com/office/drawing/2014/main" id="{23FDD26C-F603-91CD-5513-33B7FA0F0EE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953000" y="1295400"/>
                        <a:ext cx="4191000" cy="21082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69352" name="Text Box 8">
            <a:extLst>
              <a:ext uri="{FF2B5EF4-FFF2-40B4-BE49-F238E27FC236}">
                <a16:creationId xmlns:a16="http://schemas.microsoft.com/office/drawing/2014/main" id="{F4ED5415-232C-BEE8-74F2-0A224E700252}"/>
              </a:ext>
            </a:extLst>
          </p:cNvPr>
          <p:cNvSpPr txBox="1">
            <a:spLocks noChangeArrowheads="1"/>
          </p:cNvSpPr>
          <p:nvPr/>
        </p:nvSpPr>
        <p:spPr bwMode="auto">
          <a:xfrm>
            <a:off x="6894512" y="1233487"/>
            <a:ext cx="1258888"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i="1" dirty="0" err="1">
                <a:latin typeface="Symbol" panose="05050102010706020507" pitchFamily="18" charset="2"/>
              </a:rPr>
              <a:t>Dq</a:t>
            </a:r>
            <a:r>
              <a:rPr lang="en-US" altLang="en-US" i="1" dirty="0">
                <a:latin typeface="Symbol" panose="05050102010706020507" pitchFamily="18" charset="2"/>
              </a:rPr>
              <a:t>=25</a:t>
            </a:r>
            <a:r>
              <a:rPr lang="en-US" altLang="en-US" i="1" baseline="30000" dirty="0">
                <a:latin typeface="Symbol" panose="05050102010706020507" pitchFamily="18" charset="2"/>
              </a:rPr>
              <a:t>0</a:t>
            </a:r>
            <a:endParaRPr lang="en-US" altLang="en-US" i="1" dirty="0">
              <a:latin typeface="Symbol" panose="05050102010706020507" pitchFamily="18" charset="2"/>
            </a:endParaRPr>
          </a:p>
        </p:txBody>
      </p:sp>
      <p:graphicFrame>
        <p:nvGraphicFramePr>
          <p:cNvPr id="569353" name="Object 5">
            <a:extLst>
              <a:ext uri="{FF2B5EF4-FFF2-40B4-BE49-F238E27FC236}">
                <a16:creationId xmlns:a16="http://schemas.microsoft.com/office/drawing/2014/main" id="{60260ACF-03A8-3FDD-F9FD-567A099BBC11}"/>
              </a:ext>
            </a:extLst>
          </p:cNvPr>
          <p:cNvGraphicFramePr>
            <a:graphicFrameLocks noChangeAspect="1"/>
          </p:cNvGraphicFramePr>
          <p:nvPr/>
        </p:nvGraphicFramePr>
        <p:xfrm>
          <a:off x="4800600" y="4032250"/>
          <a:ext cx="4343400" cy="2355850"/>
        </p:xfrm>
        <a:graphic>
          <a:graphicData uri="http://schemas.openxmlformats.org/presentationml/2006/ole">
            <mc:AlternateContent xmlns:mc="http://schemas.openxmlformats.org/markup-compatibility/2006">
              <mc:Choice xmlns:v="urn:schemas-microsoft-com:vml" Requires="v">
                <p:oleObj name="Bitmap Image" r:id="rId8" imgW="3266667" imgH="1771429" progId="Paint.Picture">
                  <p:embed/>
                </p:oleObj>
              </mc:Choice>
              <mc:Fallback>
                <p:oleObj name="Bitmap Image" r:id="rId8" imgW="3266667" imgH="1771429" progId="Paint.Picture">
                  <p:embed/>
                  <p:pic>
                    <p:nvPicPr>
                      <p:cNvPr id="569353" name="Object 5">
                        <a:extLst>
                          <a:ext uri="{FF2B5EF4-FFF2-40B4-BE49-F238E27FC236}">
                            <a16:creationId xmlns:a16="http://schemas.microsoft.com/office/drawing/2014/main" id="{60260ACF-03A8-3FDD-F9FD-567A099BBC11}"/>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800600" y="4032250"/>
                        <a:ext cx="4343400" cy="235585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69354" name="Text Box 10">
            <a:extLst>
              <a:ext uri="{FF2B5EF4-FFF2-40B4-BE49-F238E27FC236}">
                <a16:creationId xmlns:a16="http://schemas.microsoft.com/office/drawing/2014/main" id="{13A84BCB-535A-DE4F-85E6-9315FA4620C2}"/>
              </a:ext>
            </a:extLst>
          </p:cNvPr>
          <p:cNvSpPr txBox="1">
            <a:spLocks noChangeArrowheads="1"/>
          </p:cNvSpPr>
          <p:nvPr/>
        </p:nvSpPr>
        <p:spPr bwMode="auto">
          <a:xfrm>
            <a:off x="6705600" y="3505200"/>
            <a:ext cx="1258888"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i="1">
                <a:latin typeface="Symbol" panose="05050102010706020507" pitchFamily="18" charset="2"/>
              </a:rPr>
              <a:t>Dq=35</a:t>
            </a:r>
            <a:r>
              <a:rPr lang="en-US" altLang="en-US" i="1" baseline="30000">
                <a:latin typeface="Symbol" panose="05050102010706020507" pitchFamily="18" charset="2"/>
              </a:rPr>
              <a:t>0</a:t>
            </a:r>
            <a:endParaRPr lang="en-US" altLang="en-US" i="1">
              <a:latin typeface="Symbol" panose="05050102010706020507" pitchFamily="18" charset="2"/>
            </a:endParaRPr>
          </a:p>
        </p:txBody>
      </p:sp>
      <p:grpSp>
        <p:nvGrpSpPr>
          <p:cNvPr id="2" name="Group 23">
            <a:extLst>
              <a:ext uri="{FF2B5EF4-FFF2-40B4-BE49-F238E27FC236}">
                <a16:creationId xmlns:a16="http://schemas.microsoft.com/office/drawing/2014/main" id="{EC05685E-2DE6-A17D-4E81-C9A580E4EBE3}"/>
              </a:ext>
            </a:extLst>
          </p:cNvPr>
          <p:cNvGrpSpPr>
            <a:grpSpLocks/>
          </p:cNvGrpSpPr>
          <p:nvPr/>
        </p:nvGrpSpPr>
        <p:grpSpPr bwMode="auto">
          <a:xfrm>
            <a:off x="0" y="2514600"/>
            <a:ext cx="4633913" cy="1281113"/>
            <a:chOff x="0" y="1584"/>
            <a:chExt cx="2919" cy="807"/>
          </a:xfrm>
        </p:grpSpPr>
        <p:sp>
          <p:nvSpPr>
            <p:cNvPr id="3095" name="Line 11">
              <a:extLst>
                <a:ext uri="{FF2B5EF4-FFF2-40B4-BE49-F238E27FC236}">
                  <a16:creationId xmlns:a16="http://schemas.microsoft.com/office/drawing/2014/main" id="{710B7019-C15B-04D7-0FBA-A8CCF148E9E6}"/>
                </a:ext>
              </a:extLst>
            </p:cNvPr>
            <p:cNvSpPr>
              <a:spLocks noChangeShapeType="1"/>
            </p:cNvSpPr>
            <p:nvPr/>
          </p:nvSpPr>
          <p:spPr bwMode="auto">
            <a:xfrm>
              <a:off x="0" y="1968"/>
              <a:ext cx="2352"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en-IN"/>
            </a:p>
          </p:txBody>
        </p:sp>
        <p:sp>
          <p:nvSpPr>
            <p:cNvPr id="3096" name="Line 12">
              <a:extLst>
                <a:ext uri="{FF2B5EF4-FFF2-40B4-BE49-F238E27FC236}">
                  <a16:creationId xmlns:a16="http://schemas.microsoft.com/office/drawing/2014/main" id="{716E66C5-4F05-6886-D7DD-96DF167E3ED9}"/>
                </a:ext>
              </a:extLst>
            </p:cNvPr>
            <p:cNvSpPr>
              <a:spLocks noChangeShapeType="1"/>
            </p:cNvSpPr>
            <p:nvPr/>
          </p:nvSpPr>
          <p:spPr bwMode="auto">
            <a:xfrm>
              <a:off x="336" y="1584"/>
              <a:ext cx="1968" cy="624"/>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en-IN"/>
            </a:p>
          </p:txBody>
        </p:sp>
        <p:sp>
          <p:nvSpPr>
            <p:cNvPr id="3097" name="Text Box 13">
              <a:extLst>
                <a:ext uri="{FF2B5EF4-FFF2-40B4-BE49-F238E27FC236}">
                  <a16:creationId xmlns:a16="http://schemas.microsoft.com/office/drawing/2014/main" id="{CA67B737-11F3-5428-3C41-61740EED4553}"/>
                </a:ext>
              </a:extLst>
            </p:cNvPr>
            <p:cNvSpPr txBox="1">
              <a:spLocks noChangeArrowheads="1"/>
            </p:cNvSpPr>
            <p:nvPr/>
          </p:nvSpPr>
          <p:spPr bwMode="auto">
            <a:xfrm>
              <a:off x="1920" y="1584"/>
              <a:ext cx="404"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i="1"/>
                <a:t>V</a:t>
              </a:r>
              <a:r>
                <a:rPr lang="en-US" altLang="en-US" i="1" baseline="-25000"/>
                <a:t>jet</a:t>
              </a:r>
              <a:endParaRPr lang="en-US" altLang="en-US" i="1"/>
            </a:p>
          </p:txBody>
        </p:sp>
        <p:sp>
          <p:nvSpPr>
            <p:cNvPr id="3098" name="Text Box 14">
              <a:extLst>
                <a:ext uri="{FF2B5EF4-FFF2-40B4-BE49-F238E27FC236}">
                  <a16:creationId xmlns:a16="http://schemas.microsoft.com/office/drawing/2014/main" id="{371C1F87-2A13-AAFA-4DFE-A08864B69099}"/>
                </a:ext>
              </a:extLst>
            </p:cNvPr>
            <p:cNvSpPr txBox="1">
              <a:spLocks noChangeArrowheads="1"/>
            </p:cNvSpPr>
            <p:nvPr/>
          </p:nvSpPr>
          <p:spPr bwMode="auto">
            <a:xfrm>
              <a:off x="2304" y="2064"/>
              <a:ext cx="615"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i="1"/>
                <a:t>U</a:t>
              </a:r>
              <a:r>
                <a:rPr lang="en-US" altLang="en-US" i="1" baseline="-25000"/>
                <a:t>blade</a:t>
              </a:r>
              <a:endParaRPr lang="en-US" altLang="en-US" i="1"/>
            </a:p>
          </p:txBody>
        </p:sp>
      </p:grpSp>
      <p:grpSp>
        <p:nvGrpSpPr>
          <p:cNvPr id="3" name="Group 24">
            <a:extLst>
              <a:ext uri="{FF2B5EF4-FFF2-40B4-BE49-F238E27FC236}">
                <a16:creationId xmlns:a16="http://schemas.microsoft.com/office/drawing/2014/main" id="{D525015B-1D79-78AD-FC2F-A1114CD2F116}"/>
              </a:ext>
            </a:extLst>
          </p:cNvPr>
          <p:cNvGrpSpPr>
            <a:grpSpLocks/>
          </p:cNvGrpSpPr>
          <p:nvPr/>
        </p:nvGrpSpPr>
        <p:grpSpPr bwMode="auto">
          <a:xfrm>
            <a:off x="-152400" y="5257800"/>
            <a:ext cx="4252913" cy="1433513"/>
            <a:chOff x="-96" y="3312"/>
            <a:chExt cx="2679" cy="903"/>
          </a:xfrm>
        </p:grpSpPr>
        <p:sp>
          <p:nvSpPr>
            <p:cNvPr id="3091" name="Line 15">
              <a:extLst>
                <a:ext uri="{FF2B5EF4-FFF2-40B4-BE49-F238E27FC236}">
                  <a16:creationId xmlns:a16="http://schemas.microsoft.com/office/drawing/2014/main" id="{8F46E591-C747-347D-4146-3E7EB4D0FBF8}"/>
                </a:ext>
              </a:extLst>
            </p:cNvPr>
            <p:cNvSpPr>
              <a:spLocks noChangeShapeType="1"/>
            </p:cNvSpPr>
            <p:nvPr/>
          </p:nvSpPr>
          <p:spPr bwMode="auto">
            <a:xfrm>
              <a:off x="-96" y="3696"/>
              <a:ext cx="2016"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en-IN"/>
            </a:p>
          </p:txBody>
        </p:sp>
        <p:sp>
          <p:nvSpPr>
            <p:cNvPr id="3092" name="Line 16">
              <a:extLst>
                <a:ext uri="{FF2B5EF4-FFF2-40B4-BE49-F238E27FC236}">
                  <a16:creationId xmlns:a16="http://schemas.microsoft.com/office/drawing/2014/main" id="{90668054-A357-AA76-1331-B616D9913529}"/>
                </a:ext>
              </a:extLst>
            </p:cNvPr>
            <p:cNvSpPr>
              <a:spLocks noChangeShapeType="1"/>
            </p:cNvSpPr>
            <p:nvPr/>
          </p:nvSpPr>
          <p:spPr bwMode="auto">
            <a:xfrm>
              <a:off x="144" y="3408"/>
              <a:ext cx="1920" cy="576"/>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en-IN"/>
            </a:p>
          </p:txBody>
        </p:sp>
        <p:sp>
          <p:nvSpPr>
            <p:cNvPr id="3093" name="Text Box 17">
              <a:extLst>
                <a:ext uri="{FF2B5EF4-FFF2-40B4-BE49-F238E27FC236}">
                  <a16:creationId xmlns:a16="http://schemas.microsoft.com/office/drawing/2014/main" id="{C187B7A3-15AF-5207-AFB1-9189A80EE718}"/>
                </a:ext>
              </a:extLst>
            </p:cNvPr>
            <p:cNvSpPr txBox="1">
              <a:spLocks noChangeArrowheads="1"/>
            </p:cNvSpPr>
            <p:nvPr/>
          </p:nvSpPr>
          <p:spPr bwMode="auto">
            <a:xfrm>
              <a:off x="1824" y="3312"/>
              <a:ext cx="404"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i="1"/>
                <a:t>V</a:t>
              </a:r>
              <a:r>
                <a:rPr lang="en-US" altLang="en-US" i="1" baseline="-25000"/>
                <a:t>jet</a:t>
              </a:r>
              <a:endParaRPr lang="en-US" altLang="en-US" i="1"/>
            </a:p>
          </p:txBody>
        </p:sp>
        <p:sp>
          <p:nvSpPr>
            <p:cNvPr id="3094" name="Text Box 18">
              <a:extLst>
                <a:ext uri="{FF2B5EF4-FFF2-40B4-BE49-F238E27FC236}">
                  <a16:creationId xmlns:a16="http://schemas.microsoft.com/office/drawing/2014/main" id="{333937D5-ADCB-4DC0-FD8A-6B22ACC49FE8}"/>
                </a:ext>
              </a:extLst>
            </p:cNvPr>
            <p:cNvSpPr txBox="1">
              <a:spLocks noChangeArrowheads="1"/>
            </p:cNvSpPr>
            <p:nvPr/>
          </p:nvSpPr>
          <p:spPr bwMode="auto">
            <a:xfrm>
              <a:off x="1968" y="3888"/>
              <a:ext cx="615"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i="1"/>
                <a:t>U</a:t>
              </a:r>
              <a:r>
                <a:rPr lang="en-US" altLang="en-US" i="1" baseline="-25000"/>
                <a:t>blade</a:t>
              </a:r>
              <a:endParaRPr lang="en-US" altLang="en-US" i="1"/>
            </a:p>
          </p:txBody>
        </p:sp>
      </p:grpSp>
      <p:grpSp>
        <p:nvGrpSpPr>
          <p:cNvPr id="4" name="Group 25">
            <a:extLst>
              <a:ext uri="{FF2B5EF4-FFF2-40B4-BE49-F238E27FC236}">
                <a16:creationId xmlns:a16="http://schemas.microsoft.com/office/drawing/2014/main" id="{013FB52F-0765-8815-4BC7-F97AAE79136D}"/>
              </a:ext>
            </a:extLst>
          </p:cNvPr>
          <p:cNvGrpSpPr>
            <a:grpSpLocks/>
          </p:cNvGrpSpPr>
          <p:nvPr/>
        </p:nvGrpSpPr>
        <p:grpSpPr bwMode="auto">
          <a:xfrm>
            <a:off x="3962400" y="2047875"/>
            <a:ext cx="5289550" cy="1366838"/>
            <a:chOff x="2496" y="1290"/>
            <a:chExt cx="3332" cy="861"/>
          </a:xfrm>
        </p:grpSpPr>
        <p:sp>
          <p:nvSpPr>
            <p:cNvPr id="3087" name="Line 19">
              <a:extLst>
                <a:ext uri="{FF2B5EF4-FFF2-40B4-BE49-F238E27FC236}">
                  <a16:creationId xmlns:a16="http://schemas.microsoft.com/office/drawing/2014/main" id="{65915A86-6443-47C7-C2E7-DC35D76C7682}"/>
                </a:ext>
              </a:extLst>
            </p:cNvPr>
            <p:cNvSpPr>
              <a:spLocks noChangeShapeType="1"/>
            </p:cNvSpPr>
            <p:nvPr/>
          </p:nvSpPr>
          <p:spPr bwMode="auto">
            <a:xfrm>
              <a:off x="2496" y="1632"/>
              <a:ext cx="3024"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spAutoFit/>
            </a:bodyPr>
            <a:lstStyle/>
            <a:p>
              <a:endParaRPr lang="en-IN"/>
            </a:p>
          </p:txBody>
        </p:sp>
        <p:sp>
          <p:nvSpPr>
            <p:cNvPr id="3088" name="Line 20">
              <a:extLst>
                <a:ext uri="{FF2B5EF4-FFF2-40B4-BE49-F238E27FC236}">
                  <a16:creationId xmlns:a16="http://schemas.microsoft.com/office/drawing/2014/main" id="{5485EC5F-B06C-9556-67F0-82ACC7670A04}"/>
                </a:ext>
              </a:extLst>
            </p:cNvPr>
            <p:cNvSpPr>
              <a:spLocks noChangeShapeType="1"/>
            </p:cNvSpPr>
            <p:nvPr/>
          </p:nvSpPr>
          <p:spPr bwMode="auto">
            <a:xfrm>
              <a:off x="2832" y="1488"/>
              <a:ext cx="2496" cy="24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en-IN"/>
            </a:p>
          </p:txBody>
        </p:sp>
        <p:sp>
          <p:nvSpPr>
            <p:cNvPr id="3089" name="Text Box 21">
              <a:extLst>
                <a:ext uri="{FF2B5EF4-FFF2-40B4-BE49-F238E27FC236}">
                  <a16:creationId xmlns:a16="http://schemas.microsoft.com/office/drawing/2014/main" id="{21826721-CEB7-C13F-7963-7BDFCD4358F3}"/>
                </a:ext>
              </a:extLst>
            </p:cNvPr>
            <p:cNvSpPr txBox="1">
              <a:spLocks noChangeArrowheads="1"/>
            </p:cNvSpPr>
            <p:nvPr/>
          </p:nvSpPr>
          <p:spPr bwMode="auto">
            <a:xfrm>
              <a:off x="5424" y="1290"/>
              <a:ext cx="404"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i="1" dirty="0" err="1"/>
                <a:t>V</a:t>
              </a:r>
              <a:r>
                <a:rPr lang="en-US" altLang="en-US" i="1" baseline="-25000" dirty="0" err="1"/>
                <a:t>jet</a:t>
              </a:r>
              <a:endParaRPr lang="en-US" altLang="en-US" i="1" dirty="0"/>
            </a:p>
          </p:txBody>
        </p:sp>
        <p:sp>
          <p:nvSpPr>
            <p:cNvPr id="3090" name="Text Box 22">
              <a:extLst>
                <a:ext uri="{FF2B5EF4-FFF2-40B4-BE49-F238E27FC236}">
                  <a16:creationId xmlns:a16="http://schemas.microsoft.com/office/drawing/2014/main" id="{D304CDF1-89D4-E984-D253-653EEF208D62}"/>
                </a:ext>
              </a:extLst>
            </p:cNvPr>
            <p:cNvSpPr txBox="1">
              <a:spLocks noChangeArrowheads="1"/>
            </p:cNvSpPr>
            <p:nvPr/>
          </p:nvSpPr>
          <p:spPr bwMode="auto">
            <a:xfrm>
              <a:off x="5040" y="1824"/>
              <a:ext cx="615"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i="1"/>
                <a:t>U</a:t>
              </a:r>
              <a:r>
                <a:rPr lang="en-US" altLang="en-US" i="1" baseline="-25000"/>
                <a:t>blade</a:t>
              </a:r>
              <a:endParaRPr lang="en-US" altLang="en-US" i="1"/>
            </a:p>
          </p:txBody>
        </p:sp>
      </p:grpSp>
      <p:grpSp>
        <p:nvGrpSpPr>
          <p:cNvPr id="5" name="Group 4">
            <a:extLst>
              <a:ext uri="{FF2B5EF4-FFF2-40B4-BE49-F238E27FC236}">
                <a16:creationId xmlns:a16="http://schemas.microsoft.com/office/drawing/2014/main" id="{A2473911-606D-E6BB-B24F-5A79FDBEF37F}"/>
              </a:ext>
            </a:extLst>
          </p:cNvPr>
          <p:cNvGrpSpPr/>
          <p:nvPr/>
        </p:nvGrpSpPr>
        <p:grpSpPr>
          <a:xfrm>
            <a:off x="0" y="0"/>
            <a:ext cx="9144000" cy="6858000"/>
            <a:chOff x="0" y="0"/>
            <a:chExt cx="9144000" cy="6858000"/>
          </a:xfrm>
        </p:grpSpPr>
        <p:pic>
          <p:nvPicPr>
            <p:cNvPr id="6" name="Picture 22" descr="Logo usage Guidelines">
              <a:extLst>
                <a:ext uri="{FF2B5EF4-FFF2-40B4-BE49-F238E27FC236}">
                  <a16:creationId xmlns:a16="http://schemas.microsoft.com/office/drawing/2014/main" id="{57AAD5E3-258A-37AD-F6BA-C9A63BEA2CAB}"/>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 38">
              <a:extLst>
                <a:ext uri="{FF2B5EF4-FFF2-40B4-BE49-F238E27FC236}">
                  <a16:creationId xmlns:a16="http://schemas.microsoft.com/office/drawing/2014/main" id="{0F3B389E-6C9B-C917-65D4-151E225BB9E0}"/>
                </a:ext>
              </a:extLst>
            </p:cNvPr>
            <p:cNvGrpSpPr>
              <a:grpSpLocks/>
            </p:cNvGrpSpPr>
            <p:nvPr/>
          </p:nvGrpSpPr>
          <p:grpSpPr bwMode="auto">
            <a:xfrm>
              <a:off x="0" y="0"/>
              <a:ext cx="9144000" cy="6858000"/>
              <a:chOff x="0" y="0"/>
              <a:chExt cx="9144000" cy="6858000"/>
            </a:xfrm>
          </p:grpSpPr>
          <p:grpSp>
            <p:nvGrpSpPr>
              <p:cNvPr id="8" name="Group 19">
                <a:extLst>
                  <a:ext uri="{FF2B5EF4-FFF2-40B4-BE49-F238E27FC236}">
                    <a16:creationId xmlns:a16="http://schemas.microsoft.com/office/drawing/2014/main" id="{A6B11F35-8585-5E31-4522-8E8F689EACEB}"/>
                  </a:ext>
                </a:extLst>
              </p:cNvPr>
              <p:cNvGrpSpPr>
                <a:grpSpLocks/>
              </p:cNvGrpSpPr>
              <p:nvPr/>
            </p:nvGrpSpPr>
            <p:grpSpPr bwMode="auto">
              <a:xfrm>
                <a:off x="0" y="0"/>
                <a:ext cx="9144000" cy="6858000"/>
                <a:chOff x="0" y="0"/>
                <a:chExt cx="9144000" cy="6858000"/>
              </a:xfrm>
            </p:grpSpPr>
            <p:grpSp>
              <p:nvGrpSpPr>
                <p:cNvPr id="10" name="Group 9">
                  <a:extLst>
                    <a:ext uri="{FF2B5EF4-FFF2-40B4-BE49-F238E27FC236}">
                      <a16:creationId xmlns:a16="http://schemas.microsoft.com/office/drawing/2014/main" id="{5AD2E6F1-8FB0-69D1-5E04-B38D65E1690E}"/>
                    </a:ext>
                  </a:extLst>
                </p:cNvPr>
                <p:cNvGrpSpPr>
                  <a:grpSpLocks/>
                </p:cNvGrpSpPr>
                <p:nvPr/>
              </p:nvGrpSpPr>
              <p:grpSpPr bwMode="auto">
                <a:xfrm>
                  <a:off x="0" y="0"/>
                  <a:ext cx="9144000" cy="6858000"/>
                  <a:chOff x="0" y="0"/>
                  <a:chExt cx="5760" cy="4320"/>
                </a:xfrm>
              </p:grpSpPr>
              <p:grpSp>
                <p:nvGrpSpPr>
                  <p:cNvPr id="12" name="Group 11">
                    <a:extLst>
                      <a:ext uri="{FF2B5EF4-FFF2-40B4-BE49-F238E27FC236}">
                        <a16:creationId xmlns:a16="http://schemas.microsoft.com/office/drawing/2014/main" id="{53830CF4-1810-F319-A866-AA35DCF2EAB3}"/>
                      </a:ext>
                    </a:extLst>
                  </p:cNvPr>
                  <p:cNvGrpSpPr>
                    <a:grpSpLocks/>
                  </p:cNvGrpSpPr>
                  <p:nvPr/>
                </p:nvGrpSpPr>
                <p:grpSpPr bwMode="auto">
                  <a:xfrm>
                    <a:off x="0" y="0"/>
                    <a:ext cx="192" cy="4320"/>
                    <a:chOff x="0" y="-48"/>
                    <a:chExt cx="144" cy="4368"/>
                  </a:xfrm>
                </p:grpSpPr>
                <p:sp>
                  <p:nvSpPr>
                    <p:cNvPr id="22" name="Rectangle 10">
                      <a:extLst>
                        <a:ext uri="{FF2B5EF4-FFF2-40B4-BE49-F238E27FC236}">
                          <a16:creationId xmlns:a16="http://schemas.microsoft.com/office/drawing/2014/main" id="{685C6482-F67E-2A06-91D0-2422043018FB}"/>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3" name="Rectangle 11">
                      <a:extLst>
                        <a:ext uri="{FF2B5EF4-FFF2-40B4-BE49-F238E27FC236}">
                          <a16:creationId xmlns:a16="http://schemas.microsoft.com/office/drawing/2014/main" id="{783F12AF-A395-2183-6E9E-CF19196051EA}"/>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2">
                    <a:extLst>
                      <a:ext uri="{FF2B5EF4-FFF2-40B4-BE49-F238E27FC236}">
                        <a16:creationId xmlns:a16="http://schemas.microsoft.com/office/drawing/2014/main" id="{A0FB6973-0131-9176-0011-2A39E9800198}"/>
                      </a:ext>
                    </a:extLst>
                  </p:cNvPr>
                  <p:cNvGrpSpPr>
                    <a:grpSpLocks/>
                  </p:cNvGrpSpPr>
                  <p:nvPr/>
                </p:nvGrpSpPr>
                <p:grpSpPr bwMode="auto">
                  <a:xfrm>
                    <a:off x="5674" y="24"/>
                    <a:ext cx="86" cy="4296"/>
                    <a:chOff x="5616" y="-48"/>
                    <a:chExt cx="144" cy="4368"/>
                  </a:xfrm>
                </p:grpSpPr>
                <p:sp>
                  <p:nvSpPr>
                    <p:cNvPr id="20" name="Rectangle 13">
                      <a:extLst>
                        <a:ext uri="{FF2B5EF4-FFF2-40B4-BE49-F238E27FC236}">
                          <a16:creationId xmlns:a16="http://schemas.microsoft.com/office/drawing/2014/main" id="{0F4DBC23-14B4-BCD1-D1FD-BB8FC6CE1176}"/>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4">
                      <a:extLst>
                        <a:ext uri="{FF2B5EF4-FFF2-40B4-BE49-F238E27FC236}">
                          <a16:creationId xmlns:a16="http://schemas.microsoft.com/office/drawing/2014/main" id="{52B29563-75C7-FF4E-95C8-24B9AA4BB742}"/>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5">
                    <a:extLst>
                      <a:ext uri="{FF2B5EF4-FFF2-40B4-BE49-F238E27FC236}">
                        <a16:creationId xmlns:a16="http://schemas.microsoft.com/office/drawing/2014/main" id="{60844204-C5CD-E5E4-A9EC-88030CEF8C89}"/>
                      </a:ext>
                    </a:extLst>
                  </p:cNvPr>
                  <p:cNvGrpSpPr>
                    <a:grpSpLocks/>
                  </p:cNvGrpSpPr>
                  <p:nvPr/>
                </p:nvGrpSpPr>
                <p:grpSpPr bwMode="auto">
                  <a:xfrm>
                    <a:off x="144" y="0"/>
                    <a:ext cx="5616" cy="144"/>
                    <a:chOff x="96" y="-48"/>
                    <a:chExt cx="5520" cy="144"/>
                  </a:xfrm>
                </p:grpSpPr>
                <p:sp>
                  <p:nvSpPr>
                    <p:cNvPr id="18" name="Rectangle 17">
                      <a:extLst>
                        <a:ext uri="{FF2B5EF4-FFF2-40B4-BE49-F238E27FC236}">
                          <a16:creationId xmlns:a16="http://schemas.microsoft.com/office/drawing/2014/main" id="{05398FA6-BC21-00CC-44B0-5DE10CE0D73A}"/>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8">
                      <a:extLst>
                        <a:ext uri="{FF2B5EF4-FFF2-40B4-BE49-F238E27FC236}">
                          <a16:creationId xmlns:a16="http://schemas.microsoft.com/office/drawing/2014/main" id="{9E567A2C-08C7-5314-3B82-22DA1D095992}"/>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5" name="Group 18">
                    <a:extLst>
                      <a:ext uri="{FF2B5EF4-FFF2-40B4-BE49-F238E27FC236}">
                        <a16:creationId xmlns:a16="http://schemas.microsoft.com/office/drawing/2014/main" id="{B69322A1-39A9-6AEC-4D26-6962279F4B3C}"/>
                      </a:ext>
                    </a:extLst>
                  </p:cNvPr>
                  <p:cNvGrpSpPr>
                    <a:grpSpLocks/>
                  </p:cNvGrpSpPr>
                  <p:nvPr/>
                </p:nvGrpSpPr>
                <p:grpSpPr bwMode="auto">
                  <a:xfrm>
                    <a:off x="144" y="4234"/>
                    <a:ext cx="5616" cy="86"/>
                    <a:chOff x="96" y="4176"/>
                    <a:chExt cx="5520" cy="144"/>
                  </a:xfrm>
                </p:grpSpPr>
                <p:sp>
                  <p:nvSpPr>
                    <p:cNvPr id="16" name="Rectangle 19">
                      <a:extLst>
                        <a:ext uri="{FF2B5EF4-FFF2-40B4-BE49-F238E27FC236}">
                          <a16:creationId xmlns:a16="http://schemas.microsoft.com/office/drawing/2014/main" id="{AFBE2176-2583-8A39-EDF2-8141D05B8632}"/>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20">
                      <a:extLst>
                        <a:ext uri="{FF2B5EF4-FFF2-40B4-BE49-F238E27FC236}">
                          <a16:creationId xmlns:a16="http://schemas.microsoft.com/office/drawing/2014/main" id="{1F5092C3-69D2-F232-B920-DBAF67C0AD08}"/>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1" name="Rectangle 21">
                  <a:extLst>
                    <a:ext uri="{FF2B5EF4-FFF2-40B4-BE49-F238E27FC236}">
                      <a16:creationId xmlns:a16="http://schemas.microsoft.com/office/drawing/2014/main" id="{51937B93-0122-1058-CAE7-117FA60B929B}"/>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9" name="Picture 42" descr="A picture containing shape&#10;&#10;Description automatically generated">
                <a:extLst>
                  <a:ext uri="{FF2B5EF4-FFF2-40B4-BE49-F238E27FC236}">
                    <a16:creationId xmlns:a16="http://schemas.microsoft.com/office/drawing/2014/main" id="{2DCECF93-7731-9144-961C-94EF022CD761}"/>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extLst>
      <p:ext uri="{BB962C8B-B14F-4D97-AF65-F5344CB8AC3E}">
        <p14:creationId xmlns:p14="http://schemas.microsoft.com/office/powerpoint/2010/main" val="174150996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569348"/>
                                        </p:tgtEl>
                                        <p:attrNameLst>
                                          <p:attrName>style.visibility</p:attrName>
                                        </p:attrNameLst>
                                      </p:cBhvr>
                                      <p:to>
                                        <p:strVal val="visible"/>
                                      </p:to>
                                    </p:set>
                                    <p:animEffect transition="in" filter="dissolve">
                                      <p:cBhvr>
                                        <p:cTn id="7" dur="500"/>
                                        <p:tgtEl>
                                          <p:spTgt spid="569348"/>
                                        </p:tgtEl>
                                      </p:cBhvr>
                                    </p:animEffect>
                                  </p:childTnLst>
                                </p:cTn>
                              </p:par>
                              <p:par>
                                <p:cTn id="8" presetID="9" presetClass="entr" presetSubtype="0" fill="hold" grpId="0" nodeType="withEffect">
                                  <p:stCondLst>
                                    <p:cond delay="0"/>
                                  </p:stCondLst>
                                  <p:childTnLst>
                                    <p:set>
                                      <p:cBhvr>
                                        <p:cTn id="9" dur="1" fill="hold">
                                          <p:stCondLst>
                                            <p:cond delay="0"/>
                                          </p:stCondLst>
                                        </p:cTn>
                                        <p:tgtEl>
                                          <p:spTgt spid="569347"/>
                                        </p:tgtEl>
                                        <p:attrNameLst>
                                          <p:attrName>style.visibility</p:attrName>
                                        </p:attrNameLst>
                                      </p:cBhvr>
                                      <p:to>
                                        <p:strVal val="visible"/>
                                      </p:to>
                                    </p:set>
                                    <p:animEffect transition="in" filter="dissolve">
                                      <p:cBhvr>
                                        <p:cTn id="10" dur="500"/>
                                        <p:tgtEl>
                                          <p:spTgt spid="569347"/>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9" presetClass="entr" presetSubtype="0" fill="hold" nodeType="clickEffect">
                                  <p:stCondLst>
                                    <p:cond delay="0"/>
                                  </p:stCondLst>
                                  <p:childTnLst>
                                    <p:set>
                                      <p:cBhvr>
                                        <p:cTn id="14" dur="1" fill="hold">
                                          <p:stCondLst>
                                            <p:cond delay="0"/>
                                          </p:stCondLst>
                                        </p:cTn>
                                        <p:tgtEl>
                                          <p:spTgt spid="569349"/>
                                        </p:tgtEl>
                                        <p:attrNameLst>
                                          <p:attrName>style.visibility</p:attrName>
                                        </p:attrNameLst>
                                      </p:cBhvr>
                                      <p:to>
                                        <p:strVal val="visible"/>
                                      </p:to>
                                    </p:set>
                                    <p:animEffect transition="in" filter="dissolve">
                                      <p:cBhvr>
                                        <p:cTn id="15" dur="500"/>
                                        <p:tgtEl>
                                          <p:spTgt spid="569349"/>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569350"/>
                                        </p:tgtEl>
                                        <p:attrNameLst>
                                          <p:attrName>style.visibility</p:attrName>
                                        </p:attrNameLst>
                                      </p:cBhvr>
                                      <p:to>
                                        <p:strVal val="visible"/>
                                      </p:to>
                                    </p:set>
                                    <p:animEffect transition="in" filter="dissolve">
                                      <p:cBhvr>
                                        <p:cTn id="18" dur="500"/>
                                        <p:tgtEl>
                                          <p:spTgt spid="569350"/>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9" presetClass="entr" presetSubtype="0" fill="hold" nodeType="clickEffect">
                                  <p:stCondLst>
                                    <p:cond delay="0"/>
                                  </p:stCondLst>
                                  <p:childTnLst>
                                    <p:set>
                                      <p:cBhvr>
                                        <p:cTn id="22" dur="1" fill="hold">
                                          <p:stCondLst>
                                            <p:cond delay="0"/>
                                          </p:stCondLst>
                                        </p:cTn>
                                        <p:tgtEl>
                                          <p:spTgt spid="569351"/>
                                        </p:tgtEl>
                                        <p:attrNameLst>
                                          <p:attrName>style.visibility</p:attrName>
                                        </p:attrNameLst>
                                      </p:cBhvr>
                                      <p:to>
                                        <p:strVal val="visible"/>
                                      </p:to>
                                    </p:set>
                                    <p:animEffect transition="in" filter="dissolve">
                                      <p:cBhvr>
                                        <p:cTn id="23" dur="500"/>
                                        <p:tgtEl>
                                          <p:spTgt spid="569351"/>
                                        </p:tgtEl>
                                      </p:cBhvr>
                                    </p:animEffect>
                                  </p:childTnLst>
                                </p:cTn>
                              </p:par>
                              <p:par>
                                <p:cTn id="24" presetID="9" presetClass="entr" presetSubtype="0" fill="hold" grpId="0" nodeType="withEffect">
                                  <p:stCondLst>
                                    <p:cond delay="0"/>
                                  </p:stCondLst>
                                  <p:childTnLst>
                                    <p:set>
                                      <p:cBhvr>
                                        <p:cTn id="25" dur="1" fill="hold">
                                          <p:stCondLst>
                                            <p:cond delay="0"/>
                                          </p:stCondLst>
                                        </p:cTn>
                                        <p:tgtEl>
                                          <p:spTgt spid="569352"/>
                                        </p:tgtEl>
                                        <p:attrNameLst>
                                          <p:attrName>style.visibility</p:attrName>
                                        </p:attrNameLst>
                                      </p:cBhvr>
                                      <p:to>
                                        <p:strVal val="visible"/>
                                      </p:to>
                                    </p:set>
                                    <p:animEffect transition="in" filter="dissolve">
                                      <p:cBhvr>
                                        <p:cTn id="26" dur="500"/>
                                        <p:tgtEl>
                                          <p:spTgt spid="569352"/>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9" presetClass="entr" presetSubtype="0" fill="hold" nodeType="clickEffect">
                                  <p:stCondLst>
                                    <p:cond delay="0"/>
                                  </p:stCondLst>
                                  <p:childTnLst>
                                    <p:set>
                                      <p:cBhvr>
                                        <p:cTn id="30" dur="1" fill="hold">
                                          <p:stCondLst>
                                            <p:cond delay="0"/>
                                          </p:stCondLst>
                                        </p:cTn>
                                        <p:tgtEl>
                                          <p:spTgt spid="569353"/>
                                        </p:tgtEl>
                                        <p:attrNameLst>
                                          <p:attrName>style.visibility</p:attrName>
                                        </p:attrNameLst>
                                      </p:cBhvr>
                                      <p:to>
                                        <p:strVal val="visible"/>
                                      </p:to>
                                    </p:set>
                                    <p:animEffect transition="in" filter="dissolve">
                                      <p:cBhvr>
                                        <p:cTn id="31" dur="500"/>
                                        <p:tgtEl>
                                          <p:spTgt spid="569353"/>
                                        </p:tgtEl>
                                      </p:cBhvr>
                                    </p:animEffect>
                                  </p:childTnLst>
                                </p:cTn>
                              </p:par>
                              <p:par>
                                <p:cTn id="32" presetID="9" presetClass="entr" presetSubtype="0" fill="hold" grpId="0" nodeType="withEffect">
                                  <p:stCondLst>
                                    <p:cond delay="0"/>
                                  </p:stCondLst>
                                  <p:childTnLst>
                                    <p:set>
                                      <p:cBhvr>
                                        <p:cTn id="33" dur="1" fill="hold">
                                          <p:stCondLst>
                                            <p:cond delay="0"/>
                                          </p:stCondLst>
                                        </p:cTn>
                                        <p:tgtEl>
                                          <p:spTgt spid="569354"/>
                                        </p:tgtEl>
                                        <p:attrNameLst>
                                          <p:attrName>style.visibility</p:attrName>
                                        </p:attrNameLst>
                                      </p:cBhvr>
                                      <p:to>
                                        <p:strVal val="visible"/>
                                      </p:to>
                                    </p:set>
                                    <p:animEffect transition="in" filter="dissolve">
                                      <p:cBhvr>
                                        <p:cTn id="34" dur="500"/>
                                        <p:tgtEl>
                                          <p:spTgt spid="569354"/>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9" presetClass="entr" presetSubtype="0" fill="hold" nodeType="clickEffect">
                                  <p:stCondLst>
                                    <p:cond delay="0"/>
                                  </p:stCondLst>
                                  <p:childTnLst>
                                    <p:set>
                                      <p:cBhvr>
                                        <p:cTn id="38" dur="1" fill="hold">
                                          <p:stCondLst>
                                            <p:cond delay="0"/>
                                          </p:stCondLst>
                                        </p:cTn>
                                        <p:tgtEl>
                                          <p:spTgt spid="2"/>
                                        </p:tgtEl>
                                        <p:attrNameLst>
                                          <p:attrName>style.visibility</p:attrName>
                                        </p:attrNameLst>
                                      </p:cBhvr>
                                      <p:to>
                                        <p:strVal val="visible"/>
                                      </p:to>
                                    </p:set>
                                    <p:animEffect transition="in" filter="dissolve">
                                      <p:cBhvr>
                                        <p:cTn id="39" dur="500"/>
                                        <p:tgtEl>
                                          <p:spTgt spid="2"/>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9" presetClass="entr" presetSubtype="0" fill="hold" nodeType="clickEffect">
                                  <p:stCondLst>
                                    <p:cond delay="0"/>
                                  </p:stCondLst>
                                  <p:childTnLst>
                                    <p:set>
                                      <p:cBhvr>
                                        <p:cTn id="43" dur="1" fill="hold">
                                          <p:stCondLst>
                                            <p:cond delay="0"/>
                                          </p:stCondLst>
                                        </p:cTn>
                                        <p:tgtEl>
                                          <p:spTgt spid="3"/>
                                        </p:tgtEl>
                                        <p:attrNameLst>
                                          <p:attrName>style.visibility</p:attrName>
                                        </p:attrNameLst>
                                      </p:cBhvr>
                                      <p:to>
                                        <p:strVal val="visible"/>
                                      </p:to>
                                    </p:set>
                                    <p:animEffect transition="in" filter="dissolve">
                                      <p:cBhvr>
                                        <p:cTn id="44" dur="500"/>
                                        <p:tgtEl>
                                          <p:spTgt spid="3"/>
                                        </p:tgtEl>
                                      </p:cBhvr>
                                    </p:animEffect>
                                  </p:childTnLst>
                                </p:cTn>
                              </p:par>
                            </p:childTnLst>
                          </p:cTn>
                        </p:par>
                      </p:childTnLst>
                    </p:cTn>
                  </p:par>
                  <p:par>
                    <p:cTn id="45" fill="hold" nodeType="clickPar">
                      <p:stCondLst>
                        <p:cond delay="indefinite"/>
                      </p:stCondLst>
                      <p:childTnLst>
                        <p:par>
                          <p:cTn id="46" fill="hold" nodeType="withGroup">
                            <p:stCondLst>
                              <p:cond delay="0"/>
                            </p:stCondLst>
                            <p:childTnLst>
                              <p:par>
                                <p:cTn id="47" presetID="9" presetClass="entr" presetSubtype="0" fill="hold" nodeType="clickEffect">
                                  <p:stCondLst>
                                    <p:cond delay="0"/>
                                  </p:stCondLst>
                                  <p:childTnLst>
                                    <p:set>
                                      <p:cBhvr>
                                        <p:cTn id="48" dur="1" fill="hold">
                                          <p:stCondLst>
                                            <p:cond delay="0"/>
                                          </p:stCondLst>
                                        </p:cTn>
                                        <p:tgtEl>
                                          <p:spTgt spid="4"/>
                                        </p:tgtEl>
                                        <p:attrNameLst>
                                          <p:attrName>style.visibility</p:attrName>
                                        </p:attrNameLst>
                                      </p:cBhvr>
                                      <p:to>
                                        <p:strVal val="visible"/>
                                      </p:to>
                                    </p:set>
                                    <p:animEffect transition="in" filter="dissolve">
                                      <p:cBhvr>
                                        <p:cTn id="4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9347" grpId="0"/>
      <p:bldP spid="569350" grpId="0"/>
      <p:bldP spid="569352" grpId="0"/>
      <p:bldP spid="56935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Picture 2">
            <a:extLst>
              <a:ext uri="{FF2B5EF4-FFF2-40B4-BE49-F238E27FC236}">
                <a16:creationId xmlns:a16="http://schemas.microsoft.com/office/drawing/2014/main" id="{7B690D82-929E-282A-49EA-9199B8AAF06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279694">
            <a:off x="104775" y="1996978"/>
            <a:ext cx="6089650"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4" name="Picture 2">
            <a:extLst>
              <a:ext uri="{FF2B5EF4-FFF2-40B4-BE49-F238E27FC236}">
                <a16:creationId xmlns:a16="http://schemas.microsoft.com/office/drawing/2014/main" id="{F1778BB9-ECF1-4BB0-63F9-C9A4C280153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05337" y="3276600"/>
            <a:ext cx="4233863"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1">
            <a:extLst>
              <a:ext uri="{FF2B5EF4-FFF2-40B4-BE49-F238E27FC236}">
                <a16:creationId xmlns:a16="http://schemas.microsoft.com/office/drawing/2014/main" id="{2B13C8B4-30DD-566E-A034-F4D91563D217}"/>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07964CE5-39FB-25DE-5E73-871897523BE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A0E48BF7-0FCE-0145-0569-F6390D3B1872}"/>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4D30C0F0-52CC-01FC-82ED-D566556B93F8}"/>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2020AE13-84C1-6022-E508-0C3C2CD35A2F}"/>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46F49487-F9E3-D64B-1B96-7802EAD4782F}"/>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736333A5-5084-AD71-82CB-7784F285779D}"/>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4BB0367A-347B-A7F2-2B6E-D1BA53ED26BE}"/>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9">
                    <a:extLst>
                      <a:ext uri="{FF2B5EF4-FFF2-40B4-BE49-F238E27FC236}">
                        <a16:creationId xmlns:a16="http://schemas.microsoft.com/office/drawing/2014/main" id="{489D808F-16A0-A563-932E-22504CF4EF8C}"/>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A15D2EA6-0AE6-D5E8-B152-9F1DFC49E96D}"/>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BB9A69CA-8EB4-E711-051F-A2B129266A18}"/>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4B95EAE0-531C-88B0-576F-603B2CCCEB47}"/>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F34CAE7A-3C1A-84A5-9C40-6E8A35E17F09}"/>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56746DBE-4FC1-82DD-DD63-C49124D1FD5C}"/>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6BD3C0C0-7478-5E63-9552-EC9642DDE5C2}"/>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8275C0EF-5894-DEC9-CBFA-8B07A911C801}"/>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7F6BBABC-088F-2398-3DB2-B5137F19E14C}"/>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6B5E429C-43C6-5C43-7E7B-15294FDA1151}"/>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BD532791-FED7-3168-9BF4-FBBBF9D9B48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21" name="Title 21">
            <a:extLst>
              <a:ext uri="{FF2B5EF4-FFF2-40B4-BE49-F238E27FC236}">
                <a16:creationId xmlns:a16="http://schemas.microsoft.com/office/drawing/2014/main" id="{EE9DED67-3DFB-FF69-A242-0C681938BC48}"/>
              </a:ext>
            </a:extLst>
          </p:cNvPr>
          <p:cNvSpPr txBox="1">
            <a:spLocks/>
          </p:cNvSpPr>
          <p:nvPr/>
        </p:nvSpPr>
        <p:spPr>
          <a:xfrm>
            <a:off x="1066800" y="349444"/>
            <a:ext cx="7772400" cy="641156"/>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a:lstStyle>
          <a:p>
            <a:r>
              <a:rPr lang="en-US" sz="2800" kern="0" dirty="0"/>
              <a:t>Bucket &amp; Jet Interaction Cycle</a:t>
            </a:r>
            <a:endParaRPr lang="en-IN" sz="2800" kern="0" dirty="0"/>
          </a:p>
        </p:txBody>
      </p:sp>
    </p:spTree>
    <p:extLst>
      <p:ext uri="{BB962C8B-B14F-4D97-AF65-F5344CB8AC3E}">
        <p14:creationId xmlns:p14="http://schemas.microsoft.com/office/powerpoint/2010/main" val="34688257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123"/>
                                        </p:tgtEl>
                                        <p:attrNameLst>
                                          <p:attrName>style.visibility</p:attrName>
                                        </p:attrNameLst>
                                      </p:cBhvr>
                                      <p:to>
                                        <p:strVal val="visible"/>
                                      </p:to>
                                    </p:set>
                                    <p:anim calcmode="lin" valueType="num">
                                      <p:cBhvr additive="base">
                                        <p:cTn id="7" dur="500" fill="hold"/>
                                        <p:tgtEl>
                                          <p:spTgt spid="5123"/>
                                        </p:tgtEl>
                                        <p:attrNameLst>
                                          <p:attrName>ppt_x</p:attrName>
                                        </p:attrNameLst>
                                      </p:cBhvr>
                                      <p:tavLst>
                                        <p:tav tm="0">
                                          <p:val>
                                            <p:strVal val="#ppt_x"/>
                                          </p:val>
                                        </p:tav>
                                        <p:tav tm="100000">
                                          <p:val>
                                            <p:strVal val="#ppt_x"/>
                                          </p:val>
                                        </p:tav>
                                      </p:tavLst>
                                    </p:anim>
                                    <p:anim calcmode="lin" valueType="num">
                                      <p:cBhvr additive="base">
                                        <p:cTn id="8" dur="500" fill="hold"/>
                                        <p:tgtEl>
                                          <p:spTgt spid="512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124"/>
                                        </p:tgtEl>
                                        <p:attrNameLst>
                                          <p:attrName>style.visibility</p:attrName>
                                        </p:attrNameLst>
                                      </p:cBhvr>
                                      <p:to>
                                        <p:strVal val="visible"/>
                                      </p:to>
                                    </p:set>
                                    <p:anim calcmode="lin" valueType="num">
                                      <p:cBhvr additive="base">
                                        <p:cTn id="13" dur="500" fill="hold"/>
                                        <p:tgtEl>
                                          <p:spTgt spid="5124"/>
                                        </p:tgtEl>
                                        <p:attrNameLst>
                                          <p:attrName>ppt_x</p:attrName>
                                        </p:attrNameLst>
                                      </p:cBhvr>
                                      <p:tavLst>
                                        <p:tav tm="0">
                                          <p:val>
                                            <p:strVal val="#ppt_x"/>
                                          </p:val>
                                        </p:tav>
                                        <p:tav tm="100000">
                                          <p:val>
                                            <p:strVal val="#ppt_x"/>
                                          </p:val>
                                        </p:tav>
                                      </p:tavLst>
                                    </p:anim>
                                    <p:anim calcmode="lin" valueType="num">
                                      <p:cBhvr additive="base">
                                        <p:cTn id="14" dur="500" fill="hold"/>
                                        <p:tgtEl>
                                          <p:spTgt spid="51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1" name="Oval 2">
            <a:extLst>
              <a:ext uri="{FF2B5EF4-FFF2-40B4-BE49-F238E27FC236}">
                <a16:creationId xmlns:a16="http://schemas.microsoft.com/office/drawing/2014/main" id="{9CE07B76-BD73-D2DC-4DB6-E3B361BE9D85}"/>
              </a:ext>
            </a:extLst>
          </p:cNvPr>
          <p:cNvSpPr>
            <a:spLocks noChangeArrowheads="1"/>
          </p:cNvSpPr>
          <p:nvPr/>
        </p:nvSpPr>
        <p:spPr bwMode="auto">
          <a:xfrm>
            <a:off x="2819400" y="1905000"/>
            <a:ext cx="3886200" cy="3886200"/>
          </a:xfrm>
          <a:prstGeom prst="ellipse">
            <a:avLst/>
          </a:prstGeom>
          <a:noFill/>
          <a:ln w="9525">
            <a:solidFill>
              <a:schemeClr val="tx1"/>
            </a:solidFill>
            <a:prstDash val="lgDashDot"/>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endParaRPr lang="en-IN" altLang="en-US"/>
          </a:p>
        </p:txBody>
      </p:sp>
      <p:sp>
        <p:nvSpPr>
          <p:cNvPr id="4102" name="Rectangle 3">
            <a:extLst>
              <a:ext uri="{FF2B5EF4-FFF2-40B4-BE49-F238E27FC236}">
                <a16:creationId xmlns:a16="http://schemas.microsoft.com/office/drawing/2014/main" id="{7CA8CB00-5930-6CF5-188C-53C5735B01DA}"/>
              </a:ext>
            </a:extLst>
          </p:cNvPr>
          <p:cNvSpPr>
            <a:spLocks noChangeArrowheads="1"/>
          </p:cNvSpPr>
          <p:nvPr/>
        </p:nvSpPr>
        <p:spPr bwMode="auto">
          <a:xfrm>
            <a:off x="685800" y="304800"/>
            <a:ext cx="77724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algn="ctr" eaLnBrk="1" hangingPunct="1"/>
            <a:r>
              <a:rPr lang="en-US" altLang="en-US" dirty="0">
                <a:solidFill>
                  <a:schemeClr val="tx2"/>
                </a:solidFill>
                <a:cs typeface="Times New Roman" panose="02020603050405020304" pitchFamily="18" charset="0"/>
              </a:rPr>
              <a:t>Minimum Number of Buckets</a:t>
            </a:r>
          </a:p>
        </p:txBody>
      </p:sp>
      <p:sp>
        <p:nvSpPr>
          <p:cNvPr id="4103" name="Oval 4">
            <a:extLst>
              <a:ext uri="{FF2B5EF4-FFF2-40B4-BE49-F238E27FC236}">
                <a16:creationId xmlns:a16="http://schemas.microsoft.com/office/drawing/2014/main" id="{F6EA5082-762E-7861-BF06-98ADF5593FEA}"/>
              </a:ext>
            </a:extLst>
          </p:cNvPr>
          <p:cNvSpPr>
            <a:spLocks noChangeArrowheads="1"/>
          </p:cNvSpPr>
          <p:nvPr/>
        </p:nvSpPr>
        <p:spPr bwMode="auto">
          <a:xfrm>
            <a:off x="2362200" y="1447800"/>
            <a:ext cx="4953000" cy="4876800"/>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endParaRPr lang="en-IN" altLang="en-US"/>
          </a:p>
        </p:txBody>
      </p:sp>
      <p:sp>
        <p:nvSpPr>
          <p:cNvPr id="4104" name="Line 5">
            <a:extLst>
              <a:ext uri="{FF2B5EF4-FFF2-40B4-BE49-F238E27FC236}">
                <a16:creationId xmlns:a16="http://schemas.microsoft.com/office/drawing/2014/main" id="{ECBDA698-5080-4BEC-52B5-79E9C6A0E754}"/>
              </a:ext>
            </a:extLst>
          </p:cNvPr>
          <p:cNvSpPr>
            <a:spLocks noChangeShapeType="1"/>
          </p:cNvSpPr>
          <p:nvPr/>
        </p:nvSpPr>
        <p:spPr bwMode="auto">
          <a:xfrm>
            <a:off x="1295400" y="3886200"/>
            <a:ext cx="7162800" cy="0"/>
          </a:xfrm>
          <a:prstGeom prst="line">
            <a:avLst/>
          </a:prstGeom>
          <a:noFill/>
          <a:ln w="9525">
            <a:solidFill>
              <a:schemeClr val="tx1"/>
            </a:solidFill>
            <a:prstDash val="lgDashDot"/>
            <a:round/>
            <a:headEnd/>
            <a:tailEnd/>
          </a:ln>
          <a:extLst>
            <a:ext uri="{909E8E84-426E-40DD-AFC4-6F175D3DCCD1}">
              <a14:hiddenFill xmlns:a14="http://schemas.microsoft.com/office/drawing/2010/main">
                <a:noFill/>
              </a14:hiddenFill>
            </a:ext>
          </a:extLst>
        </p:spPr>
        <p:txBody>
          <a:bodyPr/>
          <a:lstStyle/>
          <a:p>
            <a:endParaRPr lang="en-IN"/>
          </a:p>
        </p:txBody>
      </p:sp>
      <p:sp>
        <p:nvSpPr>
          <p:cNvPr id="4105" name="Line 6">
            <a:extLst>
              <a:ext uri="{FF2B5EF4-FFF2-40B4-BE49-F238E27FC236}">
                <a16:creationId xmlns:a16="http://schemas.microsoft.com/office/drawing/2014/main" id="{8BED000E-5ED2-9585-E47B-44FDEEC0FFD8}"/>
              </a:ext>
            </a:extLst>
          </p:cNvPr>
          <p:cNvSpPr>
            <a:spLocks noChangeShapeType="1"/>
          </p:cNvSpPr>
          <p:nvPr/>
        </p:nvSpPr>
        <p:spPr bwMode="auto">
          <a:xfrm>
            <a:off x="4800600" y="1143000"/>
            <a:ext cx="0" cy="5715000"/>
          </a:xfrm>
          <a:prstGeom prst="line">
            <a:avLst/>
          </a:prstGeom>
          <a:noFill/>
          <a:ln w="9525">
            <a:solidFill>
              <a:schemeClr val="tx1"/>
            </a:solidFill>
            <a:prstDash val="lgDashDot"/>
            <a:round/>
            <a:headEnd/>
            <a:tailEnd/>
          </a:ln>
          <a:extLst>
            <a:ext uri="{909E8E84-426E-40DD-AFC4-6F175D3DCCD1}">
              <a14:hiddenFill xmlns:a14="http://schemas.microsoft.com/office/drawing/2010/main">
                <a:noFill/>
              </a14:hiddenFill>
            </a:ext>
          </a:extLst>
        </p:spPr>
        <p:txBody>
          <a:bodyPr/>
          <a:lstStyle/>
          <a:p>
            <a:endParaRPr lang="en-IN"/>
          </a:p>
        </p:txBody>
      </p:sp>
      <p:sp>
        <p:nvSpPr>
          <p:cNvPr id="4106" name="Oval 7">
            <a:extLst>
              <a:ext uri="{FF2B5EF4-FFF2-40B4-BE49-F238E27FC236}">
                <a16:creationId xmlns:a16="http://schemas.microsoft.com/office/drawing/2014/main" id="{C90B25AD-ED89-49F8-CA0C-49B48553BAE9}"/>
              </a:ext>
            </a:extLst>
          </p:cNvPr>
          <p:cNvSpPr>
            <a:spLocks noChangeArrowheads="1"/>
          </p:cNvSpPr>
          <p:nvPr/>
        </p:nvSpPr>
        <p:spPr bwMode="auto">
          <a:xfrm>
            <a:off x="3352800" y="2362200"/>
            <a:ext cx="2895600" cy="2971800"/>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endParaRPr lang="en-IN" altLang="en-US"/>
          </a:p>
        </p:txBody>
      </p:sp>
      <p:sp>
        <p:nvSpPr>
          <p:cNvPr id="4107" name="Line 8">
            <a:extLst>
              <a:ext uri="{FF2B5EF4-FFF2-40B4-BE49-F238E27FC236}">
                <a16:creationId xmlns:a16="http://schemas.microsoft.com/office/drawing/2014/main" id="{59778C41-BBF7-C58C-BC9C-7EAB2E781B52}"/>
              </a:ext>
            </a:extLst>
          </p:cNvPr>
          <p:cNvSpPr>
            <a:spLocks noChangeShapeType="1"/>
          </p:cNvSpPr>
          <p:nvPr/>
        </p:nvSpPr>
        <p:spPr bwMode="auto">
          <a:xfrm>
            <a:off x="1447800" y="5791200"/>
            <a:ext cx="6705600" cy="0"/>
          </a:xfrm>
          <a:prstGeom prst="line">
            <a:avLst/>
          </a:prstGeom>
          <a:noFill/>
          <a:ln w="9525">
            <a:solidFill>
              <a:schemeClr val="accent2"/>
            </a:solidFill>
            <a:prstDash val="lgDashDot"/>
            <a:round/>
            <a:headEnd/>
            <a:tailEnd/>
          </a:ln>
          <a:extLst>
            <a:ext uri="{909E8E84-426E-40DD-AFC4-6F175D3DCCD1}">
              <a14:hiddenFill xmlns:a14="http://schemas.microsoft.com/office/drawing/2010/main">
                <a:noFill/>
              </a14:hiddenFill>
            </a:ext>
          </a:extLst>
        </p:spPr>
        <p:txBody>
          <a:bodyPr/>
          <a:lstStyle/>
          <a:p>
            <a:endParaRPr lang="en-IN"/>
          </a:p>
        </p:txBody>
      </p:sp>
      <p:sp>
        <p:nvSpPr>
          <p:cNvPr id="4108" name="Line 9">
            <a:extLst>
              <a:ext uri="{FF2B5EF4-FFF2-40B4-BE49-F238E27FC236}">
                <a16:creationId xmlns:a16="http://schemas.microsoft.com/office/drawing/2014/main" id="{43FC5CBD-65CA-D6E1-10B6-32C191B4D6B4}"/>
              </a:ext>
            </a:extLst>
          </p:cNvPr>
          <p:cNvSpPr>
            <a:spLocks noChangeShapeType="1"/>
          </p:cNvSpPr>
          <p:nvPr/>
        </p:nvSpPr>
        <p:spPr bwMode="auto">
          <a:xfrm>
            <a:off x="1447800" y="5486400"/>
            <a:ext cx="67056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4109" name="Line 10">
            <a:extLst>
              <a:ext uri="{FF2B5EF4-FFF2-40B4-BE49-F238E27FC236}">
                <a16:creationId xmlns:a16="http://schemas.microsoft.com/office/drawing/2014/main" id="{8CBF3D4C-1373-BC85-F451-CDFB0C9D5D21}"/>
              </a:ext>
            </a:extLst>
          </p:cNvPr>
          <p:cNvSpPr>
            <a:spLocks noChangeShapeType="1"/>
          </p:cNvSpPr>
          <p:nvPr/>
        </p:nvSpPr>
        <p:spPr bwMode="auto">
          <a:xfrm>
            <a:off x="1447800" y="6096000"/>
            <a:ext cx="67056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4110" name="Line 11">
            <a:extLst>
              <a:ext uri="{FF2B5EF4-FFF2-40B4-BE49-F238E27FC236}">
                <a16:creationId xmlns:a16="http://schemas.microsoft.com/office/drawing/2014/main" id="{59507630-BE0A-929E-269E-6972DD23C9B6}"/>
              </a:ext>
            </a:extLst>
          </p:cNvPr>
          <p:cNvSpPr>
            <a:spLocks noChangeShapeType="1"/>
          </p:cNvSpPr>
          <p:nvPr/>
        </p:nvSpPr>
        <p:spPr bwMode="auto">
          <a:xfrm>
            <a:off x="381000" y="5791200"/>
            <a:ext cx="990600" cy="0"/>
          </a:xfrm>
          <a:prstGeom prst="line">
            <a:avLst/>
          </a:prstGeom>
          <a:noFill/>
          <a:ln w="38100">
            <a:solidFill>
              <a:schemeClr val="accent2"/>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4111" name="Line 12">
            <a:extLst>
              <a:ext uri="{FF2B5EF4-FFF2-40B4-BE49-F238E27FC236}">
                <a16:creationId xmlns:a16="http://schemas.microsoft.com/office/drawing/2014/main" id="{C2910E84-DEB0-B28F-3853-34B332448D1A}"/>
              </a:ext>
            </a:extLst>
          </p:cNvPr>
          <p:cNvSpPr>
            <a:spLocks noChangeShapeType="1"/>
          </p:cNvSpPr>
          <p:nvPr/>
        </p:nvSpPr>
        <p:spPr bwMode="auto">
          <a:xfrm flipV="1">
            <a:off x="3810000" y="3886200"/>
            <a:ext cx="990600" cy="220980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4112" name="Line 13">
            <a:extLst>
              <a:ext uri="{FF2B5EF4-FFF2-40B4-BE49-F238E27FC236}">
                <a16:creationId xmlns:a16="http://schemas.microsoft.com/office/drawing/2014/main" id="{19276B7F-4071-D6F3-8CC8-68669C550D58}"/>
              </a:ext>
            </a:extLst>
          </p:cNvPr>
          <p:cNvSpPr>
            <a:spLocks noChangeShapeType="1"/>
          </p:cNvSpPr>
          <p:nvPr/>
        </p:nvSpPr>
        <p:spPr bwMode="auto">
          <a:xfrm flipH="1" flipV="1">
            <a:off x="4800600" y="3886200"/>
            <a:ext cx="1066800" cy="2209800"/>
          </a:xfrm>
          <a:prstGeom prst="line">
            <a:avLst/>
          </a:prstGeom>
          <a:noFill/>
          <a:ln w="285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4113" name="Text Box 15">
            <a:extLst>
              <a:ext uri="{FF2B5EF4-FFF2-40B4-BE49-F238E27FC236}">
                <a16:creationId xmlns:a16="http://schemas.microsoft.com/office/drawing/2014/main" id="{ECCF6D25-AE6A-C28A-9DC8-06DB936ED367}"/>
              </a:ext>
            </a:extLst>
          </p:cNvPr>
          <p:cNvSpPr txBox="1">
            <a:spLocks noChangeArrowheads="1"/>
          </p:cNvSpPr>
          <p:nvPr/>
        </p:nvSpPr>
        <p:spPr bwMode="auto">
          <a:xfrm>
            <a:off x="3505200" y="6172200"/>
            <a:ext cx="609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spcBef>
                <a:spcPct val="50000"/>
              </a:spcBef>
            </a:pPr>
            <a:r>
              <a:rPr lang="en-US" altLang="en-US" sz="2400">
                <a:cs typeface="Times New Roman" panose="02020603050405020304" pitchFamily="18" charset="0"/>
              </a:rPr>
              <a:t>1B</a:t>
            </a:r>
          </a:p>
        </p:txBody>
      </p:sp>
      <p:sp>
        <p:nvSpPr>
          <p:cNvPr id="4114" name="Text Box 16">
            <a:extLst>
              <a:ext uri="{FF2B5EF4-FFF2-40B4-BE49-F238E27FC236}">
                <a16:creationId xmlns:a16="http://schemas.microsoft.com/office/drawing/2014/main" id="{70668508-0A37-8C7B-F096-949775D7F28E}"/>
              </a:ext>
            </a:extLst>
          </p:cNvPr>
          <p:cNvSpPr txBox="1">
            <a:spLocks noChangeArrowheads="1"/>
          </p:cNvSpPr>
          <p:nvPr/>
        </p:nvSpPr>
        <p:spPr bwMode="auto">
          <a:xfrm>
            <a:off x="5943600" y="6019800"/>
            <a:ext cx="609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spcBef>
                <a:spcPct val="50000"/>
              </a:spcBef>
            </a:pPr>
            <a:r>
              <a:rPr lang="en-US" altLang="en-US" sz="2400">
                <a:cs typeface="Times New Roman" panose="02020603050405020304" pitchFamily="18" charset="0"/>
              </a:rPr>
              <a:t>1C</a:t>
            </a:r>
          </a:p>
        </p:txBody>
      </p:sp>
      <p:sp>
        <p:nvSpPr>
          <p:cNvPr id="4115" name="Line 18">
            <a:extLst>
              <a:ext uri="{FF2B5EF4-FFF2-40B4-BE49-F238E27FC236}">
                <a16:creationId xmlns:a16="http://schemas.microsoft.com/office/drawing/2014/main" id="{938C680C-E680-994D-4A50-B95EF77F74EF}"/>
              </a:ext>
            </a:extLst>
          </p:cNvPr>
          <p:cNvSpPr>
            <a:spLocks noChangeShapeType="1"/>
          </p:cNvSpPr>
          <p:nvPr/>
        </p:nvSpPr>
        <p:spPr bwMode="auto">
          <a:xfrm flipH="1" flipV="1">
            <a:off x="3429000" y="2438400"/>
            <a:ext cx="1371600" cy="1447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4116" name="Line 19">
            <a:extLst>
              <a:ext uri="{FF2B5EF4-FFF2-40B4-BE49-F238E27FC236}">
                <a16:creationId xmlns:a16="http://schemas.microsoft.com/office/drawing/2014/main" id="{AE3E1CE7-FE2F-543E-A10A-8E6CCEAB5345}"/>
              </a:ext>
            </a:extLst>
          </p:cNvPr>
          <p:cNvSpPr>
            <a:spLocks noChangeShapeType="1"/>
          </p:cNvSpPr>
          <p:nvPr/>
        </p:nvSpPr>
        <p:spPr bwMode="auto">
          <a:xfrm flipH="1" flipV="1">
            <a:off x="2438400" y="3276600"/>
            <a:ext cx="2362200" cy="6096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grpSp>
        <p:nvGrpSpPr>
          <p:cNvPr id="2" name="Group 35">
            <a:extLst>
              <a:ext uri="{FF2B5EF4-FFF2-40B4-BE49-F238E27FC236}">
                <a16:creationId xmlns:a16="http://schemas.microsoft.com/office/drawing/2014/main" id="{8DF9D208-5DE0-2017-F1BB-7720158C9192}"/>
              </a:ext>
            </a:extLst>
          </p:cNvPr>
          <p:cNvGrpSpPr>
            <a:grpSpLocks/>
          </p:cNvGrpSpPr>
          <p:nvPr/>
        </p:nvGrpSpPr>
        <p:grpSpPr bwMode="auto">
          <a:xfrm>
            <a:off x="4572000" y="3886200"/>
            <a:ext cx="1219200" cy="2819400"/>
            <a:chOff x="2880" y="2448"/>
            <a:chExt cx="768" cy="1776"/>
          </a:xfrm>
        </p:grpSpPr>
        <p:sp>
          <p:nvSpPr>
            <p:cNvPr id="4129" name="Line 14">
              <a:extLst>
                <a:ext uri="{FF2B5EF4-FFF2-40B4-BE49-F238E27FC236}">
                  <a16:creationId xmlns:a16="http://schemas.microsoft.com/office/drawing/2014/main" id="{A6CA3AB8-8633-937A-E3DE-3ADF7DDDA6CD}"/>
                </a:ext>
              </a:extLst>
            </p:cNvPr>
            <p:cNvSpPr>
              <a:spLocks noChangeShapeType="1"/>
            </p:cNvSpPr>
            <p:nvPr/>
          </p:nvSpPr>
          <p:spPr bwMode="auto">
            <a:xfrm>
              <a:off x="3024" y="2448"/>
              <a:ext cx="384" cy="1488"/>
            </a:xfrm>
            <a:prstGeom prst="line">
              <a:avLst/>
            </a:prstGeom>
            <a:noFill/>
            <a:ln w="285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4130" name="Text Box 17">
              <a:extLst>
                <a:ext uri="{FF2B5EF4-FFF2-40B4-BE49-F238E27FC236}">
                  <a16:creationId xmlns:a16="http://schemas.microsoft.com/office/drawing/2014/main" id="{82743AE6-2D31-18C3-D930-382BAA4320DA}"/>
                </a:ext>
              </a:extLst>
            </p:cNvPr>
            <p:cNvSpPr txBox="1">
              <a:spLocks noChangeArrowheads="1"/>
            </p:cNvSpPr>
            <p:nvPr/>
          </p:nvSpPr>
          <p:spPr bwMode="auto">
            <a:xfrm>
              <a:off x="3264" y="3936"/>
              <a:ext cx="384"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spcBef>
                  <a:spcPct val="50000"/>
                </a:spcBef>
              </a:pPr>
              <a:r>
                <a:rPr lang="en-US" altLang="en-US" sz="2400">
                  <a:cs typeface="Times New Roman" panose="02020603050405020304" pitchFamily="18" charset="0"/>
                </a:rPr>
                <a:t>1E</a:t>
              </a:r>
            </a:p>
          </p:txBody>
        </p:sp>
        <p:sp>
          <p:nvSpPr>
            <p:cNvPr id="4131" name="Freeform 20">
              <a:extLst>
                <a:ext uri="{FF2B5EF4-FFF2-40B4-BE49-F238E27FC236}">
                  <a16:creationId xmlns:a16="http://schemas.microsoft.com/office/drawing/2014/main" id="{A805AE51-09C2-43BA-56B0-2EB671B2A330}"/>
                </a:ext>
              </a:extLst>
            </p:cNvPr>
            <p:cNvSpPr>
              <a:spLocks/>
            </p:cNvSpPr>
            <p:nvPr/>
          </p:nvSpPr>
          <p:spPr bwMode="auto">
            <a:xfrm>
              <a:off x="2928" y="2688"/>
              <a:ext cx="192" cy="112"/>
            </a:xfrm>
            <a:custGeom>
              <a:avLst/>
              <a:gdLst>
                <a:gd name="T0" fmla="*/ 0 w 144"/>
                <a:gd name="T1" fmla="*/ 0 h 160"/>
                <a:gd name="T2" fmla="*/ 302864 w 144"/>
                <a:gd name="T3" fmla="*/ 1 h 160"/>
                <a:gd name="T4" fmla="*/ 453876 w 144"/>
                <a:gd name="T5" fmla="*/ 1 h 160"/>
                <a:gd name="T6" fmla="*/ 0 60000 65536"/>
                <a:gd name="T7" fmla="*/ 0 60000 65536"/>
                <a:gd name="T8" fmla="*/ 0 60000 65536"/>
                <a:gd name="T9" fmla="*/ 0 w 144"/>
                <a:gd name="T10" fmla="*/ 0 h 160"/>
                <a:gd name="T11" fmla="*/ 144 w 144"/>
                <a:gd name="T12" fmla="*/ 160 h 160"/>
              </a:gdLst>
              <a:ahLst/>
              <a:cxnLst>
                <a:cxn ang="T6">
                  <a:pos x="T0" y="T1"/>
                </a:cxn>
                <a:cxn ang="T7">
                  <a:pos x="T2" y="T3"/>
                </a:cxn>
                <a:cxn ang="T8">
                  <a:pos x="T4" y="T5"/>
                </a:cxn>
              </a:cxnLst>
              <a:rect l="T9" t="T10" r="T11" b="T12"/>
              <a:pathLst>
                <a:path w="144" h="160">
                  <a:moveTo>
                    <a:pt x="0" y="0"/>
                  </a:moveTo>
                  <a:cubicBezTo>
                    <a:pt x="36" y="64"/>
                    <a:pt x="72" y="128"/>
                    <a:pt x="96" y="144"/>
                  </a:cubicBezTo>
                  <a:cubicBezTo>
                    <a:pt x="120" y="160"/>
                    <a:pt x="132" y="128"/>
                    <a:pt x="144" y="96"/>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4132" name="Text Box 21">
              <a:extLst>
                <a:ext uri="{FF2B5EF4-FFF2-40B4-BE49-F238E27FC236}">
                  <a16:creationId xmlns:a16="http://schemas.microsoft.com/office/drawing/2014/main" id="{880C542F-88D9-E6B9-7930-D23453BD1B9F}"/>
                </a:ext>
              </a:extLst>
            </p:cNvPr>
            <p:cNvSpPr txBox="1">
              <a:spLocks noChangeArrowheads="1"/>
            </p:cNvSpPr>
            <p:nvPr/>
          </p:nvSpPr>
          <p:spPr bwMode="auto">
            <a:xfrm>
              <a:off x="2880" y="2688"/>
              <a:ext cx="24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spcBef>
                  <a:spcPct val="50000"/>
                </a:spcBef>
              </a:pPr>
              <a:r>
                <a:rPr lang="en-US" altLang="en-US" sz="2400">
                  <a:latin typeface="Symbol" panose="05050102010706020507" pitchFamily="18" charset="2"/>
                  <a:cs typeface="Times New Roman" panose="02020603050405020304" pitchFamily="18" charset="0"/>
                </a:rPr>
                <a:t>q</a:t>
              </a:r>
            </a:p>
          </p:txBody>
        </p:sp>
        <p:sp>
          <p:nvSpPr>
            <p:cNvPr id="4133" name="Text Box 22">
              <a:extLst>
                <a:ext uri="{FF2B5EF4-FFF2-40B4-BE49-F238E27FC236}">
                  <a16:creationId xmlns:a16="http://schemas.microsoft.com/office/drawing/2014/main" id="{716855E1-D2B2-964E-7CAF-55E2FD64F5D3}"/>
                </a:ext>
              </a:extLst>
            </p:cNvPr>
            <p:cNvSpPr txBox="1">
              <a:spLocks noChangeArrowheads="1"/>
            </p:cNvSpPr>
            <p:nvPr/>
          </p:nvSpPr>
          <p:spPr bwMode="auto">
            <a:xfrm>
              <a:off x="3360" y="2736"/>
              <a:ext cx="24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sz="2400">
                  <a:latin typeface="Symbol" panose="05050102010706020507" pitchFamily="18" charset="2"/>
                  <a:cs typeface="Times New Roman" panose="02020603050405020304" pitchFamily="18" charset="0"/>
                </a:rPr>
                <a:t>y</a:t>
              </a:r>
            </a:p>
          </p:txBody>
        </p:sp>
        <p:sp>
          <p:nvSpPr>
            <p:cNvPr id="4134" name="Line 23">
              <a:extLst>
                <a:ext uri="{FF2B5EF4-FFF2-40B4-BE49-F238E27FC236}">
                  <a16:creationId xmlns:a16="http://schemas.microsoft.com/office/drawing/2014/main" id="{875F92D5-026B-DDDC-0104-C36F63A718F2}"/>
                </a:ext>
              </a:extLst>
            </p:cNvPr>
            <p:cNvSpPr>
              <a:spLocks noChangeShapeType="1"/>
            </p:cNvSpPr>
            <p:nvPr/>
          </p:nvSpPr>
          <p:spPr bwMode="auto">
            <a:xfrm flipH="1">
              <a:off x="3264" y="2928"/>
              <a:ext cx="144" cy="24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grpSp>
      <p:sp>
        <p:nvSpPr>
          <p:cNvPr id="4118" name="Text Box 24">
            <a:extLst>
              <a:ext uri="{FF2B5EF4-FFF2-40B4-BE49-F238E27FC236}">
                <a16:creationId xmlns:a16="http://schemas.microsoft.com/office/drawing/2014/main" id="{11465E5A-5919-F62F-55DA-9182A8005345}"/>
              </a:ext>
            </a:extLst>
          </p:cNvPr>
          <p:cNvSpPr txBox="1">
            <a:spLocks noChangeArrowheads="1"/>
          </p:cNvSpPr>
          <p:nvPr/>
        </p:nvSpPr>
        <p:spPr bwMode="auto">
          <a:xfrm rot="2581504">
            <a:off x="4038600" y="2819400"/>
            <a:ext cx="914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spcBef>
                <a:spcPct val="50000"/>
              </a:spcBef>
            </a:pPr>
            <a:r>
              <a:rPr lang="en-US" altLang="en-US" sz="2400">
                <a:cs typeface="Times New Roman" panose="02020603050405020304" pitchFamily="18" charset="0"/>
              </a:rPr>
              <a:t>R</a:t>
            </a:r>
            <a:r>
              <a:rPr lang="en-US" altLang="en-US" sz="2400" baseline="-25000">
                <a:cs typeface="Times New Roman" panose="02020603050405020304" pitchFamily="18" charset="0"/>
              </a:rPr>
              <a:t>wheel</a:t>
            </a:r>
          </a:p>
        </p:txBody>
      </p:sp>
      <p:sp>
        <p:nvSpPr>
          <p:cNvPr id="4119" name="Text Box 25">
            <a:extLst>
              <a:ext uri="{FF2B5EF4-FFF2-40B4-BE49-F238E27FC236}">
                <a16:creationId xmlns:a16="http://schemas.microsoft.com/office/drawing/2014/main" id="{F1617F30-83AC-4F59-9CB0-B852566B3F26}"/>
              </a:ext>
            </a:extLst>
          </p:cNvPr>
          <p:cNvSpPr txBox="1">
            <a:spLocks noChangeArrowheads="1"/>
          </p:cNvSpPr>
          <p:nvPr/>
        </p:nvSpPr>
        <p:spPr bwMode="auto">
          <a:xfrm rot="1166402">
            <a:off x="2895600" y="3124200"/>
            <a:ext cx="1143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spcBef>
                <a:spcPct val="50000"/>
              </a:spcBef>
            </a:pPr>
            <a:r>
              <a:rPr lang="en-US" altLang="en-US" sz="2400">
                <a:cs typeface="Times New Roman" panose="02020603050405020304" pitchFamily="18" charset="0"/>
              </a:rPr>
              <a:t>R</a:t>
            </a:r>
            <a:r>
              <a:rPr lang="en-US" altLang="en-US" sz="2400" baseline="-25000">
                <a:cs typeface="Times New Roman" panose="02020603050405020304" pitchFamily="18" charset="0"/>
              </a:rPr>
              <a:t>Pelton</a:t>
            </a:r>
          </a:p>
        </p:txBody>
      </p:sp>
      <p:sp>
        <p:nvSpPr>
          <p:cNvPr id="4120" name="Line 26">
            <a:extLst>
              <a:ext uri="{FF2B5EF4-FFF2-40B4-BE49-F238E27FC236}">
                <a16:creationId xmlns:a16="http://schemas.microsoft.com/office/drawing/2014/main" id="{5D0DA104-9E48-3BBD-F9D3-8D3FE960955E}"/>
              </a:ext>
            </a:extLst>
          </p:cNvPr>
          <p:cNvSpPr>
            <a:spLocks noChangeShapeType="1"/>
          </p:cNvSpPr>
          <p:nvPr/>
        </p:nvSpPr>
        <p:spPr bwMode="auto">
          <a:xfrm>
            <a:off x="2743200" y="1676400"/>
            <a:ext cx="381000" cy="4572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4121" name="Text Box 27">
            <a:extLst>
              <a:ext uri="{FF2B5EF4-FFF2-40B4-BE49-F238E27FC236}">
                <a16:creationId xmlns:a16="http://schemas.microsoft.com/office/drawing/2014/main" id="{E85FB5B3-C1C7-6230-6DF9-FC3DAF063F62}"/>
              </a:ext>
            </a:extLst>
          </p:cNvPr>
          <p:cNvSpPr txBox="1">
            <a:spLocks noChangeArrowheads="1"/>
          </p:cNvSpPr>
          <p:nvPr/>
        </p:nvSpPr>
        <p:spPr bwMode="auto">
          <a:xfrm>
            <a:off x="3124200" y="2057400"/>
            <a:ext cx="533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spcBef>
                <a:spcPct val="50000"/>
              </a:spcBef>
            </a:pPr>
            <a:r>
              <a:rPr lang="en-US" altLang="en-US" sz="2400">
                <a:latin typeface="Symbol" panose="05050102010706020507" pitchFamily="18" charset="2"/>
                <a:cs typeface="Times New Roman" panose="02020603050405020304" pitchFamily="18" charset="0"/>
              </a:rPr>
              <a:t>d</a:t>
            </a:r>
          </a:p>
        </p:txBody>
      </p:sp>
      <p:sp>
        <p:nvSpPr>
          <p:cNvPr id="4122" name="Line 28">
            <a:extLst>
              <a:ext uri="{FF2B5EF4-FFF2-40B4-BE49-F238E27FC236}">
                <a16:creationId xmlns:a16="http://schemas.microsoft.com/office/drawing/2014/main" id="{3DF7ECC3-A4D3-B3F5-46FF-062D90D3D62C}"/>
              </a:ext>
            </a:extLst>
          </p:cNvPr>
          <p:cNvSpPr>
            <a:spLocks noChangeShapeType="1"/>
          </p:cNvSpPr>
          <p:nvPr/>
        </p:nvSpPr>
        <p:spPr bwMode="auto">
          <a:xfrm>
            <a:off x="1981200" y="5486400"/>
            <a:ext cx="0" cy="60960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4123" name="Text Box 29">
            <a:extLst>
              <a:ext uri="{FF2B5EF4-FFF2-40B4-BE49-F238E27FC236}">
                <a16:creationId xmlns:a16="http://schemas.microsoft.com/office/drawing/2014/main" id="{35C82E4F-5C41-8D8F-6830-14C9D24E33BB}"/>
              </a:ext>
            </a:extLst>
          </p:cNvPr>
          <p:cNvSpPr txBox="1">
            <a:spLocks noChangeArrowheads="1"/>
          </p:cNvSpPr>
          <p:nvPr/>
        </p:nvSpPr>
        <p:spPr bwMode="auto">
          <a:xfrm>
            <a:off x="1524000" y="5562600"/>
            <a:ext cx="1371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spcBef>
                <a:spcPct val="50000"/>
              </a:spcBef>
            </a:pPr>
            <a:r>
              <a:rPr lang="en-US" altLang="en-US" sz="2400">
                <a:cs typeface="Times New Roman" panose="02020603050405020304" pitchFamily="18" charset="0"/>
              </a:rPr>
              <a:t>d</a:t>
            </a:r>
            <a:r>
              <a:rPr lang="en-US" altLang="en-US" sz="2400" baseline="-25000">
                <a:cs typeface="Times New Roman" panose="02020603050405020304" pitchFamily="18" charset="0"/>
              </a:rPr>
              <a:t>j,O</a:t>
            </a:r>
            <a:r>
              <a:rPr lang="en-US" altLang="en-US" sz="2400">
                <a:cs typeface="Times New Roman" panose="02020603050405020304" pitchFamily="18" charset="0"/>
              </a:rPr>
              <a:t>, V</a:t>
            </a:r>
            <a:r>
              <a:rPr lang="en-US" altLang="en-US" sz="2400" baseline="-25000">
                <a:cs typeface="Times New Roman" panose="02020603050405020304" pitchFamily="18" charset="0"/>
              </a:rPr>
              <a:t>j,O</a:t>
            </a:r>
          </a:p>
        </p:txBody>
      </p:sp>
      <p:sp>
        <p:nvSpPr>
          <p:cNvPr id="4124" name="Freeform 30">
            <a:extLst>
              <a:ext uri="{FF2B5EF4-FFF2-40B4-BE49-F238E27FC236}">
                <a16:creationId xmlns:a16="http://schemas.microsoft.com/office/drawing/2014/main" id="{31D25D9B-5FE9-CA12-7708-41EC1BEAF241}"/>
              </a:ext>
            </a:extLst>
          </p:cNvPr>
          <p:cNvSpPr>
            <a:spLocks/>
          </p:cNvSpPr>
          <p:nvPr/>
        </p:nvSpPr>
        <p:spPr bwMode="auto">
          <a:xfrm>
            <a:off x="3814763" y="5186363"/>
            <a:ext cx="595312" cy="920750"/>
          </a:xfrm>
          <a:custGeom>
            <a:avLst/>
            <a:gdLst>
              <a:gd name="T0" fmla="*/ 2147483647 w 375"/>
              <a:gd name="T1" fmla="*/ 0 h 580"/>
              <a:gd name="T2" fmla="*/ 2147483647 w 375"/>
              <a:gd name="T3" fmla="*/ 2147483647 h 580"/>
              <a:gd name="T4" fmla="*/ 2147483647 w 375"/>
              <a:gd name="T5" fmla="*/ 2147483647 h 580"/>
              <a:gd name="T6" fmla="*/ 2147483647 w 375"/>
              <a:gd name="T7" fmla="*/ 2147483647 h 580"/>
              <a:gd name="T8" fmla="*/ 2147483647 w 375"/>
              <a:gd name="T9" fmla="*/ 2147483647 h 580"/>
              <a:gd name="T10" fmla="*/ 2147483647 w 375"/>
              <a:gd name="T11" fmla="*/ 2147483647 h 580"/>
              <a:gd name="T12" fmla="*/ 2147483647 w 375"/>
              <a:gd name="T13" fmla="*/ 2147483647 h 580"/>
              <a:gd name="T14" fmla="*/ 2147483647 w 375"/>
              <a:gd name="T15" fmla="*/ 2147483647 h 580"/>
              <a:gd name="T16" fmla="*/ 2147483647 w 375"/>
              <a:gd name="T17" fmla="*/ 2147483647 h 580"/>
              <a:gd name="T18" fmla="*/ 2147483647 w 375"/>
              <a:gd name="T19" fmla="*/ 2147483647 h 580"/>
              <a:gd name="T20" fmla="*/ 2147483647 w 375"/>
              <a:gd name="T21" fmla="*/ 2147483647 h 580"/>
              <a:gd name="T22" fmla="*/ 2147483647 w 375"/>
              <a:gd name="T23" fmla="*/ 2147483647 h 580"/>
              <a:gd name="T24" fmla="*/ 0 w 375"/>
              <a:gd name="T25" fmla="*/ 2147483647 h 58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75"/>
              <a:gd name="T40" fmla="*/ 0 h 580"/>
              <a:gd name="T41" fmla="*/ 375 w 375"/>
              <a:gd name="T42" fmla="*/ 580 h 58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75" h="580">
                <a:moveTo>
                  <a:pt x="255" y="0"/>
                </a:moveTo>
                <a:cubicBezTo>
                  <a:pt x="260" y="8"/>
                  <a:pt x="265" y="17"/>
                  <a:pt x="271" y="24"/>
                </a:cubicBezTo>
                <a:cubicBezTo>
                  <a:pt x="284" y="39"/>
                  <a:pt x="312" y="66"/>
                  <a:pt x="312" y="66"/>
                </a:cubicBezTo>
                <a:cubicBezTo>
                  <a:pt x="326" y="104"/>
                  <a:pt x="338" y="110"/>
                  <a:pt x="354" y="156"/>
                </a:cubicBezTo>
                <a:cubicBezTo>
                  <a:pt x="360" y="172"/>
                  <a:pt x="370" y="205"/>
                  <a:pt x="370" y="205"/>
                </a:cubicBezTo>
                <a:cubicBezTo>
                  <a:pt x="367" y="263"/>
                  <a:pt x="375" y="322"/>
                  <a:pt x="362" y="378"/>
                </a:cubicBezTo>
                <a:cubicBezTo>
                  <a:pt x="355" y="410"/>
                  <a:pt x="321" y="420"/>
                  <a:pt x="296" y="428"/>
                </a:cubicBezTo>
                <a:cubicBezTo>
                  <a:pt x="280" y="433"/>
                  <a:pt x="247" y="444"/>
                  <a:pt x="247" y="444"/>
                </a:cubicBezTo>
                <a:cubicBezTo>
                  <a:pt x="228" y="473"/>
                  <a:pt x="214" y="482"/>
                  <a:pt x="181" y="493"/>
                </a:cubicBezTo>
                <a:cubicBezTo>
                  <a:pt x="124" y="531"/>
                  <a:pt x="150" y="519"/>
                  <a:pt x="107" y="535"/>
                </a:cubicBezTo>
                <a:cubicBezTo>
                  <a:pt x="60" y="580"/>
                  <a:pt x="124" y="524"/>
                  <a:pt x="66" y="559"/>
                </a:cubicBezTo>
                <a:cubicBezTo>
                  <a:pt x="59" y="563"/>
                  <a:pt x="57" y="574"/>
                  <a:pt x="49" y="576"/>
                </a:cubicBezTo>
                <a:cubicBezTo>
                  <a:pt x="33" y="580"/>
                  <a:pt x="16" y="576"/>
                  <a:pt x="0" y="576"/>
                </a:cubicBezTo>
              </a:path>
            </a:pathLst>
          </a:custGeom>
          <a:noFill/>
          <a:ln w="19050" cmpd="sng">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515103" name="Text Box 31">
            <a:extLst>
              <a:ext uri="{FF2B5EF4-FFF2-40B4-BE49-F238E27FC236}">
                <a16:creationId xmlns:a16="http://schemas.microsoft.com/office/drawing/2014/main" id="{F372CABE-C921-35E6-C7D3-39E3D1DDCF03}"/>
              </a:ext>
            </a:extLst>
          </p:cNvPr>
          <p:cNvSpPr txBox="1">
            <a:spLocks noChangeArrowheads="1"/>
          </p:cNvSpPr>
          <p:nvPr/>
        </p:nvSpPr>
        <p:spPr bwMode="auto">
          <a:xfrm>
            <a:off x="381000" y="4343400"/>
            <a:ext cx="1828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spcBef>
                <a:spcPct val="50000"/>
              </a:spcBef>
            </a:pPr>
            <a:r>
              <a:rPr lang="en-US" altLang="en-US" sz="2400">
                <a:latin typeface="Symbol" panose="05050102010706020507" pitchFamily="18" charset="2"/>
                <a:cs typeface="Times New Roman" panose="02020603050405020304" pitchFamily="18" charset="0"/>
              </a:rPr>
              <a:t>2j = q+y</a:t>
            </a:r>
          </a:p>
        </p:txBody>
      </p:sp>
      <p:sp>
        <p:nvSpPr>
          <p:cNvPr id="4126" name="Freeform 32">
            <a:extLst>
              <a:ext uri="{FF2B5EF4-FFF2-40B4-BE49-F238E27FC236}">
                <a16:creationId xmlns:a16="http://schemas.microsoft.com/office/drawing/2014/main" id="{132F4ECC-AE8C-C8B6-BA84-99C46532E967}"/>
              </a:ext>
            </a:extLst>
          </p:cNvPr>
          <p:cNvSpPr>
            <a:spLocks/>
          </p:cNvSpPr>
          <p:nvPr/>
        </p:nvSpPr>
        <p:spPr bwMode="auto">
          <a:xfrm>
            <a:off x="5211763" y="2873375"/>
            <a:ext cx="549275" cy="614363"/>
          </a:xfrm>
          <a:custGeom>
            <a:avLst/>
            <a:gdLst>
              <a:gd name="T0" fmla="*/ 0 w 346"/>
              <a:gd name="T1" fmla="*/ 0 h 387"/>
              <a:gd name="T2" fmla="*/ 2147483647 w 346"/>
              <a:gd name="T3" fmla="*/ 2147483647 h 387"/>
              <a:gd name="T4" fmla="*/ 2147483647 w 346"/>
              <a:gd name="T5" fmla="*/ 2147483647 h 387"/>
              <a:gd name="T6" fmla="*/ 2147483647 w 346"/>
              <a:gd name="T7" fmla="*/ 2147483647 h 387"/>
              <a:gd name="T8" fmla="*/ 2147483647 w 346"/>
              <a:gd name="T9" fmla="*/ 2147483647 h 387"/>
              <a:gd name="T10" fmla="*/ 2147483647 w 346"/>
              <a:gd name="T11" fmla="*/ 2147483647 h 387"/>
              <a:gd name="T12" fmla="*/ 2147483647 w 346"/>
              <a:gd name="T13" fmla="*/ 2147483647 h 387"/>
              <a:gd name="T14" fmla="*/ 2147483647 w 346"/>
              <a:gd name="T15" fmla="*/ 2147483647 h 387"/>
              <a:gd name="T16" fmla="*/ 0 60000 65536"/>
              <a:gd name="T17" fmla="*/ 0 60000 65536"/>
              <a:gd name="T18" fmla="*/ 0 60000 65536"/>
              <a:gd name="T19" fmla="*/ 0 60000 65536"/>
              <a:gd name="T20" fmla="*/ 0 60000 65536"/>
              <a:gd name="T21" fmla="*/ 0 60000 65536"/>
              <a:gd name="T22" fmla="*/ 0 60000 65536"/>
              <a:gd name="T23" fmla="*/ 0 60000 65536"/>
              <a:gd name="T24" fmla="*/ 0 w 346"/>
              <a:gd name="T25" fmla="*/ 0 h 387"/>
              <a:gd name="T26" fmla="*/ 346 w 346"/>
              <a:gd name="T27" fmla="*/ 387 h 38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46" h="387">
                <a:moveTo>
                  <a:pt x="0" y="0"/>
                </a:moveTo>
                <a:cubicBezTo>
                  <a:pt x="17" y="6"/>
                  <a:pt x="36" y="7"/>
                  <a:pt x="50" y="17"/>
                </a:cubicBezTo>
                <a:cubicBezTo>
                  <a:pt x="80" y="39"/>
                  <a:pt x="105" y="73"/>
                  <a:pt x="132" y="99"/>
                </a:cubicBezTo>
                <a:cubicBezTo>
                  <a:pt x="170" y="134"/>
                  <a:pt x="145" y="96"/>
                  <a:pt x="173" y="132"/>
                </a:cubicBezTo>
                <a:cubicBezTo>
                  <a:pt x="223" y="198"/>
                  <a:pt x="160" y="119"/>
                  <a:pt x="198" y="181"/>
                </a:cubicBezTo>
                <a:cubicBezTo>
                  <a:pt x="214" y="208"/>
                  <a:pt x="241" y="233"/>
                  <a:pt x="264" y="255"/>
                </a:cubicBezTo>
                <a:cubicBezTo>
                  <a:pt x="274" y="287"/>
                  <a:pt x="293" y="312"/>
                  <a:pt x="313" y="338"/>
                </a:cubicBezTo>
                <a:cubicBezTo>
                  <a:pt x="325" y="354"/>
                  <a:pt x="346" y="387"/>
                  <a:pt x="346" y="387"/>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4127" name="Line 33">
            <a:extLst>
              <a:ext uri="{FF2B5EF4-FFF2-40B4-BE49-F238E27FC236}">
                <a16:creationId xmlns:a16="http://schemas.microsoft.com/office/drawing/2014/main" id="{FEA8A6A3-7298-CC46-6129-40DB008F5CDE}"/>
              </a:ext>
            </a:extLst>
          </p:cNvPr>
          <p:cNvSpPr>
            <a:spLocks noChangeShapeType="1"/>
          </p:cNvSpPr>
          <p:nvPr/>
        </p:nvSpPr>
        <p:spPr bwMode="auto">
          <a:xfrm flipH="1" flipV="1">
            <a:off x="5562600" y="3200400"/>
            <a:ext cx="76200" cy="762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4128" name="Text Box 34">
            <a:extLst>
              <a:ext uri="{FF2B5EF4-FFF2-40B4-BE49-F238E27FC236}">
                <a16:creationId xmlns:a16="http://schemas.microsoft.com/office/drawing/2014/main" id="{CA887C9B-BED8-5D86-E449-17F3CA5F5010}"/>
              </a:ext>
            </a:extLst>
          </p:cNvPr>
          <p:cNvSpPr txBox="1">
            <a:spLocks noChangeArrowheads="1"/>
          </p:cNvSpPr>
          <p:nvPr/>
        </p:nvSpPr>
        <p:spPr bwMode="auto">
          <a:xfrm>
            <a:off x="5622925" y="2854325"/>
            <a:ext cx="3937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sz="2400">
                <a:latin typeface="Symbol" panose="05050102010706020507" pitchFamily="18" charset="2"/>
                <a:cs typeface="Times New Roman" panose="02020603050405020304" pitchFamily="18" charset="0"/>
              </a:rPr>
              <a:t>w</a:t>
            </a:r>
          </a:p>
        </p:txBody>
      </p:sp>
      <mc:AlternateContent xmlns:mc="http://schemas.openxmlformats.org/markup-compatibility/2006" xmlns:p14="http://schemas.microsoft.com/office/powerpoint/2010/main">
        <mc:Choice Requires="p14">
          <p:contentPart p14:bwMode="auto" r:id="rId2">
            <p14:nvContentPartPr>
              <p14:cNvPr id="4099" name="Ink 37">
                <a:extLst>
                  <a:ext uri="{FF2B5EF4-FFF2-40B4-BE49-F238E27FC236}">
                    <a16:creationId xmlns:a16="http://schemas.microsoft.com/office/drawing/2014/main" id="{D36FEBA8-C7EF-B45D-A5C2-B9D6E79180CB}"/>
                  </a:ext>
                </a:extLst>
              </p14:cNvPr>
              <p14:cNvContentPartPr>
                <a14:cpLocks xmlns:a14="http://schemas.microsoft.com/office/drawing/2010/main" noRot="1" noChangeAspect="1" noEditPoints="1" noChangeArrowheads="1" noChangeShapeType="1"/>
              </p14:cNvContentPartPr>
              <p14:nvPr/>
            </p14:nvContentPartPr>
            <p14:xfrm>
              <a:off x="8196263" y="5842000"/>
              <a:ext cx="923925" cy="444500"/>
            </p14:xfrm>
          </p:contentPart>
        </mc:Choice>
        <mc:Fallback xmlns="">
          <p:pic>
            <p:nvPicPr>
              <p:cNvPr id="4099" name="Ink 37">
                <a:extLst>
                  <a:ext uri="{FF2B5EF4-FFF2-40B4-BE49-F238E27FC236}">
                    <a16:creationId xmlns:a16="http://schemas.microsoft.com/office/drawing/2014/main" id="{D36FEBA8-C7EF-B45D-A5C2-B9D6E79180CB}"/>
                  </a:ext>
                </a:extLst>
              </p:cNvPr>
              <p:cNvPicPr>
                <a:picLocks noRot="1" noChangeAspect="1" noEditPoints="1" noChangeArrowheads="1" noChangeShapeType="1"/>
              </p:cNvPicPr>
              <p:nvPr/>
            </p:nvPicPr>
            <p:blipFill>
              <a:blip r:embed="rId5"/>
              <a:stretch>
                <a:fillRect/>
              </a:stretch>
            </p:blipFill>
            <p:spPr>
              <a:xfrm>
                <a:off x="8186901" y="5832657"/>
                <a:ext cx="942648" cy="463186"/>
              </a:xfrm>
              <a:prstGeom prst="rect">
                <a:avLst/>
              </a:prstGeom>
            </p:spPr>
          </p:pic>
        </mc:Fallback>
      </mc:AlternateContent>
      <p:grpSp>
        <p:nvGrpSpPr>
          <p:cNvPr id="3" name="Group 2">
            <a:extLst>
              <a:ext uri="{FF2B5EF4-FFF2-40B4-BE49-F238E27FC236}">
                <a16:creationId xmlns:a16="http://schemas.microsoft.com/office/drawing/2014/main" id="{2AEF3CAD-A937-A2A0-92CC-2CD6DAB30590}"/>
              </a:ext>
            </a:extLst>
          </p:cNvPr>
          <p:cNvGrpSpPr/>
          <p:nvPr/>
        </p:nvGrpSpPr>
        <p:grpSpPr>
          <a:xfrm>
            <a:off x="0" y="0"/>
            <a:ext cx="9144000" cy="6858000"/>
            <a:chOff x="0" y="0"/>
            <a:chExt cx="9144000" cy="6858000"/>
          </a:xfrm>
        </p:grpSpPr>
        <p:pic>
          <p:nvPicPr>
            <p:cNvPr id="4" name="Picture 22" descr="Logo usage Guidelines">
              <a:extLst>
                <a:ext uri="{FF2B5EF4-FFF2-40B4-BE49-F238E27FC236}">
                  <a16:creationId xmlns:a16="http://schemas.microsoft.com/office/drawing/2014/main" id="{84398806-5AA5-7190-E48E-798342DD167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38">
              <a:extLst>
                <a:ext uri="{FF2B5EF4-FFF2-40B4-BE49-F238E27FC236}">
                  <a16:creationId xmlns:a16="http://schemas.microsoft.com/office/drawing/2014/main" id="{17BC27AC-FE6F-8780-DABF-13D5061FF464}"/>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126B58A8-B37B-7C02-EBD2-9D3DDE4FB3DB}"/>
                  </a:ext>
                </a:extLst>
              </p:cNvPr>
              <p:cNvGrpSpPr>
                <a:grpSpLocks/>
              </p:cNvGrpSpPr>
              <p:nvPr/>
            </p:nvGrpSpPr>
            <p:grpSpPr bwMode="auto">
              <a:xfrm>
                <a:off x="0" y="0"/>
                <a:ext cx="9144000" cy="6858000"/>
                <a:chOff x="0" y="0"/>
                <a:chExt cx="9144000" cy="6858000"/>
              </a:xfrm>
            </p:grpSpPr>
            <p:grpSp>
              <p:nvGrpSpPr>
                <p:cNvPr id="8" name="Group 7">
                  <a:extLst>
                    <a:ext uri="{FF2B5EF4-FFF2-40B4-BE49-F238E27FC236}">
                      <a16:creationId xmlns:a16="http://schemas.microsoft.com/office/drawing/2014/main" id="{B0614852-E925-1C7F-7C7F-8E1284104644}"/>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07429CAB-CF14-82DC-ECA8-7C15C259CDEE}"/>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D4323C4E-7BB1-ECCD-B741-CEEC51692631}"/>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8AD6C420-1919-6CCD-36D5-21E54D1DCF1C}"/>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0">
                    <a:extLst>
                      <a:ext uri="{FF2B5EF4-FFF2-40B4-BE49-F238E27FC236}">
                        <a16:creationId xmlns:a16="http://schemas.microsoft.com/office/drawing/2014/main" id="{9E2B9E02-79DF-75F9-38D5-CFF7CAFAC1E2}"/>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00E971AE-AC71-D925-C9C2-1F4CA3AEF1F3}"/>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FE7E58CE-1757-4C44-E1E3-8A7C3DC0CC91}"/>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E70FE17E-FC02-9C35-A58D-AB026A4F6D17}"/>
                      </a:ext>
                    </a:extLst>
                  </p:cNvPr>
                  <p:cNvGrpSpPr>
                    <a:grpSpLocks/>
                  </p:cNvGrpSpPr>
                  <p:nvPr/>
                </p:nvGrpSpPr>
                <p:grpSpPr bwMode="auto">
                  <a:xfrm>
                    <a:off x="144" y="0"/>
                    <a:ext cx="5616" cy="144"/>
                    <a:chOff x="96" y="-48"/>
                    <a:chExt cx="5520" cy="144"/>
                  </a:xfrm>
                </p:grpSpPr>
                <p:sp>
                  <p:nvSpPr>
                    <p:cNvPr id="16" name="Rectangle 15">
                      <a:extLst>
                        <a:ext uri="{FF2B5EF4-FFF2-40B4-BE49-F238E27FC236}">
                          <a16:creationId xmlns:a16="http://schemas.microsoft.com/office/drawing/2014/main" id="{7F37CC4F-0391-1D6C-3F1A-7A25025F7DBF}"/>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6">
                      <a:extLst>
                        <a:ext uri="{FF2B5EF4-FFF2-40B4-BE49-F238E27FC236}">
                          <a16:creationId xmlns:a16="http://schemas.microsoft.com/office/drawing/2014/main" id="{EF7B2E5C-1B10-3528-FE0A-62B0C4E25713}"/>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424574CA-A345-DA3D-DA55-C1470EE83B56}"/>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6C336A8D-B38F-502F-8001-49C196F72742}"/>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97785F44-7D96-9FBF-53CF-8BA34F3435AB}"/>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19E0A1B4-4A7F-A16C-7CFD-E169A84FFC16}"/>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2129EC28-7A14-71C1-F8D1-604A0443A10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extLst>
      <p:ext uri="{BB962C8B-B14F-4D97-AF65-F5344CB8AC3E}">
        <p14:creationId xmlns:p14="http://schemas.microsoft.com/office/powerpoint/2010/main" val="99934861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15103"/>
                                        </p:tgtEl>
                                        <p:attrNameLst>
                                          <p:attrName>style.visibility</p:attrName>
                                        </p:attrNameLst>
                                      </p:cBhvr>
                                      <p:to>
                                        <p:strVal val="visible"/>
                                      </p:to>
                                    </p:set>
                                    <p:animEffect transition="in" filter="dissolve">
                                      <p:cBhvr>
                                        <p:cTn id="12" dur="500"/>
                                        <p:tgtEl>
                                          <p:spTgt spid="5151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510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Oval 2">
            <a:extLst>
              <a:ext uri="{FF2B5EF4-FFF2-40B4-BE49-F238E27FC236}">
                <a16:creationId xmlns:a16="http://schemas.microsoft.com/office/drawing/2014/main" id="{2E2D336C-AB18-DF70-9FB2-6303E11854E9}"/>
              </a:ext>
            </a:extLst>
          </p:cNvPr>
          <p:cNvSpPr>
            <a:spLocks noChangeArrowheads="1"/>
          </p:cNvSpPr>
          <p:nvPr/>
        </p:nvSpPr>
        <p:spPr bwMode="auto">
          <a:xfrm>
            <a:off x="2819400" y="1905000"/>
            <a:ext cx="3886200" cy="3886200"/>
          </a:xfrm>
          <a:prstGeom prst="ellipse">
            <a:avLst/>
          </a:prstGeom>
          <a:noFill/>
          <a:ln w="9525">
            <a:solidFill>
              <a:schemeClr val="tx1"/>
            </a:solidFill>
            <a:prstDash val="lgDashDot"/>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endParaRPr lang="en-IN" altLang="en-US"/>
          </a:p>
        </p:txBody>
      </p:sp>
      <p:sp>
        <p:nvSpPr>
          <p:cNvPr id="19459" name="Rectangle 3">
            <a:extLst>
              <a:ext uri="{FF2B5EF4-FFF2-40B4-BE49-F238E27FC236}">
                <a16:creationId xmlns:a16="http://schemas.microsoft.com/office/drawing/2014/main" id="{07F9D6DA-BC6D-88EA-FCA1-00A871158C97}"/>
              </a:ext>
            </a:extLst>
          </p:cNvPr>
          <p:cNvSpPr>
            <a:spLocks noChangeArrowheads="1"/>
          </p:cNvSpPr>
          <p:nvPr/>
        </p:nvSpPr>
        <p:spPr bwMode="auto">
          <a:xfrm>
            <a:off x="609600" y="381000"/>
            <a:ext cx="77724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algn="ctr" eaLnBrk="1" hangingPunct="1"/>
            <a:r>
              <a:rPr lang="en-US" altLang="en-US" dirty="0">
                <a:solidFill>
                  <a:schemeClr val="tx2"/>
                </a:solidFill>
                <a:cs typeface="Times New Roman" panose="02020603050405020304" pitchFamily="18" charset="0"/>
              </a:rPr>
              <a:t>Minimum Number of Buckets</a:t>
            </a:r>
          </a:p>
        </p:txBody>
      </p:sp>
      <p:sp>
        <p:nvSpPr>
          <p:cNvPr id="19460" name="Oval 4">
            <a:extLst>
              <a:ext uri="{FF2B5EF4-FFF2-40B4-BE49-F238E27FC236}">
                <a16:creationId xmlns:a16="http://schemas.microsoft.com/office/drawing/2014/main" id="{CF8FA2DF-DFDE-D3E4-D42A-3135D7307326}"/>
              </a:ext>
            </a:extLst>
          </p:cNvPr>
          <p:cNvSpPr>
            <a:spLocks noChangeArrowheads="1"/>
          </p:cNvSpPr>
          <p:nvPr/>
        </p:nvSpPr>
        <p:spPr bwMode="auto">
          <a:xfrm>
            <a:off x="2362200" y="1447800"/>
            <a:ext cx="4953000" cy="4876800"/>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endParaRPr lang="en-IN" altLang="en-US"/>
          </a:p>
        </p:txBody>
      </p:sp>
      <p:sp>
        <p:nvSpPr>
          <p:cNvPr id="19461" name="Line 5">
            <a:extLst>
              <a:ext uri="{FF2B5EF4-FFF2-40B4-BE49-F238E27FC236}">
                <a16:creationId xmlns:a16="http://schemas.microsoft.com/office/drawing/2014/main" id="{FB68829D-EA64-3013-B08C-D542CDA717D8}"/>
              </a:ext>
            </a:extLst>
          </p:cNvPr>
          <p:cNvSpPr>
            <a:spLocks noChangeShapeType="1"/>
          </p:cNvSpPr>
          <p:nvPr/>
        </p:nvSpPr>
        <p:spPr bwMode="auto">
          <a:xfrm>
            <a:off x="1295400" y="3886200"/>
            <a:ext cx="7162800" cy="0"/>
          </a:xfrm>
          <a:prstGeom prst="line">
            <a:avLst/>
          </a:prstGeom>
          <a:noFill/>
          <a:ln w="9525">
            <a:solidFill>
              <a:schemeClr val="tx1"/>
            </a:solidFill>
            <a:prstDash val="lgDashDot"/>
            <a:round/>
            <a:headEnd/>
            <a:tailEnd/>
          </a:ln>
          <a:extLst>
            <a:ext uri="{909E8E84-426E-40DD-AFC4-6F175D3DCCD1}">
              <a14:hiddenFill xmlns:a14="http://schemas.microsoft.com/office/drawing/2010/main">
                <a:noFill/>
              </a14:hiddenFill>
            </a:ext>
          </a:extLst>
        </p:spPr>
        <p:txBody>
          <a:bodyPr/>
          <a:lstStyle/>
          <a:p>
            <a:endParaRPr lang="en-IN"/>
          </a:p>
        </p:txBody>
      </p:sp>
      <p:sp>
        <p:nvSpPr>
          <p:cNvPr id="19462" name="Line 6">
            <a:extLst>
              <a:ext uri="{FF2B5EF4-FFF2-40B4-BE49-F238E27FC236}">
                <a16:creationId xmlns:a16="http://schemas.microsoft.com/office/drawing/2014/main" id="{6A027D0C-377C-36C1-E24C-44EE3A4E7884}"/>
              </a:ext>
            </a:extLst>
          </p:cNvPr>
          <p:cNvSpPr>
            <a:spLocks noChangeShapeType="1"/>
          </p:cNvSpPr>
          <p:nvPr/>
        </p:nvSpPr>
        <p:spPr bwMode="auto">
          <a:xfrm>
            <a:off x="4800600" y="1143000"/>
            <a:ext cx="0" cy="5715000"/>
          </a:xfrm>
          <a:prstGeom prst="line">
            <a:avLst/>
          </a:prstGeom>
          <a:noFill/>
          <a:ln w="9525">
            <a:solidFill>
              <a:schemeClr val="tx1"/>
            </a:solidFill>
            <a:prstDash val="lgDashDot"/>
            <a:round/>
            <a:headEnd/>
            <a:tailEnd/>
          </a:ln>
          <a:extLst>
            <a:ext uri="{909E8E84-426E-40DD-AFC4-6F175D3DCCD1}">
              <a14:hiddenFill xmlns:a14="http://schemas.microsoft.com/office/drawing/2010/main">
                <a:noFill/>
              </a14:hiddenFill>
            </a:ext>
          </a:extLst>
        </p:spPr>
        <p:txBody>
          <a:bodyPr/>
          <a:lstStyle/>
          <a:p>
            <a:endParaRPr lang="en-IN"/>
          </a:p>
        </p:txBody>
      </p:sp>
      <p:sp>
        <p:nvSpPr>
          <p:cNvPr id="19463" name="Oval 7">
            <a:extLst>
              <a:ext uri="{FF2B5EF4-FFF2-40B4-BE49-F238E27FC236}">
                <a16:creationId xmlns:a16="http://schemas.microsoft.com/office/drawing/2014/main" id="{1D5D18A5-073E-8208-CDDD-754699A25E2F}"/>
              </a:ext>
            </a:extLst>
          </p:cNvPr>
          <p:cNvSpPr>
            <a:spLocks noChangeArrowheads="1"/>
          </p:cNvSpPr>
          <p:nvPr/>
        </p:nvSpPr>
        <p:spPr bwMode="auto">
          <a:xfrm>
            <a:off x="3352800" y="2362200"/>
            <a:ext cx="2895600" cy="2971800"/>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endParaRPr lang="en-IN" altLang="en-US"/>
          </a:p>
        </p:txBody>
      </p:sp>
      <p:sp>
        <p:nvSpPr>
          <p:cNvPr id="19464" name="Line 8">
            <a:extLst>
              <a:ext uri="{FF2B5EF4-FFF2-40B4-BE49-F238E27FC236}">
                <a16:creationId xmlns:a16="http://schemas.microsoft.com/office/drawing/2014/main" id="{2F439CB7-87E2-7B89-E5F1-1A31F1693D58}"/>
              </a:ext>
            </a:extLst>
          </p:cNvPr>
          <p:cNvSpPr>
            <a:spLocks noChangeShapeType="1"/>
          </p:cNvSpPr>
          <p:nvPr/>
        </p:nvSpPr>
        <p:spPr bwMode="auto">
          <a:xfrm>
            <a:off x="1447800" y="5791200"/>
            <a:ext cx="6705600" cy="0"/>
          </a:xfrm>
          <a:prstGeom prst="line">
            <a:avLst/>
          </a:prstGeom>
          <a:noFill/>
          <a:ln w="9525">
            <a:solidFill>
              <a:schemeClr val="accent2"/>
            </a:solidFill>
            <a:prstDash val="lgDashDot"/>
            <a:round/>
            <a:headEnd/>
            <a:tailEnd/>
          </a:ln>
          <a:extLst>
            <a:ext uri="{909E8E84-426E-40DD-AFC4-6F175D3DCCD1}">
              <a14:hiddenFill xmlns:a14="http://schemas.microsoft.com/office/drawing/2010/main">
                <a:noFill/>
              </a14:hiddenFill>
            </a:ext>
          </a:extLst>
        </p:spPr>
        <p:txBody>
          <a:bodyPr/>
          <a:lstStyle/>
          <a:p>
            <a:endParaRPr lang="en-IN"/>
          </a:p>
        </p:txBody>
      </p:sp>
      <p:sp>
        <p:nvSpPr>
          <p:cNvPr id="19465" name="Line 9">
            <a:extLst>
              <a:ext uri="{FF2B5EF4-FFF2-40B4-BE49-F238E27FC236}">
                <a16:creationId xmlns:a16="http://schemas.microsoft.com/office/drawing/2014/main" id="{97A9E639-A7F7-EAD9-176B-284C935070E8}"/>
              </a:ext>
            </a:extLst>
          </p:cNvPr>
          <p:cNvSpPr>
            <a:spLocks noChangeShapeType="1"/>
          </p:cNvSpPr>
          <p:nvPr/>
        </p:nvSpPr>
        <p:spPr bwMode="auto">
          <a:xfrm>
            <a:off x="1447800" y="5486400"/>
            <a:ext cx="67056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19466" name="Line 10">
            <a:extLst>
              <a:ext uri="{FF2B5EF4-FFF2-40B4-BE49-F238E27FC236}">
                <a16:creationId xmlns:a16="http://schemas.microsoft.com/office/drawing/2014/main" id="{51ECF13B-DE9F-53BD-34F3-5E7B0320789E}"/>
              </a:ext>
            </a:extLst>
          </p:cNvPr>
          <p:cNvSpPr>
            <a:spLocks noChangeShapeType="1"/>
          </p:cNvSpPr>
          <p:nvPr/>
        </p:nvSpPr>
        <p:spPr bwMode="auto">
          <a:xfrm>
            <a:off x="1447800" y="6096000"/>
            <a:ext cx="67056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19467" name="Line 11">
            <a:extLst>
              <a:ext uri="{FF2B5EF4-FFF2-40B4-BE49-F238E27FC236}">
                <a16:creationId xmlns:a16="http://schemas.microsoft.com/office/drawing/2014/main" id="{FED8A988-BF2B-DC0D-8CAE-893864C52DFA}"/>
              </a:ext>
            </a:extLst>
          </p:cNvPr>
          <p:cNvSpPr>
            <a:spLocks noChangeShapeType="1"/>
          </p:cNvSpPr>
          <p:nvPr/>
        </p:nvSpPr>
        <p:spPr bwMode="auto">
          <a:xfrm>
            <a:off x="381000" y="5791200"/>
            <a:ext cx="990600" cy="0"/>
          </a:xfrm>
          <a:prstGeom prst="line">
            <a:avLst/>
          </a:prstGeom>
          <a:noFill/>
          <a:ln w="38100">
            <a:solidFill>
              <a:schemeClr val="accent2"/>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19468" name="Line 12">
            <a:extLst>
              <a:ext uri="{FF2B5EF4-FFF2-40B4-BE49-F238E27FC236}">
                <a16:creationId xmlns:a16="http://schemas.microsoft.com/office/drawing/2014/main" id="{197EC7B8-05E9-3C94-3AF2-ADDBD96CF385}"/>
              </a:ext>
            </a:extLst>
          </p:cNvPr>
          <p:cNvSpPr>
            <a:spLocks noChangeShapeType="1"/>
          </p:cNvSpPr>
          <p:nvPr/>
        </p:nvSpPr>
        <p:spPr bwMode="auto">
          <a:xfrm flipV="1">
            <a:off x="3810000" y="3886200"/>
            <a:ext cx="990600" cy="220980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19469" name="Line 13">
            <a:extLst>
              <a:ext uri="{FF2B5EF4-FFF2-40B4-BE49-F238E27FC236}">
                <a16:creationId xmlns:a16="http://schemas.microsoft.com/office/drawing/2014/main" id="{44BF0272-158D-95B7-E3E3-C608E6DE4181}"/>
              </a:ext>
            </a:extLst>
          </p:cNvPr>
          <p:cNvSpPr>
            <a:spLocks noChangeShapeType="1"/>
          </p:cNvSpPr>
          <p:nvPr/>
        </p:nvSpPr>
        <p:spPr bwMode="auto">
          <a:xfrm flipH="1" flipV="1">
            <a:off x="4800600" y="3886200"/>
            <a:ext cx="1066800" cy="2209800"/>
          </a:xfrm>
          <a:prstGeom prst="line">
            <a:avLst/>
          </a:prstGeom>
          <a:noFill/>
          <a:ln w="285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19470" name="Line 14">
            <a:extLst>
              <a:ext uri="{FF2B5EF4-FFF2-40B4-BE49-F238E27FC236}">
                <a16:creationId xmlns:a16="http://schemas.microsoft.com/office/drawing/2014/main" id="{FD5C00F6-0E11-A4F6-1D49-A2678D249AB3}"/>
              </a:ext>
            </a:extLst>
          </p:cNvPr>
          <p:cNvSpPr>
            <a:spLocks noChangeShapeType="1"/>
          </p:cNvSpPr>
          <p:nvPr/>
        </p:nvSpPr>
        <p:spPr bwMode="auto">
          <a:xfrm>
            <a:off x="4800600" y="3886200"/>
            <a:ext cx="609600" cy="2362200"/>
          </a:xfrm>
          <a:prstGeom prst="line">
            <a:avLst/>
          </a:prstGeom>
          <a:noFill/>
          <a:ln w="285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19471" name="Line 15">
            <a:extLst>
              <a:ext uri="{FF2B5EF4-FFF2-40B4-BE49-F238E27FC236}">
                <a16:creationId xmlns:a16="http://schemas.microsoft.com/office/drawing/2014/main" id="{370F69FD-182D-40C0-B16A-3AF380829424}"/>
              </a:ext>
            </a:extLst>
          </p:cNvPr>
          <p:cNvSpPr>
            <a:spLocks noChangeShapeType="1"/>
          </p:cNvSpPr>
          <p:nvPr/>
        </p:nvSpPr>
        <p:spPr bwMode="auto">
          <a:xfrm flipH="1" flipV="1">
            <a:off x="3429000" y="2438400"/>
            <a:ext cx="1371600" cy="1447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19472" name="Line 16">
            <a:extLst>
              <a:ext uri="{FF2B5EF4-FFF2-40B4-BE49-F238E27FC236}">
                <a16:creationId xmlns:a16="http://schemas.microsoft.com/office/drawing/2014/main" id="{FFC9F725-4DBB-B33D-9647-DF3C147C853C}"/>
              </a:ext>
            </a:extLst>
          </p:cNvPr>
          <p:cNvSpPr>
            <a:spLocks noChangeShapeType="1"/>
          </p:cNvSpPr>
          <p:nvPr/>
        </p:nvSpPr>
        <p:spPr bwMode="auto">
          <a:xfrm flipH="1" flipV="1">
            <a:off x="2438400" y="3276600"/>
            <a:ext cx="2362200" cy="6096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19473" name="Freeform 17">
            <a:extLst>
              <a:ext uri="{FF2B5EF4-FFF2-40B4-BE49-F238E27FC236}">
                <a16:creationId xmlns:a16="http://schemas.microsoft.com/office/drawing/2014/main" id="{A76C44FC-DEEC-EFCF-3769-51E34C4D654F}"/>
              </a:ext>
            </a:extLst>
          </p:cNvPr>
          <p:cNvSpPr>
            <a:spLocks/>
          </p:cNvSpPr>
          <p:nvPr/>
        </p:nvSpPr>
        <p:spPr bwMode="auto">
          <a:xfrm>
            <a:off x="4648200" y="4267200"/>
            <a:ext cx="304800" cy="177800"/>
          </a:xfrm>
          <a:custGeom>
            <a:avLst/>
            <a:gdLst>
              <a:gd name="T0" fmla="*/ 0 w 144"/>
              <a:gd name="T1" fmla="*/ 0 h 160"/>
              <a:gd name="T2" fmla="*/ 2147483647 w 144"/>
              <a:gd name="T3" fmla="*/ 2147483647 h 160"/>
              <a:gd name="T4" fmla="*/ 2147483647 w 144"/>
              <a:gd name="T5" fmla="*/ 2147483647 h 160"/>
              <a:gd name="T6" fmla="*/ 0 60000 65536"/>
              <a:gd name="T7" fmla="*/ 0 60000 65536"/>
              <a:gd name="T8" fmla="*/ 0 60000 65536"/>
              <a:gd name="T9" fmla="*/ 0 w 144"/>
              <a:gd name="T10" fmla="*/ 0 h 160"/>
              <a:gd name="T11" fmla="*/ 144 w 144"/>
              <a:gd name="T12" fmla="*/ 160 h 160"/>
            </a:gdLst>
            <a:ahLst/>
            <a:cxnLst>
              <a:cxn ang="T6">
                <a:pos x="T0" y="T1"/>
              </a:cxn>
              <a:cxn ang="T7">
                <a:pos x="T2" y="T3"/>
              </a:cxn>
              <a:cxn ang="T8">
                <a:pos x="T4" y="T5"/>
              </a:cxn>
            </a:cxnLst>
            <a:rect l="T9" t="T10" r="T11" b="T12"/>
            <a:pathLst>
              <a:path w="144" h="160">
                <a:moveTo>
                  <a:pt x="0" y="0"/>
                </a:moveTo>
                <a:cubicBezTo>
                  <a:pt x="36" y="64"/>
                  <a:pt x="72" y="128"/>
                  <a:pt x="96" y="144"/>
                </a:cubicBezTo>
                <a:cubicBezTo>
                  <a:pt x="120" y="160"/>
                  <a:pt x="132" y="128"/>
                  <a:pt x="144" y="96"/>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9474" name="Text Box 18">
            <a:extLst>
              <a:ext uri="{FF2B5EF4-FFF2-40B4-BE49-F238E27FC236}">
                <a16:creationId xmlns:a16="http://schemas.microsoft.com/office/drawing/2014/main" id="{953D53D1-C2BF-ED97-6B31-89946F11A302}"/>
              </a:ext>
            </a:extLst>
          </p:cNvPr>
          <p:cNvSpPr txBox="1">
            <a:spLocks noChangeArrowheads="1"/>
          </p:cNvSpPr>
          <p:nvPr/>
        </p:nvSpPr>
        <p:spPr bwMode="auto">
          <a:xfrm>
            <a:off x="4572000" y="4267200"/>
            <a:ext cx="381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spcBef>
                <a:spcPct val="50000"/>
              </a:spcBef>
            </a:pPr>
            <a:r>
              <a:rPr lang="en-US" altLang="en-US" sz="2400">
                <a:latin typeface="Symbol" panose="05050102010706020507" pitchFamily="18" charset="2"/>
                <a:cs typeface="Times New Roman" panose="02020603050405020304" pitchFamily="18" charset="0"/>
              </a:rPr>
              <a:t>q</a:t>
            </a:r>
          </a:p>
        </p:txBody>
      </p:sp>
      <p:sp>
        <p:nvSpPr>
          <p:cNvPr id="19475" name="Text Box 19">
            <a:extLst>
              <a:ext uri="{FF2B5EF4-FFF2-40B4-BE49-F238E27FC236}">
                <a16:creationId xmlns:a16="http://schemas.microsoft.com/office/drawing/2014/main" id="{82E08D1F-8CA1-9652-DF48-29AE56F8DA5C}"/>
              </a:ext>
            </a:extLst>
          </p:cNvPr>
          <p:cNvSpPr txBox="1">
            <a:spLocks noChangeArrowheads="1"/>
          </p:cNvSpPr>
          <p:nvPr/>
        </p:nvSpPr>
        <p:spPr bwMode="auto">
          <a:xfrm>
            <a:off x="5334000" y="4343400"/>
            <a:ext cx="3937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sz="2400">
                <a:latin typeface="Symbol" panose="05050102010706020507" pitchFamily="18" charset="2"/>
                <a:cs typeface="Times New Roman" panose="02020603050405020304" pitchFamily="18" charset="0"/>
              </a:rPr>
              <a:t>y</a:t>
            </a:r>
          </a:p>
        </p:txBody>
      </p:sp>
      <p:sp>
        <p:nvSpPr>
          <p:cNvPr id="19476" name="Line 20">
            <a:extLst>
              <a:ext uri="{FF2B5EF4-FFF2-40B4-BE49-F238E27FC236}">
                <a16:creationId xmlns:a16="http://schemas.microsoft.com/office/drawing/2014/main" id="{947D3440-AC30-875E-BC28-9E7039A61DBF}"/>
              </a:ext>
            </a:extLst>
          </p:cNvPr>
          <p:cNvSpPr>
            <a:spLocks noChangeShapeType="1"/>
          </p:cNvSpPr>
          <p:nvPr/>
        </p:nvSpPr>
        <p:spPr bwMode="auto">
          <a:xfrm flipH="1">
            <a:off x="5181600" y="4648200"/>
            <a:ext cx="228600" cy="3810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19477" name="Text Box 21">
            <a:extLst>
              <a:ext uri="{FF2B5EF4-FFF2-40B4-BE49-F238E27FC236}">
                <a16:creationId xmlns:a16="http://schemas.microsoft.com/office/drawing/2014/main" id="{9C76C2B6-639E-E1A7-EE16-2F471D08CC0A}"/>
              </a:ext>
            </a:extLst>
          </p:cNvPr>
          <p:cNvSpPr txBox="1">
            <a:spLocks noChangeArrowheads="1"/>
          </p:cNvSpPr>
          <p:nvPr/>
        </p:nvSpPr>
        <p:spPr bwMode="auto">
          <a:xfrm rot="3106539">
            <a:off x="3733800" y="2819400"/>
            <a:ext cx="1371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spcBef>
                <a:spcPct val="50000"/>
              </a:spcBef>
            </a:pPr>
            <a:r>
              <a:rPr lang="en-US" altLang="en-US" sz="2400">
                <a:cs typeface="Times New Roman" panose="02020603050405020304" pitchFamily="18" charset="0"/>
              </a:rPr>
              <a:t>R</a:t>
            </a:r>
            <a:r>
              <a:rPr lang="en-US" altLang="en-US" sz="2400" baseline="-25000">
                <a:cs typeface="Times New Roman" panose="02020603050405020304" pitchFamily="18" charset="0"/>
              </a:rPr>
              <a:t>Wheel</a:t>
            </a:r>
          </a:p>
        </p:txBody>
      </p:sp>
      <p:sp>
        <p:nvSpPr>
          <p:cNvPr id="19478" name="Text Box 22">
            <a:extLst>
              <a:ext uri="{FF2B5EF4-FFF2-40B4-BE49-F238E27FC236}">
                <a16:creationId xmlns:a16="http://schemas.microsoft.com/office/drawing/2014/main" id="{36579CA5-1F05-6251-89A1-546910096A5F}"/>
              </a:ext>
            </a:extLst>
          </p:cNvPr>
          <p:cNvSpPr txBox="1">
            <a:spLocks noChangeArrowheads="1"/>
          </p:cNvSpPr>
          <p:nvPr/>
        </p:nvSpPr>
        <p:spPr bwMode="auto">
          <a:xfrm rot="1219388">
            <a:off x="2895600" y="3124200"/>
            <a:ext cx="1295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spcBef>
                <a:spcPct val="50000"/>
              </a:spcBef>
            </a:pPr>
            <a:r>
              <a:rPr lang="en-US" altLang="en-US" sz="2400">
                <a:cs typeface="Times New Roman" panose="02020603050405020304" pitchFamily="18" charset="0"/>
              </a:rPr>
              <a:t>R</a:t>
            </a:r>
            <a:r>
              <a:rPr lang="en-US" altLang="en-US" sz="2400" baseline="-25000">
                <a:cs typeface="Times New Roman" panose="02020603050405020304" pitchFamily="18" charset="0"/>
              </a:rPr>
              <a:t>Pelton</a:t>
            </a:r>
          </a:p>
        </p:txBody>
      </p:sp>
      <p:sp>
        <p:nvSpPr>
          <p:cNvPr id="19479" name="Line 23">
            <a:extLst>
              <a:ext uri="{FF2B5EF4-FFF2-40B4-BE49-F238E27FC236}">
                <a16:creationId xmlns:a16="http://schemas.microsoft.com/office/drawing/2014/main" id="{BC03426D-F7A3-E03E-B5A9-4B5C7FF4B416}"/>
              </a:ext>
            </a:extLst>
          </p:cNvPr>
          <p:cNvSpPr>
            <a:spLocks noChangeShapeType="1"/>
          </p:cNvSpPr>
          <p:nvPr/>
        </p:nvSpPr>
        <p:spPr bwMode="auto">
          <a:xfrm>
            <a:off x="2743200" y="1676400"/>
            <a:ext cx="381000" cy="4572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19480" name="Text Box 24">
            <a:extLst>
              <a:ext uri="{FF2B5EF4-FFF2-40B4-BE49-F238E27FC236}">
                <a16:creationId xmlns:a16="http://schemas.microsoft.com/office/drawing/2014/main" id="{AE91FD24-0611-01E6-63E3-D15B11C386FA}"/>
              </a:ext>
            </a:extLst>
          </p:cNvPr>
          <p:cNvSpPr txBox="1">
            <a:spLocks noChangeArrowheads="1"/>
          </p:cNvSpPr>
          <p:nvPr/>
        </p:nvSpPr>
        <p:spPr bwMode="auto">
          <a:xfrm>
            <a:off x="3124200" y="2057400"/>
            <a:ext cx="533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spcBef>
                <a:spcPct val="50000"/>
              </a:spcBef>
            </a:pPr>
            <a:r>
              <a:rPr lang="en-US" altLang="en-US" sz="2400">
                <a:latin typeface="Symbol" panose="05050102010706020507" pitchFamily="18" charset="2"/>
                <a:cs typeface="Times New Roman" panose="02020603050405020304" pitchFamily="18" charset="0"/>
              </a:rPr>
              <a:t>d</a:t>
            </a:r>
          </a:p>
        </p:txBody>
      </p:sp>
      <p:sp>
        <p:nvSpPr>
          <p:cNvPr id="19481" name="Line 25">
            <a:extLst>
              <a:ext uri="{FF2B5EF4-FFF2-40B4-BE49-F238E27FC236}">
                <a16:creationId xmlns:a16="http://schemas.microsoft.com/office/drawing/2014/main" id="{0B19E67A-750F-4223-FB76-152AA635DD4C}"/>
              </a:ext>
            </a:extLst>
          </p:cNvPr>
          <p:cNvSpPr>
            <a:spLocks noChangeShapeType="1"/>
          </p:cNvSpPr>
          <p:nvPr/>
        </p:nvSpPr>
        <p:spPr bwMode="auto">
          <a:xfrm>
            <a:off x="1981200" y="5486400"/>
            <a:ext cx="0" cy="60960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19482" name="Text Box 26">
            <a:extLst>
              <a:ext uri="{FF2B5EF4-FFF2-40B4-BE49-F238E27FC236}">
                <a16:creationId xmlns:a16="http://schemas.microsoft.com/office/drawing/2014/main" id="{9338D9B3-937C-D9EC-1DCA-810C8BF896F0}"/>
              </a:ext>
            </a:extLst>
          </p:cNvPr>
          <p:cNvSpPr txBox="1">
            <a:spLocks noChangeArrowheads="1"/>
          </p:cNvSpPr>
          <p:nvPr/>
        </p:nvSpPr>
        <p:spPr bwMode="auto">
          <a:xfrm>
            <a:off x="1524000" y="5562600"/>
            <a:ext cx="1143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spcBef>
                <a:spcPct val="50000"/>
              </a:spcBef>
            </a:pPr>
            <a:r>
              <a:rPr lang="en-US" altLang="en-US" sz="2400">
                <a:cs typeface="Times New Roman" panose="02020603050405020304" pitchFamily="18" charset="0"/>
              </a:rPr>
              <a:t>d</a:t>
            </a:r>
            <a:r>
              <a:rPr lang="en-US" altLang="en-US" sz="2400" baseline="-25000">
                <a:cs typeface="Times New Roman" panose="02020603050405020304" pitchFamily="18" charset="0"/>
              </a:rPr>
              <a:t>O</a:t>
            </a:r>
            <a:r>
              <a:rPr lang="en-US" altLang="en-US" sz="2400">
                <a:cs typeface="Times New Roman" panose="02020603050405020304" pitchFamily="18" charset="0"/>
              </a:rPr>
              <a:t>, V</a:t>
            </a:r>
            <a:r>
              <a:rPr lang="en-US" altLang="en-US" sz="2400" baseline="-25000">
                <a:cs typeface="Times New Roman" panose="02020603050405020304" pitchFamily="18" charset="0"/>
              </a:rPr>
              <a:t>j,O</a:t>
            </a:r>
          </a:p>
        </p:txBody>
      </p:sp>
      <p:sp>
        <p:nvSpPr>
          <p:cNvPr id="19483" name="Freeform 27">
            <a:extLst>
              <a:ext uri="{FF2B5EF4-FFF2-40B4-BE49-F238E27FC236}">
                <a16:creationId xmlns:a16="http://schemas.microsoft.com/office/drawing/2014/main" id="{142801E9-ADB6-ADF8-1330-450A59B790BE}"/>
              </a:ext>
            </a:extLst>
          </p:cNvPr>
          <p:cNvSpPr>
            <a:spLocks/>
          </p:cNvSpPr>
          <p:nvPr/>
        </p:nvSpPr>
        <p:spPr bwMode="auto">
          <a:xfrm>
            <a:off x="3814763" y="5186363"/>
            <a:ext cx="595312" cy="920750"/>
          </a:xfrm>
          <a:custGeom>
            <a:avLst/>
            <a:gdLst>
              <a:gd name="T0" fmla="*/ 2147483647 w 375"/>
              <a:gd name="T1" fmla="*/ 0 h 580"/>
              <a:gd name="T2" fmla="*/ 2147483647 w 375"/>
              <a:gd name="T3" fmla="*/ 2147483647 h 580"/>
              <a:gd name="T4" fmla="*/ 2147483647 w 375"/>
              <a:gd name="T5" fmla="*/ 2147483647 h 580"/>
              <a:gd name="T6" fmla="*/ 2147483647 w 375"/>
              <a:gd name="T7" fmla="*/ 2147483647 h 580"/>
              <a:gd name="T8" fmla="*/ 2147483647 w 375"/>
              <a:gd name="T9" fmla="*/ 2147483647 h 580"/>
              <a:gd name="T10" fmla="*/ 2147483647 w 375"/>
              <a:gd name="T11" fmla="*/ 2147483647 h 580"/>
              <a:gd name="T12" fmla="*/ 2147483647 w 375"/>
              <a:gd name="T13" fmla="*/ 2147483647 h 580"/>
              <a:gd name="T14" fmla="*/ 2147483647 w 375"/>
              <a:gd name="T15" fmla="*/ 2147483647 h 580"/>
              <a:gd name="T16" fmla="*/ 2147483647 w 375"/>
              <a:gd name="T17" fmla="*/ 2147483647 h 580"/>
              <a:gd name="T18" fmla="*/ 2147483647 w 375"/>
              <a:gd name="T19" fmla="*/ 2147483647 h 580"/>
              <a:gd name="T20" fmla="*/ 2147483647 w 375"/>
              <a:gd name="T21" fmla="*/ 2147483647 h 580"/>
              <a:gd name="T22" fmla="*/ 2147483647 w 375"/>
              <a:gd name="T23" fmla="*/ 2147483647 h 580"/>
              <a:gd name="T24" fmla="*/ 0 w 375"/>
              <a:gd name="T25" fmla="*/ 2147483647 h 58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75"/>
              <a:gd name="T40" fmla="*/ 0 h 580"/>
              <a:gd name="T41" fmla="*/ 375 w 375"/>
              <a:gd name="T42" fmla="*/ 580 h 58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75" h="580">
                <a:moveTo>
                  <a:pt x="255" y="0"/>
                </a:moveTo>
                <a:cubicBezTo>
                  <a:pt x="260" y="8"/>
                  <a:pt x="265" y="17"/>
                  <a:pt x="271" y="24"/>
                </a:cubicBezTo>
                <a:cubicBezTo>
                  <a:pt x="284" y="39"/>
                  <a:pt x="312" y="66"/>
                  <a:pt x="312" y="66"/>
                </a:cubicBezTo>
                <a:cubicBezTo>
                  <a:pt x="326" y="104"/>
                  <a:pt x="338" y="110"/>
                  <a:pt x="354" y="156"/>
                </a:cubicBezTo>
                <a:cubicBezTo>
                  <a:pt x="360" y="172"/>
                  <a:pt x="370" y="205"/>
                  <a:pt x="370" y="205"/>
                </a:cubicBezTo>
                <a:cubicBezTo>
                  <a:pt x="367" y="263"/>
                  <a:pt x="375" y="322"/>
                  <a:pt x="362" y="378"/>
                </a:cubicBezTo>
                <a:cubicBezTo>
                  <a:pt x="355" y="410"/>
                  <a:pt x="321" y="420"/>
                  <a:pt x="296" y="428"/>
                </a:cubicBezTo>
                <a:cubicBezTo>
                  <a:pt x="280" y="433"/>
                  <a:pt x="247" y="444"/>
                  <a:pt x="247" y="444"/>
                </a:cubicBezTo>
                <a:cubicBezTo>
                  <a:pt x="228" y="473"/>
                  <a:pt x="214" y="482"/>
                  <a:pt x="181" y="493"/>
                </a:cubicBezTo>
                <a:cubicBezTo>
                  <a:pt x="124" y="531"/>
                  <a:pt x="150" y="519"/>
                  <a:pt x="107" y="535"/>
                </a:cubicBezTo>
                <a:cubicBezTo>
                  <a:pt x="60" y="580"/>
                  <a:pt x="124" y="524"/>
                  <a:pt x="66" y="559"/>
                </a:cubicBezTo>
                <a:cubicBezTo>
                  <a:pt x="59" y="563"/>
                  <a:pt x="57" y="574"/>
                  <a:pt x="49" y="576"/>
                </a:cubicBezTo>
                <a:cubicBezTo>
                  <a:pt x="33" y="580"/>
                  <a:pt x="16" y="576"/>
                  <a:pt x="0" y="576"/>
                </a:cubicBezTo>
              </a:path>
            </a:pathLst>
          </a:custGeom>
          <a:noFill/>
          <a:ln w="19050" cmpd="sng">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9484" name="Line 28">
            <a:extLst>
              <a:ext uri="{FF2B5EF4-FFF2-40B4-BE49-F238E27FC236}">
                <a16:creationId xmlns:a16="http://schemas.microsoft.com/office/drawing/2014/main" id="{731C3905-629F-A7B6-2412-14BA519CACEE}"/>
              </a:ext>
            </a:extLst>
          </p:cNvPr>
          <p:cNvSpPr>
            <a:spLocks noChangeShapeType="1"/>
          </p:cNvSpPr>
          <p:nvPr/>
        </p:nvSpPr>
        <p:spPr bwMode="auto">
          <a:xfrm>
            <a:off x="3810000" y="6096000"/>
            <a:ext cx="0" cy="609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19485" name="Line 29">
            <a:extLst>
              <a:ext uri="{FF2B5EF4-FFF2-40B4-BE49-F238E27FC236}">
                <a16:creationId xmlns:a16="http://schemas.microsoft.com/office/drawing/2014/main" id="{0AB5A9E1-CEAD-BD5D-1496-C2F37A5B433D}"/>
              </a:ext>
            </a:extLst>
          </p:cNvPr>
          <p:cNvSpPr>
            <a:spLocks noChangeShapeType="1"/>
          </p:cNvSpPr>
          <p:nvPr/>
        </p:nvSpPr>
        <p:spPr bwMode="auto">
          <a:xfrm>
            <a:off x="5867400" y="6096000"/>
            <a:ext cx="0" cy="609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19486" name="Line 30">
            <a:extLst>
              <a:ext uri="{FF2B5EF4-FFF2-40B4-BE49-F238E27FC236}">
                <a16:creationId xmlns:a16="http://schemas.microsoft.com/office/drawing/2014/main" id="{95EDAEE2-EE90-E144-7E53-B7F8028BE454}"/>
              </a:ext>
            </a:extLst>
          </p:cNvPr>
          <p:cNvSpPr>
            <a:spLocks noChangeShapeType="1"/>
          </p:cNvSpPr>
          <p:nvPr/>
        </p:nvSpPr>
        <p:spPr bwMode="auto">
          <a:xfrm>
            <a:off x="3810000" y="6553200"/>
            <a:ext cx="2057400" cy="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19487" name="Text Box 31">
            <a:extLst>
              <a:ext uri="{FF2B5EF4-FFF2-40B4-BE49-F238E27FC236}">
                <a16:creationId xmlns:a16="http://schemas.microsoft.com/office/drawing/2014/main" id="{3BA90A74-EF42-462C-3E33-2AD259892DA0}"/>
              </a:ext>
            </a:extLst>
          </p:cNvPr>
          <p:cNvSpPr txBox="1">
            <a:spLocks noChangeArrowheads="1"/>
          </p:cNvSpPr>
          <p:nvPr/>
        </p:nvSpPr>
        <p:spPr bwMode="auto">
          <a:xfrm>
            <a:off x="4191000" y="6248400"/>
            <a:ext cx="609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spcBef>
                <a:spcPct val="50000"/>
              </a:spcBef>
            </a:pPr>
            <a:r>
              <a:rPr lang="en-US" altLang="en-US" sz="2400">
                <a:cs typeface="Times New Roman" panose="02020603050405020304" pitchFamily="18" charset="0"/>
              </a:rPr>
              <a:t>l</a:t>
            </a:r>
            <a:r>
              <a:rPr lang="en-US" altLang="en-US" sz="2400" baseline="-25000">
                <a:cs typeface="Times New Roman" panose="02020603050405020304" pitchFamily="18" charset="0"/>
              </a:rPr>
              <a:t>j</a:t>
            </a:r>
          </a:p>
        </p:txBody>
      </p:sp>
      <p:sp>
        <p:nvSpPr>
          <p:cNvPr id="19488" name="Line 32">
            <a:extLst>
              <a:ext uri="{FF2B5EF4-FFF2-40B4-BE49-F238E27FC236}">
                <a16:creationId xmlns:a16="http://schemas.microsoft.com/office/drawing/2014/main" id="{81C463C3-DDAA-5361-76DF-BB7BBF155EE3}"/>
              </a:ext>
            </a:extLst>
          </p:cNvPr>
          <p:cNvSpPr>
            <a:spLocks noChangeShapeType="1"/>
          </p:cNvSpPr>
          <p:nvPr/>
        </p:nvSpPr>
        <p:spPr bwMode="auto">
          <a:xfrm flipH="1" flipV="1">
            <a:off x="4876800" y="2971800"/>
            <a:ext cx="457200" cy="2286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19489" name="Text Box 33">
            <a:extLst>
              <a:ext uri="{FF2B5EF4-FFF2-40B4-BE49-F238E27FC236}">
                <a16:creationId xmlns:a16="http://schemas.microsoft.com/office/drawing/2014/main" id="{6803DE87-8BAA-330A-65F2-349911EAC30F}"/>
              </a:ext>
            </a:extLst>
          </p:cNvPr>
          <p:cNvSpPr txBox="1">
            <a:spLocks noChangeArrowheads="1"/>
          </p:cNvSpPr>
          <p:nvPr/>
        </p:nvSpPr>
        <p:spPr bwMode="auto">
          <a:xfrm>
            <a:off x="5181600" y="2819400"/>
            <a:ext cx="533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spcBef>
                <a:spcPct val="50000"/>
              </a:spcBef>
            </a:pPr>
            <a:r>
              <a:rPr lang="en-US" altLang="en-US" sz="2400">
                <a:latin typeface="Symbol" panose="05050102010706020507" pitchFamily="18" charset="2"/>
                <a:cs typeface="Times New Roman" panose="02020603050405020304" pitchFamily="18" charset="0"/>
              </a:rPr>
              <a:t>w</a:t>
            </a:r>
          </a:p>
        </p:txBody>
      </p:sp>
      <p:sp>
        <p:nvSpPr>
          <p:cNvPr id="516130" name="Text Box 34">
            <a:extLst>
              <a:ext uri="{FF2B5EF4-FFF2-40B4-BE49-F238E27FC236}">
                <a16:creationId xmlns:a16="http://schemas.microsoft.com/office/drawing/2014/main" id="{A4D04241-4E67-69A7-B8E1-E514A8D0510F}"/>
              </a:ext>
            </a:extLst>
          </p:cNvPr>
          <p:cNvSpPr txBox="1">
            <a:spLocks noChangeArrowheads="1"/>
          </p:cNvSpPr>
          <p:nvPr/>
        </p:nvSpPr>
        <p:spPr bwMode="auto">
          <a:xfrm>
            <a:off x="381000" y="1268412"/>
            <a:ext cx="2362200" cy="2492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spcBef>
                <a:spcPct val="50000"/>
              </a:spcBef>
            </a:pPr>
            <a:r>
              <a:rPr lang="en-US" altLang="en-US" sz="2400" dirty="0" err="1">
                <a:cs typeface="Times New Roman" panose="02020603050405020304" pitchFamily="18" charset="0"/>
              </a:rPr>
              <a:t>t</a:t>
            </a:r>
            <a:r>
              <a:rPr lang="en-US" altLang="en-US" sz="2400" baseline="-25000" dirty="0" err="1">
                <a:cs typeface="Times New Roman" panose="02020603050405020304" pitchFamily="18" charset="0"/>
              </a:rPr>
              <a:t>j</a:t>
            </a:r>
            <a:r>
              <a:rPr lang="en-US" altLang="en-US" sz="2400" dirty="0">
                <a:cs typeface="Times New Roman" panose="02020603050405020304" pitchFamily="18" charset="0"/>
              </a:rPr>
              <a:t> : Time taken bye the jet to travel </a:t>
            </a:r>
            <a:r>
              <a:rPr lang="en-US" altLang="en-US" sz="2400" dirty="0" err="1">
                <a:cs typeface="Times New Roman" panose="02020603050405020304" pitchFamily="18" charset="0"/>
              </a:rPr>
              <a:t>l</a:t>
            </a:r>
            <a:r>
              <a:rPr lang="en-US" altLang="en-US" sz="2400" baseline="-25000" dirty="0" err="1">
                <a:cs typeface="Times New Roman" panose="02020603050405020304" pitchFamily="18" charset="0"/>
              </a:rPr>
              <a:t>j</a:t>
            </a:r>
            <a:endParaRPr lang="en-US" altLang="en-US" sz="2400" baseline="-25000" dirty="0">
              <a:cs typeface="Times New Roman" panose="02020603050405020304" pitchFamily="18" charset="0"/>
            </a:endParaRPr>
          </a:p>
          <a:p>
            <a:pPr eaLnBrk="1" hangingPunct="1">
              <a:spcBef>
                <a:spcPct val="50000"/>
              </a:spcBef>
            </a:pPr>
            <a:r>
              <a:rPr lang="en-US" altLang="en-US" sz="2400" dirty="0">
                <a:cs typeface="Times New Roman" panose="02020603050405020304" pitchFamily="18" charset="0"/>
              </a:rPr>
              <a:t>t</a:t>
            </a:r>
            <a:r>
              <a:rPr lang="en-US" altLang="en-US" sz="2400" baseline="-25000" dirty="0">
                <a:cs typeface="Times New Roman" panose="02020603050405020304" pitchFamily="18" charset="0"/>
              </a:rPr>
              <a:t>b</a:t>
            </a:r>
            <a:r>
              <a:rPr lang="en-US" altLang="en-US" sz="2400" dirty="0">
                <a:cs typeface="Times New Roman" panose="02020603050405020304" pitchFamily="18" charset="0"/>
              </a:rPr>
              <a:t>: Time taken by main bucket to travel </a:t>
            </a:r>
            <a:r>
              <a:rPr lang="en-US" altLang="en-US" sz="2400" dirty="0">
                <a:latin typeface="Symbol" panose="05050102010706020507" pitchFamily="18" charset="2"/>
                <a:cs typeface="Times New Roman" panose="02020603050405020304" pitchFamily="18" charset="0"/>
              </a:rPr>
              <a:t>y</a:t>
            </a:r>
            <a:endParaRPr lang="en-US" altLang="en-US" sz="2400" dirty="0">
              <a:cs typeface="Times New Roman" panose="02020603050405020304" pitchFamily="18" charset="0"/>
            </a:endParaRPr>
          </a:p>
        </p:txBody>
      </p:sp>
      <p:grpSp>
        <p:nvGrpSpPr>
          <p:cNvPr id="2" name="Group 1">
            <a:extLst>
              <a:ext uri="{FF2B5EF4-FFF2-40B4-BE49-F238E27FC236}">
                <a16:creationId xmlns:a16="http://schemas.microsoft.com/office/drawing/2014/main" id="{0AB0198C-C5DC-8E26-A0E2-353FF280FD12}"/>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BD178A4B-557C-4E97-75B6-9C3A529711D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B1CBF755-9F95-3E01-E871-27C853A9F6AB}"/>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6EE2675F-32C2-8516-1BCF-0E70C96F1D8C}"/>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198DFC7A-03AB-44D1-8AC1-BD8D37CA67E5}"/>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1648DC2A-0E00-0CF9-BEE8-FB52F647531A}"/>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5206483C-17DB-FD14-C227-256AE95A6EF7}"/>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86F5B579-FD12-D482-F6E6-79710A544E68}"/>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9">
                    <a:extLst>
                      <a:ext uri="{FF2B5EF4-FFF2-40B4-BE49-F238E27FC236}">
                        <a16:creationId xmlns:a16="http://schemas.microsoft.com/office/drawing/2014/main" id="{2C9C009E-CCAB-AED2-4EF3-8BEEC41124F2}"/>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3C45EA7D-7925-9486-FCA8-C6EA038F04C4}"/>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3AAF09A7-945E-CC28-38B0-1CCCE238CF99}"/>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007108AE-B794-C50F-1E34-A484B99DA41F}"/>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3EF4F438-8AFB-3BCE-7EBC-E12F30E60F25}"/>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C17CA041-C1E0-B4E2-9BAC-92ED690F9EA0}"/>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0B3EA088-D2C8-D85D-AB41-315B40738D30}"/>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DF649823-F76E-34D1-2CFD-79B8BEAF14B2}"/>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067F9D9A-CBDC-8FF5-BE0A-B1C0FA5D9986}"/>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18AC4952-E758-83D7-4718-829B208ED5B9}"/>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9BA0FFEF-EBD3-F10B-BC8B-61F63DDC70B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extLst>
      <p:ext uri="{BB962C8B-B14F-4D97-AF65-F5344CB8AC3E}">
        <p14:creationId xmlns:p14="http://schemas.microsoft.com/office/powerpoint/2010/main" val="267395541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16130">
                                            <p:txEl>
                                              <p:pRg st="0" end="0"/>
                                            </p:txEl>
                                          </p:spTgt>
                                        </p:tgtEl>
                                        <p:attrNameLst>
                                          <p:attrName>style.visibility</p:attrName>
                                        </p:attrNameLst>
                                      </p:cBhvr>
                                      <p:to>
                                        <p:strVal val="visible"/>
                                      </p:to>
                                    </p:set>
                                    <p:animEffect transition="in" filter="dissolve">
                                      <p:cBhvr>
                                        <p:cTn id="7" dur="500"/>
                                        <p:tgtEl>
                                          <p:spTgt spid="516130">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16130">
                                            <p:txEl>
                                              <p:pRg st="1" end="1"/>
                                            </p:txEl>
                                          </p:spTgt>
                                        </p:tgtEl>
                                        <p:attrNameLst>
                                          <p:attrName>style.visibility</p:attrName>
                                        </p:attrNameLst>
                                      </p:cBhvr>
                                      <p:to>
                                        <p:strVal val="visible"/>
                                      </p:to>
                                    </p:set>
                                    <p:animEffect transition="in" filter="dissolve">
                                      <p:cBhvr>
                                        <p:cTn id="12" dur="500"/>
                                        <p:tgtEl>
                                          <p:spTgt spid="516130">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6130"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24" name="Group 6">
            <a:extLst>
              <a:ext uri="{FF2B5EF4-FFF2-40B4-BE49-F238E27FC236}">
                <a16:creationId xmlns:a16="http://schemas.microsoft.com/office/drawing/2014/main" id="{E59468C7-AD19-E9B7-8CD3-66FAF6C9AA2C}"/>
              </a:ext>
            </a:extLst>
          </p:cNvPr>
          <p:cNvGrpSpPr>
            <a:grpSpLocks/>
          </p:cNvGrpSpPr>
          <p:nvPr/>
        </p:nvGrpSpPr>
        <p:grpSpPr bwMode="auto">
          <a:xfrm>
            <a:off x="4572000" y="2819400"/>
            <a:ext cx="4419600" cy="3508375"/>
            <a:chOff x="2880" y="1776"/>
            <a:chExt cx="2784" cy="2210"/>
          </a:xfrm>
        </p:grpSpPr>
        <p:sp>
          <p:nvSpPr>
            <p:cNvPr id="5126" name="Oval 7">
              <a:extLst>
                <a:ext uri="{FF2B5EF4-FFF2-40B4-BE49-F238E27FC236}">
                  <a16:creationId xmlns:a16="http://schemas.microsoft.com/office/drawing/2014/main" id="{52C7B405-5187-B7E9-B865-6575DC18EFA7}"/>
                </a:ext>
              </a:extLst>
            </p:cNvPr>
            <p:cNvSpPr>
              <a:spLocks noChangeArrowheads="1"/>
            </p:cNvSpPr>
            <p:nvPr/>
          </p:nvSpPr>
          <p:spPr bwMode="auto">
            <a:xfrm>
              <a:off x="3787" y="2062"/>
              <a:ext cx="1294" cy="1464"/>
            </a:xfrm>
            <a:prstGeom prst="ellipse">
              <a:avLst/>
            </a:prstGeom>
            <a:noFill/>
            <a:ln w="9525">
              <a:solidFill>
                <a:schemeClr val="tx1"/>
              </a:solidFill>
              <a:prstDash val="lgDashDot"/>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endParaRPr lang="en-IN" altLang="en-US"/>
            </a:p>
          </p:txBody>
        </p:sp>
        <p:sp>
          <p:nvSpPr>
            <p:cNvPr id="5127" name="Oval 8">
              <a:extLst>
                <a:ext uri="{FF2B5EF4-FFF2-40B4-BE49-F238E27FC236}">
                  <a16:creationId xmlns:a16="http://schemas.microsoft.com/office/drawing/2014/main" id="{369AD611-A92C-866E-143A-C271EDEA1F7E}"/>
                </a:ext>
              </a:extLst>
            </p:cNvPr>
            <p:cNvSpPr>
              <a:spLocks noChangeArrowheads="1"/>
            </p:cNvSpPr>
            <p:nvPr/>
          </p:nvSpPr>
          <p:spPr bwMode="auto">
            <a:xfrm>
              <a:off x="3635" y="1891"/>
              <a:ext cx="1648" cy="1836"/>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endParaRPr lang="en-IN" altLang="en-US"/>
            </a:p>
          </p:txBody>
        </p:sp>
        <p:sp>
          <p:nvSpPr>
            <p:cNvPr id="5128" name="Line 9">
              <a:extLst>
                <a:ext uri="{FF2B5EF4-FFF2-40B4-BE49-F238E27FC236}">
                  <a16:creationId xmlns:a16="http://schemas.microsoft.com/office/drawing/2014/main" id="{F1F420E6-A5E4-C8C0-1957-BB1ACE9FC295}"/>
                </a:ext>
              </a:extLst>
            </p:cNvPr>
            <p:cNvSpPr>
              <a:spLocks noChangeShapeType="1"/>
            </p:cNvSpPr>
            <p:nvPr/>
          </p:nvSpPr>
          <p:spPr bwMode="auto">
            <a:xfrm>
              <a:off x="3280" y="2809"/>
              <a:ext cx="2384" cy="0"/>
            </a:xfrm>
            <a:prstGeom prst="line">
              <a:avLst/>
            </a:prstGeom>
            <a:noFill/>
            <a:ln w="9525">
              <a:solidFill>
                <a:schemeClr val="tx1"/>
              </a:solidFill>
              <a:prstDash val="lgDashDot"/>
              <a:round/>
              <a:headEnd/>
              <a:tailEnd/>
            </a:ln>
            <a:extLst>
              <a:ext uri="{909E8E84-426E-40DD-AFC4-6F175D3DCCD1}">
                <a14:hiddenFill xmlns:a14="http://schemas.microsoft.com/office/drawing/2010/main">
                  <a:noFill/>
                </a14:hiddenFill>
              </a:ext>
            </a:extLst>
          </p:spPr>
          <p:txBody>
            <a:bodyPr/>
            <a:lstStyle/>
            <a:p>
              <a:endParaRPr lang="en-IN"/>
            </a:p>
          </p:txBody>
        </p:sp>
        <p:sp>
          <p:nvSpPr>
            <p:cNvPr id="5129" name="Line 10">
              <a:extLst>
                <a:ext uri="{FF2B5EF4-FFF2-40B4-BE49-F238E27FC236}">
                  <a16:creationId xmlns:a16="http://schemas.microsoft.com/office/drawing/2014/main" id="{9BCD77CD-2257-E491-97FF-F8C1A38E2E77}"/>
                </a:ext>
              </a:extLst>
            </p:cNvPr>
            <p:cNvSpPr>
              <a:spLocks noChangeShapeType="1"/>
            </p:cNvSpPr>
            <p:nvPr/>
          </p:nvSpPr>
          <p:spPr bwMode="auto">
            <a:xfrm>
              <a:off x="4447" y="1776"/>
              <a:ext cx="0" cy="2152"/>
            </a:xfrm>
            <a:prstGeom prst="line">
              <a:avLst/>
            </a:prstGeom>
            <a:noFill/>
            <a:ln w="9525">
              <a:solidFill>
                <a:schemeClr val="tx1"/>
              </a:solidFill>
              <a:prstDash val="lgDashDot"/>
              <a:round/>
              <a:headEnd/>
              <a:tailEnd/>
            </a:ln>
            <a:extLst>
              <a:ext uri="{909E8E84-426E-40DD-AFC4-6F175D3DCCD1}">
                <a14:hiddenFill xmlns:a14="http://schemas.microsoft.com/office/drawing/2010/main">
                  <a:noFill/>
                </a14:hiddenFill>
              </a:ext>
            </a:extLst>
          </p:spPr>
          <p:txBody>
            <a:bodyPr/>
            <a:lstStyle/>
            <a:p>
              <a:endParaRPr lang="en-IN"/>
            </a:p>
          </p:txBody>
        </p:sp>
        <p:sp>
          <p:nvSpPr>
            <p:cNvPr id="5130" name="Oval 11">
              <a:extLst>
                <a:ext uri="{FF2B5EF4-FFF2-40B4-BE49-F238E27FC236}">
                  <a16:creationId xmlns:a16="http://schemas.microsoft.com/office/drawing/2014/main" id="{9E716EDB-9D67-A4B4-EFDE-B9B33C745EEA}"/>
                </a:ext>
              </a:extLst>
            </p:cNvPr>
            <p:cNvSpPr>
              <a:spLocks noChangeArrowheads="1"/>
            </p:cNvSpPr>
            <p:nvPr/>
          </p:nvSpPr>
          <p:spPr bwMode="auto">
            <a:xfrm>
              <a:off x="3965" y="2235"/>
              <a:ext cx="963" cy="1119"/>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endParaRPr lang="en-IN" altLang="en-US"/>
            </a:p>
          </p:txBody>
        </p:sp>
        <p:sp>
          <p:nvSpPr>
            <p:cNvPr id="5131" name="Line 12">
              <a:extLst>
                <a:ext uri="{FF2B5EF4-FFF2-40B4-BE49-F238E27FC236}">
                  <a16:creationId xmlns:a16="http://schemas.microsoft.com/office/drawing/2014/main" id="{E3E0FFB0-CBB2-F74A-9DB5-BDD4DFE04BC0}"/>
                </a:ext>
              </a:extLst>
            </p:cNvPr>
            <p:cNvSpPr>
              <a:spLocks noChangeShapeType="1"/>
            </p:cNvSpPr>
            <p:nvPr/>
          </p:nvSpPr>
          <p:spPr bwMode="auto">
            <a:xfrm>
              <a:off x="3331" y="3526"/>
              <a:ext cx="2232" cy="0"/>
            </a:xfrm>
            <a:prstGeom prst="line">
              <a:avLst/>
            </a:prstGeom>
            <a:noFill/>
            <a:ln w="9525">
              <a:solidFill>
                <a:schemeClr val="accent2"/>
              </a:solidFill>
              <a:prstDash val="lgDashDot"/>
              <a:round/>
              <a:headEnd/>
              <a:tailEnd/>
            </a:ln>
            <a:extLst>
              <a:ext uri="{909E8E84-426E-40DD-AFC4-6F175D3DCCD1}">
                <a14:hiddenFill xmlns:a14="http://schemas.microsoft.com/office/drawing/2010/main">
                  <a:noFill/>
                </a14:hiddenFill>
              </a:ext>
            </a:extLst>
          </p:spPr>
          <p:txBody>
            <a:bodyPr/>
            <a:lstStyle/>
            <a:p>
              <a:endParaRPr lang="en-IN"/>
            </a:p>
          </p:txBody>
        </p:sp>
        <p:sp>
          <p:nvSpPr>
            <p:cNvPr id="5132" name="Line 13">
              <a:extLst>
                <a:ext uri="{FF2B5EF4-FFF2-40B4-BE49-F238E27FC236}">
                  <a16:creationId xmlns:a16="http://schemas.microsoft.com/office/drawing/2014/main" id="{D6FEF9EC-958E-5FC5-67C7-A3B60423115A}"/>
                </a:ext>
              </a:extLst>
            </p:cNvPr>
            <p:cNvSpPr>
              <a:spLocks noChangeShapeType="1"/>
            </p:cNvSpPr>
            <p:nvPr/>
          </p:nvSpPr>
          <p:spPr bwMode="auto">
            <a:xfrm>
              <a:off x="3331" y="3411"/>
              <a:ext cx="2232"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5133" name="Line 14">
              <a:extLst>
                <a:ext uri="{FF2B5EF4-FFF2-40B4-BE49-F238E27FC236}">
                  <a16:creationId xmlns:a16="http://schemas.microsoft.com/office/drawing/2014/main" id="{0BC1AEEA-95F6-1173-A6FD-6BA5A7A32147}"/>
                </a:ext>
              </a:extLst>
            </p:cNvPr>
            <p:cNvSpPr>
              <a:spLocks noChangeShapeType="1"/>
            </p:cNvSpPr>
            <p:nvPr/>
          </p:nvSpPr>
          <p:spPr bwMode="auto">
            <a:xfrm>
              <a:off x="3331" y="3641"/>
              <a:ext cx="2232"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5134" name="Line 15">
              <a:extLst>
                <a:ext uri="{FF2B5EF4-FFF2-40B4-BE49-F238E27FC236}">
                  <a16:creationId xmlns:a16="http://schemas.microsoft.com/office/drawing/2014/main" id="{31023352-21DD-8137-69AF-F41914F80616}"/>
                </a:ext>
              </a:extLst>
            </p:cNvPr>
            <p:cNvSpPr>
              <a:spLocks noChangeShapeType="1"/>
            </p:cNvSpPr>
            <p:nvPr/>
          </p:nvSpPr>
          <p:spPr bwMode="auto">
            <a:xfrm>
              <a:off x="2976" y="3526"/>
              <a:ext cx="329" cy="0"/>
            </a:xfrm>
            <a:prstGeom prst="line">
              <a:avLst/>
            </a:prstGeom>
            <a:noFill/>
            <a:ln w="38100">
              <a:solidFill>
                <a:schemeClr val="accent2"/>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5135" name="Line 16">
              <a:extLst>
                <a:ext uri="{FF2B5EF4-FFF2-40B4-BE49-F238E27FC236}">
                  <a16:creationId xmlns:a16="http://schemas.microsoft.com/office/drawing/2014/main" id="{3ACAAB31-39C9-263A-9668-5B1858CBDA3D}"/>
                </a:ext>
              </a:extLst>
            </p:cNvPr>
            <p:cNvSpPr>
              <a:spLocks noChangeShapeType="1"/>
            </p:cNvSpPr>
            <p:nvPr/>
          </p:nvSpPr>
          <p:spPr bwMode="auto">
            <a:xfrm flipV="1">
              <a:off x="4117" y="2809"/>
              <a:ext cx="330" cy="832"/>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5136" name="Line 17">
              <a:extLst>
                <a:ext uri="{FF2B5EF4-FFF2-40B4-BE49-F238E27FC236}">
                  <a16:creationId xmlns:a16="http://schemas.microsoft.com/office/drawing/2014/main" id="{EFB8C309-D81D-EEFC-5903-EBA98A39E493}"/>
                </a:ext>
              </a:extLst>
            </p:cNvPr>
            <p:cNvSpPr>
              <a:spLocks noChangeShapeType="1"/>
            </p:cNvSpPr>
            <p:nvPr/>
          </p:nvSpPr>
          <p:spPr bwMode="auto">
            <a:xfrm flipH="1" flipV="1">
              <a:off x="4447" y="2809"/>
              <a:ext cx="355" cy="832"/>
            </a:xfrm>
            <a:prstGeom prst="line">
              <a:avLst/>
            </a:prstGeom>
            <a:noFill/>
            <a:ln w="285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5137" name="Line 18">
              <a:extLst>
                <a:ext uri="{FF2B5EF4-FFF2-40B4-BE49-F238E27FC236}">
                  <a16:creationId xmlns:a16="http://schemas.microsoft.com/office/drawing/2014/main" id="{F18A21E5-1BAC-3C0E-7B6D-F106CDF17B14}"/>
                </a:ext>
              </a:extLst>
            </p:cNvPr>
            <p:cNvSpPr>
              <a:spLocks noChangeShapeType="1"/>
            </p:cNvSpPr>
            <p:nvPr/>
          </p:nvSpPr>
          <p:spPr bwMode="auto">
            <a:xfrm>
              <a:off x="4447" y="2809"/>
              <a:ext cx="203" cy="889"/>
            </a:xfrm>
            <a:prstGeom prst="line">
              <a:avLst/>
            </a:prstGeom>
            <a:noFill/>
            <a:ln w="285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5138" name="Line 19">
              <a:extLst>
                <a:ext uri="{FF2B5EF4-FFF2-40B4-BE49-F238E27FC236}">
                  <a16:creationId xmlns:a16="http://schemas.microsoft.com/office/drawing/2014/main" id="{E3FBBC5F-83BD-D410-DF0F-37A74368A633}"/>
                </a:ext>
              </a:extLst>
            </p:cNvPr>
            <p:cNvSpPr>
              <a:spLocks noChangeShapeType="1"/>
            </p:cNvSpPr>
            <p:nvPr/>
          </p:nvSpPr>
          <p:spPr bwMode="auto">
            <a:xfrm flipH="1" flipV="1">
              <a:off x="3990" y="2263"/>
              <a:ext cx="457" cy="546"/>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5139" name="Line 20">
              <a:extLst>
                <a:ext uri="{FF2B5EF4-FFF2-40B4-BE49-F238E27FC236}">
                  <a16:creationId xmlns:a16="http://schemas.microsoft.com/office/drawing/2014/main" id="{8EBBB6A5-CB3A-F8B7-ADE5-F5A1C5B0ED34}"/>
                </a:ext>
              </a:extLst>
            </p:cNvPr>
            <p:cNvSpPr>
              <a:spLocks noChangeShapeType="1"/>
            </p:cNvSpPr>
            <p:nvPr/>
          </p:nvSpPr>
          <p:spPr bwMode="auto">
            <a:xfrm flipH="1" flipV="1">
              <a:off x="3660" y="2579"/>
              <a:ext cx="787" cy="23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5140" name="Freeform 21">
              <a:extLst>
                <a:ext uri="{FF2B5EF4-FFF2-40B4-BE49-F238E27FC236}">
                  <a16:creationId xmlns:a16="http://schemas.microsoft.com/office/drawing/2014/main" id="{62BDEDD5-2A23-815B-EBAC-FE672B769B2D}"/>
                </a:ext>
              </a:extLst>
            </p:cNvPr>
            <p:cNvSpPr>
              <a:spLocks/>
            </p:cNvSpPr>
            <p:nvPr/>
          </p:nvSpPr>
          <p:spPr bwMode="auto">
            <a:xfrm>
              <a:off x="4396" y="2952"/>
              <a:ext cx="101" cy="67"/>
            </a:xfrm>
            <a:custGeom>
              <a:avLst/>
              <a:gdLst>
                <a:gd name="T0" fmla="*/ 0 w 144"/>
                <a:gd name="T1" fmla="*/ 0 h 160"/>
                <a:gd name="T2" fmla="*/ 1 w 144"/>
                <a:gd name="T3" fmla="*/ 0 h 160"/>
                <a:gd name="T4" fmla="*/ 1 w 144"/>
                <a:gd name="T5" fmla="*/ 0 h 160"/>
                <a:gd name="T6" fmla="*/ 0 60000 65536"/>
                <a:gd name="T7" fmla="*/ 0 60000 65536"/>
                <a:gd name="T8" fmla="*/ 0 60000 65536"/>
                <a:gd name="T9" fmla="*/ 0 w 144"/>
                <a:gd name="T10" fmla="*/ 0 h 160"/>
                <a:gd name="T11" fmla="*/ 144 w 144"/>
                <a:gd name="T12" fmla="*/ 160 h 160"/>
              </a:gdLst>
              <a:ahLst/>
              <a:cxnLst>
                <a:cxn ang="T6">
                  <a:pos x="T0" y="T1"/>
                </a:cxn>
                <a:cxn ang="T7">
                  <a:pos x="T2" y="T3"/>
                </a:cxn>
                <a:cxn ang="T8">
                  <a:pos x="T4" y="T5"/>
                </a:cxn>
              </a:cxnLst>
              <a:rect l="T9" t="T10" r="T11" b="T12"/>
              <a:pathLst>
                <a:path w="144" h="160">
                  <a:moveTo>
                    <a:pt x="0" y="0"/>
                  </a:moveTo>
                  <a:cubicBezTo>
                    <a:pt x="36" y="64"/>
                    <a:pt x="72" y="128"/>
                    <a:pt x="96" y="144"/>
                  </a:cubicBezTo>
                  <a:cubicBezTo>
                    <a:pt x="120" y="160"/>
                    <a:pt x="132" y="128"/>
                    <a:pt x="144" y="96"/>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5141" name="Text Box 22">
              <a:extLst>
                <a:ext uri="{FF2B5EF4-FFF2-40B4-BE49-F238E27FC236}">
                  <a16:creationId xmlns:a16="http://schemas.microsoft.com/office/drawing/2014/main" id="{ADB93AC1-498B-6AA5-99CC-E39158AC1822}"/>
                </a:ext>
              </a:extLst>
            </p:cNvPr>
            <p:cNvSpPr txBox="1">
              <a:spLocks noChangeArrowheads="1"/>
            </p:cNvSpPr>
            <p:nvPr/>
          </p:nvSpPr>
          <p:spPr bwMode="auto">
            <a:xfrm>
              <a:off x="4320" y="2928"/>
              <a:ext cx="12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spcBef>
                  <a:spcPct val="50000"/>
                </a:spcBef>
              </a:pPr>
              <a:r>
                <a:rPr lang="en-US" altLang="en-US" sz="2400">
                  <a:latin typeface="Symbol" panose="05050102010706020507" pitchFamily="18" charset="2"/>
                  <a:cs typeface="Times New Roman" panose="02020603050405020304" pitchFamily="18" charset="0"/>
                </a:rPr>
                <a:t>q</a:t>
              </a:r>
            </a:p>
          </p:txBody>
        </p:sp>
        <p:sp>
          <p:nvSpPr>
            <p:cNvPr id="5142" name="Text Box 23">
              <a:extLst>
                <a:ext uri="{FF2B5EF4-FFF2-40B4-BE49-F238E27FC236}">
                  <a16:creationId xmlns:a16="http://schemas.microsoft.com/office/drawing/2014/main" id="{54F563A7-CB5E-5AD9-88A3-0C09CCE7322A}"/>
                </a:ext>
              </a:extLst>
            </p:cNvPr>
            <p:cNvSpPr txBox="1">
              <a:spLocks noChangeArrowheads="1"/>
            </p:cNvSpPr>
            <p:nvPr/>
          </p:nvSpPr>
          <p:spPr bwMode="auto">
            <a:xfrm>
              <a:off x="4624" y="2981"/>
              <a:ext cx="24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sz="2400">
                  <a:latin typeface="Symbol" panose="05050102010706020507" pitchFamily="18" charset="2"/>
                  <a:cs typeface="Times New Roman" panose="02020603050405020304" pitchFamily="18" charset="0"/>
                </a:rPr>
                <a:t>y</a:t>
              </a:r>
            </a:p>
          </p:txBody>
        </p:sp>
        <p:sp>
          <p:nvSpPr>
            <p:cNvPr id="5143" name="Line 24">
              <a:extLst>
                <a:ext uri="{FF2B5EF4-FFF2-40B4-BE49-F238E27FC236}">
                  <a16:creationId xmlns:a16="http://schemas.microsoft.com/office/drawing/2014/main" id="{910A8878-A247-4B4D-B56E-2D210B86980B}"/>
                </a:ext>
              </a:extLst>
            </p:cNvPr>
            <p:cNvSpPr>
              <a:spLocks noChangeShapeType="1"/>
            </p:cNvSpPr>
            <p:nvPr/>
          </p:nvSpPr>
          <p:spPr bwMode="auto">
            <a:xfrm flipH="1">
              <a:off x="4573" y="3096"/>
              <a:ext cx="77" cy="143"/>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5144" name="Text Box 25">
              <a:extLst>
                <a:ext uri="{FF2B5EF4-FFF2-40B4-BE49-F238E27FC236}">
                  <a16:creationId xmlns:a16="http://schemas.microsoft.com/office/drawing/2014/main" id="{EB893ABF-007C-84DB-A29B-55270E1E3CF6}"/>
                </a:ext>
              </a:extLst>
            </p:cNvPr>
            <p:cNvSpPr txBox="1">
              <a:spLocks noChangeArrowheads="1"/>
            </p:cNvSpPr>
            <p:nvPr/>
          </p:nvSpPr>
          <p:spPr bwMode="auto">
            <a:xfrm>
              <a:off x="4193" y="2407"/>
              <a:ext cx="367"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spcBef>
                  <a:spcPct val="50000"/>
                </a:spcBef>
              </a:pPr>
              <a:r>
                <a:rPr lang="en-US" altLang="en-US" sz="2400">
                  <a:cs typeface="Times New Roman" panose="02020603050405020304" pitchFamily="18" charset="0"/>
                </a:rPr>
                <a:t>R</a:t>
              </a:r>
              <a:r>
                <a:rPr lang="en-US" altLang="en-US" sz="2400" baseline="-25000">
                  <a:cs typeface="Times New Roman" panose="02020603050405020304" pitchFamily="18" charset="0"/>
                </a:rPr>
                <a:t>W</a:t>
              </a:r>
            </a:p>
          </p:txBody>
        </p:sp>
        <p:sp>
          <p:nvSpPr>
            <p:cNvPr id="5145" name="Text Box 26">
              <a:extLst>
                <a:ext uri="{FF2B5EF4-FFF2-40B4-BE49-F238E27FC236}">
                  <a16:creationId xmlns:a16="http://schemas.microsoft.com/office/drawing/2014/main" id="{54451739-979F-A5A7-CD2D-323BD417F139}"/>
                </a:ext>
              </a:extLst>
            </p:cNvPr>
            <p:cNvSpPr txBox="1">
              <a:spLocks noChangeArrowheads="1"/>
            </p:cNvSpPr>
            <p:nvPr/>
          </p:nvSpPr>
          <p:spPr bwMode="auto">
            <a:xfrm>
              <a:off x="3648" y="2522"/>
              <a:ext cx="393"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spcBef>
                  <a:spcPct val="50000"/>
                </a:spcBef>
              </a:pPr>
              <a:r>
                <a:rPr lang="en-US" altLang="en-US" sz="2400">
                  <a:cs typeface="Times New Roman" panose="02020603050405020304" pitchFamily="18" charset="0"/>
                </a:rPr>
                <a:t>R</a:t>
              </a:r>
              <a:r>
                <a:rPr lang="en-US" altLang="en-US" sz="2400" baseline="-25000">
                  <a:cs typeface="Times New Roman" panose="02020603050405020304" pitchFamily="18" charset="0"/>
                </a:rPr>
                <a:t>P</a:t>
              </a:r>
            </a:p>
          </p:txBody>
        </p:sp>
        <p:sp>
          <p:nvSpPr>
            <p:cNvPr id="5146" name="Line 27">
              <a:extLst>
                <a:ext uri="{FF2B5EF4-FFF2-40B4-BE49-F238E27FC236}">
                  <a16:creationId xmlns:a16="http://schemas.microsoft.com/office/drawing/2014/main" id="{DC66EC2C-D40A-0751-60DD-08F5DA2BC1E8}"/>
                </a:ext>
              </a:extLst>
            </p:cNvPr>
            <p:cNvSpPr>
              <a:spLocks noChangeShapeType="1"/>
            </p:cNvSpPr>
            <p:nvPr/>
          </p:nvSpPr>
          <p:spPr bwMode="auto">
            <a:xfrm>
              <a:off x="3762" y="1977"/>
              <a:ext cx="126" cy="172"/>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5147" name="Text Box 28">
              <a:extLst>
                <a:ext uri="{FF2B5EF4-FFF2-40B4-BE49-F238E27FC236}">
                  <a16:creationId xmlns:a16="http://schemas.microsoft.com/office/drawing/2014/main" id="{1FAF853E-29A9-1EAD-B9CF-3B1CB7C4D15E}"/>
                </a:ext>
              </a:extLst>
            </p:cNvPr>
            <p:cNvSpPr txBox="1">
              <a:spLocks noChangeArrowheads="1"/>
            </p:cNvSpPr>
            <p:nvPr/>
          </p:nvSpPr>
          <p:spPr bwMode="auto">
            <a:xfrm>
              <a:off x="3840" y="2064"/>
              <a:ext cx="17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spcBef>
                  <a:spcPct val="50000"/>
                </a:spcBef>
              </a:pPr>
              <a:r>
                <a:rPr lang="en-US" altLang="en-US" sz="2400">
                  <a:latin typeface="Symbol" panose="05050102010706020507" pitchFamily="18" charset="2"/>
                  <a:cs typeface="Times New Roman" panose="02020603050405020304" pitchFamily="18" charset="0"/>
                </a:rPr>
                <a:t>d</a:t>
              </a:r>
            </a:p>
          </p:txBody>
        </p:sp>
        <p:sp>
          <p:nvSpPr>
            <p:cNvPr id="5148" name="Line 29">
              <a:extLst>
                <a:ext uri="{FF2B5EF4-FFF2-40B4-BE49-F238E27FC236}">
                  <a16:creationId xmlns:a16="http://schemas.microsoft.com/office/drawing/2014/main" id="{2CAC75A9-CBCA-AFA8-7C79-EB16FE6AB214}"/>
                </a:ext>
              </a:extLst>
            </p:cNvPr>
            <p:cNvSpPr>
              <a:spLocks noChangeShapeType="1"/>
            </p:cNvSpPr>
            <p:nvPr/>
          </p:nvSpPr>
          <p:spPr bwMode="auto">
            <a:xfrm>
              <a:off x="3508" y="3411"/>
              <a:ext cx="0" cy="23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5149" name="Text Box 30">
              <a:extLst>
                <a:ext uri="{FF2B5EF4-FFF2-40B4-BE49-F238E27FC236}">
                  <a16:creationId xmlns:a16="http://schemas.microsoft.com/office/drawing/2014/main" id="{FF293980-BA0C-B368-8AE1-3BC757306FFB}"/>
                </a:ext>
              </a:extLst>
            </p:cNvPr>
            <p:cNvSpPr txBox="1">
              <a:spLocks noChangeArrowheads="1"/>
            </p:cNvSpPr>
            <p:nvPr/>
          </p:nvSpPr>
          <p:spPr bwMode="auto">
            <a:xfrm>
              <a:off x="2880" y="3072"/>
              <a:ext cx="569" cy="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spcBef>
                  <a:spcPct val="50000"/>
                </a:spcBef>
              </a:pPr>
              <a:r>
                <a:rPr lang="en-US" altLang="en-US" sz="2400">
                  <a:cs typeface="Times New Roman" panose="02020603050405020304" pitchFamily="18" charset="0"/>
                </a:rPr>
                <a:t>d</a:t>
              </a:r>
              <a:r>
                <a:rPr lang="en-US" altLang="en-US" sz="2400" baseline="-25000">
                  <a:cs typeface="Times New Roman" panose="02020603050405020304" pitchFamily="18" charset="0"/>
                </a:rPr>
                <a:t>O</a:t>
              </a:r>
              <a:r>
                <a:rPr lang="en-US" altLang="en-US" sz="2400">
                  <a:cs typeface="Times New Roman" panose="02020603050405020304" pitchFamily="18" charset="0"/>
                </a:rPr>
                <a:t>, V</a:t>
              </a:r>
              <a:r>
                <a:rPr lang="en-US" altLang="en-US" sz="2400" baseline="-25000">
                  <a:cs typeface="Times New Roman" panose="02020603050405020304" pitchFamily="18" charset="0"/>
                </a:rPr>
                <a:t>j,O</a:t>
              </a:r>
            </a:p>
          </p:txBody>
        </p:sp>
        <p:sp>
          <p:nvSpPr>
            <p:cNvPr id="5150" name="Freeform 31">
              <a:extLst>
                <a:ext uri="{FF2B5EF4-FFF2-40B4-BE49-F238E27FC236}">
                  <a16:creationId xmlns:a16="http://schemas.microsoft.com/office/drawing/2014/main" id="{419694EE-D9C8-D04A-751A-BB53ECFB3158}"/>
                </a:ext>
              </a:extLst>
            </p:cNvPr>
            <p:cNvSpPr>
              <a:spLocks/>
            </p:cNvSpPr>
            <p:nvPr/>
          </p:nvSpPr>
          <p:spPr bwMode="auto">
            <a:xfrm>
              <a:off x="4119" y="3298"/>
              <a:ext cx="197" cy="347"/>
            </a:xfrm>
            <a:custGeom>
              <a:avLst/>
              <a:gdLst>
                <a:gd name="T0" fmla="*/ 1 w 375"/>
                <a:gd name="T1" fmla="*/ 0 h 580"/>
                <a:gd name="T2" fmla="*/ 1 w 375"/>
                <a:gd name="T3" fmla="*/ 1 h 580"/>
                <a:gd name="T4" fmla="*/ 1 w 375"/>
                <a:gd name="T5" fmla="*/ 1 h 580"/>
                <a:gd name="T6" fmla="*/ 1 w 375"/>
                <a:gd name="T7" fmla="*/ 1 h 580"/>
                <a:gd name="T8" fmla="*/ 1 w 375"/>
                <a:gd name="T9" fmla="*/ 1 h 580"/>
                <a:gd name="T10" fmla="*/ 1 w 375"/>
                <a:gd name="T11" fmla="*/ 1 h 580"/>
                <a:gd name="T12" fmla="*/ 1 w 375"/>
                <a:gd name="T13" fmla="*/ 1 h 580"/>
                <a:gd name="T14" fmla="*/ 1 w 375"/>
                <a:gd name="T15" fmla="*/ 1 h 580"/>
                <a:gd name="T16" fmla="*/ 1 w 375"/>
                <a:gd name="T17" fmla="*/ 1 h 580"/>
                <a:gd name="T18" fmla="*/ 1 w 375"/>
                <a:gd name="T19" fmla="*/ 1 h 580"/>
                <a:gd name="T20" fmla="*/ 1 w 375"/>
                <a:gd name="T21" fmla="*/ 1 h 580"/>
                <a:gd name="T22" fmla="*/ 1 w 375"/>
                <a:gd name="T23" fmla="*/ 1 h 580"/>
                <a:gd name="T24" fmla="*/ 0 w 375"/>
                <a:gd name="T25" fmla="*/ 1 h 58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75"/>
                <a:gd name="T40" fmla="*/ 0 h 580"/>
                <a:gd name="T41" fmla="*/ 375 w 375"/>
                <a:gd name="T42" fmla="*/ 580 h 58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75" h="580">
                  <a:moveTo>
                    <a:pt x="255" y="0"/>
                  </a:moveTo>
                  <a:cubicBezTo>
                    <a:pt x="260" y="8"/>
                    <a:pt x="265" y="17"/>
                    <a:pt x="271" y="24"/>
                  </a:cubicBezTo>
                  <a:cubicBezTo>
                    <a:pt x="284" y="39"/>
                    <a:pt x="312" y="66"/>
                    <a:pt x="312" y="66"/>
                  </a:cubicBezTo>
                  <a:cubicBezTo>
                    <a:pt x="326" y="104"/>
                    <a:pt x="338" y="110"/>
                    <a:pt x="354" y="156"/>
                  </a:cubicBezTo>
                  <a:cubicBezTo>
                    <a:pt x="360" y="172"/>
                    <a:pt x="370" y="205"/>
                    <a:pt x="370" y="205"/>
                  </a:cubicBezTo>
                  <a:cubicBezTo>
                    <a:pt x="367" y="263"/>
                    <a:pt x="375" y="322"/>
                    <a:pt x="362" y="378"/>
                  </a:cubicBezTo>
                  <a:cubicBezTo>
                    <a:pt x="355" y="410"/>
                    <a:pt x="321" y="420"/>
                    <a:pt x="296" y="428"/>
                  </a:cubicBezTo>
                  <a:cubicBezTo>
                    <a:pt x="280" y="433"/>
                    <a:pt x="247" y="444"/>
                    <a:pt x="247" y="444"/>
                  </a:cubicBezTo>
                  <a:cubicBezTo>
                    <a:pt x="228" y="473"/>
                    <a:pt x="214" y="482"/>
                    <a:pt x="181" y="493"/>
                  </a:cubicBezTo>
                  <a:cubicBezTo>
                    <a:pt x="124" y="531"/>
                    <a:pt x="150" y="519"/>
                    <a:pt x="107" y="535"/>
                  </a:cubicBezTo>
                  <a:cubicBezTo>
                    <a:pt x="60" y="580"/>
                    <a:pt x="124" y="524"/>
                    <a:pt x="66" y="559"/>
                  </a:cubicBezTo>
                  <a:cubicBezTo>
                    <a:pt x="59" y="563"/>
                    <a:pt x="57" y="574"/>
                    <a:pt x="49" y="576"/>
                  </a:cubicBezTo>
                  <a:cubicBezTo>
                    <a:pt x="33" y="580"/>
                    <a:pt x="16" y="576"/>
                    <a:pt x="0" y="576"/>
                  </a:cubicBezTo>
                </a:path>
              </a:pathLst>
            </a:custGeom>
            <a:noFill/>
            <a:ln w="19050" cmpd="sng">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5151" name="Line 32">
              <a:extLst>
                <a:ext uri="{FF2B5EF4-FFF2-40B4-BE49-F238E27FC236}">
                  <a16:creationId xmlns:a16="http://schemas.microsoft.com/office/drawing/2014/main" id="{81544423-24C3-85A0-0DD0-C953DEB9D58D}"/>
                </a:ext>
              </a:extLst>
            </p:cNvPr>
            <p:cNvSpPr>
              <a:spLocks noChangeShapeType="1"/>
            </p:cNvSpPr>
            <p:nvPr/>
          </p:nvSpPr>
          <p:spPr bwMode="auto">
            <a:xfrm>
              <a:off x="4117" y="3641"/>
              <a:ext cx="0" cy="229"/>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5152" name="Line 33">
              <a:extLst>
                <a:ext uri="{FF2B5EF4-FFF2-40B4-BE49-F238E27FC236}">
                  <a16:creationId xmlns:a16="http://schemas.microsoft.com/office/drawing/2014/main" id="{2D864EF4-5348-F958-F8A6-EE7FC5DFCC31}"/>
                </a:ext>
              </a:extLst>
            </p:cNvPr>
            <p:cNvSpPr>
              <a:spLocks noChangeShapeType="1"/>
            </p:cNvSpPr>
            <p:nvPr/>
          </p:nvSpPr>
          <p:spPr bwMode="auto">
            <a:xfrm>
              <a:off x="4802" y="3641"/>
              <a:ext cx="0" cy="229"/>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5153" name="Line 34">
              <a:extLst>
                <a:ext uri="{FF2B5EF4-FFF2-40B4-BE49-F238E27FC236}">
                  <a16:creationId xmlns:a16="http://schemas.microsoft.com/office/drawing/2014/main" id="{54AE0EEF-95B7-F123-167B-41C362D3DAF7}"/>
                </a:ext>
              </a:extLst>
            </p:cNvPr>
            <p:cNvSpPr>
              <a:spLocks noChangeShapeType="1"/>
            </p:cNvSpPr>
            <p:nvPr/>
          </p:nvSpPr>
          <p:spPr bwMode="auto">
            <a:xfrm>
              <a:off x="4117" y="3813"/>
              <a:ext cx="685" cy="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5154" name="Text Box 35">
              <a:extLst>
                <a:ext uri="{FF2B5EF4-FFF2-40B4-BE49-F238E27FC236}">
                  <a16:creationId xmlns:a16="http://schemas.microsoft.com/office/drawing/2014/main" id="{FB0C1D00-44E7-B077-826D-94070213BC10}"/>
                </a:ext>
              </a:extLst>
            </p:cNvPr>
            <p:cNvSpPr txBox="1">
              <a:spLocks noChangeArrowheads="1"/>
            </p:cNvSpPr>
            <p:nvPr/>
          </p:nvSpPr>
          <p:spPr bwMode="auto">
            <a:xfrm>
              <a:off x="4243" y="3698"/>
              <a:ext cx="461"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spcBef>
                  <a:spcPct val="50000"/>
                </a:spcBef>
              </a:pPr>
              <a:r>
                <a:rPr lang="en-US" altLang="en-US" sz="2400">
                  <a:cs typeface="Times New Roman" panose="02020603050405020304" pitchFamily="18" charset="0"/>
                </a:rPr>
                <a:t>l</a:t>
              </a:r>
              <a:r>
                <a:rPr lang="en-US" altLang="en-US" sz="2400" baseline="-25000">
                  <a:cs typeface="Times New Roman" panose="02020603050405020304" pitchFamily="18" charset="0"/>
                </a:rPr>
                <a:t>j</a:t>
              </a:r>
            </a:p>
          </p:txBody>
        </p:sp>
        <p:sp>
          <p:nvSpPr>
            <p:cNvPr id="5155" name="Line 36">
              <a:extLst>
                <a:ext uri="{FF2B5EF4-FFF2-40B4-BE49-F238E27FC236}">
                  <a16:creationId xmlns:a16="http://schemas.microsoft.com/office/drawing/2014/main" id="{0C5DB9C0-125F-805A-7AF7-37FB86D31FD6}"/>
                </a:ext>
              </a:extLst>
            </p:cNvPr>
            <p:cNvSpPr>
              <a:spLocks noChangeShapeType="1"/>
            </p:cNvSpPr>
            <p:nvPr/>
          </p:nvSpPr>
          <p:spPr bwMode="auto">
            <a:xfrm flipH="1" flipV="1">
              <a:off x="4472" y="2464"/>
              <a:ext cx="152" cy="87"/>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5156" name="Text Box 37">
              <a:extLst>
                <a:ext uri="{FF2B5EF4-FFF2-40B4-BE49-F238E27FC236}">
                  <a16:creationId xmlns:a16="http://schemas.microsoft.com/office/drawing/2014/main" id="{9F79E3D4-0C56-ECD1-0B7A-4373C6D91B1E}"/>
                </a:ext>
              </a:extLst>
            </p:cNvPr>
            <p:cNvSpPr txBox="1">
              <a:spLocks noChangeArrowheads="1"/>
            </p:cNvSpPr>
            <p:nvPr/>
          </p:nvSpPr>
          <p:spPr bwMode="auto">
            <a:xfrm>
              <a:off x="4573" y="2407"/>
              <a:ext cx="177" cy="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spcBef>
                  <a:spcPct val="50000"/>
                </a:spcBef>
              </a:pPr>
              <a:r>
                <a:rPr lang="en-US" altLang="en-US" sz="2400">
                  <a:latin typeface="Symbol" panose="05050102010706020507" pitchFamily="18" charset="2"/>
                  <a:cs typeface="Times New Roman" panose="02020603050405020304" pitchFamily="18" charset="0"/>
                </a:rPr>
                <a:t>w</a:t>
              </a:r>
            </a:p>
          </p:txBody>
        </p:sp>
      </p:grpSp>
      <p:graphicFrame>
        <p:nvGraphicFramePr>
          <p:cNvPr id="536614" name="Object 2">
            <a:extLst>
              <a:ext uri="{FF2B5EF4-FFF2-40B4-BE49-F238E27FC236}">
                <a16:creationId xmlns:a16="http://schemas.microsoft.com/office/drawing/2014/main" id="{863DE537-90F7-FF24-ED8C-2A87E36CF879}"/>
              </a:ext>
            </a:extLst>
          </p:cNvPr>
          <p:cNvGraphicFramePr>
            <a:graphicFrameLocks noChangeAspect="1"/>
          </p:cNvGraphicFramePr>
          <p:nvPr/>
        </p:nvGraphicFramePr>
        <p:xfrm>
          <a:off x="838200" y="2667000"/>
          <a:ext cx="2617788" cy="655638"/>
        </p:xfrm>
        <a:graphic>
          <a:graphicData uri="http://schemas.openxmlformats.org/presentationml/2006/ole">
            <mc:AlternateContent xmlns:mc="http://schemas.openxmlformats.org/markup-compatibility/2006">
              <mc:Choice xmlns:v="urn:schemas-microsoft-com:vml" Requires="v">
                <p:oleObj name="Equation" r:id="rId2" imgW="965160" imgH="241200" progId="Equation.3">
                  <p:embed/>
                </p:oleObj>
              </mc:Choice>
              <mc:Fallback>
                <p:oleObj name="Equation" r:id="rId2" imgW="965160" imgH="241200" progId="Equation.3">
                  <p:embed/>
                  <p:pic>
                    <p:nvPicPr>
                      <p:cNvPr id="536614" name="Object 2">
                        <a:extLst>
                          <a:ext uri="{FF2B5EF4-FFF2-40B4-BE49-F238E27FC236}">
                            <a16:creationId xmlns:a16="http://schemas.microsoft.com/office/drawing/2014/main" id="{863DE537-90F7-FF24-ED8C-2A87E36CF87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2667000"/>
                        <a:ext cx="2617788" cy="6556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36615" name="Object 3">
            <a:extLst>
              <a:ext uri="{FF2B5EF4-FFF2-40B4-BE49-F238E27FC236}">
                <a16:creationId xmlns:a16="http://schemas.microsoft.com/office/drawing/2014/main" id="{0EA538C9-6725-6AC2-4384-EC11BEB487B8}"/>
              </a:ext>
            </a:extLst>
          </p:cNvPr>
          <p:cNvGraphicFramePr>
            <a:graphicFrameLocks noChangeAspect="1"/>
          </p:cNvGraphicFramePr>
          <p:nvPr/>
        </p:nvGraphicFramePr>
        <p:xfrm>
          <a:off x="1143000" y="5151437"/>
          <a:ext cx="1824038" cy="1173163"/>
        </p:xfrm>
        <a:graphic>
          <a:graphicData uri="http://schemas.openxmlformats.org/presentationml/2006/ole">
            <mc:AlternateContent xmlns:mc="http://schemas.openxmlformats.org/markup-compatibility/2006">
              <mc:Choice xmlns:v="urn:schemas-microsoft-com:vml" Requires="v">
                <p:oleObj name="Equation" r:id="rId4" imgW="672840" imgH="431640" progId="Equation.3">
                  <p:embed/>
                </p:oleObj>
              </mc:Choice>
              <mc:Fallback>
                <p:oleObj name="Equation" r:id="rId4" imgW="672840" imgH="431640" progId="Equation.3">
                  <p:embed/>
                  <p:pic>
                    <p:nvPicPr>
                      <p:cNvPr id="536615" name="Object 3">
                        <a:extLst>
                          <a:ext uri="{FF2B5EF4-FFF2-40B4-BE49-F238E27FC236}">
                            <a16:creationId xmlns:a16="http://schemas.microsoft.com/office/drawing/2014/main" id="{0EA538C9-6725-6AC2-4384-EC11BEB487B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43000" y="5151437"/>
                        <a:ext cx="1824038" cy="11731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36616" name="Rectangle 40">
            <a:extLst>
              <a:ext uri="{FF2B5EF4-FFF2-40B4-BE49-F238E27FC236}">
                <a16:creationId xmlns:a16="http://schemas.microsoft.com/office/drawing/2014/main" id="{C267AA3C-DC62-9F74-7907-2AC4CDCFDBFB}"/>
              </a:ext>
            </a:extLst>
          </p:cNvPr>
          <p:cNvSpPr>
            <a:spLocks noChangeArrowheads="1"/>
          </p:cNvSpPr>
          <p:nvPr/>
        </p:nvSpPr>
        <p:spPr bwMode="auto">
          <a:xfrm>
            <a:off x="762000" y="1371601"/>
            <a:ext cx="38100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a:spcBef>
                <a:spcPct val="20000"/>
              </a:spcBef>
              <a:buFontTx/>
              <a:buChar char="•"/>
            </a:pPr>
            <a:r>
              <a:rPr lang="en-US" altLang="en-US" i="1" dirty="0" err="1"/>
              <a:t>t</a:t>
            </a:r>
            <a:r>
              <a:rPr lang="en-US" altLang="en-US" i="1" baseline="-25000" dirty="0" err="1"/>
              <a:t>j</a:t>
            </a:r>
            <a:r>
              <a:rPr lang="en-US" altLang="en-US" i="1" dirty="0"/>
              <a:t> = </a:t>
            </a:r>
            <a:r>
              <a:rPr lang="en-US" altLang="en-US" i="1" dirty="0" err="1"/>
              <a:t>l</a:t>
            </a:r>
            <a:r>
              <a:rPr lang="en-US" altLang="en-US" i="1" baseline="-25000" dirty="0" err="1"/>
              <a:t>j</a:t>
            </a:r>
            <a:r>
              <a:rPr lang="en-US" altLang="en-US" i="1" dirty="0"/>
              <a:t>/</a:t>
            </a:r>
            <a:r>
              <a:rPr lang="en-US" altLang="en-US" i="1" dirty="0" err="1"/>
              <a:t>V</a:t>
            </a:r>
            <a:r>
              <a:rPr lang="en-US" altLang="en-US" i="1" baseline="-25000" dirty="0" err="1"/>
              <a:t>jet,O</a:t>
            </a:r>
            <a:endParaRPr lang="en-US" altLang="en-US" i="1" dirty="0"/>
          </a:p>
          <a:p>
            <a:pPr marL="0" indent="0">
              <a:spcBef>
                <a:spcPct val="20000"/>
              </a:spcBef>
            </a:pPr>
            <a:endParaRPr lang="en-US" altLang="en-US" i="1" dirty="0"/>
          </a:p>
        </p:txBody>
      </p:sp>
      <p:grpSp>
        <p:nvGrpSpPr>
          <p:cNvPr id="2" name="Group 1">
            <a:extLst>
              <a:ext uri="{FF2B5EF4-FFF2-40B4-BE49-F238E27FC236}">
                <a16:creationId xmlns:a16="http://schemas.microsoft.com/office/drawing/2014/main" id="{1DD84881-2AA3-3E5A-6BC9-6655D029D7D7}"/>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F1E7A3B1-317C-DD2F-F7C0-5E8EF560D73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43211811-9A1B-4733-FCD4-5D5B2D280A42}"/>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12B78DBD-75E5-7FEB-D4B3-C32BAB26AEBF}"/>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8C1FC375-0FA5-031D-F6FD-9958ABF7622C}"/>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2A45D95D-77CC-E45E-B26D-F1C1BFF0FB22}"/>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492AA9E7-479A-292D-5EAC-ED5854A21BDC}"/>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EF568188-7058-9176-1C72-BF6917EA414A}"/>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9">
                    <a:extLst>
                      <a:ext uri="{FF2B5EF4-FFF2-40B4-BE49-F238E27FC236}">
                        <a16:creationId xmlns:a16="http://schemas.microsoft.com/office/drawing/2014/main" id="{FE7B44B4-6A56-118B-3F13-1E1A4DD404D8}"/>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0EAC0754-5498-6B27-7C1B-6886F92C16F2}"/>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D9385F3D-F052-A5F7-B1FB-AFA9133C2C60}"/>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414B4C7F-EDB2-F57C-0308-9EADDA0B4CCF}"/>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D35ADC31-277F-EE1B-49A3-06D77724D68F}"/>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FA1B216D-24FF-7D89-1FC0-1FF4990A4104}"/>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5B3F469B-9317-1705-DA27-6EFE608575B3}"/>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99BBA3E5-0940-F2D0-3CCD-983C311DE027}"/>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A86A3B2B-04FE-6147-D214-DCBF04F436B8}"/>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61E9ADF1-804E-D3F3-35A8-4260E312B1E9}"/>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2EDBFC7E-6CB0-73EF-AE82-D022CA08EFB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21" name="Rectangle 3">
            <a:extLst>
              <a:ext uri="{FF2B5EF4-FFF2-40B4-BE49-F238E27FC236}">
                <a16:creationId xmlns:a16="http://schemas.microsoft.com/office/drawing/2014/main" id="{425BBC07-575E-D80A-9A26-AAFA9587ABDC}"/>
              </a:ext>
            </a:extLst>
          </p:cNvPr>
          <p:cNvSpPr>
            <a:spLocks noChangeArrowheads="1"/>
          </p:cNvSpPr>
          <p:nvPr/>
        </p:nvSpPr>
        <p:spPr bwMode="auto">
          <a:xfrm>
            <a:off x="609600" y="381000"/>
            <a:ext cx="77724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algn="ctr" eaLnBrk="1" hangingPunct="1"/>
            <a:r>
              <a:rPr lang="en-US" altLang="en-US" dirty="0">
                <a:solidFill>
                  <a:schemeClr val="tx2"/>
                </a:solidFill>
                <a:cs typeface="Times New Roman" panose="02020603050405020304" pitchFamily="18" charset="0"/>
              </a:rPr>
              <a:t>Minimum Number of Buckets</a:t>
            </a:r>
          </a:p>
        </p:txBody>
      </p:sp>
      <p:sp>
        <p:nvSpPr>
          <p:cNvPr id="22" name="Text Box 4">
            <a:extLst>
              <a:ext uri="{FF2B5EF4-FFF2-40B4-BE49-F238E27FC236}">
                <a16:creationId xmlns:a16="http://schemas.microsoft.com/office/drawing/2014/main" id="{910481F8-31F8-E59E-F965-9A5EE18E1025}"/>
              </a:ext>
            </a:extLst>
          </p:cNvPr>
          <p:cNvSpPr txBox="1">
            <a:spLocks noChangeArrowheads="1"/>
          </p:cNvSpPr>
          <p:nvPr/>
        </p:nvSpPr>
        <p:spPr bwMode="auto">
          <a:xfrm>
            <a:off x="3505200" y="1447800"/>
            <a:ext cx="5410197"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algn="ctr" eaLnBrk="1" hangingPunct="1"/>
            <a:r>
              <a:rPr lang="en-US" altLang="en-US" dirty="0">
                <a:solidFill>
                  <a:schemeClr val="accent2"/>
                </a:solidFill>
                <a:cs typeface="Times New Roman" panose="02020603050405020304" pitchFamily="18" charset="0"/>
              </a:rPr>
              <a:t>For guaranteed interaction  working </a:t>
            </a:r>
            <a:r>
              <a:rPr lang="en-US" altLang="en-US" dirty="0" err="1">
                <a:solidFill>
                  <a:schemeClr val="accent2"/>
                </a:solidFill>
                <a:cs typeface="Times New Roman" panose="02020603050405020304" pitchFamily="18" charset="0"/>
              </a:rPr>
              <a:t>t</a:t>
            </a:r>
            <a:r>
              <a:rPr lang="en-US" altLang="en-US" baseline="-25000" dirty="0" err="1">
                <a:solidFill>
                  <a:schemeClr val="accent2"/>
                </a:solidFill>
                <a:cs typeface="Times New Roman" panose="02020603050405020304" pitchFamily="18" charset="0"/>
              </a:rPr>
              <a:t>j</a:t>
            </a:r>
            <a:r>
              <a:rPr lang="en-US" altLang="en-US" dirty="0">
                <a:solidFill>
                  <a:schemeClr val="accent2"/>
                </a:solidFill>
                <a:cs typeface="Times New Roman" panose="02020603050405020304" pitchFamily="18" charset="0"/>
              </a:rPr>
              <a:t> &lt; t</a:t>
            </a:r>
            <a:r>
              <a:rPr lang="en-US" altLang="en-US" baseline="-25000" dirty="0">
                <a:solidFill>
                  <a:schemeClr val="accent2"/>
                </a:solidFill>
                <a:cs typeface="Times New Roman" panose="02020603050405020304" pitchFamily="18" charset="0"/>
              </a:rPr>
              <a:t>b</a:t>
            </a:r>
          </a:p>
        </p:txBody>
      </p:sp>
      <p:sp>
        <p:nvSpPr>
          <p:cNvPr id="23" name="Rectangle 40">
            <a:extLst>
              <a:ext uri="{FF2B5EF4-FFF2-40B4-BE49-F238E27FC236}">
                <a16:creationId xmlns:a16="http://schemas.microsoft.com/office/drawing/2014/main" id="{40D61BF7-01BB-F6E7-7951-9AD314796FDD}"/>
              </a:ext>
            </a:extLst>
          </p:cNvPr>
          <p:cNvSpPr>
            <a:spLocks noChangeArrowheads="1"/>
          </p:cNvSpPr>
          <p:nvPr/>
        </p:nvSpPr>
        <p:spPr bwMode="auto">
          <a:xfrm>
            <a:off x="762000" y="3973268"/>
            <a:ext cx="3810000" cy="713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a:spcBef>
                <a:spcPct val="20000"/>
              </a:spcBef>
              <a:buFontTx/>
              <a:buChar char="•"/>
            </a:pPr>
            <a:r>
              <a:rPr lang="en-US" altLang="en-US" i="1" dirty="0"/>
              <a:t>t</a:t>
            </a:r>
            <a:r>
              <a:rPr lang="en-US" altLang="en-US" i="1" baseline="-25000" dirty="0"/>
              <a:t>b</a:t>
            </a:r>
            <a:r>
              <a:rPr lang="en-US" altLang="en-US" i="1" dirty="0"/>
              <a:t> = </a:t>
            </a:r>
            <a:r>
              <a:rPr lang="en-US" altLang="en-US" i="1" dirty="0">
                <a:latin typeface="Symbol" panose="05050102010706020507" pitchFamily="18" charset="2"/>
              </a:rPr>
              <a:t>y/w</a:t>
            </a:r>
          </a:p>
          <a:p>
            <a:pPr marL="0" indent="0">
              <a:spcBef>
                <a:spcPct val="20000"/>
              </a:spcBef>
            </a:pPr>
            <a:endParaRPr lang="en-US" altLang="en-US" i="1" dirty="0">
              <a:latin typeface="Symbol" panose="05050102010706020507" pitchFamily="18" charset="2"/>
            </a:endParaRPr>
          </a:p>
          <a:p>
            <a:pPr>
              <a:spcBef>
                <a:spcPct val="20000"/>
              </a:spcBef>
              <a:buFontTx/>
              <a:buChar char="•"/>
            </a:pPr>
            <a:endParaRPr lang="en-US" altLang="en-US" i="1" baseline="-25000" dirty="0"/>
          </a:p>
        </p:txBody>
      </p:sp>
    </p:spTree>
    <p:extLst>
      <p:ext uri="{BB962C8B-B14F-4D97-AF65-F5344CB8AC3E}">
        <p14:creationId xmlns:p14="http://schemas.microsoft.com/office/powerpoint/2010/main" val="66868727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36616">
                                            <p:txEl>
                                              <p:pRg st="0" end="0"/>
                                            </p:txEl>
                                          </p:spTgt>
                                        </p:tgtEl>
                                        <p:attrNameLst>
                                          <p:attrName>style.visibility</p:attrName>
                                        </p:attrNameLst>
                                      </p:cBhvr>
                                      <p:to>
                                        <p:strVal val="visible"/>
                                      </p:to>
                                    </p:set>
                                    <p:animEffect transition="in" filter="dissolve">
                                      <p:cBhvr>
                                        <p:cTn id="7" dur="500"/>
                                        <p:tgtEl>
                                          <p:spTgt spid="536616">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536614"/>
                                        </p:tgtEl>
                                        <p:attrNameLst>
                                          <p:attrName>style.visibility</p:attrName>
                                        </p:attrNameLst>
                                      </p:cBhvr>
                                      <p:to>
                                        <p:strVal val="visible"/>
                                      </p:to>
                                    </p:set>
                                    <p:animEffect transition="in" filter="dissolve">
                                      <p:cBhvr>
                                        <p:cTn id="12" dur="500"/>
                                        <p:tgtEl>
                                          <p:spTgt spid="53661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3">
                                            <p:txEl>
                                              <p:pRg st="0" end="0"/>
                                            </p:txEl>
                                          </p:spTgt>
                                        </p:tgtEl>
                                        <p:attrNameLst>
                                          <p:attrName>style.visibility</p:attrName>
                                        </p:attrNameLst>
                                      </p:cBhvr>
                                      <p:to>
                                        <p:strVal val="visible"/>
                                      </p:to>
                                    </p:set>
                                    <p:animEffect transition="in" filter="dissolve">
                                      <p:cBhvr>
                                        <p:cTn id="17" dur="500"/>
                                        <p:tgtEl>
                                          <p:spTgt spid="2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536615"/>
                                        </p:tgtEl>
                                        <p:attrNameLst>
                                          <p:attrName>style.visibility</p:attrName>
                                        </p:attrNameLst>
                                      </p:cBhvr>
                                      <p:to>
                                        <p:strVal val="visible"/>
                                      </p:to>
                                    </p:set>
                                    <p:animEffect transition="in" filter="dissolve">
                                      <p:cBhvr>
                                        <p:cTn id="22" dur="500"/>
                                        <p:tgtEl>
                                          <p:spTgt spid="536615"/>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dissolve">
                                      <p:cBhvr>
                                        <p:cTn id="2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6616" grpId="0" build="p"/>
      <p:bldP spid="22" grpId="0"/>
      <p:bldP spid="2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7604" name="Text Box 4">
            <a:extLst>
              <a:ext uri="{FF2B5EF4-FFF2-40B4-BE49-F238E27FC236}">
                <a16:creationId xmlns:a16="http://schemas.microsoft.com/office/drawing/2014/main" id="{01811804-8E29-1B96-1532-9775F099BB26}"/>
              </a:ext>
            </a:extLst>
          </p:cNvPr>
          <p:cNvSpPr txBox="1">
            <a:spLocks noChangeArrowheads="1"/>
          </p:cNvSpPr>
          <p:nvPr/>
        </p:nvSpPr>
        <p:spPr bwMode="auto">
          <a:xfrm>
            <a:off x="685800" y="1371600"/>
            <a:ext cx="31956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sz="2400" dirty="0">
                <a:cs typeface="Times New Roman" panose="02020603050405020304" pitchFamily="18" charset="0"/>
              </a:rPr>
              <a:t>For better working </a:t>
            </a:r>
            <a:r>
              <a:rPr lang="en-US" altLang="en-US" sz="2400" dirty="0" err="1">
                <a:cs typeface="Times New Roman" panose="02020603050405020304" pitchFamily="18" charset="0"/>
              </a:rPr>
              <a:t>t</a:t>
            </a:r>
            <a:r>
              <a:rPr lang="en-US" altLang="en-US" sz="2400" baseline="-25000" dirty="0" err="1">
                <a:cs typeface="Times New Roman" panose="02020603050405020304" pitchFamily="18" charset="0"/>
              </a:rPr>
              <a:t>j</a:t>
            </a:r>
            <a:r>
              <a:rPr lang="en-US" altLang="en-US" sz="2400" dirty="0">
                <a:cs typeface="Times New Roman" panose="02020603050405020304" pitchFamily="18" charset="0"/>
              </a:rPr>
              <a:t> &lt; t</a:t>
            </a:r>
            <a:r>
              <a:rPr lang="en-US" altLang="en-US" sz="2400" baseline="-25000" dirty="0">
                <a:cs typeface="Times New Roman" panose="02020603050405020304" pitchFamily="18" charset="0"/>
              </a:rPr>
              <a:t>b</a:t>
            </a:r>
          </a:p>
        </p:txBody>
      </p:sp>
      <p:graphicFrame>
        <p:nvGraphicFramePr>
          <p:cNvPr id="537605" name="Object 2">
            <a:extLst>
              <a:ext uri="{FF2B5EF4-FFF2-40B4-BE49-F238E27FC236}">
                <a16:creationId xmlns:a16="http://schemas.microsoft.com/office/drawing/2014/main" id="{78437C0B-713B-9E11-374A-C4289A11C8FB}"/>
              </a:ext>
            </a:extLst>
          </p:cNvPr>
          <p:cNvGraphicFramePr>
            <a:graphicFrameLocks noChangeAspect="1"/>
          </p:cNvGraphicFramePr>
          <p:nvPr/>
        </p:nvGraphicFramePr>
        <p:xfrm>
          <a:off x="5334000" y="1162050"/>
          <a:ext cx="1584325" cy="1276350"/>
        </p:xfrm>
        <a:graphic>
          <a:graphicData uri="http://schemas.openxmlformats.org/presentationml/2006/ole">
            <mc:AlternateContent xmlns:mc="http://schemas.openxmlformats.org/markup-compatibility/2006">
              <mc:Choice xmlns:v="urn:schemas-microsoft-com:vml" Requires="v">
                <p:oleObj name="Equation" r:id="rId2" imgW="583920" imgH="469800" progId="Equation.3">
                  <p:embed/>
                </p:oleObj>
              </mc:Choice>
              <mc:Fallback>
                <p:oleObj name="Equation" r:id="rId2" imgW="583920" imgH="469800" progId="Equation.3">
                  <p:embed/>
                  <p:pic>
                    <p:nvPicPr>
                      <p:cNvPr id="537605" name="Object 2">
                        <a:extLst>
                          <a:ext uri="{FF2B5EF4-FFF2-40B4-BE49-F238E27FC236}">
                            <a16:creationId xmlns:a16="http://schemas.microsoft.com/office/drawing/2014/main" id="{78437C0B-713B-9E11-374A-C4289A11C8F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0" y="1162050"/>
                        <a:ext cx="1584325" cy="1276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37606" name="Object 3">
            <a:extLst>
              <a:ext uri="{FF2B5EF4-FFF2-40B4-BE49-F238E27FC236}">
                <a16:creationId xmlns:a16="http://schemas.microsoft.com/office/drawing/2014/main" id="{A4737C60-DF0C-0836-E5F3-D626C853A248}"/>
              </a:ext>
            </a:extLst>
          </p:cNvPr>
          <p:cNvGraphicFramePr>
            <a:graphicFrameLocks noChangeAspect="1"/>
          </p:cNvGraphicFramePr>
          <p:nvPr/>
        </p:nvGraphicFramePr>
        <p:xfrm>
          <a:off x="457200" y="2305050"/>
          <a:ext cx="3581400" cy="1276350"/>
        </p:xfrm>
        <a:graphic>
          <a:graphicData uri="http://schemas.openxmlformats.org/presentationml/2006/ole">
            <mc:AlternateContent xmlns:mc="http://schemas.openxmlformats.org/markup-compatibility/2006">
              <mc:Choice xmlns:v="urn:schemas-microsoft-com:vml" Requires="v">
                <p:oleObj name="Equation" r:id="rId4" imgW="1320480" imgH="469800" progId="Equation.3">
                  <p:embed/>
                </p:oleObj>
              </mc:Choice>
              <mc:Fallback>
                <p:oleObj name="Equation" r:id="rId4" imgW="1320480" imgH="469800" progId="Equation.3">
                  <p:embed/>
                  <p:pic>
                    <p:nvPicPr>
                      <p:cNvPr id="537606" name="Object 3">
                        <a:extLst>
                          <a:ext uri="{FF2B5EF4-FFF2-40B4-BE49-F238E27FC236}">
                            <a16:creationId xmlns:a16="http://schemas.microsoft.com/office/drawing/2014/main" id="{A4737C60-DF0C-0836-E5F3-D626C853A24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 y="2305050"/>
                        <a:ext cx="3581400" cy="1276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37607" name="Object 4">
            <a:extLst>
              <a:ext uri="{FF2B5EF4-FFF2-40B4-BE49-F238E27FC236}">
                <a16:creationId xmlns:a16="http://schemas.microsoft.com/office/drawing/2014/main" id="{BA37D03C-BC26-5EA3-2428-CC2839C425E6}"/>
              </a:ext>
            </a:extLst>
          </p:cNvPr>
          <p:cNvGraphicFramePr>
            <a:graphicFrameLocks noChangeAspect="1"/>
          </p:cNvGraphicFramePr>
          <p:nvPr/>
        </p:nvGraphicFramePr>
        <p:xfrm>
          <a:off x="4691063" y="2533650"/>
          <a:ext cx="3616325" cy="1276350"/>
        </p:xfrm>
        <a:graphic>
          <a:graphicData uri="http://schemas.openxmlformats.org/presentationml/2006/ole">
            <mc:AlternateContent xmlns:mc="http://schemas.openxmlformats.org/markup-compatibility/2006">
              <mc:Choice xmlns:v="urn:schemas-microsoft-com:vml" Requires="v">
                <p:oleObj name="Equation" r:id="rId6" imgW="1333440" imgH="469800" progId="Equation.3">
                  <p:embed/>
                </p:oleObj>
              </mc:Choice>
              <mc:Fallback>
                <p:oleObj name="Equation" r:id="rId6" imgW="1333440" imgH="469800" progId="Equation.3">
                  <p:embed/>
                  <p:pic>
                    <p:nvPicPr>
                      <p:cNvPr id="537607" name="Object 4">
                        <a:extLst>
                          <a:ext uri="{FF2B5EF4-FFF2-40B4-BE49-F238E27FC236}">
                            <a16:creationId xmlns:a16="http://schemas.microsoft.com/office/drawing/2014/main" id="{BA37D03C-BC26-5EA3-2428-CC2839C425E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91063" y="2533650"/>
                        <a:ext cx="3616325" cy="1276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37608" name="Text Box 8">
            <a:extLst>
              <a:ext uri="{FF2B5EF4-FFF2-40B4-BE49-F238E27FC236}">
                <a16:creationId xmlns:a16="http://schemas.microsoft.com/office/drawing/2014/main" id="{27943A60-FE18-5CB7-2D8D-792250CC883A}"/>
              </a:ext>
            </a:extLst>
          </p:cNvPr>
          <p:cNvSpPr txBox="1">
            <a:spLocks noChangeArrowheads="1"/>
          </p:cNvSpPr>
          <p:nvPr/>
        </p:nvSpPr>
        <p:spPr bwMode="auto">
          <a:xfrm>
            <a:off x="387350" y="3900487"/>
            <a:ext cx="525145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a:t>The minimum allowable value of </a:t>
            </a:r>
            <a:r>
              <a:rPr lang="en-US" altLang="en-US" i="1">
                <a:latin typeface="Symbol" panose="05050102010706020507" pitchFamily="18" charset="2"/>
              </a:rPr>
              <a:t>y</a:t>
            </a:r>
            <a:endParaRPr lang="en-US" altLang="en-US" i="1"/>
          </a:p>
        </p:txBody>
      </p:sp>
      <p:graphicFrame>
        <p:nvGraphicFramePr>
          <p:cNvPr id="537609" name="Object 5">
            <a:extLst>
              <a:ext uri="{FF2B5EF4-FFF2-40B4-BE49-F238E27FC236}">
                <a16:creationId xmlns:a16="http://schemas.microsoft.com/office/drawing/2014/main" id="{C577D04B-1FDA-4DBB-9D87-0E611E98A7C0}"/>
              </a:ext>
            </a:extLst>
          </p:cNvPr>
          <p:cNvGraphicFramePr>
            <a:graphicFrameLocks noChangeAspect="1"/>
          </p:cNvGraphicFramePr>
          <p:nvPr/>
        </p:nvGraphicFramePr>
        <p:xfrm>
          <a:off x="471488" y="4648200"/>
          <a:ext cx="8167687" cy="1311275"/>
        </p:xfrm>
        <a:graphic>
          <a:graphicData uri="http://schemas.openxmlformats.org/presentationml/2006/ole">
            <mc:AlternateContent xmlns:mc="http://schemas.openxmlformats.org/markup-compatibility/2006">
              <mc:Choice xmlns:v="urn:schemas-microsoft-com:vml" Requires="v">
                <p:oleObj name="Equation" r:id="rId8" imgW="3009600" imgH="482400" progId="Equation.3">
                  <p:embed/>
                </p:oleObj>
              </mc:Choice>
              <mc:Fallback>
                <p:oleObj name="Equation" r:id="rId8" imgW="3009600" imgH="482400" progId="Equation.3">
                  <p:embed/>
                  <p:pic>
                    <p:nvPicPr>
                      <p:cNvPr id="537609" name="Object 5">
                        <a:extLst>
                          <a:ext uri="{FF2B5EF4-FFF2-40B4-BE49-F238E27FC236}">
                            <a16:creationId xmlns:a16="http://schemas.microsoft.com/office/drawing/2014/main" id="{C577D04B-1FDA-4DBB-9D87-0E611E98A7C0}"/>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71488" y="4648200"/>
                        <a:ext cx="8167687" cy="1311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2" name="Group 1">
            <a:extLst>
              <a:ext uri="{FF2B5EF4-FFF2-40B4-BE49-F238E27FC236}">
                <a16:creationId xmlns:a16="http://schemas.microsoft.com/office/drawing/2014/main" id="{67A6A768-878D-8FB0-0FA1-296E5F99F7CD}"/>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FCC189C9-EF75-886A-70AD-A37EADDDA95D}"/>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739ABEBA-6F24-BDCC-256C-7187A610B12E}"/>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72C85A28-77A9-41AD-0B6C-77FB0E93568A}"/>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D57FFD8F-2E55-6E2E-9C12-12B00BEC9615}"/>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95E4E2BC-D09A-F033-A00C-CACC6C4E5ED8}"/>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2A997745-0153-A1C9-9370-944173D35A69}"/>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2A86AFBF-3836-2B32-FA5B-B12A87F91E29}"/>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9">
                    <a:extLst>
                      <a:ext uri="{FF2B5EF4-FFF2-40B4-BE49-F238E27FC236}">
                        <a16:creationId xmlns:a16="http://schemas.microsoft.com/office/drawing/2014/main" id="{EA047E22-937E-2098-4A60-7BA62A13EAAF}"/>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17356752-4F97-3482-6E3E-C664C9AADA3E}"/>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9B995DAD-5E88-4B90-A094-EDC57C3368A4}"/>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86EB0106-9425-96AE-177F-5E6480721AF5}"/>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B21C5BFC-F2A6-033B-0BDD-24AB7B76C051}"/>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E8325E80-6D5A-4363-854F-F2466B4756C1}"/>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FA5D5A53-37DF-1B8E-B5CA-B6AE8EEA55E9}"/>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8D2B6E90-CCFC-312E-2E2E-1C74C7B2EF0C}"/>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8671601D-F474-4815-BE2B-28A70DA916D6}"/>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19C18BFA-1832-DF78-75F6-3B45448AD60E}"/>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871B2BD6-7518-A4E9-2D43-85A385D5F166}"/>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21" name="Rectangle 3">
            <a:extLst>
              <a:ext uri="{FF2B5EF4-FFF2-40B4-BE49-F238E27FC236}">
                <a16:creationId xmlns:a16="http://schemas.microsoft.com/office/drawing/2014/main" id="{25DF502A-2BE3-A99E-B818-335C6533D319}"/>
              </a:ext>
            </a:extLst>
          </p:cNvPr>
          <p:cNvSpPr>
            <a:spLocks noChangeArrowheads="1"/>
          </p:cNvSpPr>
          <p:nvPr/>
        </p:nvSpPr>
        <p:spPr bwMode="auto">
          <a:xfrm>
            <a:off x="609600" y="381000"/>
            <a:ext cx="77724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algn="ctr" eaLnBrk="1" hangingPunct="1"/>
            <a:r>
              <a:rPr lang="en-US" altLang="en-US" dirty="0">
                <a:solidFill>
                  <a:schemeClr val="tx2"/>
                </a:solidFill>
                <a:cs typeface="Times New Roman" panose="02020603050405020304" pitchFamily="18" charset="0"/>
              </a:rPr>
              <a:t>Minimum Number of Buckets</a:t>
            </a:r>
          </a:p>
        </p:txBody>
      </p:sp>
    </p:spTree>
    <p:extLst>
      <p:ext uri="{BB962C8B-B14F-4D97-AF65-F5344CB8AC3E}">
        <p14:creationId xmlns:p14="http://schemas.microsoft.com/office/powerpoint/2010/main" val="235072617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537605"/>
                                        </p:tgtEl>
                                        <p:attrNameLst>
                                          <p:attrName>style.visibility</p:attrName>
                                        </p:attrNameLst>
                                      </p:cBhvr>
                                      <p:to>
                                        <p:strVal val="visible"/>
                                      </p:to>
                                    </p:set>
                                    <p:animEffect transition="in" filter="dissolve">
                                      <p:cBhvr>
                                        <p:cTn id="7" dur="500"/>
                                        <p:tgtEl>
                                          <p:spTgt spid="53760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537606"/>
                                        </p:tgtEl>
                                        <p:attrNameLst>
                                          <p:attrName>style.visibility</p:attrName>
                                        </p:attrNameLst>
                                      </p:cBhvr>
                                      <p:to>
                                        <p:strVal val="visible"/>
                                      </p:to>
                                    </p:set>
                                    <p:animEffect transition="in" filter="dissolve">
                                      <p:cBhvr>
                                        <p:cTn id="12" dur="500"/>
                                        <p:tgtEl>
                                          <p:spTgt spid="53760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537607"/>
                                        </p:tgtEl>
                                        <p:attrNameLst>
                                          <p:attrName>style.visibility</p:attrName>
                                        </p:attrNameLst>
                                      </p:cBhvr>
                                      <p:to>
                                        <p:strVal val="visible"/>
                                      </p:to>
                                    </p:set>
                                    <p:animEffect transition="in" filter="dissolve">
                                      <p:cBhvr>
                                        <p:cTn id="17" dur="500"/>
                                        <p:tgtEl>
                                          <p:spTgt spid="537607"/>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537608"/>
                                        </p:tgtEl>
                                        <p:attrNameLst>
                                          <p:attrName>style.visibility</p:attrName>
                                        </p:attrNameLst>
                                      </p:cBhvr>
                                      <p:to>
                                        <p:strVal val="visible"/>
                                      </p:to>
                                    </p:set>
                                    <p:animEffect transition="in" filter="dissolve">
                                      <p:cBhvr>
                                        <p:cTn id="22" dur="500"/>
                                        <p:tgtEl>
                                          <p:spTgt spid="537608"/>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nodeType="clickEffect">
                                  <p:stCondLst>
                                    <p:cond delay="0"/>
                                  </p:stCondLst>
                                  <p:childTnLst>
                                    <p:set>
                                      <p:cBhvr>
                                        <p:cTn id="26" dur="1" fill="hold">
                                          <p:stCondLst>
                                            <p:cond delay="0"/>
                                          </p:stCondLst>
                                        </p:cTn>
                                        <p:tgtEl>
                                          <p:spTgt spid="537609"/>
                                        </p:tgtEl>
                                        <p:attrNameLst>
                                          <p:attrName>style.visibility</p:attrName>
                                        </p:attrNameLst>
                                      </p:cBhvr>
                                      <p:to>
                                        <p:strVal val="visible"/>
                                      </p:to>
                                    </p:set>
                                    <p:animEffect transition="in" filter="dissolve">
                                      <p:cBhvr>
                                        <p:cTn id="27" dur="500"/>
                                        <p:tgtEl>
                                          <p:spTgt spid="5376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760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175" name="Group 3">
            <a:extLst>
              <a:ext uri="{FF2B5EF4-FFF2-40B4-BE49-F238E27FC236}">
                <a16:creationId xmlns:a16="http://schemas.microsoft.com/office/drawing/2014/main" id="{885F3E66-B980-9678-41EF-D83A312D4423}"/>
              </a:ext>
            </a:extLst>
          </p:cNvPr>
          <p:cNvGrpSpPr>
            <a:grpSpLocks/>
          </p:cNvGrpSpPr>
          <p:nvPr/>
        </p:nvGrpSpPr>
        <p:grpSpPr bwMode="auto">
          <a:xfrm>
            <a:off x="4724400" y="3349625"/>
            <a:ext cx="4419600" cy="3508375"/>
            <a:chOff x="2880" y="1776"/>
            <a:chExt cx="2784" cy="2210"/>
          </a:xfrm>
        </p:grpSpPr>
        <p:sp>
          <p:nvSpPr>
            <p:cNvPr id="7176" name="Oval 4">
              <a:extLst>
                <a:ext uri="{FF2B5EF4-FFF2-40B4-BE49-F238E27FC236}">
                  <a16:creationId xmlns:a16="http://schemas.microsoft.com/office/drawing/2014/main" id="{2FED0490-80AF-3D1B-85C3-C0D159E7276E}"/>
                </a:ext>
              </a:extLst>
            </p:cNvPr>
            <p:cNvSpPr>
              <a:spLocks noChangeArrowheads="1"/>
            </p:cNvSpPr>
            <p:nvPr/>
          </p:nvSpPr>
          <p:spPr bwMode="auto">
            <a:xfrm>
              <a:off x="3787" y="2062"/>
              <a:ext cx="1294" cy="1464"/>
            </a:xfrm>
            <a:prstGeom prst="ellipse">
              <a:avLst/>
            </a:prstGeom>
            <a:noFill/>
            <a:ln w="9525">
              <a:solidFill>
                <a:schemeClr val="tx1"/>
              </a:solidFill>
              <a:prstDash val="lgDashDot"/>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endParaRPr lang="en-IN" altLang="en-US"/>
            </a:p>
          </p:txBody>
        </p:sp>
        <p:sp>
          <p:nvSpPr>
            <p:cNvPr id="7177" name="Oval 5">
              <a:extLst>
                <a:ext uri="{FF2B5EF4-FFF2-40B4-BE49-F238E27FC236}">
                  <a16:creationId xmlns:a16="http://schemas.microsoft.com/office/drawing/2014/main" id="{7FDB8E91-D8A1-73DD-23B3-A6C731BFC676}"/>
                </a:ext>
              </a:extLst>
            </p:cNvPr>
            <p:cNvSpPr>
              <a:spLocks noChangeArrowheads="1"/>
            </p:cNvSpPr>
            <p:nvPr/>
          </p:nvSpPr>
          <p:spPr bwMode="auto">
            <a:xfrm>
              <a:off x="3635" y="1891"/>
              <a:ext cx="1648" cy="1836"/>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endParaRPr lang="en-IN" altLang="en-US"/>
            </a:p>
          </p:txBody>
        </p:sp>
        <p:sp>
          <p:nvSpPr>
            <p:cNvPr id="7178" name="Line 6">
              <a:extLst>
                <a:ext uri="{FF2B5EF4-FFF2-40B4-BE49-F238E27FC236}">
                  <a16:creationId xmlns:a16="http://schemas.microsoft.com/office/drawing/2014/main" id="{C9B03060-E33B-28B9-56D9-A9E45F699D61}"/>
                </a:ext>
              </a:extLst>
            </p:cNvPr>
            <p:cNvSpPr>
              <a:spLocks noChangeShapeType="1"/>
            </p:cNvSpPr>
            <p:nvPr/>
          </p:nvSpPr>
          <p:spPr bwMode="auto">
            <a:xfrm>
              <a:off x="3280" y="2809"/>
              <a:ext cx="2384" cy="0"/>
            </a:xfrm>
            <a:prstGeom prst="line">
              <a:avLst/>
            </a:prstGeom>
            <a:noFill/>
            <a:ln w="9525">
              <a:solidFill>
                <a:schemeClr val="tx1"/>
              </a:solidFill>
              <a:prstDash val="lgDashDot"/>
              <a:round/>
              <a:headEnd/>
              <a:tailEnd/>
            </a:ln>
            <a:extLst>
              <a:ext uri="{909E8E84-426E-40DD-AFC4-6F175D3DCCD1}">
                <a14:hiddenFill xmlns:a14="http://schemas.microsoft.com/office/drawing/2010/main">
                  <a:noFill/>
                </a14:hiddenFill>
              </a:ext>
            </a:extLst>
          </p:spPr>
          <p:txBody>
            <a:bodyPr/>
            <a:lstStyle/>
            <a:p>
              <a:endParaRPr lang="en-IN"/>
            </a:p>
          </p:txBody>
        </p:sp>
        <p:sp>
          <p:nvSpPr>
            <p:cNvPr id="7179" name="Line 7">
              <a:extLst>
                <a:ext uri="{FF2B5EF4-FFF2-40B4-BE49-F238E27FC236}">
                  <a16:creationId xmlns:a16="http://schemas.microsoft.com/office/drawing/2014/main" id="{A800E1EC-E552-5638-46EB-772C63ED907C}"/>
                </a:ext>
              </a:extLst>
            </p:cNvPr>
            <p:cNvSpPr>
              <a:spLocks noChangeShapeType="1"/>
            </p:cNvSpPr>
            <p:nvPr/>
          </p:nvSpPr>
          <p:spPr bwMode="auto">
            <a:xfrm>
              <a:off x="4447" y="1776"/>
              <a:ext cx="0" cy="2152"/>
            </a:xfrm>
            <a:prstGeom prst="line">
              <a:avLst/>
            </a:prstGeom>
            <a:noFill/>
            <a:ln w="9525">
              <a:solidFill>
                <a:schemeClr val="tx1"/>
              </a:solidFill>
              <a:prstDash val="lgDashDot"/>
              <a:round/>
              <a:headEnd/>
              <a:tailEnd/>
            </a:ln>
            <a:extLst>
              <a:ext uri="{909E8E84-426E-40DD-AFC4-6F175D3DCCD1}">
                <a14:hiddenFill xmlns:a14="http://schemas.microsoft.com/office/drawing/2010/main">
                  <a:noFill/>
                </a14:hiddenFill>
              </a:ext>
            </a:extLst>
          </p:spPr>
          <p:txBody>
            <a:bodyPr/>
            <a:lstStyle/>
            <a:p>
              <a:endParaRPr lang="en-IN"/>
            </a:p>
          </p:txBody>
        </p:sp>
        <p:sp>
          <p:nvSpPr>
            <p:cNvPr id="7180" name="Oval 8">
              <a:extLst>
                <a:ext uri="{FF2B5EF4-FFF2-40B4-BE49-F238E27FC236}">
                  <a16:creationId xmlns:a16="http://schemas.microsoft.com/office/drawing/2014/main" id="{B5AA2C92-2DC7-9B43-30E7-AF6C24A4159A}"/>
                </a:ext>
              </a:extLst>
            </p:cNvPr>
            <p:cNvSpPr>
              <a:spLocks noChangeArrowheads="1"/>
            </p:cNvSpPr>
            <p:nvPr/>
          </p:nvSpPr>
          <p:spPr bwMode="auto">
            <a:xfrm>
              <a:off x="3965" y="2235"/>
              <a:ext cx="963" cy="1119"/>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endParaRPr lang="en-IN" altLang="en-US"/>
            </a:p>
          </p:txBody>
        </p:sp>
        <p:sp>
          <p:nvSpPr>
            <p:cNvPr id="7181" name="Line 9">
              <a:extLst>
                <a:ext uri="{FF2B5EF4-FFF2-40B4-BE49-F238E27FC236}">
                  <a16:creationId xmlns:a16="http://schemas.microsoft.com/office/drawing/2014/main" id="{344A6718-6E55-375F-25AD-6D650CE4E75E}"/>
                </a:ext>
              </a:extLst>
            </p:cNvPr>
            <p:cNvSpPr>
              <a:spLocks noChangeShapeType="1"/>
            </p:cNvSpPr>
            <p:nvPr/>
          </p:nvSpPr>
          <p:spPr bwMode="auto">
            <a:xfrm>
              <a:off x="3331" y="3526"/>
              <a:ext cx="2232" cy="0"/>
            </a:xfrm>
            <a:prstGeom prst="line">
              <a:avLst/>
            </a:prstGeom>
            <a:noFill/>
            <a:ln w="9525">
              <a:solidFill>
                <a:schemeClr val="accent2"/>
              </a:solidFill>
              <a:prstDash val="lgDashDot"/>
              <a:round/>
              <a:headEnd/>
              <a:tailEnd/>
            </a:ln>
            <a:extLst>
              <a:ext uri="{909E8E84-426E-40DD-AFC4-6F175D3DCCD1}">
                <a14:hiddenFill xmlns:a14="http://schemas.microsoft.com/office/drawing/2010/main">
                  <a:noFill/>
                </a14:hiddenFill>
              </a:ext>
            </a:extLst>
          </p:spPr>
          <p:txBody>
            <a:bodyPr/>
            <a:lstStyle/>
            <a:p>
              <a:endParaRPr lang="en-IN"/>
            </a:p>
          </p:txBody>
        </p:sp>
        <p:sp>
          <p:nvSpPr>
            <p:cNvPr id="7182" name="Line 10">
              <a:extLst>
                <a:ext uri="{FF2B5EF4-FFF2-40B4-BE49-F238E27FC236}">
                  <a16:creationId xmlns:a16="http://schemas.microsoft.com/office/drawing/2014/main" id="{AD555E3A-201A-D16F-CB5B-5D53EFA53B9F}"/>
                </a:ext>
              </a:extLst>
            </p:cNvPr>
            <p:cNvSpPr>
              <a:spLocks noChangeShapeType="1"/>
            </p:cNvSpPr>
            <p:nvPr/>
          </p:nvSpPr>
          <p:spPr bwMode="auto">
            <a:xfrm>
              <a:off x="3331" y="3411"/>
              <a:ext cx="2232"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7183" name="Line 11">
              <a:extLst>
                <a:ext uri="{FF2B5EF4-FFF2-40B4-BE49-F238E27FC236}">
                  <a16:creationId xmlns:a16="http://schemas.microsoft.com/office/drawing/2014/main" id="{8DFAE4B8-C82A-6A25-CCEE-092DACE943F7}"/>
                </a:ext>
              </a:extLst>
            </p:cNvPr>
            <p:cNvSpPr>
              <a:spLocks noChangeShapeType="1"/>
            </p:cNvSpPr>
            <p:nvPr/>
          </p:nvSpPr>
          <p:spPr bwMode="auto">
            <a:xfrm>
              <a:off x="3331" y="3641"/>
              <a:ext cx="2232"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7184" name="Line 12">
              <a:extLst>
                <a:ext uri="{FF2B5EF4-FFF2-40B4-BE49-F238E27FC236}">
                  <a16:creationId xmlns:a16="http://schemas.microsoft.com/office/drawing/2014/main" id="{9937C482-3D0F-A28A-6D74-C1A322243F82}"/>
                </a:ext>
              </a:extLst>
            </p:cNvPr>
            <p:cNvSpPr>
              <a:spLocks noChangeShapeType="1"/>
            </p:cNvSpPr>
            <p:nvPr/>
          </p:nvSpPr>
          <p:spPr bwMode="auto">
            <a:xfrm>
              <a:off x="2976" y="3526"/>
              <a:ext cx="329" cy="0"/>
            </a:xfrm>
            <a:prstGeom prst="line">
              <a:avLst/>
            </a:prstGeom>
            <a:noFill/>
            <a:ln w="38100">
              <a:solidFill>
                <a:schemeClr val="accent2"/>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7185" name="Line 13">
              <a:extLst>
                <a:ext uri="{FF2B5EF4-FFF2-40B4-BE49-F238E27FC236}">
                  <a16:creationId xmlns:a16="http://schemas.microsoft.com/office/drawing/2014/main" id="{6D209A18-D9DB-DD58-3545-9A3D839816A5}"/>
                </a:ext>
              </a:extLst>
            </p:cNvPr>
            <p:cNvSpPr>
              <a:spLocks noChangeShapeType="1"/>
            </p:cNvSpPr>
            <p:nvPr/>
          </p:nvSpPr>
          <p:spPr bwMode="auto">
            <a:xfrm flipV="1">
              <a:off x="4117" y="2809"/>
              <a:ext cx="330" cy="832"/>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7186" name="Line 14">
              <a:extLst>
                <a:ext uri="{FF2B5EF4-FFF2-40B4-BE49-F238E27FC236}">
                  <a16:creationId xmlns:a16="http://schemas.microsoft.com/office/drawing/2014/main" id="{BD0BA896-132E-E799-F99F-603C5C552120}"/>
                </a:ext>
              </a:extLst>
            </p:cNvPr>
            <p:cNvSpPr>
              <a:spLocks noChangeShapeType="1"/>
            </p:cNvSpPr>
            <p:nvPr/>
          </p:nvSpPr>
          <p:spPr bwMode="auto">
            <a:xfrm flipH="1" flipV="1">
              <a:off x="4447" y="2809"/>
              <a:ext cx="355" cy="832"/>
            </a:xfrm>
            <a:prstGeom prst="line">
              <a:avLst/>
            </a:prstGeom>
            <a:noFill/>
            <a:ln w="285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7187" name="Line 15">
              <a:extLst>
                <a:ext uri="{FF2B5EF4-FFF2-40B4-BE49-F238E27FC236}">
                  <a16:creationId xmlns:a16="http://schemas.microsoft.com/office/drawing/2014/main" id="{E68A08EB-FCA3-6D5A-966E-D9F5237CE46A}"/>
                </a:ext>
              </a:extLst>
            </p:cNvPr>
            <p:cNvSpPr>
              <a:spLocks noChangeShapeType="1"/>
            </p:cNvSpPr>
            <p:nvPr/>
          </p:nvSpPr>
          <p:spPr bwMode="auto">
            <a:xfrm>
              <a:off x="4447" y="2809"/>
              <a:ext cx="203" cy="889"/>
            </a:xfrm>
            <a:prstGeom prst="line">
              <a:avLst/>
            </a:prstGeom>
            <a:noFill/>
            <a:ln w="285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7188" name="Line 16">
              <a:extLst>
                <a:ext uri="{FF2B5EF4-FFF2-40B4-BE49-F238E27FC236}">
                  <a16:creationId xmlns:a16="http://schemas.microsoft.com/office/drawing/2014/main" id="{CD4030A3-3B1D-311E-6017-7FBD2C4EBA92}"/>
                </a:ext>
              </a:extLst>
            </p:cNvPr>
            <p:cNvSpPr>
              <a:spLocks noChangeShapeType="1"/>
            </p:cNvSpPr>
            <p:nvPr/>
          </p:nvSpPr>
          <p:spPr bwMode="auto">
            <a:xfrm flipH="1" flipV="1">
              <a:off x="3990" y="2263"/>
              <a:ext cx="457" cy="546"/>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7189" name="Line 17">
              <a:extLst>
                <a:ext uri="{FF2B5EF4-FFF2-40B4-BE49-F238E27FC236}">
                  <a16:creationId xmlns:a16="http://schemas.microsoft.com/office/drawing/2014/main" id="{E6E52EC8-5607-23E6-E158-51E5F71EDCBA}"/>
                </a:ext>
              </a:extLst>
            </p:cNvPr>
            <p:cNvSpPr>
              <a:spLocks noChangeShapeType="1"/>
            </p:cNvSpPr>
            <p:nvPr/>
          </p:nvSpPr>
          <p:spPr bwMode="auto">
            <a:xfrm flipH="1" flipV="1">
              <a:off x="3660" y="2579"/>
              <a:ext cx="787" cy="23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7190" name="Freeform 18">
              <a:extLst>
                <a:ext uri="{FF2B5EF4-FFF2-40B4-BE49-F238E27FC236}">
                  <a16:creationId xmlns:a16="http://schemas.microsoft.com/office/drawing/2014/main" id="{F164FD8F-C3A9-0422-C4F9-C1E92BCF4DE4}"/>
                </a:ext>
              </a:extLst>
            </p:cNvPr>
            <p:cNvSpPr>
              <a:spLocks/>
            </p:cNvSpPr>
            <p:nvPr/>
          </p:nvSpPr>
          <p:spPr bwMode="auto">
            <a:xfrm>
              <a:off x="4396" y="2952"/>
              <a:ext cx="101" cy="67"/>
            </a:xfrm>
            <a:custGeom>
              <a:avLst/>
              <a:gdLst>
                <a:gd name="T0" fmla="*/ 0 w 144"/>
                <a:gd name="T1" fmla="*/ 0 h 160"/>
                <a:gd name="T2" fmla="*/ 1 w 144"/>
                <a:gd name="T3" fmla="*/ 0 h 160"/>
                <a:gd name="T4" fmla="*/ 1 w 144"/>
                <a:gd name="T5" fmla="*/ 0 h 160"/>
                <a:gd name="T6" fmla="*/ 0 60000 65536"/>
                <a:gd name="T7" fmla="*/ 0 60000 65536"/>
                <a:gd name="T8" fmla="*/ 0 60000 65536"/>
                <a:gd name="T9" fmla="*/ 0 w 144"/>
                <a:gd name="T10" fmla="*/ 0 h 160"/>
                <a:gd name="T11" fmla="*/ 144 w 144"/>
                <a:gd name="T12" fmla="*/ 160 h 160"/>
              </a:gdLst>
              <a:ahLst/>
              <a:cxnLst>
                <a:cxn ang="T6">
                  <a:pos x="T0" y="T1"/>
                </a:cxn>
                <a:cxn ang="T7">
                  <a:pos x="T2" y="T3"/>
                </a:cxn>
                <a:cxn ang="T8">
                  <a:pos x="T4" y="T5"/>
                </a:cxn>
              </a:cxnLst>
              <a:rect l="T9" t="T10" r="T11" b="T12"/>
              <a:pathLst>
                <a:path w="144" h="160">
                  <a:moveTo>
                    <a:pt x="0" y="0"/>
                  </a:moveTo>
                  <a:cubicBezTo>
                    <a:pt x="36" y="64"/>
                    <a:pt x="72" y="128"/>
                    <a:pt x="96" y="144"/>
                  </a:cubicBezTo>
                  <a:cubicBezTo>
                    <a:pt x="120" y="160"/>
                    <a:pt x="132" y="128"/>
                    <a:pt x="144" y="96"/>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7191" name="Text Box 19">
              <a:extLst>
                <a:ext uri="{FF2B5EF4-FFF2-40B4-BE49-F238E27FC236}">
                  <a16:creationId xmlns:a16="http://schemas.microsoft.com/office/drawing/2014/main" id="{1574BFE4-708E-FBB3-7F82-26F09FB318D6}"/>
                </a:ext>
              </a:extLst>
            </p:cNvPr>
            <p:cNvSpPr txBox="1">
              <a:spLocks noChangeArrowheads="1"/>
            </p:cNvSpPr>
            <p:nvPr/>
          </p:nvSpPr>
          <p:spPr bwMode="auto">
            <a:xfrm>
              <a:off x="4320" y="2928"/>
              <a:ext cx="12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spcBef>
                  <a:spcPct val="50000"/>
                </a:spcBef>
              </a:pPr>
              <a:r>
                <a:rPr lang="en-US" altLang="en-US" sz="2400">
                  <a:latin typeface="Symbol" panose="05050102010706020507" pitchFamily="18" charset="2"/>
                  <a:cs typeface="Times New Roman" panose="02020603050405020304" pitchFamily="18" charset="0"/>
                </a:rPr>
                <a:t>q</a:t>
              </a:r>
            </a:p>
          </p:txBody>
        </p:sp>
        <p:sp>
          <p:nvSpPr>
            <p:cNvPr id="7192" name="Text Box 20">
              <a:extLst>
                <a:ext uri="{FF2B5EF4-FFF2-40B4-BE49-F238E27FC236}">
                  <a16:creationId xmlns:a16="http://schemas.microsoft.com/office/drawing/2014/main" id="{AF9141DC-38A2-DB2A-2CF6-C5F01923E5BE}"/>
                </a:ext>
              </a:extLst>
            </p:cNvPr>
            <p:cNvSpPr txBox="1">
              <a:spLocks noChangeArrowheads="1"/>
            </p:cNvSpPr>
            <p:nvPr/>
          </p:nvSpPr>
          <p:spPr bwMode="auto">
            <a:xfrm>
              <a:off x="4624" y="2981"/>
              <a:ext cx="24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sz="2400">
                  <a:latin typeface="Symbol" panose="05050102010706020507" pitchFamily="18" charset="2"/>
                  <a:cs typeface="Times New Roman" panose="02020603050405020304" pitchFamily="18" charset="0"/>
                </a:rPr>
                <a:t>y</a:t>
              </a:r>
            </a:p>
          </p:txBody>
        </p:sp>
        <p:sp>
          <p:nvSpPr>
            <p:cNvPr id="7193" name="Line 21">
              <a:extLst>
                <a:ext uri="{FF2B5EF4-FFF2-40B4-BE49-F238E27FC236}">
                  <a16:creationId xmlns:a16="http://schemas.microsoft.com/office/drawing/2014/main" id="{85546339-3ADA-D240-A065-4371B62A3106}"/>
                </a:ext>
              </a:extLst>
            </p:cNvPr>
            <p:cNvSpPr>
              <a:spLocks noChangeShapeType="1"/>
            </p:cNvSpPr>
            <p:nvPr/>
          </p:nvSpPr>
          <p:spPr bwMode="auto">
            <a:xfrm flipH="1">
              <a:off x="4573" y="3096"/>
              <a:ext cx="77" cy="143"/>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7194" name="Text Box 22">
              <a:extLst>
                <a:ext uri="{FF2B5EF4-FFF2-40B4-BE49-F238E27FC236}">
                  <a16:creationId xmlns:a16="http://schemas.microsoft.com/office/drawing/2014/main" id="{D27A4BE6-D948-DBDD-F548-C5DAC553F9EE}"/>
                </a:ext>
              </a:extLst>
            </p:cNvPr>
            <p:cNvSpPr txBox="1">
              <a:spLocks noChangeArrowheads="1"/>
            </p:cNvSpPr>
            <p:nvPr/>
          </p:nvSpPr>
          <p:spPr bwMode="auto">
            <a:xfrm>
              <a:off x="4193" y="2407"/>
              <a:ext cx="367"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spcBef>
                  <a:spcPct val="50000"/>
                </a:spcBef>
              </a:pPr>
              <a:r>
                <a:rPr lang="en-US" altLang="en-US" sz="2400">
                  <a:cs typeface="Times New Roman" panose="02020603050405020304" pitchFamily="18" charset="0"/>
                </a:rPr>
                <a:t>R</a:t>
              </a:r>
              <a:r>
                <a:rPr lang="en-US" altLang="en-US" sz="2400" baseline="-25000">
                  <a:cs typeface="Times New Roman" panose="02020603050405020304" pitchFamily="18" charset="0"/>
                </a:rPr>
                <a:t>W</a:t>
              </a:r>
            </a:p>
          </p:txBody>
        </p:sp>
        <p:sp>
          <p:nvSpPr>
            <p:cNvPr id="7195" name="Text Box 23">
              <a:extLst>
                <a:ext uri="{FF2B5EF4-FFF2-40B4-BE49-F238E27FC236}">
                  <a16:creationId xmlns:a16="http://schemas.microsoft.com/office/drawing/2014/main" id="{BC925DCC-41A2-BE5C-7140-0B13BCEB52F6}"/>
                </a:ext>
              </a:extLst>
            </p:cNvPr>
            <p:cNvSpPr txBox="1">
              <a:spLocks noChangeArrowheads="1"/>
            </p:cNvSpPr>
            <p:nvPr/>
          </p:nvSpPr>
          <p:spPr bwMode="auto">
            <a:xfrm>
              <a:off x="3648" y="2522"/>
              <a:ext cx="393"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spcBef>
                  <a:spcPct val="50000"/>
                </a:spcBef>
              </a:pPr>
              <a:r>
                <a:rPr lang="en-US" altLang="en-US" sz="2400">
                  <a:cs typeface="Times New Roman" panose="02020603050405020304" pitchFamily="18" charset="0"/>
                </a:rPr>
                <a:t>R</a:t>
              </a:r>
              <a:r>
                <a:rPr lang="en-US" altLang="en-US" sz="2400" baseline="-25000">
                  <a:cs typeface="Times New Roman" panose="02020603050405020304" pitchFamily="18" charset="0"/>
                </a:rPr>
                <a:t>P</a:t>
              </a:r>
            </a:p>
          </p:txBody>
        </p:sp>
        <p:sp>
          <p:nvSpPr>
            <p:cNvPr id="7196" name="Line 24">
              <a:extLst>
                <a:ext uri="{FF2B5EF4-FFF2-40B4-BE49-F238E27FC236}">
                  <a16:creationId xmlns:a16="http://schemas.microsoft.com/office/drawing/2014/main" id="{4921AF1D-FF65-9676-7BB1-D40F95383B72}"/>
                </a:ext>
              </a:extLst>
            </p:cNvPr>
            <p:cNvSpPr>
              <a:spLocks noChangeShapeType="1"/>
            </p:cNvSpPr>
            <p:nvPr/>
          </p:nvSpPr>
          <p:spPr bwMode="auto">
            <a:xfrm>
              <a:off x="3762" y="1977"/>
              <a:ext cx="126" cy="172"/>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7197" name="Text Box 25">
              <a:extLst>
                <a:ext uri="{FF2B5EF4-FFF2-40B4-BE49-F238E27FC236}">
                  <a16:creationId xmlns:a16="http://schemas.microsoft.com/office/drawing/2014/main" id="{B5B87AA7-88AC-2646-A044-C0BCEB6BAEB4}"/>
                </a:ext>
              </a:extLst>
            </p:cNvPr>
            <p:cNvSpPr txBox="1">
              <a:spLocks noChangeArrowheads="1"/>
            </p:cNvSpPr>
            <p:nvPr/>
          </p:nvSpPr>
          <p:spPr bwMode="auto">
            <a:xfrm>
              <a:off x="3840" y="2064"/>
              <a:ext cx="17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spcBef>
                  <a:spcPct val="50000"/>
                </a:spcBef>
              </a:pPr>
              <a:r>
                <a:rPr lang="en-US" altLang="en-US" sz="2400">
                  <a:latin typeface="Symbol" panose="05050102010706020507" pitchFamily="18" charset="2"/>
                  <a:cs typeface="Times New Roman" panose="02020603050405020304" pitchFamily="18" charset="0"/>
                </a:rPr>
                <a:t>d</a:t>
              </a:r>
            </a:p>
          </p:txBody>
        </p:sp>
        <p:sp>
          <p:nvSpPr>
            <p:cNvPr id="7198" name="Line 26">
              <a:extLst>
                <a:ext uri="{FF2B5EF4-FFF2-40B4-BE49-F238E27FC236}">
                  <a16:creationId xmlns:a16="http://schemas.microsoft.com/office/drawing/2014/main" id="{0D336877-4F5D-CB00-E746-997C63E72E20}"/>
                </a:ext>
              </a:extLst>
            </p:cNvPr>
            <p:cNvSpPr>
              <a:spLocks noChangeShapeType="1"/>
            </p:cNvSpPr>
            <p:nvPr/>
          </p:nvSpPr>
          <p:spPr bwMode="auto">
            <a:xfrm>
              <a:off x="3508" y="3411"/>
              <a:ext cx="0" cy="23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7199" name="Text Box 27">
              <a:extLst>
                <a:ext uri="{FF2B5EF4-FFF2-40B4-BE49-F238E27FC236}">
                  <a16:creationId xmlns:a16="http://schemas.microsoft.com/office/drawing/2014/main" id="{64744B87-A106-E639-6055-987CAE0C175C}"/>
                </a:ext>
              </a:extLst>
            </p:cNvPr>
            <p:cNvSpPr txBox="1">
              <a:spLocks noChangeArrowheads="1"/>
            </p:cNvSpPr>
            <p:nvPr/>
          </p:nvSpPr>
          <p:spPr bwMode="auto">
            <a:xfrm>
              <a:off x="2880" y="3072"/>
              <a:ext cx="569" cy="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spcBef>
                  <a:spcPct val="50000"/>
                </a:spcBef>
              </a:pPr>
              <a:r>
                <a:rPr lang="en-US" altLang="en-US" sz="2400">
                  <a:cs typeface="Times New Roman" panose="02020603050405020304" pitchFamily="18" charset="0"/>
                </a:rPr>
                <a:t>d</a:t>
              </a:r>
              <a:r>
                <a:rPr lang="en-US" altLang="en-US" sz="2400" baseline="-25000">
                  <a:cs typeface="Times New Roman" panose="02020603050405020304" pitchFamily="18" charset="0"/>
                </a:rPr>
                <a:t>O</a:t>
              </a:r>
              <a:r>
                <a:rPr lang="en-US" altLang="en-US" sz="2400">
                  <a:cs typeface="Times New Roman" panose="02020603050405020304" pitchFamily="18" charset="0"/>
                </a:rPr>
                <a:t>, V</a:t>
              </a:r>
              <a:r>
                <a:rPr lang="en-US" altLang="en-US" sz="2400" baseline="-25000">
                  <a:cs typeface="Times New Roman" panose="02020603050405020304" pitchFamily="18" charset="0"/>
                </a:rPr>
                <a:t>j,O</a:t>
              </a:r>
            </a:p>
          </p:txBody>
        </p:sp>
        <p:sp>
          <p:nvSpPr>
            <p:cNvPr id="7200" name="Freeform 28">
              <a:extLst>
                <a:ext uri="{FF2B5EF4-FFF2-40B4-BE49-F238E27FC236}">
                  <a16:creationId xmlns:a16="http://schemas.microsoft.com/office/drawing/2014/main" id="{AFDC068F-68E3-D4A2-8E72-A155C21AA4A6}"/>
                </a:ext>
              </a:extLst>
            </p:cNvPr>
            <p:cNvSpPr>
              <a:spLocks/>
            </p:cNvSpPr>
            <p:nvPr/>
          </p:nvSpPr>
          <p:spPr bwMode="auto">
            <a:xfrm>
              <a:off x="4119" y="3298"/>
              <a:ext cx="197" cy="347"/>
            </a:xfrm>
            <a:custGeom>
              <a:avLst/>
              <a:gdLst>
                <a:gd name="T0" fmla="*/ 1 w 375"/>
                <a:gd name="T1" fmla="*/ 0 h 580"/>
                <a:gd name="T2" fmla="*/ 1 w 375"/>
                <a:gd name="T3" fmla="*/ 1 h 580"/>
                <a:gd name="T4" fmla="*/ 1 w 375"/>
                <a:gd name="T5" fmla="*/ 1 h 580"/>
                <a:gd name="T6" fmla="*/ 1 w 375"/>
                <a:gd name="T7" fmla="*/ 1 h 580"/>
                <a:gd name="T8" fmla="*/ 1 w 375"/>
                <a:gd name="T9" fmla="*/ 1 h 580"/>
                <a:gd name="T10" fmla="*/ 1 w 375"/>
                <a:gd name="T11" fmla="*/ 1 h 580"/>
                <a:gd name="T12" fmla="*/ 1 w 375"/>
                <a:gd name="T13" fmla="*/ 1 h 580"/>
                <a:gd name="T14" fmla="*/ 1 w 375"/>
                <a:gd name="T15" fmla="*/ 1 h 580"/>
                <a:gd name="T16" fmla="*/ 1 w 375"/>
                <a:gd name="T17" fmla="*/ 1 h 580"/>
                <a:gd name="T18" fmla="*/ 1 w 375"/>
                <a:gd name="T19" fmla="*/ 1 h 580"/>
                <a:gd name="T20" fmla="*/ 1 w 375"/>
                <a:gd name="T21" fmla="*/ 1 h 580"/>
                <a:gd name="T22" fmla="*/ 1 w 375"/>
                <a:gd name="T23" fmla="*/ 1 h 580"/>
                <a:gd name="T24" fmla="*/ 0 w 375"/>
                <a:gd name="T25" fmla="*/ 1 h 58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75"/>
                <a:gd name="T40" fmla="*/ 0 h 580"/>
                <a:gd name="T41" fmla="*/ 375 w 375"/>
                <a:gd name="T42" fmla="*/ 580 h 58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75" h="580">
                  <a:moveTo>
                    <a:pt x="255" y="0"/>
                  </a:moveTo>
                  <a:cubicBezTo>
                    <a:pt x="260" y="8"/>
                    <a:pt x="265" y="17"/>
                    <a:pt x="271" y="24"/>
                  </a:cubicBezTo>
                  <a:cubicBezTo>
                    <a:pt x="284" y="39"/>
                    <a:pt x="312" y="66"/>
                    <a:pt x="312" y="66"/>
                  </a:cubicBezTo>
                  <a:cubicBezTo>
                    <a:pt x="326" y="104"/>
                    <a:pt x="338" y="110"/>
                    <a:pt x="354" y="156"/>
                  </a:cubicBezTo>
                  <a:cubicBezTo>
                    <a:pt x="360" y="172"/>
                    <a:pt x="370" y="205"/>
                    <a:pt x="370" y="205"/>
                  </a:cubicBezTo>
                  <a:cubicBezTo>
                    <a:pt x="367" y="263"/>
                    <a:pt x="375" y="322"/>
                    <a:pt x="362" y="378"/>
                  </a:cubicBezTo>
                  <a:cubicBezTo>
                    <a:pt x="355" y="410"/>
                    <a:pt x="321" y="420"/>
                    <a:pt x="296" y="428"/>
                  </a:cubicBezTo>
                  <a:cubicBezTo>
                    <a:pt x="280" y="433"/>
                    <a:pt x="247" y="444"/>
                    <a:pt x="247" y="444"/>
                  </a:cubicBezTo>
                  <a:cubicBezTo>
                    <a:pt x="228" y="473"/>
                    <a:pt x="214" y="482"/>
                    <a:pt x="181" y="493"/>
                  </a:cubicBezTo>
                  <a:cubicBezTo>
                    <a:pt x="124" y="531"/>
                    <a:pt x="150" y="519"/>
                    <a:pt x="107" y="535"/>
                  </a:cubicBezTo>
                  <a:cubicBezTo>
                    <a:pt x="60" y="580"/>
                    <a:pt x="124" y="524"/>
                    <a:pt x="66" y="559"/>
                  </a:cubicBezTo>
                  <a:cubicBezTo>
                    <a:pt x="59" y="563"/>
                    <a:pt x="57" y="574"/>
                    <a:pt x="49" y="576"/>
                  </a:cubicBezTo>
                  <a:cubicBezTo>
                    <a:pt x="33" y="580"/>
                    <a:pt x="16" y="576"/>
                    <a:pt x="0" y="576"/>
                  </a:cubicBezTo>
                </a:path>
              </a:pathLst>
            </a:custGeom>
            <a:noFill/>
            <a:ln w="19050" cmpd="sng">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7201" name="Line 29">
              <a:extLst>
                <a:ext uri="{FF2B5EF4-FFF2-40B4-BE49-F238E27FC236}">
                  <a16:creationId xmlns:a16="http://schemas.microsoft.com/office/drawing/2014/main" id="{2165CD08-32C5-F431-8813-BE889D4FA4A7}"/>
                </a:ext>
              </a:extLst>
            </p:cNvPr>
            <p:cNvSpPr>
              <a:spLocks noChangeShapeType="1"/>
            </p:cNvSpPr>
            <p:nvPr/>
          </p:nvSpPr>
          <p:spPr bwMode="auto">
            <a:xfrm>
              <a:off x="4117" y="3641"/>
              <a:ext cx="0" cy="229"/>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7202" name="Line 30">
              <a:extLst>
                <a:ext uri="{FF2B5EF4-FFF2-40B4-BE49-F238E27FC236}">
                  <a16:creationId xmlns:a16="http://schemas.microsoft.com/office/drawing/2014/main" id="{41A631E6-02B0-A9D2-7DB6-06820B51D203}"/>
                </a:ext>
              </a:extLst>
            </p:cNvPr>
            <p:cNvSpPr>
              <a:spLocks noChangeShapeType="1"/>
            </p:cNvSpPr>
            <p:nvPr/>
          </p:nvSpPr>
          <p:spPr bwMode="auto">
            <a:xfrm>
              <a:off x="4802" y="3641"/>
              <a:ext cx="0" cy="229"/>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7203" name="Line 31">
              <a:extLst>
                <a:ext uri="{FF2B5EF4-FFF2-40B4-BE49-F238E27FC236}">
                  <a16:creationId xmlns:a16="http://schemas.microsoft.com/office/drawing/2014/main" id="{A188B984-9343-F18B-03CB-80A7B318C3EF}"/>
                </a:ext>
              </a:extLst>
            </p:cNvPr>
            <p:cNvSpPr>
              <a:spLocks noChangeShapeType="1"/>
            </p:cNvSpPr>
            <p:nvPr/>
          </p:nvSpPr>
          <p:spPr bwMode="auto">
            <a:xfrm>
              <a:off x="4117" y="3813"/>
              <a:ext cx="685" cy="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7204" name="Text Box 32">
              <a:extLst>
                <a:ext uri="{FF2B5EF4-FFF2-40B4-BE49-F238E27FC236}">
                  <a16:creationId xmlns:a16="http://schemas.microsoft.com/office/drawing/2014/main" id="{07EB718F-FA00-1C03-FE06-C0C1C415EFD0}"/>
                </a:ext>
              </a:extLst>
            </p:cNvPr>
            <p:cNvSpPr txBox="1">
              <a:spLocks noChangeArrowheads="1"/>
            </p:cNvSpPr>
            <p:nvPr/>
          </p:nvSpPr>
          <p:spPr bwMode="auto">
            <a:xfrm>
              <a:off x="4243" y="3698"/>
              <a:ext cx="461"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spcBef>
                  <a:spcPct val="50000"/>
                </a:spcBef>
              </a:pPr>
              <a:r>
                <a:rPr lang="en-US" altLang="en-US" sz="2400">
                  <a:cs typeface="Times New Roman" panose="02020603050405020304" pitchFamily="18" charset="0"/>
                </a:rPr>
                <a:t>l</a:t>
              </a:r>
              <a:r>
                <a:rPr lang="en-US" altLang="en-US" sz="2400" baseline="-25000">
                  <a:cs typeface="Times New Roman" panose="02020603050405020304" pitchFamily="18" charset="0"/>
                </a:rPr>
                <a:t>j</a:t>
              </a:r>
            </a:p>
          </p:txBody>
        </p:sp>
        <p:sp>
          <p:nvSpPr>
            <p:cNvPr id="7205" name="Line 33">
              <a:extLst>
                <a:ext uri="{FF2B5EF4-FFF2-40B4-BE49-F238E27FC236}">
                  <a16:creationId xmlns:a16="http://schemas.microsoft.com/office/drawing/2014/main" id="{EE3352C7-24F8-13DD-D132-22360060CE37}"/>
                </a:ext>
              </a:extLst>
            </p:cNvPr>
            <p:cNvSpPr>
              <a:spLocks noChangeShapeType="1"/>
            </p:cNvSpPr>
            <p:nvPr/>
          </p:nvSpPr>
          <p:spPr bwMode="auto">
            <a:xfrm flipH="1" flipV="1">
              <a:off x="4472" y="2464"/>
              <a:ext cx="152" cy="87"/>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7206" name="Text Box 34">
              <a:extLst>
                <a:ext uri="{FF2B5EF4-FFF2-40B4-BE49-F238E27FC236}">
                  <a16:creationId xmlns:a16="http://schemas.microsoft.com/office/drawing/2014/main" id="{0C20A1D6-D88C-FA4D-C6AE-07A734318580}"/>
                </a:ext>
              </a:extLst>
            </p:cNvPr>
            <p:cNvSpPr txBox="1">
              <a:spLocks noChangeArrowheads="1"/>
            </p:cNvSpPr>
            <p:nvPr/>
          </p:nvSpPr>
          <p:spPr bwMode="auto">
            <a:xfrm>
              <a:off x="4573" y="2407"/>
              <a:ext cx="177" cy="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spcBef>
                  <a:spcPct val="50000"/>
                </a:spcBef>
              </a:pPr>
              <a:r>
                <a:rPr lang="en-US" altLang="en-US" sz="2400">
                  <a:latin typeface="Symbol" panose="05050102010706020507" pitchFamily="18" charset="2"/>
                  <a:cs typeface="Times New Roman" panose="02020603050405020304" pitchFamily="18" charset="0"/>
                </a:rPr>
                <a:t>w</a:t>
              </a:r>
            </a:p>
          </p:txBody>
        </p:sp>
      </p:grpSp>
      <p:graphicFrame>
        <p:nvGraphicFramePr>
          <p:cNvPr id="559139" name="Object 2">
            <a:extLst>
              <a:ext uri="{FF2B5EF4-FFF2-40B4-BE49-F238E27FC236}">
                <a16:creationId xmlns:a16="http://schemas.microsoft.com/office/drawing/2014/main" id="{144B6E3F-DB21-F4CC-2527-F1D247470795}"/>
              </a:ext>
            </a:extLst>
          </p:cNvPr>
          <p:cNvGraphicFramePr>
            <a:graphicFrameLocks noChangeAspect="1"/>
          </p:cNvGraphicFramePr>
          <p:nvPr/>
        </p:nvGraphicFramePr>
        <p:xfrm>
          <a:off x="304800" y="1247775"/>
          <a:ext cx="3581400" cy="1724025"/>
        </p:xfrm>
        <a:graphic>
          <a:graphicData uri="http://schemas.openxmlformats.org/presentationml/2006/ole">
            <mc:AlternateContent xmlns:mc="http://schemas.openxmlformats.org/markup-compatibility/2006">
              <mc:Choice xmlns:v="urn:schemas-microsoft-com:vml" Requires="v">
                <p:oleObj name="Equation" r:id="rId2" imgW="1320480" imgH="634680" progId="Equation.3">
                  <p:embed/>
                </p:oleObj>
              </mc:Choice>
              <mc:Fallback>
                <p:oleObj name="Equation" r:id="rId2" imgW="1320480" imgH="634680" progId="Equation.3">
                  <p:embed/>
                  <p:pic>
                    <p:nvPicPr>
                      <p:cNvPr id="559139" name="Object 2">
                        <a:extLst>
                          <a:ext uri="{FF2B5EF4-FFF2-40B4-BE49-F238E27FC236}">
                            <a16:creationId xmlns:a16="http://schemas.microsoft.com/office/drawing/2014/main" id="{144B6E3F-DB21-F4CC-2527-F1D24747079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247775"/>
                        <a:ext cx="3581400" cy="1724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59140" name="Object 3">
            <a:extLst>
              <a:ext uri="{FF2B5EF4-FFF2-40B4-BE49-F238E27FC236}">
                <a16:creationId xmlns:a16="http://schemas.microsoft.com/office/drawing/2014/main" id="{F3A12153-3710-EF3C-CDB2-4BC8FC89A3CA}"/>
              </a:ext>
            </a:extLst>
          </p:cNvPr>
          <p:cNvGraphicFramePr>
            <a:graphicFrameLocks noChangeAspect="1"/>
          </p:cNvGraphicFramePr>
          <p:nvPr/>
        </p:nvGraphicFramePr>
        <p:xfrm>
          <a:off x="381000" y="2514600"/>
          <a:ext cx="3581400" cy="1690688"/>
        </p:xfrm>
        <a:graphic>
          <a:graphicData uri="http://schemas.openxmlformats.org/presentationml/2006/ole">
            <mc:AlternateContent xmlns:mc="http://schemas.openxmlformats.org/markup-compatibility/2006">
              <mc:Choice xmlns:v="urn:schemas-microsoft-com:vml" Requires="v">
                <p:oleObj name="Equation" r:id="rId4" imgW="1320480" imgH="622080" progId="Equation.3">
                  <p:embed/>
                </p:oleObj>
              </mc:Choice>
              <mc:Fallback>
                <p:oleObj name="Equation" r:id="rId4" imgW="1320480" imgH="622080" progId="Equation.3">
                  <p:embed/>
                  <p:pic>
                    <p:nvPicPr>
                      <p:cNvPr id="559140" name="Object 3">
                        <a:extLst>
                          <a:ext uri="{FF2B5EF4-FFF2-40B4-BE49-F238E27FC236}">
                            <a16:creationId xmlns:a16="http://schemas.microsoft.com/office/drawing/2014/main" id="{F3A12153-3710-EF3C-CDB2-4BC8FC89A3C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1000" y="2514600"/>
                        <a:ext cx="3581400" cy="16906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59141" name="Object 4">
            <a:extLst>
              <a:ext uri="{FF2B5EF4-FFF2-40B4-BE49-F238E27FC236}">
                <a16:creationId xmlns:a16="http://schemas.microsoft.com/office/drawing/2014/main" id="{DF45B430-EB96-1324-C1D4-CC17B6B52A3D}"/>
              </a:ext>
            </a:extLst>
          </p:cNvPr>
          <p:cNvGraphicFramePr>
            <a:graphicFrameLocks noChangeAspect="1"/>
          </p:cNvGraphicFramePr>
          <p:nvPr/>
        </p:nvGraphicFramePr>
        <p:xfrm>
          <a:off x="457200" y="4546600"/>
          <a:ext cx="2927350" cy="2311400"/>
        </p:xfrm>
        <a:graphic>
          <a:graphicData uri="http://schemas.openxmlformats.org/presentationml/2006/ole">
            <mc:AlternateContent xmlns:mc="http://schemas.openxmlformats.org/markup-compatibility/2006">
              <mc:Choice xmlns:v="urn:schemas-microsoft-com:vml" Requires="v">
                <p:oleObj name="Equation" r:id="rId6" imgW="1079280" imgH="850680" progId="Equation.3">
                  <p:embed/>
                </p:oleObj>
              </mc:Choice>
              <mc:Fallback>
                <p:oleObj name="Equation" r:id="rId6" imgW="1079280" imgH="850680" progId="Equation.3">
                  <p:embed/>
                  <p:pic>
                    <p:nvPicPr>
                      <p:cNvPr id="559141" name="Object 4">
                        <a:extLst>
                          <a:ext uri="{FF2B5EF4-FFF2-40B4-BE49-F238E27FC236}">
                            <a16:creationId xmlns:a16="http://schemas.microsoft.com/office/drawing/2014/main" id="{DF45B430-EB96-1324-C1D4-CC17B6B52A3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7200" y="4546600"/>
                        <a:ext cx="2927350" cy="2311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59142" name="Object 5">
            <a:extLst>
              <a:ext uri="{FF2B5EF4-FFF2-40B4-BE49-F238E27FC236}">
                <a16:creationId xmlns:a16="http://schemas.microsoft.com/office/drawing/2014/main" id="{7827FA9B-32AF-1AF3-270F-4EA7F321160E}"/>
              </a:ext>
            </a:extLst>
          </p:cNvPr>
          <p:cNvGraphicFramePr>
            <a:graphicFrameLocks noChangeAspect="1"/>
          </p:cNvGraphicFramePr>
          <p:nvPr/>
        </p:nvGraphicFramePr>
        <p:xfrm>
          <a:off x="4800600" y="3124200"/>
          <a:ext cx="4343400" cy="935038"/>
        </p:xfrm>
        <a:graphic>
          <a:graphicData uri="http://schemas.openxmlformats.org/presentationml/2006/ole">
            <mc:AlternateContent xmlns:mc="http://schemas.openxmlformats.org/markup-compatibility/2006">
              <mc:Choice xmlns:v="urn:schemas-microsoft-com:vml" Requires="v">
                <p:oleObj name="Equation" r:id="rId8" imgW="2400120" imgH="533160" progId="Equation.3">
                  <p:embed/>
                </p:oleObj>
              </mc:Choice>
              <mc:Fallback>
                <p:oleObj name="Equation" r:id="rId8" imgW="2400120" imgH="533160" progId="Equation.3">
                  <p:embed/>
                  <p:pic>
                    <p:nvPicPr>
                      <p:cNvPr id="559142" name="Object 5">
                        <a:extLst>
                          <a:ext uri="{FF2B5EF4-FFF2-40B4-BE49-F238E27FC236}">
                            <a16:creationId xmlns:a16="http://schemas.microsoft.com/office/drawing/2014/main" id="{7827FA9B-32AF-1AF3-270F-4EA7F321160E}"/>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800600" y="3124200"/>
                        <a:ext cx="4343400" cy="935038"/>
                      </a:xfrm>
                      <a:prstGeom prst="rect">
                        <a:avLst/>
                      </a:prstGeom>
                      <a:solidFill>
                        <a:schemeClr val="bg1"/>
                      </a:solidFill>
                      <a:ln>
                        <a:noFill/>
                      </a:ln>
                      <a:effectLst/>
                    </p:spPr>
                  </p:pic>
                </p:oleObj>
              </mc:Fallback>
            </mc:AlternateContent>
          </a:graphicData>
        </a:graphic>
      </p:graphicFrame>
      <p:graphicFrame>
        <p:nvGraphicFramePr>
          <p:cNvPr id="559143" name="Object 6">
            <a:extLst>
              <a:ext uri="{FF2B5EF4-FFF2-40B4-BE49-F238E27FC236}">
                <a16:creationId xmlns:a16="http://schemas.microsoft.com/office/drawing/2014/main" id="{6DA3DEA6-53EE-879C-D515-70AB1F35FDB0}"/>
              </a:ext>
            </a:extLst>
          </p:cNvPr>
          <p:cNvGraphicFramePr>
            <a:graphicFrameLocks noChangeAspect="1"/>
          </p:cNvGraphicFramePr>
          <p:nvPr/>
        </p:nvGraphicFramePr>
        <p:xfrm>
          <a:off x="5638800" y="1143000"/>
          <a:ext cx="2546350" cy="2009775"/>
        </p:xfrm>
        <a:graphic>
          <a:graphicData uri="http://schemas.openxmlformats.org/presentationml/2006/ole">
            <mc:AlternateContent xmlns:mc="http://schemas.openxmlformats.org/markup-compatibility/2006">
              <mc:Choice xmlns:v="urn:schemas-microsoft-com:vml" Requires="v">
                <p:oleObj name="Equation" r:id="rId10" imgW="1079280" imgH="850680" progId="Equation.3">
                  <p:embed/>
                </p:oleObj>
              </mc:Choice>
              <mc:Fallback>
                <p:oleObj name="Equation" r:id="rId10" imgW="1079280" imgH="850680" progId="Equation.3">
                  <p:embed/>
                  <p:pic>
                    <p:nvPicPr>
                      <p:cNvPr id="559143" name="Object 6">
                        <a:extLst>
                          <a:ext uri="{FF2B5EF4-FFF2-40B4-BE49-F238E27FC236}">
                            <a16:creationId xmlns:a16="http://schemas.microsoft.com/office/drawing/2014/main" id="{6DA3DEA6-53EE-879C-D515-70AB1F35FDB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638800" y="1143000"/>
                        <a:ext cx="2546350" cy="2009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2" name="Group 1">
            <a:extLst>
              <a:ext uri="{FF2B5EF4-FFF2-40B4-BE49-F238E27FC236}">
                <a16:creationId xmlns:a16="http://schemas.microsoft.com/office/drawing/2014/main" id="{28D8A552-E67C-2A92-ED8B-5FD7E9BD930C}"/>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FAB55D57-4067-29EB-7CFF-1590460689DA}"/>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C48B8C3A-23DE-73FE-7298-E61422C2E3AA}"/>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3011D04C-DEB4-D635-27CB-2B882A8582AA}"/>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CBB2742B-7578-37E5-CA49-BE1D3AC50AB3}"/>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282E55FB-D519-932A-5BCF-E71779803998}"/>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F50FC869-AB0A-2A75-76C5-75B57DEDE92E}"/>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9CD2F001-3F22-3909-D13D-4F3118E4D644}"/>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9">
                    <a:extLst>
                      <a:ext uri="{FF2B5EF4-FFF2-40B4-BE49-F238E27FC236}">
                        <a16:creationId xmlns:a16="http://schemas.microsoft.com/office/drawing/2014/main" id="{C4DE2FD2-DE75-85FF-2C3C-D94F29A4A0B4}"/>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6346B531-F5C4-491A-84D6-AA9D99BD2988}"/>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92BA7CAE-F841-391A-E248-6299883E8296}"/>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2CE0AAA5-0917-CB7B-BFF9-7ADE2B226857}"/>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79B77CC0-D0A6-3328-BEDB-4EF886BCD30F}"/>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153E3F29-A67A-BA13-19CD-BBDFC8F41DD8}"/>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32826BF5-68D8-2607-77A8-72F1477588CF}"/>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AC46C668-27F8-2A8D-9F91-BFD1280854EA}"/>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BF129DBB-D392-68D6-0B4A-CF26BFF3DFAC}"/>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3302D3F8-D1F1-3EA5-87C3-E5B15E0F821B}"/>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7B52E326-BBE5-6858-5CA9-03FBEB807941}"/>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21" name="Rectangle 3">
            <a:extLst>
              <a:ext uri="{FF2B5EF4-FFF2-40B4-BE49-F238E27FC236}">
                <a16:creationId xmlns:a16="http://schemas.microsoft.com/office/drawing/2014/main" id="{F77AF0FC-E3A9-A376-8286-EB9FB7EE6566}"/>
              </a:ext>
            </a:extLst>
          </p:cNvPr>
          <p:cNvSpPr>
            <a:spLocks noChangeArrowheads="1"/>
          </p:cNvSpPr>
          <p:nvPr/>
        </p:nvSpPr>
        <p:spPr bwMode="auto">
          <a:xfrm>
            <a:off x="609600" y="381000"/>
            <a:ext cx="77724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algn="ctr" eaLnBrk="1" hangingPunct="1"/>
            <a:r>
              <a:rPr lang="en-US" altLang="en-US" dirty="0">
                <a:solidFill>
                  <a:schemeClr val="tx2"/>
                </a:solidFill>
                <a:cs typeface="Times New Roman" panose="02020603050405020304" pitchFamily="18" charset="0"/>
              </a:rPr>
              <a:t>Half Angular Spacing</a:t>
            </a:r>
          </a:p>
        </p:txBody>
      </p:sp>
    </p:spTree>
    <p:extLst>
      <p:ext uri="{BB962C8B-B14F-4D97-AF65-F5344CB8AC3E}">
        <p14:creationId xmlns:p14="http://schemas.microsoft.com/office/powerpoint/2010/main" val="293341837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559139"/>
                                        </p:tgtEl>
                                        <p:attrNameLst>
                                          <p:attrName>style.visibility</p:attrName>
                                        </p:attrNameLst>
                                      </p:cBhvr>
                                      <p:to>
                                        <p:strVal val="visible"/>
                                      </p:to>
                                    </p:set>
                                    <p:animEffect transition="in" filter="dissolve">
                                      <p:cBhvr>
                                        <p:cTn id="7" dur="500"/>
                                        <p:tgtEl>
                                          <p:spTgt spid="55913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559140"/>
                                        </p:tgtEl>
                                        <p:attrNameLst>
                                          <p:attrName>style.visibility</p:attrName>
                                        </p:attrNameLst>
                                      </p:cBhvr>
                                      <p:to>
                                        <p:strVal val="visible"/>
                                      </p:to>
                                    </p:set>
                                    <p:animEffect transition="in" filter="dissolve">
                                      <p:cBhvr>
                                        <p:cTn id="12" dur="500"/>
                                        <p:tgtEl>
                                          <p:spTgt spid="55914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559141"/>
                                        </p:tgtEl>
                                        <p:attrNameLst>
                                          <p:attrName>style.visibility</p:attrName>
                                        </p:attrNameLst>
                                      </p:cBhvr>
                                      <p:to>
                                        <p:strVal val="visible"/>
                                      </p:to>
                                    </p:set>
                                    <p:animEffect transition="in" filter="dissolve">
                                      <p:cBhvr>
                                        <p:cTn id="17" dur="500"/>
                                        <p:tgtEl>
                                          <p:spTgt spid="559141"/>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559143"/>
                                        </p:tgtEl>
                                        <p:attrNameLst>
                                          <p:attrName>style.visibility</p:attrName>
                                        </p:attrNameLst>
                                      </p:cBhvr>
                                      <p:to>
                                        <p:strVal val="visible"/>
                                      </p:to>
                                    </p:set>
                                    <p:animEffect transition="in" filter="dissolve">
                                      <p:cBhvr>
                                        <p:cTn id="22" dur="500"/>
                                        <p:tgtEl>
                                          <p:spTgt spid="559143"/>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nodeType="clickEffect">
                                  <p:stCondLst>
                                    <p:cond delay="0"/>
                                  </p:stCondLst>
                                  <p:childTnLst>
                                    <p:set>
                                      <p:cBhvr>
                                        <p:cTn id="26" dur="1" fill="hold">
                                          <p:stCondLst>
                                            <p:cond delay="0"/>
                                          </p:stCondLst>
                                        </p:cTn>
                                        <p:tgtEl>
                                          <p:spTgt spid="559142"/>
                                        </p:tgtEl>
                                        <p:attrNameLst>
                                          <p:attrName>style.visibility</p:attrName>
                                        </p:attrNameLst>
                                      </p:cBhvr>
                                      <p:to>
                                        <p:strVal val="visible"/>
                                      </p:to>
                                    </p:set>
                                    <p:animEffect transition="in" filter="dissolve">
                                      <p:cBhvr>
                                        <p:cTn id="27" dur="500"/>
                                        <p:tgtEl>
                                          <p:spTgt spid="5591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Text Box 4">
            <a:extLst>
              <a:ext uri="{FF2B5EF4-FFF2-40B4-BE49-F238E27FC236}">
                <a16:creationId xmlns:a16="http://schemas.microsoft.com/office/drawing/2014/main" id="{8B1099A1-135D-7860-754F-6DCBAF3F003C}"/>
              </a:ext>
            </a:extLst>
          </p:cNvPr>
          <p:cNvSpPr txBox="1">
            <a:spLocks noChangeArrowheads="1"/>
          </p:cNvSpPr>
          <p:nvPr/>
        </p:nvSpPr>
        <p:spPr bwMode="auto">
          <a:xfrm>
            <a:off x="517525" y="1143000"/>
            <a:ext cx="7635875"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a:t>Maximum allowable angle between two successive buckets</a:t>
            </a:r>
          </a:p>
        </p:txBody>
      </p:sp>
      <p:graphicFrame>
        <p:nvGraphicFramePr>
          <p:cNvPr id="538629" name="Object 2">
            <a:extLst>
              <a:ext uri="{FF2B5EF4-FFF2-40B4-BE49-F238E27FC236}">
                <a16:creationId xmlns:a16="http://schemas.microsoft.com/office/drawing/2014/main" id="{E4F5F99A-5472-60FA-1A49-4071BEB3D1BD}"/>
              </a:ext>
            </a:extLst>
          </p:cNvPr>
          <p:cNvGraphicFramePr>
            <a:graphicFrameLocks noChangeAspect="1"/>
          </p:cNvGraphicFramePr>
          <p:nvPr/>
        </p:nvGraphicFramePr>
        <p:xfrm>
          <a:off x="3405188" y="2149475"/>
          <a:ext cx="2001837" cy="595313"/>
        </p:xfrm>
        <a:graphic>
          <a:graphicData uri="http://schemas.openxmlformats.org/presentationml/2006/ole">
            <mc:AlternateContent xmlns:mc="http://schemas.openxmlformats.org/markup-compatibility/2006">
              <mc:Choice xmlns:v="urn:schemas-microsoft-com:vml" Requires="v">
                <p:oleObj name="Equation" r:id="rId2" imgW="685800" imgH="203040" progId="Equation.3">
                  <p:embed/>
                </p:oleObj>
              </mc:Choice>
              <mc:Fallback>
                <p:oleObj name="Equation" r:id="rId2" imgW="685800" imgH="203040" progId="Equation.3">
                  <p:embed/>
                  <p:pic>
                    <p:nvPicPr>
                      <p:cNvPr id="538629" name="Object 2">
                        <a:extLst>
                          <a:ext uri="{FF2B5EF4-FFF2-40B4-BE49-F238E27FC236}">
                            <a16:creationId xmlns:a16="http://schemas.microsoft.com/office/drawing/2014/main" id="{E4F5F99A-5472-60FA-1A49-4071BEB3D1B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05188" y="2149475"/>
                        <a:ext cx="2001837" cy="5953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126" name="Text Box 6">
            <a:extLst>
              <a:ext uri="{FF2B5EF4-FFF2-40B4-BE49-F238E27FC236}">
                <a16:creationId xmlns:a16="http://schemas.microsoft.com/office/drawing/2014/main" id="{27F1E4BE-8B20-AD13-9F22-06E35E2B07C2}"/>
              </a:ext>
            </a:extLst>
          </p:cNvPr>
          <p:cNvSpPr txBox="1">
            <a:spLocks noChangeArrowheads="1"/>
          </p:cNvSpPr>
          <p:nvPr/>
        </p:nvSpPr>
        <p:spPr bwMode="auto">
          <a:xfrm>
            <a:off x="441325" y="3190875"/>
            <a:ext cx="4338638"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a:t>Minimum number of buckets</a:t>
            </a:r>
          </a:p>
        </p:txBody>
      </p:sp>
      <p:graphicFrame>
        <p:nvGraphicFramePr>
          <p:cNvPr id="538631" name="Object 3">
            <a:extLst>
              <a:ext uri="{FF2B5EF4-FFF2-40B4-BE49-F238E27FC236}">
                <a16:creationId xmlns:a16="http://schemas.microsoft.com/office/drawing/2014/main" id="{CE6BF7E0-196B-3FFE-6678-B38732B817BE}"/>
              </a:ext>
            </a:extLst>
          </p:cNvPr>
          <p:cNvGraphicFramePr>
            <a:graphicFrameLocks noChangeAspect="1"/>
          </p:cNvGraphicFramePr>
          <p:nvPr/>
        </p:nvGraphicFramePr>
        <p:xfrm>
          <a:off x="5334000" y="2819400"/>
          <a:ext cx="1520825" cy="1150938"/>
        </p:xfrm>
        <a:graphic>
          <a:graphicData uri="http://schemas.openxmlformats.org/presentationml/2006/ole">
            <mc:AlternateContent xmlns:mc="http://schemas.openxmlformats.org/markup-compatibility/2006">
              <mc:Choice xmlns:v="urn:schemas-microsoft-com:vml" Requires="v">
                <p:oleObj name="Equation" r:id="rId4" imgW="520560" imgH="393480" progId="Equation.3">
                  <p:embed/>
                </p:oleObj>
              </mc:Choice>
              <mc:Fallback>
                <p:oleObj name="Equation" r:id="rId4" imgW="520560" imgH="393480" progId="Equation.3">
                  <p:embed/>
                  <p:pic>
                    <p:nvPicPr>
                      <p:cNvPr id="538631" name="Object 3">
                        <a:extLst>
                          <a:ext uri="{FF2B5EF4-FFF2-40B4-BE49-F238E27FC236}">
                            <a16:creationId xmlns:a16="http://schemas.microsoft.com/office/drawing/2014/main" id="{CE6BF7E0-196B-3FFE-6678-B38732B817B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4000" y="2819400"/>
                        <a:ext cx="1520825" cy="11509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127" name="Text Box 8">
            <a:extLst>
              <a:ext uri="{FF2B5EF4-FFF2-40B4-BE49-F238E27FC236}">
                <a16:creationId xmlns:a16="http://schemas.microsoft.com/office/drawing/2014/main" id="{524BCE42-E247-A5C4-2C66-8C85A006DEB5}"/>
              </a:ext>
            </a:extLst>
          </p:cNvPr>
          <p:cNvSpPr txBox="1">
            <a:spLocks noChangeArrowheads="1"/>
          </p:cNvSpPr>
          <p:nvPr/>
        </p:nvSpPr>
        <p:spPr bwMode="auto">
          <a:xfrm>
            <a:off x="517525" y="4410075"/>
            <a:ext cx="75438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a:t>Dr Taygun has suggested an empirical relation for </a:t>
            </a:r>
            <a:r>
              <a:rPr lang="en-US" altLang="en-US" i="1"/>
              <a:t>z</a:t>
            </a:r>
          </a:p>
        </p:txBody>
      </p:sp>
      <p:graphicFrame>
        <p:nvGraphicFramePr>
          <p:cNvPr id="538633" name="Object 4">
            <a:extLst>
              <a:ext uri="{FF2B5EF4-FFF2-40B4-BE49-F238E27FC236}">
                <a16:creationId xmlns:a16="http://schemas.microsoft.com/office/drawing/2014/main" id="{A2BEE9B8-0F09-29DD-8C88-2B962C1B118D}"/>
              </a:ext>
            </a:extLst>
          </p:cNvPr>
          <p:cNvGraphicFramePr>
            <a:graphicFrameLocks noChangeAspect="1"/>
          </p:cNvGraphicFramePr>
          <p:nvPr/>
        </p:nvGraphicFramePr>
        <p:xfrm>
          <a:off x="2971800" y="5257800"/>
          <a:ext cx="3300413" cy="1298575"/>
        </p:xfrm>
        <a:graphic>
          <a:graphicData uri="http://schemas.openxmlformats.org/presentationml/2006/ole">
            <mc:AlternateContent xmlns:mc="http://schemas.openxmlformats.org/markup-compatibility/2006">
              <mc:Choice xmlns:v="urn:schemas-microsoft-com:vml" Requires="v">
                <p:oleObj name="Equation" r:id="rId6" imgW="1130040" imgH="444240" progId="Equation.3">
                  <p:embed/>
                </p:oleObj>
              </mc:Choice>
              <mc:Fallback>
                <p:oleObj name="Equation" r:id="rId6" imgW="1130040" imgH="444240" progId="Equation.3">
                  <p:embed/>
                  <p:pic>
                    <p:nvPicPr>
                      <p:cNvPr id="538633" name="Object 4">
                        <a:extLst>
                          <a:ext uri="{FF2B5EF4-FFF2-40B4-BE49-F238E27FC236}">
                            <a16:creationId xmlns:a16="http://schemas.microsoft.com/office/drawing/2014/main" id="{A2BEE9B8-0F09-29DD-8C88-2B962C1B118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71800" y="5257800"/>
                        <a:ext cx="3300413" cy="12985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2" name="Group 1">
            <a:extLst>
              <a:ext uri="{FF2B5EF4-FFF2-40B4-BE49-F238E27FC236}">
                <a16:creationId xmlns:a16="http://schemas.microsoft.com/office/drawing/2014/main" id="{25282C5E-F674-8DE0-89D6-5C2A591137CC}"/>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C0E20543-C678-C0A6-8E30-3608F50324A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145F73FB-D51C-513B-724D-3DA4D4A0F8EC}"/>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8FB611A3-4802-FA26-7D70-07A1C655C5C5}"/>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3978972B-07F0-2E39-0AF6-19F68B62FD30}"/>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3486303D-7D17-4EC9-7389-5B36A1899924}"/>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217E2F28-BF8C-B4A6-DA5D-47A6AE9A543D}"/>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90DEA261-34BD-75D1-1F89-605B4ADA93D6}"/>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9">
                    <a:extLst>
                      <a:ext uri="{FF2B5EF4-FFF2-40B4-BE49-F238E27FC236}">
                        <a16:creationId xmlns:a16="http://schemas.microsoft.com/office/drawing/2014/main" id="{50387C51-8D63-E938-4DFE-77475235FE8C}"/>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257B6836-881E-F3FD-580B-72ACB9F14690}"/>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9E0ED56D-E58D-8EB8-DE4E-F7022983F984}"/>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E76A42F0-3EB9-CA44-18AF-92B0694CAA9A}"/>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603918F4-B021-52F7-A041-F8BDD2EEDFE2}"/>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61582C6C-5D57-D97C-77F1-36E5F216AB86}"/>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5B57903A-9E04-2238-A3BD-00C60B3EB2D5}"/>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3ECC6D50-274D-AB7F-BB60-3CAD9F5FD4B8}"/>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785500B5-5161-F504-3CA7-4289A244311E}"/>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EBB681EE-7F0A-169E-B7E0-DD8C7CDDCA01}"/>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D31D7402-0E8D-3ADE-94AA-376A33C6F7A3}"/>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21" name="Rectangle 3">
            <a:extLst>
              <a:ext uri="{FF2B5EF4-FFF2-40B4-BE49-F238E27FC236}">
                <a16:creationId xmlns:a16="http://schemas.microsoft.com/office/drawing/2014/main" id="{FAED5E6C-454E-B738-68F8-3FC92C817D43}"/>
              </a:ext>
            </a:extLst>
          </p:cNvPr>
          <p:cNvSpPr>
            <a:spLocks noChangeArrowheads="1"/>
          </p:cNvSpPr>
          <p:nvPr/>
        </p:nvSpPr>
        <p:spPr bwMode="auto">
          <a:xfrm>
            <a:off x="1905000" y="304800"/>
            <a:ext cx="6337423" cy="752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algn="ctr" eaLnBrk="1" hangingPunct="1"/>
            <a:r>
              <a:rPr lang="en-US" altLang="en-US" dirty="0">
                <a:solidFill>
                  <a:schemeClr val="tx2"/>
                </a:solidFill>
                <a:cs typeface="Times New Roman" panose="02020603050405020304" pitchFamily="18" charset="0"/>
              </a:rPr>
              <a:t>Maximum Allowable Angular Spacing of Buckets</a:t>
            </a:r>
          </a:p>
        </p:txBody>
      </p:sp>
    </p:spTree>
    <p:extLst>
      <p:ext uri="{BB962C8B-B14F-4D97-AF65-F5344CB8AC3E}">
        <p14:creationId xmlns:p14="http://schemas.microsoft.com/office/powerpoint/2010/main" val="230756425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125"/>
                                        </p:tgtEl>
                                        <p:attrNameLst>
                                          <p:attrName>style.visibility</p:attrName>
                                        </p:attrNameLst>
                                      </p:cBhvr>
                                      <p:to>
                                        <p:strVal val="visible"/>
                                      </p:to>
                                    </p:set>
                                    <p:animEffect transition="in" filter="dissolve">
                                      <p:cBhvr>
                                        <p:cTn id="7" dur="500"/>
                                        <p:tgtEl>
                                          <p:spTgt spid="512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538629"/>
                                        </p:tgtEl>
                                        <p:attrNameLst>
                                          <p:attrName>style.visibility</p:attrName>
                                        </p:attrNameLst>
                                      </p:cBhvr>
                                      <p:to>
                                        <p:strVal val="visible"/>
                                      </p:to>
                                    </p:set>
                                    <p:animEffect transition="in" filter="dissolve">
                                      <p:cBhvr>
                                        <p:cTn id="12" dur="500"/>
                                        <p:tgtEl>
                                          <p:spTgt spid="53862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5126"/>
                                        </p:tgtEl>
                                        <p:attrNameLst>
                                          <p:attrName>style.visibility</p:attrName>
                                        </p:attrNameLst>
                                      </p:cBhvr>
                                      <p:to>
                                        <p:strVal val="visible"/>
                                      </p:to>
                                    </p:set>
                                    <p:animEffect transition="in" filter="dissolve">
                                      <p:cBhvr>
                                        <p:cTn id="17" dur="500"/>
                                        <p:tgtEl>
                                          <p:spTgt spid="5126"/>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538631"/>
                                        </p:tgtEl>
                                        <p:attrNameLst>
                                          <p:attrName>style.visibility</p:attrName>
                                        </p:attrNameLst>
                                      </p:cBhvr>
                                      <p:to>
                                        <p:strVal val="visible"/>
                                      </p:to>
                                    </p:set>
                                    <p:animEffect transition="in" filter="dissolve">
                                      <p:cBhvr>
                                        <p:cTn id="22" dur="500"/>
                                        <p:tgtEl>
                                          <p:spTgt spid="538631"/>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5127"/>
                                        </p:tgtEl>
                                        <p:attrNameLst>
                                          <p:attrName>style.visibility</p:attrName>
                                        </p:attrNameLst>
                                      </p:cBhvr>
                                      <p:to>
                                        <p:strVal val="visible"/>
                                      </p:to>
                                    </p:set>
                                    <p:animEffect transition="in" filter="dissolve">
                                      <p:cBhvr>
                                        <p:cTn id="27" dur="500"/>
                                        <p:tgtEl>
                                          <p:spTgt spid="5127"/>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nodeType="clickEffect">
                                  <p:stCondLst>
                                    <p:cond delay="0"/>
                                  </p:stCondLst>
                                  <p:childTnLst>
                                    <p:set>
                                      <p:cBhvr>
                                        <p:cTn id="31" dur="1" fill="hold">
                                          <p:stCondLst>
                                            <p:cond delay="0"/>
                                          </p:stCondLst>
                                        </p:cTn>
                                        <p:tgtEl>
                                          <p:spTgt spid="538633"/>
                                        </p:tgtEl>
                                        <p:attrNameLst>
                                          <p:attrName>style.visibility</p:attrName>
                                        </p:attrNameLst>
                                      </p:cBhvr>
                                      <p:to>
                                        <p:strVal val="visible"/>
                                      </p:to>
                                    </p:set>
                                    <p:animEffect transition="in" filter="dissolve">
                                      <p:cBhvr>
                                        <p:cTn id="32" dur="500"/>
                                        <p:tgtEl>
                                          <p:spTgt spid="5386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5" grpId="0"/>
      <p:bldP spid="5126" grpId="0"/>
      <p:bldP spid="512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3" name="Rectangle 3">
            <a:extLst>
              <a:ext uri="{FF2B5EF4-FFF2-40B4-BE49-F238E27FC236}">
                <a16:creationId xmlns:a16="http://schemas.microsoft.com/office/drawing/2014/main" id="{C28CECA0-6BC3-7779-0623-7DCC01FD6E30}"/>
              </a:ext>
            </a:extLst>
          </p:cNvPr>
          <p:cNvSpPr>
            <a:spLocks noGrp="1" noChangeArrowheads="1"/>
          </p:cNvSpPr>
          <p:nvPr>
            <p:ph type="title"/>
          </p:nvPr>
        </p:nvSpPr>
        <p:spPr>
          <a:xfrm>
            <a:off x="1840706" y="304800"/>
            <a:ext cx="5843587" cy="834137"/>
          </a:xfrm>
        </p:spPr>
        <p:txBody>
          <a:bodyPr/>
          <a:lstStyle/>
          <a:p>
            <a:r>
              <a:rPr lang="en-US" altLang="en-US" sz="2800"/>
              <a:t>Geometry of Wheel, Bucket &amp; Jet Interactions</a:t>
            </a:r>
          </a:p>
        </p:txBody>
      </p:sp>
      <p:sp>
        <p:nvSpPr>
          <p:cNvPr id="2054" name="Line 5">
            <a:extLst>
              <a:ext uri="{FF2B5EF4-FFF2-40B4-BE49-F238E27FC236}">
                <a16:creationId xmlns:a16="http://schemas.microsoft.com/office/drawing/2014/main" id="{02543FBB-2B55-F534-B2E0-72C4D56A3E3E}"/>
              </a:ext>
            </a:extLst>
          </p:cNvPr>
          <p:cNvSpPr>
            <a:spLocks noChangeShapeType="1"/>
          </p:cNvSpPr>
          <p:nvPr/>
        </p:nvSpPr>
        <p:spPr bwMode="auto">
          <a:xfrm>
            <a:off x="1447800" y="3886200"/>
            <a:ext cx="7162800" cy="0"/>
          </a:xfrm>
          <a:prstGeom prst="line">
            <a:avLst/>
          </a:prstGeom>
          <a:noFill/>
          <a:ln w="9525">
            <a:solidFill>
              <a:schemeClr val="tx1"/>
            </a:solidFill>
            <a:prstDash val="lgDashDot"/>
            <a:round/>
            <a:headEnd/>
            <a:tailEnd/>
          </a:ln>
          <a:extLst>
            <a:ext uri="{909E8E84-426E-40DD-AFC4-6F175D3DCCD1}">
              <a14:hiddenFill xmlns:a14="http://schemas.microsoft.com/office/drawing/2010/main">
                <a:noFill/>
              </a14:hiddenFill>
            </a:ext>
          </a:extLst>
        </p:spPr>
        <p:txBody>
          <a:bodyPr/>
          <a:lstStyle/>
          <a:p>
            <a:endParaRPr lang="en-IN"/>
          </a:p>
        </p:txBody>
      </p:sp>
      <p:sp>
        <p:nvSpPr>
          <p:cNvPr id="2055" name="Line 6">
            <a:extLst>
              <a:ext uri="{FF2B5EF4-FFF2-40B4-BE49-F238E27FC236}">
                <a16:creationId xmlns:a16="http://schemas.microsoft.com/office/drawing/2014/main" id="{FF33BF3C-2889-39B3-9E2F-69DB33275DF2}"/>
              </a:ext>
            </a:extLst>
          </p:cNvPr>
          <p:cNvSpPr>
            <a:spLocks noChangeShapeType="1"/>
          </p:cNvSpPr>
          <p:nvPr/>
        </p:nvSpPr>
        <p:spPr bwMode="auto">
          <a:xfrm>
            <a:off x="4800600" y="1143000"/>
            <a:ext cx="0" cy="5715000"/>
          </a:xfrm>
          <a:prstGeom prst="line">
            <a:avLst/>
          </a:prstGeom>
          <a:noFill/>
          <a:ln w="9525">
            <a:solidFill>
              <a:schemeClr val="tx1"/>
            </a:solidFill>
            <a:prstDash val="lgDashDot"/>
            <a:round/>
            <a:headEnd/>
            <a:tailEnd/>
          </a:ln>
          <a:extLst>
            <a:ext uri="{909E8E84-426E-40DD-AFC4-6F175D3DCCD1}">
              <a14:hiddenFill xmlns:a14="http://schemas.microsoft.com/office/drawing/2010/main">
                <a:noFill/>
              </a14:hiddenFill>
            </a:ext>
          </a:extLst>
        </p:spPr>
        <p:txBody>
          <a:bodyPr/>
          <a:lstStyle/>
          <a:p>
            <a:endParaRPr lang="en-IN"/>
          </a:p>
        </p:txBody>
      </p:sp>
      <p:sp>
        <p:nvSpPr>
          <p:cNvPr id="47111" name="Oval 7">
            <a:extLst>
              <a:ext uri="{FF2B5EF4-FFF2-40B4-BE49-F238E27FC236}">
                <a16:creationId xmlns:a16="http://schemas.microsoft.com/office/drawing/2014/main" id="{C837FFE9-EA3D-0CDD-8122-37713FA43821}"/>
              </a:ext>
            </a:extLst>
          </p:cNvPr>
          <p:cNvSpPr>
            <a:spLocks noChangeArrowheads="1"/>
          </p:cNvSpPr>
          <p:nvPr/>
        </p:nvSpPr>
        <p:spPr bwMode="auto">
          <a:xfrm>
            <a:off x="3352800" y="2362200"/>
            <a:ext cx="2895600" cy="2971800"/>
          </a:xfrm>
          <a:prstGeom prst="ellipse">
            <a:avLst/>
          </a:prstGeom>
          <a:noFill/>
          <a:ln w="38100">
            <a:solidFill>
              <a:srgbClr val="FF33CC"/>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endParaRPr lang="en-IN" altLang="en-US"/>
          </a:p>
        </p:txBody>
      </p:sp>
      <p:sp>
        <p:nvSpPr>
          <p:cNvPr id="2057" name="Line 8">
            <a:extLst>
              <a:ext uri="{FF2B5EF4-FFF2-40B4-BE49-F238E27FC236}">
                <a16:creationId xmlns:a16="http://schemas.microsoft.com/office/drawing/2014/main" id="{20F3D4D7-5A46-8A26-94D0-74C43D7B09A6}"/>
              </a:ext>
            </a:extLst>
          </p:cNvPr>
          <p:cNvSpPr>
            <a:spLocks noChangeShapeType="1"/>
          </p:cNvSpPr>
          <p:nvPr/>
        </p:nvSpPr>
        <p:spPr bwMode="auto">
          <a:xfrm>
            <a:off x="1447800" y="5791200"/>
            <a:ext cx="6705600" cy="0"/>
          </a:xfrm>
          <a:prstGeom prst="line">
            <a:avLst/>
          </a:prstGeom>
          <a:noFill/>
          <a:ln w="9525">
            <a:solidFill>
              <a:schemeClr val="accent2"/>
            </a:solidFill>
            <a:prstDash val="lgDashDot"/>
            <a:round/>
            <a:headEnd/>
            <a:tailEnd/>
          </a:ln>
          <a:extLst>
            <a:ext uri="{909E8E84-426E-40DD-AFC4-6F175D3DCCD1}">
              <a14:hiddenFill xmlns:a14="http://schemas.microsoft.com/office/drawing/2010/main">
                <a:noFill/>
              </a14:hiddenFill>
            </a:ext>
          </a:extLst>
        </p:spPr>
        <p:txBody>
          <a:bodyPr/>
          <a:lstStyle/>
          <a:p>
            <a:endParaRPr lang="en-IN"/>
          </a:p>
        </p:txBody>
      </p:sp>
      <p:sp>
        <p:nvSpPr>
          <p:cNvPr id="2058" name="Line 9">
            <a:extLst>
              <a:ext uri="{FF2B5EF4-FFF2-40B4-BE49-F238E27FC236}">
                <a16:creationId xmlns:a16="http://schemas.microsoft.com/office/drawing/2014/main" id="{0A7E77BD-A2D5-2B68-7934-95F6C912E1E7}"/>
              </a:ext>
            </a:extLst>
          </p:cNvPr>
          <p:cNvSpPr>
            <a:spLocks noChangeShapeType="1"/>
          </p:cNvSpPr>
          <p:nvPr/>
        </p:nvSpPr>
        <p:spPr bwMode="auto">
          <a:xfrm>
            <a:off x="1447800" y="5486400"/>
            <a:ext cx="67056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2059" name="Line 10">
            <a:extLst>
              <a:ext uri="{FF2B5EF4-FFF2-40B4-BE49-F238E27FC236}">
                <a16:creationId xmlns:a16="http://schemas.microsoft.com/office/drawing/2014/main" id="{58091C3C-30FD-B99C-A832-EF9F944E917F}"/>
              </a:ext>
            </a:extLst>
          </p:cNvPr>
          <p:cNvSpPr>
            <a:spLocks noChangeShapeType="1"/>
          </p:cNvSpPr>
          <p:nvPr/>
        </p:nvSpPr>
        <p:spPr bwMode="auto">
          <a:xfrm>
            <a:off x="1447800" y="6096000"/>
            <a:ext cx="67056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a:lstStyle/>
          <a:p>
            <a:endParaRPr lang="en-IN"/>
          </a:p>
        </p:txBody>
      </p:sp>
      <p:grpSp>
        <p:nvGrpSpPr>
          <p:cNvPr id="2" name="Group 45">
            <a:extLst>
              <a:ext uri="{FF2B5EF4-FFF2-40B4-BE49-F238E27FC236}">
                <a16:creationId xmlns:a16="http://schemas.microsoft.com/office/drawing/2014/main" id="{1A2C3DB1-AA3F-7F5B-98B6-A082D13CEC06}"/>
              </a:ext>
            </a:extLst>
          </p:cNvPr>
          <p:cNvGrpSpPr>
            <a:grpSpLocks/>
          </p:cNvGrpSpPr>
          <p:nvPr/>
        </p:nvGrpSpPr>
        <p:grpSpPr bwMode="auto">
          <a:xfrm>
            <a:off x="2209800" y="1295400"/>
            <a:ext cx="5181600" cy="5105400"/>
            <a:chOff x="2209800" y="1295400"/>
            <a:chExt cx="5181600" cy="5105400"/>
          </a:xfrm>
        </p:grpSpPr>
        <p:sp>
          <p:nvSpPr>
            <p:cNvPr id="2095" name="Oval 4">
              <a:extLst>
                <a:ext uri="{FF2B5EF4-FFF2-40B4-BE49-F238E27FC236}">
                  <a16:creationId xmlns:a16="http://schemas.microsoft.com/office/drawing/2014/main" id="{DAADEF9A-D4C6-8525-144C-23C6C0895F5D}"/>
                </a:ext>
              </a:extLst>
            </p:cNvPr>
            <p:cNvSpPr>
              <a:spLocks noChangeArrowheads="1"/>
            </p:cNvSpPr>
            <p:nvPr/>
          </p:nvSpPr>
          <p:spPr bwMode="auto">
            <a:xfrm>
              <a:off x="2209800" y="1295400"/>
              <a:ext cx="5181600" cy="5105400"/>
            </a:xfrm>
            <a:prstGeom prst="ellipse">
              <a:avLst/>
            </a:prstGeom>
            <a:noFill/>
            <a:ln w="38100">
              <a:solidFill>
                <a:srgbClr val="FF33CC"/>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endParaRPr lang="en-IN" altLang="en-US"/>
            </a:p>
          </p:txBody>
        </p:sp>
        <p:sp>
          <p:nvSpPr>
            <p:cNvPr id="2096" name="Line 17">
              <a:extLst>
                <a:ext uri="{FF2B5EF4-FFF2-40B4-BE49-F238E27FC236}">
                  <a16:creationId xmlns:a16="http://schemas.microsoft.com/office/drawing/2014/main" id="{5AFC6130-C88E-FBC1-2F98-1D97F9619569}"/>
                </a:ext>
              </a:extLst>
            </p:cNvPr>
            <p:cNvSpPr>
              <a:spLocks noChangeShapeType="1"/>
            </p:cNvSpPr>
            <p:nvPr/>
          </p:nvSpPr>
          <p:spPr bwMode="auto">
            <a:xfrm flipH="1" flipV="1">
              <a:off x="2286000" y="3200400"/>
              <a:ext cx="2514600" cy="685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grpSp>
      <p:sp>
        <p:nvSpPr>
          <p:cNvPr id="47125" name="Text Box 21">
            <a:extLst>
              <a:ext uri="{FF2B5EF4-FFF2-40B4-BE49-F238E27FC236}">
                <a16:creationId xmlns:a16="http://schemas.microsoft.com/office/drawing/2014/main" id="{9C4F2DB0-E5F7-47E7-7CCC-8613D1A6BA96}"/>
              </a:ext>
            </a:extLst>
          </p:cNvPr>
          <p:cNvSpPr txBox="1">
            <a:spLocks noChangeArrowheads="1"/>
          </p:cNvSpPr>
          <p:nvPr/>
        </p:nvSpPr>
        <p:spPr bwMode="auto">
          <a:xfrm rot="1241727">
            <a:off x="2895600" y="2971800"/>
            <a:ext cx="990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spcBef>
                <a:spcPct val="50000"/>
              </a:spcBef>
            </a:pPr>
            <a:r>
              <a:rPr lang="en-US" altLang="en-US" sz="2400">
                <a:cs typeface="Times New Roman" panose="02020603050405020304" pitchFamily="18" charset="0"/>
              </a:rPr>
              <a:t>R</a:t>
            </a:r>
            <a:r>
              <a:rPr lang="en-US" altLang="en-US" sz="2400" baseline="-25000">
                <a:cs typeface="Times New Roman" panose="02020603050405020304" pitchFamily="18" charset="0"/>
              </a:rPr>
              <a:t>pelton</a:t>
            </a:r>
          </a:p>
        </p:txBody>
      </p:sp>
      <p:grpSp>
        <p:nvGrpSpPr>
          <p:cNvPr id="3" name="Group 46">
            <a:extLst>
              <a:ext uri="{FF2B5EF4-FFF2-40B4-BE49-F238E27FC236}">
                <a16:creationId xmlns:a16="http://schemas.microsoft.com/office/drawing/2014/main" id="{AF559740-7A9D-F952-E41E-E5A3E4723C81}"/>
              </a:ext>
            </a:extLst>
          </p:cNvPr>
          <p:cNvGrpSpPr>
            <a:grpSpLocks/>
          </p:cNvGrpSpPr>
          <p:nvPr/>
        </p:nvGrpSpPr>
        <p:grpSpPr bwMode="auto">
          <a:xfrm>
            <a:off x="2743200" y="1524000"/>
            <a:ext cx="914400" cy="838200"/>
            <a:chOff x="2743200" y="1676400"/>
            <a:chExt cx="914400" cy="838200"/>
          </a:xfrm>
        </p:grpSpPr>
        <p:sp>
          <p:nvSpPr>
            <p:cNvPr id="2093" name="Line 22">
              <a:extLst>
                <a:ext uri="{FF2B5EF4-FFF2-40B4-BE49-F238E27FC236}">
                  <a16:creationId xmlns:a16="http://schemas.microsoft.com/office/drawing/2014/main" id="{CD6118E3-D04E-A62F-F1C9-131DAB30A4B9}"/>
                </a:ext>
              </a:extLst>
            </p:cNvPr>
            <p:cNvSpPr>
              <a:spLocks noChangeShapeType="1"/>
            </p:cNvSpPr>
            <p:nvPr/>
          </p:nvSpPr>
          <p:spPr bwMode="auto">
            <a:xfrm>
              <a:off x="2743200" y="1676400"/>
              <a:ext cx="381000" cy="4572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2094" name="Text Box 23">
              <a:extLst>
                <a:ext uri="{FF2B5EF4-FFF2-40B4-BE49-F238E27FC236}">
                  <a16:creationId xmlns:a16="http://schemas.microsoft.com/office/drawing/2014/main" id="{2969C5A6-B2BD-4C5C-064D-20F7C6C9439F}"/>
                </a:ext>
              </a:extLst>
            </p:cNvPr>
            <p:cNvSpPr txBox="1">
              <a:spLocks noChangeArrowheads="1"/>
            </p:cNvSpPr>
            <p:nvPr/>
          </p:nvSpPr>
          <p:spPr bwMode="auto">
            <a:xfrm>
              <a:off x="3124200" y="2057400"/>
              <a:ext cx="533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spcBef>
                  <a:spcPct val="50000"/>
                </a:spcBef>
              </a:pPr>
              <a:r>
                <a:rPr lang="en-US" altLang="en-US" sz="2400">
                  <a:latin typeface="Symbol" panose="05050102010706020507" pitchFamily="18" charset="2"/>
                  <a:cs typeface="Times New Roman" panose="02020603050405020304" pitchFamily="18" charset="0"/>
                </a:rPr>
                <a:t>d</a:t>
              </a:r>
            </a:p>
          </p:txBody>
        </p:sp>
      </p:grpSp>
      <p:sp>
        <p:nvSpPr>
          <p:cNvPr id="2063" name="Line 24">
            <a:extLst>
              <a:ext uri="{FF2B5EF4-FFF2-40B4-BE49-F238E27FC236}">
                <a16:creationId xmlns:a16="http://schemas.microsoft.com/office/drawing/2014/main" id="{260F2B6A-6797-42B1-0369-A27CA0D5A570}"/>
              </a:ext>
            </a:extLst>
          </p:cNvPr>
          <p:cNvSpPr>
            <a:spLocks noChangeShapeType="1"/>
          </p:cNvSpPr>
          <p:nvPr/>
        </p:nvSpPr>
        <p:spPr bwMode="auto">
          <a:xfrm>
            <a:off x="1981200" y="5486400"/>
            <a:ext cx="0" cy="60960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2064" name="Text Box 25">
            <a:extLst>
              <a:ext uri="{FF2B5EF4-FFF2-40B4-BE49-F238E27FC236}">
                <a16:creationId xmlns:a16="http://schemas.microsoft.com/office/drawing/2014/main" id="{81F1EBBF-4F2E-4DC9-0B55-B72C3514DF47}"/>
              </a:ext>
            </a:extLst>
          </p:cNvPr>
          <p:cNvSpPr txBox="1">
            <a:spLocks noChangeArrowheads="1"/>
          </p:cNvSpPr>
          <p:nvPr/>
        </p:nvSpPr>
        <p:spPr bwMode="auto">
          <a:xfrm>
            <a:off x="1447800" y="5562600"/>
            <a:ext cx="1295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spcBef>
                <a:spcPct val="50000"/>
              </a:spcBef>
            </a:pPr>
            <a:r>
              <a:rPr lang="en-US" altLang="en-US" sz="2400">
                <a:cs typeface="Times New Roman" panose="02020603050405020304" pitchFamily="18" charset="0"/>
              </a:rPr>
              <a:t>d</a:t>
            </a:r>
            <a:r>
              <a:rPr lang="en-US" altLang="en-US" sz="2400" baseline="-25000">
                <a:cs typeface="Times New Roman" panose="02020603050405020304" pitchFamily="18" charset="0"/>
              </a:rPr>
              <a:t>j,O</a:t>
            </a:r>
            <a:r>
              <a:rPr lang="en-US" altLang="en-US" sz="2400">
                <a:cs typeface="Times New Roman" panose="02020603050405020304" pitchFamily="18" charset="0"/>
              </a:rPr>
              <a:t>, V</a:t>
            </a:r>
            <a:r>
              <a:rPr lang="en-US" altLang="en-US" sz="2400" baseline="-25000">
                <a:cs typeface="Times New Roman" panose="02020603050405020304" pitchFamily="18" charset="0"/>
              </a:rPr>
              <a:t>j,O</a:t>
            </a:r>
          </a:p>
        </p:txBody>
      </p:sp>
      <p:grpSp>
        <p:nvGrpSpPr>
          <p:cNvPr id="4" name="Group 51">
            <a:extLst>
              <a:ext uri="{FF2B5EF4-FFF2-40B4-BE49-F238E27FC236}">
                <a16:creationId xmlns:a16="http://schemas.microsoft.com/office/drawing/2014/main" id="{CE0E6A5A-68B2-F7F5-0641-125220E96FCB}"/>
              </a:ext>
            </a:extLst>
          </p:cNvPr>
          <p:cNvGrpSpPr>
            <a:grpSpLocks/>
          </p:cNvGrpSpPr>
          <p:nvPr/>
        </p:nvGrpSpPr>
        <p:grpSpPr bwMode="auto">
          <a:xfrm>
            <a:off x="3581400" y="3886200"/>
            <a:ext cx="1219200" cy="2286000"/>
            <a:chOff x="3810000" y="3886200"/>
            <a:chExt cx="990600" cy="2220913"/>
          </a:xfrm>
        </p:grpSpPr>
        <p:sp>
          <p:nvSpPr>
            <p:cNvPr id="2091" name="Line 12">
              <a:extLst>
                <a:ext uri="{FF2B5EF4-FFF2-40B4-BE49-F238E27FC236}">
                  <a16:creationId xmlns:a16="http://schemas.microsoft.com/office/drawing/2014/main" id="{91DE95C4-5E00-5B25-7A63-66F082C43570}"/>
                </a:ext>
              </a:extLst>
            </p:cNvPr>
            <p:cNvSpPr>
              <a:spLocks noChangeShapeType="1"/>
            </p:cNvSpPr>
            <p:nvPr/>
          </p:nvSpPr>
          <p:spPr bwMode="auto">
            <a:xfrm flipV="1">
              <a:off x="3810000" y="3886200"/>
              <a:ext cx="990600" cy="220980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2092" name="Freeform 26">
              <a:extLst>
                <a:ext uri="{FF2B5EF4-FFF2-40B4-BE49-F238E27FC236}">
                  <a16:creationId xmlns:a16="http://schemas.microsoft.com/office/drawing/2014/main" id="{DE212912-E899-5119-8447-8587E6EFB576}"/>
                </a:ext>
              </a:extLst>
            </p:cNvPr>
            <p:cNvSpPr>
              <a:spLocks/>
            </p:cNvSpPr>
            <p:nvPr/>
          </p:nvSpPr>
          <p:spPr bwMode="auto">
            <a:xfrm>
              <a:off x="3814763" y="5186363"/>
              <a:ext cx="595312" cy="920750"/>
            </a:xfrm>
            <a:custGeom>
              <a:avLst/>
              <a:gdLst>
                <a:gd name="T0" fmla="*/ 2147483647 w 375"/>
                <a:gd name="T1" fmla="*/ 0 h 580"/>
                <a:gd name="T2" fmla="*/ 2147483647 w 375"/>
                <a:gd name="T3" fmla="*/ 2147483647 h 580"/>
                <a:gd name="T4" fmla="*/ 2147483647 w 375"/>
                <a:gd name="T5" fmla="*/ 2147483647 h 580"/>
                <a:gd name="T6" fmla="*/ 2147483647 w 375"/>
                <a:gd name="T7" fmla="*/ 2147483647 h 580"/>
                <a:gd name="T8" fmla="*/ 2147483647 w 375"/>
                <a:gd name="T9" fmla="*/ 2147483647 h 580"/>
                <a:gd name="T10" fmla="*/ 2147483647 w 375"/>
                <a:gd name="T11" fmla="*/ 2147483647 h 580"/>
                <a:gd name="T12" fmla="*/ 2147483647 w 375"/>
                <a:gd name="T13" fmla="*/ 2147483647 h 580"/>
                <a:gd name="T14" fmla="*/ 2147483647 w 375"/>
                <a:gd name="T15" fmla="*/ 2147483647 h 580"/>
                <a:gd name="T16" fmla="*/ 2147483647 w 375"/>
                <a:gd name="T17" fmla="*/ 2147483647 h 580"/>
                <a:gd name="T18" fmla="*/ 2147483647 w 375"/>
                <a:gd name="T19" fmla="*/ 2147483647 h 580"/>
                <a:gd name="T20" fmla="*/ 2147483647 w 375"/>
                <a:gd name="T21" fmla="*/ 2147483647 h 580"/>
                <a:gd name="T22" fmla="*/ 2147483647 w 375"/>
                <a:gd name="T23" fmla="*/ 2147483647 h 580"/>
                <a:gd name="T24" fmla="*/ 0 w 375"/>
                <a:gd name="T25" fmla="*/ 2147483647 h 58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75"/>
                <a:gd name="T40" fmla="*/ 0 h 580"/>
                <a:gd name="T41" fmla="*/ 375 w 375"/>
                <a:gd name="T42" fmla="*/ 580 h 58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75" h="580">
                  <a:moveTo>
                    <a:pt x="255" y="0"/>
                  </a:moveTo>
                  <a:cubicBezTo>
                    <a:pt x="260" y="8"/>
                    <a:pt x="265" y="17"/>
                    <a:pt x="271" y="24"/>
                  </a:cubicBezTo>
                  <a:cubicBezTo>
                    <a:pt x="284" y="39"/>
                    <a:pt x="312" y="66"/>
                    <a:pt x="312" y="66"/>
                  </a:cubicBezTo>
                  <a:cubicBezTo>
                    <a:pt x="326" y="104"/>
                    <a:pt x="338" y="110"/>
                    <a:pt x="354" y="156"/>
                  </a:cubicBezTo>
                  <a:cubicBezTo>
                    <a:pt x="360" y="172"/>
                    <a:pt x="370" y="205"/>
                    <a:pt x="370" y="205"/>
                  </a:cubicBezTo>
                  <a:cubicBezTo>
                    <a:pt x="367" y="263"/>
                    <a:pt x="375" y="322"/>
                    <a:pt x="362" y="378"/>
                  </a:cubicBezTo>
                  <a:cubicBezTo>
                    <a:pt x="355" y="410"/>
                    <a:pt x="321" y="420"/>
                    <a:pt x="296" y="428"/>
                  </a:cubicBezTo>
                  <a:cubicBezTo>
                    <a:pt x="280" y="433"/>
                    <a:pt x="247" y="444"/>
                    <a:pt x="247" y="444"/>
                  </a:cubicBezTo>
                  <a:cubicBezTo>
                    <a:pt x="228" y="473"/>
                    <a:pt x="214" y="482"/>
                    <a:pt x="181" y="493"/>
                  </a:cubicBezTo>
                  <a:cubicBezTo>
                    <a:pt x="124" y="531"/>
                    <a:pt x="150" y="519"/>
                    <a:pt x="107" y="535"/>
                  </a:cubicBezTo>
                  <a:cubicBezTo>
                    <a:pt x="60" y="580"/>
                    <a:pt x="124" y="524"/>
                    <a:pt x="66" y="559"/>
                  </a:cubicBezTo>
                  <a:cubicBezTo>
                    <a:pt x="59" y="563"/>
                    <a:pt x="57" y="574"/>
                    <a:pt x="49" y="576"/>
                  </a:cubicBezTo>
                  <a:cubicBezTo>
                    <a:pt x="33" y="580"/>
                    <a:pt x="16" y="576"/>
                    <a:pt x="0" y="576"/>
                  </a:cubicBezTo>
                </a:path>
              </a:pathLst>
            </a:custGeom>
            <a:noFill/>
            <a:ln w="19050" cmpd="sng">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grpSp>
      <p:sp>
        <p:nvSpPr>
          <p:cNvPr id="2066" name="Line 33">
            <a:extLst>
              <a:ext uri="{FF2B5EF4-FFF2-40B4-BE49-F238E27FC236}">
                <a16:creationId xmlns:a16="http://schemas.microsoft.com/office/drawing/2014/main" id="{EF3DABAC-A5A4-341B-755F-A09E2CE7D79F}"/>
              </a:ext>
            </a:extLst>
          </p:cNvPr>
          <p:cNvSpPr>
            <a:spLocks noChangeShapeType="1"/>
          </p:cNvSpPr>
          <p:nvPr/>
        </p:nvSpPr>
        <p:spPr bwMode="auto">
          <a:xfrm flipH="1" flipV="1">
            <a:off x="5562600" y="3200400"/>
            <a:ext cx="76200" cy="762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grpSp>
        <p:nvGrpSpPr>
          <p:cNvPr id="5" name="Group 44">
            <a:extLst>
              <a:ext uri="{FF2B5EF4-FFF2-40B4-BE49-F238E27FC236}">
                <a16:creationId xmlns:a16="http://schemas.microsoft.com/office/drawing/2014/main" id="{38839735-9CAB-4AAD-034E-9B53B9680EFB}"/>
              </a:ext>
            </a:extLst>
          </p:cNvPr>
          <p:cNvGrpSpPr>
            <a:grpSpLocks/>
          </p:cNvGrpSpPr>
          <p:nvPr/>
        </p:nvGrpSpPr>
        <p:grpSpPr bwMode="auto">
          <a:xfrm>
            <a:off x="2819400" y="1905000"/>
            <a:ext cx="3886200" cy="3886200"/>
            <a:chOff x="2819400" y="1905000"/>
            <a:chExt cx="3886200" cy="3886200"/>
          </a:xfrm>
        </p:grpSpPr>
        <p:sp>
          <p:nvSpPr>
            <p:cNvPr id="2086" name="Oval 2">
              <a:extLst>
                <a:ext uri="{FF2B5EF4-FFF2-40B4-BE49-F238E27FC236}">
                  <a16:creationId xmlns:a16="http://schemas.microsoft.com/office/drawing/2014/main" id="{CABA0B33-C9EE-9A4A-8A80-7D75C0C85E46}"/>
                </a:ext>
              </a:extLst>
            </p:cNvPr>
            <p:cNvSpPr>
              <a:spLocks noChangeArrowheads="1"/>
            </p:cNvSpPr>
            <p:nvPr/>
          </p:nvSpPr>
          <p:spPr bwMode="auto">
            <a:xfrm>
              <a:off x="2819400" y="1905000"/>
              <a:ext cx="3886200" cy="3886200"/>
            </a:xfrm>
            <a:prstGeom prst="ellipse">
              <a:avLst/>
            </a:prstGeom>
            <a:noFill/>
            <a:ln w="9525">
              <a:solidFill>
                <a:srgbClr val="FF33CC"/>
              </a:solidFill>
              <a:prstDash val="lgDashDot"/>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endParaRPr lang="en-IN" altLang="en-US"/>
            </a:p>
          </p:txBody>
        </p:sp>
        <p:sp>
          <p:nvSpPr>
            <p:cNvPr id="2087" name="Line 16">
              <a:extLst>
                <a:ext uri="{FF2B5EF4-FFF2-40B4-BE49-F238E27FC236}">
                  <a16:creationId xmlns:a16="http://schemas.microsoft.com/office/drawing/2014/main" id="{47DCCE3A-B5D4-3832-65B0-8C9429CAA237}"/>
                </a:ext>
              </a:extLst>
            </p:cNvPr>
            <p:cNvSpPr>
              <a:spLocks noChangeShapeType="1"/>
            </p:cNvSpPr>
            <p:nvPr/>
          </p:nvSpPr>
          <p:spPr bwMode="auto">
            <a:xfrm flipH="1" flipV="1">
              <a:off x="3429000" y="2438400"/>
              <a:ext cx="1371600" cy="1447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2088" name="Text Box 20">
              <a:extLst>
                <a:ext uri="{FF2B5EF4-FFF2-40B4-BE49-F238E27FC236}">
                  <a16:creationId xmlns:a16="http://schemas.microsoft.com/office/drawing/2014/main" id="{AFC87907-C9BD-782B-7DE3-67ED11CC917F}"/>
                </a:ext>
              </a:extLst>
            </p:cNvPr>
            <p:cNvSpPr txBox="1">
              <a:spLocks noChangeArrowheads="1"/>
            </p:cNvSpPr>
            <p:nvPr/>
          </p:nvSpPr>
          <p:spPr bwMode="auto">
            <a:xfrm rot="2430924">
              <a:off x="4038600" y="2819400"/>
              <a:ext cx="990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spcBef>
                  <a:spcPct val="50000"/>
                </a:spcBef>
              </a:pPr>
              <a:r>
                <a:rPr lang="en-US" altLang="en-US" sz="2400">
                  <a:cs typeface="Times New Roman" panose="02020603050405020304" pitchFamily="18" charset="0"/>
                </a:rPr>
                <a:t>R</a:t>
              </a:r>
              <a:r>
                <a:rPr lang="en-US" altLang="en-US" sz="2400" baseline="-25000">
                  <a:cs typeface="Times New Roman" panose="02020603050405020304" pitchFamily="18" charset="0"/>
                </a:rPr>
                <a:t>wheel</a:t>
              </a:r>
            </a:p>
          </p:txBody>
        </p:sp>
        <p:sp>
          <p:nvSpPr>
            <p:cNvPr id="2089" name="Freeform 32">
              <a:extLst>
                <a:ext uri="{FF2B5EF4-FFF2-40B4-BE49-F238E27FC236}">
                  <a16:creationId xmlns:a16="http://schemas.microsoft.com/office/drawing/2014/main" id="{505C5B24-E571-2B50-15F2-C859A9849DB2}"/>
                </a:ext>
              </a:extLst>
            </p:cNvPr>
            <p:cNvSpPr>
              <a:spLocks/>
            </p:cNvSpPr>
            <p:nvPr/>
          </p:nvSpPr>
          <p:spPr bwMode="auto">
            <a:xfrm>
              <a:off x="5211763" y="2873375"/>
              <a:ext cx="549275" cy="614363"/>
            </a:xfrm>
            <a:custGeom>
              <a:avLst/>
              <a:gdLst>
                <a:gd name="T0" fmla="*/ 0 w 346"/>
                <a:gd name="T1" fmla="*/ 0 h 387"/>
                <a:gd name="T2" fmla="*/ 2147483647 w 346"/>
                <a:gd name="T3" fmla="*/ 2147483647 h 387"/>
                <a:gd name="T4" fmla="*/ 2147483647 w 346"/>
                <a:gd name="T5" fmla="*/ 2147483647 h 387"/>
                <a:gd name="T6" fmla="*/ 2147483647 w 346"/>
                <a:gd name="T7" fmla="*/ 2147483647 h 387"/>
                <a:gd name="T8" fmla="*/ 2147483647 w 346"/>
                <a:gd name="T9" fmla="*/ 2147483647 h 387"/>
                <a:gd name="T10" fmla="*/ 2147483647 w 346"/>
                <a:gd name="T11" fmla="*/ 2147483647 h 387"/>
                <a:gd name="T12" fmla="*/ 2147483647 w 346"/>
                <a:gd name="T13" fmla="*/ 2147483647 h 387"/>
                <a:gd name="T14" fmla="*/ 2147483647 w 346"/>
                <a:gd name="T15" fmla="*/ 2147483647 h 387"/>
                <a:gd name="T16" fmla="*/ 0 60000 65536"/>
                <a:gd name="T17" fmla="*/ 0 60000 65536"/>
                <a:gd name="T18" fmla="*/ 0 60000 65536"/>
                <a:gd name="T19" fmla="*/ 0 60000 65536"/>
                <a:gd name="T20" fmla="*/ 0 60000 65536"/>
                <a:gd name="T21" fmla="*/ 0 60000 65536"/>
                <a:gd name="T22" fmla="*/ 0 60000 65536"/>
                <a:gd name="T23" fmla="*/ 0 60000 65536"/>
                <a:gd name="T24" fmla="*/ 0 w 346"/>
                <a:gd name="T25" fmla="*/ 0 h 387"/>
                <a:gd name="T26" fmla="*/ 346 w 346"/>
                <a:gd name="T27" fmla="*/ 387 h 38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46" h="387">
                  <a:moveTo>
                    <a:pt x="0" y="0"/>
                  </a:moveTo>
                  <a:cubicBezTo>
                    <a:pt x="17" y="6"/>
                    <a:pt x="36" y="7"/>
                    <a:pt x="50" y="17"/>
                  </a:cubicBezTo>
                  <a:cubicBezTo>
                    <a:pt x="80" y="39"/>
                    <a:pt x="105" y="73"/>
                    <a:pt x="132" y="99"/>
                  </a:cubicBezTo>
                  <a:cubicBezTo>
                    <a:pt x="170" y="134"/>
                    <a:pt x="145" y="96"/>
                    <a:pt x="173" y="132"/>
                  </a:cubicBezTo>
                  <a:cubicBezTo>
                    <a:pt x="223" y="198"/>
                    <a:pt x="160" y="119"/>
                    <a:pt x="198" y="181"/>
                  </a:cubicBezTo>
                  <a:cubicBezTo>
                    <a:pt x="214" y="208"/>
                    <a:pt x="241" y="233"/>
                    <a:pt x="264" y="255"/>
                  </a:cubicBezTo>
                  <a:cubicBezTo>
                    <a:pt x="274" y="287"/>
                    <a:pt x="293" y="312"/>
                    <a:pt x="313" y="338"/>
                  </a:cubicBezTo>
                  <a:cubicBezTo>
                    <a:pt x="325" y="354"/>
                    <a:pt x="346" y="387"/>
                    <a:pt x="346" y="387"/>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2090" name="Text Box 34">
              <a:extLst>
                <a:ext uri="{FF2B5EF4-FFF2-40B4-BE49-F238E27FC236}">
                  <a16:creationId xmlns:a16="http://schemas.microsoft.com/office/drawing/2014/main" id="{21DB075E-1D3A-4C0F-3296-B737EF88BAE3}"/>
                </a:ext>
              </a:extLst>
            </p:cNvPr>
            <p:cNvSpPr txBox="1">
              <a:spLocks noChangeArrowheads="1"/>
            </p:cNvSpPr>
            <p:nvPr/>
          </p:nvSpPr>
          <p:spPr bwMode="auto">
            <a:xfrm>
              <a:off x="5622925" y="2854325"/>
              <a:ext cx="3937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sz="2400">
                  <a:latin typeface="Symbol" panose="05050102010706020507" pitchFamily="18" charset="2"/>
                  <a:cs typeface="Times New Roman" panose="02020603050405020304" pitchFamily="18" charset="0"/>
                </a:rPr>
                <a:t>w</a:t>
              </a:r>
            </a:p>
          </p:txBody>
        </p:sp>
      </p:grpSp>
      <p:grpSp>
        <p:nvGrpSpPr>
          <p:cNvPr id="6" name="Group 38">
            <a:extLst>
              <a:ext uri="{FF2B5EF4-FFF2-40B4-BE49-F238E27FC236}">
                <a16:creationId xmlns:a16="http://schemas.microsoft.com/office/drawing/2014/main" id="{774A37FC-CA84-61D2-2068-0AA7BEA3C934}"/>
              </a:ext>
            </a:extLst>
          </p:cNvPr>
          <p:cNvGrpSpPr>
            <a:grpSpLocks/>
          </p:cNvGrpSpPr>
          <p:nvPr/>
        </p:nvGrpSpPr>
        <p:grpSpPr bwMode="auto">
          <a:xfrm rot="1528620">
            <a:off x="4270375" y="4084638"/>
            <a:ext cx="1274763" cy="2227262"/>
            <a:chOff x="4800600" y="3886200"/>
            <a:chExt cx="1274763" cy="2227263"/>
          </a:xfrm>
        </p:grpSpPr>
        <p:sp>
          <p:nvSpPr>
            <p:cNvPr id="2084" name="Line 13">
              <a:extLst>
                <a:ext uri="{FF2B5EF4-FFF2-40B4-BE49-F238E27FC236}">
                  <a16:creationId xmlns:a16="http://schemas.microsoft.com/office/drawing/2014/main" id="{93B66A6E-4560-0BDF-DDA1-12BDCCCC7717}"/>
                </a:ext>
              </a:extLst>
            </p:cNvPr>
            <p:cNvSpPr>
              <a:spLocks noChangeShapeType="1"/>
            </p:cNvSpPr>
            <p:nvPr/>
          </p:nvSpPr>
          <p:spPr bwMode="auto">
            <a:xfrm flipH="1" flipV="1">
              <a:off x="4800600" y="3886200"/>
              <a:ext cx="1066800" cy="220980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2085" name="Freeform 27">
              <a:extLst>
                <a:ext uri="{FF2B5EF4-FFF2-40B4-BE49-F238E27FC236}">
                  <a16:creationId xmlns:a16="http://schemas.microsoft.com/office/drawing/2014/main" id="{9D8AECF4-5DB0-7688-E33B-5C7E542F7154}"/>
                </a:ext>
              </a:extLst>
            </p:cNvPr>
            <p:cNvSpPr>
              <a:spLocks/>
            </p:cNvSpPr>
            <p:nvPr/>
          </p:nvSpPr>
          <p:spPr bwMode="auto">
            <a:xfrm>
              <a:off x="5421313" y="5118100"/>
              <a:ext cx="654050" cy="995363"/>
            </a:xfrm>
            <a:custGeom>
              <a:avLst/>
              <a:gdLst>
                <a:gd name="T0" fmla="*/ 0 w 412"/>
                <a:gd name="T1" fmla="*/ 2147483647 h 627"/>
                <a:gd name="T2" fmla="*/ 2147483647 w 412"/>
                <a:gd name="T3" fmla="*/ 2147483647 h 627"/>
                <a:gd name="T4" fmla="*/ 2147483647 w 412"/>
                <a:gd name="T5" fmla="*/ 2147483647 h 627"/>
                <a:gd name="T6" fmla="*/ 2147483647 w 412"/>
                <a:gd name="T7" fmla="*/ 2147483647 h 627"/>
                <a:gd name="T8" fmla="*/ 2147483647 w 412"/>
                <a:gd name="T9" fmla="*/ 2147483647 h 627"/>
                <a:gd name="T10" fmla="*/ 2147483647 w 412"/>
                <a:gd name="T11" fmla="*/ 2147483647 h 627"/>
                <a:gd name="T12" fmla="*/ 2147483647 w 412"/>
                <a:gd name="T13" fmla="*/ 2147483647 h 627"/>
                <a:gd name="T14" fmla="*/ 2147483647 w 412"/>
                <a:gd name="T15" fmla="*/ 2147483647 h 627"/>
                <a:gd name="T16" fmla="*/ 2147483647 w 412"/>
                <a:gd name="T17" fmla="*/ 2147483647 h 62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12"/>
                <a:gd name="T28" fmla="*/ 0 h 627"/>
                <a:gd name="T29" fmla="*/ 412 w 412"/>
                <a:gd name="T30" fmla="*/ 627 h 62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12" h="627">
                  <a:moveTo>
                    <a:pt x="0" y="35"/>
                  </a:moveTo>
                  <a:cubicBezTo>
                    <a:pt x="52" y="0"/>
                    <a:pt x="122" y="27"/>
                    <a:pt x="181" y="35"/>
                  </a:cubicBezTo>
                  <a:cubicBezTo>
                    <a:pt x="214" y="46"/>
                    <a:pt x="246" y="59"/>
                    <a:pt x="280" y="67"/>
                  </a:cubicBezTo>
                  <a:cubicBezTo>
                    <a:pt x="298" y="86"/>
                    <a:pt x="319" y="98"/>
                    <a:pt x="337" y="117"/>
                  </a:cubicBezTo>
                  <a:cubicBezTo>
                    <a:pt x="348" y="149"/>
                    <a:pt x="359" y="156"/>
                    <a:pt x="387" y="174"/>
                  </a:cubicBezTo>
                  <a:cubicBezTo>
                    <a:pt x="412" y="251"/>
                    <a:pt x="405" y="337"/>
                    <a:pt x="378" y="413"/>
                  </a:cubicBezTo>
                  <a:cubicBezTo>
                    <a:pt x="371" y="457"/>
                    <a:pt x="365" y="481"/>
                    <a:pt x="345" y="520"/>
                  </a:cubicBezTo>
                  <a:cubicBezTo>
                    <a:pt x="337" y="554"/>
                    <a:pt x="329" y="570"/>
                    <a:pt x="304" y="594"/>
                  </a:cubicBezTo>
                  <a:cubicBezTo>
                    <a:pt x="295" y="623"/>
                    <a:pt x="302" y="613"/>
                    <a:pt x="288" y="627"/>
                  </a:cubicBezTo>
                </a:path>
              </a:pathLst>
            </a:custGeom>
            <a:noFill/>
            <a:ln w="19050" cmpd="sng">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grpSp>
      <p:grpSp>
        <p:nvGrpSpPr>
          <p:cNvPr id="7" name="Group 41">
            <a:extLst>
              <a:ext uri="{FF2B5EF4-FFF2-40B4-BE49-F238E27FC236}">
                <a16:creationId xmlns:a16="http://schemas.microsoft.com/office/drawing/2014/main" id="{005F10EC-623A-B29D-DB3F-E9A65877D8C1}"/>
              </a:ext>
            </a:extLst>
          </p:cNvPr>
          <p:cNvGrpSpPr>
            <a:grpSpLocks/>
          </p:cNvGrpSpPr>
          <p:nvPr/>
        </p:nvGrpSpPr>
        <p:grpSpPr bwMode="auto">
          <a:xfrm rot="4576343">
            <a:off x="3186906" y="3656807"/>
            <a:ext cx="1323975" cy="2287588"/>
            <a:chOff x="4800600" y="3886200"/>
            <a:chExt cx="1274763" cy="2227263"/>
          </a:xfrm>
        </p:grpSpPr>
        <p:sp>
          <p:nvSpPr>
            <p:cNvPr id="2082" name="Line 13">
              <a:extLst>
                <a:ext uri="{FF2B5EF4-FFF2-40B4-BE49-F238E27FC236}">
                  <a16:creationId xmlns:a16="http://schemas.microsoft.com/office/drawing/2014/main" id="{7D0E04FA-F393-3999-8F14-8FF04ACB8474}"/>
                </a:ext>
              </a:extLst>
            </p:cNvPr>
            <p:cNvSpPr>
              <a:spLocks noChangeShapeType="1"/>
            </p:cNvSpPr>
            <p:nvPr/>
          </p:nvSpPr>
          <p:spPr bwMode="auto">
            <a:xfrm flipH="1" flipV="1">
              <a:off x="4800600" y="3886200"/>
              <a:ext cx="1066800" cy="220980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2083" name="Freeform 27">
              <a:extLst>
                <a:ext uri="{FF2B5EF4-FFF2-40B4-BE49-F238E27FC236}">
                  <a16:creationId xmlns:a16="http://schemas.microsoft.com/office/drawing/2014/main" id="{8860E9B1-70FC-F6ED-7E48-7C9BDC4D842B}"/>
                </a:ext>
              </a:extLst>
            </p:cNvPr>
            <p:cNvSpPr>
              <a:spLocks/>
            </p:cNvSpPr>
            <p:nvPr/>
          </p:nvSpPr>
          <p:spPr bwMode="auto">
            <a:xfrm>
              <a:off x="5421313" y="5118100"/>
              <a:ext cx="654050" cy="995363"/>
            </a:xfrm>
            <a:custGeom>
              <a:avLst/>
              <a:gdLst>
                <a:gd name="T0" fmla="*/ 0 w 412"/>
                <a:gd name="T1" fmla="*/ 2147483647 h 627"/>
                <a:gd name="T2" fmla="*/ 2147483647 w 412"/>
                <a:gd name="T3" fmla="*/ 2147483647 h 627"/>
                <a:gd name="T4" fmla="*/ 2147483647 w 412"/>
                <a:gd name="T5" fmla="*/ 2147483647 h 627"/>
                <a:gd name="T6" fmla="*/ 2147483647 w 412"/>
                <a:gd name="T7" fmla="*/ 2147483647 h 627"/>
                <a:gd name="T8" fmla="*/ 2147483647 w 412"/>
                <a:gd name="T9" fmla="*/ 2147483647 h 627"/>
                <a:gd name="T10" fmla="*/ 2147483647 w 412"/>
                <a:gd name="T11" fmla="*/ 2147483647 h 627"/>
                <a:gd name="T12" fmla="*/ 2147483647 w 412"/>
                <a:gd name="T13" fmla="*/ 2147483647 h 627"/>
                <a:gd name="T14" fmla="*/ 2147483647 w 412"/>
                <a:gd name="T15" fmla="*/ 2147483647 h 627"/>
                <a:gd name="T16" fmla="*/ 2147483647 w 412"/>
                <a:gd name="T17" fmla="*/ 2147483647 h 62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12"/>
                <a:gd name="T28" fmla="*/ 0 h 627"/>
                <a:gd name="T29" fmla="*/ 412 w 412"/>
                <a:gd name="T30" fmla="*/ 627 h 62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12" h="627">
                  <a:moveTo>
                    <a:pt x="0" y="35"/>
                  </a:moveTo>
                  <a:cubicBezTo>
                    <a:pt x="52" y="0"/>
                    <a:pt x="122" y="27"/>
                    <a:pt x="181" y="35"/>
                  </a:cubicBezTo>
                  <a:cubicBezTo>
                    <a:pt x="214" y="46"/>
                    <a:pt x="246" y="59"/>
                    <a:pt x="280" y="67"/>
                  </a:cubicBezTo>
                  <a:cubicBezTo>
                    <a:pt x="298" y="86"/>
                    <a:pt x="319" y="98"/>
                    <a:pt x="337" y="117"/>
                  </a:cubicBezTo>
                  <a:cubicBezTo>
                    <a:pt x="348" y="149"/>
                    <a:pt x="359" y="156"/>
                    <a:pt x="387" y="174"/>
                  </a:cubicBezTo>
                  <a:cubicBezTo>
                    <a:pt x="412" y="251"/>
                    <a:pt x="405" y="337"/>
                    <a:pt x="378" y="413"/>
                  </a:cubicBezTo>
                  <a:cubicBezTo>
                    <a:pt x="371" y="457"/>
                    <a:pt x="365" y="481"/>
                    <a:pt x="345" y="520"/>
                  </a:cubicBezTo>
                  <a:cubicBezTo>
                    <a:pt x="337" y="554"/>
                    <a:pt x="329" y="570"/>
                    <a:pt x="304" y="594"/>
                  </a:cubicBezTo>
                  <a:cubicBezTo>
                    <a:pt x="295" y="623"/>
                    <a:pt x="302" y="613"/>
                    <a:pt x="288" y="627"/>
                  </a:cubicBezTo>
                </a:path>
              </a:pathLst>
            </a:custGeom>
            <a:noFill/>
            <a:ln w="19050" cmpd="sng">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grpSp>
      <p:sp>
        <p:nvSpPr>
          <p:cNvPr id="54" name="TextBox 53">
            <a:extLst>
              <a:ext uri="{FF2B5EF4-FFF2-40B4-BE49-F238E27FC236}">
                <a16:creationId xmlns:a16="http://schemas.microsoft.com/office/drawing/2014/main" id="{A2506C2A-9D98-497C-C62B-CBB65EC7EE38}"/>
              </a:ext>
            </a:extLst>
          </p:cNvPr>
          <p:cNvSpPr txBox="1">
            <a:spLocks noChangeArrowheads="1"/>
          </p:cNvSpPr>
          <p:nvPr/>
        </p:nvSpPr>
        <p:spPr bwMode="auto">
          <a:xfrm>
            <a:off x="2209800" y="5029200"/>
            <a:ext cx="4048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i="1"/>
              <a:t>A</a:t>
            </a:r>
          </a:p>
        </p:txBody>
      </p:sp>
      <p:sp>
        <p:nvSpPr>
          <p:cNvPr id="55" name="TextBox 54">
            <a:extLst>
              <a:ext uri="{FF2B5EF4-FFF2-40B4-BE49-F238E27FC236}">
                <a16:creationId xmlns:a16="http://schemas.microsoft.com/office/drawing/2014/main" id="{8861680D-E05D-1904-FC00-B561405F49CA}"/>
              </a:ext>
            </a:extLst>
          </p:cNvPr>
          <p:cNvSpPr txBox="1">
            <a:spLocks noChangeArrowheads="1"/>
          </p:cNvSpPr>
          <p:nvPr/>
        </p:nvSpPr>
        <p:spPr bwMode="auto">
          <a:xfrm>
            <a:off x="6553200" y="5715000"/>
            <a:ext cx="5254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i="1"/>
              <a:t>A’</a:t>
            </a:r>
          </a:p>
        </p:txBody>
      </p:sp>
      <p:sp>
        <p:nvSpPr>
          <p:cNvPr id="56" name="TextBox 55">
            <a:extLst>
              <a:ext uri="{FF2B5EF4-FFF2-40B4-BE49-F238E27FC236}">
                <a16:creationId xmlns:a16="http://schemas.microsoft.com/office/drawing/2014/main" id="{631C6B4C-8D4E-1825-C0F6-F7D15DBC9854}"/>
              </a:ext>
            </a:extLst>
          </p:cNvPr>
          <p:cNvSpPr txBox="1">
            <a:spLocks noChangeArrowheads="1"/>
          </p:cNvSpPr>
          <p:nvPr/>
        </p:nvSpPr>
        <p:spPr bwMode="auto">
          <a:xfrm>
            <a:off x="3124200" y="6019800"/>
            <a:ext cx="4048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i="1"/>
              <a:t>B</a:t>
            </a:r>
          </a:p>
        </p:txBody>
      </p:sp>
      <p:pic>
        <p:nvPicPr>
          <p:cNvPr id="2073" name="Picture 3">
            <a:extLst>
              <a:ext uri="{FF2B5EF4-FFF2-40B4-BE49-F238E27FC236}">
                <a16:creationId xmlns:a16="http://schemas.microsoft.com/office/drawing/2014/main" id="{5A8EFAE3-D519-7F8B-EAA6-129F89C79E8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5486400"/>
            <a:ext cx="381000"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74" name="Line 11">
            <a:extLst>
              <a:ext uri="{FF2B5EF4-FFF2-40B4-BE49-F238E27FC236}">
                <a16:creationId xmlns:a16="http://schemas.microsoft.com/office/drawing/2014/main" id="{069B3E6E-FFD5-9384-534B-835DB4452193}"/>
              </a:ext>
            </a:extLst>
          </p:cNvPr>
          <p:cNvSpPr>
            <a:spLocks noChangeShapeType="1"/>
          </p:cNvSpPr>
          <p:nvPr/>
        </p:nvSpPr>
        <p:spPr bwMode="auto">
          <a:xfrm>
            <a:off x="381000" y="5791200"/>
            <a:ext cx="990600" cy="0"/>
          </a:xfrm>
          <a:prstGeom prst="line">
            <a:avLst/>
          </a:prstGeom>
          <a:noFill/>
          <a:ln w="38100">
            <a:solidFill>
              <a:schemeClr val="accent2"/>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grpSp>
        <p:nvGrpSpPr>
          <p:cNvPr id="8" name="Group 41">
            <a:extLst>
              <a:ext uri="{FF2B5EF4-FFF2-40B4-BE49-F238E27FC236}">
                <a16:creationId xmlns:a16="http://schemas.microsoft.com/office/drawing/2014/main" id="{59D2C1A1-4D4E-182E-76BD-EF38A14B45DD}"/>
              </a:ext>
            </a:extLst>
          </p:cNvPr>
          <p:cNvGrpSpPr>
            <a:grpSpLocks/>
          </p:cNvGrpSpPr>
          <p:nvPr/>
        </p:nvGrpSpPr>
        <p:grpSpPr bwMode="auto">
          <a:xfrm rot="-1512564">
            <a:off x="5299075" y="3525838"/>
            <a:ext cx="1323975" cy="2287587"/>
            <a:chOff x="4800600" y="3886200"/>
            <a:chExt cx="1274763" cy="2227263"/>
          </a:xfrm>
        </p:grpSpPr>
        <p:sp>
          <p:nvSpPr>
            <p:cNvPr id="2080" name="Line 13">
              <a:extLst>
                <a:ext uri="{FF2B5EF4-FFF2-40B4-BE49-F238E27FC236}">
                  <a16:creationId xmlns:a16="http://schemas.microsoft.com/office/drawing/2014/main" id="{A2ADD693-ACB9-CA72-609C-B87C866A7CA8}"/>
                </a:ext>
              </a:extLst>
            </p:cNvPr>
            <p:cNvSpPr>
              <a:spLocks noChangeShapeType="1"/>
            </p:cNvSpPr>
            <p:nvPr/>
          </p:nvSpPr>
          <p:spPr bwMode="auto">
            <a:xfrm flipH="1" flipV="1">
              <a:off x="4800600" y="3886200"/>
              <a:ext cx="1066800" cy="220980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2081" name="Freeform 27">
              <a:extLst>
                <a:ext uri="{FF2B5EF4-FFF2-40B4-BE49-F238E27FC236}">
                  <a16:creationId xmlns:a16="http://schemas.microsoft.com/office/drawing/2014/main" id="{DAB329FE-5444-AD7C-21CA-B927057EED76}"/>
                </a:ext>
              </a:extLst>
            </p:cNvPr>
            <p:cNvSpPr>
              <a:spLocks/>
            </p:cNvSpPr>
            <p:nvPr/>
          </p:nvSpPr>
          <p:spPr bwMode="auto">
            <a:xfrm>
              <a:off x="5421313" y="5118100"/>
              <a:ext cx="654050" cy="995363"/>
            </a:xfrm>
            <a:custGeom>
              <a:avLst/>
              <a:gdLst>
                <a:gd name="T0" fmla="*/ 0 w 412"/>
                <a:gd name="T1" fmla="*/ 2147483647 h 627"/>
                <a:gd name="T2" fmla="*/ 2147483647 w 412"/>
                <a:gd name="T3" fmla="*/ 2147483647 h 627"/>
                <a:gd name="T4" fmla="*/ 2147483647 w 412"/>
                <a:gd name="T5" fmla="*/ 2147483647 h 627"/>
                <a:gd name="T6" fmla="*/ 2147483647 w 412"/>
                <a:gd name="T7" fmla="*/ 2147483647 h 627"/>
                <a:gd name="T8" fmla="*/ 2147483647 w 412"/>
                <a:gd name="T9" fmla="*/ 2147483647 h 627"/>
                <a:gd name="T10" fmla="*/ 2147483647 w 412"/>
                <a:gd name="T11" fmla="*/ 2147483647 h 627"/>
                <a:gd name="T12" fmla="*/ 2147483647 w 412"/>
                <a:gd name="T13" fmla="*/ 2147483647 h 627"/>
                <a:gd name="T14" fmla="*/ 2147483647 w 412"/>
                <a:gd name="T15" fmla="*/ 2147483647 h 627"/>
                <a:gd name="T16" fmla="*/ 2147483647 w 412"/>
                <a:gd name="T17" fmla="*/ 2147483647 h 62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12"/>
                <a:gd name="T28" fmla="*/ 0 h 627"/>
                <a:gd name="T29" fmla="*/ 412 w 412"/>
                <a:gd name="T30" fmla="*/ 627 h 62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12" h="627">
                  <a:moveTo>
                    <a:pt x="0" y="35"/>
                  </a:moveTo>
                  <a:cubicBezTo>
                    <a:pt x="52" y="0"/>
                    <a:pt x="122" y="27"/>
                    <a:pt x="181" y="35"/>
                  </a:cubicBezTo>
                  <a:cubicBezTo>
                    <a:pt x="214" y="46"/>
                    <a:pt x="246" y="59"/>
                    <a:pt x="280" y="67"/>
                  </a:cubicBezTo>
                  <a:cubicBezTo>
                    <a:pt x="298" y="86"/>
                    <a:pt x="319" y="98"/>
                    <a:pt x="337" y="117"/>
                  </a:cubicBezTo>
                  <a:cubicBezTo>
                    <a:pt x="348" y="149"/>
                    <a:pt x="359" y="156"/>
                    <a:pt x="387" y="174"/>
                  </a:cubicBezTo>
                  <a:cubicBezTo>
                    <a:pt x="412" y="251"/>
                    <a:pt x="405" y="337"/>
                    <a:pt x="378" y="413"/>
                  </a:cubicBezTo>
                  <a:cubicBezTo>
                    <a:pt x="371" y="457"/>
                    <a:pt x="365" y="481"/>
                    <a:pt x="345" y="520"/>
                  </a:cubicBezTo>
                  <a:cubicBezTo>
                    <a:pt x="337" y="554"/>
                    <a:pt x="329" y="570"/>
                    <a:pt x="304" y="594"/>
                  </a:cubicBezTo>
                  <a:cubicBezTo>
                    <a:pt x="295" y="623"/>
                    <a:pt x="302" y="613"/>
                    <a:pt x="288" y="627"/>
                  </a:cubicBezTo>
                </a:path>
              </a:pathLst>
            </a:custGeom>
            <a:noFill/>
            <a:ln w="19050" cmpd="sng">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grpSp>
      <p:grpSp>
        <p:nvGrpSpPr>
          <p:cNvPr id="9" name="Group 51">
            <a:extLst>
              <a:ext uri="{FF2B5EF4-FFF2-40B4-BE49-F238E27FC236}">
                <a16:creationId xmlns:a16="http://schemas.microsoft.com/office/drawing/2014/main" id="{E1A8F583-7ECD-8C9D-95C1-D258C370BE6F}"/>
              </a:ext>
            </a:extLst>
          </p:cNvPr>
          <p:cNvGrpSpPr>
            <a:grpSpLocks/>
          </p:cNvGrpSpPr>
          <p:nvPr/>
        </p:nvGrpSpPr>
        <p:grpSpPr bwMode="auto">
          <a:xfrm rot="-3463747">
            <a:off x="4873625" y="3879850"/>
            <a:ext cx="1219200" cy="2286000"/>
            <a:chOff x="3810000" y="3886200"/>
            <a:chExt cx="990600" cy="2220913"/>
          </a:xfrm>
        </p:grpSpPr>
        <p:sp>
          <p:nvSpPr>
            <p:cNvPr id="2078" name="Line 12">
              <a:extLst>
                <a:ext uri="{FF2B5EF4-FFF2-40B4-BE49-F238E27FC236}">
                  <a16:creationId xmlns:a16="http://schemas.microsoft.com/office/drawing/2014/main" id="{6398CFC9-51AD-CA83-EA9D-B8E6EA0C7254}"/>
                </a:ext>
              </a:extLst>
            </p:cNvPr>
            <p:cNvSpPr>
              <a:spLocks noChangeShapeType="1"/>
            </p:cNvSpPr>
            <p:nvPr/>
          </p:nvSpPr>
          <p:spPr bwMode="auto">
            <a:xfrm flipV="1">
              <a:off x="3810000" y="3886200"/>
              <a:ext cx="990600" cy="220980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2079" name="Freeform 26">
              <a:extLst>
                <a:ext uri="{FF2B5EF4-FFF2-40B4-BE49-F238E27FC236}">
                  <a16:creationId xmlns:a16="http://schemas.microsoft.com/office/drawing/2014/main" id="{C2BD2599-77DF-C06A-3389-6D6A8032487D}"/>
                </a:ext>
              </a:extLst>
            </p:cNvPr>
            <p:cNvSpPr>
              <a:spLocks/>
            </p:cNvSpPr>
            <p:nvPr/>
          </p:nvSpPr>
          <p:spPr bwMode="auto">
            <a:xfrm>
              <a:off x="3814763" y="5186363"/>
              <a:ext cx="595312" cy="920750"/>
            </a:xfrm>
            <a:custGeom>
              <a:avLst/>
              <a:gdLst>
                <a:gd name="T0" fmla="*/ 2147483647 w 375"/>
                <a:gd name="T1" fmla="*/ 0 h 580"/>
                <a:gd name="T2" fmla="*/ 2147483647 w 375"/>
                <a:gd name="T3" fmla="*/ 2147483647 h 580"/>
                <a:gd name="T4" fmla="*/ 2147483647 w 375"/>
                <a:gd name="T5" fmla="*/ 2147483647 h 580"/>
                <a:gd name="T6" fmla="*/ 2147483647 w 375"/>
                <a:gd name="T7" fmla="*/ 2147483647 h 580"/>
                <a:gd name="T8" fmla="*/ 2147483647 w 375"/>
                <a:gd name="T9" fmla="*/ 2147483647 h 580"/>
                <a:gd name="T10" fmla="*/ 2147483647 w 375"/>
                <a:gd name="T11" fmla="*/ 2147483647 h 580"/>
                <a:gd name="T12" fmla="*/ 2147483647 w 375"/>
                <a:gd name="T13" fmla="*/ 2147483647 h 580"/>
                <a:gd name="T14" fmla="*/ 2147483647 w 375"/>
                <a:gd name="T15" fmla="*/ 2147483647 h 580"/>
                <a:gd name="T16" fmla="*/ 2147483647 w 375"/>
                <a:gd name="T17" fmla="*/ 2147483647 h 580"/>
                <a:gd name="T18" fmla="*/ 2147483647 w 375"/>
                <a:gd name="T19" fmla="*/ 2147483647 h 580"/>
                <a:gd name="T20" fmla="*/ 2147483647 w 375"/>
                <a:gd name="T21" fmla="*/ 2147483647 h 580"/>
                <a:gd name="T22" fmla="*/ 2147483647 w 375"/>
                <a:gd name="T23" fmla="*/ 2147483647 h 580"/>
                <a:gd name="T24" fmla="*/ 0 w 375"/>
                <a:gd name="T25" fmla="*/ 2147483647 h 58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75"/>
                <a:gd name="T40" fmla="*/ 0 h 580"/>
                <a:gd name="T41" fmla="*/ 375 w 375"/>
                <a:gd name="T42" fmla="*/ 580 h 58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75" h="580">
                  <a:moveTo>
                    <a:pt x="255" y="0"/>
                  </a:moveTo>
                  <a:cubicBezTo>
                    <a:pt x="260" y="8"/>
                    <a:pt x="265" y="17"/>
                    <a:pt x="271" y="24"/>
                  </a:cubicBezTo>
                  <a:cubicBezTo>
                    <a:pt x="284" y="39"/>
                    <a:pt x="312" y="66"/>
                    <a:pt x="312" y="66"/>
                  </a:cubicBezTo>
                  <a:cubicBezTo>
                    <a:pt x="326" y="104"/>
                    <a:pt x="338" y="110"/>
                    <a:pt x="354" y="156"/>
                  </a:cubicBezTo>
                  <a:cubicBezTo>
                    <a:pt x="360" y="172"/>
                    <a:pt x="370" y="205"/>
                    <a:pt x="370" y="205"/>
                  </a:cubicBezTo>
                  <a:cubicBezTo>
                    <a:pt x="367" y="263"/>
                    <a:pt x="375" y="322"/>
                    <a:pt x="362" y="378"/>
                  </a:cubicBezTo>
                  <a:cubicBezTo>
                    <a:pt x="355" y="410"/>
                    <a:pt x="321" y="420"/>
                    <a:pt x="296" y="428"/>
                  </a:cubicBezTo>
                  <a:cubicBezTo>
                    <a:pt x="280" y="433"/>
                    <a:pt x="247" y="444"/>
                    <a:pt x="247" y="444"/>
                  </a:cubicBezTo>
                  <a:cubicBezTo>
                    <a:pt x="228" y="473"/>
                    <a:pt x="214" y="482"/>
                    <a:pt x="181" y="493"/>
                  </a:cubicBezTo>
                  <a:cubicBezTo>
                    <a:pt x="124" y="531"/>
                    <a:pt x="150" y="519"/>
                    <a:pt x="107" y="535"/>
                  </a:cubicBezTo>
                  <a:cubicBezTo>
                    <a:pt x="60" y="580"/>
                    <a:pt x="124" y="524"/>
                    <a:pt x="66" y="559"/>
                  </a:cubicBezTo>
                  <a:cubicBezTo>
                    <a:pt x="59" y="563"/>
                    <a:pt x="57" y="574"/>
                    <a:pt x="49" y="576"/>
                  </a:cubicBezTo>
                  <a:cubicBezTo>
                    <a:pt x="33" y="580"/>
                    <a:pt x="16" y="576"/>
                    <a:pt x="0" y="576"/>
                  </a:cubicBezTo>
                </a:path>
              </a:pathLst>
            </a:custGeom>
            <a:noFill/>
            <a:ln w="19050" cmpd="sng">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grpSp>
      <p:sp>
        <p:nvSpPr>
          <p:cNvPr id="48" name="TextBox 47">
            <a:extLst>
              <a:ext uri="{FF2B5EF4-FFF2-40B4-BE49-F238E27FC236}">
                <a16:creationId xmlns:a16="http://schemas.microsoft.com/office/drawing/2014/main" id="{3876D94B-F332-074D-4EE3-3FC467042EF2}"/>
              </a:ext>
            </a:extLst>
          </p:cNvPr>
          <p:cNvSpPr txBox="1">
            <a:spLocks noChangeArrowheads="1"/>
          </p:cNvSpPr>
          <p:nvPr/>
        </p:nvSpPr>
        <p:spPr bwMode="auto">
          <a:xfrm>
            <a:off x="5876925" y="6172200"/>
            <a:ext cx="5238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i="1"/>
              <a:t>B’</a:t>
            </a:r>
          </a:p>
        </p:txBody>
      </p:sp>
      <mc:AlternateContent xmlns:mc="http://schemas.openxmlformats.org/markup-compatibility/2006" xmlns:p14="http://schemas.microsoft.com/office/powerpoint/2010/main">
        <mc:Choice Requires="p14">
          <p:contentPart p14:bwMode="auto" r:id="rId4">
            <p14:nvContentPartPr>
              <p14:cNvPr id="2052" name="Ink 48">
                <a:extLst>
                  <a:ext uri="{FF2B5EF4-FFF2-40B4-BE49-F238E27FC236}">
                    <a16:creationId xmlns:a16="http://schemas.microsoft.com/office/drawing/2014/main" id="{1201623D-7BB4-BACC-2EB4-D9EEAA8D63F8}"/>
                  </a:ext>
                </a:extLst>
              </p14:cNvPr>
              <p14:cNvContentPartPr>
                <a14:cpLocks xmlns:a14="http://schemas.microsoft.com/office/drawing/2010/main" noRot="1" noChangeAspect="1" noEditPoints="1" noChangeArrowheads="1" noChangeShapeType="1"/>
              </p14:cNvContentPartPr>
              <p14:nvPr/>
            </p14:nvContentPartPr>
            <p14:xfrm>
              <a:off x="4495800" y="4178300"/>
              <a:ext cx="3175" cy="3175"/>
            </p14:xfrm>
          </p:contentPart>
        </mc:Choice>
        <mc:Fallback xmlns="">
          <p:pic>
            <p:nvPicPr>
              <p:cNvPr id="2052" name="Ink 48">
                <a:extLst>
                  <a:ext uri="{FF2B5EF4-FFF2-40B4-BE49-F238E27FC236}">
                    <a16:creationId xmlns:a16="http://schemas.microsoft.com/office/drawing/2014/main" id="{1201623D-7BB4-BACC-2EB4-D9EEAA8D63F8}"/>
                  </a:ext>
                </a:extLst>
              </p:cNvPr>
              <p:cNvPicPr>
                <a:picLocks noRot="1" noChangeAspect="1" noEditPoints="1" noChangeArrowheads="1" noChangeShapeType="1"/>
              </p:cNvPicPr>
              <p:nvPr/>
            </p:nvPicPr>
            <p:blipFill>
              <a:blip r:embed="rId9"/>
              <a:stretch>
                <a:fillRect/>
              </a:stretch>
            </p:blipFill>
            <p:spPr>
              <a:xfrm>
                <a:off x="4487545" y="4170045"/>
                <a:ext cx="19685" cy="19685"/>
              </a:xfrm>
              <a:prstGeom prst="rect">
                <a:avLst/>
              </a:prstGeom>
            </p:spPr>
          </p:pic>
        </mc:Fallback>
      </mc:AlternateContent>
      <p:grpSp>
        <p:nvGrpSpPr>
          <p:cNvPr id="10" name="Group 9">
            <a:extLst>
              <a:ext uri="{FF2B5EF4-FFF2-40B4-BE49-F238E27FC236}">
                <a16:creationId xmlns:a16="http://schemas.microsoft.com/office/drawing/2014/main" id="{3A966036-A1E1-178F-3013-237BA311F4BB}"/>
              </a:ext>
            </a:extLst>
          </p:cNvPr>
          <p:cNvGrpSpPr/>
          <p:nvPr/>
        </p:nvGrpSpPr>
        <p:grpSpPr>
          <a:xfrm>
            <a:off x="0" y="0"/>
            <a:ext cx="9144000" cy="6858000"/>
            <a:chOff x="0" y="0"/>
            <a:chExt cx="9144000" cy="6858000"/>
          </a:xfrm>
        </p:grpSpPr>
        <p:pic>
          <p:nvPicPr>
            <p:cNvPr id="11" name="Picture 22" descr="Logo usage Guidelines">
              <a:extLst>
                <a:ext uri="{FF2B5EF4-FFF2-40B4-BE49-F238E27FC236}">
                  <a16:creationId xmlns:a16="http://schemas.microsoft.com/office/drawing/2014/main" id="{BB5B056D-83DB-209A-57C6-7310AF9F940D}"/>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12" name="Group 38">
              <a:extLst>
                <a:ext uri="{FF2B5EF4-FFF2-40B4-BE49-F238E27FC236}">
                  <a16:creationId xmlns:a16="http://schemas.microsoft.com/office/drawing/2014/main" id="{B51AD7BC-DB9C-E5FD-B81E-540F96E7BFC3}"/>
                </a:ext>
              </a:extLst>
            </p:cNvPr>
            <p:cNvGrpSpPr>
              <a:grpSpLocks/>
            </p:cNvGrpSpPr>
            <p:nvPr/>
          </p:nvGrpSpPr>
          <p:grpSpPr bwMode="auto">
            <a:xfrm>
              <a:off x="0" y="0"/>
              <a:ext cx="9144000" cy="6858000"/>
              <a:chOff x="0" y="0"/>
              <a:chExt cx="9144000" cy="6858000"/>
            </a:xfrm>
          </p:grpSpPr>
          <p:grpSp>
            <p:nvGrpSpPr>
              <p:cNvPr id="13" name="Group 19">
                <a:extLst>
                  <a:ext uri="{FF2B5EF4-FFF2-40B4-BE49-F238E27FC236}">
                    <a16:creationId xmlns:a16="http://schemas.microsoft.com/office/drawing/2014/main" id="{6E7DD060-A0A3-29AF-2244-FEDB016C8392}"/>
                  </a:ext>
                </a:extLst>
              </p:cNvPr>
              <p:cNvGrpSpPr>
                <a:grpSpLocks/>
              </p:cNvGrpSpPr>
              <p:nvPr/>
            </p:nvGrpSpPr>
            <p:grpSpPr bwMode="auto">
              <a:xfrm>
                <a:off x="0" y="0"/>
                <a:ext cx="9144000" cy="6858000"/>
                <a:chOff x="0" y="0"/>
                <a:chExt cx="9144000" cy="6858000"/>
              </a:xfrm>
            </p:grpSpPr>
            <p:grpSp>
              <p:nvGrpSpPr>
                <p:cNvPr id="15" name="Group 14">
                  <a:extLst>
                    <a:ext uri="{FF2B5EF4-FFF2-40B4-BE49-F238E27FC236}">
                      <a16:creationId xmlns:a16="http://schemas.microsoft.com/office/drawing/2014/main" id="{96F14D17-E62A-F519-6945-476DC2EFFA63}"/>
                    </a:ext>
                  </a:extLst>
                </p:cNvPr>
                <p:cNvGrpSpPr>
                  <a:grpSpLocks/>
                </p:cNvGrpSpPr>
                <p:nvPr/>
              </p:nvGrpSpPr>
              <p:grpSpPr bwMode="auto">
                <a:xfrm>
                  <a:off x="0" y="0"/>
                  <a:ext cx="9144000" cy="6858000"/>
                  <a:chOff x="0" y="0"/>
                  <a:chExt cx="5760" cy="4320"/>
                </a:xfrm>
              </p:grpSpPr>
              <p:grpSp>
                <p:nvGrpSpPr>
                  <p:cNvPr id="17" name="Group 16">
                    <a:extLst>
                      <a:ext uri="{FF2B5EF4-FFF2-40B4-BE49-F238E27FC236}">
                        <a16:creationId xmlns:a16="http://schemas.microsoft.com/office/drawing/2014/main" id="{5DABCF53-49F3-5CBD-357E-BFDB6AEF1E30}"/>
                      </a:ext>
                    </a:extLst>
                  </p:cNvPr>
                  <p:cNvGrpSpPr>
                    <a:grpSpLocks/>
                  </p:cNvGrpSpPr>
                  <p:nvPr/>
                </p:nvGrpSpPr>
                <p:grpSpPr bwMode="auto">
                  <a:xfrm>
                    <a:off x="0" y="0"/>
                    <a:ext cx="192" cy="4320"/>
                    <a:chOff x="0" y="-48"/>
                    <a:chExt cx="144" cy="4368"/>
                  </a:xfrm>
                </p:grpSpPr>
                <p:sp>
                  <p:nvSpPr>
                    <p:cNvPr id="27" name="Rectangle 10">
                      <a:extLst>
                        <a:ext uri="{FF2B5EF4-FFF2-40B4-BE49-F238E27FC236}">
                          <a16:creationId xmlns:a16="http://schemas.microsoft.com/office/drawing/2014/main" id="{3F1D2946-1C0E-9CB3-C31C-E173B248D23D}"/>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8" name="Rectangle 11">
                      <a:extLst>
                        <a:ext uri="{FF2B5EF4-FFF2-40B4-BE49-F238E27FC236}">
                          <a16:creationId xmlns:a16="http://schemas.microsoft.com/office/drawing/2014/main" id="{98F4AA91-9EE2-A4EE-5FA5-7A7C974F98C8}"/>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8" name="Group 17">
                    <a:extLst>
                      <a:ext uri="{FF2B5EF4-FFF2-40B4-BE49-F238E27FC236}">
                        <a16:creationId xmlns:a16="http://schemas.microsoft.com/office/drawing/2014/main" id="{A3D85F2E-4521-8FE5-834A-7E804F9DB4C0}"/>
                      </a:ext>
                    </a:extLst>
                  </p:cNvPr>
                  <p:cNvGrpSpPr>
                    <a:grpSpLocks/>
                  </p:cNvGrpSpPr>
                  <p:nvPr/>
                </p:nvGrpSpPr>
                <p:grpSpPr bwMode="auto">
                  <a:xfrm>
                    <a:off x="5674" y="24"/>
                    <a:ext cx="86" cy="4296"/>
                    <a:chOff x="5616" y="-48"/>
                    <a:chExt cx="144" cy="4368"/>
                  </a:xfrm>
                </p:grpSpPr>
                <p:sp>
                  <p:nvSpPr>
                    <p:cNvPr id="25" name="Rectangle 13">
                      <a:extLst>
                        <a:ext uri="{FF2B5EF4-FFF2-40B4-BE49-F238E27FC236}">
                          <a16:creationId xmlns:a16="http://schemas.microsoft.com/office/drawing/2014/main" id="{3586ED38-C7FB-4ED2-BC39-ACB8901DBABF}"/>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6" name="Rectangle 14">
                      <a:extLst>
                        <a:ext uri="{FF2B5EF4-FFF2-40B4-BE49-F238E27FC236}">
                          <a16:creationId xmlns:a16="http://schemas.microsoft.com/office/drawing/2014/main" id="{3BF01AA2-1A55-0E73-E013-AAD761596912}"/>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9" name="Group 15">
                    <a:extLst>
                      <a:ext uri="{FF2B5EF4-FFF2-40B4-BE49-F238E27FC236}">
                        <a16:creationId xmlns:a16="http://schemas.microsoft.com/office/drawing/2014/main" id="{6B53EB3E-4734-D45F-B317-6A9EBAFCAB24}"/>
                      </a:ext>
                    </a:extLst>
                  </p:cNvPr>
                  <p:cNvGrpSpPr>
                    <a:grpSpLocks/>
                  </p:cNvGrpSpPr>
                  <p:nvPr/>
                </p:nvGrpSpPr>
                <p:grpSpPr bwMode="auto">
                  <a:xfrm>
                    <a:off x="144" y="0"/>
                    <a:ext cx="5616" cy="144"/>
                    <a:chOff x="96" y="-48"/>
                    <a:chExt cx="5520" cy="144"/>
                  </a:xfrm>
                </p:grpSpPr>
                <p:sp>
                  <p:nvSpPr>
                    <p:cNvPr id="23" name="Rectangle 22">
                      <a:extLst>
                        <a:ext uri="{FF2B5EF4-FFF2-40B4-BE49-F238E27FC236}">
                          <a16:creationId xmlns:a16="http://schemas.microsoft.com/office/drawing/2014/main" id="{877632D8-9939-9430-40E1-3D82B6B3FBA2}"/>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4" name="Rectangle 23">
                      <a:extLst>
                        <a:ext uri="{FF2B5EF4-FFF2-40B4-BE49-F238E27FC236}">
                          <a16:creationId xmlns:a16="http://schemas.microsoft.com/office/drawing/2014/main" id="{7C245C4B-637F-32BB-B166-4F0BBDC2F59C}"/>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0" name="Group 18">
                    <a:extLst>
                      <a:ext uri="{FF2B5EF4-FFF2-40B4-BE49-F238E27FC236}">
                        <a16:creationId xmlns:a16="http://schemas.microsoft.com/office/drawing/2014/main" id="{6A19C2D9-3A53-9090-D82C-B8D1D032458C}"/>
                      </a:ext>
                    </a:extLst>
                  </p:cNvPr>
                  <p:cNvGrpSpPr>
                    <a:grpSpLocks/>
                  </p:cNvGrpSpPr>
                  <p:nvPr/>
                </p:nvGrpSpPr>
                <p:grpSpPr bwMode="auto">
                  <a:xfrm>
                    <a:off x="144" y="4234"/>
                    <a:ext cx="5616" cy="86"/>
                    <a:chOff x="96" y="4176"/>
                    <a:chExt cx="5520" cy="144"/>
                  </a:xfrm>
                </p:grpSpPr>
                <p:sp>
                  <p:nvSpPr>
                    <p:cNvPr id="21" name="Rectangle 19">
                      <a:extLst>
                        <a:ext uri="{FF2B5EF4-FFF2-40B4-BE49-F238E27FC236}">
                          <a16:creationId xmlns:a16="http://schemas.microsoft.com/office/drawing/2014/main" id="{4844326C-21C6-1041-AFFB-7E607D648A72}"/>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2" name="Rectangle 20">
                      <a:extLst>
                        <a:ext uri="{FF2B5EF4-FFF2-40B4-BE49-F238E27FC236}">
                          <a16:creationId xmlns:a16="http://schemas.microsoft.com/office/drawing/2014/main" id="{DD65371A-98F4-9F3A-6738-C08C4AFE6213}"/>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6" name="Rectangle 21">
                  <a:extLst>
                    <a:ext uri="{FF2B5EF4-FFF2-40B4-BE49-F238E27FC236}">
                      <a16:creationId xmlns:a16="http://schemas.microsoft.com/office/drawing/2014/main" id="{87608C2C-7617-ABD4-D14C-C7A39B1766CF}"/>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14" name="Picture 42" descr="A picture containing shape&#10;&#10;Description automatically generated">
                <a:extLst>
                  <a:ext uri="{FF2B5EF4-FFF2-40B4-BE49-F238E27FC236}">
                    <a16:creationId xmlns:a16="http://schemas.microsoft.com/office/drawing/2014/main" id="{9C3C9296-8C6F-2702-DA82-C0639D9E3F9B}"/>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extLst>
      <p:ext uri="{BB962C8B-B14F-4D97-AF65-F5344CB8AC3E}">
        <p14:creationId xmlns:p14="http://schemas.microsoft.com/office/powerpoint/2010/main" val="87472932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dissolve">
                                      <p:cBhvr>
                                        <p:cTn id="12" dur="500"/>
                                        <p:tgtEl>
                                          <p:spTgt spid="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dissolve">
                                      <p:cBhvr>
                                        <p:cTn id="17" dur="500"/>
                                        <p:tgtEl>
                                          <p:spTgt spid="2"/>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47125"/>
                                        </p:tgtEl>
                                        <p:attrNameLst>
                                          <p:attrName>style.visibility</p:attrName>
                                        </p:attrNameLst>
                                      </p:cBhvr>
                                      <p:to>
                                        <p:strVal val="visible"/>
                                      </p:to>
                                    </p:set>
                                    <p:animEffect transition="in" filter="dissolve">
                                      <p:cBhvr>
                                        <p:cTn id="22" dur="500"/>
                                        <p:tgtEl>
                                          <p:spTgt spid="47125"/>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47111"/>
                                        </p:tgtEl>
                                        <p:attrNameLst>
                                          <p:attrName>style.visibility</p:attrName>
                                        </p:attrNameLst>
                                      </p:cBhvr>
                                      <p:to>
                                        <p:strVal val="visible"/>
                                      </p:to>
                                    </p:set>
                                    <p:animEffect transition="in" filter="dissolve">
                                      <p:cBhvr>
                                        <p:cTn id="27" dur="500"/>
                                        <p:tgtEl>
                                          <p:spTgt spid="47111"/>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nodeType="click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dissolve">
                                      <p:cBhvr>
                                        <p:cTn id="32" dur="500"/>
                                        <p:tgtEl>
                                          <p:spTgt spid="3"/>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nodeType="click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dissolve">
                                      <p:cBhvr>
                                        <p:cTn id="37" dur="500"/>
                                        <p:tgtEl>
                                          <p:spTgt spid="7"/>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54"/>
                                        </p:tgtEl>
                                        <p:attrNameLst>
                                          <p:attrName>style.visibility</p:attrName>
                                        </p:attrNameLst>
                                      </p:cBhvr>
                                      <p:to>
                                        <p:strVal val="visible"/>
                                      </p:to>
                                    </p:set>
                                    <p:animEffect transition="in" filter="dissolve">
                                      <p:cBhvr>
                                        <p:cTn id="42" dur="500"/>
                                        <p:tgtEl>
                                          <p:spTgt spid="54"/>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9" presetClass="entr" presetSubtype="0" fill="hold" nodeType="clickEffect">
                                  <p:stCondLst>
                                    <p:cond delay="0"/>
                                  </p:stCondLst>
                                  <p:childTnLst>
                                    <p:set>
                                      <p:cBhvr>
                                        <p:cTn id="46" dur="1" fill="hold">
                                          <p:stCondLst>
                                            <p:cond delay="0"/>
                                          </p:stCondLst>
                                        </p:cTn>
                                        <p:tgtEl>
                                          <p:spTgt spid="8"/>
                                        </p:tgtEl>
                                        <p:attrNameLst>
                                          <p:attrName>style.visibility</p:attrName>
                                        </p:attrNameLst>
                                      </p:cBhvr>
                                      <p:to>
                                        <p:strVal val="visible"/>
                                      </p:to>
                                    </p:set>
                                    <p:animEffect transition="in" filter="dissolve">
                                      <p:cBhvr>
                                        <p:cTn id="47" dur="500"/>
                                        <p:tgtEl>
                                          <p:spTgt spid="8"/>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9" presetClass="entr" presetSubtype="0" fill="hold" grpId="0" nodeType="clickEffect">
                                  <p:stCondLst>
                                    <p:cond delay="0"/>
                                  </p:stCondLst>
                                  <p:childTnLst>
                                    <p:set>
                                      <p:cBhvr>
                                        <p:cTn id="51" dur="1" fill="hold">
                                          <p:stCondLst>
                                            <p:cond delay="0"/>
                                          </p:stCondLst>
                                        </p:cTn>
                                        <p:tgtEl>
                                          <p:spTgt spid="55"/>
                                        </p:tgtEl>
                                        <p:attrNameLst>
                                          <p:attrName>style.visibility</p:attrName>
                                        </p:attrNameLst>
                                      </p:cBhvr>
                                      <p:to>
                                        <p:strVal val="visible"/>
                                      </p:to>
                                    </p:set>
                                    <p:animEffect transition="in" filter="dissolve">
                                      <p:cBhvr>
                                        <p:cTn id="52" dur="500"/>
                                        <p:tgtEl>
                                          <p:spTgt spid="55"/>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9" presetClass="entr" presetSubtype="0" fill="hold" nodeType="clickEffect">
                                  <p:stCondLst>
                                    <p:cond delay="0"/>
                                  </p:stCondLst>
                                  <p:childTnLst>
                                    <p:set>
                                      <p:cBhvr>
                                        <p:cTn id="56" dur="1" fill="hold">
                                          <p:stCondLst>
                                            <p:cond delay="0"/>
                                          </p:stCondLst>
                                        </p:cTn>
                                        <p:tgtEl>
                                          <p:spTgt spid="4"/>
                                        </p:tgtEl>
                                        <p:attrNameLst>
                                          <p:attrName>style.visibility</p:attrName>
                                        </p:attrNameLst>
                                      </p:cBhvr>
                                      <p:to>
                                        <p:strVal val="visible"/>
                                      </p:to>
                                    </p:set>
                                    <p:animEffect transition="in" filter="dissolve">
                                      <p:cBhvr>
                                        <p:cTn id="57" dur="500"/>
                                        <p:tgtEl>
                                          <p:spTgt spid="4"/>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9" presetClass="entr" presetSubtype="0" fill="hold" grpId="0" nodeType="clickEffect">
                                  <p:stCondLst>
                                    <p:cond delay="0"/>
                                  </p:stCondLst>
                                  <p:childTnLst>
                                    <p:set>
                                      <p:cBhvr>
                                        <p:cTn id="61" dur="1" fill="hold">
                                          <p:stCondLst>
                                            <p:cond delay="0"/>
                                          </p:stCondLst>
                                        </p:cTn>
                                        <p:tgtEl>
                                          <p:spTgt spid="56"/>
                                        </p:tgtEl>
                                        <p:attrNameLst>
                                          <p:attrName>style.visibility</p:attrName>
                                        </p:attrNameLst>
                                      </p:cBhvr>
                                      <p:to>
                                        <p:strVal val="visible"/>
                                      </p:to>
                                    </p:set>
                                    <p:animEffect transition="in" filter="dissolve">
                                      <p:cBhvr>
                                        <p:cTn id="62" dur="500"/>
                                        <p:tgtEl>
                                          <p:spTgt spid="56"/>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9" presetClass="entr" presetSubtype="0" fill="hold" nodeType="clickEffect">
                                  <p:stCondLst>
                                    <p:cond delay="0"/>
                                  </p:stCondLst>
                                  <p:childTnLst>
                                    <p:set>
                                      <p:cBhvr>
                                        <p:cTn id="66" dur="1" fill="hold">
                                          <p:stCondLst>
                                            <p:cond delay="0"/>
                                          </p:stCondLst>
                                        </p:cTn>
                                        <p:tgtEl>
                                          <p:spTgt spid="9"/>
                                        </p:tgtEl>
                                        <p:attrNameLst>
                                          <p:attrName>style.visibility</p:attrName>
                                        </p:attrNameLst>
                                      </p:cBhvr>
                                      <p:to>
                                        <p:strVal val="visible"/>
                                      </p:to>
                                    </p:set>
                                    <p:animEffect transition="in" filter="dissolve">
                                      <p:cBhvr>
                                        <p:cTn id="67" dur="500"/>
                                        <p:tgtEl>
                                          <p:spTgt spid="9"/>
                                        </p:tgtEl>
                                      </p:cBhvr>
                                    </p:animEffect>
                                  </p:childTnLst>
                                </p:cTn>
                              </p:par>
                            </p:childTnLst>
                          </p:cTn>
                        </p:par>
                      </p:childTnLst>
                    </p:cTn>
                  </p:par>
                  <p:par>
                    <p:cTn id="68" fill="hold" nodeType="clickPar">
                      <p:stCondLst>
                        <p:cond delay="indefinite"/>
                      </p:stCondLst>
                      <p:childTnLst>
                        <p:par>
                          <p:cTn id="69" fill="hold" nodeType="withGroup">
                            <p:stCondLst>
                              <p:cond delay="0"/>
                            </p:stCondLst>
                            <p:childTnLst>
                              <p:par>
                                <p:cTn id="70" presetID="9" presetClass="entr" presetSubtype="0" fill="hold" grpId="0" nodeType="clickEffect">
                                  <p:stCondLst>
                                    <p:cond delay="0"/>
                                  </p:stCondLst>
                                  <p:childTnLst>
                                    <p:set>
                                      <p:cBhvr>
                                        <p:cTn id="71" dur="1" fill="hold">
                                          <p:stCondLst>
                                            <p:cond delay="0"/>
                                          </p:stCondLst>
                                        </p:cTn>
                                        <p:tgtEl>
                                          <p:spTgt spid="48"/>
                                        </p:tgtEl>
                                        <p:attrNameLst>
                                          <p:attrName>style.visibility</p:attrName>
                                        </p:attrNameLst>
                                      </p:cBhvr>
                                      <p:to>
                                        <p:strVal val="visible"/>
                                      </p:to>
                                    </p:set>
                                    <p:animEffect transition="in" filter="dissolve">
                                      <p:cBhvr>
                                        <p:cTn id="72"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11" grpId="0" animBg="1"/>
      <p:bldP spid="47125" grpId="0"/>
      <p:bldP spid="54" grpId="0"/>
      <p:bldP spid="55" grpId="0"/>
      <p:bldP spid="56" grpId="0"/>
      <p:bldP spid="4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Picture 2">
            <a:extLst>
              <a:ext uri="{FF2B5EF4-FFF2-40B4-BE49-F238E27FC236}">
                <a16:creationId xmlns:a16="http://schemas.microsoft.com/office/drawing/2014/main" id="{9B3B403F-8A6D-F4A1-F1E4-EC6415EE9B9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1173419"/>
            <a:ext cx="7759700" cy="2761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475" name="Picture 3">
            <a:extLst>
              <a:ext uri="{FF2B5EF4-FFF2-40B4-BE49-F238E27FC236}">
                <a16:creationId xmlns:a16="http://schemas.microsoft.com/office/drawing/2014/main" id="{441F1267-EA22-EE4B-9B56-C0774F2FE2E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2530" y="4059195"/>
            <a:ext cx="8120887" cy="2570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1">
            <a:extLst>
              <a:ext uri="{FF2B5EF4-FFF2-40B4-BE49-F238E27FC236}">
                <a16:creationId xmlns:a16="http://schemas.microsoft.com/office/drawing/2014/main" id="{C1218B67-011D-50D9-219E-6EC30E152019}"/>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E3FDF170-1154-86BC-FFEA-5F808853E66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8CF50B7C-8CD9-10CE-1A9E-1C86A234CACD}"/>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E9733472-4A0B-9419-44FE-C5C46603CDF8}"/>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2B97AA28-0F28-DC99-4CD8-A38B2FC6F6AF}"/>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3795C5FF-DF0F-BA84-7057-44225ECD2DF3}"/>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83091BFD-6D56-2558-861B-06A0E0B2C497}"/>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DF4F6E73-94B8-2E91-6378-5425E454396A}"/>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9">
                    <a:extLst>
                      <a:ext uri="{FF2B5EF4-FFF2-40B4-BE49-F238E27FC236}">
                        <a16:creationId xmlns:a16="http://schemas.microsoft.com/office/drawing/2014/main" id="{369AAD4D-5F0B-0CFE-D486-A065D296ED91}"/>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67FF1867-1276-87E8-8CE0-833A2A72DD32}"/>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E0AA210B-D7E2-E989-0CD5-2ADD3D5E55A0}"/>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202DC736-A132-2112-F9C6-33CBE0C05A3C}"/>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E743E8AC-F6BE-6637-B01E-2ECC7F663FB5}"/>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07090FB6-73F2-F589-0737-12412EAF5287}"/>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7BE990EB-7ACE-2B04-D1DC-16CA4619B246}"/>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D28E8315-2950-7538-AF6B-5512DE3CDC88}"/>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0C72D661-466E-057E-74B4-77FCE14014DB}"/>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D3E06F21-E35A-C6A6-2D36-473B0CC36846}"/>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F4D235B1-7CD5-FAA4-B85F-BCC6737DEC9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21" name="Title 21">
            <a:extLst>
              <a:ext uri="{FF2B5EF4-FFF2-40B4-BE49-F238E27FC236}">
                <a16:creationId xmlns:a16="http://schemas.microsoft.com/office/drawing/2014/main" id="{91438201-6E59-F521-27CC-5827CDC9DBEF}"/>
              </a:ext>
            </a:extLst>
          </p:cNvPr>
          <p:cNvSpPr txBox="1">
            <a:spLocks/>
          </p:cNvSpPr>
          <p:nvPr/>
        </p:nvSpPr>
        <p:spPr>
          <a:xfrm>
            <a:off x="1066800" y="349444"/>
            <a:ext cx="7772400" cy="641156"/>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a:lstStyle>
          <a:p>
            <a:r>
              <a:rPr lang="en-US" sz="2800" kern="0" dirty="0"/>
              <a:t>Bucket &amp; Jet Interaction Cycle</a:t>
            </a:r>
            <a:endParaRPr lang="en-IN" sz="2800" kern="0"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105474"/>
                                        </p:tgtEl>
                                        <p:attrNameLst>
                                          <p:attrName>style.visibility</p:attrName>
                                        </p:attrNameLst>
                                      </p:cBhvr>
                                      <p:to>
                                        <p:strVal val="visible"/>
                                      </p:to>
                                    </p:set>
                                    <p:animEffect transition="in" filter="dissolve">
                                      <p:cBhvr>
                                        <p:cTn id="7" dur="500"/>
                                        <p:tgtEl>
                                          <p:spTgt spid="10547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105475"/>
                                        </p:tgtEl>
                                        <p:attrNameLst>
                                          <p:attrName>style.visibility</p:attrName>
                                        </p:attrNameLst>
                                      </p:cBhvr>
                                      <p:to>
                                        <p:strVal val="visible"/>
                                      </p:to>
                                    </p:set>
                                    <p:animEffect transition="in" filter="dissolve">
                                      <p:cBhvr>
                                        <p:cTn id="12" dur="500"/>
                                        <p:tgtEl>
                                          <p:spTgt spid="1054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7" name="Picture 2">
            <a:extLst>
              <a:ext uri="{FF2B5EF4-FFF2-40B4-BE49-F238E27FC236}">
                <a16:creationId xmlns:a16="http://schemas.microsoft.com/office/drawing/2014/main" id="{5B659EB0-DDDB-2429-096C-DD2A12978B8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163" y="2895600"/>
            <a:ext cx="9037637"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8" name="Title 2">
            <a:extLst>
              <a:ext uri="{FF2B5EF4-FFF2-40B4-BE49-F238E27FC236}">
                <a16:creationId xmlns:a16="http://schemas.microsoft.com/office/drawing/2014/main" id="{1CAEF39D-5FA2-7A8F-5281-7C9910164749}"/>
              </a:ext>
            </a:extLst>
          </p:cNvPr>
          <p:cNvSpPr>
            <a:spLocks noGrp="1"/>
          </p:cNvSpPr>
          <p:nvPr>
            <p:ph type="title"/>
          </p:nvPr>
        </p:nvSpPr>
        <p:spPr>
          <a:xfrm>
            <a:off x="1753262" y="228600"/>
            <a:ext cx="5866738" cy="914400"/>
          </a:xfrm>
        </p:spPr>
        <p:txBody>
          <a:bodyPr/>
          <a:lstStyle/>
          <a:p>
            <a:r>
              <a:rPr lang="en-US" altLang="en-US" sz="2800" dirty="0"/>
              <a:t>Distribution of Reaction to Impulse Action</a:t>
            </a:r>
          </a:p>
        </p:txBody>
      </p:sp>
      <p:sp>
        <p:nvSpPr>
          <p:cNvPr id="6149" name="TextBox 3">
            <a:extLst>
              <a:ext uri="{FF2B5EF4-FFF2-40B4-BE49-F238E27FC236}">
                <a16:creationId xmlns:a16="http://schemas.microsoft.com/office/drawing/2014/main" id="{83489442-5CFB-C875-993A-D4FEA9E36398}"/>
              </a:ext>
            </a:extLst>
          </p:cNvPr>
          <p:cNvSpPr txBox="1">
            <a:spLocks noChangeArrowheads="1"/>
          </p:cNvSpPr>
          <p:nvPr/>
        </p:nvSpPr>
        <p:spPr bwMode="auto">
          <a:xfrm>
            <a:off x="441325" y="1228725"/>
            <a:ext cx="71786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dirty="0"/>
              <a:t>Measure of Reaction: Local Pressure Coefficient</a:t>
            </a:r>
          </a:p>
        </p:txBody>
      </p:sp>
      <p:graphicFrame>
        <p:nvGraphicFramePr>
          <p:cNvPr id="6146" name="Object 3">
            <a:extLst>
              <a:ext uri="{FF2B5EF4-FFF2-40B4-BE49-F238E27FC236}">
                <a16:creationId xmlns:a16="http://schemas.microsoft.com/office/drawing/2014/main" id="{A334C97D-2F7F-1407-4787-6A8FE8D8F32B}"/>
              </a:ext>
            </a:extLst>
          </p:cNvPr>
          <p:cNvGraphicFramePr>
            <a:graphicFrameLocks noChangeAspect="1"/>
          </p:cNvGraphicFramePr>
          <p:nvPr/>
        </p:nvGraphicFramePr>
        <p:xfrm>
          <a:off x="3962400" y="1800225"/>
          <a:ext cx="2133600" cy="1095375"/>
        </p:xfrm>
        <a:graphic>
          <a:graphicData uri="http://schemas.openxmlformats.org/presentationml/2006/ole">
            <mc:AlternateContent xmlns:mc="http://schemas.openxmlformats.org/markup-compatibility/2006">
              <mc:Choice xmlns:v="urn:schemas-microsoft-com:vml" Requires="v">
                <p:oleObj name="Equation" r:id="rId3" imgW="939600" imgH="482400" progId="Equation.3">
                  <p:embed/>
                </p:oleObj>
              </mc:Choice>
              <mc:Fallback>
                <p:oleObj name="Equation" r:id="rId3" imgW="939600" imgH="482400" progId="Equation.3">
                  <p:embed/>
                  <p:pic>
                    <p:nvPicPr>
                      <p:cNvPr id="6146" name="Object 3">
                        <a:extLst>
                          <a:ext uri="{FF2B5EF4-FFF2-40B4-BE49-F238E27FC236}">
                            <a16:creationId xmlns:a16="http://schemas.microsoft.com/office/drawing/2014/main" id="{A334C97D-2F7F-1407-4787-6A8FE8D8F32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62400" y="1800225"/>
                        <a:ext cx="2133600" cy="1095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3" name="Group 2">
            <a:extLst>
              <a:ext uri="{FF2B5EF4-FFF2-40B4-BE49-F238E27FC236}">
                <a16:creationId xmlns:a16="http://schemas.microsoft.com/office/drawing/2014/main" id="{243E7051-E3DB-B403-7BBE-5A154C7035EC}"/>
              </a:ext>
            </a:extLst>
          </p:cNvPr>
          <p:cNvGrpSpPr/>
          <p:nvPr/>
        </p:nvGrpSpPr>
        <p:grpSpPr>
          <a:xfrm>
            <a:off x="0" y="0"/>
            <a:ext cx="9144000" cy="6858000"/>
            <a:chOff x="0" y="0"/>
            <a:chExt cx="9144000" cy="6858000"/>
          </a:xfrm>
        </p:grpSpPr>
        <p:pic>
          <p:nvPicPr>
            <p:cNvPr id="4" name="Picture 22" descr="Logo usage Guidelines">
              <a:extLst>
                <a:ext uri="{FF2B5EF4-FFF2-40B4-BE49-F238E27FC236}">
                  <a16:creationId xmlns:a16="http://schemas.microsoft.com/office/drawing/2014/main" id="{1343EB3C-5AE3-0AFF-E9F9-B7D0765893D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38">
              <a:extLst>
                <a:ext uri="{FF2B5EF4-FFF2-40B4-BE49-F238E27FC236}">
                  <a16:creationId xmlns:a16="http://schemas.microsoft.com/office/drawing/2014/main" id="{218C0A35-C7FD-8829-1F42-D43F542F2D39}"/>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13DB4AE9-2CCF-C8D4-1624-B05CCBA4A31C}"/>
                  </a:ext>
                </a:extLst>
              </p:cNvPr>
              <p:cNvGrpSpPr>
                <a:grpSpLocks/>
              </p:cNvGrpSpPr>
              <p:nvPr/>
            </p:nvGrpSpPr>
            <p:grpSpPr bwMode="auto">
              <a:xfrm>
                <a:off x="0" y="0"/>
                <a:ext cx="9144000" cy="6858000"/>
                <a:chOff x="0" y="0"/>
                <a:chExt cx="9144000" cy="6858000"/>
              </a:xfrm>
            </p:grpSpPr>
            <p:grpSp>
              <p:nvGrpSpPr>
                <p:cNvPr id="8" name="Group 7">
                  <a:extLst>
                    <a:ext uri="{FF2B5EF4-FFF2-40B4-BE49-F238E27FC236}">
                      <a16:creationId xmlns:a16="http://schemas.microsoft.com/office/drawing/2014/main" id="{CC5756F2-4994-FB77-0333-C1684D3E51A0}"/>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8D44B936-1B8A-F7C6-1094-D57B9E805753}"/>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021E9D66-89FB-EF91-DC42-C1BEDF334B0C}"/>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0CDD6F2E-B3AB-05A1-E4D3-2F13EA61F8BB}"/>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0">
                    <a:extLst>
                      <a:ext uri="{FF2B5EF4-FFF2-40B4-BE49-F238E27FC236}">
                        <a16:creationId xmlns:a16="http://schemas.microsoft.com/office/drawing/2014/main" id="{588B734D-312C-AD35-CD35-4095B25CCABE}"/>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AF0FDC67-B8E3-BA6B-0464-066181B58F20}"/>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31B76E89-00A3-42BF-CA67-ABC0E0249BF4}"/>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BC933D3C-3829-C804-0A91-0CFB0A980CB9}"/>
                      </a:ext>
                    </a:extLst>
                  </p:cNvPr>
                  <p:cNvGrpSpPr>
                    <a:grpSpLocks/>
                  </p:cNvGrpSpPr>
                  <p:nvPr/>
                </p:nvGrpSpPr>
                <p:grpSpPr bwMode="auto">
                  <a:xfrm>
                    <a:off x="144" y="0"/>
                    <a:ext cx="5616" cy="144"/>
                    <a:chOff x="96" y="-48"/>
                    <a:chExt cx="5520" cy="144"/>
                  </a:xfrm>
                </p:grpSpPr>
                <p:sp>
                  <p:nvSpPr>
                    <p:cNvPr id="16" name="Rectangle 15">
                      <a:extLst>
                        <a:ext uri="{FF2B5EF4-FFF2-40B4-BE49-F238E27FC236}">
                          <a16:creationId xmlns:a16="http://schemas.microsoft.com/office/drawing/2014/main" id="{BFA76A94-E413-C0C9-D1CA-7E41F3E2A1FC}"/>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6">
                      <a:extLst>
                        <a:ext uri="{FF2B5EF4-FFF2-40B4-BE49-F238E27FC236}">
                          <a16:creationId xmlns:a16="http://schemas.microsoft.com/office/drawing/2014/main" id="{047B156E-66FC-1D35-B4F7-A3E927A7262E}"/>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DCBCA08E-DFA3-A077-1A31-8B562FFF41F2}"/>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848E96ED-4C0C-5FC5-F3AF-3243BCE0F205}"/>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CB62F435-FC8C-7954-3CCF-D6949BFF5F2B}"/>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E37500AC-7355-1944-4387-AD920FF336CF}"/>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ECD284A5-07D5-DCC6-56A3-FAF8335DAF1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149"/>
                                        </p:tgtEl>
                                        <p:attrNameLst>
                                          <p:attrName>style.visibility</p:attrName>
                                        </p:attrNameLst>
                                      </p:cBhvr>
                                      <p:to>
                                        <p:strVal val="visible"/>
                                      </p:to>
                                    </p:set>
                                    <p:anim calcmode="lin" valueType="num">
                                      <p:cBhvr additive="base">
                                        <p:cTn id="7" dur="500" fill="hold"/>
                                        <p:tgtEl>
                                          <p:spTgt spid="6149"/>
                                        </p:tgtEl>
                                        <p:attrNameLst>
                                          <p:attrName>ppt_x</p:attrName>
                                        </p:attrNameLst>
                                      </p:cBhvr>
                                      <p:tavLst>
                                        <p:tav tm="0">
                                          <p:val>
                                            <p:strVal val="#ppt_x"/>
                                          </p:val>
                                        </p:tav>
                                        <p:tav tm="100000">
                                          <p:val>
                                            <p:strVal val="#ppt_x"/>
                                          </p:val>
                                        </p:tav>
                                      </p:tavLst>
                                    </p:anim>
                                    <p:anim calcmode="lin" valueType="num">
                                      <p:cBhvr additive="base">
                                        <p:cTn id="8" dur="500" fill="hold"/>
                                        <p:tgtEl>
                                          <p:spTgt spid="614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146"/>
                                        </p:tgtEl>
                                        <p:attrNameLst>
                                          <p:attrName>style.visibility</p:attrName>
                                        </p:attrNameLst>
                                      </p:cBhvr>
                                      <p:to>
                                        <p:strVal val="visible"/>
                                      </p:to>
                                    </p:set>
                                    <p:anim calcmode="lin" valueType="num">
                                      <p:cBhvr additive="base">
                                        <p:cTn id="13" dur="500" fill="hold"/>
                                        <p:tgtEl>
                                          <p:spTgt spid="6146"/>
                                        </p:tgtEl>
                                        <p:attrNameLst>
                                          <p:attrName>ppt_x</p:attrName>
                                        </p:attrNameLst>
                                      </p:cBhvr>
                                      <p:tavLst>
                                        <p:tav tm="0">
                                          <p:val>
                                            <p:strVal val="#ppt_x"/>
                                          </p:val>
                                        </p:tav>
                                        <p:tav tm="100000">
                                          <p:val>
                                            <p:strVal val="#ppt_x"/>
                                          </p:val>
                                        </p:tav>
                                      </p:tavLst>
                                    </p:anim>
                                    <p:anim calcmode="lin" valueType="num">
                                      <p:cBhvr additive="base">
                                        <p:cTn id="14" dur="500" fill="hold"/>
                                        <p:tgtEl>
                                          <p:spTgt spid="614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nodeType="clickEffect">
                                  <p:stCondLst>
                                    <p:cond delay="0"/>
                                  </p:stCondLst>
                                  <p:childTnLst>
                                    <p:set>
                                      <p:cBhvr>
                                        <p:cTn id="18" dur="1" fill="hold">
                                          <p:stCondLst>
                                            <p:cond delay="0"/>
                                          </p:stCondLst>
                                        </p:cTn>
                                        <p:tgtEl>
                                          <p:spTgt spid="6147"/>
                                        </p:tgtEl>
                                        <p:attrNameLst>
                                          <p:attrName>style.visibility</p:attrName>
                                        </p:attrNameLst>
                                      </p:cBhvr>
                                      <p:to>
                                        <p:strVal val="visible"/>
                                      </p:to>
                                    </p:set>
                                    <p:animEffect transition="in" filter="circle(in)">
                                      <p:cBhvr>
                                        <p:cTn id="19" dur="1250"/>
                                        <p:tgtEl>
                                          <p:spTgt spid="61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a:extLst>
              <a:ext uri="{FF2B5EF4-FFF2-40B4-BE49-F238E27FC236}">
                <a16:creationId xmlns:a16="http://schemas.microsoft.com/office/drawing/2014/main" id="{9ADE08CB-14C7-2DDC-B872-F6AD31FB0217}"/>
              </a:ext>
            </a:extLst>
          </p:cNvPr>
          <p:cNvSpPr>
            <a:spLocks noGrp="1"/>
          </p:cNvSpPr>
          <p:nvPr>
            <p:ph type="title"/>
          </p:nvPr>
        </p:nvSpPr>
        <p:spPr>
          <a:xfrm>
            <a:off x="609600" y="228600"/>
            <a:ext cx="7772400" cy="762000"/>
          </a:xfrm>
        </p:spPr>
        <p:txBody>
          <a:bodyPr/>
          <a:lstStyle/>
          <a:p>
            <a:r>
              <a:rPr lang="en-US" altLang="en-US" sz="2800" dirty="0"/>
              <a:t>Driving Force on The Wheel</a:t>
            </a:r>
          </a:p>
        </p:txBody>
      </p:sp>
      <p:grpSp>
        <p:nvGrpSpPr>
          <p:cNvPr id="23555" name="Group 4">
            <a:extLst>
              <a:ext uri="{FF2B5EF4-FFF2-40B4-BE49-F238E27FC236}">
                <a16:creationId xmlns:a16="http://schemas.microsoft.com/office/drawing/2014/main" id="{E9B7958E-8A84-E012-E355-DDE4689430E3}"/>
              </a:ext>
            </a:extLst>
          </p:cNvPr>
          <p:cNvGrpSpPr>
            <a:grpSpLocks/>
          </p:cNvGrpSpPr>
          <p:nvPr/>
        </p:nvGrpSpPr>
        <p:grpSpPr bwMode="auto">
          <a:xfrm>
            <a:off x="1143000" y="1752600"/>
            <a:ext cx="6019800" cy="4481513"/>
            <a:chOff x="1143000" y="914399"/>
            <a:chExt cx="7010400" cy="5701333"/>
          </a:xfrm>
        </p:grpSpPr>
        <p:pic>
          <p:nvPicPr>
            <p:cNvPr id="23556" name="Picture 2">
              <a:extLst>
                <a:ext uri="{FF2B5EF4-FFF2-40B4-BE49-F238E27FC236}">
                  <a16:creationId xmlns:a16="http://schemas.microsoft.com/office/drawing/2014/main" id="{C2983384-AF67-B121-A001-8C353D3035E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914399"/>
              <a:ext cx="7010400" cy="5701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a:extLst>
                <a:ext uri="{FF2B5EF4-FFF2-40B4-BE49-F238E27FC236}">
                  <a16:creationId xmlns:a16="http://schemas.microsoft.com/office/drawing/2014/main" id="{277681FF-AE2D-C0E5-88E6-6906921BB35D}"/>
                </a:ext>
              </a:extLst>
            </p:cNvPr>
            <p:cNvSpPr/>
            <p:nvPr/>
          </p:nvSpPr>
          <p:spPr>
            <a:xfrm>
              <a:off x="4648200" y="5563105"/>
              <a:ext cx="1447800" cy="381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grpSp>
        <p:nvGrpSpPr>
          <p:cNvPr id="2" name="Group 1">
            <a:extLst>
              <a:ext uri="{FF2B5EF4-FFF2-40B4-BE49-F238E27FC236}">
                <a16:creationId xmlns:a16="http://schemas.microsoft.com/office/drawing/2014/main" id="{F35CA956-1DED-E69B-7198-9B93C2A7C842}"/>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2C6FB9EE-263E-5D1C-6C4E-0CB5330D9F7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38">
              <a:extLst>
                <a:ext uri="{FF2B5EF4-FFF2-40B4-BE49-F238E27FC236}">
                  <a16:creationId xmlns:a16="http://schemas.microsoft.com/office/drawing/2014/main" id="{2FF1CEC8-8587-5BCB-67EF-0703067A5916}"/>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E4B41C35-AEA4-A985-7129-D9EF025AA176}"/>
                  </a:ext>
                </a:extLst>
              </p:cNvPr>
              <p:cNvGrpSpPr>
                <a:grpSpLocks/>
              </p:cNvGrpSpPr>
              <p:nvPr/>
            </p:nvGrpSpPr>
            <p:grpSpPr bwMode="auto">
              <a:xfrm>
                <a:off x="0" y="0"/>
                <a:ext cx="9144000" cy="6858000"/>
                <a:chOff x="0" y="0"/>
                <a:chExt cx="9144000" cy="6858000"/>
              </a:xfrm>
            </p:grpSpPr>
            <p:grpSp>
              <p:nvGrpSpPr>
                <p:cNvPr id="8" name="Group 7">
                  <a:extLst>
                    <a:ext uri="{FF2B5EF4-FFF2-40B4-BE49-F238E27FC236}">
                      <a16:creationId xmlns:a16="http://schemas.microsoft.com/office/drawing/2014/main" id="{0ED6C313-4DF5-2C9F-4105-E89AFC9B7680}"/>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6EC0C6C7-B851-8A16-115E-5EC9F9A8328F}"/>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99A573A0-5CB0-CD9D-0D22-FAD96854A16A}"/>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A2701915-AC41-DBD1-154E-1C14345E033F}"/>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0">
                    <a:extLst>
                      <a:ext uri="{FF2B5EF4-FFF2-40B4-BE49-F238E27FC236}">
                        <a16:creationId xmlns:a16="http://schemas.microsoft.com/office/drawing/2014/main" id="{12A88AA2-D498-C99A-25EC-E90DABBFE2E2}"/>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2516CD9C-5B7A-2629-3E16-A27E607D942E}"/>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30175DFC-F894-B6B8-6C40-986B26B4E4C7}"/>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2E910B42-01F1-352D-E274-23768375B9D5}"/>
                      </a:ext>
                    </a:extLst>
                  </p:cNvPr>
                  <p:cNvGrpSpPr>
                    <a:grpSpLocks/>
                  </p:cNvGrpSpPr>
                  <p:nvPr/>
                </p:nvGrpSpPr>
                <p:grpSpPr bwMode="auto">
                  <a:xfrm>
                    <a:off x="144" y="0"/>
                    <a:ext cx="5616" cy="144"/>
                    <a:chOff x="96" y="-48"/>
                    <a:chExt cx="5520" cy="144"/>
                  </a:xfrm>
                </p:grpSpPr>
                <p:sp>
                  <p:nvSpPr>
                    <p:cNvPr id="16" name="Rectangle 15">
                      <a:extLst>
                        <a:ext uri="{FF2B5EF4-FFF2-40B4-BE49-F238E27FC236}">
                          <a16:creationId xmlns:a16="http://schemas.microsoft.com/office/drawing/2014/main" id="{CBC9AD8D-0149-CEAA-86A7-756BA75EE86F}"/>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6">
                      <a:extLst>
                        <a:ext uri="{FF2B5EF4-FFF2-40B4-BE49-F238E27FC236}">
                          <a16:creationId xmlns:a16="http://schemas.microsoft.com/office/drawing/2014/main" id="{7D8300FB-19A2-52E0-8C44-EAF6D36FF49F}"/>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567E0692-9643-ACB5-6444-F83D008BDA76}"/>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994EDED6-E641-1290-AF29-04B7A8633747}"/>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462F8C44-6DD3-ED10-4C01-0953F42579F6}"/>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274EAEB7-BD21-41B5-5A28-70AFA894611D}"/>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39234D85-1B32-6C49-49D6-62F2EFF52DD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6" name="Title 1">
            <a:extLst>
              <a:ext uri="{FF2B5EF4-FFF2-40B4-BE49-F238E27FC236}">
                <a16:creationId xmlns:a16="http://schemas.microsoft.com/office/drawing/2014/main" id="{1DECCA1F-A16A-05CD-8E02-9DC23FF457E6}"/>
              </a:ext>
            </a:extLst>
          </p:cNvPr>
          <p:cNvSpPr>
            <a:spLocks noGrp="1"/>
          </p:cNvSpPr>
          <p:nvPr>
            <p:ph type="title"/>
          </p:nvPr>
        </p:nvSpPr>
        <p:spPr>
          <a:xfrm>
            <a:off x="1963063" y="259663"/>
            <a:ext cx="6022309" cy="914400"/>
          </a:xfrm>
        </p:spPr>
        <p:txBody>
          <a:bodyPr/>
          <a:lstStyle/>
          <a:p>
            <a:r>
              <a:rPr lang="en-US" altLang="en-US" sz="2800" dirty="0"/>
              <a:t>Instantaneous Driving Force during Bucket Duty Cycle</a:t>
            </a:r>
          </a:p>
        </p:txBody>
      </p:sp>
      <p:pic>
        <p:nvPicPr>
          <p:cNvPr id="7177" name="Picture 3">
            <a:extLst>
              <a:ext uri="{FF2B5EF4-FFF2-40B4-BE49-F238E27FC236}">
                <a16:creationId xmlns:a16="http://schemas.microsoft.com/office/drawing/2014/main" id="{D2CEB327-70C5-028E-FCB5-2BB7DB31303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8928" y="1216099"/>
            <a:ext cx="7855472" cy="5371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p14="http://schemas.microsoft.com/office/powerpoint/2010/main">
        <mc:Choice Requires="p14">
          <p:contentPart p14:bwMode="auto" r:id="rId3">
            <p14:nvContentPartPr>
              <p14:cNvPr id="7171" name="Ink 5">
                <a:extLst>
                  <a:ext uri="{FF2B5EF4-FFF2-40B4-BE49-F238E27FC236}">
                    <a16:creationId xmlns:a16="http://schemas.microsoft.com/office/drawing/2014/main" id="{BBE4E635-C7A3-EA0B-26CA-1FAA546BB742}"/>
                  </a:ext>
                </a:extLst>
              </p14:cNvPr>
              <p14:cNvContentPartPr>
                <a14:cpLocks xmlns:a14="http://schemas.microsoft.com/office/drawing/2010/main" noRot="1" noChangeAspect="1" noEditPoints="1" noChangeArrowheads="1" noChangeShapeType="1"/>
              </p14:cNvContentPartPr>
              <p14:nvPr/>
            </p14:nvContentPartPr>
            <p14:xfrm>
              <a:off x="42863" y="5970588"/>
              <a:ext cx="74612" cy="63500"/>
            </p14:xfrm>
          </p:contentPart>
        </mc:Choice>
        <mc:Fallback xmlns="">
          <p:pic>
            <p:nvPicPr>
              <p:cNvPr id="7171" name="Ink 5">
                <a:extLst>
                  <a:ext uri="{FF2B5EF4-FFF2-40B4-BE49-F238E27FC236}">
                    <a16:creationId xmlns:a16="http://schemas.microsoft.com/office/drawing/2014/main" id="{BBE4E635-C7A3-EA0B-26CA-1FAA546BB742}"/>
                  </a:ext>
                </a:extLst>
              </p:cNvPr>
              <p:cNvPicPr>
                <a:picLocks noRot="1" noChangeAspect="1" noEditPoints="1" noChangeArrowheads="1" noChangeShapeType="1"/>
              </p:cNvPicPr>
              <p:nvPr/>
            </p:nvPicPr>
            <p:blipFill>
              <a:blip r:embed="rId6"/>
              <a:stretch>
                <a:fillRect/>
              </a:stretch>
            </p:blipFill>
            <p:spPr>
              <a:xfrm>
                <a:off x="33065" y="5961365"/>
                <a:ext cx="94207" cy="81947"/>
              </a:xfrm>
              <a:prstGeom prst="rect">
                <a:avLst/>
              </a:prstGeom>
            </p:spPr>
          </p:pic>
        </mc:Fallback>
      </mc:AlternateContent>
      <p:grpSp>
        <p:nvGrpSpPr>
          <p:cNvPr id="2" name="Group 1">
            <a:extLst>
              <a:ext uri="{FF2B5EF4-FFF2-40B4-BE49-F238E27FC236}">
                <a16:creationId xmlns:a16="http://schemas.microsoft.com/office/drawing/2014/main" id="{3FD57811-1EC1-09E3-8D70-D21B128E972F}"/>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1AB5D9FE-99D0-6151-0A9E-47AEF01DC30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F023B9F0-E807-6A8B-3101-0D46FF67EA86}"/>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6C9ED471-9E32-F72E-E41F-FBDA27D804DE}"/>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20C79089-EFAF-8BE9-F140-B6BC06F664CB}"/>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5AAEDD29-89B2-B3B5-E935-826FD6FDE2C3}"/>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7CCAE1F8-1A8D-3EBF-9327-C1E07B0DBC6D}"/>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E66DD935-995A-24B0-B694-BDE4669CACF9}"/>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9">
                    <a:extLst>
                      <a:ext uri="{FF2B5EF4-FFF2-40B4-BE49-F238E27FC236}">
                        <a16:creationId xmlns:a16="http://schemas.microsoft.com/office/drawing/2014/main" id="{F0581620-AF92-406D-A6BF-9CA194870200}"/>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7B424A2B-5672-2C8C-DDBA-4A14C1C8EEC7}"/>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852E5D01-A3EA-4358-420B-E8AE0BB869C1}"/>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208D98DA-DC28-50D5-FC50-B655636FAB96}"/>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A3660D0D-337E-A733-A1F2-D22863AB3082}"/>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A5C75509-A97E-DEFD-FD0C-350D3DCD7B10}"/>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56995F86-C3F1-CD9B-72D0-CC5D9F7B785A}"/>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A3E97621-D0A3-F842-F6CE-E00B7D80991D}"/>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E1D6EB7D-800D-A38E-49BB-14FD020917BC}"/>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D1BD69AA-EB68-78CF-9545-8CCEDC50D640}"/>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B93FB692-D026-8A95-E7CF-7ED474993652}"/>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8" name="Rectangle 2">
            <a:extLst>
              <a:ext uri="{FF2B5EF4-FFF2-40B4-BE49-F238E27FC236}">
                <a16:creationId xmlns:a16="http://schemas.microsoft.com/office/drawing/2014/main" id="{B45F8724-B5D0-D4BB-0FEF-63238E8F44BA}"/>
              </a:ext>
            </a:extLst>
          </p:cNvPr>
          <p:cNvSpPr>
            <a:spLocks noGrp="1" noChangeArrowheads="1"/>
          </p:cNvSpPr>
          <p:nvPr>
            <p:ph type="title"/>
          </p:nvPr>
        </p:nvSpPr>
        <p:spPr>
          <a:xfrm>
            <a:off x="762000" y="304800"/>
            <a:ext cx="7772400" cy="533400"/>
          </a:xfrm>
        </p:spPr>
        <p:txBody>
          <a:bodyPr/>
          <a:lstStyle/>
          <a:p>
            <a:r>
              <a:rPr lang="en-US" altLang="en-US" sz="2800"/>
              <a:t>Bucket Duty Cycle</a:t>
            </a:r>
          </a:p>
        </p:txBody>
      </p:sp>
      <p:pic>
        <p:nvPicPr>
          <p:cNvPr id="44035" name="Picture 3">
            <a:extLst>
              <a:ext uri="{FF2B5EF4-FFF2-40B4-BE49-F238E27FC236}">
                <a16:creationId xmlns:a16="http://schemas.microsoft.com/office/drawing/2014/main" id="{A828024F-0C0C-68AE-9E5D-516AEDF60113}"/>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28600" y="1676400"/>
            <a:ext cx="8915400" cy="3938588"/>
          </a:xfrm>
          <a:noFill/>
        </p:spPr>
      </p:pic>
      <p:grpSp>
        <p:nvGrpSpPr>
          <p:cNvPr id="2" name="Group 6">
            <a:extLst>
              <a:ext uri="{FF2B5EF4-FFF2-40B4-BE49-F238E27FC236}">
                <a16:creationId xmlns:a16="http://schemas.microsoft.com/office/drawing/2014/main" id="{25577613-9F6D-5E29-78D4-3CDE9676FC3E}"/>
              </a:ext>
            </a:extLst>
          </p:cNvPr>
          <p:cNvGrpSpPr>
            <a:grpSpLocks/>
          </p:cNvGrpSpPr>
          <p:nvPr/>
        </p:nvGrpSpPr>
        <p:grpSpPr bwMode="auto">
          <a:xfrm>
            <a:off x="4479925" y="914400"/>
            <a:ext cx="2876550" cy="5614988"/>
            <a:chOff x="2822" y="576"/>
            <a:chExt cx="1812" cy="3537"/>
          </a:xfrm>
        </p:grpSpPr>
        <p:sp>
          <p:nvSpPr>
            <p:cNvPr id="3081" name="Line 4">
              <a:extLst>
                <a:ext uri="{FF2B5EF4-FFF2-40B4-BE49-F238E27FC236}">
                  <a16:creationId xmlns:a16="http://schemas.microsoft.com/office/drawing/2014/main" id="{E5415850-4CF0-ABE0-049D-5E6063E4F841}"/>
                </a:ext>
              </a:extLst>
            </p:cNvPr>
            <p:cNvSpPr>
              <a:spLocks noChangeShapeType="1"/>
            </p:cNvSpPr>
            <p:nvPr/>
          </p:nvSpPr>
          <p:spPr bwMode="auto">
            <a:xfrm>
              <a:off x="3456" y="576"/>
              <a:ext cx="0" cy="3504"/>
            </a:xfrm>
            <a:prstGeom prst="line">
              <a:avLst/>
            </a:prstGeom>
            <a:noFill/>
            <a:ln w="38100">
              <a:solidFill>
                <a:schemeClr val="tx1"/>
              </a:solidFill>
              <a:prstDash val="lgDashDot"/>
              <a:round/>
              <a:headEnd/>
              <a:tailEnd/>
            </a:ln>
            <a:extLst>
              <a:ext uri="{909E8E84-426E-40DD-AFC4-6F175D3DCCD1}">
                <a14:hiddenFill xmlns:a14="http://schemas.microsoft.com/office/drawing/2010/main">
                  <a:noFill/>
                </a14:hiddenFill>
              </a:ext>
            </a:extLst>
          </p:spPr>
          <p:txBody>
            <a:bodyPr wrap="none">
              <a:spAutoFit/>
            </a:bodyPr>
            <a:lstStyle/>
            <a:p>
              <a:endParaRPr lang="en-IN"/>
            </a:p>
          </p:txBody>
        </p:sp>
        <p:sp>
          <p:nvSpPr>
            <p:cNvPr id="3082" name="Text Box 5">
              <a:extLst>
                <a:ext uri="{FF2B5EF4-FFF2-40B4-BE49-F238E27FC236}">
                  <a16:creationId xmlns:a16="http://schemas.microsoft.com/office/drawing/2014/main" id="{83E33FE8-7D06-0A64-5E21-4AB4F3122DC7}"/>
                </a:ext>
              </a:extLst>
            </p:cNvPr>
            <p:cNvSpPr txBox="1">
              <a:spLocks noChangeArrowheads="1"/>
            </p:cNvSpPr>
            <p:nvPr/>
          </p:nvSpPr>
          <p:spPr bwMode="auto">
            <a:xfrm>
              <a:off x="2822" y="3786"/>
              <a:ext cx="1812"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a:t>Reference Position</a:t>
              </a:r>
            </a:p>
          </p:txBody>
        </p:sp>
      </p:grpSp>
      <p:grpSp>
        <p:nvGrpSpPr>
          <p:cNvPr id="3" name="Group 2">
            <a:extLst>
              <a:ext uri="{FF2B5EF4-FFF2-40B4-BE49-F238E27FC236}">
                <a16:creationId xmlns:a16="http://schemas.microsoft.com/office/drawing/2014/main" id="{DFBD711E-89F8-076A-2E23-975317E5DF76}"/>
              </a:ext>
            </a:extLst>
          </p:cNvPr>
          <p:cNvGrpSpPr/>
          <p:nvPr/>
        </p:nvGrpSpPr>
        <p:grpSpPr>
          <a:xfrm>
            <a:off x="0" y="0"/>
            <a:ext cx="9144000" cy="6858000"/>
            <a:chOff x="0" y="0"/>
            <a:chExt cx="9144000" cy="6858000"/>
          </a:xfrm>
        </p:grpSpPr>
        <p:pic>
          <p:nvPicPr>
            <p:cNvPr id="4" name="Picture 22" descr="Logo usage Guidelines">
              <a:extLst>
                <a:ext uri="{FF2B5EF4-FFF2-40B4-BE49-F238E27FC236}">
                  <a16:creationId xmlns:a16="http://schemas.microsoft.com/office/drawing/2014/main" id="{D9DC6873-5A48-1DB8-1318-B6955DB7EDF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38">
              <a:extLst>
                <a:ext uri="{FF2B5EF4-FFF2-40B4-BE49-F238E27FC236}">
                  <a16:creationId xmlns:a16="http://schemas.microsoft.com/office/drawing/2014/main" id="{7ADB3CF9-8675-BADA-5ADB-09F9056018D0}"/>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979143BE-C1AB-2D76-C9E9-12A50B32DC55}"/>
                  </a:ext>
                </a:extLst>
              </p:cNvPr>
              <p:cNvGrpSpPr>
                <a:grpSpLocks/>
              </p:cNvGrpSpPr>
              <p:nvPr/>
            </p:nvGrpSpPr>
            <p:grpSpPr bwMode="auto">
              <a:xfrm>
                <a:off x="0" y="0"/>
                <a:ext cx="9144000" cy="6858000"/>
                <a:chOff x="0" y="0"/>
                <a:chExt cx="9144000" cy="6858000"/>
              </a:xfrm>
            </p:grpSpPr>
            <p:grpSp>
              <p:nvGrpSpPr>
                <p:cNvPr id="8" name="Group 7">
                  <a:extLst>
                    <a:ext uri="{FF2B5EF4-FFF2-40B4-BE49-F238E27FC236}">
                      <a16:creationId xmlns:a16="http://schemas.microsoft.com/office/drawing/2014/main" id="{3766A2D1-12CC-3333-513A-DB37F6A1F982}"/>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067E0EA6-61D0-3AF1-9F21-6B031C6E1CCD}"/>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FBDA9C51-B3D9-377D-080C-D69378FB0DC7}"/>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7FBEC746-8054-E215-CC56-A2E6CF7F3B9A}"/>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0">
                    <a:extLst>
                      <a:ext uri="{FF2B5EF4-FFF2-40B4-BE49-F238E27FC236}">
                        <a16:creationId xmlns:a16="http://schemas.microsoft.com/office/drawing/2014/main" id="{9A1812D5-6937-16F4-05D7-BF3CA8EE1BBB}"/>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4EC0B929-CA67-162C-6865-8800BE97CE15}"/>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61F8C358-95C4-0AD7-915A-AFB85769E276}"/>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BE4A1709-38AC-D4BF-680F-571EA99D1A60}"/>
                      </a:ext>
                    </a:extLst>
                  </p:cNvPr>
                  <p:cNvGrpSpPr>
                    <a:grpSpLocks/>
                  </p:cNvGrpSpPr>
                  <p:nvPr/>
                </p:nvGrpSpPr>
                <p:grpSpPr bwMode="auto">
                  <a:xfrm>
                    <a:off x="144" y="0"/>
                    <a:ext cx="5616" cy="144"/>
                    <a:chOff x="96" y="-48"/>
                    <a:chExt cx="5520" cy="144"/>
                  </a:xfrm>
                </p:grpSpPr>
                <p:sp>
                  <p:nvSpPr>
                    <p:cNvPr id="16" name="Rectangle 15">
                      <a:extLst>
                        <a:ext uri="{FF2B5EF4-FFF2-40B4-BE49-F238E27FC236}">
                          <a16:creationId xmlns:a16="http://schemas.microsoft.com/office/drawing/2014/main" id="{57DFCA61-0231-8DD9-5439-99921895095D}"/>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6">
                      <a:extLst>
                        <a:ext uri="{FF2B5EF4-FFF2-40B4-BE49-F238E27FC236}">
                          <a16:creationId xmlns:a16="http://schemas.microsoft.com/office/drawing/2014/main" id="{A00F34C4-E794-9AE7-BC85-6F5F8AFCA2DE}"/>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93068AD1-9299-8DF1-60D6-F00F97573013}"/>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F2C2B4E2-8A82-3B68-7384-86EA52D5E6D2}"/>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2585E9F3-5BDF-E085-C3CF-02271D21B9E9}"/>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B5AFB166-EF04-0DD7-766E-5D6760A779A2}"/>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02787DEB-8498-34F2-CF05-897E46A2094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44035"/>
                                        </p:tgtEl>
                                        <p:attrNameLst>
                                          <p:attrName>style.visibility</p:attrName>
                                        </p:attrNameLst>
                                      </p:cBhvr>
                                      <p:to>
                                        <p:strVal val="visible"/>
                                      </p:to>
                                    </p:set>
                                    <p:animEffect transition="in" filter="dissolve">
                                      <p:cBhvr>
                                        <p:cTn id="12" dur="500"/>
                                        <p:tgtEl>
                                          <p:spTgt spid="440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CCF05329-5C20-475E-A86E-D79818D2596D}"/>
              </a:ext>
            </a:extLst>
          </p:cNvPr>
          <p:cNvSpPr>
            <a:spLocks noGrp="1" noChangeArrowheads="1"/>
          </p:cNvSpPr>
          <p:nvPr>
            <p:ph type="title"/>
          </p:nvPr>
        </p:nvSpPr>
        <p:spPr>
          <a:xfrm>
            <a:off x="685800" y="304800"/>
            <a:ext cx="7772400" cy="762000"/>
          </a:xfrm>
        </p:spPr>
        <p:txBody>
          <a:bodyPr/>
          <a:lstStyle/>
          <a:p>
            <a:r>
              <a:rPr lang="en-US" altLang="en-US" sz="2800"/>
              <a:t>Zones of Bucket Duty Cycle </a:t>
            </a:r>
          </a:p>
        </p:txBody>
      </p:sp>
      <p:sp>
        <p:nvSpPr>
          <p:cNvPr id="545795" name="Rectangle 3">
            <a:extLst>
              <a:ext uri="{FF2B5EF4-FFF2-40B4-BE49-F238E27FC236}">
                <a16:creationId xmlns:a16="http://schemas.microsoft.com/office/drawing/2014/main" id="{D33720C8-388F-9CA6-34CB-B7F1AF4B3BB1}"/>
              </a:ext>
            </a:extLst>
          </p:cNvPr>
          <p:cNvSpPr>
            <a:spLocks noGrp="1" noChangeArrowheads="1"/>
          </p:cNvSpPr>
          <p:nvPr>
            <p:ph type="body" idx="1"/>
          </p:nvPr>
        </p:nvSpPr>
        <p:spPr>
          <a:xfrm>
            <a:off x="685800" y="1371600"/>
            <a:ext cx="8153400" cy="4724400"/>
          </a:xfrm>
        </p:spPr>
        <p:txBody>
          <a:bodyPr/>
          <a:lstStyle/>
          <a:p>
            <a:r>
              <a:rPr lang="en-US" altLang="en-US" sz="2400" b="1"/>
              <a:t> i) Approach of the tip to the jet (</a:t>
            </a:r>
            <a:r>
              <a:rPr lang="en-US" altLang="en-US" sz="2400" i="1"/>
              <a:t>θj &lt; −</a:t>
            </a:r>
            <a:r>
              <a:rPr lang="en-US" altLang="en-US" sz="2400"/>
              <a:t>40</a:t>
            </a:r>
            <a:r>
              <a:rPr lang="en-US" altLang="en-US" sz="2400" i="1"/>
              <a:t>◦</a:t>
            </a:r>
            <a:r>
              <a:rPr lang="en-US" altLang="en-US" sz="2400" b="1"/>
              <a:t>). </a:t>
            </a:r>
          </a:p>
          <a:p>
            <a:r>
              <a:rPr lang="en-US" altLang="en-US" sz="2400" b="1"/>
              <a:t> ii) Initial feeding process : (</a:t>
            </a:r>
            <a:r>
              <a:rPr lang="en-US" altLang="en-US" sz="2400" i="1"/>
              <a:t>θj </a:t>
            </a:r>
            <a:r>
              <a:rPr lang="en-US" altLang="en-US" sz="2400"/>
              <a:t>= </a:t>
            </a:r>
            <a:r>
              <a:rPr lang="en-US" altLang="en-US" sz="2400" i="1"/>
              <a:t>−</a:t>
            </a:r>
            <a:r>
              <a:rPr lang="en-US" altLang="en-US" sz="2400"/>
              <a:t>40</a:t>
            </a:r>
            <a:r>
              <a:rPr lang="en-US" altLang="en-US" sz="2400" i="1"/>
              <a:t>◦</a:t>
            </a:r>
            <a:r>
              <a:rPr lang="en-US" altLang="en-US" sz="2400" b="1"/>
              <a:t>...</a:t>
            </a:r>
            <a:r>
              <a:rPr lang="en-US" altLang="en-US" sz="2400" i="1"/>
              <a:t>−</a:t>
            </a:r>
            <a:r>
              <a:rPr lang="en-US" altLang="en-US" sz="2400"/>
              <a:t>10</a:t>
            </a:r>
            <a:r>
              <a:rPr lang="en-US" altLang="en-US" sz="2400" i="1"/>
              <a:t>◦</a:t>
            </a:r>
            <a:r>
              <a:rPr lang="en-US" altLang="en-US" sz="2400" b="1"/>
              <a:t>). </a:t>
            </a:r>
          </a:p>
          <a:p>
            <a:r>
              <a:rPr lang="en-US" altLang="en-US" sz="2400" b="1"/>
              <a:t>iii) Entire separation of the jet (</a:t>
            </a:r>
            <a:r>
              <a:rPr lang="en-US" altLang="en-US" sz="2400" i="1"/>
              <a:t>θj </a:t>
            </a:r>
            <a:r>
              <a:rPr lang="en-US" altLang="en-US" sz="2400"/>
              <a:t>= </a:t>
            </a:r>
            <a:r>
              <a:rPr lang="en-US" altLang="en-US" sz="2400" i="1"/>
              <a:t>−</a:t>
            </a:r>
            <a:r>
              <a:rPr lang="en-US" altLang="en-US" sz="2400"/>
              <a:t>10</a:t>
            </a:r>
            <a:r>
              <a:rPr lang="en-US" altLang="en-US" sz="2400" i="1"/>
              <a:t>◦</a:t>
            </a:r>
            <a:r>
              <a:rPr lang="en-US" altLang="en-US" sz="2400" b="1"/>
              <a:t>...</a:t>
            </a:r>
            <a:r>
              <a:rPr lang="en-US" altLang="en-US" sz="2400"/>
              <a:t>0</a:t>
            </a:r>
            <a:r>
              <a:rPr lang="en-US" altLang="en-US" sz="2400" i="1"/>
              <a:t>◦</a:t>
            </a:r>
            <a:r>
              <a:rPr lang="en-US" altLang="en-US" sz="2400" b="1"/>
              <a:t>)</a:t>
            </a:r>
            <a:endParaRPr lang="en-US" altLang="en-US" sz="2400"/>
          </a:p>
          <a:p>
            <a:r>
              <a:rPr lang="en-US" altLang="en-US" sz="2400" b="1"/>
              <a:t>iv) Last stage of inflow (</a:t>
            </a:r>
            <a:r>
              <a:rPr lang="en-US" altLang="en-US" sz="2400" i="1"/>
              <a:t>θj </a:t>
            </a:r>
            <a:r>
              <a:rPr lang="en-US" altLang="en-US" sz="2400"/>
              <a:t>= 0</a:t>
            </a:r>
            <a:r>
              <a:rPr lang="en-US" altLang="en-US" sz="2400" i="1"/>
              <a:t>◦</a:t>
            </a:r>
            <a:r>
              <a:rPr lang="en-US" altLang="en-US" sz="2400" b="1"/>
              <a:t>...</a:t>
            </a:r>
            <a:r>
              <a:rPr lang="en-US" altLang="en-US" sz="2400"/>
              <a:t>15</a:t>
            </a:r>
            <a:r>
              <a:rPr lang="en-US" altLang="en-US" sz="2400" i="1"/>
              <a:t>◦</a:t>
            </a:r>
            <a:r>
              <a:rPr lang="en-US" altLang="en-US" sz="2400" b="1"/>
              <a:t>)</a:t>
            </a:r>
            <a:endParaRPr lang="en-US" altLang="en-US" sz="2400"/>
          </a:p>
          <a:p>
            <a:r>
              <a:rPr lang="en-US" altLang="en-US" sz="2400" b="1"/>
              <a:t>v) Last stage of outflow (</a:t>
            </a:r>
            <a:r>
              <a:rPr lang="en-US" altLang="en-US" sz="2400" i="1"/>
              <a:t>θj </a:t>
            </a:r>
            <a:r>
              <a:rPr lang="en-US" altLang="en-US" sz="2400"/>
              <a:t>= 15</a:t>
            </a:r>
            <a:r>
              <a:rPr lang="en-US" altLang="en-US" sz="2400" i="1"/>
              <a:t>◦</a:t>
            </a:r>
            <a:r>
              <a:rPr lang="en-US" altLang="en-US" sz="2400" b="1"/>
              <a:t>...</a:t>
            </a:r>
            <a:r>
              <a:rPr lang="en-US" altLang="en-US" sz="2400"/>
              <a:t>50</a:t>
            </a:r>
            <a:r>
              <a:rPr lang="en-US" altLang="en-US" sz="2400" i="1"/>
              <a:t>◦</a:t>
            </a:r>
            <a:r>
              <a:rPr lang="en-US" altLang="en-US" sz="2400" b="1"/>
              <a:t>).</a:t>
            </a:r>
            <a:endParaRPr lang="en-US" altLang="en-US" sz="2400"/>
          </a:p>
          <a:p>
            <a:r>
              <a:rPr lang="en-US" altLang="en-US" sz="2400" b="1"/>
              <a:t>vi) Series of droplets (</a:t>
            </a:r>
            <a:r>
              <a:rPr lang="en-US" altLang="en-US" sz="2400" i="1"/>
              <a:t>θj </a:t>
            </a:r>
            <a:r>
              <a:rPr lang="en-US" altLang="en-US" sz="2400"/>
              <a:t>= </a:t>
            </a:r>
            <a:r>
              <a:rPr lang="en-US" altLang="en-US" sz="2400" i="1"/>
              <a:t>−</a:t>
            </a:r>
            <a:r>
              <a:rPr lang="en-US" altLang="en-US" sz="2400"/>
              <a:t>50</a:t>
            </a:r>
            <a:r>
              <a:rPr lang="en-US" altLang="en-US" sz="2400" i="1"/>
              <a:t>◦</a:t>
            </a:r>
            <a:r>
              <a:rPr lang="en-US" altLang="en-US" sz="2400" b="1"/>
              <a:t>...</a:t>
            </a:r>
            <a:r>
              <a:rPr lang="en-US" altLang="en-US" sz="2400" i="1"/>
              <a:t>∞</a:t>
            </a:r>
            <a:r>
              <a:rPr lang="en-US" altLang="en-US" sz="2400" b="1"/>
              <a:t>).</a:t>
            </a:r>
            <a:endParaRPr lang="en-US" altLang="en-US" sz="2400"/>
          </a:p>
        </p:txBody>
      </p:sp>
      <p:grpSp>
        <p:nvGrpSpPr>
          <p:cNvPr id="2" name="Group 1">
            <a:extLst>
              <a:ext uri="{FF2B5EF4-FFF2-40B4-BE49-F238E27FC236}">
                <a16:creationId xmlns:a16="http://schemas.microsoft.com/office/drawing/2014/main" id="{515B83B7-0E05-C442-75E6-709A9A4A4AAC}"/>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2865393B-2CFB-3E32-E710-29AE1245BF6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4C7D0D3C-51CF-52B9-7575-2BAE20606BF7}"/>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5E2A4356-93CE-0E4D-C5B7-4F430D4E75F8}"/>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46B1A97D-99E0-5B9D-0C97-BE76CCFDD88D}"/>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B72EB6E7-A61A-6CA3-A856-E964285336A3}"/>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94F3DD4E-BAE4-4CA9-0D63-B857A1C7564F}"/>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7A393160-D7CC-37B9-5E6E-3588E4A20177}"/>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9">
                    <a:extLst>
                      <a:ext uri="{FF2B5EF4-FFF2-40B4-BE49-F238E27FC236}">
                        <a16:creationId xmlns:a16="http://schemas.microsoft.com/office/drawing/2014/main" id="{E59D5611-D547-CA5D-0D78-88412738EFAB}"/>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AA6C271D-A765-B914-5E61-BF2EB750F469}"/>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BAA97825-6ABB-922F-5FE3-BA5FBA565CA7}"/>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82834811-F2AB-9C6B-05B5-7BCF18BF2212}"/>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C678C6AA-BB13-ADFF-873C-DDDA4B865D1B}"/>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49665A19-6DB7-3335-1731-C10F796F12F0}"/>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79828B41-4592-A9B0-9EE4-EF2943CAB4F0}"/>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99794316-418D-8AEA-753F-100D8ADCB214}"/>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3EDFF30D-01F6-C71D-1A3C-6AFC972A53FE}"/>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EC434EC1-8A3F-12D7-EAA5-A7782F5DB1CA}"/>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09C3F272-F463-A4BE-FC2A-D0EC290C906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45795">
                                            <p:txEl>
                                              <p:pRg st="0" end="0"/>
                                            </p:txEl>
                                          </p:spTgt>
                                        </p:tgtEl>
                                        <p:attrNameLst>
                                          <p:attrName>style.visibility</p:attrName>
                                        </p:attrNameLst>
                                      </p:cBhvr>
                                      <p:to>
                                        <p:strVal val="visible"/>
                                      </p:to>
                                    </p:set>
                                    <p:animEffect transition="in" filter="dissolve">
                                      <p:cBhvr>
                                        <p:cTn id="7" dur="500"/>
                                        <p:tgtEl>
                                          <p:spTgt spid="54579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45795">
                                            <p:txEl>
                                              <p:pRg st="1" end="1"/>
                                            </p:txEl>
                                          </p:spTgt>
                                        </p:tgtEl>
                                        <p:attrNameLst>
                                          <p:attrName>style.visibility</p:attrName>
                                        </p:attrNameLst>
                                      </p:cBhvr>
                                      <p:to>
                                        <p:strVal val="visible"/>
                                      </p:to>
                                    </p:set>
                                    <p:animEffect transition="in" filter="dissolve">
                                      <p:cBhvr>
                                        <p:cTn id="12" dur="500"/>
                                        <p:tgtEl>
                                          <p:spTgt spid="54579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545795">
                                            <p:txEl>
                                              <p:pRg st="2" end="2"/>
                                            </p:txEl>
                                          </p:spTgt>
                                        </p:tgtEl>
                                        <p:attrNameLst>
                                          <p:attrName>style.visibility</p:attrName>
                                        </p:attrNameLst>
                                      </p:cBhvr>
                                      <p:to>
                                        <p:strVal val="visible"/>
                                      </p:to>
                                    </p:set>
                                    <p:animEffect transition="in" filter="dissolve">
                                      <p:cBhvr>
                                        <p:cTn id="17" dur="500"/>
                                        <p:tgtEl>
                                          <p:spTgt spid="545795">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545795">
                                            <p:txEl>
                                              <p:pRg st="3" end="3"/>
                                            </p:txEl>
                                          </p:spTgt>
                                        </p:tgtEl>
                                        <p:attrNameLst>
                                          <p:attrName>style.visibility</p:attrName>
                                        </p:attrNameLst>
                                      </p:cBhvr>
                                      <p:to>
                                        <p:strVal val="visible"/>
                                      </p:to>
                                    </p:set>
                                    <p:animEffect transition="in" filter="dissolve">
                                      <p:cBhvr>
                                        <p:cTn id="22" dur="500"/>
                                        <p:tgtEl>
                                          <p:spTgt spid="545795">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545795">
                                            <p:txEl>
                                              <p:pRg st="4" end="4"/>
                                            </p:txEl>
                                          </p:spTgt>
                                        </p:tgtEl>
                                        <p:attrNameLst>
                                          <p:attrName>style.visibility</p:attrName>
                                        </p:attrNameLst>
                                      </p:cBhvr>
                                      <p:to>
                                        <p:strVal val="visible"/>
                                      </p:to>
                                    </p:set>
                                    <p:animEffect transition="in" filter="dissolve">
                                      <p:cBhvr>
                                        <p:cTn id="27" dur="500"/>
                                        <p:tgtEl>
                                          <p:spTgt spid="545795">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545795">
                                            <p:txEl>
                                              <p:pRg st="5" end="5"/>
                                            </p:txEl>
                                          </p:spTgt>
                                        </p:tgtEl>
                                        <p:attrNameLst>
                                          <p:attrName>style.visibility</p:attrName>
                                        </p:attrNameLst>
                                      </p:cBhvr>
                                      <p:to>
                                        <p:strVal val="visible"/>
                                      </p:to>
                                    </p:set>
                                    <p:animEffect transition="in" filter="dissolve">
                                      <p:cBhvr>
                                        <p:cTn id="32" dur="500"/>
                                        <p:tgtEl>
                                          <p:spTgt spid="54579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5795"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218" name="Object 2">
            <a:extLst>
              <a:ext uri="{FF2B5EF4-FFF2-40B4-BE49-F238E27FC236}">
                <a16:creationId xmlns:a16="http://schemas.microsoft.com/office/drawing/2014/main" id="{3403B499-F371-C11A-0B53-4D500669F1AF}"/>
              </a:ext>
            </a:extLst>
          </p:cNvPr>
          <p:cNvGraphicFramePr>
            <a:graphicFrameLocks noChangeAspect="1"/>
          </p:cNvGraphicFramePr>
          <p:nvPr/>
        </p:nvGraphicFramePr>
        <p:xfrm>
          <a:off x="3657600" y="1143000"/>
          <a:ext cx="5226050" cy="5619750"/>
        </p:xfrm>
        <a:graphic>
          <a:graphicData uri="http://schemas.openxmlformats.org/presentationml/2006/ole">
            <mc:AlternateContent xmlns:mc="http://schemas.openxmlformats.org/markup-compatibility/2006">
              <mc:Choice xmlns:v="urn:schemas-microsoft-com:vml" Requires="v">
                <p:oleObj name="Bitmap Image" r:id="rId2" imgW="4161905" imgH="4476190" progId="Paint.Picture">
                  <p:embed/>
                </p:oleObj>
              </mc:Choice>
              <mc:Fallback>
                <p:oleObj name="Bitmap Image" r:id="rId2" imgW="4161905" imgH="4476190" progId="Paint.Picture">
                  <p:embed/>
                  <p:pic>
                    <p:nvPicPr>
                      <p:cNvPr id="9218" name="Object 2">
                        <a:extLst>
                          <a:ext uri="{FF2B5EF4-FFF2-40B4-BE49-F238E27FC236}">
                            <a16:creationId xmlns:a16="http://schemas.microsoft.com/office/drawing/2014/main" id="{3403B499-F371-C11A-0B53-4D500669F1A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7600" y="1143000"/>
                        <a:ext cx="5226050" cy="561975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6147" name="Picture 4">
            <a:extLst>
              <a:ext uri="{FF2B5EF4-FFF2-40B4-BE49-F238E27FC236}">
                <a16:creationId xmlns:a16="http://schemas.microsoft.com/office/drawing/2014/main" id="{682FEBE9-5022-0F49-B94C-1FFDF8DEB33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1524824"/>
            <a:ext cx="2743200" cy="495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0" name="Rectangle 7">
            <a:extLst>
              <a:ext uri="{FF2B5EF4-FFF2-40B4-BE49-F238E27FC236}">
                <a16:creationId xmlns:a16="http://schemas.microsoft.com/office/drawing/2014/main" id="{49AEE07A-E5E5-13B4-19D4-FC165716B898}"/>
              </a:ext>
            </a:extLst>
          </p:cNvPr>
          <p:cNvSpPr>
            <a:spLocks noGrp="1" noChangeArrowheads="1"/>
          </p:cNvSpPr>
          <p:nvPr>
            <p:ph type="title" idx="4294967295"/>
          </p:nvPr>
        </p:nvSpPr>
        <p:spPr>
          <a:xfrm>
            <a:off x="685800" y="228600"/>
            <a:ext cx="7772400" cy="685800"/>
          </a:xfrm>
        </p:spPr>
        <p:txBody>
          <a:bodyPr/>
          <a:lstStyle/>
          <a:p>
            <a:r>
              <a:rPr lang="en-US" altLang="en-US" sz="2800" dirty="0"/>
              <a:t>Bucket Power Distribution</a:t>
            </a:r>
          </a:p>
        </p:txBody>
      </p:sp>
      <p:pic>
        <p:nvPicPr>
          <p:cNvPr id="6149" name="Picture 8">
            <a:extLst>
              <a:ext uri="{FF2B5EF4-FFF2-40B4-BE49-F238E27FC236}">
                <a16:creationId xmlns:a16="http://schemas.microsoft.com/office/drawing/2014/main" id="{9EFD35D5-F422-A729-3801-2E7BE2FECD72}"/>
              </a:ext>
            </a:extLst>
          </p:cNvPr>
          <p:cNvPicPr>
            <a:picLocks noGrp="1" noChangeAspect="1" noChangeArrowheads="1"/>
          </p:cNvPicPr>
          <p:nvPr>
            <p:ph idx="4294967295"/>
          </p:nvPr>
        </p:nvPicPr>
        <p:blipFill>
          <a:blip r:embed="rId5">
            <a:extLst>
              <a:ext uri="{28A0092B-C50C-407E-A947-70E740481C1C}">
                <a14:useLocalDpi xmlns:a14="http://schemas.microsoft.com/office/drawing/2010/main" val="0"/>
              </a:ext>
            </a:extLst>
          </a:blip>
          <a:srcRect/>
          <a:stretch>
            <a:fillRect/>
          </a:stretch>
        </p:blipFill>
        <p:spPr>
          <a:xfrm>
            <a:off x="152400" y="1073150"/>
            <a:ext cx="5105400" cy="1441450"/>
          </a:xfrm>
          <a:solidFill>
            <a:schemeClr val="bg1"/>
          </a:solidFill>
        </p:spPr>
      </p:pic>
      <p:sp>
        <p:nvSpPr>
          <p:cNvPr id="6150" name="Freeform 15">
            <a:extLst>
              <a:ext uri="{FF2B5EF4-FFF2-40B4-BE49-F238E27FC236}">
                <a16:creationId xmlns:a16="http://schemas.microsoft.com/office/drawing/2014/main" id="{4DFB7BDF-D33F-6555-81F8-01CFF716DE93}"/>
              </a:ext>
            </a:extLst>
          </p:cNvPr>
          <p:cNvSpPr>
            <a:spLocks/>
          </p:cNvSpPr>
          <p:nvPr/>
        </p:nvSpPr>
        <p:spPr bwMode="auto">
          <a:xfrm>
            <a:off x="5029200" y="5080000"/>
            <a:ext cx="3429000" cy="965200"/>
          </a:xfrm>
          <a:custGeom>
            <a:avLst/>
            <a:gdLst>
              <a:gd name="T0" fmla="*/ 0 w 2160"/>
              <a:gd name="T1" fmla="*/ 2147483647 h 608"/>
              <a:gd name="T2" fmla="*/ 2147483647 w 2160"/>
              <a:gd name="T3" fmla="*/ 2147483647 h 608"/>
              <a:gd name="T4" fmla="*/ 2147483647 w 2160"/>
              <a:gd name="T5" fmla="*/ 2147483647 h 608"/>
              <a:gd name="T6" fmla="*/ 2147483647 w 2160"/>
              <a:gd name="T7" fmla="*/ 2147483647 h 608"/>
              <a:gd name="T8" fmla="*/ 2147483647 w 2160"/>
              <a:gd name="T9" fmla="*/ 2147483647 h 608"/>
              <a:gd name="T10" fmla="*/ 2147483647 w 2160"/>
              <a:gd name="T11" fmla="*/ 2147483647 h 608"/>
              <a:gd name="T12" fmla="*/ 2147483647 w 2160"/>
              <a:gd name="T13" fmla="*/ 2147483647 h 608"/>
              <a:gd name="T14" fmla="*/ 2147483647 w 2160"/>
              <a:gd name="T15" fmla="*/ 2147483647 h 608"/>
              <a:gd name="T16" fmla="*/ 2147483647 w 2160"/>
              <a:gd name="T17" fmla="*/ 2147483647 h 608"/>
              <a:gd name="T18" fmla="*/ 2147483647 w 2160"/>
              <a:gd name="T19" fmla="*/ 2147483647 h 608"/>
              <a:gd name="T20" fmla="*/ 2147483647 w 2160"/>
              <a:gd name="T21" fmla="*/ 2147483647 h 608"/>
              <a:gd name="T22" fmla="*/ 2147483647 w 2160"/>
              <a:gd name="T23" fmla="*/ 2147483647 h 608"/>
              <a:gd name="T24" fmla="*/ 2147483647 w 2160"/>
              <a:gd name="T25" fmla="*/ 2147483647 h 608"/>
              <a:gd name="T26" fmla="*/ 2147483647 w 2160"/>
              <a:gd name="T27" fmla="*/ 2147483647 h 608"/>
              <a:gd name="T28" fmla="*/ 2147483647 w 2160"/>
              <a:gd name="T29" fmla="*/ 2147483647 h 60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160"/>
              <a:gd name="T46" fmla="*/ 0 h 608"/>
              <a:gd name="T47" fmla="*/ 2160 w 2160"/>
              <a:gd name="T48" fmla="*/ 608 h 608"/>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160" h="608">
                <a:moveTo>
                  <a:pt x="0" y="544"/>
                </a:moveTo>
                <a:cubicBezTo>
                  <a:pt x="16" y="512"/>
                  <a:pt x="32" y="480"/>
                  <a:pt x="48" y="448"/>
                </a:cubicBezTo>
                <a:cubicBezTo>
                  <a:pt x="64" y="416"/>
                  <a:pt x="88" y="384"/>
                  <a:pt x="96" y="352"/>
                </a:cubicBezTo>
                <a:cubicBezTo>
                  <a:pt x="104" y="320"/>
                  <a:pt x="80" y="296"/>
                  <a:pt x="96" y="256"/>
                </a:cubicBezTo>
                <a:cubicBezTo>
                  <a:pt x="112" y="216"/>
                  <a:pt x="160" y="152"/>
                  <a:pt x="192" y="112"/>
                </a:cubicBezTo>
                <a:cubicBezTo>
                  <a:pt x="224" y="72"/>
                  <a:pt x="248" y="32"/>
                  <a:pt x="288" y="16"/>
                </a:cubicBezTo>
                <a:cubicBezTo>
                  <a:pt x="328" y="0"/>
                  <a:pt x="368" y="8"/>
                  <a:pt x="432" y="16"/>
                </a:cubicBezTo>
                <a:cubicBezTo>
                  <a:pt x="496" y="24"/>
                  <a:pt x="648" y="64"/>
                  <a:pt x="672" y="64"/>
                </a:cubicBezTo>
                <a:cubicBezTo>
                  <a:pt x="696" y="64"/>
                  <a:pt x="576" y="0"/>
                  <a:pt x="576" y="16"/>
                </a:cubicBezTo>
                <a:cubicBezTo>
                  <a:pt x="576" y="32"/>
                  <a:pt x="640" y="128"/>
                  <a:pt x="672" y="160"/>
                </a:cubicBezTo>
                <a:cubicBezTo>
                  <a:pt x="704" y="192"/>
                  <a:pt x="728" y="168"/>
                  <a:pt x="768" y="208"/>
                </a:cubicBezTo>
                <a:cubicBezTo>
                  <a:pt x="808" y="248"/>
                  <a:pt x="848" y="352"/>
                  <a:pt x="912" y="400"/>
                </a:cubicBezTo>
                <a:cubicBezTo>
                  <a:pt x="976" y="448"/>
                  <a:pt x="1056" y="464"/>
                  <a:pt x="1152" y="496"/>
                </a:cubicBezTo>
                <a:cubicBezTo>
                  <a:pt x="1248" y="528"/>
                  <a:pt x="1320" y="576"/>
                  <a:pt x="1488" y="592"/>
                </a:cubicBezTo>
                <a:cubicBezTo>
                  <a:pt x="1656" y="608"/>
                  <a:pt x="1908" y="600"/>
                  <a:pt x="2160" y="592"/>
                </a:cubicBezTo>
              </a:path>
            </a:pathLst>
          </a:custGeom>
          <a:noFill/>
          <a:ln w="38100" cap="flat" cmpd="sng">
            <a:solidFill>
              <a:srgbClr val="993300"/>
            </a:solidFill>
            <a:prstDash val="solid"/>
            <a:round/>
            <a:headEnd/>
            <a:tailEnd/>
          </a:ln>
          <a:extLst>
            <a:ext uri="{909E8E84-426E-40DD-AFC4-6F175D3DCCD1}">
              <a14:hiddenFill xmlns:a14="http://schemas.microsoft.com/office/drawing/2010/main">
                <a:solidFill>
                  <a:srgbClr val="FFFFFF"/>
                </a:solidFill>
              </a14:hiddenFill>
            </a:ext>
          </a:extLst>
        </p:spPr>
        <p:txBody>
          <a:bodyPr wrap="none">
            <a:spAutoFit/>
          </a:bodyPr>
          <a:lstStyle/>
          <a:p>
            <a:endParaRPr lang="en-IN"/>
          </a:p>
        </p:txBody>
      </p:sp>
      <p:sp>
        <p:nvSpPr>
          <p:cNvPr id="9223" name="Text Box 19">
            <a:extLst>
              <a:ext uri="{FF2B5EF4-FFF2-40B4-BE49-F238E27FC236}">
                <a16:creationId xmlns:a16="http://schemas.microsoft.com/office/drawing/2014/main" id="{49D31BEA-B59F-3DEF-3FB1-75D98120897C}"/>
              </a:ext>
            </a:extLst>
          </p:cNvPr>
          <p:cNvSpPr txBox="1">
            <a:spLocks noChangeArrowheads="1"/>
          </p:cNvSpPr>
          <p:nvPr/>
        </p:nvSpPr>
        <p:spPr bwMode="auto">
          <a:xfrm>
            <a:off x="3260725" y="2955925"/>
            <a:ext cx="923925"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i="1"/>
              <a:t>P(</a:t>
            </a:r>
            <a:r>
              <a:rPr lang="en-US" altLang="en-US" i="1">
                <a:latin typeface="Symbol" panose="05050102010706020507" pitchFamily="18" charset="2"/>
              </a:rPr>
              <a:t>q</a:t>
            </a:r>
            <a:r>
              <a:rPr lang="en-US" altLang="en-US" i="1"/>
              <a:t>j)</a:t>
            </a:r>
          </a:p>
        </p:txBody>
      </p:sp>
      <p:grpSp>
        <p:nvGrpSpPr>
          <p:cNvPr id="2" name="Group 21">
            <a:extLst>
              <a:ext uri="{FF2B5EF4-FFF2-40B4-BE49-F238E27FC236}">
                <a16:creationId xmlns:a16="http://schemas.microsoft.com/office/drawing/2014/main" id="{320C21AD-8FAC-D141-E8F4-6AE9EC84EA38}"/>
              </a:ext>
            </a:extLst>
          </p:cNvPr>
          <p:cNvGrpSpPr>
            <a:grpSpLocks/>
          </p:cNvGrpSpPr>
          <p:nvPr/>
        </p:nvGrpSpPr>
        <p:grpSpPr bwMode="auto">
          <a:xfrm>
            <a:off x="3810000" y="4638675"/>
            <a:ext cx="4648200" cy="1381125"/>
            <a:chOff x="2400" y="2922"/>
            <a:chExt cx="2928" cy="870"/>
          </a:xfrm>
        </p:grpSpPr>
        <p:sp>
          <p:nvSpPr>
            <p:cNvPr id="9239" name="Freeform 11">
              <a:extLst>
                <a:ext uri="{FF2B5EF4-FFF2-40B4-BE49-F238E27FC236}">
                  <a16:creationId xmlns:a16="http://schemas.microsoft.com/office/drawing/2014/main" id="{4108142C-F465-1D71-9638-96D25EDCAAC0}"/>
                </a:ext>
              </a:extLst>
            </p:cNvPr>
            <p:cNvSpPr>
              <a:spLocks/>
            </p:cNvSpPr>
            <p:nvPr/>
          </p:nvSpPr>
          <p:spPr bwMode="auto">
            <a:xfrm>
              <a:off x="2400" y="3200"/>
              <a:ext cx="2928" cy="592"/>
            </a:xfrm>
            <a:custGeom>
              <a:avLst/>
              <a:gdLst>
                <a:gd name="T0" fmla="*/ 0 w 2928"/>
                <a:gd name="T1" fmla="*/ 544 h 592"/>
                <a:gd name="T2" fmla="*/ 384 w 2928"/>
                <a:gd name="T3" fmla="*/ 544 h 592"/>
                <a:gd name="T4" fmla="*/ 480 w 2928"/>
                <a:gd name="T5" fmla="*/ 544 h 592"/>
                <a:gd name="T6" fmla="*/ 528 w 2928"/>
                <a:gd name="T7" fmla="*/ 496 h 592"/>
                <a:gd name="T8" fmla="*/ 576 w 2928"/>
                <a:gd name="T9" fmla="*/ 256 h 592"/>
                <a:gd name="T10" fmla="*/ 768 w 2928"/>
                <a:gd name="T11" fmla="*/ 112 h 592"/>
                <a:gd name="T12" fmla="*/ 864 w 2928"/>
                <a:gd name="T13" fmla="*/ 16 h 592"/>
                <a:gd name="T14" fmla="*/ 1056 w 2928"/>
                <a:gd name="T15" fmla="*/ 16 h 592"/>
                <a:gd name="T16" fmla="*/ 1152 w 2928"/>
                <a:gd name="T17" fmla="*/ 16 h 592"/>
                <a:gd name="T18" fmla="*/ 1344 w 2928"/>
                <a:gd name="T19" fmla="*/ 64 h 592"/>
                <a:gd name="T20" fmla="*/ 1488 w 2928"/>
                <a:gd name="T21" fmla="*/ 64 h 592"/>
                <a:gd name="T22" fmla="*/ 1584 w 2928"/>
                <a:gd name="T23" fmla="*/ 112 h 592"/>
                <a:gd name="T24" fmla="*/ 1824 w 2928"/>
                <a:gd name="T25" fmla="*/ 352 h 592"/>
                <a:gd name="T26" fmla="*/ 1968 w 2928"/>
                <a:gd name="T27" fmla="*/ 496 h 592"/>
                <a:gd name="T28" fmla="*/ 2352 w 2928"/>
                <a:gd name="T29" fmla="*/ 544 h 592"/>
                <a:gd name="T30" fmla="*/ 2928 w 2928"/>
                <a:gd name="T31" fmla="*/ 592 h 59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928"/>
                <a:gd name="T49" fmla="*/ 0 h 592"/>
                <a:gd name="T50" fmla="*/ 2928 w 2928"/>
                <a:gd name="T51" fmla="*/ 592 h 59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928" h="592">
                  <a:moveTo>
                    <a:pt x="0" y="544"/>
                  </a:moveTo>
                  <a:cubicBezTo>
                    <a:pt x="152" y="544"/>
                    <a:pt x="304" y="544"/>
                    <a:pt x="384" y="544"/>
                  </a:cubicBezTo>
                  <a:cubicBezTo>
                    <a:pt x="464" y="544"/>
                    <a:pt x="456" y="552"/>
                    <a:pt x="480" y="544"/>
                  </a:cubicBezTo>
                  <a:cubicBezTo>
                    <a:pt x="504" y="536"/>
                    <a:pt x="512" y="544"/>
                    <a:pt x="528" y="496"/>
                  </a:cubicBezTo>
                  <a:cubicBezTo>
                    <a:pt x="544" y="448"/>
                    <a:pt x="536" y="320"/>
                    <a:pt x="576" y="256"/>
                  </a:cubicBezTo>
                  <a:cubicBezTo>
                    <a:pt x="616" y="192"/>
                    <a:pt x="720" y="152"/>
                    <a:pt x="768" y="112"/>
                  </a:cubicBezTo>
                  <a:cubicBezTo>
                    <a:pt x="816" y="72"/>
                    <a:pt x="816" y="32"/>
                    <a:pt x="864" y="16"/>
                  </a:cubicBezTo>
                  <a:cubicBezTo>
                    <a:pt x="912" y="0"/>
                    <a:pt x="1008" y="16"/>
                    <a:pt x="1056" y="16"/>
                  </a:cubicBezTo>
                  <a:cubicBezTo>
                    <a:pt x="1104" y="16"/>
                    <a:pt x="1104" y="8"/>
                    <a:pt x="1152" y="16"/>
                  </a:cubicBezTo>
                  <a:cubicBezTo>
                    <a:pt x="1200" y="24"/>
                    <a:pt x="1288" y="56"/>
                    <a:pt x="1344" y="64"/>
                  </a:cubicBezTo>
                  <a:cubicBezTo>
                    <a:pt x="1400" y="72"/>
                    <a:pt x="1448" y="56"/>
                    <a:pt x="1488" y="64"/>
                  </a:cubicBezTo>
                  <a:cubicBezTo>
                    <a:pt x="1528" y="72"/>
                    <a:pt x="1528" y="64"/>
                    <a:pt x="1584" y="112"/>
                  </a:cubicBezTo>
                  <a:cubicBezTo>
                    <a:pt x="1640" y="160"/>
                    <a:pt x="1760" y="288"/>
                    <a:pt x="1824" y="352"/>
                  </a:cubicBezTo>
                  <a:cubicBezTo>
                    <a:pt x="1888" y="416"/>
                    <a:pt x="1880" y="464"/>
                    <a:pt x="1968" y="496"/>
                  </a:cubicBezTo>
                  <a:cubicBezTo>
                    <a:pt x="2056" y="528"/>
                    <a:pt x="2192" y="528"/>
                    <a:pt x="2352" y="544"/>
                  </a:cubicBezTo>
                  <a:cubicBezTo>
                    <a:pt x="2512" y="560"/>
                    <a:pt x="2720" y="576"/>
                    <a:pt x="2928" y="592"/>
                  </a:cubicBezTo>
                </a:path>
              </a:pathLst>
            </a:custGeom>
            <a:noFill/>
            <a:ln w="28575" cap="flat" cmpd="sng">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wrap="none">
              <a:spAutoFit/>
            </a:bodyPr>
            <a:lstStyle/>
            <a:p>
              <a:endParaRPr lang="en-IN"/>
            </a:p>
          </p:txBody>
        </p:sp>
        <p:sp>
          <p:nvSpPr>
            <p:cNvPr id="9240" name="Text Box 20">
              <a:extLst>
                <a:ext uri="{FF2B5EF4-FFF2-40B4-BE49-F238E27FC236}">
                  <a16:creationId xmlns:a16="http://schemas.microsoft.com/office/drawing/2014/main" id="{4C07EF88-33D8-C0D3-6A3E-0698F77DB4DB}"/>
                </a:ext>
              </a:extLst>
            </p:cNvPr>
            <p:cNvSpPr txBox="1">
              <a:spLocks noChangeArrowheads="1"/>
            </p:cNvSpPr>
            <p:nvPr/>
          </p:nvSpPr>
          <p:spPr bwMode="auto">
            <a:xfrm>
              <a:off x="3350" y="2922"/>
              <a:ext cx="22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a:solidFill>
                    <a:srgbClr val="FF0000"/>
                  </a:solidFill>
                </a:rPr>
                <a:t>1</a:t>
              </a:r>
            </a:p>
          </p:txBody>
        </p:sp>
      </p:grpSp>
      <p:grpSp>
        <p:nvGrpSpPr>
          <p:cNvPr id="3" name="Group 23">
            <a:extLst>
              <a:ext uri="{FF2B5EF4-FFF2-40B4-BE49-F238E27FC236}">
                <a16:creationId xmlns:a16="http://schemas.microsoft.com/office/drawing/2014/main" id="{5C338F3B-46E4-E123-F5B8-2F21DBD9AE96}"/>
              </a:ext>
            </a:extLst>
          </p:cNvPr>
          <p:cNvGrpSpPr>
            <a:grpSpLocks/>
          </p:cNvGrpSpPr>
          <p:nvPr/>
        </p:nvGrpSpPr>
        <p:grpSpPr bwMode="auto">
          <a:xfrm>
            <a:off x="3810000" y="4105275"/>
            <a:ext cx="3810000" cy="1927225"/>
            <a:chOff x="2400" y="2586"/>
            <a:chExt cx="2400" cy="1214"/>
          </a:xfrm>
        </p:grpSpPr>
        <p:sp>
          <p:nvSpPr>
            <p:cNvPr id="9237" name="Freeform 12">
              <a:extLst>
                <a:ext uri="{FF2B5EF4-FFF2-40B4-BE49-F238E27FC236}">
                  <a16:creationId xmlns:a16="http://schemas.microsoft.com/office/drawing/2014/main" id="{4C5B8353-5648-A159-9CE0-793380C96619}"/>
                </a:ext>
              </a:extLst>
            </p:cNvPr>
            <p:cNvSpPr>
              <a:spLocks/>
            </p:cNvSpPr>
            <p:nvPr/>
          </p:nvSpPr>
          <p:spPr bwMode="auto">
            <a:xfrm>
              <a:off x="2400" y="2968"/>
              <a:ext cx="2400" cy="832"/>
            </a:xfrm>
            <a:custGeom>
              <a:avLst/>
              <a:gdLst>
                <a:gd name="T0" fmla="*/ 0 w 2400"/>
                <a:gd name="T1" fmla="*/ 824 h 832"/>
                <a:gd name="T2" fmla="*/ 240 w 2400"/>
                <a:gd name="T3" fmla="*/ 824 h 832"/>
                <a:gd name="T4" fmla="*/ 480 w 2400"/>
                <a:gd name="T5" fmla="*/ 824 h 832"/>
                <a:gd name="T6" fmla="*/ 624 w 2400"/>
                <a:gd name="T7" fmla="*/ 824 h 832"/>
                <a:gd name="T8" fmla="*/ 672 w 2400"/>
                <a:gd name="T9" fmla="*/ 776 h 832"/>
                <a:gd name="T10" fmla="*/ 720 w 2400"/>
                <a:gd name="T11" fmla="*/ 632 h 832"/>
                <a:gd name="T12" fmla="*/ 768 w 2400"/>
                <a:gd name="T13" fmla="*/ 536 h 832"/>
                <a:gd name="T14" fmla="*/ 768 w 2400"/>
                <a:gd name="T15" fmla="*/ 344 h 832"/>
                <a:gd name="T16" fmla="*/ 864 w 2400"/>
                <a:gd name="T17" fmla="*/ 200 h 832"/>
                <a:gd name="T18" fmla="*/ 912 w 2400"/>
                <a:gd name="T19" fmla="*/ 56 h 832"/>
                <a:gd name="T20" fmla="*/ 1056 w 2400"/>
                <a:gd name="T21" fmla="*/ 8 h 832"/>
                <a:gd name="T22" fmla="*/ 1248 w 2400"/>
                <a:gd name="T23" fmla="*/ 8 h 832"/>
                <a:gd name="T24" fmla="*/ 1392 w 2400"/>
                <a:gd name="T25" fmla="*/ 56 h 832"/>
                <a:gd name="T26" fmla="*/ 1536 w 2400"/>
                <a:gd name="T27" fmla="*/ 200 h 832"/>
                <a:gd name="T28" fmla="*/ 1680 w 2400"/>
                <a:gd name="T29" fmla="*/ 296 h 832"/>
                <a:gd name="T30" fmla="*/ 1776 w 2400"/>
                <a:gd name="T31" fmla="*/ 440 h 832"/>
                <a:gd name="T32" fmla="*/ 1920 w 2400"/>
                <a:gd name="T33" fmla="*/ 584 h 832"/>
                <a:gd name="T34" fmla="*/ 2016 w 2400"/>
                <a:gd name="T35" fmla="*/ 776 h 832"/>
                <a:gd name="T36" fmla="*/ 1968 w 2400"/>
                <a:gd name="T37" fmla="*/ 680 h 832"/>
                <a:gd name="T38" fmla="*/ 2112 w 2400"/>
                <a:gd name="T39" fmla="*/ 776 h 832"/>
                <a:gd name="T40" fmla="*/ 2400 w 2400"/>
                <a:gd name="T41" fmla="*/ 824 h 83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00"/>
                <a:gd name="T64" fmla="*/ 0 h 832"/>
                <a:gd name="T65" fmla="*/ 2400 w 2400"/>
                <a:gd name="T66" fmla="*/ 832 h 832"/>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00" h="832">
                  <a:moveTo>
                    <a:pt x="0" y="824"/>
                  </a:moveTo>
                  <a:cubicBezTo>
                    <a:pt x="80" y="824"/>
                    <a:pt x="160" y="824"/>
                    <a:pt x="240" y="824"/>
                  </a:cubicBezTo>
                  <a:cubicBezTo>
                    <a:pt x="320" y="824"/>
                    <a:pt x="416" y="824"/>
                    <a:pt x="480" y="824"/>
                  </a:cubicBezTo>
                  <a:cubicBezTo>
                    <a:pt x="544" y="824"/>
                    <a:pt x="592" y="832"/>
                    <a:pt x="624" y="824"/>
                  </a:cubicBezTo>
                  <a:cubicBezTo>
                    <a:pt x="656" y="816"/>
                    <a:pt x="656" y="808"/>
                    <a:pt x="672" y="776"/>
                  </a:cubicBezTo>
                  <a:cubicBezTo>
                    <a:pt x="688" y="744"/>
                    <a:pt x="704" y="672"/>
                    <a:pt x="720" y="632"/>
                  </a:cubicBezTo>
                  <a:cubicBezTo>
                    <a:pt x="736" y="592"/>
                    <a:pt x="760" y="584"/>
                    <a:pt x="768" y="536"/>
                  </a:cubicBezTo>
                  <a:cubicBezTo>
                    <a:pt x="776" y="488"/>
                    <a:pt x="752" y="400"/>
                    <a:pt x="768" y="344"/>
                  </a:cubicBezTo>
                  <a:cubicBezTo>
                    <a:pt x="784" y="288"/>
                    <a:pt x="840" y="248"/>
                    <a:pt x="864" y="200"/>
                  </a:cubicBezTo>
                  <a:cubicBezTo>
                    <a:pt x="888" y="152"/>
                    <a:pt x="880" y="88"/>
                    <a:pt x="912" y="56"/>
                  </a:cubicBezTo>
                  <a:cubicBezTo>
                    <a:pt x="944" y="24"/>
                    <a:pt x="1000" y="16"/>
                    <a:pt x="1056" y="8"/>
                  </a:cubicBezTo>
                  <a:cubicBezTo>
                    <a:pt x="1112" y="0"/>
                    <a:pt x="1192" y="0"/>
                    <a:pt x="1248" y="8"/>
                  </a:cubicBezTo>
                  <a:cubicBezTo>
                    <a:pt x="1304" y="16"/>
                    <a:pt x="1344" y="24"/>
                    <a:pt x="1392" y="56"/>
                  </a:cubicBezTo>
                  <a:cubicBezTo>
                    <a:pt x="1440" y="88"/>
                    <a:pt x="1488" y="160"/>
                    <a:pt x="1536" y="200"/>
                  </a:cubicBezTo>
                  <a:cubicBezTo>
                    <a:pt x="1584" y="240"/>
                    <a:pt x="1640" y="256"/>
                    <a:pt x="1680" y="296"/>
                  </a:cubicBezTo>
                  <a:cubicBezTo>
                    <a:pt x="1720" y="336"/>
                    <a:pt x="1736" y="392"/>
                    <a:pt x="1776" y="440"/>
                  </a:cubicBezTo>
                  <a:cubicBezTo>
                    <a:pt x="1816" y="488"/>
                    <a:pt x="1880" y="528"/>
                    <a:pt x="1920" y="584"/>
                  </a:cubicBezTo>
                  <a:cubicBezTo>
                    <a:pt x="1960" y="640"/>
                    <a:pt x="2008" y="760"/>
                    <a:pt x="2016" y="776"/>
                  </a:cubicBezTo>
                  <a:cubicBezTo>
                    <a:pt x="2024" y="792"/>
                    <a:pt x="1952" y="680"/>
                    <a:pt x="1968" y="680"/>
                  </a:cubicBezTo>
                  <a:cubicBezTo>
                    <a:pt x="1984" y="680"/>
                    <a:pt x="2040" y="752"/>
                    <a:pt x="2112" y="776"/>
                  </a:cubicBezTo>
                  <a:cubicBezTo>
                    <a:pt x="2184" y="800"/>
                    <a:pt x="2292" y="812"/>
                    <a:pt x="2400" y="824"/>
                  </a:cubicBezTo>
                </a:path>
              </a:pathLst>
            </a:custGeom>
            <a:noFill/>
            <a:ln w="38100" cap="flat" cmpd="sng">
              <a:solidFill>
                <a:schemeClr val="accent2"/>
              </a:solidFill>
              <a:prstDash val="solid"/>
              <a:round/>
              <a:headEnd/>
              <a:tailEnd/>
            </a:ln>
            <a:extLst>
              <a:ext uri="{909E8E84-426E-40DD-AFC4-6F175D3DCCD1}">
                <a14:hiddenFill xmlns:a14="http://schemas.microsoft.com/office/drawing/2010/main">
                  <a:solidFill>
                    <a:srgbClr val="FFFFFF"/>
                  </a:solidFill>
                </a14:hiddenFill>
              </a:ext>
            </a:extLst>
          </p:spPr>
          <p:txBody>
            <a:bodyPr wrap="none">
              <a:spAutoFit/>
            </a:bodyPr>
            <a:lstStyle/>
            <a:p>
              <a:endParaRPr lang="en-IN"/>
            </a:p>
          </p:txBody>
        </p:sp>
        <p:sp>
          <p:nvSpPr>
            <p:cNvPr id="9238" name="Text Box 22">
              <a:extLst>
                <a:ext uri="{FF2B5EF4-FFF2-40B4-BE49-F238E27FC236}">
                  <a16:creationId xmlns:a16="http://schemas.microsoft.com/office/drawing/2014/main" id="{6F91CC6E-0C82-8F22-FEB0-0CE9B47A9CB1}"/>
                </a:ext>
              </a:extLst>
            </p:cNvPr>
            <p:cNvSpPr txBox="1">
              <a:spLocks noChangeArrowheads="1"/>
            </p:cNvSpPr>
            <p:nvPr/>
          </p:nvSpPr>
          <p:spPr bwMode="auto">
            <a:xfrm>
              <a:off x="3494" y="2586"/>
              <a:ext cx="22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a:solidFill>
                    <a:schemeClr val="accent2"/>
                  </a:solidFill>
                </a:rPr>
                <a:t>2</a:t>
              </a:r>
            </a:p>
          </p:txBody>
        </p:sp>
      </p:grpSp>
      <p:grpSp>
        <p:nvGrpSpPr>
          <p:cNvPr id="4" name="Group 27">
            <a:extLst>
              <a:ext uri="{FF2B5EF4-FFF2-40B4-BE49-F238E27FC236}">
                <a16:creationId xmlns:a16="http://schemas.microsoft.com/office/drawing/2014/main" id="{19126E27-F458-8358-4723-25526626B615}"/>
              </a:ext>
            </a:extLst>
          </p:cNvPr>
          <p:cNvGrpSpPr>
            <a:grpSpLocks/>
          </p:cNvGrpSpPr>
          <p:nvPr/>
        </p:nvGrpSpPr>
        <p:grpSpPr bwMode="auto">
          <a:xfrm>
            <a:off x="3810000" y="4714875"/>
            <a:ext cx="4114800" cy="1330325"/>
            <a:chOff x="2400" y="2970"/>
            <a:chExt cx="2592" cy="838"/>
          </a:xfrm>
        </p:grpSpPr>
        <p:grpSp>
          <p:nvGrpSpPr>
            <p:cNvPr id="9233" name="Group 25">
              <a:extLst>
                <a:ext uri="{FF2B5EF4-FFF2-40B4-BE49-F238E27FC236}">
                  <a16:creationId xmlns:a16="http://schemas.microsoft.com/office/drawing/2014/main" id="{08A4C664-1EB0-D0C2-038D-A46AA5277583}"/>
                </a:ext>
              </a:extLst>
            </p:cNvPr>
            <p:cNvGrpSpPr>
              <a:grpSpLocks/>
            </p:cNvGrpSpPr>
            <p:nvPr/>
          </p:nvGrpSpPr>
          <p:grpSpPr bwMode="auto">
            <a:xfrm>
              <a:off x="2400" y="2970"/>
              <a:ext cx="2592" cy="838"/>
              <a:chOff x="2400" y="2970"/>
              <a:chExt cx="2592" cy="838"/>
            </a:xfrm>
          </p:grpSpPr>
          <p:sp>
            <p:nvSpPr>
              <p:cNvPr id="9235" name="Freeform 13">
                <a:extLst>
                  <a:ext uri="{FF2B5EF4-FFF2-40B4-BE49-F238E27FC236}">
                    <a16:creationId xmlns:a16="http://schemas.microsoft.com/office/drawing/2014/main" id="{AE3A90E9-6A90-525E-5C92-4A1F44B9449B}"/>
                  </a:ext>
                </a:extLst>
              </p:cNvPr>
              <p:cNvSpPr>
                <a:spLocks/>
              </p:cNvSpPr>
              <p:nvPr/>
            </p:nvSpPr>
            <p:spPr bwMode="auto">
              <a:xfrm>
                <a:off x="2400" y="3152"/>
                <a:ext cx="2592" cy="656"/>
              </a:xfrm>
              <a:custGeom>
                <a:avLst/>
                <a:gdLst>
                  <a:gd name="T0" fmla="*/ 0 w 2592"/>
                  <a:gd name="T1" fmla="*/ 640 h 656"/>
                  <a:gd name="T2" fmla="*/ 768 w 2592"/>
                  <a:gd name="T3" fmla="*/ 640 h 656"/>
                  <a:gd name="T4" fmla="*/ 768 w 2592"/>
                  <a:gd name="T5" fmla="*/ 544 h 656"/>
                  <a:gd name="T6" fmla="*/ 768 w 2592"/>
                  <a:gd name="T7" fmla="*/ 400 h 656"/>
                  <a:gd name="T8" fmla="*/ 864 w 2592"/>
                  <a:gd name="T9" fmla="*/ 304 h 656"/>
                  <a:gd name="T10" fmla="*/ 912 w 2592"/>
                  <a:gd name="T11" fmla="*/ 160 h 656"/>
                  <a:gd name="T12" fmla="*/ 1008 w 2592"/>
                  <a:gd name="T13" fmla="*/ 64 h 656"/>
                  <a:gd name="T14" fmla="*/ 1200 w 2592"/>
                  <a:gd name="T15" fmla="*/ 16 h 656"/>
                  <a:gd name="T16" fmla="*/ 1296 w 2592"/>
                  <a:gd name="T17" fmla="*/ 16 h 656"/>
                  <a:gd name="T18" fmla="*/ 1200 w 2592"/>
                  <a:gd name="T19" fmla="*/ 16 h 656"/>
                  <a:gd name="T20" fmla="*/ 1344 w 2592"/>
                  <a:gd name="T21" fmla="*/ 112 h 656"/>
                  <a:gd name="T22" fmla="*/ 1392 w 2592"/>
                  <a:gd name="T23" fmla="*/ 208 h 656"/>
                  <a:gd name="T24" fmla="*/ 1584 w 2592"/>
                  <a:gd name="T25" fmla="*/ 352 h 656"/>
                  <a:gd name="T26" fmla="*/ 1728 w 2592"/>
                  <a:gd name="T27" fmla="*/ 448 h 656"/>
                  <a:gd name="T28" fmla="*/ 1824 w 2592"/>
                  <a:gd name="T29" fmla="*/ 496 h 656"/>
                  <a:gd name="T30" fmla="*/ 1968 w 2592"/>
                  <a:gd name="T31" fmla="*/ 592 h 656"/>
                  <a:gd name="T32" fmla="*/ 2160 w 2592"/>
                  <a:gd name="T33" fmla="*/ 592 h 656"/>
                  <a:gd name="T34" fmla="*/ 2592 w 2592"/>
                  <a:gd name="T35" fmla="*/ 592 h 65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592"/>
                  <a:gd name="T55" fmla="*/ 0 h 656"/>
                  <a:gd name="T56" fmla="*/ 2592 w 2592"/>
                  <a:gd name="T57" fmla="*/ 656 h 65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592" h="656">
                    <a:moveTo>
                      <a:pt x="0" y="640"/>
                    </a:moveTo>
                    <a:cubicBezTo>
                      <a:pt x="320" y="648"/>
                      <a:pt x="640" y="656"/>
                      <a:pt x="768" y="640"/>
                    </a:cubicBezTo>
                    <a:cubicBezTo>
                      <a:pt x="896" y="624"/>
                      <a:pt x="768" y="584"/>
                      <a:pt x="768" y="544"/>
                    </a:cubicBezTo>
                    <a:cubicBezTo>
                      <a:pt x="768" y="504"/>
                      <a:pt x="752" y="440"/>
                      <a:pt x="768" y="400"/>
                    </a:cubicBezTo>
                    <a:cubicBezTo>
                      <a:pt x="784" y="360"/>
                      <a:pt x="840" y="344"/>
                      <a:pt x="864" y="304"/>
                    </a:cubicBezTo>
                    <a:cubicBezTo>
                      <a:pt x="888" y="264"/>
                      <a:pt x="888" y="200"/>
                      <a:pt x="912" y="160"/>
                    </a:cubicBezTo>
                    <a:cubicBezTo>
                      <a:pt x="936" y="120"/>
                      <a:pt x="960" y="88"/>
                      <a:pt x="1008" y="64"/>
                    </a:cubicBezTo>
                    <a:cubicBezTo>
                      <a:pt x="1056" y="40"/>
                      <a:pt x="1152" y="24"/>
                      <a:pt x="1200" y="16"/>
                    </a:cubicBezTo>
                    <a:cubicBezTo>
                      <a:pt x="1248" y="8"/>
                      <a:pt x="1296" y="16"/>
                      <a:pt x="1296" y="16"/>
                    </a:cubicBezTo>
                    <a:cubicBezTo>
                      <a:pt x="1296" y="16"/>
                      <a:pt x="1192" y="0"/>
                      <a:pt x="1200" y="16"/>
                    </a:cubicBezTo>
                    <a:cubicBezTo>
                      <a:pt x="1208" y="32"/>
                      <a:pt x="1312" y="80"/>
                      <a:pt x="1344" y="112"/>
                    </a:cubicBezTo>
                    <a:cubicBezTo>
                      <a:pt x="1376" y="144"/>
                      <a:pt x="1352" y="168"/>
                      <a:pt x="1392" y="208"/>
                    </a:cubicBezTo>
                    <a:cubicBezTo>
                      <a:pt x="1432" y="248"/>
                      <a:pt x="1528" y="312"/>
                      <a:pt x="1584" y="352"/>
                    </a:cubicBezTo>
                    <a:cubicBezTo>
                      <a:pt x="1640" y="392"/>
                      <a:pt x="1688" y="424"/>
                      <a:pt x="1728" y="448"/>
                    </a:cubicBezTo>
                    <a:cubicBezTo>
                      <a:pt x="1768" y="472"/>
                      <a:pt x="1784" y="472"/>
                      <a:pt x="1824" y="496"/>
                    </a:cubicBezTo>
                    <a:cubicBezTo>
                      <a:pt x="1864" y="520"/>
                      <a:pt x="1912" y="576"/>
                      <a:pt x="1968" y="592"/>
                    </a:cubicBezTo>
                    <a:cubicBezTo>
                      <a:pt x="2024" y="608"/>
                      <a:pt x="2056" y="592"/>
                      <a:pt x="2160" y="592"/>
                    </a:cubicBezTo>
                    <a:cubicBezTo>
                      <a:pt x="2264" y="592"/>
                      <a:pt x="2428" y="592"/>
                      <a:pt x="2592" y="592"/>
                    </a:cubicBezTo>
                  </a:path>
                </a:pathLst>
              </a:custGeom>
              <a:noFill/>
              <a:ln w="9525" cap="flat" cmpd="sng">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wrap="none">
                <a:spAutoFit/>
              </a:bodyPr>
              <a:lstStyle/>
              <a:p>
                <a:endParaRPr lang="en-IN"/>
              </a:p>
            </p:txBody>
          </p:sp>
          <p:sp>
            <p:nvSpPr>
              <p:cNvPr id="9236" name="Text Box 24">
                <a:extLst>
                  <a:ext uri="{FF2B5EF4-FFF2-40B4-BE49-F238E27FC236}">
                    <a16:creationId xmlns:a16="http://schemas.microsoft.com/office/drawing/2014/main" id="{90ACE284-6BFE-C639-4A50-C2D7819628BD}"/>
                  </a:ext>
                </a:extLst>
              </p:cNvPr>
              <p:cNvSpPr txBox="1">
                <a:spLocks noChangeArrowheads="1"/>
              </p:cNvSpPr>
              <p:nvPr/>
            </p:nvSpPr>
            <p:spPr bwMode="auto">
              <a:xfrm>
                <a:off x="3734" y="2970"/>
                <a:ext cx="22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a:solidFill>
                      <a:schemeClr val="accent1"/>
                    </a:solidFill>
                  </a:rPr>
                  <a:t>3</a:t>
                </a:r>
              </a:p>
            </p:txBody>
          </p:sp>
        </p:grpSp>
        <p:sp>
          <p:nvSpPr>
            <p:cNvPr id="9234" name="Text Box 26">
              <a:extLst>
                <a:ext uri="{FF2B5EF4-FFF2-40B4-BE49-F238E27FC236}">
                  <a16:creationId xmlns:a16="http://schemas.microsoft.com/office/drawing/2014/main" id="{7F39A383-2BD9-EACE-046A-0C18BB886D54}"/>
                </a:ext>
              </a:extLst>
            </p:cNvPr>
            <p:cNvSpPr txBox="1">
              <a:spLocks noChangeArrowheads="1"/>
            </p:cNvSpPr>
            <p:nvPr/>
          </p:nvSpPr>
          <p:spPr bwMode="auto">
            <a:xfrm>
              <a:off x="3398" y="3258"/>
              <a:ext cx="22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a:solidFill>
                    <a:srgbClr val="993300"/>
                  </a:solidFill>
                </a:rPr>
                <a:t>4</a:t>
              </a:r>
            </a:p>
          </p:txBody>
        </p:sp>
      </p:grpSp>
      <p:grpSp>
        <p:nvGrpSpPr>
          <p:cNvPr id="6" name="Group 29">
            <a:extLst>
              <a:ext uri="{FF2B5EF4-FFF2-40B4-BE49-F238E27FC236}">
                <a16:creationId xmlns:a16="http://schemas.microsoft.com/office/drawing/2014/main" id="{4F513686-EFE9-E752-E0E8-42BCD1B31DC9}"/>
              </a:ext>
            </a:extLst>
          </p:cNvPr>
          <p:cNvGrpSpPr>
            <a:grpSpLocks/>
          </p:cNvGrpSpPr>
          <p:nvPr/>
        </p:nvGrpSpPr>
        <p:grpSpPr bwMode="auto">
          <a:xfrm>
            <a:off x="4572000" y="4791075"/>
            <a:ext cx="3810000" cy="1254125"/>
            <a:chOff x="2880" y="3018"/>
            <a:chExt cx="2400" cy="790"/>
          </a:xfrm>
        </p:grpSpPr>
        <p:sp>
          <p:nvSpPr>
            <p:cNvPr id="9231" name="Freeform 16">
              <a:extLst>
                <a:ext uri="{FF2B5EF4-FFF2-40B4-BE49-F238E27FC236}">
                  <a16:creationId xmlns:a16="http://schemas.microsoft.com/office/drawing/2014/main" id="{66D5041A-4EC5-BB6D-506C-E7588C0FAD21}"/>
                </a:ext>
              </a:extLst>
            </p:cNvPr>
            <p:cNvSpPr>
              <a:spLocks/>
            </p:cNvSpPr>
            <p:nvPr/>
          </p:nvSpPr>
          <p:spPr bwMode="auto">
            <a:xfrm>
              <a:off x="2880" y="3200"/>
              <a:ext cx="2400" cy="608"/>
            </a:xfrm>
            <a:custGeom>
              <a:avLst/>
              <a:gdLst>
                <a:gd name="T0" fmla="*/ 0 w 2400"/>
                <a:gd name="T1" fmla="*/ 592 h 608"/>
                <a:gd name="T2" fmla="*/ 240 w 2400"/>
                <a:gd name="T3" fmla="*/ 592 h 608"/>
                <a:gd name="T4" fmla="*/ 336 w 2400"/>
                <a:gd name="T5" fmla="*/ 496 h 608"/>
                <a:gd name="T6" fmla="*/ 432 w 2400"/>
                <a:gd name="T7" fmla="*/ 400 h 608"/>
                <a:gd name="T8" fmla="*/ 480 w 2400"/>
                <a:gd name="T9" fmla="*/ 352 h 608"/>
                <a:gd name="T10" fmla="*/ 672 w 2400"/>
                <a:gd name="T11" fmla="*/ 256 h 608"/>
                <a:gd name="T12" fmla="*/ 816 w 2400"/>
                <a:gd name="T13" fmla="*/ 112 h 608"/>
                <a:gd name="T14" fmla="*/ 1008 w 2400"/>
                <a:gd name="T15" fmla="*/ 16 h 608"/>
                <a:gd name="T16" fmla="*/ 1152 w 2400"/>
                <a:gd name="T17" fmla="*/ 16 h 608"/>
                <a:gd name="T18" fmla="*/ 1296 w 2400"/>
                <a:gd name="T19" fmla="*/ 112 h 608"/>
                <a:gd name="T20" fmla="*/ 1488 w 2400"/>
                <a:gd name="T21" fmla="*/ 256 h 608"/>
                <a:gd name="T22" fmla="*/ 1632 w 2400"/>
                <a:gd name="T23" fmla="*/ 448 h 608"/>
                <a:gd name="T24" fmla="*/ 1920 w 2400"/>
                <a:gd name="T25" fmla="*/ 544 h 608"/>
                <a:gd name="T26" fmla="*/ 2400 w 2400"/>
                <a:gd name="T27" fmla="*/ 544 h 60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400"/>
                <a:gd name="T43" fmla="*/ 0 h 608"/>
                <a:gd name="T44" fmla="*/ 2400 w 2400"/>
                <a:gd name="T45" fmla="*/ 608 h 60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400" h="608">
                  <a:moveTo>
                    <a:pt x="0" y="592"/>
                  </a:moveTo>
                  <a:cubicBezTo>
                    <a:pt x="92" y="600"/>
                    <a:pt x="184" y="608"/>
                    <a:pt x="240" y="592"/>
                  </a:cubicBezTo>
                  <a:cubicBezTo>
                    <a:pt x="296" y="576"/>
                    <a:pt x="304" y="528"/>
                    <a:pt x="336" y="496"/>
                  </a:cubicBezTo>
                  <a:cubicBezTo>
                    <a:pt x="368" y="464"/>
                    <a:pt x="408" y="424"/>
                    <a:pt x="432" y="400"/>
                  </a:cubicBezTo>
                  <a:cubicBezTo>
                    <a:pt x="456" y="376"/>
                    <a:pt x="440" y="376"/>
                    <a:pt x="480" y="352"/>
                  </a:cubicBezTo>
                  <a:cubicBezTo>
                    <a:pt x="520" y="328"/>
                    <a:pt x="616" y="296"/>
                    <a:pt x="672" y="256"/>
                  </a:cubicBezTo>
                  <a:cubicBezTo>
                    <a:pt x="728" y="216"/>
                    <a:pt x="760" y="152"/>
                    <a:pt x="816" y="112"/>
                  </a:cubicBezTo>
                  <a:cubicBezTo>
                    <a:pt x="872" y="72"/>
                    <a:pt x="952" y="32"/>
                    <a:pt x="1008" y="16"/>
                  </a:cubicBezTo>
                  <a:cubicBezTo>
                    <a:pt x="1064" y="0"/>
                    <a:pt x="1104" y="0"/>
                    <a:pt x="1152" y="16"/>
                  </a:cubicBezTo>
                  <a:cubicBezTo>
                    <a:pt x="1200" y="32"/>
                    <a:pt x="1240" y="72"/>
                    <a:pt x="1296" y="112"/>
                  </a:cubicBezTo>
                  <a:cubicBezTo>
                    <a:pt x="1352" y="152"/>
                    <a:pt x="1432" y="200"/>
                    <a:pt x="1488" y="256"/>
                  </a:cubicBezTo>
                  <a:cubicBezTo>
                    <a:pt x="1544" y="312"/>
                    <a:pt x="1560" y="400"/>
                    <a:pt x="1632" y="448"/>
                  </a:cubicBezTo>
                  <a:cubicBezTo>
                    <a:pt x="1704" y="496"/>
                    <a:pt x="1792" y="528"/>
                    <a:pt x="1920" y="544"/>
                  </a:cubicBezTo>
                  <a:cubicBezTo>
                    <a:pt x="2048" y="560"/>
                    <a:pt x="2224" y="552"/>
                    <a:pt x="2400" y="544"/>
                  </a:cubicBezTo>
                </a:path>
              </a:pathLst>
            </a:custGeom>
            <a:noFill/>
            <a:ln w="38100" cap="flat" cmpd="sng">
              <a:solidFill>
                <a:srgbClr val="CC9900"/>
              </a:solidFill>
              <a:prstDash val="solid"/>
              <a:round/>
              <a:headEnd/>
              <a:tailEnd/>
            </a:ln>
            <a:extLst>
              <a:ext uri="{909E8E84-426E-40DD-AFC4-6F175D3DCCD1}">
                <a14:hiddenFill xmlns:a14="http://schemas.microsoft.com/office/drawing/2010/main">
                  <a:solidFill>
                    <a:srgbClr val="FFFFFF"/>
                  </a:solidFill>
                </a14:hiddenFill>
              </a:ext>
            </a:extLst>
          </p:spPr>
          <p:txBody>
            <a:bodyPr wrap="none">
              <a:spAutoFit/>
            </a:bodyPr>
            <a:lstStyle/>
            <a:p>
              <a:endParaRPr lang="en-IN"/>
            </a:p>
          </p:txBody>
        </p:sp>
        <p:sp>
          <p:nvSpPr>
            <p:cNvPr id="9232" name="Text Box 28">
              <a:extLst>
                <a:ext uri="{FF2B5EF4-FFF2-40B4-BE49-F238E27FC236}">
                  <a16:creationId xmlns:a16="http://schemas.microsoft.com/office/drawing/2014/main" id="{DBFC7B1A-837F-752E-B438-10D4906AB6C1}"/>
                </a:ext>
              </a:extLst>
            </p:cNvPr>
            <p:cNvSpPr txBox="1">
              <a:spLocks noChangeArrowheads="1"/>
            </p:cNvSpPr>
            <p:nvPr/>
          </p:nvSpPr>
          <p:spPr bwMode="auto">
            <a:xfrm>
              <a:off x="4166" y="3018"/>
              <a:ext cx="22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a:solidFill>
                    <a:srgbClr val="CC9900"/>
                  </a:solidFill>
                </a:rPr>
                <a:t>5</a:t>
              </a:r>
            </a:p>
          </p:txBody>
        </p:sp>
      </p:grpSp>
      <p:grpSp>
        <p:nvGrpSpPr>
          <p:cNvPr id="9228" name="Group 31">
            <a:extLst>
              <a:ext uri="{FF2B5EF4-FFF2-40B4-BE49-F238E27FC236}">
                <a16:creationId xmlns:a16="http://schemas.microsoft.com/office/drawing/2014/main" id="{0D061059-4554-B3B3-030D-15E09C2B3DDD}"/>
              </a:ext>
            </a:extLst>
          </p:cNvPr>
          <p:cNvGrpSpPr>
            <a:grpSpLocks/>
          </p:cNvGrpSpPr>
          <p:nvPr/>
        </p:nvGrpSpPr>
        <p:grpSpPr bwMode="auto">
          <a:xfrm>
            <a:off x="3810000" y="1320800"/>
            <a:ext cx="4648200" cy="4660900"/>
            <a:chOff x="2400" y="832"/>
            <a:chExt cx="2928" cy="2936"/>
          </a:xfrm>
        </p:grpSpPr>
        <p:sp>
          <p:nvSpPr>
            <p:cNvPr id="9229" name="Freeform 17">
              <a:extLst>
                <a:ext uri="{FF2B5EF4-FFF2-40B4-BE49-F238E27FC236}">
                  <a16:creationId xmlns:a16="http://schemas.microsoft.com/office/drawing/2014/main" id="{5E044337-85E6-F72A-C035-882CB7C2BDB4}"/>
                </a:ext>
              </a:extLst>
            </p:cNvPr>
            <p:cNvSpPr>
              <a:spLocks/>
            </p:cNvSpPr>
            <p:nvPr/>
          </p:nvSpPr>
          <p:spPr bwMode="auto">
            <a:xfrm>
              <a:off x="2400" y="832"/>
              <a:ext cx="2928" cy="2936"/>
            </a:xfrm>
            <a:custGeom>
              <a:avLst/>
              <a:gdLst>
                <a:gd name="T0" fmla="*/ 0 w 2928"/>
                <a:gd name="T1" fmla="*/ 2912 h 2936"/>
                <a:gd name="T2" fmla="*/ 288 w 2928"/>
                <a:gd name="T3" fmla="*/ 2912 h 2936"/>
                <a:gd name="T4" fmla="*/ 480 w 2928"/>
                <a:gd name="T5" fmla="*/ 2912 h 2936"/>
                <a:gd name="T6" fmla="*/ 528 w 2928"/>
                <a:gd name="T7" fmla="*/ 2816 h 2936"/>
                <a:gd name="T8" fmla="*/ 576 w 2928"/>
                <a:gd name="T9" fmla="*/ 2672 h 2936"/>
                <a:gd name="T10" fmla="*/ 624 w 2928"/>
                <a:gd name="T11" fmla="*/ 2576 h 2936"/>
                <a:gd name="T12" fmla="*/ 624 w 2928"/>
                <a:gd name="T13" fmla="*/ 2432 h 2936"/>
                <a:gd name="T14" fmla="*/ 672 w 2928"/>
                <a:gd name="T15" fmla="*/ 2384 h 2936"/>
                <a:gd name="T16" fmla="*/ 720 w 2928"/>
                <a:gd name="T17" fmla="*/ 2192 h 2936"/>
                <a:gd name="T18" fmla="*/ 768 w 2928"/>
                <a:gd name="T19" fmla="*/ 1904 h 2936"/>
                <a:gd name="T20" fmla="*/ 768 w 2928"/>
                <a:gd name="T21" fmla="*/ 1472 h 2936"/>
                <a:gd name="T22" fmla="*/ 816 w 2928"/>
                <a:gd name="T23" fmla="*/ 1184 h 2936"/>
                <a:gd name="T24" fmla="*/ 864 w 2928"/>
                <a:gd name="T25" fmla="*/ 848 h 2936"/>
                <a:gd name="T26" fmla="*/ 912 w 2928"/>
                <a:gd name="T27" fmla="*/ 416 h 2936"/>
                <a:gd name="T28" fmla="*/ 1056 w 2928"/>
                <a:gd name="T29" fmla="*/ 224 h 2936"/>
                <a:gd name="T30" fmla="*/ 1152 w 2928"/>
                <a:gd name="T31" fmla="*/ 32 h 2936"/>
                <a:gd name="T32" fmla="*/ 1296 w 2928"/>
                <a:gd name="T33" fmla="*/ 32 h 2936"/>
                <a:gd name="T34" fmla="*/ 1392 w 2928"/>
                <a:gd name="T35" fmla="*/ 224 h 2936"/>
                <a:gd name="T36" fmla="*/ 1632 w 2928"/>
                <a:gd name="T37" fmla="*/ 944 h 2936"/>
                <a:gd name="T38" fmla="*/ 1728 w 2928"/>
                <a:gd name="T39" fmla="*/ 1424 h 2936"/>
                <a:gd name="T40" fmla="*/ 1824 w 2928"/>
                <a:gd name="T41" fmla="*/ 1760 h 2936"/>
                <a:gd name="T42" fmla="*/ 1920 w 2928"/>
                <a:gd name="T43" fmla="*/ 2144 h 2936"/>
                <a:gd name="T44" fmla="*/ 2064 w 2928"/>
                <a:gd name="T45" fmla="*/ 2480 h 2936"/>
                <a:gd name="T46" fmla="*/ 2256 w 2928"/>
                <a:gd name="T47" fmla="*/ 2768 h 2936"/>
                <a:gd name="T48" fmla="*/ 2544 w 2928"/>
                <a:gd name="T49" fmla="*/ 2912 h 2936"/>
                <a:gd name="T50" fmla="*/ 2928 w 2928"/>
                <a:gd name="T51" fmla="*/ 2912 h 29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2928"/>
                <a:gd name="T79" fmla="*/ 0 h 2936"/>
                <a:gd name="T80" fmla="*/ 2928 w 2928"/>
                <a:gd name="T81" fmla="*/ 2936 h 29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2928" h="2936">
                  <a:moveTo>
                    <a:pt x="0" y="2912"/>
                  </a:moveTo>
                  <a:cubicBezTo>
                    <a:pt x="104" y="2912"/>
                    <a:pt x="208" y="2912"/>
                    <a:pt x="288" y="2912"/>
                  </a:cubicBezTo>
                  <a:cubicBezTo>
                    <a:pt x="368" y="2912"/>
                    <a:pt x="440" y="2928"/>
                    <a:pt x="480" y="2912"/>
                  </a:cubicBezTo>
                  <a:cubicBezTo>
                    <a:pt x="520" y="2896"/>
                    <a:pt x="512" y="2856"/>
                    <a:pt x="528" y="2816"/>
                  </a:cubicBezTo>
                  <a:cubicBezTo>
                    <a:pt x="544" y="2776"/>
                    <a:pt x="560" y="2712"/>
                    <a:pt x="576" y="2672"/>
                  </a:cubicBezTo>
                  <a:cubicBezTo>
                    <a:pt x="592" y="2632"/>
                    <a:pt x="616" y="2616"/>
                    <a:pt x="624" y="2576"/>
                  </a:cubicBezTo>
                  <a:cubicBezTo>
                    <a:pt x="632" y="2536"/>
                    <a:pt x="616" y="2464"/>
                    <a:pt x="624" y="2432"/>
                  </a:cubicBezTo>
                  <a:cubicBezTo>
                    <a:pt x="632" y="2400"/>
                    <a:pt x="656" y="2424"/>
                    <a:pt x="672" y="2384"/>
                  </a:cubicBezTo>
                  <a:cubicBezTo>
                    <a:pt x="688" y="2344"/>
                    <a:pt x="704" y="2272"/>
                    <a:pt x="720" y="2192"/>
                  </a:cubicBezTo>
                  <a:cubicBezTo>
                    <a:pt x="736" y="2112"/>
                    <a:pt x="760" y="2024"/>
                    <a:pt x="768" y="1904"/>
                  </a:cubicBezTo>
                  <a:cubicBezTo>
                    <a:pt x="776" y="1784"/>
                    <a:pt x="760" y="1592"/>
                    <a:pt x="768" y="1472"/>
                  </a:cubicBezTo>
                  <a:cubicBezTo>
                    <a:pt x="776" y="1352"/>
                    <a:pt x="800" y="1288"/>
                    <a:pt x="816" y="1184"/>
                  </a:cubicBezTo>
                  <a:cubicBezTo>
                    <a:pt x="832" y="1080"/>
                    <a:pt x="848" y="976"/>
                    <a:pt x="864" y="848"/>
                  </a:cubicBezTo>
                  <a:cubicBezTo>
                    <a:pt x="880" y="720"/>
                    <a:pt x="880" y="520"/>
                    <a:pt x="912" y="416"/>
                  </a:cubicBezTo>
                  <a:cubicBezTo>
                    <a:pt x="944" y="312"/>
                    <a:pt x="1016" y="288"/>
                    <a:pt x="1056" y="224"/>
                  </a:cubicBezTo>
                  <a:cubicBezTo>
                    <a:pt x="1096" y="160"/>
                    <a:pt x="1112" y="64"/>
                    <a:pt x="1152" y="32"/>
                  </a:cubicBezTo>
                  <a:cubicBezTo>
                    <a:pt x="1192" y="0"/>
                    <a:pt x="1256" y="0"/>
                    <a:pt x="1296" y="32"/>
                  </a:cubicBezTo>
                  <a:cubicBezTo>
                    <a:pt x="1336" y="64"/>
                    <a:pt x="1336" y="72"/>
                    <a:pt x="1392" y="224"/>
                  </a:cubicBezTo>
                  <a:cubicBezTo>
                    <a:pt x="1448" y="376"/>
                    <a:pt x="1576" y="744"/>
                    <a:pt x="1632" y="944"/>
                  </a:cubicBezTo>
                  <a:cubicBezTo>
                    <a:pt x="1688" y="1144"/>
                    <a:pt x="1696" y="1288"/>
                    <a:pt x="1728" y="1424"/>
                  </a:cubicBezTo>
                  <a:cubicBezTo>
                    <a:pt x="1760" y="1560"/>
                    <a:pt x="1792" y="1640"/>
                    <a:pt x="1824" y="1760"/>
                  </a:cubicBezTo>
                  <a:cubicBezTo>
                    <a:pt x="1856" y="1880"/>
                    <a:pt x="1880" y="2024"/>
                    <a:pt x="1920" y="2144"/>
                  </a:cubicBezTo>
                  <a:cubicBezTo>
                    <a:pt x="1960" y="2264"/>
                    <a:pt x="2008" y="2376"/>
                    <a:pt x="2064" y="2480"/>
                  </a:cubicBezTo>
                  <a:cubicBezTo>
                    <a:pt x="2120" y="2584"/>
                    <a:pt x="2176" y="2696"/>
                    <a:pt x="2256" y="2768"/>
                  </a:cubicBezTo>
                  <a:cubicBezTo>
                    <a:pt x="2336" y="2840"/>
                    <a:pt x="2432" y="2888"/>
                    <a:pt x="2544" y="2912"/>
                  </a:cubicBezTo>
                  <a:cubicBezTo>
                    <a:pt x="2656" y="2936"/>
                    <a:pt x="2792" y="2924"/>
                    <a:pt x="2928" y="2912"/>
                  </a:cubicBezTo>
                </a:path>
              </a:pathLst>
            </a:custGeom>
            <a:noFill/>
            <a:ln w="38100" cap="flat" cmpd="sng">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wrap="none">
              <a:spAutoFit/>
            </a:bodyPr>
            <a:lstStyle/>
            <a:p>
              <a:endParaRPr lang="en-IN"/>
            </a:p>
          </p:txBody>
        </p:sp>
        <p:sp>
          <p:nvSpPr>
            <p:cNvPr id="9230" name="Text Box 30">
              <a:extLst>
                <a:ext uri="{FF2B5EF4-FFF2-40B4-BE49-F238E27FC236}">
                  <a16:creationId xmlns:a16="http://schemas.microsoft.com/office/drawing/2014/main" id="{470A5113-7CA5-CFF7-1E46-DC556ACD49EA}"/>
                </a:ext>
              </a:extLst>
            </p:cNvPr>
            <p:cNvSpPr txBox="1">
              <a:spLocks noChangeArrowheads="1"/>
            </p:cNvSpPr>
            <p:nvPr/>
          </p:nvSpPr>
          <p:spPr bwMode="auto">
            <a:xfrm>
              <a:off x="4166" y="1962"/>
              <a:ext cx="58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a:t>Total</a:t>
              </a:r>
            </a:p>
          </p:txBody>
        </p:sp>
      </p:grpSp>
      <p:grpSp>
        <p:nvGrpSpPr>
          <p:cNvPr id="5" name="Group 4">
            <a:extLst>
              <a:ext uri="{FF2B5EF4-FFF2-40B4-BE49-F238E27FC236}">
                <a16:creationId xmlns:a16="http://schemas.microsoft.com/office/drawing/2014/main" id="{C6CED393-9F5B-4E54-D276-AB60223E3B11}"/>
              </a:ext>
            </a:extLst>
          </p:cNvPr>
          <p:cNvGrpSpPr/>
          <p:nvPr/>
        </p:nvGrpSpPr>
        <p:grpSpPr>
          <a:xfrm>
            <a:off x="0" y="0"/>
            <a:ext cx="9144000" cy="6858000"/>
            <a:chOff x="0" y="0"/>
            <a:chExt cx="9144000" cy="6858000"/>
          </a:xfrm>
        </p:grpSpPr>
        <p:pic>
          <p:nvPicPr>
            <p:cNvPr id="7" name="Picture 22" descr="Logo usage Guidelines">
              <a:extLst>
                <a:ext uri="{FF2B5EF4-FFF2-40B4-BE49-F238E27FC236}">
                  <a16:creationId xmlns:a16="http://schemas.microsoft.com/office/drawing/2014/main" id="{8B2EC7E9-D4FA-161C-3175-2F5F28A6852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 38">
              <a:extLst>
                <a:ext uri="{FF2B5EF4-FFF2-40B4-BE49-F238E27FC236}">
                  <a16:creationId xmlns:a16="http://schemas.microsoft.com/office/drawing/2014/main" id="{3664AA33-6087-B0B6-DCDD-D464FC2DDA2F}"/>
                </a:ext>
              </a:extLst>
            </p:cNvPr>
            <p:cNvGrpSpPr>
              <a:grpSpLocks/>
            </p:cNvGrpSpPr>
            <p:nvPr/>
          </p:nvGrpSpPr>
          <p:grpSpPr bwMode="auto">
            <a:xfrm>
              <a:off x="0" y="0"/>
              <a:ext cx="9144000" cy="6858000"/>
              <a:chOff x="0" y="0"/>
              <a:chExt cx="9144000" cy="6858000"/>
            </a:xfrm>
          </p:grpSpPr>
          <p:grpSp>
            <p:nvGrpSpPr>
              <p:cNvPr id="9" name="Group 19">
                <a:extLst>
                  <a:ext uri="{FF2B5EF4-FFF2-40B4-BE49-F238E27FC236}">
                    <a16:creationId xmlns:a16="http://schemas.microsoft.com/office/drawing/2014/main" id="{2A1B0433-76E1-7F47-594E-F0232705BB3E}"/>
                  </a:ext>
                </a:extLst>
              </p:cNvPr>
              <p:cNvGrpSpPr>
                <a:grpSpLocks/>
              </p:cNvGrpSpPr>
              <p:nvPr/>
            </p:nvGrpSpPr>
            <p:grpSpPr bwMode="auto">
              <a:xfrm>
                <a:off x="0" y="0"/>
                <a:ext cx="9144000" cy="6858000"/>
                <a:chOff x="0" y="0"/>
                <a:chExt cx="9144000" cy="6858000"/>
              </a:xfrm>
            </p:grpSpPr>
            <p:grpSp>
              <p:nvGrpSpPr>
                <p:cNvPr id="11" name="Group 10">
                  <a:extLst>
                    <a:ext uri="{FF2B5EF4-FFF2-40B4-BE49-F238E27FC236}">
                      <a16:creationId xmlns:a16="http://schemas.microsoft.com/office/drawing/2014/main" id="{CADCA85B-4F2B-7A72-90EE-FB28252C9B52}"/>
                    </a:ext>
                  </a:extLst>
                </p:cNvPr>
                <p:cNvGrpSpPr>
                  <a:grpSpLocks/>
                </p:cNvGrpSpPr>
                <p:nvPr/>
              </p:nvGrpSpPr>
              <p:grpSpPr bwMode="auto">
                <a:xfrm>
                  <a:off x="0" y="0"/>
                  <a:ext cx="9144000" cy="6858000"/>
                  <a:chOff x="0" y="0"/>
                  <a:chExt cx="5760" cy="4320"/>
                </a:xfrm>
              </p:grpSpPr>
              <p:grpSp>
                <p:nvGrpSpPr>
                  <p:cNvPr id="13" name="Group 12">
                    <a:extLst>
                      <a:ext uri="{FF2B5EF4-FFF2-40B4-BE49-F238E27FC236}">
                        <a16:creationId xmlns:a16="http://schemas.microsoft.com/office/drawing/2014/main" id="{E510ABC9-515F-0E56-FFDD-DF9A8E997DB5}"/>
                      </a:ext>
                    </a:extLst>
                  </p:cNvPr>
                  <p:cNvGrpSpPr>
                    <a:grpSpLocks/>
                  </p:cNvGrpSpPr>
                  <p:nvPr/>
                </p:nvGrpSpPr>
                <p:grpSpPr bwMode="auto">
                  <a:xfrm>
                    <a:off x="0" y="0"/>
                    <a:ext cx="192" cy="4320"/>
                    <a:chOff x="0" y="-48"/>
                    <a:chExt cx="144" cy="4368"/>
                  </a:xfrm>
                </p:grpSpPr>
                <p:sp>
                  <p:nvSpPr>
                    <p:cNvPr id="23" name="Rectangle 10">
                      <a:extLst>
                        <a:ext uri="{FF2B5EF4-FFF2-40B4-BE49-F238E27FC236}">
                          <a16:creationId xmlns:a16="http://schemas.microsoft.com/office/drawing/2014/main" id="{A5D96BCC-29BB-2025-1A55-4A5F03685969}"/>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4" name="Rectangle 11">
                      <a:extLst>
                        <a:ext uri="{FF2B5EF4-FFF2-40B4-BE49-F238E27FC236}">
                          <a16:creationId xmlns:a16="http://schemas.microsoft.com/office/drawing/2014/main" id="{F4FEB64C-BB27-DA9F-8653-6A7CDE0147E8}"/>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3">
                    <a:extLst>
                      <a:ext uri="{FF2B5EF4-FFF2-40B4-BE49-F238E27FC236}">
                        <a16:creationId xmlns:a16="http://schemas.microsoft.com/office/drawing/2014/main" id="{ECCD7244-8B80-4100-99FB-7ED18C4EDD2C}"/>
                      </a:ext>
                    </a:extLst>
                  </p:cNvPr>
                  <p:cNvGrpSpPr>
                    <a:grpSpLocks/>
                  </p:cNvGrpSpPr>
                  <p:nvPr/>
                </p:nvGrpSpPr>
                <p:grpSpPr bwMode="auto">
                  <a:xfrm>
                    <a:off x="5674" y="24"/>
                    <a:ext cx="86" cy="4296"/>
                    <a:chOff x="5616" y="-48"/>
                    <a:chExt cx="144" cy="4368"/>
                  </a:xfrm>
                </p:grpSpPr>
                <p:sp>
                  <p:nvSpPr>
                    <p:cNvPr id="21" name="Rectangle 13">
                      <a:extLst>
                        <a:ext uri="{FF2B5EF4-FFF2-40B4-BE49-F238E27FC236}">
                          <a16:creationId xmlns:a16="http://schemas.microsoft.com/office/drawing/2014/main" id="{076E1896-390E-9D41-6A54-0C66BDC93403}"/>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2" name="Rectangle 14">
                      <a:extLst>
                        <a:ext uri="{FF2B5EF4-FFF2-40B4-BE49-F238E27FC236}">
                          <a16:creationId xmlns:a16="http://schemas.microsoft.com/office/drawing/2014/main" id="{45040C7E-6C36-C19A-1CBA-E557C2B82D9E}"/>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5" name="Group 15">
                    <a:extLst>
                      <a:ext uri="{FF2B5EF4-FFF2-40B4-BE49-F238E27FC236}">
                        <a16:creationId xmlns:a16="http://schemas.microsoft.com/office/drawing/2014/main" id="{AC6BA7DB-C080-5A84-8FDC-346D410830C6}"/>
                      </a:ext>
                    </a:extLst>
                  </p:cNvPr>
                  <p:cNvGrpSpPr>
                    <a:grpSpLocks/>
                  </p:cNvGrpSpPr>
                  <p:nvPr/>
                </p:nvGrpSpPr>
                <p:grpSpPr bwMode="auto">
                  <a:xfrm>
                    <a:off x="144" y="0"/>
                    <a:ext cx="5616" cy="144"/>
                    <a:chOff x="96" y="-48"/>
                    <a:chExt cx="5520" cy="144"/>
                  </a:xfrm>
                </p:grpSpPr>
                <p:sp>
                  <p:nvSpPr>
                    <p:cNvPr id="19" name="Rectangle 18">
                      <a:extLst>
                        <a:ext uri="{FF2B5EF4-FFF2-40B4-BE49-F238E27FC236}">
                          <a16:creationId xmlns:a16="http://schemas.microsoft.com/office/drawing/2014/main" id="{5863888A-94B4-CC86-FD1E-E2855B8CED74}"/>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9">
                      <a:extLst>
                        <a:ext uri="{FF2B5EF4-FFF2-40B4-BE49-F238E27FC236}">
                          <a16:creationId xmlns:a16="http://schemas.microsoft.com/office/drawing/2014/main" id="{C77EFC62-2013-F7C2-BDDE-2F6C4C5417DA}"/>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6" name="Group 18">
                    <a:extLst>
                      <a:ext uri="{FF2B5EF4-FFF2-40B4-BE49-F238E27FC236}">
                        <a16:creationId xmlns:a16="http://schemas.microsoft.com/office/drawing/2014/main" id="{DFA6B56F-5B80-398C-2472-B8F19C9601E8}"/>
                      </a:ext>
                    </a:extLst>
                  </p:cNvPr>
                  <p:cNvGrpSpPr>
                    <a:grpSpLocks/>
                  </p:cNvGrpSpPr>
                  <p:nvPr/>
                </p:nvGrpSpPr>
                <p:grpSpPr bwMode="auto">
                  <a:xfrm>
                    <a:off x="144" y="4234"/>
                    <a:ext cx="5616" cy="86"/>
                    <a:chOff x="96" y="4176"/>
                    <a:chExt cx="5520" cy="144"/>
                  </a:xfrm>
                </p:grpSpPr>
                <p:sp>
                  <p:nvSpPr>
                    <p:cNvPr id="17" name="Rectangle 19">
                      <a:extLst>
                        <a:ext uri="{FF2B5EF4-FFF2-40B4-BE49-F238E27FC236}">
                          <a16:creationId xmlns:a16="http://schemas.microsoft.com/office/drawing/2014/main" id="{195585F2-48CA-CAD1-7180-1DB6F2A63897}"/>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20">
                      <a:extLst>
                        <a:ext uri="{FF2B5EF4-FFF2-40B4-BE49-F238E27FC236}">
                          <a16:creationId xmlns:a16="http://schemas.microsoft.com/office/drawing/2014/main" id="{E165BB45-29C0-E801-20A4-A32D8962BEF2}"/>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2" name="Rectangle 21">
                  <a:extLst>
                    <a:ext uri="{FF2B5EF4-FFF2-40B4-BE49-F238E27FC236}">
                      <a16:creationId xmlns:a16="http://schemas.microsoft.com/office/drawing/2014/main" id="{485BCCD1-4800-B6C4-9FD6-E11372DF997B}"/>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10" name="Picture 42" descr="A picture containing shape&#10;&#10;Description automatically generated">
                <a:extLst>
                  <a:ext uri="{FF2B5EF4-FFF2-40B4-BE49-F238E27FC236}">
                    <a16:creationId xmlns:a16="http://schemas.microsoft.com/office/drawing/2014/main" id="{8CEBB908-9C7F-D8E0-448E-69DFAA998C6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6147"/>
                                        </p:tgtEl>
                                        <p:attrNameLst>
                                          <p:attrName>style.visibility</p:attrName>
                                        </p:attrNameLst>
                                      </p:cBhvr>
                                      <p:to>
                                        <p:strVal val="visible"/>
                                      </p:to>
                                    </p:set>
                                    <p:animEffect transition="in" filter="dissolve">
                                      <p:cBhvr>
                                        <p:cTn id="7" dur="500"/>
                                        <p:tgtEl>
                                          <p:spTgt spid="614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dissolve">
                                      <p:cBhvr>
                                        <p:cTn id="12" dur="500"/>
                                        <p:tgtEl>
                                          <p:spTgt spid="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dissolve">
                                      <p:cBhvr>
                                        <p:cTn id="17" dur="500"/>
                                        <p:tgtEl>
                                          <p:spTgt spid="3"/>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dissolve">
                                      <p:cBhvr>
                                        <p:cTn id="22" dur="500"/>
                                        <p:tgtEl>
                                          <p:spTgt spid="4"/>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dissolve">
                                      <p:cBhvr>
                                        <p:cTn id="27" dur="500"/>
                                        <p:tgtEl>
                                          <p:spTgt spid="4"/>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dissolve">
                                      <p:cBhvr>
                                        <p:cTn id="32" dur="500"/>
                                        <p:tgtEl>
                                          <p:spTgt spid="6"/>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nodeType="click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dissolve">
                                      <p:cBhvr>
                                        <p:cTn id="37" dur="500"/>
                                        <p:tgtEl>
                                          <p:spTgt spid="4"/>
                                        </p:tgtEl>
                                      </p:cBhvr>
                                    </p:animEffect>
                                  </p:childTnLst>
                                </p:cTn>
                              </p:par>
                              <p:par>
                                <p:cTn id="38" presetID="9" presetClass="entr" presetSubtype="0" fill="hold" nodeType="withEffect">
                                  <p:stCondLst>
                                    <p:cond delay="0"/>
                                  </p:stCondLst>
                                  <p:childTnLst>
                                    <p:set>
                                      <p:cBhvr>
                                        <p:cTn id="39" dur="1" fill="hold">
                                          <p:stCondLst>
                                            <p:cond delay="0"/>
                                          </p:stCondLst>
                                        </p:cTn>
                                        <p:tgtEl>
                                          <p:spTgt spid="6150"/>
                                        </p:tgtEl>
                                        <p:attrNameLst>
                                          <p:attrName>style.visibility</p:attrName>
                                        </p:attrNameLst>
                                      </p:cBhvr>
                                      <p:to>
                                        <p:strVal val="visible"/>
                                      </p:to>
                                    </p:set>
                                    <p:animEffect transition="in" filter="dissolve">
                                      <p:cBhvr>
                                        <p:cTn id="40" dur="500"/>
                                        <p:tgtEl>
                                          <p:spTgt spid="6150"/>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9" presetClass="entr" presetSubtype="0" fill="hold" nodeType="clickEffect">
                                  <p:stCondLst>
                                    <p:cond delay="0"/>
                                  </p:stCondLst>
                                  <p:childTnLst>
                                    <p:set>
                                      <p:cBhvr>
                                        <p:cTn id="44" dur="1" fill="hold">
                                          <p:stCondLst>
                                            <p:cond delay="0"/>
                                          </p:stCondLst>
                                        </p:cTn>
                                        <p:tgtEl>
                                          <p:spTgt spid="6149"/>
                                        </p:tgtEl>
                                        <p:attrNameLst>
                                          <p:attrName>style.visibility</p:attrName>
                                        </p:attrNameLst>
                                      </p:cBhvr>
                                      <p:to>
                                        <p:strVal val="visible"/>
                                      </p:to>
                                    </p:set>
                                    <p:animEffect transition="in" filter="dissolve">
                                      <p:cBhvr>
                                        <p:cTn id="45" dur="500"/>
                                        <p:tgtEl>
                                          <p:spTgt spid="61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5" name="Rectangle 6">
            <a:extLst>
              <a:ext uri="{FF2B5EF4-FFF2-40B4-BE49-F238E27FC236}">
                <a16:creationId xmlns:a16="http://schemas.microsoft.com/office/drawing/2014/main" id="{FC5D7B72-FC0E-B1A3-6A08-20D76BCD74F3}"/>
              </a:ext>
            </a:extLst>
          </p:cNvPr>
          <p:cNvSpPr>
            <a:spLocks noGrp="1" noChangeArrowheads="1"/>
          </p:cNvSpPr>
          <p:nvPr>
            <p:ph type="title" idx="4294967295"/>
          </p:nvPr>
        </p:nvSpPr>
        <p:spPr>
          <a:xfrm>
            <a:off x="533400" y="381000"/>
            <a:ext cx="7772400" cy="609600"/>
          </a:xfrm>
        </p:spPr>
        <p:txBody>
          <a:bodyPr/>
          <a:lstStyle/>
          <a:p>
            <a:r>
              <a:rPr lang="en-US" altLang="en-US" sz="2800"/>
              <a:t>Bucket Energy Distribution</a:t>
            </a:r>
          </a:p>
        </p:txBody>
      </p:sp>
      <p:graphicFrame>
        <p:nvGraphicFramePr>
          <p:cNvPr id="10242" name="Object 2">
            <a:extLst>
              <a:ext uri="{FF2B5EF4-FFF2-40B4-BE49-F238E27FC236}">
                <a16:creationId xmlns:a16="http://schemas.microsoft.com/office/drawing/2014/main" id="{A4420138-1B0C-0BE2-E7B3-A34035E8FE74}"/>
              </a:ext>
            </a:extLst>
          </p:cNvPr>
          <p:cNvGraphicFramePr>
            <a:graphicFrameLocks noGrp="1" noChangeAspect="1"/>
          </p:cNvGraphicFramePr>
          <p:nvPr>
            <p:ph idx="4294967295"/>
          </p:nvPr>
        </p:nvGraphicFramePr>
        <p:xfrm>
          <a:off x="1095375" y="1219200"/>
          <a:ext cx="5305425" cy="5715000"/>
        </p:xfrm>
        <a:graphic>
          <a:graphicData uri="http://schemas.openxmlformats.org/presentationml/2006/ole">
            <mc:AlternateContent xmlns:mc="http://schemas.openxmlformats.org/markup-compatibility/2006">
              <mc:Choice xmlns:v="urn:schemas-microsoft-com:vml" Requires="v">
                <p:oleObj name="Bitmap Image" r:id="rId2" imgW="1733333" imgH="1867161" progId="Paint.Picture">
                  <p:embed/>
                </p:oleObj>
              </mc:Choice>
              <mc:Fallback>
                <p:oleObj name="Bitmap Image" r:id="rId2" imgW="1733333" imgH="1867161" progId="Paint.Picture">
                  <p:embed/>
                  <p:pic>
                    <p:nvPicPr>
                      <p:cNvPr id="10242" name="Object 2">
                        <a:extLst>
                          <a:ext uri="{FF2B5EF4-FFF2-40B4-BE49-F238E27FC236}">
                            <a16:creationId xmlns:a16="http://schemas.microsoft.com/office/drawing/2014/main" id="{A4420138-1B0C-0BE2-E7B3-A34035E8FE7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5375" y="1219200"/>
                        <a:ext cx="5305425" cy="57150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flat" cmpd="sng">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246" name="Text Box 8">
            <a:extLst>
              <a:ext uri="{FF2B5EF4-FFF2-40B4-BE49-F238E27FC236}">
                <a16:creationId xmlns:a16="http://schemas.microsoft.com/office/drawing/2014/main" id="{A53F8D6D-1308-2145-5044-14A088493945}"/>
              </a:ext>
            </a:extLst>
          </p:cNvPr>
          <p:cNvSpPr txBox="1">
            <a:spLocks noChangeArrowheads="1"/>
          </p:cNvSpPr>
          <p:nvPr/>
        </p:nvSpPr>
        <p:spPr bwMode="auto">
          <a:xfrm>
            <a:off x="508000" y="3200400"/>
            <a:ext cx="6350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i="1"/>
              <a:t>E</a:t>
            </a:r>
            <a:r>
              <a:rPr lang="en-US" altLang="en-US" i="1" baseline="-25000"/>
              <a:t>j,k</a:t>
            </a:r>
            <a:endParaRPr lang="en-US" altLang="en-US" i="1"/>
          </a:p>
        </p:txBody>
      </p:sp>
      <p:graphicFrame>
        <p:nvGraphicFramePr>
          <p:cNvPr id="10243" name="Object 3">
            <a:extLst>
              <a:ext uri="{FF2B5EF4-FFF2-40B4-BE49-F238E27FC236}">
                <a16:creationId xmlns:a16="http://schemas.microsoft.com/office/drawing/2014/main" id="{69E0DCA4-2D03-F3FA-23C4-712A33B7A954}"/>
              </a:ext>
            </a:extLst>
          </p:cNvPr>
          <p:cNvGraphicFramePr>
            <a:graphicFrameLocks noChangeAspect="1"/>
          </p:cNvGraphicFramePr>
          <p:nvPr/>
        </p:nvGraphicFramePr>
        <p:xfrm>
          <a:off x="4114800" y="3321050"/>
          <a:ext cx="914400" cy="215900"/>
        </p:xfrm>
        <a:graphic>
          <a:graphicData uri="http://schemas.openxmlformats.org/presentationml/2006/ole">
            <mc:AlternateContent xmlns:mc="http://schemas.openxmlformats.org/markup-compatibility/2006">
              <mc:Choice xmlns:v="urn:schemas-microsoft-com:vml" Requires="v">
                <p:oleObj name="Equation" r:id="rId4" imgW="914400" imgH="215640" progId="Equation.3">
                  <p:embed/>
                </p:oleObj>
              </mc:Choice>
              <mc:Fallback>
                <p:oleObj name="Equation" r:id="rId4" imgW="914400" imgH="215640" progId="Equation.3">
                  <p:embed/>
                  <p:pic>
                    <p:nvPicPr>
                      <p:cNvPr id="10243" name="Object 3">
                        <a:extLst>
                          <a:ext uri="{FF2B5EF4-FFF2-40B4-BE49-F238E27FC236}">
                            <a16:creationId xmlns:a16="http://schemas.microsoft.com/office/drawing/2014/main" id="{69E0DCA4-2D03-F3FA-23C4-712A33B7A95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14800" y="3321050"/>
                        <a:ext cx="914400" cy="215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49898" name="Object 4">
            <a:extLst>
              <a:ext uri="{FF2B5EF4-FFF2-40B4-BE49-F238E27FC236}">
                <a16:creationId xmlns:a16="http://schemas.microsoft.com/office/drawing/2014/main" id="{76ED1545-C555-9769-BEF0-B205A836DFC0}"/>
              </a:ext>
            </a:extLst>
          </p:cNvPr>
          <p:cNvGraphicFramePr>
            <a:graphicFrameLocks noChangeAspect="1"/>
          </p:cNvGraphicFramePr>
          <p:nvPr/>
        </p:nvGraphicFramePr>
        <p:xfrm>
          <a:off x="6324600" y="2638425"/>
          <a:ext cx="2165350" cy="1323975"/>
        </p:xfrm>
        <a:graphic>
          <a:graphicData uri="http://schemas.openxmlformats.org/presentationml/2006/ole">
            <mc:AlternateContent xmlns:mc="http://schemas.openxmlformats.org/markup-compatibility/2006">
              <mc:Choice xmlns:v="urn:schemas-microsoft-com:vml" Requires="v">
                <p:oleObj name="Equation" r:id="rId6" imgW="914400" imgH="558720" progId="Equation.3">
                  <p:embed/>
                </p:oleObj>
              </mc:Choice>
              <mc:Fallback>
                <p:oleObj name="Equation" r:id="rId6" imgW="914400" imgH="558720" progId="Equation.3">
                  <p:embed/>
                  <p:pic>
                    <p:nvPicPr>
                      <p:cNvPr id="549898" name="Object 4">
                        <a:extLst>
                          <a:ext uri="{FF2B5EF4-FFF2-40B4-BE49-F238E27FC236}">
                            <a16:creationId xmlns:a16="http://schemas.microsoft.com/office/drawing/2014/main" id="{76ED1545-C555-9769-BEF0-B205A836DFC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324600" y="2638425"/>
                        <a:ext cx="2165350" cy="1323975"/>
                      </a:xfrm>
                      <a:prstGeom prst="rect">
                        <a:avLst/>
                      </a:pr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2" name="Group 1">
            <a:extLst>
              <a:ext uri="{FF2B5EF4-FFF2-40B4-BE49-F238E27FC236}">
                <a16:creationId xmlns:a16="http://schemas.microsoft.com/office/drawing/2014/main" id="{E98D09F0-93C8-F791-D62E-5477DECF73F0}"/>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B7FABB1A-DEC1-216F-73D9-4DF127353DA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5EEBB62B-8F48-689A-E28F-1B33F871F49A}"/>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810C7264-DA2E-D488-6F78-8C12834CCF7C}"/>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6753A3C3-DDDF-B0EC-4683-5634E346C34C}"/>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9E3438F2-0717-5779-F0D0-50CB1967B1B3}"/>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4913C3D1-20D2-6994-1476-70E372E01570}"/>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3F00EA0C-EE1E-CCE0-A684-B3F6D4260816}"/>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9">
                    <a:extLst>
                      <a:ext uri="{FF2B5EF4-FFF2-40B4-BE49-F238E27FC236}">
                        <a16:creationId xmlns:a16="http://schemas.microsoft.com/office/drawing/2014/main" id="{3F00F84A-A2C5-1000-408E-C97B4109BDEF}"/>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38CA126B-66C4-0236-192B-86A3305E4B49}"/>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03DFBC7B-7BEE-9AA9-59C3-F0CDE420C7FE}"/>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C871CA23-1E58-6A73-3D9F-EDBF5D8F16BF}"/>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2B69D367-E932-F6B8-FDF4-FCA8003EC580}"/>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4FCABD44-B595-299C-A380-A1387CF5250A}"/>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B2BA9643-331E-9995-BA59-25DE2404BC37}"/>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0AB4358A-5829-15DD-431D-F78317CEC8A1}"/>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3E074A21-BDA5-2D1D-CC35-20BBBAA8DF6F}"/>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208B26A8-4E0B-F827-8FE6-75F893DF47A5}"/>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2A606752-3DCC-1957-3C40-C14B060AEC80}"/>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549898"/>
                                        </p:tgtEl>
                                        <p:attrNameLst>
                                          <p:attrName>style.visibility</p:attrName>
                                        </p:attrNameLst>
                                      </p:cBhvr>
                                      <p:to>
                                        <p:strVal val="visible"/>
                                      </p:to>
                                    </p:set>
                                    <p:animEffect transition="in" filter="dissolve">
                                      <p:cBhvr>
                                        <p:cTn id="7" dur="500"/>
                                        <p:tgtEl>
                                          <p:spTgt spid="5498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a:extLst>
              <a:ext uri="{FF2B5EF4-FFF2-40B4-BE49-F238E27FC236}">
                <a16:creationId xmlns:a16="http://schemas.microsoft.com/office/drawing/2014/main" id="{87F6583E-D5E4-AD7A-357F-D3CC99C25087}"/>
              </a:ext>
            </a:extLst>
          </p:cNvPr>
          <p:cNvSpPr>
            <a:spLocks noGrp="1"/>
          </p:cNvSpPr>
          <p:nvPr>
            <p:ph type="title"/>
          </p:nvPr>
        </p:nvSpPr>
        <p:spPr>
          <a:xfrm>
            <a:off x="685800" y="0"/>
            <a:ext cx="7772400" cy="1143000"/>
          </a:xfrm>
        </p:spPr>
        <p:txBody>
          <a:bodyPr/>
          <a:lstStyle/>
          <a:p>
            <a:r>
              <a:rPr lang="en-US" altLang="en-US" sz="2800" dirty="0"/>
              <a:t>Closing Remarks on Pelton Wheel</a:t>
            </a:r>
          </a:p>
        </p:txBody>
      </p:sp>
      <p:sp>
        <p:nvSpPr>
          <p:cNvPr id="49156" name="Content Placeholder 2">
            <a:extLst>
              <a:ext uri="{FF2B5EF4-FFF2-40B4-BE49-F238E27FC236}">
                <a16:creationId xmlns:a16="http://schemas.microsoft.com/office/drawing/2014/main" id="{6257C3A4-7664-9D44-AF98-1EE7C7E2FD95}"/>
              </a:ext>
            </a:extLst>
          </p:cNvPr>
          <p:cNvSpPr>
            <a:spLocks noGrp="1"/>
          </p:cNvSpPr>
          <p:nvPr>
            <p:ph idx="1"/>
          </p:nvPr>
        </p:nvSpPr>
        <p:spPr>
          <a:xfrm>
            <a:off x="457199" y="1447800"/>
            <a:ext cx="8473827" cy="4114800"/>
          </a:xfrm>
        </p:spPr>
        <p:txBody>
          <a:bodyPr/>
          <a:lstStyle/>
          <a:p>
            <a:r>
              <a:rPr lang="en-US" altLang="en-US" sz="2400" dirty="0"/>
              <a:t>The first scientifically developed concept and also patented product.</a:t>
            </a:r>
          </a:p>
          <a:p>
            <a:r>
              <a:rPr lang="en-US" altLang="en-US" sz="2400" dirty="0"/>
              <a:t>The only one option for high heads (&gt; 600 m)</a:t>
            </a:r>
          </a:p>
          <a:p>
            <a:r>
              <a:rPr lang="en-US" altLang="en-US" sz="2400" dirty="0"/>
              <a:t>Best suited for low flow rates with moderate heads (240m -- 600m).</a:t>
            </a:r>
          </a:p>
          <a:p>
            <a:r>
              <a:rPr lang="en-US" altLang="en-US" sz="2400" dirty="0"/>
              <a:t>A better choice for moderate heads with medium flow rates.</a:t>
            </a:r>
          </a:p>
          <a:p>
            <a:r>
              <a:rPr lang="en-US" altLang="en-US" sz="2400" dirty="0"/>
              <a:t>Easy to construct and develop, as it works at constant (atmospheric) pressure. </a:t>
            </a:r>
          </a:p>
          <a:p>
            <a:r>
              <a:rPr lang="en-US" altLang="en-US" sz="2400" dirty="0"/>
              <a:t>Low rpm at moderate or marginal  heads is a major disadvantage. </a:t>
            </a:r>
          </a:p>
        </p:txBody>
      </p:sp>
      <p:grpSp>
        <p:nvGrpSpPr>
          <p:cNvPr id="2" name="Group 1">
            <a:extLst>
              <a:ext uri="{FF2B5EF4-FFF2-40B4-BE49-F238E27FC236}">
                <a16:creationId xmlns:a16="http://schemas.microsoft.com/office/drawing/2014/main" id="{D79D4BEE-0EB9-D3F0-92C8-310718F6FBB1}"/>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90B4520B-B9A1-530A-45EB-1DBDB3FCBC6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D5D478F9-BBFA-D026-3FB1-AD45D0194809}"/>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6BFE66B3-7F90-BCCA-5D01-498C36F03BD3}"/>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F7CC2848-92F2-402E-FD23-B15E020C2FE7}"/>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D4635659-46E4-6AF0-D9BD-869DD517DFC1}"/>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4AFEEDDB-1196-1886-0377-D885F71A8CD0}"/>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195E8CFD-AE81-64D2-3155-225A36B54928}"/>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9">
                    <a:extLst>
                      <a:ext uri="{FF2B5EF4-FFF2-40B4-BE49-F238E27FC236}">
                        <a16:creationId xmlns:a16="http://schemas.microsoft.com/office/drawing/2014/main" id="{E5E5EC59-8AE7-9E76-21B6-529D88F0A916}"/>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E3AD0AAC-B31B-82E0-CCA5-C86579C1CCBF}"/>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02955BF5-4274-DF04-45B4-FB3EF246098E}"/>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59BB7A70-75F1-1C87-CC36-7317B1B0F179}"/>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B3ECF374-DB64-DA59-0072-DD7C238169E6}"/>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09C9AE42-A658-B5D0-159E-17ED33F9D83D}"/>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8E4F1E0C-D93D-40A8-97D5-62DADE415946}"/>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599FEE6C-FE17-D656-DF8A-1501C16D3728}"/>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AFFDE1F6-818A-A7B6-59E3-E3B765CF4613}"/>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812B676F-DAD0-746F-EEB4-4C020E3D9975}"/>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115EF342-286E-942F-6BEB-2F90AA94241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9156">
                                            <p:txEl>
                                              <p:pRg st="0" end="0"/>
                                            </p:txEl>
                                          </p:spTgt>
                                        </p:tgtEl>
                                        <p:attrNameLst>
                                          <p:attrName>style.visibility</p:attrName>
                                        </p:attrNameLst>
                                      </p:cBhvr>
                                      <p:to>
                                        <p:strVal val="visible"/>
                                      </p:to>
                                    </p:set>
                                    <p:animEffect transition="in" filter="dissolve">
                                      <p:cBhvr>
                                        <p:cTn id="7" dur="500"/>
                                        <p:tgtEl>
                                          <p:spTgt spid="49156">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9156">
                                            <p:txEl>
                                              <p:pRg st="1" end="1"/>
                                            </p:txEl>
                                          </p:spTgt>
                                        </p:tgtEl>
                                        <p:attrNameLst>
                                          <p:attrName>style.visibility</p:attrName>
                                        </p:attrNameLst>
                                      </p:cBhvr>
                                      <p:to>
                                        <p:strVal val="visible"/>
                                      </p:to>
                                    </p:set>
                                    <p:animEffect transition="in" filter="dissolve">
                                      <p:cBhvr>
                                        <p:cTn id="12" dur="500"/>
                                        <p:tgtEl>
                                          <p:spTgt spid="49156">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49156">
                                            <p:txEl>
                                              <p:pRg st="2" end="2"/>
                                            </p:txEl>
                                          </p:spTgt>
                                        </p:tgtEl>
                                        <p:attrNameLst>
                                          <p:attrName>style.visibility</p:attrName>
                                        </p:attrNameLst>
                                      </p:cBhvr>
                                      <p:to>
                                        <p:strVal val="visible"/>
                                      </p:to>
                                    </p:set>
                                    <p:animEffect transition="in" filter="dissolve">
                                      <p:cBhvr>
                                        <p:cTn id="17" dur="500"/>
                                        <p:tgtEl>
                                          <p:spTgt spid="49156">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49156">
                                            <p:txEl>
                                              <p:pRg st="3" end="3"/>
                                            </p:txEl>
                                          </p:spTgt>
                                        </p:tgtEl>
                                        <p:attrNameLst>
                                          <p:attrName>style.visibility</p:attrName>
                                        </p:attrNameLst>
                                      </p:cBhvr>
                                      <p:to>
                                        <p:strVal val="visible"/>
                                      </p:to>
                                    </p:set>
                                    <p:animEffect transition="in" filter="dissolve">
                                      <p:cBhvr>
                                        <p:cTn id="22" dur="500"/>
                                        <p:tgtEl>
                                          <p:spTgt spid="49156">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49156">
                                            <p:txEl>
                                              <p:pRg st="4" end="4"/>
                                            </p:txEl>
                                          </p:spTgt>
                                        </p:tgtEl>
                                        <p:attrNameLst>
                                          <p:attrName>style.visibility</p:attrName>
                                        </p:attrNameLst>
                                      </p:cBhvr>
                                      <p:to>
                                        <p:strVal val="visible"/>
                                      </p:to>
                                    </p:set>
                                    <p:animEffect transition="in" filter="dissolve">
                                      <p:cBhvr>
                                        <p:cTn id="27" dur="500"/>
                                        <p:tgtEl>
                                          <p:spTgt spid="49156">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49156">
                                            <p:txEl>
                                              <p:pRg st="5" end="5"/>
                                            </p:txEl>
                                          </p:spTgt>
                                        </p:tgtEl>
                                        <p:attrNameLst>
                                          <p:attrName>style.visibility</p:attrName>
                                        </p:attrNameLst>
                                      </p:cBhvr>
                                      <p:to>
                                        <p:strVal val="visible"/>
                                      </p:to>
                                    </p:set>
                                    <p:animEffect transition="in" filter="dissolve">
                                      <p:cBhvr>
                                        <p:cTn id="32" dur="500"/>
                                        <p:tgtEl>
                                          <p:spTgt spid="4915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6" grpId="0" build="p"/>
    </p:bldLst>
  </p:timing>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10398</TotalTime>
  <Words>861</Words>
  <Application>Microsoft Office PowerPoint</Application>
  <PresentationFormat>On-screen Show (4:3)</PresentationFormat>
  <Paragraphs>178</Paragraphs>
  <Slides>29</Slides>
  <Notes>2</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2</vt:i4>
      </vt:variant>
      <vt:variant>
        <vt:lpstr>Slide Titles</vt:lpstr>
      </vt:variant>
      <vt:variant>
        <vt:i4>29</vt:i4>
      </vt:variant>
    </vt:vector>
  </HeadingPairs>
  <TitlesOfParts>
    <vt:vector size="38" baseType="lpstr">
      <vt:lpstr>Arial</vt:lpstr>
      <vt:lpstr>Blackadder ITC</vt:lpstr>
      <vt:lpstr>Cambria Math</vt:lpstr>
      <vt:lpstr>Harlow Solid Italic</vt:lpstr>
      <vt:lpstr>Symbol</vt:lpstr>
      <vt:lpstr>Times New Roman</vt:lpstr>
      <vt:lpstr>Default Design</vt:lpstr>
      <vt:lpstr>Equation</vt:lpstr>
      <vt:lpstr>Bitmap Image</vt:lpstr>
      <vt:lpstr>Design Rules for Development of Pelton Wheel - 2</vt:lpstr>
      <vt:lpstr>The Powerhouse of  A Pelton Wheel </vt:lpstr>
      <vt:lpstr>Jet Vs Mean Diameter of Pelton Runner</vt:lpstr>
      <vt:lpstr>Specific Speed to Achieve Best Performance of A Wheel </vt:lpstr>
      <vt:lpstr>Role of Specific Speed in Wheel Design</vt:lpstr>
      <vt:lpstr>Optimal values of Wheel diameter to jet diameter</vt:lpstr>
      <vt:lpstr>Experimental Best values of Wheel diameter to jet diameter</vt:lpstr>
      <vt:lpstr>Extreme Natural Resources</vt:lpstr>
      <vt:lpstr>Geometry of Wheel, Bucket &amp; Jet Interactions</vt:lpstr>
      <vt:lpstr>Number of buckets</vt:lpstr>
      <vt:lpstr>Number of buckets</vt:lpstr>
      <vt:lpstr>Artistic Drawing : Cycle of Jet Bucket Interactions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Geometry of Wheel, Bucket &amp; Jet Interactions</vt:lpstr>
      <vt:lpstr>PowerPoint Presentation</vt:lpstr>
      <vt:lpstr>Distribution of Reaction to Impulse Action</vt:lpstr>
      <vt:lpstr>Driving Force on The Wheel</vt:lpstr>
      <vt:lpstr>Instantaneous Driving Force during Bucket Duty Cycle</vt:lpstr>
      <vt:lpstr>Bucket Duty Cycle</vt:lpstr>
      <vt:lpstr>Zones of Bucket Duty Cycle </vt:lpstr>
      <vt:lpstr>Bucket Power Distribution</vt:lpstr>
      <vt:lpstr>Bucket Energy Distribution</vt:lpstr>
      <vt:lpstr>Closing Remarks on Pelton Wheel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abc</dc:creator>
  <cp:lastModifiedBy>P M V Subbarao</cp:lastModifiedBy>
  <cp:revision>947</cp:revision>
  <dcterms:created xsi:type="dcterms:W3CDTF">2003-07-30T05:45:36Z</dcterms:created>
  <dcterms:modified xsi:type="dcterms:W3CDTF">2025-10-20T01:32:28Z</dcterms:modified>
</cp:coreProperties>
</file>