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notesSlides/notesSlide2.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943" r:id="rId2"/>
    <p:sldId id="944" r:id="rId3"/>
    <p:sldId id="949" r:id="rId4"/>
    <p:sldId id="902" r:id="rId5"/>
    <p:sldId id="950" r:id="rId6"/>
    <p:sldId id="604" r:id="rId7"/>
    <p:sldId id="948" r:id="rId8"/>
    <p:sldId id="947" r:id="rId9"/>
    <p:sldId id="926" r:id="rId10"/>
    <p:sldId id="951" r:id="rId11"/>
    <p:sldId id="927" r:id="rId12"/>
    <p:sldId id="928" r:id="rId13"/>
    <p:sldId id="929" r:id="rId14"/>
    <p:sldId id="820" r:id="rId15"/>
    <p:sldId id="821" r:id="rId16"/>
    <p:sldId id="946" r:id="rId17"/>
    <p:sldId id="822" r:id="rId18"/>
    <p:sldId id="824" r:id="rId19"/>
    <p:sldId id="825" r:id="rId20"/>
    <p:sldId id="826" r:id="rId21"/>
    <p:sldId id="823" r:id="rId22"/>
    <p:sldId id="952" r:id="rId23"/>
    <p:sldId id="841" r:id="rId24"/>
    <p:sldId id="531" r:id="rId25"/>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703" autoAdjust="0"/>
    <p:restoredTop sz="95593" autoAdjust="0"/>
  </p:normalViewPr>
  <p:slideViewPr>
    <p:cSldViewPr>
      <p:cViewPr varScale="1">
        <p:scale>
          <a:sx n="70" d="100"/>
          <a:sy n="70" d="100"/>
        </p:scale>
        <p:origin x="132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2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062D471-3170-53A0-4E4C-45DEC674F6B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B8030D4D-73A1-F8C6-7D35-1A14111844CB}"/>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0F1E0B0D-A312-1555-DFF8-3401B759FA3F}"/>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39F3271C-F9EC-7FFE-50FD-8959E7325E25}"/>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FFDF58B-E3AB-47DD-999F-B438FCE40DDB}"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16T05:47:37.646"/>
    </inkml:context>
    <inkml:brush xml:id="br0">
      <inkml:brushProperty name="width" value="0.05292" units="cm"/>
      <inkml:brushProperty name="height" value="0.05292" units="cm"/>
      <inkml:brushProperty name="color" value="#FF0000"/>
    </inkml:brush>
  </inkml:definitions>
  <inkml:trace contextRef="#ctx0" brushRef="#br0">6173 6090 198 0,'-11'-1'35'0,"5"2"-37"0,0-1 9 0,2 3 9 0,0 0 35 0,0-1-12 0,-2 1-15 0,-2-2 4 16,-1 0-23-16,3 3 3 0,-2-3 4 0,3 1-4 15,-3-2-10-15,3 2 17 16,-3-3-5-16,1 0 15 0,2 0 44 0,0-1-21 0,2 0 20 0,-2 0-24 16,2 0-10-16,-1-2-19 0,2 3-10 0,-4-3 0 15,1 1-5-15,0 3 2 16,-4-1 7-16,3 3-4 0,1-2-13 0,-5 1 15 0,1-1-15 16,-1 0 15-16,-1 2 2 0,-4-2-1 15,5 1 20-15,-4-1-15 0,2 0-6 0,0 2 14 16,0-2-20-16,-1 1 21 0,-1 2-4 0,1-3-15 15,-1 3 10-15,-3-2-13 0,3 3-2 0,-2 0 5 16,-2 2-5-16,1 0 5 0,-3-2 1 0,0 0-2 16,2 0 7-16,-1-1-7 0,0 1-7 0,0-1 12 15,-2 0-9-15,0 0 11 0,0 0 0 0,0 3 2 0,4-1 5 16,0 3-3-16,-2 0-1 0,-2 0 1 0,-3 1-2 16,0 1 3-16,0 1-6 0,-1-1-6 0,-3 2-3 15,3 0-1-15,-5 0-11 0,-2 1 17 0,4 0-9 16,-1 0 11-16,2 2 0 15,1 3-13-15,-1-3 13 0,-2 0-15 0,0 1 3 16,1-4 13-16,2 6-12 0,0 1 14 0,-4-3-2 16,3 3 2-16,-5-3 12 0,3 2-9 0,-3 0-14 15,2 3 16-15,1-3-20 0,0-1 20 16,7 2-5-16,0-2-11 0,0 1 7 0,6-1-9 16,-4 0-4-16,4 1 9 0,0-2-5 0,-2-1 6 15,3 1 1-15,0-2-6 0,0 1 10 0,1 1-10 16,3-1-9-16,0 0 25 0,0-2-18 0,3 1 21 15,2-6-11-15,1 4 5 0,1 0 1 0,3-2-1 0,1 8-15 0,0-5 8 16,6 4-2-16,0-1 6 0,-2-5-10 0,3 5 3 16,1-5-6-16,2 2 4 0,4 2-12 0,-1-2 14 15,5-1-8-15,-1 0 10 16,0 0-8-16,2-1 7 0,0 0 2 0,1-1 0 0,3 0-14 0,-2 2 18 16,2 0-15-16,8-1 16 15,-1 0-2-15,6 1-7 0,5-1 14 16,-4 1-13-16,0 0 4 0,0 1-1 0,0-1-10 15,1 0 6-15,4 1-4 0,-1 1 9 0,7 1 4 16,2 0-1-16,3 0-14 0,0-4 8 16,1 3-4-16,-5 0 7 0,2 0 0 0,-2 1-2 0,3 0 4 0,3-6-5 0,1 0-3 15,1-3 19-15,-4-3 1 0,1 1 8 0,-6 3 8 16,3 0 5 0,5 1-1-16,-3-1 1 0,6-2-14 0,-5-1-3 0,-3-1-1 0,1 2-1 15,-4-2-18-15,-1 1 0 16,2 0-2-16,5-2 1 0,6-1 6 0,1 0-9 0,-3-1 6 15,-4-1-5-15,-3 0 4 16,-1-2 9-16,5 0-1 0,0-2 5 0,-5-3 0 0,3 1 16 16,-5-1-5-16,-5-3 11 15,8 0-8-15,-6-3-1 0,-1 3 1 0,-5-3-2 0,5 5-19 0,-6-5 5 16,4-3-13-16,6 2 12 0,-11 1-4 0,44-7 0 16,-80 23-2-1,62-26-10-15,-34 14 3 0,-1-5 6 0,-3 4-5 0,0 0 7 0,0-1 5 16,-9-2-5-16,-4-4 6 0,3 0-5 0,-8 0 13 0,8-1-1 0,-2-3 6 15,-10-1-9-15,9 1 0 0,1-1-5 0,-13 0 3 16,11-4-8-16,-9 0 1 0,-7-4 4 16,7 1 11-16,-8-1 150 15,-5 1-244-15,5 2 96 16,-5-1-147-16,5 2 131 0,-2-2-8 0,-3 2 8 0,-2-3-8 0,-2 3 3 0,0-3 5 0,-5 1-2 31,-3 1 4-31,-2-4-1 0,0 3-5 0,-4-1-3 0,-1-1-1 0,-4 3-7 0,-1 2-2 0,-9-2-1 31,0 3 0-31,-6 2 8 0,3-3-13 16,2 4 7-16,1-2-11 0,4 2 12 0,-5 0-8 16,2 3 2-16,-2 2-3 0,-4 3 9 0,-3-3-8 15,4 0 4-15,-2 0-6 0,2-5 7 0,-2 5-4 16,-3 0-3-16,-8 3 0 0,3 5 6 0,-4-2-13 16,-4 0 9-16,1 0-11 0,1-1 9 0,2 4-20 15,-1 5-13-15,-6-2-4 0,-8 1-28 0,-4 3 22 16,-3 0-6-16,-4 4 9 0,1 4-13 0,-4 0-16 15,-5 8-10-15,4 0-4 0,-4 1-17 0,0 4-85 16,1-2-3-16</inkml:trace>
  <inkml:trace contextRef="#ctx0" brushRef="#br0" timeOffset="6407.72">7301 6632 206 0,'-5'3'34'0,"-2"0"25"0,2 0-40 0,1 0 48 15,-2 1-66-15,3 0-5 0,-3-1 4 0,1 2-8 0,2-1-11 0,1 0 21 16,-1-1-8-16,2-1 12 15,-3 0 10-15,0 0-11 0,4-2 20 0,0 0-19 0,0 0 10 0,0 0 54 0,-1 0-25 16,0 0 34-16,1 0-26 0,-1 0-21 0,1 0 0 16,0 0-11-16,0 0-23 0,0 0 11 0,0 0-9 15,0 0 9-15,0 1-10 0,1 0 3 0,15 7 3 0,-7-8-1 16,1 0-11-16,3 0 13 0,-1-1-9 16,4-1 11-16,3 1-8 0,1 2 0 0,2-1 5 0,-5 0-4 15,4-1-6-15,1 0 5 0,9 1-5 0,1 0 6 16,-1 2-2-16,2-2 5 15,3 2-2-15,-2 0 3 0,3 1-15 0,6 0 8 16,-1-1-5-16,2 0 7 0,10-2-1 0,-1 0-4 0,2 1 7 0,5-1-7 16,-4 1-16-16,1 0 28 0,3-1-18 0,7 0 23 0,7-1-12 15,0-2 5-15,-1 0 4 16,-2 1-2-16,0 2-8 0,6-2 16 0,1 2-11 0,1-2 16 0,-2 0-2 16,-5 1-2-16,2-1 4 0,5-1-7 0,-3 1-8 0,4 0 11 15,-10-1-7 1,-3 2 9-16,3-3-5 0,3 0 9 0,-3-1 3 15,-1 0-2-15,-6-1-13 0,-7 0 11 0,-3 0-3 0,-3 1 7 16,1 0-1-16,5-2-7 0,-2 0 2 0,0 0-5 0,-10-1-16 0,-2 1 18 16,-5 0-17-16,-5-2 17 0,-2 3-13 15,0-2 7-15,1-1 5 0,-10 3-4 16,1-3-9-16,-2 1 13 0,-4-1-7 0,12 3 10 0,-7-1-10 0,-1-1-2 16,0 0-2-16,-9-4 0 0,0 2-15 0,-3 2 14 15,2 1-1-15,-3 0 6 0,0 3-4 16,1-7-7-16,-4 2-2 0,3 5-2 0,-1-4-7 15,-3 4 14-15,2-4-15 0,-6 3 15 0,1 5-6 0,0-1-3 0,6-8 8 0,-2 2-10 16,0 2 0-16,-3 4 11 0,2 0-8 0,-3-2 7 16,0 3-14-16,0 0 5 0,0 0 0 0,0 0 1 15,7 4-9-15,-6 0 15 16,0-3-2-16,-1-1 6 0,0 0 3 0,0 0-3 16,0 1 9-16,1 0-8 0,0 0-1 15,15 16 15-15,-11-13-7 0,-3-1 12 0,2 4-1 0,0-6-2 16,2 3 1-16,-1 2-1 0,1 0 5 15,1-2-5-15,0 2 8 0,-1-1-6 0,2-4 9 0,3 3-3 16,-2-2 4-16,1 2-3 0,1 0-7 0,-2 2-2 16,3 0-6-16,-2-3 7 0,2 1 4 0,3-2-7 15,2-2 4-15,2 1-5 0,4-1 1 0,-1 0-3 16,2-1 5-16,1-2-4 0,-4-2-4 0,3 1-4 16,1-2-1-16,0 2 1 0,1-1-14 0,-1 2 19 15,1-1-16-15,-1 1 18 0,0 1-13 0,0-3 3 16,1 2 3-16,1-3-1 0,-2 3-2 0,0-4-2 0,7 2-1 15,-13-1 0-15,5 0-1 0,2 3 1 16,-10-2-2-16,11-1 1 0,-3 4-3 0,-4-2 3 0,-3 1 4 16,-1 2-2-16,-4-2-2 0,1 3 0 0,-1-1-4 15,0 1 5-15,-1-3-12 0,-1 0 12 0,-3 1-9 16,2 2 9-16,-2 0 1 0,-1 0-4 0,2-5 4 0,-5 1-7 16,2 2-4-16,1 2 14 0,-2 3-3 0,-3-6 7 15,5 4-8-15,-6-4-4 0,1-2 0 0,-1 5-3 16,3 1 5-16,0 0-19 0,-2 0-4 0,-1-8-3 15,0 4 5-15,0 3-5 0,0 0 3 0,0 0-9 16,0 0-32-16,-8-7 6 0,3 4-28 0,-2 1 16 0,7 2-40 16,0 0-6-16,-13-7-11 0,8 6-3 0,1-5-44 15,-1 0 34-15</inkml:trace>
  <inkml:trace contextRef="#ctx0" brushRef="#br0" timeOffset="7279.02">11549 5602 248 0,'-1'-2'90'0,"0"-4"20"0,1 1-28 0,-1 3 23 0,-1 2-66 0,2 1-12 0,2-4-4 16,-2-2-3-16,0-4-24 0,-2 6 11 0,2 3-11 15,0 0 12-15,0 0-3 0,0 0-1 0,0 0 1 16,0 0-3-16,-1 0-2 0,-1 0 17 0,1 0-1 0,0 0 8 15,-16-3 16-15,16 3-3 0,-3-2 8 0,1 1-10 16,0 1-23-16,2 3 15 0,1-3-20 16,0 0 20-16,0 0-8 0,0 0-10 0,0 0 10 0,0-1-12 15,0 0-2-15,0 0 3 0,0 1-7 16,0 0 7-16,0 0-4 0,0 0-7 0,0 0 3 0,-1 11-6 16,2-1-6-16,0-2 24 0,2 1-12 0,-1-1 16 15,1-1-8-15,0 4-1 0,-2-2 3 0,3 1-4 0,-2 0-8 16,0 0 11-16,4 4-6 0,-4 0 8 0,6 0-1 0,-4 2-11 15,1 3 9-15,1 3-10 0,-2 1 2 0,1 1 10 16,-1 0-10-16,1 1 9 0,-1 1 4 0,1 5-1 16,1-2 11-16,-1 6-9 0,2-3 7 0,0-1-11 15,-1 2-1-15,2-2-1 0,0 0-1 0,-1 2 5 32,1 0-3-32,-1 2 2 0,-1-3-16 0,0 2 11 0,-2 2-8 0,4 1 8 0,-2 4 1 0,0-1-6 15,-4-1 8-15,-2-1-8 16,1-2 1-16,-1 3-1 0,0-1-1 0,1 0 0 15,-1-1 0-15,2 1 3 0,0 2 0 0,-1-4 1 0,1 4-10 0,1-2 11 0,1-3-8 16,-1-1 10-16,1-2 1 0,-1-2-1 0,-3-3 8 16,0 2-9-16,1-3-12 0,-1-3 12 15,4 3-8-15,0-2 11 0,0-2 4 0,-1 3-9 16,2-6 7-16,-4 3-10 0,0-5-8 0,-2-3 14 0,-4 0-13 0,3-1 15 16,-4 0-4-16,3-2 0 15,-4-3 8-15,0 1-7 0,4-2-1 0,0 2-4 0,-2-4 0 16,2-3 1-16,-1-2 7 0,2 0-6 0,0 1 1 0,0 0-3 0,-1-1-17 31,1-2 2-31,-2-1-18 0,5-4 11 0,-1-1-21 16,-3 1-13-16,2-3-4 0,-5-3-8 0,4 7-33 0,1-10 0 15,-3-1-51-15,2 4 23 0,-2-10-74 0,3 4 12 16</inkml:trace>
  <inkml:trace contextRef="#ctx0" brushRef="#br0" timeOffset="9404.77">11502 5600 756 0,'0'0'55'0,"0"0"-25"0,3 4-25 0,-2-3 12 0,1 4-22 0,3-2 1 16,-1-1 4-16,-2 3-4 0,3 1-9 0,0-1 17 15,-4-3-13-15,7 4 14 0,-6-2-1 0,2-1-1 16,0 4 15-16,-1-5-12 0,1 1-6 0,0-1 27 16,1 0-18-16,-1 2 22 0,1-2-17 0,-2 1-3 0,3-2 4 15,0-1-5-15,2 0-7 0,-3 0 8 0,2 0-9 16,0 0 10-16,1 0 2 0,-1 0-7 0,2-1 6 16,1 3-9-16,0-4-11 0,2 2 21 0,2 2-14 0,-1-3 18 15,3 2-8-15,0-1-15 0,6-2 11 0,-1 0-12 16,1-1 2-16,0-1 6 0,-1 2-7 0,2 1 8 15,4-3 4-15,5 3-6 0,0-1 9 0,0-1-9 16,-2 0-7-16,-2 0 7 0,3 2-5 0,0-1 9 16,3 2 7-16,0-2-15 0,3-1 6 0,-1 3-9 15,5-3-2-15,1 1 15 0,-2 1-8 0,3-2 11 0,-4 2-5 16,-2 1-4-16,1-2 7 0,2 5-6 0,-3-3-1 16,10 5 6-16,2-1-12 0,2-5 10 15,4 6-3-15,-9-3-2 0,2 3 9 0,-2 3-9 16,-4-4-9-16,4 4 13 0,6 0-13 0,-2-2 13 0,7 2-3 0,-3-3-1 15,-1-1 12-15,1 2-11 0,-7-2-8 0,4 0 13 16,3 2-9-16,3-4 13 0,0 0 7 0,2 0-12 16,-2-2 11-16,-1 2-11 0,-6-2 1 0,0 1 19 15,3 0-7-15,-1-1 13 0,3 0-1 0,-3 0-10 16,-7-1 7-16,-3 0-9 0,-2 0-13 0,-4-1 13 16,0 1-9-16,-3 0 11 0,-1-2-16 0,5 2 2 0,0-1-4 15,-1 1 4-15,3 0-9 0,-4-3 10 0,-1-2-6 0,0-3 8 16,-1 4-5-16,2 0-1 0,-5 0 0 0,0 0-1 15,-1 0-5-15,5-4 6 0,0 4 0 0,-4-2 2 16,0-1-5-16,-2 1 0 0,2-1-1 0,0 5 1 16,-1-4 5-16,-2 1-6 0,-4-3-6 0,0-5 1 15,-3 6 7-15,-2 6-3 0,-2 0 8 0,-2 3-8 16,0-1-4-16,-3-6 0 0,1 9-5 0,2-4 5 16,-3 1 8-16,-1 4-10 15,3-9 8-15,-8 6-12 0,6-1 8 0,0 0 5 16,-5 0 0-16,1 3 3 0,2 2-6 0,-6-6 0 15,5 6 2-15,-8-5 0 0,15 0 1 0,-7 6 7 0,-1-5-12 16,1 1 10-16,-7 2 7 0,6 1-8 0,-3-3 8 0,5 5-10 0,-3-4-4 0,-4-1 7 16,-2-2-6-16,0 0 7 0,0 1 2 0,0 0-3 15,0 0 7-15,0 0-8 0,0 0-5 0,0 0 3 16,0 1-3-16,0 0 2 16,0 0-3-16,9 28 5 0,-8-24 0 0,-4 1 3 0,0-2-12 15,-1 0 11-15,1 0-14 0,5-1 13 0,-2 0-2 0,-3 2-5 0,-1 1 11 16,5 1-11-16,-3-1-2 0,1 0 4 0,-5 0-2 15,2 2 3-15,1 1 5 0,3 1-10 16,4-1 4 0,-4 1-6-16,1-1-1 0,-2 1 11 0,-1 1-6 0,-2 0 8 15,5 1-1-15,5 1-7 0,-1 0 8 0,1 0-8 16,-1 2 1-16,-2-3 7 0,1 2-14 0,3 1 12 16,-6 0 1-16,6 2-6 0,-1 0 9 0,-3 3-9 15,8 2-4-15,-7 0 5 0,1 2-6 0,2-4 7 16,-2 0 0-16,2 5 2 0,-2-2 3 0,1 2-5 15,-3-1-16-15,3 1 18 0,0-3-10 0,-1 3 14 0,1 0 0 16,0 0-7-16,-2 2 4 0,1-3-6 0,0 4 2 16,1 2-2-16,-1 1 3 0,0-1-1 0,0-2 2 15,0-3-1-15,-2 2-3 0,4 0 1 0,-5-2-4 0,1 0 6 16,0-1 1-16,-3-6 3 0,1 3-5 0,1-5 0 16,-1 2 1-16,-1 5-1 0,0-7-1 0,-1 1 5 15,-1-5-4-15,1-1 5 0,0 2-1 0,-4 0-4 16,2 2 2-16,-4-3-2 0,2 1-2 0,1-1 4 15,-3-2 1-15,-2 1 2 0,2-5 4 0,0 2-10 16,1-1 2-16,-3-3-6 0,1 4 0 0,0-3 10 16,1-1-4-16,5 1 7 0,0-2-7 0,-4 0 1 0,5 2-2 15,-6-1 1-15,-1-2-4 0,3 1 6 0,-3 0 1 16,5-1 4-16,0 2-8 0,1 0 4 16,-3-3-1-16,5 1 3 0,-2 1-7 0,-3-2 10 15,1 1-8-15,-4-1 10 0,4 0-9 0,1 0 3 16,1 1 3-16,-3-1-3 0,1 0-6 0,-2 0 3 15,2-1-6-15,2 1 6 0,1 0 3 0,1-2 1 16,0 0 7-16,-1 0-4 0,0 0-9 0,1 0 12 16,-1 0-3-16,-1 0 9 0,1 0-14 0,-2 0-2 15,1 0-2-15,2 0 2 0,-3 0 9 0,2 0-11 16,0 0-4-16,0 0-1 0,0 0 14 0,-31-2-9 16,30 2 6-16,-4-3-8 0,6 1-4 0,0 2 8 15,0 0-7-15,-7-4 7 0,-2 3 3 0,-1-3-5 16,-6 3 2-16,7 0-4 0,-4-2 2 0,2 0-2 15,1 1 0-15,-6-4-2 0,2 3-8 0,-4-2 6 16,-3 0-2-16,0 1 3 0,-4-1 3 0,-2 1-6 16,-7 1 0-16,-1 0-2 0,-5-1 6 15,6 3-2-15,-6 0 6 0,-4 0-4 0,0 0 6 16,-11 0-17-16,6 0 0 0,-4 1-7 0,-4 3-4 16,-1 1 6-16,-3-2 0 0,3 4 1 0,1-2 0 15,1-1 18 1,3 2-7-16,-7-1 10 0,6 3-1 0,-9 0-2 0,7 2 3 15,3-1-2-15,-2 0-3 0,5 0 1 0,-3 0-3 16,-3-1 3-16,-5 1 6 0,0 1-2 0,4 1 4 16,2-2-5-16,3 0-10 0,2 1 15 0,-1-3-11 0,-1 0 13 15,1 4-7-15,0-4 1 0,1 4 2 16,0-2-3-16,1 2-6 0,2-2 7 0,1-2 0 16,5 0 4-16,-5 2 0 0,4-3-6 0,1 5 4 15,-6-2-5-15,11-8 2 0,-4 7-1 0,5-3-3 0,7-1 1 16,-2 2 9-16,1-3-6 0,4 2 12 0,0-1-11 15,0 3 3-15,1-1-4 0,1-2-8 0,-1 5 5 16,2-6-2-16,-2 7 8 0,0-5 3 0,-3-4-1 16,3 3-3-16,-5-7-3 0,6 5-4 15,3 1 1-15,2 3 9 0,1-4-5 0,-6-3 11 16,6 6-11-16,-1-7-5 0,-1 1 5 0,2 2-8 16,-1-1 8-16,0 3-2 0,0 7 0 0,2-4 4 15,0-2-2 1,-3-3 4-16,0-3-5 0,0 3-3 0,-2 0 0 15,3 7 2-15,-4-2-2 0,8-1 1 0,-1 0-2 16,-2-4-4-16,5 2 11 0,-9 0-7 0,5 0 8 16,1 2 6-16,-3-3-11 0,9-1 12 0,0 0-14 0,-2 0 0 15,6 0 8-15,-5-1-7 0,4-2 7 0,-1 4 2 16,3 0-6-16,1 2 3 0,1 0-4 0,-2 0-17 16,0 0 20-16,-2-1-3 0,3 0 10 0,-4-3-3 15,3 0-7-15,1 3 0 0,0-1-3 0,-2 3-8 16,2-1 13-16,-2-3-5 0,2 0 9 0,-1-1 3 0,0 1-3 15,-1-3 6-15,2 3-6 0,-2-2 3 0,2 2-5 16,2 3 4-16,-1-2-3 0,0-1 4 0,2 0-6 31,0 0-1-31,0 0-2 0,0 0-4 0,-1 0 10 16,0 0-9-16,0 0 9 0,1 0-4 0,-1 0-2 16,-1 0 4-16,1 0-4 0,0 0 4 0,0 0-3 15,0-1-2-15,0 0-1 0,0 0-2 0,-31-13 7 16,32 14 4-16,0 0-2 0,0 0-17 0,-1 0 18 15,-1 0-6-15,1 0 12 0,-1 0-14 0,-22-1-5 16,21-1-17-16,3 2 7 0,0 0-29 16,0 0-38-16,0 0-24 0,-1-1-8 0,-13-11-57 15,8 0-96-15</inkml:trace>
  <inkml:trace contextRef="#ctx0" brushRef="#br0" timeOffset="14282.16">12127 4600 225 0,'0'0'-74'0,"0"0"36"15,0 0 36-15,0 0 8 0,0 0 1 0,1 0-23 0,1 0 17 0,-1 1-24 16,-1 0-7-16,1 0 25 0,0 0-15 0,-1 0 20 16,0-1 3-16,0 0 6 0,0 0 4 15,0 0-4-15,5 4-15 0,-8-8 21 0,2 0-15 16,0 3 16-16,2 1-14 0,0-3 8 0,3 3 6 0,-2-6-4 0,-1 5-14 16,-1 1 24-16,0 0-10 15,0 0 16-15,0 0-7 0,2-5 6 0,-2 5 8 16,0 0-4-16,3 1 6 0,-1 3 7 0,-2-4-21 0,-2 0 14 0,2-2-37 0,0 2 2 15,0 0 4-15,0 0-4 0,0 0-19 16,0 0 25-16,0 0-16 0,0 0 20 0,0 0-3 0,0 0 5 16,0 0 13-16,0 0-7 0,0 0 20 15,0 0 12-15,0 0-7 0,0 0 9 0,0 0-11 0,0 0-18 16,0 0 3-16,0 0-10 0,0 0-19 0,0 0 8 0,0 0-7 16,0 0 8-16,0 0-6 15,-1 0-1-15,-1 0 1 0,1 0-3 0,0 0-14 0,0 0 19 0,-18 8-10 16,13-8 14-16,4 2 4 0,-4 1-12 0,3 1 10 0,-1-1-12 15,0-4 0 1,-1 3 11-16,1-1-3 0,-2 5 7 0,1 2-2 0,1-1-9 0,-1-3 5 0,1-2-7 16,0-1-11-16,0 0 21 15,2 8-16-15,-1-5 17 0,0 1-8 0,-2 2-4 0,1-3 6 16,-2 4-8-16,4 6-6 0,-4-3 10 0,2 1-3 0,3 4 6 0,-4-9 1 16,1 4-3-16,0 3 7 15,1 0-7-15,0 3-7 0,1-2 25 0,1-1-13 0,-5 0 20 0,5 2-9 0,0 0-18 31,1 2 6-31,1-1-11 0,0 0 4 0,0-1 7 16,-1-1-9-16,1 0 10 0,3 1-3 0,-2-1 1 0,2 1 2 0,1 0-4 0,1-1-12 0,0-4 23 16,2-1-11-16,3 1 17 0,0 1 5 0,0 0-12 15,0 1 11 1,-1-5-14-16,1-3-6 0,3 3 10 0,1-4-9 0,1 0 10 16,1 4-4-16,-2-3-5 0,2 0 7 15,2-2-8-15,-4 1-5 0,0-2 5 0,-1-2-3 0,-1 2 7 0,-5-5 9 16,3 3-12-16,1 0 5 0,-7-2-8 0,10 0-2 15,-2-5 7-15,-4 1-8 0,5-1 6 0,-5 3 3 0,-1 1-5 0,0 0 9 16,1-3-9-16,-2 1 11 0,-4-3-13 0,3 3 1 16,-3-2-3-1,-2 0 12-15,1 2-9 0,0-5 11 0,-2 1-12 16,0-4 1-16,-4-2 14 0,3 2-6 0,-1-1 10 16,-3 0-8-16,1 2-5 0,-2-3 2 0,-3 0-4 15,4 2-13-15,-5-1 13 0,1-1-11 0,-2 0 12 16,0 1-4-16,6-1 1 0,-5 3 4 0,9-2-5 15,-16 1-10-15,8-2 14 0,1 2-12 0,-2 1 13 16,10-4-9-16,-7 6-2 0,-3-7 3 0,1 1-2 0,2 4 3 16,-2-2-1-16,4 5-3 0,5-1 1 0,-3 2 2 15,2-5-3-15,-2 1 4 0,3 3-5 0,-5 1 4 16,-3-2-8-16,4 1-5 0,-7 3 0 0,11 6 4 16,0 0 0-16,-8-11 5 0,2 6-9 0,-2 2-18 0,2-2 16 15,1 6-10-15,-2-1 13 0,4-1-3 0,-3 3-3 16,-1 0 6-16,4 2-7 0,-3 0-1 0,0 2 9 15,0-4-7-15,-1 4 7 0,2-5 1 0,1 3-6 16,1 4 3-16,1-8-7 0,2 0-19 0,-3 13-16 16,3-6-26-16,0 5 7 0,2-4-34 0,3 0 11 15,-1-5 8-15,1 2-6 0,-2 0 7 0,4-1 16 0</inkml:trace>
  <inkml:trace contextRef="#ctx0" brushRef="#br0" timeOffset="15046.95">12173 4999 84 0,'2'-5'15'0,"2"0"-27"0,2 4 10 0,-3-3-21 0,5-2-7 0,-4 0 18 0,0 0-2 0,6 1 9 0,-7-3 5 0,2 1 0 16,-2-1 21-16,0 1-10 0,-2 0 27 0,-1 0 25 0,8 2-32 16,-3-1 30-16,1 1-36 0,-1 2 31 15,-4 0 10-15,-1 3 1 0,0 0-16 0,0 0 22 16,1-5-27-16,1 5 23 0,3 0-45 0,-5 1-18 0,-5 0 7 0,5-1-13 15,0 0-14-15,0 0 28 0,0 0-14 0,6 3 19 16,-6-1-1-16,4 1 3 0,-4-2 8 0,-2 1-6 16,2-2-3-16,0 0 22 0,1 0-10 15,0 0 15-15,1 0-9 0,-1 0-17 0,18 0 10 0,-5 0-14 16,-6-2-6-16,1 2-4 0,-9 0-12 0,0 0 9 16,0 0-5-16,1 0 10 0,0 0 7 0,0 0-3 0,0 0-5 15,19 1 10-15,-16 3-16 0,2 0 15 0,1 0-3 16,0 2-6-16,2 1 10 0,0 0-12 0,-2 1-6 0,3 0 0 15,-2 2-10-15,1 2 8 0,-1-1 8 0,-1 1-10 16,1 0 10-16,-3 3-12 0,2 1-6 0,0-5 19 16,1 1-2-16,-1-1 8 0,0-2-12 0,1 2 1 15,-2 2 4-15,-1-4 0 0,1-3-2 0,-2 0 30 16,0-2-12-16,0-4 21 0,1 6-18 0,1-6-1 16,-4 2-1-16,4-2 1 0,-4-2-6 0,2-1 2 15,1 2-3-15,-2-1 3 16,1-4-5-16,-1 1-6 0,2-2-2 0,2 0 0 15,-1 2 2-15,2-2-1 0,1-4-7 0,-5-3 5 0,1-2-2 0,0 0-5 0,-3-1 11 16,1 5-10-16,2-1-4 0,2-1 10 0,2 3-4 16,0-2 7-16,-1 1-9 0,-4-2 0 15,-1-1 0-15,-2 0 2 0,3 2 9 0,-3 0-16 16,1 2 4-16,14 0-7 0,-15 0 13 0,-2 2-7 0,-1 2 1 0,-11-1-7 16,11-2-9-16,2 4 17 0,1-1-11 0,0 0 12 15,-5 2-3-15,4 5-4 0,0 0 4 0,-4-10-5 16,4 8-7-16,-8-2 0 0,6 2-7 0,-1 1 6 15,-1-1 6-15,1 1-10 0,3 1 4 0,0 0-9 16,0 0 2-16,-1 0-11 16,-7 3-8-16,-3-3-1 0,11 0 3 0,0 0-28 15,0 0 0-15,4 8-18 0,-5-8-29 0,0 2-6 0,2 2-18 0,-10-3 8 0,10 3 14 0</inkml:trace>
  <inkml:trace contextRef="#ctx0" brushRef="#br0" timeOffset="18364.84">12889 4784 370 0,'-2'0'291'0,"-2"3"-104"0,0-2-145 0,3 2 0 0,1-3-45 0,-3 8 3 16,3-4-16-16,1 4 12 0,2-3-9 0,-2-3-4 16,3 2 11-16,-1-3-11 0,1 0 9 0,1 2 16 15,-1-3-6-15,0-3 10 0,3 3-5 0,-4-5 7 0,3 5 4 16,1-1-2-16,-3-3-15 0,1-1 15 0,0 1-16 16,0 0 15-16,1-4-3 0,-1 3-6 0,1-2 11 15,2 0-14-15,0 5-19 16,1-3 18-16,2 3-25 0,-4-1 23 0,6-3-20 0,-2 3-30 15,-1-3-12-15,10 2-15 0,-1 0-86 0,-2 2-10 16</inkml:trace>
  <inkml:trace contextRef="#ctx0" brushRef="#br0" timeOffset="18586.66">13012 4898 1146 0,'-5'3'60'0,"1"4"115"0,3-1-174 0,1 3-15 16,1 0-36-16,2 0 12 0,3 0-56 0,4 1 8 15,0-5 16-15,0-4-12 0,2 2 11 0,2-3 4 16,-2-1-15-16,-6 0 11 0,0-4-3 0,-1-2 4 16,3-1 15-16,6-3-11 0,-3 0 15 0,-4-2-4 15,0-1-18-15</inkml:trace>
  <inkml:trace contextRef="#ctx0" brushRef="#br0" timeOffset="19284.14">13506 4677 691 0,'0'0'385'0,"0"0"-302"0,5-1-109 0,-4-1 0 16,2 7-85-16,5-1-17 0,-3-4 21 0,11 2-11 16,-7-6 87-16,-6-1 24 0,4-1 2 0,-1-1 5 15,-5-1 16-15,6-3 3 0,-7 4 26 0,0-5-12 16,7 1 42-16,-6-1 23 0,0-1-13 0,-2-1 16 0,-4 0-33 15,4 0-33-15,2-1-2 0,-4-1-10 0,5 1-19 16,-4 0 4-16,1 0-11 0,-5-2 8 0,6 0-10 16,-2 0 5-16,-2 3 0 0,9 0-2 0,-13 1-28 0,0 4 14 15,-1-4-10-15,-5 8 13 0,11 0-4 0,1 0-7 16,2 3 1-16,0-2-4 0,-14 4 0 0,-1 3 7 16,3 2-6-16,0 1 6 0,5-1 2 0,0 3 15 15,-1 2 3-15,4 1 1 0,3 1-5 0,1 0 7 16,1 3-6-16,1 2 8 0,5 1 6 0,0 0 2 15,1-1 10-15,9 2-10 0,-13 0-11 0,8-2 21 16,-2-2-13-16,4 2 17 0,9-1-10 0,-2 0-8 0,2 6 5 16,-8-5-8-16,4-2-8 0,1 4 8 0,-3-3-10 15,3 2 10-15,-5-2-2 0,-5-2-2 0,1 2 11 16,-3-2-11-16,-1 5-1 0,-2-2 0 0,-4-1-10 16,-1-1 7-16,-1 2 0 0,-2 0 5 0,-1 0 7 0,-8 0-3 15,6-1-4-15,-4-3 11 0,0 0-11 0,6-3 11 16,-10-1-2-16,0 2-4 0,-6-5 2 0,-5 1-4 15,8 0-6-15,5-3 8 0,7-2-8 0,6 6 9 16,-7-7-7-16,-4 0-30 0,3 1-6 0,-3-3-15 16,2-2-45-16,0-2-16 0,1 2-38 0,0-5 14 15,3 2-37-15,-1 1 38 0</inkml:trace>
  <inkml:trace contextRef="#ctx0" brushRef="#br0" timeOffset="19886.43">13953 4373 1385 0,'2'-3'6'0,"3"3"-25"0,2 3-12 0,6 4 0 0,0 4 1 0,-2-1-16 0,6 2 17 0,3 0-17 16,-19-3 23-16,11 0 26 0,-4-1-5 0,-12-1 10 16,16 1 1-16,-8 0 6 0,1-2 8 0,-3-1-2 15,4-1 18-15,-3 0 6 0,4 3-8 0,5-1 7 16,-4 0-14-16,3-1-11 0,-1 1 4 0,-8 3-8 0,8-2-15 16,0 4 14-16,-2-3-15 0,6 4 14 0,-4 3-7 15,0 0-4-15,-1 4 9 0,0 0-7 16,-2-3 8-16,-2 2-17 0,2 1 5 15,0 0-6-15,0 4 13 0,0-2-7 0,-2-2 2 0,-1 1-3 0,0-1-4 0,0-2 8 16,0-2-5-16,0-2 7 0,-1-1 2 0,-2-1 0 16,1-2 3-16,-2-1-4 0,0-3-8 15,1-3 17-15,-1-2-6 0,0 0 12 0,0 0-10 0,0 0 11 16,0 0 2-16,0 0 3 0,0 0 1 0,0 0-10 16,0 0 0-16,4-13-2 0,-2 5 2 0,0-2-2 15,-1-1 3-15,1-1 0 0,0-4 10 0,2-1-1 16,-4-4 0-16,5 1 0 0,-2-5-2 0,-1 0-20 0,1-1 3 15,-2 0-8-15,2 2 4 0,1 2-5 0,0-6-2 0,-4 2-1 16,4 3 3-16,-1 0-2 0,-1 1 2 0,2 1-3 16,-1 0 4-16,-2-1-7 0,5 3 1 0,-5 1-3 15,3 0 1-15,0 4-1 0,-4-3 0 0,1-3 1 16,2 6 8-16,-5 1-12 0,4 0-2 0,1 11-5 16,-3-6 8-16,9 4-8 0,-11 2 1 0,-2-1-5 15,5 0 9-15,-3 0-26 16,5 3 4-16,4-2-14 0,-7 2-2 0,0 0 4 15,0 0-10-15,3 5 3 0,4 0-34 0,3 0-13 0,-7 4-33 0,6-3 6 0,-3 1-80 16,-2 1-4-16</inkml:trace>
  <inkml:trace contextRef="#ctx0" brushRef="#br0" timeOffset="20760.5">14736 4585 846 0,'3'-10'32'0,"-1"0"-24"0,1 2 5 0,1-3-12 0,0 2-11 16,-1-3 16-16,3 3-13 0,-2 1 16 0,0-2 0 0,1 2-1 15,-2-2 22-15,-2 2-14 0,1 2 24 0,0-2 19 16,-1 3-3-16,2-1 12 0,-3 2 5 0,2 3-11 16,-2-2 4-16,0 3-7 0,0 0-18 0,0 0-11 15,0 0-21-15,0 0 11 0,0 0-22 0,0 0-4 16,-1 0 4-16,9 6-6 0,-6 1 0 0,2 0 2 15,-4 2-2-15,-4 0 1 0,5 2-1 0,-1 2 3 16,0 2 1-16,1 1 1 0,-1 4 3 0,3 4 0 16,0 1 0-16,-1 4-1 0,-2-3 9 0,2-1-4 0,-2 4 8 15,-2 2-8-15,4-3-2 0,-2 1 6 0,1-1-7 16,-1-1 9-16,-3-1-3 0,1-2-4 0,-1 0 2 0,-1-1-4 16,4-3 0-16,1 2 9 0,2-1 1 0,-2-9 2 15,-2 0-2-15,-5-7-5 0,-1-1 5 16,5 3-5-16,1-2 3 0,1-1 6 0,-1-1-2 0,2 3 4 15,-1-6-2-15,-5-7-2 0,1 3-3 0,-7-7 2 16,9 4-7-16,-1 0-7 0,3-6-6 0,0-3 3 16,1-1 11-16,0-3-6 0,-2-2 6 0,3-3-9 0,-3-2-1 0,3-2-2 15,2 1-4-15,1-2 3 0,-1-1 7 16,0-2-6-16,3-2 6 0,1 7-9 0,-3-5-7 0,0 8 9 16,-3 0-3-16,-7-2 6 0,10 10 6 0,-5-3-3 15,3 2 1-15,12 4-1 0,-18-4-3 0,7 4 5 16,-1 0 1-16,1 1 2 0,5 4-9 0,-2 0 0 15,-6 4-3-15,-11 0 2 0,11 2-6 0,-1 0 5 16,0 2-5-16,0 1 7 0,1 0 5 0,10-2-4 16,-4 4 8-16,2 3-7 0,-2-1 5 0,-1 2 9 15,-2 3-9-15,0-2 9 0,-1 4-1 0,10 2-5 16,0 1 9-16,0 1-9 0,0 2-7 0,-2 3 11 0,-2-2-8 16,2 1 12-16,2 0-10 0,-5-2-2 0,3 4-1 15,0-2 0-15,-4 3-10 16,1 3 17-16,-2-2-8 0,-1 1 10 0,-1-5-1 0,-1-4 0 15,1 3 6-15,-1-1-5 0,-1 1 4 0,0-3-1 16,-1-3-2-16,0 0 1 0,-1 0-3 0,0-1-3 16,-4-1 6-16,2 1-4 0,0-4 5 0,1-1-5 0,0 0-6 15,1-1 3-15,-4-1-2 0,1 1-2 0,0-3 10 0,-1 0-9 16,1 2 8-16,-1-3-9 0,-1-1-4 0,-1 1 0 16,1-2 10-16,1-2-8 0,-1 2 2 0,-2-2-9 15,2 1-14-15,-2-1 3 0,3-1-11 0,6-2 7 16,-4 1-21-16,-2-1-26 0,-1-2-12 0,-4-2-5 0,5-1-21 15,0-2-3-15,-4 1-21 0,-5 1 3 0,6-1-58 0,1 2 46 16,0-1 6-16,6-3 8 0,-11 4 15 0</inkml:trace>
  <inkml:trace contextRef="#ctx0" brushRef="#br0" timeOffset="20919.09">14639 4815 192 0,'-10'13'61'0,"1"0"99"0,2 0-11 0,-1-3 37 0,2 2-49 0,5 0-21 0,1 0-7 16,4 3-3-16,3-3-50 0,4-1-10 0,-1-1-26 15,6-1 18 1,2 0-22-16,1-3-27 0,4-1 7 0,0-3-15 0,0-3 4 0,7-3 14 0,0-4-16 16,1 0 12-1,0-3-26-15,-1-2-34 0,-5 1-14 0,3-7-12 0,-2 4-63 0,-9-1-52 16</inkml:trace>
  <inkml:trace contextRef="#ctx0" brushRef="#br0" timeOffset="23455.43">4780 10228 325 0,'11'-4'44'0,"5"1"32"15,-5 1-17-15,2 0-9 0,2 1-15 0,-3-2 7 0,2 1-31 16,1 2 16-16,-2-3-17 0,0 2 17 0,-2 0-5 16,-1-3-6-1,3 2 10-15,-3-1-13 0,0 0-3 0,-2 0 18 0,0 1-4 0,0 1 10 0,3 0 10 0,-2-1-12 16,-1 0 10-16,2 1-12 0,-1-1-2 0,2 0 7 16,1 1-11-16,0-1 11 0,-1 0-10 0,7 1-12 31,-2 0 1-31,-3 1-6 0,8 0-9 0,-1 2 9 0,0-1-6 0,5 2 10 0,-9-1-6 0,4 0-9 15,7 0 6-15,0 1-9 0,3-1 3 0,-3 2 11 16,-2 0-8-16,1-1 10 16,-2 2-7-16,4-1-3 0,-2 1 1 0,4 0-3 15,0-1-6-15,4 1 10 0,1 0-3 0,-1 0 5 0,9 2-5 0,1-2 2 0,5-1 4 0,-1-1-2 32,-4 0-5-32,0 1 19 0,3-1-13 0,3 0 16 0,4-1-8 0,-1-3-4 15,2 1 5-15,0-2-8 16,-2 1-13-16,2 1 20 0,-3 0-10 0,0 0 16 15,10-2-9-15,3-1-7 0,1 0 7 0,4 0-7 16,-9 3 1-16,2-3 8 0,3 0-9 0,0-1 10 16,3-4-2-16,-4 3-3 0,-5 0 4 0,0 0-5 0,4-2-13 15,-1 1 19-15,4-2-12 0,2 1 15 0,-2 1-6 16,0-1-5-16,-6 1 5 0,5-1-7 0,4-1-3 0,1 2 5 16,-1-3-4-16,-4 2 6 0,-7 0-3 0,3 1-2 15,-2 1 6-15,7 0-4 0,2 1 5 0,1-1-8 16,-1-1-8-16,-7-1 4 0,0 0 11 0,1 2-8 15,-2-1 13-15,5-1-13 0,-3 3 9 0,-1-4-8 16,-3 4 0-16,-3 2-4 0,-5-5 7 0,9 4-1 16,2-4-1-16,1 0 0 0,5 1-2 0,-9 4 1 15,-2 0 0-15,1-1 2 0,-3-3 8 0,8-1-10 0,0 1 8 16,-8 0-9-16,5 6 2 0,-9-1 8 0,-1-1-1 16,5 2 4-16,-4-4-6 0,9 4-5 15,2 0 2-15,-6-2-2 0,3 3-1 0,-9 1 7 16,2 3-4-16,2 0 7 0,-1 0-10 0,4-2 5 0,-2-1-6 15,-4 2 5-15,-1 2-2 0,-1-3-2 0,-3 3-5 16,0 4 3-16,-1-4 6 0,5 3 0 0,1-2 15 16,2-3-14-16,1 3-5 0,-5 0 20 0,2 1-15 0,-3 2 17 15,4-1-15-15,1 0 2 0,4 3 0 0,0-3 0 16,-2 1-5-16,1 0-1 0,-7-2-2 0,1 2 1 16,1-1-2-16,2 0 1 0,-2-1 6 15,9-1-4-15,-3 0 3 0,4-3 1 0,1 1-6 0,-8-2 5 16,5-1 9-16,-1 0-7 0,2 0 10 0,1-2-8 15,-4 0 11-15,3 0-11 0,-9 0 2 0,2-1-3 16,2-1 3-16,5 0-3 0,2-2 1 0,1 1-1 16,-4 0-1-16,-4-1-6 0,-4 1 2 0,1 0-4 15,-7 0 4-15,14 0 0 0,2-1-2 0,-3 1 2 0,8 0-1 16,-12-1-3-16,-3 2 3 0,-1-1-3 0,0 1 5 0,3-1-2 16,4-2 0-16,-2 1-1 0,-1-1-1 15,-2 2 6-15,-5-2-6 0,-3 0 7 0,9 0-2 0,-7 1-6 16,0 1 3-16,2-2-1 0,-5 1 3 0,3 0-3 15,0-1-1-15,-4 2-1 0,-4 1 4 0,-2-1 1 16,-1 0-1-16,2 1-1 0,-7-1-14 0,2 1 20 16,0 0-8-16,-5-1 15 0,8 1-4 0,-8 0-8 15,1 0 4-15,-7 1-5 0,-2 1 10 0,-3-1-9 0,-3 0 5 16,0 0-5-16,-3 0 4 0,-2 1-7 16,-1 1-1-16,0-1 0 0,-2 1 6 0,1-1-5 15,-1 0 5-15,-3 1-5 0,-2-1 3 0,0 0-3 16,0 0-1-16,0 0 0 0,0 0 1 0,0 0-6 15,0 0 2-15,0 0-4 0,0 0 2 0,-1 0-6 16,1 0-1-16,-22 0-1 0,15 0 6 0,-1-1 4 0,-1 1-3 16,0 0 2-16,-2-4-8 0,3 3 1 0,0 1-5 15,-1-1 1-15,-2 1-30 0,0 0-19 0,-3-4-24 16,2 2 6-16,-2-2-36 0,-4-3-50 0,4 4-32 16,-3-5-13-16,-1 0-116 0</inkml:trace>
  <inkml:trace contextRef="#ctx0" brushRef="#br0" timeOffset="24523.68">10093 6721 262 0,'-3'-2'15'0,"-1"-3"51"0,1 1 54 0,5 0 2 0,1 0-58 0,2 2-21 16,4-1 0-16,-10 1-8 0,8 1-24 0,-5-1 3 16,-1 1-14-16,4-1 11 0,-5 0-2 0,0 0-5 15,0-2 13-15,4 3-13 0,-4-3-10 0,-4 1 17 16,4 1-17-16,-8 1 18 0,3-4-2 0,1 3-7 16,-1-1 14-16,2-3-12 0,-4 2 8 0,-1 1 14 15,-1-1-3-15,-14 2 8 0,16-1-2 0,1-1-4 0,1 0-3 16,13 1-1-16,-16 2-11 0,0 0-1 15,2 0-4-15,6 1 3 0,0 0 0 0,0 0-10 0,-4 1 4 16,2-1-8-16,1 0-6 0,-14 4 22 0,13-1-13 0,0 3 17 16,0-2-5-16,2 3 0 15,0-1 4-15,0 1-6 0,0 2-13 0,-2 1 15 0,-1 2-13 16,0 4 13-16,0 0-10 0,-2-2-1 0,-2 5 7 0,2-3-6 16,-2 6 0-16,2 1 4 0,-6 1-3 15,-1 12 3-15,1-1-3 0,-4 10-1 0,0 0-1 0,-1-5 0 0,-3 5 0 16,-3-3 3-16,2-5-1 0,-3-3 2 0,3-4 0 15,2-10-1-15,-2-2 1 0,-2-6-3 0,8-9-18 0,0 2-18 16,5-5-23-16,10 0 3 16,-5 0-70-16,1-10-94 0</inkml:trace>
  <inkml:trace contextRef="#ctx0" brushRef="#br0" timeOffset="24852.33">9994 6680 1034 0,'1'1'169'0,"-1"-1"-154"0,10 3-4 0,-1 1-11 0,2 4-16 0,-1 1 1 0,-3 3 6 0,1-1-5 15,-2 1-4-15,6 5 21 0,3-2-8 0,-7 1 12 16,8 2 1-16,-8 4-13 0,-5-4 8 0,13 3-11 0,-13-3-5 15,5-3 14-15,0 6-9 0,-4-3 12 0,7-4 6 16,4 1 11-16,0-2 10 0,2-1-5 0,0 3-4 16,-1-3 2-16,0 0-16 15,3 2 11-15,-2-1-9 0,1 1-7 0,1-2 9 0,-4 2-11 16,5 1-4-16,-4-4 8 0,5 2-8 0,-5-2 8 16,-3-1-7-16,2-1-21 0,-5-1-2 0,7-1-10 0,-3-2-36 0,-2 0-28 15,1-1-8-15,-5-2-13 16,2-4-83-16,5-3 31 0</inkml:trace>
  <inkml:trace contextRef="#ctx0" brushRef="#br0" timeOffset="25694.33">10144 6884 845 0,'-9'-5'34'0,"-4"-1"-24"0,1 4-23 0,-2 0 11 16,4 5-15-16,6 6 11 0,0 0 4 0,-3-2-1 0,2 4-10 15,1-5 15-15,-4 0-5 0,10 2 7 0,-6-5-3 16,-1 3-1-16,0-3 7 0,3 4-4 0,1-1 3 0,2-2 3 16,-1-4-4-16,0 0 8 0,0 0 12 0,0 0-4 15,0 0 8-15,0 0-9 0,0 0-12 0,0 1 4 16,2 15-12-16,6-11 11 0,-7 1-6 0,3 2-6 15,0-1 3-15,-4 5-5 0,8 1-8 0,-3 2 10 16,3 1-8-16,4 2 9 0,-7-1-5 0,2 5 7 16,0 1-1-16,-10 3 1 0,7 4-16 0,3 2 18 31,-4 1-14-31,8 5 15 0,-6-1-10 0,-1 1 4 0,-2 3 11 16,0-1-7-16,6 4 2 0,-2 3 13 0,0-1-12 15,4 4 15-15,-4 0 6 0,1 5-20 0,-3 1 14 16,2-1-18-16,-2 2 2 0,-1-5 12 0,0 3-12 0,-1-3 13 15,1 2-8-15,-3-1-1 0,1 2 7 0,-1 3-6 16,1 0 1-16,0-3 0 0,0-3-5 0,2 1 7 16,-1-6 9-16,-1 3-15 0,1 1 8 0,-2-2-12 15,1 4-5-15,0-4 8 0,-1-1-9 0,1-2 10 16,1-1 7-16,-2 2-5 0,-2-2 9 0,0-4-10 16,2 4-3-16,-1-8 20 0,1 2-3 0,0-5 8 0,0-2-14 15,2 0-6-15,2-4-2 0,0-2 1 0,0-1-7 16,0 1 6-16,0-1-4 0,1 3 5 0,0-2-4 0,0-2-1 15,-1-2-4-15,1-2 2 0,-1 3 2 0,1 3-4 16,0-2 0-16,0-1-1 0,0-1 9 0,-2 0-9 16,0-2 6-16,0-1-8 0,-2 0-6 0,1 1 14 15,-2-3-7-15,0 1 10 0,0-2 1 0,0 2-7 16,0-3 10-16,0-3-10 0,0 1-2 0,1-3 14 16,0-2-14-16,-2 3 14 0,2-5-10 0,-1 5 2 0,0-6 2 15,4 2-1-15,-4-1 3 0,0-1-13 0,0 6 3 16,0-8-7-16,-1-1 11 0,-2-2-4 0,2 4 1 15,-2-4-1-15,2 5 5 0,-2 5-3 0,1-9 0 0,0 7-2 16,-2-3 14-16,0-4-14 0,0 3 9 0,2 2-10 16,0 0 10-16,-2-5-7 0,0-1 0 0,-3 1-2 15,4-2 1-15,-2 6-1 0,2 2 4 0,2 0-4 16,-4 1 10-16,2-3-14 0,-2 3 5 0,-1-3-7 16,2 0 6-16,-3 0-1 0,1 2 0 0,2 1 0 0,-4-1 7 15,2 1-4-15,2-1-1 0,-7 1 0 0,4-3 1 16,5 3-1-16,-2-2 1 0,6-1-2 0,-8 1-3 15,2 1 3-15,2-3-6 0,-9-1 6 0,11 0 0 0,-7 0 1 16,7-3 3-16,0 0-3 0,0 0 2 0,0 0-5 16,0 1 2-16,0 0-3 0,0-1-9 0,0 0-11 15,0 0-12-15,-18-2 2 0,18-3-32 0,-1-2 24 16,1-2-20-16,10-1 18 0,-8-1-21 0,2 0-31 16,-4-3-29-16,4-2-6 0,1-2-104 0,-3-5 40 15</inkml:trace>
  <inkml:trace contextRef="#ctx0" brushRef="#br0" timeOffset="26121.6">9907 9736 1225 0,'-2'5'99'0,"0"-1"-53"0,2-1-14 0,0 1-11 0,2 2-42 16,3 1-4-16,-1 2-12 0,3-1 9 0,0-1 6 0,-3 2 6 16,0 0 13-16,-1-2-10 0,-1 1 3 0,4-3 10 15,1 3-3-15,-5 1 6 0,3-2-5 0,2-2 3 16,-6-3 3-16,8-2 1 0,-1 0 7 0,-6 2 3 16,7-2-2-16,-1 0 4 0,3 0 0 0,2-2-9 15,-6-2 2-15,3 1-7 0,-4-2-11 16,2 2 14-16,3 0-7 0,-6 0 10 0,5 1-2 0,1-2-10 15,-3 3 7-15,-1 0-7 0,-7 1 0 0,1 0 5 16,10 8-3-16,-6-3 6 0,-1 1 6 0,-2 4 1 16,0 0 8-16,2 3-6 0,-1-3-4 0,1 4-2 0,0 3-10 15,-1 0 7 1,-4 7-2-16,2-1 0 0,-2-2 6 0,-4 3-5 0,5-2-4 0,-6-9 8 0,4 1 2 16,-14-5 1-1,12 1-5-15,2-1-2 0,-1-4-5 0,20 0 3 16,-17-5-9-16,-3-1-6 0,3 0-9 0,-3-4 3 15,3-2-16-15,7-6-70 0,-1-2-41 0,-4-7-15 0,6-6-152 0</inkml:trace>
  <inkml:trace contextRef="#ctx0" brushRef="#br0" timeOffset="26739.98">10496 9806 219 0,'8'3'34'0,"-12"-1"175"0,3 1-39 0,4-3 30 0,-1 0-153 0,6-1-29 0,-8 1-2 15,0 0-7-15,13-5-9 0,-8 2 15 16,0-3-6-16,4 0 13 0,-4-2 24 0,-3-4 16 0,2-1 17 15,-6-3-7-15,1-1 2 0,3-3-9 0,0-1-8 0,-2-7 5 16,-1-1-8-16,-1-6-23 0,-4 1-5 0,-5-3-7 16,10-2-14-16,-2-4-6 0,3-2-3 0,9 0-2 15,-13 1-8-15,2 0 2 0,-3-1-1 0,-7 0 1 16,12-2 4-16,-2-2-9 0,-1 8 9 0,6 0-9 16,-8 10 3-16,5 6 14 0,-6-4-8 0,-1 4 8 0,3 3-35 15,-3 6-16-15,0 2-23 0,5 5 9 0,-6 4-12 16,8 5 8-16,-3-6 12 0,-2 6-8 0,4 0 15 15,-3 4 38-15,-3 1-5 0,10 3 14 0,2 4 0 0,-6 1 14 16,0 3 11-16,7 2-3 0,-3 0-6 0,6-1 30 16,4 1-11-16,2-4 20 0,-3 0-6 0,9-1 1 15,4 0-4-15,0 1 0 0,2-1-33 0,-2-6 10 16,-2 3-20-16,1-1 18 0,4-5-3 0,-3 3 2 16,2-6 13-16,-1-1-8 0,-4 1 19 0,1-3-8 0,2-2 4 15,3-4-6-15,0 2-2 0,4-1 1 16,1 1-3-16,-10-2 1 0,4 1-16 0,-2 0-8 15,-1-3-4-15,4 4 0 0,-6-3 8 0,-1-1-5 16,-2 3 6-16,-2-2-8 0,-2 0-2 0,0 2-2 0,-4-2-6 0,3 2 5 16,-4 1-3-16,-1 0 3 0,-3-2 2 15,-4 2-2-15,5 2-10 0,-6 1 10 0,-1-1-7 0,1 1 9 16,-3 1-1-16,5 0-7 0,1 2 1 0,1 0-6 16,-5 0-18-16,0 0-21 0,0 0-16 0,0 0 1 0,0 0-13 15,0 0-23-15,0 0-7 0,-1 8-11 0,1-2-37 16,0 2 12-16,0 2-17 0,-2-2 11 0,-7-1 11 15</inkml:trace>
  <inkml:trace contextRef="#ctx0" brushRef="#br0" timeOffset="27160.12">10955 9311 633 0,'0'2'98'0,"-6"0"93"0,4-1 30 0,-20 0-105 0,19-1-69 0,4 0-21 0,-5-1-11 16,14-1 3-16,-9 2-4 0,-1 0-13 0,-4-3 10 16,8 1-11-16,-2-2 3 0,-2 1 5 15,-5 0-2-15,5-3 5 0,-1 2 3 0,5-4 0 0,3 1 2 16,-5 2-1-16,2-3-7 0,0 0 8 0,1 0-1 0,3 1 4 16,-4-3-2-16,7 2-1 0,-1-2-4 15,3 1 2-15,1 3-12 0,2 0 3 0,-2 2 3 0,-3-2-1 16,5 4 2-16,-4 2-9 0,1 2-2 0,-2 4 0 15,0 2 4-15,0-2-18 0,-3 6 7 0,0 2-10 16,1 0 10-16,-4 3 3 0,-1-1-3 0,1 3 2 0,-2 1-9 16,-3-1 16-16,0 0-10 0,-4-2 11 0,-1 1-1 15,0 1-1-15,-1-2 6 0,1 1-4 0,-1 1 4 0,3 0 1 32,-3-3 3-32,4 1-1 0,1-4 8 0,-3-6-15 15,4 3 2-15,-2-3-3 0,2-5 13 0,1 2-14 16,1-6 5-16,3 2-8 0,-1 1-4 0,2-1 0 15,0 2-7-15,2-3 6 0,1-2-7 0,1 0-22 0,-1-3-9 0,3 0-5 16,-3 0-35-16,1-4-32 0,4-3-17 0,-4-4-7 16,2-1-33-16,3-2 56 0,-1 6-4 0,2 0 20 0,1 2 24 0,0 2-29 15</inkml:trace>
  <inkml:trace contextRef="#ctx0" brushRef="#br0" timeOffset="27885.91">11524 9211 644 0,'0'-2'315'0,"0"-2"-137"0,1 2-50 0,3-1 1 15,-1-1-65-15,0-4-29 0,0 0-10 0,-1 2-1 16,5-3-12-16,1 3-6 0,-1-1-4 0,-1 0 0 16,1 3-12-16,-2 2-5 0,2 5-2 0,-4-3 0 15,2 6-6-15,-3 0 21 0,-1 1-2 0,0 4 7 16,0-1 9-16,-1 7-8 0,-1-4 6 0,-1 4-8 15,0-1-12-15,-3-3 16 0,0 2-12 0,1-2 15 0,-1 2-5 0,1-2 3 16,-1 0 2-16,1 0 0 0,-1-2-1 16,2-1-4-16,-1 0-1 0,1-3 0 0,3 2-1 0,0 0-1 15,1-3 0-15,-1-1-1 0,0-5-8 0,0 0-4 16,9 5-5-16,-1-4 3 0,2-2 10 0,1-5 4 16,0-1 1-16,3-4-1 0,-2 1-16 0,3 0 11 15,0-3-3-15,-2-2 6 0,0-2-5 0,1 1 2 16,-1-1 1-16,-1-3 0 0,-3-1 2 0,2 1 7 0,0 2-2 15,-1 0 6-15,2 4-2 0,-4 2-1 0,-3 1 2 16,5 5-2-16,-7-3 3 0,0 0-10 0,-1 2-4 16,0 3-2-16,0 4 6 0,2 0-4 0,-3 1 9 0,0 1-7 15,1 0 0-15,-2 7 0 0,10 2-6 0,-6 1 7 16,-1 1 4-16,0 2-3 0,0 0 2 0,-2 0-3 16,2 0-4-16,0-2 7 0,3-2 4 15,3 1 0-15,-2-1 1 0,2 0-3 0,-6-2-2 0,2-3 2 16,2 0 0-16,-1-2 9 0,-2 0-3 0,3-3 6 15,0 1-13-15,-3-2 5 0,3-3-7 0,-9 2 5 16,4-4-15-16,3 0 9 0,1-3-10 0,8-3 11 16,-7 0-1-16,0-1 1 0,-3 1 8 0,3-3-7 0,0 2-1 15,0 3 6-15,-1 1-10 0,0 3 9 0,0 0-5 0,1 3-1 16,1-1 4-16,0 4-3 0,0 5 1 0,0 5-3 16,-1 5 2-16,-1 4-4 0,1 4 5 0,-2 3 0 15,-3 3-2-15,-2-2-1 0,0 5-12 0,0-6 21 16,-2-1-7-16,-1 3 11 0,-2-4-14 0,-2 5 2 15,-1 2-1-15,-2-1 2 0,-2-3 3 0,0-4-1 16,0-2-2-16,1-6 2 0,1-4 16 0,1-5 2 16,-1-2 9-16,1-3-8 0,2-2-1 0,2 0-18 15,1-4-9-15,-7-2-1 0,5-3-11 16,1-5-7-16,2-1 5 0,10-4-7 0,-3 2 10 0,1-5-11 0,0-4-4 16,2-5-2-16,2-1-1 0,-1-1-38 15,2-5 1-15,3 7-21 0,0-3-36 0,1 7 30 16,1 4-25-16,-3 3 24 0,2 3-15 0,-1 6 41 15,0 1 15-15,1 3 1 0,-2 2 18 0,2-1 32 16,-3 1-12-16,-2 0 15 0,3 2-25 0,1 0-32 0</inkml:trace>
  <inkml:trace contextRef="#ctx0" brushRef="#br0" timeOffset="28136.41">12443 9188 670 0,'0'0'145'0,"0"0"246"0,0 0-218 0,0 0-84 0,8 8-23 0,0-5-8 0,0-2-42 15,0 5-6-15,1-1-12 0,3 0 6 0,1 3 0 16,-2-4-3-16,4 3 12 0,0-3-12 0,-2-1-3 0,0-1 4 16,1 0-7-16,0 0 7 0,2-1-2 0,3-1-6 15,-5-3 6-15,6 1-7 0,1 0 2 0,-1-2 7 16,0 1-1-16,-2-1 4 0,-5-3-4 0,5 3 2 16,-2-1-1-16,-3 0-1 0,5 0-17 0,-6-1 16 15,3 1-12-15,-2-1 13 16,-2 1-23-16,2 0-42 0,-4 0-14 0,-1-2-10 0,0 0-50 0,-2-1-34 15,-1 0-38-15,1 0 8 16,-3-2-23-16</inkml:trace>
  <inkml:trace contextRef="#ctx0" brushRef="#br0" timeOffset="28426.14">12840 8957 656 0,'-3'5'142'0,"-4"1"251"15,1-2-243-15,2 2-87 0,-2-3-17 0,8 5-10 0,-2 0-28 16,5 3-5-16,0 4 0 0,-2-5 0 0,7 5-5 16,-1-2 10-16,4-2-12 0,4-1 11 0,-5-8-12 15,4 7 2-15,0-2 3 0,1 2-2 0,-1-3-10 16,1-5 17-16,-2 2-5 0,-1-5 10 0,-3 5-7 0,3 2-1 16,-2-4 2-16,-3 7-1 0,-1-5 2 0,-4-2 3 15,4 4-8-15,0-1 4 0,0 4-7 0,-7 5 3 16,-1 2-1-16,-7 0-1 0,0 1-25 0,2 1 13 15,-4 0-9-15,-4 0 11 0,4 1-7 0,-7-1-6 16,5-1-9-16,5 0 0 0,-2-1-29 0,2-2-1 16,1-1-27-16,0 0 13 0,-1-4-36 0,3 0-57 15,-2-2 29-15,5-3-41 0,0 2 51 0,0-3 34 16</inkml:trace>
  <inkml:trace contextRef="#ctx0" brushRef="#br0" timeOffset="29087.49">13470 8845 291 0,'2'2'46'0,"-2"-2"49"0,0 0-6 0,0 0-10 0,0 0-71 0,0 1-8 15,0 0-16-15,0 0 8 0,0 0-9 0,0 0 11 16,0 0 11-16,0 0-5 0,0 0-12 0,0 0 38 16,0 0-8-16,0 0 25 0,0 0 24 0,0 0-4 0,0 0 16 15,0 0-13-15,0-1 4 0,0 0-14 0,0 0-6 16,0 0 2-16,0 0-12 0,0 0-11 0,-1 0-3 15,0-1-3-15,1 0-20 0,-2 0 16 0,1 0-9 16,0 0 13-16,0 0 3 0,1 0 0 0,0 0 7 16,5-12-5-16,-2 13 0 0,-3 0-7 0,0 0-1 0,18 5 1 15,-10-1 7-15,3 2-8 0,-5 2 3 0,-11-2-5 16,10 3-10-16,4 3 3 0,1 2-3 0,5 4 3 16,1 0-9-16,-5 4-1 0,-1-5 0 0,-3 6 1 15,1-5 2-15,2 1 3 0,3 8 3 0,4-9 0 0,-12 9 15 16,3-4 0-16,1-1-2 0,-5 5-1 15,4-6-6-15,-4-1-7 0,3-4 0 0,-2-1-1 16,2-1 7-16,-1 0-10 0,-3-1 8 0,5-4-8 0,-5-1 13 0,2-3-9 16,-1-1 5-16,2-2-6 0,-3 0-2 15,2-1-6-15,2-1 1 0,-1-3-1 0,1-1 4 0,-1-3-3 16,1 0-3-16,-3-3 2 0,3-2 13 0,0 0-7 16,2-3 6-16,0-2-8 0,-1-2 3 0,1 1-3 15,0-7 3-15,-2 2-2 0,3 1 0 0,-5-6-1 16,2 6-4-16,0 0 2 0,-4-5 1 0,4 3 2 0,-1-1-5 15,-3 2 2-15,2 5-5 0,-3 0 2 0,0 0 2 16,0 0-1-16,1 2-4 0,0 4-5 0,-2-1 0 16,-3 4-2-16,2 1-4 0,0 4-3 0,0 1 3 0,10 3-3 15,-10-1 1-15,0 1-8 0,1 0-11 0,-2 1 5 16,1 2-6-16,-4 2-21 0,1 0-2 0,-7 1-13 16,6 4-40-16,0-2-24 15,2 3-39-15,2-3 7 0,1 0-85 0,-1-1 53 16</inkml:trace>
  <inkml:trace contextRef="#ctx0" brushRef="#br0" timeOffset="36174.65">12139 9442 164 0,'4'5'29'0,"-4"-9"-24"0,1 3-34 15,-1 0 55-15,2 1-35 0,-2 0 1 0,0 0 7 0,1 0-7 0,-1 0-4 0,1 0 12 16,0 0-6 0,0 0 8-16,0 0 4 0,0 0-1 0,1 0 18 0,-1 0-14 0,1 0 7 0,0 0 11 0,34-7-11 15,-35 0 15-15,7 6 11 0,-2-4 12 0,-3 5 8 16,7 0-3-1,-8-3-18-15,3 2-18 0,-5 1-10 0,0 0 3 0,0 0-9 0,0 0-5 0,9-1 3 16,-7 1-5 0,2 0-11-16,-4 0 26 0,0 0-15 0,0 0 22 0,0 0-5 0,0 0 13 15,4-1 9-15,-4 1-5 0,-4 2-6 0,6-1-2 16,-3 1-8-16,-5-2 7 0,4-4 1 0,1 3-7 0,1 0 1 0,0 1-4 16,-3 0-10-16,2 1 13 0,-3-1-2 15,4 0 7-15,3 2-2 0,-3-2 5 0,-2 1 1 16,2-1 0-16,0 0-7 0,0 0 3 0,0 0-10 15,-6-2 9-15,6 3-5 0,-3-1-8 0,0 0 10 0,-7-5-11 16,6 3-9-16,4 5 6 0,-3-2-10 0,0 2 9 0,3 1-2 0,-3-3-2 31,-1 1 5-31,4 4-5 0,-4-7-5 0,0-1 9 0,-2 2-4 0,3-4 9 0,-3 6 7 0,1 1 5 16,5 4 7 0,-5-3-4-16,2-4-2 0,0 3-7 15,1-2-5-15,2 3 3 0,0 3 10 0,-1-1-18 0,0 3 9 0,-1 1-13 0,-1-2-3 0,2 2 9 31,-2-5-9-31,3 3 11 0,2 8-1 0,-2-4-5 16,1 2 10-16,-1 0-10 0,1-2-4 0,-1-1 8 0,0 6-5 16,7 1 6-16,-8-1-6 0,1 1 0 0,0 0-2 15,-1 0 1-15,2-2-2 0,1 2 6 0,-1 0 1 16,-1 1 2-16,4-1 1 0,-2-1-2 0,3 1-1 16,-1 0 0-16,-1 0-5 0,1 2 10 0,-3-2-10 0,0 0 11 15,4-1-3-15,-2 2-10 0,2 0 7 0,-6-4-8 16,0 2 7-16,1-1-5 0,-2 1 0 0,6-1-1 15,-4-1 0-15,3-3 0 0,0-2 2 0,2-1-2 16,3 1-8-16,-7-3 14 0,0 1-10 0,-1 0 13 16,0-3 3-16,2 3-12 0,1-5 11 0,-5 1-13 15,10 0 2-15,-7-2 3 0,6 1-8 0,0-1 6 0,-10-1-1 16,6 0-4-16,-3-1 6 0,1 2-4 0,1-1 10 16,-2 0-12-16,0-1 1 0,0 0-8 0,0 0 7 15,0 0 0-15,0 0 1 0,-11 5-3 16,12-3-18-16,-1-1 11 0,3 1-9 0,10 0 11 0,-10-1-3 15,-3-1-8-15,0 0 6 0,0 0-10 0,3 3-10 0,4-2 14 16,-6 0-17-16,3-1 15 0,-2-1-7 0,-1 1-5 16,-1 0 10-16,8-1-12 0,-4 1-4 0,0-1-12 15,-3-2-18-15,3 1 4 0,0-2-38 0,0-2-68 16,4 0 2-16</inkml:trace>
  <inkml:trace contextRef="#ctx0" brushRef="#br0" timeOffset="37904.05">12187 9390 396 0,'0'0'64'0,"0"0"67"0,0 0-72 0,0 0-45 0,10-9-18 15,-6 6 4-15,-4 3 11 0,0 0-19 0,11 0 13 0,-2 2-17 16,-1-2 6-16,2 3 8 0,-4-5-2 0,-4 1 6 16,5-1 7-16,-5 0 10 0,4 2 5 0,-1 0 1 15,-1 0 1-15,4-2 26 0,-1 0-9 0,0-2 17 16,4 2-3-16,-7 0-11 16,-1-1 5-16,-3 3-8 0,6-1-3 0,0 1-13 15,7 1-2-15,-4-1-3 0,-2 2-5 0,0-2-5 0,-3 1 1 0,3 0-5 16,3 2-14-16,0 1 19 15,2 2-15-15,1-1 20 0,-2 0-7 0,2 0-7 16,0-1 5-16,2 2-7 0,1 3 6 0,1-2-11 0,-3-3-1 0,5 6-2 16,-3-5 17-16,-2 1 1 0,4 4 10 0,3-7-10 0,0 5-13 0,-2-4 18 15,3 1-13-15,-2-1 17 0,10-1-11 0,3 1 3 16,3-3-1-16,1 0-1 0,-4 0-6 0,1 4-6 16,-1 0-2-16,-1-1 0 0,4-1 4 0,1-3-3 15,-3-2 4-15,7 3-5 0,0 1 7 0,2 1-6 16,5 0 0-16,-6-3-2 0,-1-3 8 0,-1-1-6 15,-5-2 6-15,1 3-8 0,2 0 5 0,1 1-6 16,2-1 4-16,4 2-3 0,3-3 5 0,1 0-4 0,-1 4 1 16,-4-1-1-16,-2-3 15 0,-2-2-19 0,2 3 1 0,-2-3-6 31,6 4 8-31,4 3 3 0,-2-3 3 0,2 3-3 16,-9-1-9-16,1-2 11 0,-4 1-6 0,2-1 8 15,-2 3-7-15,3-2 2 0,-1-1 3 0,2-2-3 16,3 1-9-16,1 2 11 0,4 1-10 0,-8-4 23 15,0 1 121-15,-5 0-200 0,-1 3 89 0,4 1-129 0,-4 1 91 16,0-2 13-16,2 0-7 0,-8-2 10 0,10 0 1 16,1 2-5-16,-5-1 3 0,4 0-5 0,-6-2-5 0,-1 0 8 15,-4-1-1-15,4 2 5 0,2 2-2 0,0 0-5 16,2 2 1-16,4-2-3 0,-1-2-7 0,2 0 15 16,-4-1-7-16,-3 1 10 0,-1-1-5 0,-2 3-1 15,-4-1 2-15,2 2-3 0,0 1-8 0,-2-3 10 16,4 1-3-16,-4-2 7 0,1-1-8 0,2 3 1 15,0-3-1-15,-1 2 2 0,-1 0 2 0,-1 0-1 16,-7 0-7-16,-1 1 4 0,0-1 3 0,-2-2 0 0,-1 3 4 16,-3-2-5-16,0-1 4 0,0 3-6 0,-5-2 6 15,2 1-7-15,-3 1 3 0,-1-1-2 0,-3-2 0 16,-1 0-2-16,2 2 0 0,0 1 6 0,-2-2-1 0,1 2 5 16,-2-2-7-16,4 2-3 0,2 0-5 0,1-1 2 15,-6 1 11-15,-3 0-10 0,0 0-1 16,0 0-5-16,0 0 6 0,1-2 1 0,3 3 6 0,-4 1-5 15,0-2-1-15,0 0 4 0,0 0-4 0,0 0 4 16,0 0-2-16,0 0-1 0,0 0-3 0,0 0 3 16,0 0 3-16,0 1-5 0,4 12 9 0,2-13-7 15,-6 0 10-15,0 0-10 0,0 0 2 0,0 0-4 0,0 0 2 16,0 1 5-16,0 0-10 0,0 0 20 0,0 0 116 16,0 0-188-16,0 0 89 0,0 16-126 0,3-13 97 15,0 2 0-15,-3-3-4 0,2-1 2 0,4 5 8 0,-3-1-4 16,-3 6 4-16,0 2-5 0,3-4 2 0,2 3-3 15,0-5 1-15,13-2-1 0,-14 2 5 0,1 5-6 16,9 0-1-16,-19 0 0 0,8 1 12 0,0-1-11 16,-3 4 7-16,2-4-7 0,1 3 6 0,0-2-5 15,4-1 2-15,-6 2-2 0,1-2 9 0,-2-2-5 16,-2 1 3-16,-6 1-3 0,8 0 0 0,0 0 0 0,0-1 0 16,3 0 1-16,-4 1-9 0,1-2 4 15,3-1-5-15,5 2 6 0,-3-1 2 0,-2 1 0 16,-5-3 4-16,3 1-4 0,-3 2 3 0,3-5-7 15,5 5 6-15,-6-5-4 0,2-1 11 0,-2 0-7 16,-1 0 4-16,-6-1-4 0,4 2 3 0,3 2-5 16,-4-5-1-16,2 1 0 0,2 0 1 0,0-5 2 0,0 0-2 15,-13 7 2-15,5-7 2 0,7 6-9 0,0-2 4 16,-6-4-5-16,6 2 4 0,-9-4-1 0,4 0-1 0,8 3 0 16,-2-1-7-16,-9 1 13 0,0-7-3 0,13 6 7 15,-8-5-8-15,0 3-3 0,-2 4 0 0,-5-6-2 16,4 4 2-16,1 0-3 0,4-3-2 0,-10 1 1 0,1 2 5 15,5 0-4-15,-4 0 10 0,3 3-10 0,3 3-3 16,-3-3 9-16,1 1-3 0,-1 0 6 0,-4-5-3 0,5 0 0 16,-3-3-3-16,2 4 2 0,-1 0 3 0,-1 0-7 15,0 1 7-15,-1 2-6 0,1 1 5 0,0-3-2 16,-3 3 0 0,-5-1 0-16,5-2-3 0,0 4 3 0,-1-2-5 0,2-2 5 0,-7 0 4 0,1 2-7 15,2 3 3 1,-3 1-7-16,-1-3-5 0,-3-1 13 0,-4-2 0 0,1 3 5 15,6 0-11-15,-5-3-5 0,1 3-9 0,8-4 6 0,-9 4 1 0,3 1 1 16,-5-5 0-16,-8 2-1 16,7-1 6-16,-1 2-3 0,-4 4 3 0,-7-6-6 0,-1 4-8 0,-2 0 18 15,1-1 2-15,8 2 3 0,-2-2-4 0,3-2-2 0,-3 3-5 16,-5 1 6-16,6 0 0 0,-2 4 2 16,0-4 3-16,-2-2-1 0,-2 3 0 0,-1-1-2 0,0 0-1 0,3 1-1 15,-1-1-3-15,5 1 5 0,1 1 1 16,0-1 2-16,1 0 0 0,-3 0-2 0,0 0 0 15,-8-1 0-15,7 1 7 16,0 0-13-16,1-2 6 0,11 0-7 0,-12-3 6 0,1 1 4 0,4 1-4 0,-2 0 3 16,6 0-1-16,-2 0-3 0,1-1 2 0,-1 1-2 15,-2-1 2-15,-1 2-2 0,-1-1 1 0,-1-2 0 16,1 3-4-16,0-3 6 16,1-2-7-16,-3 1 7 0,3 1 2 0,2 2-11 15,0-1 0-15,3-1-7 0,-5 0-9 0,-4-2-11 16,-1 0-6-16,3 0-1 0,-4 0 4 0,1 0 2 15,-3 4 9-15,-6-4-7 0,12 2 4 0,0-2-8 0,4 1-20 0,1 6 9 16,-7-5-26-16,-5 3-22 16,4-2-30-16,-8 1-2 0,2 0-93 0,-2-1 24 15</inkml:trace>
  <inkml:trace contextRef="#ctx0" brushRef="#br0" timeOffset="41528.44">9889 10331 263 0,'0'3'19'15,"0"1"8"-15,0-4 15 0,0 0-2 0,0 0 1 0,0 0-17 16,0 0-3-16,0 1-5 0,0-1-21 0,0 1 19 16,-1 0-15-16,0-1 17 0,0 0-9 0,1 1-7 15,-1-1 11-15,-1 0-12 0,1 0-2 0,-1 0 17 16,0 0-11-16,-29 5 17 0,31-5 12 0,0 0-9 16,-13-4 12-16,7 2-16 0,0 4-18 0,-1-2 6 0,1 3-11 15,0 2 10-15,-1-1-6 0,1 4 0 0,0 0 4 16,1-2-4-16,-3-3-8 0,2 5 11 0,-1 0-13 15,-1 1 12-15,2 5 0 0,-4-4-2 0,3 4 9 16,-2 0-9-16,0 1 2 0,-1 3 4 0,1 2-3 0,0 0 3 16,1-2-1-16,2 2 6 0,-1-1 0 0,3 1-1 15,-3 2-14-15,0-2 14 16,1 2-11-16,1 1 13 0,-2-2 1 0,3 2-6 0,0-2 7 0,-2 2-10 16,5 5-6-16,1 2 7 0,0 3-6 0,3-1 5 15,-4-1 1-15,-1-1-2 0,1 2 6 16,-1 3-6-16,2 2-8 0,0 4 15 0,0-1-18 0,0 9 17 0,0-1-6 15,-3 4-2-15,1 0 15 0,-1-5-16 16,3 5-14-16,3 4 28 0,-2 0-19 0,-4 4 24 0,-3 2-10 0,0-1-12 16,1 1 9-16,4-1-11 15,2-6-4-15,-1 0 14 0,2-3-5 0,3 3 9 0,-7-4 0 16,1 4 1-16,5-1-2 0,-4-6-1 0,9 5-14 0,-2-4 19 16,-3-1-12-16,3 3 13 0,-4-4-12 0,3 4-4 15,-1 0 5-15,6-5-8 0,-1 4-11 0,2-6 14 16,2 1-14-16,-9-3 16 0,6-2 1 15,0 3 0-15,-3 1 5 0,3 4-5 0,-2-2-17 0,2 1 31 0,-4-4-9 16,-2-1 17-16,2 1-9 16,1 2 15-16,-5-5 8 0,3 0 0 0,-2-2 0 0,-1-3 25 0,3 8-7 15,-2-4 14-15,3 2-12 0,1-2-11 0,-1-5-1 16,1 1-4-16,-1-3-19 0,-1 1 4 16,1-7-9-16,0 3 8 0,2-3-8 0,0 1-9 0,-1 7 2 0,-1-6-5 15,0 2-4-15,0 2 1 16,-2-6-1-16,1 5 3 0,2-2 1 0,-4-3-1 15,2 1 0-15,-3-2-3 0,0 1-12 0,-1 1 18 16,1-1-7-16,2 3 9 0,-3 2-11 0,1 2 6 0,-2 1-1 16,-5-3 4-16,5-1-2 0,-1 2-4 0,-2-4 5 15,1 2-3-15,0 0 4 0,0-1-2 0,-2 0-4 16,5-1 2-16,-4-1 3 0,4 4 1 16,-2-4 2-16,-3 0-1 0,0 4 5 0,1-1-2 0,0-2 7 0,-2 5-4 15,3-8 16-15,-1 2-8 0,-1 2 6 0,1-5-6 0,-1 2 3 16,-1-1-5-16,2-3 1 0,0-1-2 0,2 0 2 15,-1 0-5-15,-1 1-1 0,-1 0-1 0,1 0 0 0,-2 2-2 16,1-7-3-16,2 1 2 0,-3 2-1 0,2-1-6 16,0 4 2-16,1-3-4 0,-2-1-1 0,1 2-2 15,0-2 0-15,-1 1 0 0,1 2 1 0,0-2-1 16,0 1 2-16,-1 0 0 0,1-3 10 0,0 1-12 16,1-1 0-16,-1-5-4 0,2 2 6 15,-1-1-5-15,0-2 4 0,2 4-6 16,-1-4 5-16,3 3-5 0,-3-2 3 0,1-1-2 15,0 1 13-15,0-2-8 0,1 2 3 0,2-2-6 0,-3-1 1 16,2 5 8-16,1-1-2 0,-3-1 5 16,2 4-2-16,-2-5 0 0,1-2-2 0,0 2 2 0,-2-2 1 0,0-1-1 15,1 0 0-15,-2-3 0 0,1 2 5 0,1-1-15 16,0-1 5-16,4 1-8 0,-3-2 9 16,-2 1-14-16,1 0 5 0,-2-1-9 0,1-2 6 0,0 0-3 15,0 3 5-15,2-3-4 0,-1 2 4 0,1 1-3 16,-1-4-6-16,-1 2 3 0,2-1-4 15,-1 0 3-15,1 2 0 0,3-3 0 0,-5 2-13 0,1 0-7 0,0-1-14 0,-4 1 5 16,3-4-25-16,0 0-24 0,0 0-4 0,0 0-8 16,0 0 0-16,0 0-29 0,0 1-35 15,0 0 4-15,0 0-48 0</inkml:trace>
  <inkml:trace contextRef="#ctx0" brushRef="#br0" timeOffset="41875.65">9729 15811 767 0,'2'3'331'0,"4"2"-217"0,-2-2-62 0,2 2-13 0,2 0-46 0,3 0-10 0,1 1-15 0,0 0 5 16,1 1-11-16,-4 1 6 0,1 0 6 0,-2-1-5 15,0-1-8-15,-1 3 8 0,-3-1-4 0,1 3 6 16,-1 0 13-16,0 0 19 0,0 1 6 0,-1 1 2 0,-1 1 3 16,0-1 19-16,2-2-8 0,-3 1 12 0,-1 3 0 15,0-3-14-15,0 2 10 0,1-4-13 0,0-1-10 0,0 3-6 16,-1 0-10-16,0-3 6 0,1-3-8 0,-1-4-67 15,0-2-28-15,0 0-19 0,0 0-116 0,4-6 49 16</inkml:trace>
  <inkml:trace contextRef="#ctx0" brushRef="#br0" timeOffset="43395.78">11603 15997 85 0,'-4'2'12'0,"3"1"72"0,-1-1 6 0,-2 0-31 0,0 2-18 0,1-4-35 0,0 4 8 16,1-2-18-16,-2-1-8 0,1 3 12 0,-2-3-8 15,1 3 10-15,-1 1 2 0,1 0 11 0,-3 0 7 0,2-2-2 16,-3-1 8-16,3-1 10 0,-1 0 16 0,3 0-5 16,0-3 22-16,-2 3-33 0,2-2-14 0,-2-3-3 15,1 2-36-15,1-6 12 16,-1 1-11-16,0 2 12 0,0-1-10 0,-1 1-21 16,-3 0 2-16,4-3-11 0,-1 3-14 0,-3 1 15 0,1-1-4 0,1 2 11 15,-3 0 22-15,5 2 18 0,-1 0 8 0,-3 0 0 0,6-1 1 16,-4 2 32-16,4 1 2 15,-5 1 12-15,2 1 9 0,3-2-12 0,-1 1-2 0,3-2-3 0,-2 0-20 16,-2 2 28-16,3-1-12 0,4 4 18 16,-3-3-12-16,0 1-4 0,-3 0 8 0,-6-3-7 15,8 2-8-15,1-2-1 0,0 2-6 0,6-1 6 0,-7 1-4 0,1-2-13 16,-3 3 1-16,1-2-5 0,3 0 1 16,-1-1-7-16,0 0 0 0,0 0-1 0,0 0 1 0,0 0-13 15,0 0 6-15,0 0-7 0,0 0 7 0,0 0 2 16,0 0-7-16,0 0 7 0,0 0-1 0,0 0-5 15,1 0 8-15,0 0-8 0,-1 0-7 0,1 0 14 0,0 0-8 16,15 8 13-16,-8-4-13 0,2-1 7 0,2 3-4 16,-6-2 8-16,4-1 3 0,2 0-13 0,3-2 8 0,2 6-9 15,-4-6 5-15,1 2-1 0,-2-1-1 16,3-5 3 0,3 5 0-16,-2 0 6 0,1 0-5 0,-1-2 6 15,3-1 3-15,0-4-3 0,0 0 5 0,1 4-6 0,0-1-4 16,1 2-5-16,2-2 0 0,0-3-1 0,1-2 0 0,3 1-3 0,4 2-2 0,2 0 1 15,-1 1 0-15,2-1-2 16,-3-1 0-16,-4-1-2 0,4 0 2 0,-4 2 2 16,3-2 0-16,-1 0 2 0,3 1-3 0,-1-2 0 15,1 2 5-15,-1 0-2 0,1 1-2 0,5 2 0 0,-2-2-2 0,3 1 3 0,-5-1 2 16,0 1 0-16,-3 0 0 16,1 0-1-16,1 1-4 0,3-1 11 0,-3 1-5 0,-1-1 6 15,8 0-6-15,-3 0 1 0,6-1 3 0,4 1-2 16,-5-1 2-16,-1 0-3 0,-5-2-2 15,1 2 1-15,2-1 2 0,-1 0-2 0,3 0 5 0,5 0-4 0,-2 1 8 0,1-2-8 32,2 3 1-32,-4 2-3 0,-1-3 5 0,0 4-2 0,-2-3 2 0,-1 1-2 0,2 0-1 0,1 0-1 31,0 1-5-31,4-2 4 0,-1 0 1 0,2 0 0 16,-3 0 4-16,0 0-2 0,-4-1-9 0,2 1 1 15,2-1 0-15,-3 1 2 0,7-1 9 0,-3 0-11 0,2 1 0 16,-1-4-2-16,-3 4 4 0,-2-3-1 0,-2 2 5 15,0 2-5-15,-1-4 2 0,-1 3-3 0,3-4 0 16,4 2 0-16,0 0-2 0,8 0 4 0,0-5-3 16,-6 5 4-16,4-4-3 0,-8-2-3 0,4 5 3 0,-3-3-3 15,1-2 3-15,7 5-2 0,1-4-5 0,2-4 4 16,0 9 1-16,-6-7-2 0,1 0 6 0,-6 3-5 16,7-3 2-16,1 6 1 0,6-3-2 0,5 3 2 15,-4 0 3-15,-3-4-4 0,-7 5 1 0,2-1-1 16,-1-1 1-16,2 3 2 0,0-2 0 0,0 1 0 15,2 2 5-15,-1 1-7 0,-2-1 2 0,-1 0-2 16,-7-1 2-16,2-1-2 0,2 1 0 0,3-1 0 0,6 2 0 16,0-2-1-16,-2 0-1 0,-5 0 0 0,-3-1 4 15,1-1-2-15,-1 1 0 0,-1 0-2 0,-2 0 4 0,3 1-2 16,-4 0 3-16,0 1-2 0,0-1-1 0,-3 1 4 16,-3 1 0-16,-5-1 2 0,1 2-5 0,-4-1 7 15,-1 3-1-15,2-1 4 0,0 0 0 0,1 0-3 16,-4 0 0-16,1 1 0 0,1 0 0 0,2 1-4 15,0 2 1-15,-1-1 0 0,-3 0 8 0,-1 0-10 16,-4 0 3-16,-3 0-4 0,-1 0 5 0,2 0-5 16,-2-1 0-16,-2 0-1 0,0-1 2 0,-2 1-2 0,1-1 4 15,-2 0-3-15,1 0 2 0,1-2-4 0,-4 1 3 16,-1 0-3-16,4 0 4 0,-2 0-4 0,0 0 1 16,1 0-1-16,-3 0 1 0,1 1 0 0,-1-1 2 0,-1 1-2 15,-2 0 3-15,1 0-3 0,0 0 1 0,2 0-1 16,-3 0-1-16,-1 0-1 0,2 0-1 0,-5 0 2 15,0 0-5-15,0 0 6 0,2-2-1 0,1 2 3 16,1 0-1-16,1 0-1 0,-5 0-1 0,0 0 0 16,0 0 2-16,0 0-2 0,-4-3-1 0,4 3-1 15,0 0 6-15,11 2-7 0,-9-2 3 0,0-1-4 0,-2 0-1 16,0 1-1-16,3 0-3 0,3-1 2 0,-6 1-1 16,0 0-4-16,0 0 3 0,0 0-5 0,0 0-3 0,0 0 6 15,0-1-6-15,0 1 6 16,-6-7-4-16,6 7-11 0,-2-1 2 0,3 1-6 15,2-1 3-15,-5-2-27 0,-4 0-9 0,-6-1-7 0,4-1-34 0,-1 1-12 16,0-2-20-16,0 0 1 0,-9 1-65 0,-1 0-51 16,0 1-5-16,-3 0-18 0,-3 1-7 0</inkml:trace>
  <inkml:trace contextRef="#ctx0" brushRef="#br0" timeOffset="45109.32">11497 16227 564 0,'0'2'105'0,"-3"0"160"0,3-2-137 0,0 0-70 16,0 0-17-16,0 1-8 0,0 0-22 0,0 0-22 15,0 0 5-15,0-1-12 0,0 0-1 0,0 0 21 16,0 0-3-16,0 0 10 0,0 1 2 0,0 0 4 16,0 0 7-16,0 0-2 0,0 1 18 0,0-1 17 15,0 0-4-15,0 0 10 0,0 0-5 0,0 0-1 0,0 0 1 16,0 0-1-16,0 1-4 0,0 0-20 15,0 0 2-15,-11 28-7 0,10-27-3 0,3 0-9 0,-1 3-3 16,6-3 2-16,-5 2 13 0,-2 2-22 0,4-1 6 16,-3 1-8-16,3 2 7 0,-1 1 0 0,0 1 1 15,-1-1-1-15,0 1 0 0,1 1-6 0,0 2 2 0,4-1-2 16,-4 1 1-16,0 0-4 0,-1-3 0 0,1 4-2 16,0 1 8-16,1-3-10 0,-1 0 6 0,2-2-8 15,-2 2 4-15,0 0 1 0,1-2-1 0,-3 2 1 16,0 2-1-16,2-1 0 0,1 3 6 0,-1 1-3 15,-1-6 1-15,2 2-1 0,-4-3-4 0,1-1 4 16,2-1 1-16,0-1-2 0,2 0 0 0,-1-1 0 16,0 0-6-16,2-4 3 0,0-1-4 0,2-1 2 0,0-1-12 15,3 0 9-15,1 0-4 0,-1-3 6 0,0-1 0 16,2 0 1-16,-2-2 4 0,3 0-2 0,2 1 2 0,1 0-1 16,0 0-7-16,4 0 6 0,2-2 6 0,0-1-3 15,2 0 7-15,-1 2-8 16,4 1 1-16,0 1 10 0,-2 0-3 0,0-2 6 15,-3 2-5-15,4-2 2 0,-2 2-1 0,3 1 1 0,0 3-5 0,4-2 3 16,0-2 1-16,0-2 1 0,-2 0 3 0,6 5-9 16,1 1 3-16,7-1-4 0,-2-1 8 0,-5-3-1 15,0 3-1-15,0-3 1 0,0 3 9 0,4 2-2 16,-4-6 7-16,8 2-5 0,7 1-3 0,-2-4 7 16,6 2-5-16,-7 4 7 0,-4-2 0 0,2 2-10 15,0-4 2-15,-1 0-4 0,2-3 4 0,6 2-4 0,-3 2-1 16,5-1-1-16,-4 1-3 0,-3 2 4 0,-1-4 0 0,-4 1 2 15,0 1 1-15,8-2-3 0,1-1-1 0,7 1 0 16,-1 1 1-16,-9 2-5 0,0 1 4 0,2 1-3 16,-5-4 6-16,5 1-6 0,4 1-1 0,-2-1 1 15,6 3 2-15,-3-2-6 16,-8 1 3-16,0 0-3 0,-1-1 6 0,5 3-4 0,5-2 0 0,3 0-2 16,1 2 3-16,-1 0-5 15,-8 0 4-15,-1 0-4 0,0 0 6 0,1 0-2 0,5 0 2 0,1 1-2 0,-2 0-3 16,-2 0-3-1,-8-1 1-15,-2 0-1 0,-1 0 0 0,1 1 1 16,2-1-3-16,6 0 3 0,1 1-1 0,-1 0 0 0,0-1 1 16,-11-1 0-16,-1-1 2 0,5-1-3 0,-5 0 1 15,6-2-1-15,0 2 1 0,4 0-3 0,3-1-3 0,-6-3 0 0,3-1 6 0,-7-1-3 16,-1 0 2-16,2 2-5 16,-6-2 5-16,11-1-10 0,-2 1 2 0,2-2-4 0,1 2 8 0,-8 0-14 15,-3 1 8-15,-4 1-9 0,-3-1 8 0,4 2 3 31,-1 1 1-31,-3 0 1 0,3 1 5 0,-5 1 2 0,-1 0 2 0,2 2 1 0,-2 0-5 0,1 0 2 16,-1 0-2-16,0 1 3 0,-2 0 3 0,-3 0-6 0,2 0 1 16,-3-2-3-16,3 0 1 0,1-1-2 15,-2-2-7-15,-3 1 2 0,2 0-13 0,1 2 9 0,5-4 0 16,2 3 3-16,-6-2 2 0,-2 1 3 0,1-1 3 16,-5 4 1-1,0 0 6-15,0 1-6 0,-3-1 1 0,0 0-3 16,0 0 7-16,1 1-3 0,-2 1 4 0,-1 1-4 15,-4-1 4-15,1 1-4 0,-1 0 6 0,-3-2-6 16,-1 3 3-16,-2-2-6 0,-1 1-2 0,1-1 0 16,5 2 5-16,-5-2-1 0,-3 2 2 0,4 0-2 15,-4-3 0-15,4 3-2 0,0-2 0 0,-3 0 2 16,-4-1 6-16,0 0-6 0,0 0 1 0,1 0-3 16,13 6-3-16,-14-6 6 0,0 0 0 0,0 0 3 15,9 3 1-15,-8-2-5 0,2 1 5 0,-2 0-5 0,0-1 5 16,6 0-5-16,-7-1 0 0,0 0-2 0,0 0 3 15,0 0-1-15,0 0 5 0,0 0-3 0,0 0 6 0,0 0-9 16,0 0-3-16,0 0-1 0,0 0 6 0,0 0-8 16,0 0 3-16,0 1-8 0,0-1-2 0,0 0-4 15,0 0-10-15,0 0 4 0,0 0-11 0,0 0-27 16,0 0 7-16,0 0-15 0,4-1 12 0,-5-2 9 16,3-2 4-16,3 1 0 0,-4 3 11 0,1-2-11 15,2-1-1-15,-4-4-5 0,4 3-3 0,1-4-19 16,-3-1-11-16,0 1-5 0,-1-5-30 0,1-1-44 15,0-3-25-15,2-1-1 0,0-5 8 0</inkml:trace>
  <inkml:trace contextRef="#ctx0" brushRef="#br0" timeOffset="45776.48">17597 15566 400 0,'-3'3'63'0,"0"-2"136"0,1 3-20 0,1 0 11 0,-1 0-129 0,-1-2-30 16,3 1-22-16,-3-2 8 0,3-1-20 0,0 0-14 16,0 0-5-16,0 0-6 0,-4-10-31 0,6 3 12 0,-5 1-21 15,3-3 16-15,1 2-17 0,-3-2-9 0,3-1 9 16,-4 0-14-16,4 0 4 0,2 1 45 0,-3 0-8 16,7 1 20-16,-1-2 7 0,-6 1-2 0,7 1 9 15,-9-1-13-15,4 1-29 0,1 2 34 0,-3 0-21 0,3 2 29 16,-1 1 6-16,-2 3 13 0,0 0 31 0,0 0-13 15,0 0 38-15,0 0-5 0,0 0-13 0,0 0 10 16,0 0-6-16,0 0 9 0,0 0 8 0,0 1-5 16,0 0-27-16,0 0 28 0,0 0-19 0,-3 20 29 15,3-17 0-15,4 1-5 0,-4-1 8 0,0 0-7 16,0 1-7-16,0 0-7 0,0-1-10 0,-1 1 5 0,1-2-13 16,1 1-6-16,3 0 0 0,-3 1-2 0,-1 1-9 15,-2-1 8-15,2 0-1 16,4 2 5-16,-3-2-8 0,-1 0-12 0,0 1 0 0,0 0-3 0,-4 2 2 0,2 2 6 15,2-2 2-15,-2 3 2 0,2-2-5 0,0 0 0 16,-4 4-8-16,5 2 6 0,-1 2-12 0,0 4 11 16,0-2 0-16,-11-1 3 0,9 1-12 0,2 2 2 15,0 5-5-15,13 2 6 0,-13-2 0 16,-2-2-7-16,1 4 0 0,-1-1-2 0,2 4 8 16,0 2-4-16,-4-1 6 0,9-3-5 0,-6 5 0 0,0-3 3 15,1 2-9-15,-10 2 9 0,5-5 2 0,5-1-3 16,-4-7 2-16,1 3-6 0,1-8-7 0,-1-2-16 15,1-2-5-15,1-4-5 0,4 0-25 0,0-4-54 0,-1 0-22 0,0-3-15 16,-2-2-84-16,0 0-99 0,-3-6 1 16</inkml:trace>
  <inkml:trace contextRef="#ctx0" brushRef="#br0" timeOffset="49245.05">6770 6145 432 0,'0'0'451'0,"0"0"-188"0,0 0-259 0,0 0 5 0,9 8-12 0,0-1 3 15,3 0 8-15,1 0-6 0,2 0-12 0,0 1 10 16,-2 0-6-16,0-2 8 0,-1 1-2 0,4-3 11 16,-3 1 4-16,-1-1 2 0,1-1 1 0,-5 0 12 15,8 0-4-15,1-2 6 16,-1 0-8-16,8 0-4 0,-6-1-5 0,5-1 2 0,-2 0 4 0,4-2-21 15,1 1 9-15,1 0-13 0,2 0 9 0,-1 0 1 0,-1-3-1 16,8 2 10-16,0 1 85 0,2 0-148 0,10 2 62 16,-4-2-91-16,6 1 77 0,2 1-1 15,-2-1 0-15,0 2-1 0,1 1-1 0,5 1 2 16,2 0-3-16,5 0 2 0,0 0-3 0,1 0 7 0,0 1 3 0,-3 1-1 16,5 0-10-1,5 2 9-15,4-2-10 0,1-2 10 0,-1 0 3 0,0-1-6 16,1 1 8-16,7 0-8 0,1-1-6 0,3 1 12 0,-6-2-10 0,-1 0 11 15,5 1 8-15,8 0-13 0,6 0 13 0,1 1-15 16,-3-2 6-16,4-1-1 0,-4 1-7 0,-3-1 6 16,2 0 3-16,1 1-2 0,3-1 7 15,3 0-7-15,1 2-5 0,-7-4 6 16,3 1-1-16,0-1 4 0,-3-3 1 0,2 3-10 0,-5-3 2 0,4-2-4 0,2 0-1 16,-2-2 7-16,-1 0-5 0,-3 0 6 0,-2-1 2 15,0-1-4-15,-7-2 4 0,-2 1-4 16,0 0-5-16,1-2 4 0,-2-2 2 15,-6 1 2-15,-1-1-2 0,-2-1-3 0,-3 1-1 16,0-3 1-16,-6-2 6 0,-4 3-7 0,-4-2-3 0,-5 1-1 0,-5 2 8 0,2-1-2 16,0 2 8-16,0 1-9 15,2 1-5-15,-2-1 5 0,-4 3-4 0,-2 1 5 16,-7-2-3-16,-7 5 0 0,0 0-1 16,-3 1-1-16,-3 0-13 0,-1 1-3 0,-1-1-13 0,0 2 5 15,-1 0-30-15,-2 0-42 0,-3 2-22 0,-5 0-11 0,-2 0-80 0,-3 1 10 16,-1 1-33-16</inkml:trace>
  <inkml:trace contextRef="#ctx0" brushRef="#br0" timeOffset="50431.07">8056 16535 555 0,'-19'-1'761'0,"-1"1"-294"16,2 1-391-16,-1 0 0 0,1-6-32 0,3 2-12 0,2-3-1 16,11 0-4-16,-9 5-6 0,-1-7-6 0,3 1-3 15,-4 0 1-15,7 1-6 0,1-1-6 0,-4-1 3 16,2 1-4-16,5-2-3 0,1 3 1 0,0-4-7 0,1 0 6 15,-3 0 1-15,2 2-11 16,4 0 6-16,-2 2-8 0,0 0 2 0,1 1 4 16,3 1-5-16,-3 0 5 0,4 1-5 0,-1 0-7 0,-3-1 7 0,10 3-8 15,3-3 11-15,1 2 3 0,8 1-3 0,1 0 4 16,-2 1 3-16,2 2-3 0,2 0 3 0,0 3-3 0,4-1-5 16,1 0 12-16,3 1-4 0,3 0 7 0,6 3-1 15,7 0-6-15,5-1 4 16,4 1-6-16,-1-1 3 0,-3-2 2 0,-1 3-7 0,8-3 6 0,2 1 4 0,2 1-2 15,3-4 3-15,-1 4-3 0,-3-4 4 0,0-3-4 16,7 3 4-16,4-6-4 16,3 6 7-16,0 1-3 0,-3-2 9 0,3 2-6 0,1-5 5 15,3 1-5-15,-2 0-5 0,-7 2 4 0,-6 0 8 0,7-4-7 16,4 2 3-16,3-5-4 0,3 3 0 0,-7 1-4 16,-2-2 0-16,-2 0 0 0,2-2-2 15,1 2 5-15,-7-4-4 0,-3 6 7 16,0-1-1-16,1 0-1 0,4 2 7 0,-2 0-5 0,-4 2 1 0,1-1 4 15,-11-1-4-15,6 0 6 0,-2 1-6 0,1-1 0 16,4 3 1-16,-9-2 0 0,-2 0 1 0,-3-1-1 16,-9-3 0-16,1 2 1 0,1-5-5 15,1 3 1-15,0-1-2 0,2-2 3 0,-10 3 0 0,-2-3-6 16,-3 1 2-16,-6 0-3 0,2-1 0 0,-4 0 0 0,-4-1-1 0,0 1 1 16,-3 2 0-16,-3-2-1 15,0 2 0-15,-4 1-1 0,-1 0-4 0,-1 1-2 16,0-2-2-16,-3 2 2 0,0-1-7 0,2 1 4 15,-7 2 1-15,3-2 1 0,-4 2-2 0,0 0 0 0,0 0-7 16,11-3 4-16,-11 3-8 0,0 0-12 16,0 0-5-16,0 0-2 0,1 0 1 0,0 0-4 0,0 0 1 15,0 0-7-15,0 0-29 0,-1 0 5 16,0 0-35-16,0 0 18 0,0 0-52 0,0 0-100 0,2-8 9 16,-8 1-48-16,4-4-15 0</inkml:trace>
  <inkml:trace contextRef="#ctx0" brushRef="#br0" timeOffset="51684.86">9294 6418 258 0,'-8'-3'6'16,"1"-1"6"-16,1 2 14 0,3 0-5 0,-2 1-6 0,2 1-12 15,3 0-11-15,-4-5 6 0,4 2 12 0,-5 0-10 0,0 3 9 0,-5-3-11 16,1-2-8-16,3 4 33 0,-3-5-6 0,6 6 16 16,-4-2-4-16,-1-3-1 0,3 2 1 15,-3 0-2-15,5-3-2 0,-3 1-2 0,3-3-5 0,-1 1 2 16,-2 1-12-16,4-2 5 15,2 2 1-15,-3-1-1 0,9 2-12 0,-3-1 15 16,-4 0-11-16,8 0 12 0,-7-1-13 0,0 1-3 0,6 0 4 0,-3 1-5 0,0 0 4 16,2 1 9-1,-1 1-6-15,-4 0 8 0,4 2 0 0,0 1-10 0,0 0 8 0,3 2-11 0,-6-2-4 0,4 0 17 16,-2 1-11-16,-1 0 14 0,3 3-12 0,-7 0 2 16,4 2 4-16,-2 1-3 0,-6 1-10 0,2 0 24 15,-2-1-14 1,-6 3 20-16,9 4-2 0,-10 7-11 0,1 2 7 0,0 6-10 0,-1-5-10 0,-6 9 8 15,2 2-5-15,-4 3 7 16,-8 8-6-16,1-3-6 0,-3 2 7 16,-2 1-8-16,0-2-9 0,5-5 16 0,-5-1-12 0,3-1 15 0,-3-5-13 0,1-7-9 0,2-2-10 15,4-12-2-15,6 1-55 0,-2-2-24 0,9-4-40 16,5-4 16 0,2-4-11-16</inkml:trace>
  <inkml:trace contextRef="#ctx0" brushRef="#br0" timeOffset="52018.43">9148 6351 945 0,'-2'-10'187'0,"2"1"-116"0,0-2-48 0,2 4 6 0,0 3-34 0,7 0-1 16,-4 4 3-16,6 0-3 0,-11 0-9 0,0 0 19 15,0 0-9-15,0 0 12 0,0 5-5 0,2 2 4 16,0-2 1-16,-2 0 0 0,0 2 4 0,-5-1-6 16,7 3 0-16,3 1-2 0,-5 2-1 0,0 2 5 15,-2-8-2-15,0 8 0 0,7-5-13 0,0 3 12 16,9 11-2-16,-3-9 6 0,-1 8 3 0,9 0 3 0,-6-1-3 16,11 4 1-16,-2-1-16 0,0 3 8 0,3 5-7 0,-1 0 9 15,5 2 3-15,-4 0-14 16,2 2 11-16,4-4-14 0,-5 3 5 0,5 1 7 0,-1-1-8 0,1 0 8 15,7-3-4-15,0-2-17 0,0-3 0 0,2-2-11 16,-4 1-28-16,0-1-43 0,-1-1-34 0,-3-3 3 16,-2-5-50-16,3-1 13 0</inkml:trace>
  <inkml:trace contextRef="#ctx0" brushRef="#br0" timeOffset="53207.5">9294 6601 659 0,'-11'0'304'0,"6"0"-197"15,-2 0-79-15,0 0 11 0,3 3-35 0,0 3-5 0,1 0 8 0,3 5-9 0,-1-2-7 16,-3 0 14-16,1 0-5 0,2 4 9 0,2-1-2 16,-2 0 5-16,3 2 0 0,-4-2 1 0,-3 0-12 0,4 2 9 15,-4-2-5-15,11 1 8 0,-5-2-2 0,3 0-8 16,1 3 6-16,-5 5-8 15,3-2-1-15,0 6 10 0,4 0-11 0,-2 1 10 16,3 2-5-16,-1 2-1 0,-2 1 6 0,4 3-7 16,-2 4-7-16,1 3 9 0,0 0-10 0,0 4 11 15,0 7-1-15,-3-2-3 0,2 4 7 0,-1 5-8 0,1-5 1 16,-2 7-1-16,0-1 1 0,-1 4-1 0,1 2 0 0,-2 3-2 16,0 2-4-16,0 2 2 0,-1 3-13 0,1-4 17 0,0 8-8 15,2 3 9-15,-4 0-1 0,0 7-3 0,-1-3 2 16,0 5-3-16,-1 5 6 0,0 5 1 0,-2 6-1 0,1 1 0 15,0 3-7-15,1 3 6 0,1-1 2 0,1 4 0 16,2-6-5-16,1 2 9 0,0-4-11 0,3 1 11 16,1-2-7-16,1-2 0 0,4 0 10 0,-5-8-9 15,4 0-10-15,1 0 15 0,-2 0-8 0,16-1 10 16,-11-2-9 0,-3 1 2-16,4-5-1 0,-14 2 0 0,9 1-9 0,1 0 9 15,0-1 1-15,3 1 6 0,-4-4-6 0,-2 2-2 0,-1-4-4 0,-8 0 4 0,3 0 9 16,3-2-7-1,3 2 0-15,1 3-3 0,-2-3 8 0,-4 1-6 0,-2-5 8 0,-3-2-9 0,0 2 1 0,2 6 2 16,0 1 4 0,-5-2 1-16,2 1-5 0,-6 0-1 0,3-1-1 0,1-2 0 0,-5-3 0 0,0-3 3 15,-3-2-7-15,-1 0 7 16,2 0-2-16,4-2 6 16,-2-4 6-16,-5-7-2 0,14 0 2 0,-1 2 10 15,-1-5-2-15,6 6 5 0,-10-4 6 0,4-6-9 16,1-1 1-16,0-5-4 0,-3 3-16 0,-1-2 14 15,4 3-15-15,1 0 15 0,5-5-10 0,-6 1-5 0,4-5 4 16,0-1-6-16,-3 0-3 0,4 4-2 0,-3-4-9 16,-5-5 4-16,3 1-5 0,3-4-13 0,1 1 9 15,10 2-12-15,-6-2-4 0,-4-2 27 0,0 0-14 0,-9-5 20 16,7 4-8-16,1-1-1 0,-1-3 10 16,-10 6-8-16,17-8 8 0,-4 2 7 0,-4-2-5 0,4-7 7 15,-5 2 7-15,2 0-2 0,7 1 5 0,8 2-6 16,-11-1-4-16,-5-4 18 0,0 1-3 0,-6 0 8 15,3-2 3-15,0 5 3 0,2-5 4 0,0 5-2 16,2-3-3-16,0-1 6 0,-6 2 3 0,5-2 2 16,-2 0-2-16,0 0-6 0,1-1 0 0,-13 0 0 0,13-2-5 15,0 1-3-15,-2-1-6 0,4-2 5 0,-2 3-12 0,-2-2 5 16,2 0-3-16,8-1 3 0,-13 1-7 0,5 4-2 16,-4-2-2-16,5 2 1 0,-1-1-2 0,-1-1-2 15,1-3 1-15,-7 3-1 0,8 0 1 0,-3-4-8 16,5 6 0-16,-2-7-3 0,-3 0 1 0,4 2-1 15,-2-2 1-15,5 3 0 0,3 0 0 0,-8-2-1 16,3 0 0-16,-5 0 0 0,1 0-1 0,3 4-2 16,-1-2-2-16,1-1 3 0,-2 1 9 0,2-1-7 15,-2 3 5-15,-7 3-7 0,7 1-2 0,-5 0 5 16,1-1-3-16,13-3 5 0,-14-1 2 0,3-1-7 16,2 2 2-16,-8-6-3 0,11-1 3 0,-3 0-1 15,-1-1-4-15,-1 0 2 0,-2-1-2 0,4 1-1 16,-2-1 2-16,4-3-3 0,-5-1-2 0,2-1-3 0,3-3 2 0,2-1-3 15,0-1 0-15,0-1 0 0,-7-1-8 16,3-1 5-16,0 2-10 0,4 0-9 0,-1-2 6 16,-6 1-7-16,4-2 6 0,-2-1 6 0,2 1-3 0,7-1 4 15,-5-1-1-15,0-1-12 0,-2-1-7 0,-4-3-3 16,5-2-27-16,0-4-4 0,1-2-33 0,1-3 11 16,-3-6-73-16,3-3-91 0,0-3 15 0</inkml:trace>
  <inkml:trace contextRef="#ctx0" brushRef="#br0" timeOffset="53524.48">9470 16038 892 0,'-11'23'482'0,"-3"-3"-273"0,3 2-73 0,0-6-19 0,2-1-68 0,4 2-16 16,-1-1-10-16,5 1 2 0,0 0-9 0,0-2-9 0,1-1 4 16,1 3-6-16,0-2 1 0,2 2-2 0,1-1 0 15,1 1-1-15,1 0 1 0,2 1-6 0,0-2-4 16,3 0-1-16,1 0 3 0,-1-1-9 0,2 1 4 0,-2 0-8 16,3 3-17-16,-2-3 12 0,3 1-12 15,5 1 14-15,1-2-2 0,1 3-8 0,-6 0 8 0,-5 1-8 16,-3 0 15-16,6 2-12 0,-2-2-2 0,1-2-4 15,3-3 0-15,-2-2-36 0,0-3-20 0,3-4-8 16,-2 0-62-16,-4-6-41 0,2-1-13 0,2-5-8 0,-2-2 22 16</inkml:trace>
  <inkml:trace contextRef="#ctx0" brushRef="#br0" timeOffset="53715.18">9847 16208 907 0,'-9'13'143'0,"-1"1"144"16,-1 3 23-16,-2 2-97 0,-1 0-109 0,3 1-45 0,-3 0-12 16,5 0-4-16,-4 1-22 0,0 0-17 0,0-1-4 15,1 1-2-15,1-2-6 0,-2 2-18 0,0 1-7 16,8 2-5-16,-10 0-24 0,3-3-11 0,4 2-6 16,-6 1-2-16,4 3-14 0,4 1-59 0,2-6-29 0,2-3-18 15,1 1-140-15</inkml:trace>
  <inkml:trace contextRef="#ctx0" brushRef="#br0" timeOffset="84924.09">22375 9570 243 0,'4'-2'-30'0,"-2"-4"41"16,1 3 81-16,-3-3-13 0,-3-5-1 0,1 7 16 0,-6-4-31 0,7 8 27 0,2-2-43 0,1 0-9 15,-1-1 2-15,-1-10-5 0,0 14-9 0,0-1 19 31,-5-5-2-31,1 7 11 0,-3-8 12 0,7 7-7 0,0-1 8 0,0 0-10 0,0 0-26 0,0 0 5 16,0 0-25 0,0 0 21-16,0 0-20 0,0 0 3 0,0 0 3 15,0 0-4-15,-9-4-14 0,8 6 10 0,-3-1-1 16,3 2 6-16,2 2 7 0,0-3 0 0,0 2 1 16,2 2-1-16,-2 2-11 0,-1 0 11 0,1 2-10 15,2-2 11-15,0-1-3 0,-1 5-11 0,-1-2 6 16,3 4-9-16,0 1 3 0,1-3-9 0,0 3 6 0,0 1-6 15,-1 1 5-15,-1 1 1 0,-3 1-6 0,-3 1 5 16,6 0 2-16,-4 5-1 0,5-2 8 0,-6 2-5 16,-5 2 8-16,7-1-11 0,-6 0 5 0,3 0-5 15,2 0 2-15,-8-1 1 0,5 0-8 0,-1 0 8 16,-2-2 1-16,4 0-5 0,-3-1 4 0,9-2-6 16,-5-1-5-16,1 0 13 0,-3-2-5 0,-4-2 8 15,5 1-11-15,-1-2 2 0,4-2 0 0,-3 0 1 16,1-2-2-16,2 1-2 0,-4-1-1 0,2-3 1 0,2-1 4 15,0-2-13-15,-1-1-5 0,1-3-4 16,0 0-23-16,0 0 9 0,0 0-15 0,-1 0 10 0,-5-1-25 16,11-5-54-16,-1-4-15 0,1 1-16 0,-4-5-46 15,2-1-24-15,-5-2 14 0,7-1-19 0,-4-3 32 0</inkml:trace>
  <inkml:trace contextRef="#ctx0" brushRef="#br0" timeOffset="85406.14">22402 9478 205 0,'-3'-3'25'0,"-2"0"23"0,4 1-12 0,0 2 38 0,-8-1-1 16,5-2 18-16,3-1 27 0,-3-3-38 0,4 1 18 0,-3-2-24 16,-3 1 4-16,5 1 8 0,-2-1-10 0,-1 2 10 15,4-1-26-15,0-3-8 0,3-1-8 0,6 0 4 0,-5-2-9 16,-3 1-17-16,4 1 1 0,6 0-7 16,-8 1-3-16,3-1 2 0,-1 1 2 0,-2 0 0 0,4 2 7 0,6 1-15 15,-1 0 8-15,0 2-10 0,5 1 0 0,-5 2-3 16,-2 1-4-16,2 2 2 0,-2 2-4 15,1 4-3-15,0 0 3 0,1 1-3 0,-3 2-1 0,3 3 3 16,-3 1-4-16,-1 2 6 0,-1 1 0 16,-1 1 1-16,1 2-4 0,-3 0 3 0,0 4 6 0,-1 0-1 0,-1 1 9 15,-2-1-8-15,-1-4 6 0,-3 1-7 0,1-1 2 16,-2-3-1-16,-1 1 11 0,1 0-4 0,-1-3-2 16,1-1 0-16,1 0-11 0,-3-4 8 0,3 0 1 0,-1-1 3 15,-4-1-11-15,3-1-5 0,-1-3-10 0,0 2 7 16,1-3-8-16,-1-2 0 0,-1 0-1 0,1-2-2 15,-1 0-10-15,2-1-22 0,1 0-11 0,0-1-4 16,0 0-30-16,1 0-32 16,4 1-54-16,0 1 15 0,0 0-63 0,0 0 27 0</inkml:trace>
  <inkml:trace contextRef="#ctx0" brushRef="#br0" timeOffset="86581.52">22862 10365 316 0,'-6'-2'50'0,"5"-1"167"0,-4 1-38 0,8 0 47 0,-9-9-126 0,6 5-35 16,0-4-2-16,-9 3-8 0,9 3-6 15,-4-2-23-15,-1 0 3 0,3-5-6 0,2 1 15 0,-5 2-15 0,5-2 2 0,-5 3-10 16,1-1-14-16,-1 0 9 0,-1-1-4 0,0 1 8 16,-1-1 12-16,5 2-8 0,-3-1 8 0,2 1-10 15,3 0-16-15,-6 2 12 16,4 1-3-16,-1 2 9 0,0 0-10 0,3 2 7 0,0 0-6 0,0 0 8 0,-9 3-1 15,5 2-13-15,-1 1-3 0,-3 1-2 16,8 2 6-16,-2 3-5 0,-1 0 5 0,-1 3-7 16,2 2 1-16,0 2 2 0,-1-1 2 0,3 3-1 15,-3 0 3-15,1-2-6 0,-1 2 1 0,1-3-2 16,2-1 6-16,0-1 0 0,3-5-6 0,-1-1 3 0,-2-1 6 16,3-1 5-16,-3-1 12 15,5-1-8-15,5-5 17 0,-2 2-18 0,4-3 2 0,0-1-5 0,-3-1 14 0,-4-7 91 16,7 1-114-16,-4-4 82 15,-1 0-205-15,9 4 90 0,-11-6 35 16,7 6-4-16,-4-4 7 0,-2 1-6 0,5 5 5 0,-9-5-5 16,12 4 8-16,-6 1-14 0,-2-3-2 15,5 9-2-15,-8 0 12 0,2 0-3 0,2 7 6 0,-7-2-6 16,3 6-2-16,3 6 8 0,-6-3-8 16,10 0 8-16,-7-4-4 0,0-3-2 0,1 1 4 0,1 2-4 0,3 1 7 0,-3-1-9 0,2-3 7 15,-2-6-7-15,0 0 6 0,1-2-5 16,0-1 5-16,1-2-4 0,1-6 8 0,-2-4-4 0,2-3-4 15,0 1 1-15,1-2 1 0,2 4-1 16,-3-7 4-16,0-2-3 0,0 1 6 0,0-6-5 0,0 2 2 0,-2-5-4 16,1-1 1-16,-2 0 0 15,1-2-2-15,-2-1 3 0,1-1-2 0,-4 0-3 0,3 1 4 16,0 0-3-16,-2 2 5 0,0 6-3 0,-3 1 0 0,1 7 2 31,-2 2 12-31,-2 0-8 0,3 3 7 0,0 3-6 16,-1 2 11-16,1 1-10 0,-2 3 3 0,-4-1-6 15,2 1 1-15,2 1-8 0,0 2 2 0,-1-1-2 16,1 1 2-16,1 1-2 0,2 1-6 0,0 0 3 16,0 0 1-16,0 0-4 0,0 0 7 0,0 1-7 15,-2 17 1-15,2-9-3 0,1 3-3 0,1 2 2 0,2 2 2 16,-1 2-5-16,2 5 2 0,-3-3-2 0,4 7 10 16,2 1-1-16,-4 1 0 0,3 2 0 0,-1-6 9 0,-3 1-11 15,3-2 12-15,-2 0-12 0,1-1 5 0,2-2 4 16,1 0-3-16,-3-3 6 0,6-2 2 0,-6-5-5 15,-4-1 2-15,1-2-2 0,-5-1 9 0,7 1-4 16,1-5 0-16,3 0-1 0,4-1-4 0,-8-3 7 16,3 1-3-16,-2-3 4 0,-2-1-3 0,5-1 1 15,3-1 0-15,1 0 0 0,-1-2 0 0,0-3-6 16,-2 2 2-16,5 1-3 0,0 1-3 0,0 2-4 16,-5 1-3-16,-3 0 1 0,3 3 5 0,0 2-8 15,2 1 9-15,2 3-10 0,-4-1 7 0,1 2 4 16,-1 0-3-16,1 2 3 0,-1-1 0 0,2 1-3 0,-3-1-4 15,2 0 1-15,0 1 6 0,0 0 0 0,1-3 11 16,-2-2-9-16,0 0 2 0,1-2 3 0,0 2-2 0,1-2 4 16,2 0 3-16,-4-1-5 0,-1-4 0 0,0-2-2 15,5 2-3-15,-4-1-3 0,5 0 1 0,0-1 0 16,-11 0 4-16,9 1-3 0,-5-2-2 0,3 3 0 16,2 0 4-16,-3-1-11 0,-4 3 7 0,-5 2-11 15,0 0 12-15,11 0-5 0,-3 4 1 0,8 1-2 16,-8 0 2-16,0 1 4 0,1 2-1 0,-1 2 1 15,0 2-4-15,-5-3 1 0,5 1 1 0,-8-3 0 16,6 2 3-16,-1-2-7 0,-3-3 1 0,1 1-3 0,-2-2 4 16,1-2-5-16,-1-1-7 0,2-2 2 0,1-2-8 15,0-1-28-15,4 0-12 0,-4-1-5 16,1-4-14-16,1 2-27 0,-3-4-14 0,-1-2-9 0,1 0-36 0,-2-1-68 16,-1-2 35-16,0-1-42 0,0 1 113 0</inkml:trace>
  <inkml:trace contextRef="#ctx0" brushRef="#br0" timeOffset="86742.83">23434 10136 398 0,'-30'15'266'0,"2"-2"-100"0,-1-2 37 0,3 2-66 0,7-3-28 0,-1 0-45 0,7-2-9 16,-1-2-7-16,4-2-29 0,3-3 14 0,8-1-5 16,2-1 8-16,4-3-17 0,9-4-22 0,-2-6-11 15,16-3-1-15,1-5-13 0,4-3-14 0,4 0-10 16,-3-1-4-16,-1-9-48 0,2 6-129 0,-1 0-8 0</inkml:trace>
  <inkml:trace contextRef="#ctx0" brushRef="#br0" timeOffset="88602.8">13589 10831 604 0,'-10'0'86'15,"5"0"130"-15,5 0 76 0,0 0-229 0,0 0-57 0,0 0-4 0,0 0-8 16,0 0 6-16,0 0-2 0,-2 16 1 0,6-7 0 16,-1 2 0-16,-3 2-1 0,0-4 5 0,-2 1-1 15,-1 1 4-15,0-2-4 0,5 0 12 0,-2 0 2 0,-2-3 1 16,7 2-9-16,-4-2 19 0,-1-1-13 0,2 3 14 16,-2-2-15-16,-2 1-6 0,2 2 1 0,4 1-3 15,3 0 2-15,1 2 4 0,0 1-3 0,-2 0 3 16,-4 2 8-16,6 3-15 0,0 1 9 0,3 0-13 15,4 5-2-15,-1-1 13 0,-2 3-11 0,1 4 12 16,-2 0-5-16,2 6-2 0,-1-1 10 0,-2 0-7 16,2 1 22-16,-2-1-10 0,1 5 2 0,-1 1-5 15,-1 1 4-15,-1 2-1 0,0 0 2 0,-3 10-3 16,1-1-16-16,0 9 101 0,-2 1-113 0,-2-3 88 0,0 5-198 0,-2-2 90 16,0 3 26-16,0 1 3 0,0 1 3 15,0-2-2-15,-2-4 1 0,-1 0-1 0,0-3 10 0,2-1-11 16,-4 0 12-16,3-7-11 15,-2 0 23-15,2-4 5 0,1-3 10 0,0-9-4 16,0 0 9-16,1-4-15 0,0-4-4 0,0 1-2 0,0-5-8 0,0-1-9 16,0-8-2-16,-1-3 12 15,2 1 143-15,-1-3-254 0,1-2 98 0,1 1-152 0,-2-2 117 0,0 1-25 16,1 0-3-16,0-5-8 0,2-2-6 0,-3 0 5 0,0 0-3 16,0 0 0-16,0 0-20 0,0 0-37 0,0-1-65 15,3-15 18-15,-1 9-93 0</inkml:trace>
  <inkml:trace contextRef="#ctx0" brushRef="#br0" timeOffset="89379.02">11641 12812 671 0,'0'0'113'0,"0"0"247"0,0 0-283 16,0 0-44-16,-1 0-12 0,0 0-4 0,0 1-18 16,-1 0 22-16,2 0-11 0,0 0 17 15,-2 0-11-15,2 0-1 0,-1 1 9 0,1 0-6 16,-9 30 8-16,8-27 10 0,1 2 3 0,-1-2 3 15,1 2 2-15,-1-1-11 0,0 0-3 0,1 1-3 0,-1-1-16 0,-1 1 4 16,1 1-2-16,0 0 3 0,1 4-5 16,0 0-9-16,1 1 1 0,0 5-2 0,2-1-2 0,-3 6 3 15,1 1-1-15,2 3 4 0,-1 7 0 16,1 2-7-16,0 1-1 0,1 2-1 0,-4-1 7 0,2 0-5 0,-2-1-1 16,-2 4-2-16,2-3 0 0,0-1-15 0,-2 0-12 15,2-4-1-15,-1-2-31 0,1-2-21 16,0-2-3-16,0-6-8 0,-1-2-5 0,1-4-13 0,0-4-24 15,2-4 2-15,0-3-60 0,-2-4 67 16,0 0-19-16</inkml:trace>
  <inkml:trace contextRef="#ctx0" brushRef="#br0" timeOffset="89742.48">11651 12827 566 0,'-1'-5'85'0,"0"-1"112"0,-1-1 40 0,1 1-141 15,0-1-70-15,-1 0-23 0,2 2-3 0,0 0-3 0,3 1-7 0,-1 0 6 16,3 1-10-16,-2 1 8 0,2 0-1 0,-2 1-1 16,2 1 9-16,0 0-6 15,0 1 6-15,2 1-1 0,-2 0 1 0,1 1 1 0,1 0 24 0,2 1-8 16,1 0 5-16,-2 2-6 15,10 8-4-15,-22-13-10 0,30 15-2 16,-17-6 10-16,-3 2-5 0,-7 0 3 0,1 2-4 0,2 1-3 0,-2 1 6 0,5 3-8 16,-9 1 7-16,0-1-6 0,-6 3 3 0,5 7 3 15,-4-2-4-15,-2-1-7 0,0 2 14 16,-4-7 1-16,7-2 5 0,-4 1-10 0,3-4-2 16,-3-2-2-16,1-1 2 0,3-1-5 0,2-5-4 15,0-2-20-15,5-2 10 0,0-1-27 0,1-2-63 0,0 0 3 16,4-7-28-16,-2 0-19 0,5-1 12 0,0-5-19 15,1 1 10-15,2-2-30 0</inkml:trace>
  <inkml:trace contextRef="#ctx0" brushRef="#br0" timeOffset="89963.77">12126 13200 1198 0,'2'5'106'0,"1"-1"123"0,-3 0-127 0,5 0-58 16,-2 0-7 0,5 0-10-16,3-2-9 0,-2-2-16 0,4 0-6 0,-6-1-3 15,7-1-28-15,-1-2-23 0,-5-1-19 0,4-1 3 16,-9-1-13-16,3-2-20 0,6-1 14 0,-6 1-21 0,-2-1-4 0,1 3-39 16,-6-2 3-16,3 4-8 15,5 3 69-15,-6 0-3 0,-1 3 3 0</inkml:trace>
  <inkml:trace contextRef="#ctx0" brushRef="#br0" timeOffset="90105.98">12150 13475 9 0,'-4'10'1'0,"2"1"127"15,1 3-34-15,1 2 55 0,1-2-49 16,1-3 51-16,-1-6-23 0,0-4 20 16,-1 0-119-16,7-3-31 0,2-5-35 0,2-2 6 15,5-4-64-15,1-4-23 0,1-2 0 0,-1-7-13 0,-2-1-20 0</inkml:trace>
  <inkml:trace contextRef="#ctx0" brushRef="#br0" timeOffset="90342.79">12607 12961 314 0,'1'7'49'0,"2"-4"234"0,1 0-35 0,0 0 58 0,1 4-147 0,2 0-57 16,2-3-23-16,0 5-2 0,-3-2-26 0,-1 3-14 15,-5 5 3-15,4 0-8 0,-4 1-19 0,5 4 0 16,0 1-7-16,6 2 4 0,-6-1-6 0,-1-1-2 16,2 4 5-16,-12-4-5 0,10 1 1 0,-8 2-1 15,4 1-2-15,1-2 0 0,2-1 0 0,-3 1-2 16,-1-1-3-16,-2 3-3 0,-1-1-15 0,4-4 18 16,1 0-9-16,-1 0 14 0,3-6-4 0,-3 0-23 15,-3-5-5-15,2-2-11 0,-3-3-36 0,3-2-38 0,1-2-34 16,0 0-3-16,10 1-101 0,-8-5 45 0,2-7-36 15</inkml:trace>
  <inkml:trace contextRef="#ctx0" brushRef="#br0" timeOffset="90597.61">12730 12855 1055 0,'-2'-4'98'0,"0"0"145"0,4 0-160 15,0 1-70-15,3 1-11 0,3 0-12 0,-4 1-9 16,3 2-9-16,-3 1 0 0,4 3-7 0,-1 3-17 0,2 2 3 16,-2 0 0-16,-3 6 2 0,-1 0 15 0,-3 0 12 15,0 5 4-15,0-3 1 0,-4 4 6 0,4 3 9 16,-4-4-3-16,-2 5 6 0,4-7 5 0,-7 3-5 16,4 0 4-16,-1-5-6 0,2 1-2 0,2-2 1 15,-4-4-12-15,5-2 5 0,1-1-45 0,2-1-145 16,3-1-11-16</inkml:trace>
  <inkml:trace contextRef="#ctx0" brushRef="#br0" timeOffset="91471.74">13034 13435 1403 0,'0'0'125'0,"0"0"-74"0,0 0-35 0,0-1 5 15,5-7-46-15,-2 5-26 0,-1-1 0 0,0 1-6 0,-2-5 13 16,1 2 8-16,-3 1-13 0,-1-5 10 0,3 0-3 16,-2 1 14-16,1-1 12 0,-1 0-5 0,-3 0 11 15,0 1 19-15,-2 1 1 0,2 3 7 0,5 5-6 0,0 0 13 16,0 0 2-16,0 0 3 0,0 0-9 0,-1 0-14 16,0 0-17-16,0 0 9 0,-10 9-6 0,11 1 0 15,0 1 12-15,3 3-10 0,0 1-19 0,0 1 24 16,0 0-20-16,-1 2 22 0,4-3 0 0,-1-3-8 15,0-1 9-15,2-3-9 16,-5 1-2-16,5 2 16 0,-4-2-10 0,6-2 12 0,0-2-2 0,-4-3 6 16,5-5 1-16,-9 0 0 0,2 1-9 0,2-3 7 0,5 4 0 15,-3-4 5-15,0-3 5 0,-3 2-5 0,-2-9 8 16,9-1-7-16,-6 3 5 0,3-4-1 16,-1 1-11-16,-5 1 10 0,6-4-8 0,-3 1-7 0,-1 2 3 15,2 1-5-15,2-2-3 0,-1 3-26 0,3 0-10 0,-6 4-6 16,3 3-17-16,-2 1 14 0,-1 2 4 0,-4 4-1 15,0 0-2-15,0 0 30 0,1 0-12 16,0 0 17-16,0 0 1 0,0 0-8 0,0 0 15 0,0 0-15 16,1 0-3-16,24-15 9 0,-23 8-6 0,-2-5 9 15,3-3 6-15,-2-5-2 0,3-1 0 0,1-7-4 0,-2-1-21 16,0-3 15-16,-1-6-9 0,0 2 12 0,2 0 10 16,-2-2-1-16,0 4 9 0,0 0-8 0,-2 1-3 15,0 3 10-15,2-1-12 0,0 4 13 0,-2 2 9 0,0 2-11 16,1 5 11-16,-1 7-16 0,2 1-12 15,-1 9 5-15,0-2-2 0,2 7 6 0,-3 2 22 0,2 5-2 16,2 7 2-16,3-1-5 0,-4 6-16 0,2 4 2 31,1 0-3-31,0 4 5 0,-1 6 7 0,1 0-11 16,0 2 13-16,0 0-13 0,-1 0 24 0,-2 0 25 16,1 1-2-16,-3-2 11 0,3-4 9 0,-3 0-13 15,1-3 7-15,1-5-10 0,-3-2-8 0,5-4-25 16,-4-1 0-16,2-4-6 0,-1-3 0 0,0-3-15 15,3-1-7-15,-1-2-3 0,1-2-20 0,-1-2 7 16,-5-2 3-16,0 0 2 0,0 0 9 0,9-8 6 0,-6 3-1 16,2-3 5-16,-1-1 7 0,4 2 10 0,1-2-7 15,-4 0 9-15,-3-1 1 0,-1 1-10 0,3 2 4 16,0 2-6-16,2 1-4 0,-6 4-12 0,0 0-7 0,1 0 0 16,0 0 13-16,16 1-5 0,-13 4 7 0,-4 2-9 15,8 2-5-15,-1 1 11 0,1-1 0 0,5 0 4 16,-8 0-7-16,-1-1 10 0,5 2-2 0,-4-2 8 15,2-1 4-15,6-4-3 0,-7-1 0 0,-6-2 0 16,1 0 17-16,9 0-4 0,-4-3 5 0,2-3-8 16,-3-2-28-16,-2-1 15 0,1-2-13 0,0 0 16 0,1 0-5 15,-1-2-5-15,-1 0 2 0,-3 0-3 0,1 0-4 0,0 1 1 16,1-2-13-16,3 2 5 0,-2-1-31 0,2 0-43 16,-2 3-16-16,2 2-10 0,0 3-41 0,-1 3-17 15,2 2 5-15,-6 0-7 0,0 0 58 0</inkml:trace>
  <inkml:trace contextRef="#ctx0" brushRef="#br0" timeOffset="91743.36">13351 12965 1391 0,'-13'8'229'0,"10"-3"-138"0,1 2-29 0,4 1 33 0,1 0-76 0,3 3-17 0,6-1 0 0,-1-1-5 16,2 0 2-16,0-2-27 16,0 0-4-16,2 2-8 0,1-1-5 0,1 1-12 0,-1-2 12 0,1-5-12 15,3-1 16-15,1-2 23 0,3 0-6 16,-4-5 10-16,3 0-11 0,1-1-7 0,2 0 4 0,0 1-5 16,-2 0 2-16,6 2-11 0,-2 0-16 0,2 1 3 15,-3 1-29-15,-2 2-50 0,-2 1-8 0,0 0-14 0,2 4 9 16,-4 2 52-16,1 0-27 0</inkml:trace>
  <inkml:trace contextRef="#ctx0" brushRef="#br0" timeOffset="91883.81">14090 13152 54 0,'8'6'141'0,"0"1"-59"0,3 4 25 0,-6-3-29 0,2 2 89 0,0-2-30 15,-5-1 15-15,4 0-23 16,-3 0-13-16,3-2-22 0,-2-1 5 0,0-2-10 0,3 0-14 0,-4-1-34 16,3-1-7-16,-1 0-4 0,0-2-11 0,1-2-9 15,-2 0-4-15,3-2-2 0,-1-1-12 0,-1 0-19 16,3-2 1-16,-1-2-7 0,1 0 2 0,2-3-20 15,1 0-16-15,-1-4-4 0,0 2-54 0,0 2-25 0,1-5-29 16,-5 10 6-16,2-5-6 0,-1 0 34 0</inkml:trace>
  <inkml:trace contextRef="#ctx0" brushRef="#br0" timeOffset="92153.92">14310 12935 1548 0,'-5'3'143'0,"2"3"-89"0,1-4-28 0,0 3-5 0,2 0-24 15,0-2-15-15,-1 5 7 0,1 0-9 0,0 0 7 0,-1-2-2 16,1 1-3-16,-2 2 3 0,2-1 17 0,2 2-5 16,-1-1 11-16,2-3-11 0,-2-1 6 0,-1 4-2 31,0 0-6-31,0 1 2 0,2 1 2 0,0 1-2 0,-1 2 11 0,2 2-8 0,-3 1-3 0,1-1-12 15,2 2-12-15,1 1 3 0,-2-1-23 0,0 1 5 16,-1 1-16-16,-2-1 7 0,1 0-38 0,1-1-35 0,0-3-46 16,3-3 8-16,0-3-77 0</inkml:trace>
  <inkml:trace contextRef="#ctx0" brushRef="#br0" timeOffset="92842.31">14763 12856 768 0,'0'16'124'0,"-6"-5"17"15,1-1-10-15,-4-1-22 0,4 3-90 0,-1-5-20 16,2 5-3-16,-1-2-6 0,2-1-20 0,-3-1 1 0,-1-4-9 16,1-4 9-16,0 1 9 0,-1-1 13 0,-1 0 7 15,0-6-1-15,2 2 3 0,-1-4 5 0,1-4-3 16,-1 6 6-16,-1-6 14 0,2-1-5 0,0 2 12 0,2-3-12 16,2 0-7-16,-1-1 2 0,3-1-12 15,1 0 11-15,1 0-14 0,0 2-6 0,2-1-2 0,2 3-3 16,1 1-21-16,1 1-8 0,3 3-7 0,1 0 2 15,-1 2 14-15,1 2 10 0,-1 0 10 0,0 1-7 16,1 2-4-16,-3 4 22 0,2 0-7 0,-1 3 13 16,-1 1 2-16,3 1 10 0,-5 1 11 0,2 2-3 15,1 0 9-15,-4 3 12 0,0-2-15 0,-6 3 16 16,3-1-3-16,-3 0-11 0,0 1 8 0,-1 2-11 0,1-1-10 16,-2 0 11-16,0 1-5 0,2 0 10 0,-2-1-11 15,-1 5-5-15,-1-4-2 0,1-2 0 16,-1 4-8-16,0-2 3 0,-4 1-6 0,2 2 5 15,-1-4-6-15,2-2-1 0,0 0 4 0,-1-1-3 16,1-2 4-16,0 2-9 0,2-1 9 0,-4-1-9 0,2-1 10 16,1 0-7-16,-3-2-2 0,2-2 1 15,1 0 3-15,0-2 11 0,1 0 2 0,1-1 4 0,-1 0-2 16,2 1-6-16,-1-3 0 0,2-2-1 16,0 0 3-16,0 0 10 0,0 0-13 0,0 0 12 15,0 0-16-15,0 0-10 0,1 0 3 0,0 0-7 16,0 0-3-16,0-1-1 0,1 0 3 0,-1-1-2 15,-1 1 7-15,1 0-6 0,0 0-2 0,1-1-1 16,21-29-8-16,-23 31 4 16,0-1 4-16,0 0 1 0,1 0 4 0,0 0-5 0,1 0-1 0,-1 0 0 15,-1-1-6-15,0 0-8 0,1 0-16 16,0 0 7-16,-1 0-5 0,1 0-28 0,6-29 0 0,-7 31-17 16,0-1-26-16,0 0-29 0,0 0-46 15,0 0 9-15,0 0-36 0</inkml:trace>
  <inkml:trace contextRef="#ctx0" brushRef="#br0" timeOffset="93439.76">14835 13173 696 0,'0'0'322'0,"3"6"-199"0,-6-5-68 0,3-1-10 0,0 0-42 0,0 0-15 15,3 3 6-15,-3-5-9 0,6 0 9 0,-7-2 11 16,-7-5-6-16,8 1 7 0,-4-3-5 0,0-3 10 16,4-2 7-16,-1-7-2 0,-1 2-2 0,5 0 10 15,-8-4-13-15,2 4 12 0,-3-8-13 0,2-2 3 16,0 2-1-1,0-6 1-15,-2 4-3 0,2 0-9 0,4 2 8 16,0 0-9-16,0 5 2 0,-2-6-10 0,2 6-3 0,-2 5-2 0,-2-2-4 0,3 11 8 16,0-5-15-1,0 3 12-15,1 6-6 0,-1-1-6 0,1 7 11 0,0 0-13 16,-1 6 1-16,0 8 23 16,-3-1-7-16,0 3 12 0,3 1 4 0,-1 0 4 15,1 5 6-15,1 1-2 0,0 0-3 0,3 1 12 16,0 2-8-16,1 2 10 0,-1 2 4 0,1 0-2 15,1 1 9-15,2-1-8 0,1 1-4 0,0-5-4 16,5 2-3-16,-2-1 3 0,-3-2 2 0,1 3-1 16,-1-1 6-16,0-5-4 0,4 1 2 0,-6-2-10 15,1-3 2-15,-2 0-3 0,-2 0 0 0,1 0-5 16,1 2-7-16,-1 0 5 0,-1 1 3 0,-3 0-13 16,-4 1 10-16,-2 3-10 0,1-5 8 0,0-2 3 15,-4 1 2-15,0-2 2 0,-5 2 12 0,0 0-10 16,-1-4 10-16,-2-5-9 0,3-1 4 0,4-1-7 15,-3-4-6-15,5 0 1 0,-4-3-13 0,3-1-7 16,1-1-18-16,0-3 7 0,0 1-33 0,1-7-19 16,0-1 3-16,1-2-10 0,2-3 2 15,4 0 15-15,-1-3-38 0,2-4 22 0,1-3-50 16,4 0-83-16,2-4 32 0,-1-1-58 0,-1-1 17 16</inkml:trace>
  <inkml:trace contextRef="#ctx0" brushRef="#br0" timeOffset="94285.13">15394 12822 904 0,'2'-1'128'0,"-2"-1"341"0,1 1-407 0,-1-2-64 0,1-2-28 0,3 1-5 16,-4-2-26-16,-1 1 7 0,-4-2 2 0,-5-1-1 15,2 1 22-15,-1 0 7 0,-4 0 11 0,2 0-6 16,-1 3 20-16,4 0-6 16,0 0 2-16,0 1-4 0,-2 1 6 0,-1 1 1 15,1 2 6-15,2 3-3 0,0 1 0 0,0-1 23 0,0 3-13 0,-1 2 16 16,1 0-10-16,3 4-17 0,-1 1 7 0,2 3-13 16,3 2-13-16,0 0 17 0,1 1-11 15,1 1 13-15,2-2-11 0,2 0 7 0,0 0 2 16,1-4-1-16,1-3-11 0,6 1 25 0,-1 0-11 15,3-4 18-15,-2 3 6 0,-4-6 5 0,2-3 17 0,1 4-10 16,0-3-8-16,1 2-9 0,2 4-18 0,-5 0 11 16,2 5-4-16,-3 2-14 0,-3-2 9 0,-2 3-11 15,2 0 12-15,-6 1-9 0,0 2 3 16,0-3-6-16,-5-2 2 0,-3-1-10 0,-1-2-5 16,-1-2 1-16,-2 0 1 0,5-1 19 0,-3-5 8 15,1-1 2-15,1-3-2 0,4-1-2 0,0-3-4 16,-1-1 3-1,4-1-15-15,2-3 8 0,-2 3-11 0,3-4 10 16,5 0 3-16,-6-1-2 0,6-4 6 0,2-2-6 16,-7-1-4-16,4-5 25 0,3-1-11 0,0-1 17 0,1-4-2 15,3-4-9-15,-5 0 11 0,1-2-13 0,6 2 0 16,-4 1 0-16,5 2-10 0,-1 0 8 0,-3 1 3 16,0 1-10-16,-2 1 6 0,1 4-9 0,0 1 0 15,-1 2 1-15,-2 2-5 0,-2 2 2 0,1 2 5 16,-2 2-5-16,2 2 11 0,-3-1-11 0,1 6-2 15,-1 4 5-15,0-2-4 0,0 4 4 0,2-1-15 0,0 5-5 16,1 0 0-16,1 4-2 0,0 1 0 0,-1 0 14 16,0 5 2-16,-1-1 3 0,0 1-2 0,2 1 11 31,2 1-2-31,-2 2 8 0,-2 1 3 0,-4-1 10 0,-1-1-2 0,0-1 7 0,1 0 5 0,2 2-5 16,-5-3 5-16,1 1-5 0,0-2-2 0,0 2-22 15,0 4-5-15,0-2-4 0,0 2 6 16,0-3 1-1,0 2 3-15,-3-1-3 0,2 0-6 0,-2 3 8 0,-1 0 4 0,2 2 1 0,-1-3 10 16,2-1 0-16,-2-2 0 0,0 1-1 16,1 0-10-16,1-3-7 0,1 0-2 0,0-4 1 15,0-1-1-15,0-3-1 16,-2-1 2-16,2 2 0 0,0-1 1 0,3-4-6 0,-3-5 1 0,0 1-1 31,4 11-3-31,-4-12-6 0,0 0-4 0,0 0 2 16,0 0-1-16,0 1-9 0,0 0-4 0,0-1-4 15,0 0-13-15,0 0-11 0,0 0 3 0,0 0-7 16,0 0 20-16,0 0-21 0,-7-5-6 0,7 2-10 16,-2-5-36-16,3-3-61 0,3-1-54 0,-1-7 2 15,2-1-56-15</inkml:trace>
  <inkml:trace contextRef="#ctx0" brushRef="#br0" timeOffset="94628.23">15872 12699 810 0,'0'0'603'0,"0"0"-375"0,0 0-135 0,3 9-10 0,-3-4-67 0,5 4-20 0,-3 0 0 16,3 0-8-16,2 3 1 0,-5-2 3 0,0 1-5 15,0-1 5-15,1-1-5 0,-2 3 7 0,1-1 0 16,3-1 3-16,-5 0 9 0,1-1-1 0,0 2 1 15,-1-2-1-15,2 1 18 0,-1 1-8 16,3-3 13-16,-1 1-12 0,0 4-1 0,2-3-4 16,0 4-4-16,-1 2 3 0,2-3-6 0,0 3-2 15,0 3-4-15,2 2 1 0,-1-3-1 0,0 4 2 16,-1-4 0-16,-1 0 0 0,1 5-6 0,-1-3-1 16,1 0-2-16,0 1 1 0,-1 1-2 0,-2-4-6 15,2 0-6-15,-2-3 1 0,1-2 6 16,-3-2-14-16,1-1-1 0,-1-3-10 0,1-1-35 15,-2-6-32-15,0 0-38 0,0 0 5 0,0 0-63 0,-2-10-36 16,0-2 12-16</inkml:trace>
  <inkml:trace contextRef="#ctx0" brushRef="#br0" timeOffset="94816.69">15701 13102 668 0,'-1'10'191'0,"1"-1"405"0,-2-5-392 16,-2-2-120-16,1 0-29 0,3 2-17 0,3 1-38 16,3 2 7-16,8-1-7 0,-5-3 6 0,1 0-16 15,5-5-29-15,-2-1-7 0,10-2-8 0,3-4-25 16,7-3-24-16,0-3-31 0,-1-4 3 16,5 0-48-16,-7-1-82 0</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9-20T10:42:49.9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0 129,'45'0'-128</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0-01T10:49:36.66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16T05:58:06.712"/>
    </inkml:context>
    <inkml:brush xml:id="br0">
      <inkml:brushProperty name="width" value="0.05292" units="cm"/>
      <inkml:brushProperty name="height" value="0.05292" units="cm"/>
      <inkml:brushProperty name="color" value="#FF0000"/>
    </inkml:brush>
  </inkml:definitions>
  <inkml:trace contextRef="#ctx0" brushRef="#br0">4124 14644 1468 0,'-4'4'28'0,"0"2"17"0,0-4-28 0,0 3 9 0,-2-2-18 0,2 0 7 0,-1 3-11 0,2-2 8 0,-1-1-3 0,1 4 3 0,-3 0-3 0,3-1-6 0,-1 0 4 0,1 1-5 0,3-3 4 0,0 0-3 0,0 2-3 0,-1-3 1 16,1 3-2-16,0 1 2 0,0-1-1 15,0 1 0-15,1-2-2 0,-1 1-1 0,0 1 3 0,2 0-3 0,0 0 3 16,-2 0 4-16,2 0-4 16,-1 1 5-16,0 4-5 0,2-2 3 0,0 1-7 15,-1 0 6-15,1-4-7 0,1 1 5 0,-1 1-5 0,2 0-1 0,-1 2 2 0,0-1 7 0,0 0-16 16,2-1 6-16,0 1-10 0,0 1 11 0,-1-1 6 31,2 0 1-31,-4 0 1 0,2 2-11 0,1-1 13 0,0 1-5 0,1-2 8 0,0-1 0 0,0 1-6 16,0-1 3-1,1 0-5-15,-2 1-10 0,1-1 13 0,1 1-7 0,0 1 9 0,2-4-7 0,-1 2 6 16,-2-3-2-16,1 2 4 0,3 2-13 0,-2 0 9 16,7 2-4-16,-7 0 5 0,0-5-3 0,-2 4-2 0,2 0 8 15,-1 0-5-15,0 6 0 16,3-3 1-16,-2 2-7 0,6-2 7 0,-8-4 2 0,5 3 1 16,0-1 3-16,-2 2-3 0,5 0-3 0,-4 0-1 15,2-2-3-15,-1 1 1 16,2 0 3-16,-2-1-2 0,-1 2 4 0,1 0-3 15,-2 0 6-15,2 2-6 0,-1 0 1 0,2 1-2 16,-2 0 3-16,2 1 0 0,-2 0 1 0,3 0-2 0,-2-1-1 0,0-1 3 0,-3-1-2 0,2 1 3 16,0 4 2-16,0 2-1 0,-1-2 1 0,2 0 0 15,-1-4 4-15,1 4 3 16,1 0 4-16,-3-2-3 0,1 1-6 16,0-4 0-16,1-1-3 0,2 0 1 0,2 1-10 0,0-1 6 0,-5 0-6 0,3 0 8 15,-2-1 2 1,2 2-2-16,1-1 4 0,-2 0-6 0,-1 0-1 15,0 2 6-15,0-3 4 0,-2 0-1 0,2-1-5 16,-1 0 7-16,2 3-5 0,-1-1 7 0,1 1-1 0,-1-3-11 16,0 0 1-16,1 1-3 0,1-1 4 0,-2 3-4 15,4-3 0-15,0-2-1 0,0-3 7 0,2 3-11 16,-1 0 5-16,-1-2-7 0,3 5 6 0,-3-4-1 16,3 1 2-16,-2 0-1 0,1-2 7 0,2 0-7 15,0 0 5-15,1 0-5 0,-1-1 1 0,-1 0 0 16,1-2-4-16,-1 2 3 0,1-3 1 0,0 2 0 15,0-1 0-15,1-3 0 0,-1 1 0 0,2-1 0 16,2-2 0-16,1 0-1 0,-4 0 0 0,4-2-5 16,3 0 4-16,1-2-3 0,5 0 2 0,-1 0 3 15,-3 0 0-15,0 0 0 0,-5-2 6 0,0 1-9 0,1 0 2 16,-1-1-4-16,1 1 11 0,0-1-6 0,-1 1 3 16,3-1-5-16,-4 0 1 0,2 1 4 15,-1-5-8-15,-2 2 7 0,6 2 3 0,-3-3-6 0,2 0 11 16,2 1-12-16,-2-4 2 0,-4 2-1 0,0-2 2 15,1-1 2-15,-3 0 4 0,-1 0-8 0,2-1 0 0,1 2-3 16,-5-1 3-16,5 3 6 0,-1 3 2 0,-4-5 2 16,4 1 1-16,-4 1-3 0,-4 1-3 0,8 2 3 15,-7-2 3-15,6 3-2 0,-2-3-1 0,-3 1 1 16,-1-2 0-16,-3 0-3 0,-1 0 1 0,0-1-3 16,0 2-3-16,-3-1 5 0,1 0 0 0,-1-1 4 15,1 0-1-15,0-1-2 0,-2 0-1 0,1-1 1 16,-3 1-1-16,3-1 4 0,-2-2-5 0,0-1 4 0,-1-1 3 15,1 2-7-15,-4-2 2 0,-1 1-4 0,2-5-2 0,-2 2 5 16,-1-2 3-16,3-3 0 0,-3 5-1 0,2-2 1 16,1 0-3-16,-3-2 4 0,1 0 8 0,0-1-11 15,1-1 10-15,-3-3-8 0,3 2 14 0,0 1-10 16,2-3 1-16,3-2-3 0,-2 2 2 0,3 1 0 16,-1 0 3-16,-4 4-3 0,3-4-7 0,-2 1-1 15,-1 2-4-15,4 1 2 0,-2 2-2 0,-2-1 0 16,1 0 0-16,0 2 0 0,0 1-9 0,2 1 5 15,1 1-7-15,-3-1 6 0,-2 2-4 0,0 1 0 16,-1 0-4-16,-2 1 2 0,0 0-7 0,2 1-8 16,-1 0-1-16,0 2-6 0,0 0-20 0,-2-4-9 0,-3 4-14 15,-1-3 3-15,2 3-29 0,0 1-54 16,-1-6-21-16,2 5-17 0,-1-5-88 0,-1 1 54 16</inkml:trace>
  <inkml:trace contextRef="#ctx0" brushRef="#br0" timeOffset="4566.26">4890 14497 234 0,'10'-3'-53'0,"-1"0"35"0,0 0 45 0,-1 2 3 15,0-3 4-15,2 2-3 0,-3 1 6 0,1-2-7 0,-1 1-8 0,-1 0 29 16,0-1-5-16,-1 3 15 0,0 0 6 0,-1 0-14 15,-1 0 13-15,-1 0-13 0,0 1 9 16,-1 1 6-16,2-2-12 0,-3 1 12 0,2 0-12 0,-1 2-20 16,0 1 8-16,-1-1-16 0,0-3-19 0,0 0 14 15,0 0-21-15,0 1 21 0,0 0-4 0,0 0-12 16,0 0 13-16,0 0-15 0,0 0 1 0,0 0 12 16,0 0-5-16,0 0 9 0,0 0 10 0,0 0 3 0,0 0 6 15,0 0-4-15,1 0 5 0,-1 0-6 0,2 1 5 16,-1 0-4-16,-1 0 1 0,1 0-15 0,0 0-2 15,14 30-4-15,-15-32-10 0,8 6 3 0,-1-3-6 0,-2 0 6 16,1-1-4-16,2 1-6 0,1 0 0 0,2 1-3 16,5 1-11-16,-2-1 16 0,3 1-6 15,2 0 10-15,-3 1 4 0,4-1-11 0,-4 1 4 0,3-1-6 16,3 0 8-16,3 1-4 16,4 0 4-16,-1-1-5 0,-3 0 11 0,0 0 2 15,-1 0-1-15,0 2 1 0,-1-3-6 0,5 1 12 0,-4 1-1 0,1-4 4 0,-1 2-10 16,4 1-8-16,1-2 1 0,2 3-2 0,-2-2 7 15,-1 1-8-15,1-2 4 0,-1-1-5 0,1 0 3 0,-4 1-1 16,-2 1 0-16,-3 2 1 0,2 0 3 0,-4-3 2 16,0 1 1-16,-2-2 1 0,0 0 0 0,-1 0-10 15,-3-2 6-15,1 3-7 0,-2-1 12 0,-1-2-11 16,0-1 2-16,-1 0-4 16,-4 0 1-16,0-2-7 0,1 2 0 0,-4-2-4 0,1 0-1 0,1-1-20 15,-3-1-6-15,0-2-5 16,-1 2-11-16,0-2-46 0,0 2-8 0,-2-3-14 0,-2 1-17 0,-2-1-23 15,0 0-31-15,0 2 6 0,0-2-22 0,-3 1 36 0</inkml:trace>
  <inkml:trace contextRef="#ctx0" brushRef="#br0" timeOffset="5372.24">5434 14604 439 0,'0'0'76'0,"0"0"109"0,0 0-82 0,0 0-52 0,0-1-12 0,0 0-8 0,0 0-34 0,0 0 11 16,0 0-6 0,-1 0 9-16,0 0 0 0,0 0-13 0,0 0 4 0,1-1-8 0,-1 0-4 0,-1 0 1 15,-11-30-17-15,13 32 11 0,0 0-7 0,0-1 7 16,0 0 14 0,0 0-11-16,0 0-2 0,-1 0 23 0,-1 0-5 0,1 0 14 15,0 0 3-15,0-1-11 0,0 0 8 0,0 0-9 0,1 0-4 0,-1 0 25 0,-1 1-12 16,1 0 20-1,0 0 7-15,0 0 3 0,0 0 11 0,0 0-10 0,1 0-20 0,0 0 31 0,0 0-18 0,0 0 24 16,0 0-18-16,0 0 5 0,0 1 1 0,0 0 1 16,0 0-9-16,-9 5-19 0,9 1-9 0,0 0 0 31,0 1-7-31,-2 1-4 0,2 2 4 0,-1 0-7 16,0 2 0-16,1 1 5 0,1 0 0 0,0 4 0 0,1-3-4 15,0 4 4-15,-1 2-3 0,1 3 5 0,-1 4 0 16,-1 0-5-16,2 2 3 0,-1 4-3 0,0 1 4 15,0 3 2-15,1 1 5 0,-1-1 0 0,2 3 5 0,-3-3-5 16,0 1 0-16,2 1-2 0,-1 1-11 0,0 5 0 16,0 0-4-16,-1 3 5 0,2 1-2 0,-1-1-3 15,-1 0-2-15,0 0 0 0,0-2 7 0,0-3-2 16,-1 0 1-16,-1 1 0 0,2-1 6 0,0 2-10 16,0-2 12-16,-1-3-11 0,0-1 15 0,1-1-6 15,0-2-2-15,0-3 1 0,2 0 4 0,-2-3 1 16,2-2 1-16,-1-1 0 0,0 1 4 0,2 4-6 0,1-4-1 15,-3-2-1-15,3-2-2 0,-1-5-1 0,-1-1 1 16,1-3-1-16,0-1-3 0,-1-1-4 0,1-3 0 16,0-2-1-16,0 0 2 0,0-2-9 0,1-2-3 15,-2 0-1-15,0 0 7 0,1-1-7 0,-3-2 5 16,0-1-7-16,0 0 7 0,0 0-7 0,0 0 5 0,0 0-7 16,0 0 2-16,1 0 9 0,1 1-3 0,-2 0 5 15,0 0 9-15,0 0-13 0,1 0 6 0,-1 0-10 16,1 0 7-16,0 0 0 0,1 0-1 0,-1 0 0 15,-1 0 0-15,1 0-15 0,0 0-5 0,0 0-1 16,0 0-1-16,0-1-28 0,1 0-1 0,-1 0-13 16,-1 0-28-16,1 0-2 0,0 0-14 0,0 0 6 0,0-1-7 15,0 0-9-15,1 0-13 0,6-21-3 0,-8 16-38 16,-3 0 69-16,0-1-16 0,-1 0 28 0,0-1-16 16</inkml:trace>
  <inkml:trace contextRef="#ctx0" brushRef="#br0" timeOffset="5609.82">5332 16260 151 0,'0'0'58'0,"0"0"89"0,0 0 17 0,0 0-15 0,0 0 24 0,0 0-25 0,0 0-34 0,0 0-12 0,-3 4-15 0,6-1 12 0,-2 0-18 0,1 1-32 16,-2 0-5-16,2 1-4 0,1 0-6 0,-3 0-22 0,2 1 4 15,1-1-9-15,-1 0 4 0,2 2-11 0,1-2 0 16,-2 0-4-16,2 0-10 0,-3 1 14 0,4-1-8 15,-3 1 8-15,1 0-20 0,1 0 0 0,0-1-8 0,0 1 5 16,0-2-16-16,-1 1 9 0,1-1-10 0,0 0 8 16,-1-2-4-16,1 0-13 0,-1 0-6 0,2-2-9 15,0 0-48-15,0-3-34 0,1-3-16 0,0-3 1 16,2-2 33-16,-2-3-1 0</inkml:trace>
  <inkml:trace contextRef="#ctx0" brushRef="#br0" timeOffset="5736.86">5567 16151 186 0,'-2'-13'31'15,"5"16"74"-15,-1 0 70 0,-2 10-15 0,-4-4 77 0,2 5-85 16,-1 3-39-16,-5 1 6 0,2 1-54 0,-4 4-29 16,2-2-9-16,-3 2 0 0,2 0-4 0,-2 0-32 15,1-1 4-15,2-1-17 0,-1-3-22 0,-2-2-64 16,3-1-50-16,0-5-3 0,2-1-142 0</inkml:trace>
  <inkml:trace contextRef="#ctx0" brushRef="#br0" timeOffset="8810.16">3955 13872 281 0,'-3'-10'44'0,"3"10"184"0,0 0-49 0,0 0 57 0,0 0-142 0,0 0-51 0,0 0 3 0,0 0-21 16,0 0-23-16,0 0 8 0,0 0-10 0,0 0 9 15,0 0-2-15,0 0 7 0,0 0 4 0,0 0-2 16,0 0-7-16,0 0 16 0,0 0-7 0,0 0 11 16,0 0-7-16,0 0-12 0,0 0-4 0,0 0-3 0,0 0-13 15,0 0 10-15,0 0-3 0,0 0 4 0,0 0-2 16,-1 1-1-16,1 0 2 0,-13 19-2 0,9-14-14 16,1 3 23-16,-1 1-11 0,-2-1 14 0,5 3-10 0,0 1 2 15,-1 0 6-15,0 3-5 0,0-2 3 16,0 2 5-16,0 0 1 0,2 0 3 0,-3-2 2 15,1 2 0-15,-1 0 5 0,-1 0-4 0,3 3 1 0,0-1 10 16,1 4-14-16,0 0 13 0,-1-1-6 0,0 1-5 16,-4 0 7-16,5 3-10 0,-2 0-15 0,2 0 11 15,0 5-7-15,-1-6 11 0,1 4-12 0,0 2-2 16,0-3-2-16,-3 2 1 0,6-1-4 0,-3 1 1 16,0-1 3-16,0 0-1 0,0 0-11 0,0-1-2 0,0-4-6 15,0 2 3-15,0-1-22 0,0 0 18 16,-1 2-19-16,-4-9 17 0,4 4-22 0,0-7-5 0,1-3-6 15,0 2-4-15,-3-4-38 0,2 1-40 0,5 0-32 16,-5-5 5-16,1-5 4 0,0 0 22 0</inkml:trace>
  <inkml:trace contextRef="#ctx0" brushRef="#br0" timeOffset="9425.44">4165 14168 467 0,'0'0'70'0,"0"0"179"0,0 0 35 0,0 0-115 0,0 0-85 0,0 0-51 0,0 0-13 16,0 0-6-16,0 0-5 0,0 0 4 15,0 0 0-15,0 0-2 0,0 1-18 0,0 0 7 0,0-1-7 0,0 1 8 16,0 0 0-16,0-1 1 0,0 0-1 0,0 0 0 16,0 0-11-16,0 0 18 0,0 0-9 0,0 0 12 15,0 0-2-15,0 0-9 0,0 0 6 0,0 0-9 16,-1 0 2-16,1 0-7 15,-16 5-6-15,9-3 2 0,0 1 4 0,-1 3-5 0,0 0 8 0,-2 3-9 16,0 1 12-16,-2 1-3 0,1 1-2 0,1 2 1 16,-4 1 13-16,-9 19-2 15,21-32-27-15,-20 34 31 0,10-15-8 0,0-2-11 16,0 1 11-16,0-4 1 0,1-1-4 0,1-2 9 0,2-1-10 16,1 0-8-16,0-3 19 0,3 1-11 0,1-2 14 0,1-1-6 15,2-1-3-15,-4-3 8 0,1 0-7 16,3-3 6-16,0 3-9 0,0-3 1 0,0 0-4 15,0 0-4-15,0 0-2 0,4 4 3 0,4-1-2 16,0-1-7-16,1 4 15 0,-1-3-16 0,-6 0 16 0,4 1-20 0,2 1-2 16,-5 0-1-16,7 0-2 0,2 1-19 0,-4 0 8 0,1-1-16 15,-1 1 13-15,-1-1-2 0,-1 1 1 0,1-1 4 16,0-2-8 0,-1-1-6-16,2 1 12 0,0-2-7 0,-2 1 6 15,0-2-5-15,0 0-15 0,1 0 7 0,-4-3-15 0,3-1-12 0,-3-1-10 0</inkml:trace>
  <inkml:trace contextRef="#ctx0" brushRef="#br0" timeOffset="9981.54">4057 14463 539 0,'0'0'356'0,"0"0"-181"0,0 0-69 15,0 0-2-15,0 0-91 0,4 5-3 16,2 0-9-16,2-2 15 0,-1 0 73 0,3 1-133 0,0-2 58 16,0 1-84-16,1-1 64 0,0 0 2 0,2 0-8 0,-3 0 5 0,1 1-2 0,2-1-1 31,-1-1 8-31,3-1-8 0,1-1-9 0,1 1 15 0,4 0-15 16,-2 0 16-16,4 0-6 0,1 0 6 0,-2-3 1 15,5 1-2-15,0 0-14 0,5 0 3 0,-2 1-17 16,-2 1 13-16,0-2-8 0,0 2-3 0,0 0 17 15,3 2-16-15,1 1-3 0,1 0 24 0,4-1-17 0,0 2 21 16,4-2 1-16,4 1-2 0,-1-1 7 0,2 1-7 0,-1 0-3 16,-4 0 10-16,-2 0-6 0,6 2 7 0,-2-1 4 0,1 1-8 15,1-1 15-15,-2 1-14 0,0 0 3 0,1 0 19 0,-2 0-16 0,-3 0 20 16,-1 0-6-16,1 0 5 16,-3 0 8-16,6-1-5 0,2 0 1 0,6 1 1 0,-1-2-12 0,0-1 9 15,-6 0-5-15,-3-1-13 0,0 0 6 0,1-1-12 16,-1-1-12-16,2-1 17 0,-1 1-9 15,-3-3 11 1,3 2-10-16,-1-1 5 0,-2-1 1 0,-4 2 0 0,-3-1-8 16,-3 0 2-16,-2 0-5 0,-4 0 5 0,0 1 6 15,-1 0-5-15,-2 0 9 0,-3 0-10 0,2 1-7 0,-6 1 4 16,-1-1-7-16,1 1 8 0,-5-1 8 0,2 1-5 16,-1 0 5-16,-1 0-7 0,1 0-9 0,-1 0 10 15,-2 0-12-15,-2 0 12 0,3 0-4 0,0 1-6 16,0-1 3-16,-3 1-9 0,-2 0-21 0,-1-1 9 15,0 0-12-15,0 0 10 0,8 5-5 0,-4-3-4 16,-4-2 3-16,0 0-8 0,0 0-15 0,0 0-9 16,0 1-19-16,0 0 8 0,1 0-5 0,-1-1 17 0,0 0 7 15,0 0-5-15,0 0-13 0</inkml:trace>
  <inkml:trace contextRef="#ctx0" brushRef="#br0" timeOffset="10313.81">6143 14264 1106 0,'3'5'105'0,"-6"1"-65"0,3 0-22 0,0-1-2 15,0 3-16-15,6-3-20 0,2 3 14 0,-3 0-15 0,3 2 15 16,-2-1 7-16,-3-1-4 0,1-3 4 0,3-1 2 0,-1 1-5 16,2-1 7-16,2 1-6 0,-2-2 1 0,1-1-9 15,-2-1-4-15,1 2 1 0,0 1 7 16,-1-1 4-16,1-1-3 0,-4 2 0 0,1 1-22 0,-1 0 4 16,-1 5-8-16,-2-1 6 0,-1 2 0 0,0 4 0 0,-2 1 6 15,-5 2-7-15,0 1-5 0,-2 1 18 0,-4 5-7 16,-2-1 11-16,-3 4 2 0,-3 2 2 0,-3-1-5 15,-1 1-2-15,-6 2-34 0,4 4 6 0,-5-1-38 0,-1 1 19 16,2-2-67-16,0-5 6 0</inkml:trace>
  <inkml:trace contextRef="#ctx0" brushRef="#br0" timeOffset="12886.19">8030 13083 527 0,'-2'0'89'0,"-2"-3"157"0,0 3-143 0,1 1-38 0,2-1-1 0,1 0-10 0,0 0-10 0,0 0 3 0,0 0-13 0,0 0 11 0,0 0-12 0,0 0-1 0,0 0 3 15,0 0-5-15,0 0-13 0,0 0 1 16,-1 0-16-16,0-1 12 0,0 0-10 0,0 0-3 16,-15-18 13-16,14 14-12 0,-5-2-3 0,3 2 1 0,2 2-8 0,-1 0 8 15,-3 0 13-15,2-1-12 16,-2-3 12-16,-1 1-13 0,6 0 11 0,-3 1-12 0,1 1 1 15,2-1-4-15,-4 1 6 0,2 0-4 16,2 0-1-16,-7 1-1 0,4 0-5 0,-1 0 10 16,1-1-10-16,1 1 9 0,-2 0 1 0,3 2 0 15,-6 0 9-15,8 1-10 0,0 0-2 0,-1 0 7 0,-13-6 1 16,7 5 3-16,2-1-5 0,-1-1-2 0,2 1-2 16,-1-2 3-16,-3 1 19 0,0 0-15 0,-1 1 4 15,1-1-9-15,1 0 1 0,-2 2 4 0,0-4 2 16,-3 1-2-16,4 0-12 0,-4 1 10 0,-3 1-12 0,-2-1 11 15,-1 2-4-15,3-3 0 0,1 2 7 16,-2 1-7-16,-2-1 7 0,-2-1-11 0,0 2-3 0,2 0-3 16,0 0 6-16,-4 1 3 0,-1 0 3 0,-2 1-3 15,-4-1-13-15,3 3 15 0,-2 0-9 0,5-1 12 16,1 2-5-16,-4 3 0 0,2-2-1 0,-6 2 1 16,4-1 2-16,0 3-6 0,-2 0 4 0,2-1-7 15,-3 2 8-15,2-1 0 0,0 1 5 0,0-1-3 0,-6 3 9 16,2-2-6-16,0 0 7 0,-3 4-6 15,6-3-1-15,-3 0 1 0,1 1-6 0,4 0 4 0,0 2-16 16,-1-3 17-16,-2 1-7 0,4-1 13 0,-2-1-5 0,-1 1-11 16,1 1 5-16,-1-1-5 0,0 1 9 15,1 1 2-15,2-3-1 0,1 0 1 0,0-1-2 0,3 1-2 16,0 0 2-16,3 0-3 0,-4 0 2 0,2 1-2 16,3 2 4-16,-2-2-2 0,1 1-2 0,0-2-1 15,-1-2-2-15,3 3 3 0,-3 1 5 0,2-2-8 16,-3 0-5-16,2 2 0 0,-2-5 7 0,-2 3-1 15,7 3 12-15,-1-3-11 0,0 2-11 0,3-1 24 0,0-3-13 16,0 1 17-16,7 1-7 0,-5-4-3 16,1 3 2-16,2-2-4 0,-2 1-15 0,2 3 9 0,0-6-8 15,2 1 9-15,1 0-14 0,3 1-1 16,2 2-1-16,-3-1 0 0,0 2 7 0,1-1-4 16,-1 0 6-16,4 1-4 0,-1-1 12 0,0 1-6 0,1-1 0 0,0 1-4 15,1 0-5-15,3-1 11 0,2 2-8 0,0-3 8 16,2 2-3-16,2-1-4 0,-3-1 3 0,5 0-5 15,1-1-5-15,0 0 15 0,6 0-16 16,1-1 15-16,2 0-3 0,2-1-12 0,1-1 16 16,-2 1-18-16,1 0 0 0,1-2 16 0,0 0-12 0,3 0 15 0,-2-3-9 15,1 2 1-15,1 0 7 0,2 0-5 16,6 0-2-16,4 0 6 0,-1-2 1 0,-2 1 2 0,-2-1 0 16,-2 0 0-16,2 0-1 0,0 1 0 0,-2-1-5 0,6 1 12 15,0-1-13-15,0 0 13 16,2-1-7-16,2-2-2 0,0 1 5 0,-1-1-4 0,0 1 2 0,-2-2-4 15,2 1 3-15,0-4-5 0,2 0-6 0,2 2 12 16,1-3-7-16,-2 2 7 0,2-1-10 0,-2 0 12 16,-3 2-2-16,-1-1 7 0,-1 2-2 0,-5-1 4 15,0 0-1-15,5 1 2 0,-7-3 3 16,7 1 6-16,-5-1-4 0,4-1 5 0,2 0 7 16,-5 2-9-16,4-2 9 0,-13 0-11 0,4-1-12 0,-1 0 10 15,-1-1-5-15,1-1 7 0,-3 1-8 0,0-5-4 16,-3 1 1-16,-3-2 0 15,3 1-5-15,0 2 21 0,-4 0-2 0,0 1 14 16,-5-1 2-16,-1-3 9 0,-3 3-5 0,-2 0 6 16,-1-2-16-16,1 3-7 0,-4-1-5 0,4-1 2 15,-1 2 1-15,-2-1-4 0,-1-1 1 0,0 2-3 16,0-2-9-16,-1 0-2 0,-1 1 0 16,-2-1-1-16,-1 2 3 0,-1 1 6 0,-1-1-4 15,-2 0 4-15,-1 0-7 0,0 0 8 0,-5 0 0 0,0 1 4 16,-4-1-9-16,-1 1-5 0,-2 0 1 0,-5 0-2 0,-3 1-4 15,-5 0-3 1,-3 0-6-16,-3-3 3 0,-2-1-4 0,-2 0-9 16,-4-1 0-16,-2 1-4 0,-5 2-9 0,-5 2 2 0,-6 0-14 0,-7 1 5 0,-7 2-35 15,-2 0-25-15,-4 1-15 0,-9 2-6 16,-2 5-46-16,-7-1-81 0,-3 4 13 16,-1 7-36-16,-5-2 73 0</inkml:trace>
  <inkml:trace contextRef="#ctx0" brushRef="#br0" timeOffset="15394.61">7517 14455 340 0,'-4'-4'229'0,"4"4"-68"0,-9-7-101 16,4 7-5-16,0-1-40 0,5 1 5 0,0 0-23 16,-1 0 16-16,-18-1-10 0,9 1-13 0,0 2 12 15,0 2-14-15,1-3 9 0,-3 0 11 0,4 2 2 16,-1-2 6-16,4 0 16 0,0 1-1 0,3-1 3 16,-4 0-4-16,-1 2-18 0,2-2 4 0,-1 1-10 15,-2 0 8-15,2-1 1 0,6-1-4 16,0 2 12-16,1-1-9 0,-1-1 7 0,0 0 12 15,0 0-9-15,0 0 11 0,0 0-1 0,0 9-19 16,4-6 5-16,6 0-11 0,-2 0-14 0,-4-2 13 16,8 2-9-16,-1-1 11 0,3 0-11 0,-1 1 1 15,8-1 0-15,2 1 1 0,-3-2-1 0,3 1-3 16,0 0-1-16,2-1-2 0,1 2 3 16,0 0 1-16,0 1 0 0,3-1 0 0,0 2-6 0,2-1 10 15,0-2-8-15,6 3 8 0,3-1-7 16,5-1 2-16,-3 1 3 0,2-1-1 0,-3-1 2 0,2 0-4 15,2 0 3-15,3-2-4 0,2 0 11 0,8-2-1 16,3 0 0-16,4-1-2 0,-1-1-2 0,-3-1 4 16,-3 0-3-16,2 0 2 15,-1-1-4-15,8-1 7 0,-2 0 6 0,0-1-2 0,-4 1-4 16,-5-2 8-16,1 2-10 0,0-3 10 0,1 2-7 0,5-1-6 16,-5-1 3-16,-1 0-4 0,-5 0 6 0,-5 1-9 15,0 1 3-15,-1-1-4 0,-2 2 11 0,1 3-1 16,-4 3 1-16,-4-1-2 15,0-2-9-15,-5-1 24 0,-2 0-5 0,0 5 13 16,0-1-10-16,-2 2-3 0,-1-1 2 0,-2 2 1 16,4 3 13-16,-2-3-9 0,3 2-2 0,-4-4-2 15,-5 2-2-15,2 4-12 0,-4-3 7 16,2 4-9-16,-1-3 8 0,-4-3-11 0,-3 3 3 16,-1-1-5-16,-2-1 5 0,0 2-3 0,-3-1 4 15,0 0-4-15,0-1-1 0,-3 2 7 16,0-3-7-16,-3 0 9 0,1 2-7 0,-2-3-2 15,0 0 3-15,0 0-3 0,0 0-4 0,0 0 3 0,0 0-3 0,0 0 4 16,0 0-10-16,0 0-9 16,0 0-3-16,0 0-2 0,0 0-13 0,0 0 2 0,0 0-14 15,0-1 9-15,0 0-17 0,0 0-20 0,0 0-9 0,1 0-8 16,8-21-31-16,-5 19-49 0,-1-1 1 0,0 2-21 16,1 0 30-16</inkml:trace>
  <inkml:trace contextRef="#ctx0" brushRef="#br0" timeOffset="66669.19">16315 14611 358 0,'-5'2'263'0,"3"0"-94"0,-4-2-120 0,3 1-4 0,-1 0-27 0,4-1-4 0,-1 0-8 0,0 0 8 0,-16 0 0 0,17 0 1 16,0 0 12-16,0 0-7 0,-1 0 1 15,0 0 16-15,-16 0-14 0,9-1 17 0,-3 1-5 0,3 0 0 16,-4 0 9-16,5 0-7 0,-1 0 4 0,-2 0 10 15,2 1-14-15,-2-1 14 16,2 1-8-16,1 0-19 0,3 2 6 0,-5-2-13 0,-2 0-7 0,2-1 4 16,-3 0-2-16,6 0 1 0,-2 1-12 0,-1 0 0 15,1 0 0-15,-1 1 1 0,-1 1-2 0,1 0 3 16,-3-1-2-16,0-1 3 0,-1 2-4 0,-2-1-3 0,1 1-1 16,-2 2 0-16,2 0 4 0,-2 0 0 0,-3 1 5 15,-3-1-4-15,-3 1-3 0,2 3 5 16,-5-1-5-16,3 2 5 0,3-2-12 0,-2 1 13 0,5 3-4 15,-1-2 7-15,1 3-10 0,-1-2 3 16,2 1 0-16,-1 1 0 0,-1-3-4 0,2 3 2 16,-1-1-7-16,2 2 7 0,-2 3-3 0,-20 14 5 15,39-31-15-15,-41 30 23 0,18-14-9 16,-4 0 1-16,2 0 4 0,-3 1-5 0,2-1-4 16,8 2-3-16,0-1 4 0,6 0 10 0,-4-2-11 15,1 1 1-15,4-4-5 0,-2 4 7 0,1 0 1 0,3-5 4 0,1 1-3 16,1-1 1-16,3-1-2 0,-1 2-2 0,2 2 0 15,0-3 0-15,-1-2-6 0,3 0 7 0,-2-1-7 0,2-2 3 0,1 4 0 16,1-1-10-16,2 0 9 0,-1 1 6 0,0-4-10 16,-1 3 10-16,2-3-12 0,0 3 9 0,2-1 0 15,1 1-8-15,1 1 6 16,1-4 4-16,3 5-4 0,-2-3 7 16,6 3-7-16,1 2 0 0,-3 0 5 0,2 1-9 0,1 0 6 0,0 0-3 0,10 1-1 15,3 0 8-15,1 2-8 16,3-2-5-16,-1 1 10 0,-1 1-7 15,-3 0 9-15,2 1 0 0,-3 0 0 0,3 1 7 0,-1 0-5 0,3 1 1 0,-2 1-3 0,4-2-1 16,6 4-1-16,1-1 2 0,4 0 0 0,-3 2 1 16,-4-7 0-1,0 2 8-15,-4 2-8 0,-1 1-6 0,1 1 1 16,-1 0 6-16,8 0-2 0,7 0 7 0,2 0-8 0,7 2-12 0,-8 0 19 0,0-1-9 0,-8 1 12 16,1-3-6-16,-1 0-2 15,2 0 5-15,4-1-5 0,3 0-8 0,3 0 17 16,0-3-13-16,-8 1 15 0,1 2-5 0,-6-4-2 15,-1 0 9-15,-1 1-7 0,3-1 8 0,6 1-3 0,2-2 2 0,3 0-1 16,3-1 11-16,-9-1-15 0,1-1 5 0,-5-4-10 16,3 1-4-16,-2-2 0 0,6-2-3 0,4-2 3 15,-3-2 3-15,3 0-3 0,-6 0 2 0,-8-2-2 16,-1-1-4 0,-2-1 6-16,1-3-1 0,1 1 2 0,-2-2-3 15,9 0 3-15,0-1-1 0,-2 0 2 0,2 2-13 16,-8-3 16-16,-2-1-5 0,-5-2 11 0,-1-1-9 0,-1 2-3 15,1-2 4-15,0-1-4 0,-5-1 2 0,1 0-1 16,-3 1-5-16,-6-2 4 0,6 1 2 0,-1-1-8 16,-10-1 6-16,2-1-9 0,-3 0 7 0,-5-4-1 15,4 3-6-15,-6-1 5 0,-3-7 13 0,-4 3-3 16,-4-4 15-16,0 0-13 0,0 5-2 0,-2 0 15 16,0-3-10-16,-8-1 12 0,1-2-9 0,-5-1 1 15,4 1-2-15,-4-3 2 0,-3 1-8 0,-1 0-7 0,-1-1-4 16,3-1 1-16,-1 0 10 0,-2 1 4 0,-2 1 14 15,-5 2-12-15,-1-2-3 0,-5 0 11 0,-8-1-8 16,5-1 10-16,0 0-4 0,2 1-13 0,4 0 3 16,-4-2-6-16,-4-2-7 0,-1 0 7 0,-9-1-4 15,-4 1 5-15,-1-2-4 0,-5 1-7 0,3-1-6 0,-2 2 1 16,-6 2-14-16,-10-3 12 0,-1 3-9 0,-2 2 8 16,0-4-5-16,-2-1-9 0,-6 2 2 0,-10-2-7 15,-2 2-13-15,-7 1 33 0,-9 3-33 0,1 3 22 16,-4 5-108-16,-10 3-72 0,3 4-19 0,-7 7-13 15,-10 3-16-15</inkml:trace>
</inkml:ink>
</file>

<file path=ppt/ink/ink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10-06T05:42:09.79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 12900,'14'7'4773,"1"-6"-516,-15-1 129,0 0-4644,-2-10-516,2 10-903,0 0-2451,0 0-387,0 0-129,0 0-516</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10-06T05:41:01.62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14448,'0'0'4902,"0"0"-258,0 0 0,0 0-3225,0 0-645,0 0-516,0 0-774,0 0-1677,0 0-2451,0 0 0,0 0-129,0 0-516</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9-04T06:11:33.68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0 1623</inkml:trace>
  <inkml:trace contextRef="#ctx0" brushRef="#br0" timeOffset="1357">29 0,'0'0</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10-06T05:42:09.79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 12900,'14'7'4773,"1"-6"-516,-15-1 129,0 0-4644,-2-10-516,2 10-903,0 0-2451,0 0-387,0 0-129,0 0-516</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10-06T05:41:01.62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14448,'0'0'4902,"0"0"-258,0 0 0,0 0-3225,0 0-645,0 0-516,0 0-774,0 0-1677,0 0-2451,0 0 0,0 0-129,0 0-516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6C22E451-DE45-7319-A339-86477A637B8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75C8E418-B7E4-DAED-668A-D6622C288E27}"/>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3556" name="Rectangle 4">
            <a:extLst>
              <a:ext uri="{FF2B5EF4-FFF2-40B4-BE49-F238E27FC236}">
                <a16:creationId xmlns:a16="http://schemas.microsoft.com/office/drawing/2014/main" id="{272A5C9A-CFFA-D7DE-33D3-200E4C6D331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82926230-1E81-5DA8-97F2-161B23392AE9}"/>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B751FA4B-800E-A0B7-82D5-1F81D9311C8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0749EB38-6FC2-F443-305E-D454EAF2B057}"/>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81FDCB3-45D2-403C-961B-66441DBED02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F8DFE98B-19CD-5A35-AE28-3EBD0E32A433}"/>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A581D81F-7C9A-D464-9B82-D58A091F4FD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6868" name="Slide Number Placeholder 3">
            <a:extLst>
              <a:ext uri="{FF2B5EF4-FFF2-40B4-BE49-F238E27FC236}">
                <a16:creationId xmlns:a16="http://schemas.microsoft.com/office/drawing/2014/main" id="{A52DF136-9041-CDFE-D3F6-69C842E3854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fld id="{A6780AB2-43CB-4D43-8014-AE8A329E00E0}" type="slidenum">
              <a:rPr lang="en-US" altLang="en-US" sz="1200"/>
              <a:pPr eaLnBrk="1" hangingPunct="1"/>
              <a:t>5</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81FDCB3-45D2-403C-961B-66441DBED023}" type="slidenum">
              <a:rPr lang="en-US" altLang="en-US" smtClean="0"/>
              <a:pPr/>
              <a:t>9</a:t>
            </a:fld>
            <a:endParaRPr lang="en-US" altLang="en-US"/>
          </a:p>
        </p:txBody>
      </p:sp>
    </p:spTree>
    <p:extLst>
      <p:ext uri="{BB962C8B-B14F-4D97-AF65-F5344CB8AC3E}">
        <p14:creationId xmlns:p14="http://schemas.microsoft.com/office/powerpoint/2010/main" val="923443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25ADDE6-D0DD-F9DE-803D-A98103B4D9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838044-FB0E-ADAA-D7EF-7E7078CCA4B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721748A-D7D9-B59B-E8A6-99AE5D7D8539}"/>
              </a:ext>
            </a:extLst>
          </p:cNvPr>
          <p:cNvSpPr>
            <a:spLocks noGrp="1" noChangeArrowheads="1"/>
          </p:cNvSpPr>
          <p:nvPr>
            <p:ph type="sldNum" sz="quarter" idx="12"/>
          </p:nvPr>
        </p:nvSpPr>
        <p:spPr>
          <a:ln/>
        </p:spPr>
        <p:txBody>
          <a:bodyPr/>
          <a:lstStyle>
            <a:lvl1pPr>
              <a:defRPr/>
            </a:lvl1pPr>
          </a:lstStyle>
          <a:p>
            <a:fld id="{6E1B8B73-DB61-4690-84B4-236E39A405CF}" type="slidenum">
              <a:rPr lang="en-US" altLang="en-US"/>
              <a:pPr/>
              <a:t>‹#›</a:t>
            </a:fld>
            <a:endParaRPr lang="en-US" altLang="en-US"/>
          </a:p>
        </p:txBody>
      </p:sp>
    </p:spTree>
    <p:extLst>
      <p:ext uri="{BB962C8B-B14F-4D97-AF65-F5344CB8AC3E}">
        <p14:creationId xmlns:p14="http://schemas.microsoft.com/office/powerpoint/2010/main" val="3939989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1079648-19AB-125B-B711-A2E47A698C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D0C34F8-CBB2-54BD-D287-DDFB014FCA5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052C6D-EC56-D9FC-DFEF-2744E07AD5B8}"/>
              </a:ext>
            </a:extLst>
          </p:cNvPr>
          <p:cNvSpPr>
            <a:spLocks noGrp="1" noChangeArrowheads="1"/>
          </p:cNvSpPr>
          <p:nvPr>
            <p:ph type="sldNum" sz="quarter" idx="12"/>
          </p:nvPr>
        </p:nvSpPr>
        <p:spPr>
          <a:ln/>
        </p:spPr>
        <p:txBody>
          <a:bodyPr/>
          <a:lstStyle>
            <a:lvl1pPr>
              <a:defRPr/>
            </a:lvl1pPr>
          </a:lstStyle>
          <a:p>
            <a:fld id="{D9BCE4DD-1618-4298-84AD-E18A166F6D42}" type="slidenum">
              <a:rPr lang="en-US" altLang="en-US"/>
              <a:pPr/>
              <a:t>‹#›</a:t>
            </a:fld>
            <a:endParaRPr lang="en-US" altLang="en-US"/>
          </a:p>
        </p:txBody>
      </p:sp>
    </p:spTree>
    <p:extLst>
      <p:ext uri="{BB962C8B-B14F-4D97-AF65-F5344CB8AC3E}">
        <p14:creationId xmlns:p14="http://schemas.microsoft.com/office/powerpoint/2010/main" val="2975980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49F13B6-1A65-8ECC-9D1D-F570224B01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235A98-D87D-4367-B06A-B2DCACDD0D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D3C809-E585-33D9-24FD-079ACD84AA1A}"/>
              </a:ext>
            </a:extLst>
          </p:cNvPr>
          <p:cNvSpPr>
            <a:spLocks noGrp="1" noChangeArrowheads="1"/>
          </p:cNvSpPr>
          <p:nvPr>
            <p:ph type="sldNum" sz="quarter" idx="12"/>
          </p:nvPr>
        </p:nvSpPr>
        <p:spPr>
          <a:ln/>
        </p:spPr>
        <p:txBody>
          <a:bodyPr/>
          <a:lstStyle>
            <a:lvl1pPr>
              <a:defRPr/>
            </a:lvl1pPr>
          </a:lstStyle>
          <a:p>
            <a:fld id="{FB08FE5D-8294-4E25-A1AC-20CE9F093EBC}" type="slidenum">
              <a:rPr lang="en-US" altLang="en-US"/>
              <a:pPr/>
              <a:t>‹#›</a:t>
            </a:fld>
            <a:endParaRPr lang="en-US" altLang="en-US"/>
          </a:p>
        </p:txBody>
      </p:sp>
    </p:spTree>
    <p:extLst>
      <p:ext uri="{BB962C8B-B14F-4D97-AF65-F5344CB8AC3E}">
        <p14:creationId xmlns:p14="http://schemas.microsoft.com/office/powerpoint/2010/main" val="1346762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784C5DC-DAA4-56DE-5A78-C66815CF066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C3CE55-C689-2997-E0C6-7941BAD3FC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4529145-D7F5-7634-A359-3454EC6EB761}"/>
              </a:ext>
            </a:extLst>
          </p:cNvPr>
          <p:cNvSpPr>
            <a:spLocks noGrp="1" noChangeArrowheads="1"/>
          </p:cNvSpPr>
          <p:nvPr>
            <p:ph type="sldNum" sz="quarter" idx="12"/>
          </p:nvPr>
        </p:nvSpPr>
        <p:spPr>
          <a:ln/>
        </p:spPr>
        <p:txBody>
          <a:bodyPr/>
          <a:lstStyle>
            <a:lvl1pPr>
              <a:defRPr/>
            </a:lvl1pPr>
          </a:lstStyle>
          <a:p>
            <a:fld id="{AD049E31-BF04-47C5-8F30-34F39DEB4196}" type="slidenum">
              <a:rPr lang="en-US" altLang="en-US"/>
              <a:pPr/>
              <a:t>‹#›</a:t>
            </a:fld>
            <a:endParaRPr lang="en-US" altLang="en-US"/>
          </a:p>
        </p:txBody>
      </p:sp>
    </p:spTree>
    <p:extLst>
      <p:ext uri="{BB962C8B-B14F-4D97-AF65-F5344CB8AC3E}">
        <p14:creationId xmlns:p14="http://schemas.microsoft.com/office/powerpoint/2010/main" val="1753093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242CA8C-2349-7526-896A-E08F1308F0F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8D56253-F851-F49A-12EA-1798328ABD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283D463-1167-D397-0231-8205E7042DF4}"/>
              </a:ext>
            </a:extLst>
          </p:cNvPr>
          <p:cNvSpPr>
            <a:spLocks noGrp="1" noChangeArrowheads="1"/>
          </p:cNvSpPr>
          <p:nvPr>
            <p:ph type="sldNum" sz="quarter" idx="12"/>
          </p:nvPr>
        </p:nvSpPr>
        <p:spPr>
          <a:ln/>
        </p:spPr>
        <p:txBody>
          <a:bodyPr/>
          <a:lstStyle>
            <a:lvl1pPr>
              <a:defRPr/>
            </a:lvl1pPr>
          </a:lstStyle>
          <a:p>
            <a:fld id="{2EA4A73E-A750-4ED1-922B-237E7D8F0623}" type="slidenum">
              <a:rPr lang="en-US" altLang="en-US"/>
              <a:pPr/>
              <a:t>‹#›</a:t>
            </a:fld>
            <a:endParaRPr lang="en-US" altLang="en-US"/>
          </a:p>
        </p:txBody>
      </p:sp>
    </p:spTree>
    <p:extLst>
      <p:ext uri="{BB962C8B-B14F-4D97-AF65-F5344CB8AC3E}">
        <p14:creationId xmlns:p14="http://schemas.microsoft.com/office/powerpoint/2010/main" val="3249286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4471073-E423-E795-6B44-C5DF57CB952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1DB8441-155B-4D88-52D7-04F150D2B0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018FDE5-81E2-BD9E-CDA7-581AEAC77A46}"/>
              </a:ext>
            </a:extLst>
          </p:cNvPr>
          <p:cNvSpPr>
            <a:spLocks noGrp="1" noChangeArrowheads="1"/>
          </p:cNvSpPr>
          <p:nvPr>
            <p:ph type="sldNum" sz="quarter" idx="12"/>
          </p:nvPr>
        </p:nvSpPr>
        <p:spPr>
          <a:ln/>
        </p:spPr>
        <p:txBody>
          <a:bodyPr/>
          <a:lstStyle>
            <a:lvl1pPr>
              <a:defRPr/>
            </a:lvl1pPr>
          </a:lstStyle>
          <a:p>
            <a:fld id="{EAFF95CB-613E-446D-903C-341ACF66C0D5}" type="slidenum">
              <a:rPr lang="en-US" altLang="en-US"/>
              <a:pPr/>
              <a:t>‹#›</a:t>
            </a:fld>
            <a:endParaRPr lang="en-US" altLang="en-US"/>
          </a:p>
        </p:txBody>
      </p:sp>
    </p:spTree>
    <p:extLst>
      <p:ext uri="{BB962C8B-B14F-4D97-AF65-F5344CB8AC3E}">
        <p14:creationId xmlns:p14="http://schemas.microsoft.com/office/powerpoint/2010/main" val="91198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E1A8A29-829B-ABC3-7C8D-936C233CA11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6B64C91-FE10-D09C-8EAC-10852DD61E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0D04DE0-952D-5C14-BE9F-54EC30E27B1B}"/>
              </a:ext>
            </a:extLst>
          </p:cNvPr>
          <p:cNvSpPr>
            <a:spLocks noGrp="1" noChangeArrowheads="1"/>
          </p:cNvSpPr>
          <p:nvPr>
            <p:ph type="sldNum" sz="quarter" idx="12"/>
          </p:nvPr>
        </p:nvSpPr>
        <p:spPr>
          <a:ln/>
        </p:spPr>
        <p:txBody>
          <a:bodyPr/>
          <a:lstStyle>
            <a:lvl1pPr>
              <a:defRPr/>
            </a:lvl1pPr>
          </a:lstStyle>
          <a:p>
            <a:fld id="{218FB327-068C-4D7F-BD10-6455C277AA2C}" type="slidenum">
              <a:rPr lang="en-US" altLang="en-US"/>
              <a:pPr/>
              <a:t>‹#›</a:t>
            </a:fld>
            <a:endParaRPr lang="en-US" altLang="en-US"/>
          </a:p>
        </p:txBody>
      </p:sp>
    </p:spTree>
    <p:extLst>
      <p:ext uri="{BB962C8B-B14F-4D97-AF65-F5344CB8AC3E}">
        <p14:creationId xmlns:p14="http://schemas.microsoft.com/office/powerpoint/2010/main" val="412470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FB6DD7A-203A-FB69-A1BC-F3D40CC7A61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D5FEC90-A1F0-02F7-F89D-5D1A4B857B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FC53CB3-518D-C643-AF25-EB7AA8A90C29}"/>
              </a:ext>
            </a:extLst>
          </p:cNvPr>
          <p:cNvSpPr>
            <a:spLocks noGrp="1" noChangeArrowheads="1"/>
          </p:cNvSpPr>
          <p:nvPr>
            <p:ph type="sldNum" sz="quarter" idx="12"/>
          </p:nvPr>
        </p:nvSpPr>
        <p:spPr>
          <a:ln/>
        </p:spPr>
        <p:txBody>
          <a:bodyPr/>
          <a:lstStyle>
            <a:lvl1pPr>
              <a:defRPr/>
            </a:lvl1pPr>
          </a:lstStyle>
          <a:p>
            <a:fld id="{1796B92D-518E-42BA-950A-D9D331DDB465}" type="slidenum">
              <a:rPr lang="en-US" altLang="en-US"/>
              <a:pPr/>
              <a:t>‹#›</a:t>
            </a:fld>
            <a:endParaRPr lang="en-US" altLang="en-US"/>
          </a:p>
        </p:txBody>
      </p:sp>
    </p:spTree>
    <p:extLst>
      <p:ext uri="{BB962C8B-B14F-4D97-AF65-F5344CB8AC3E}">
        <p14:creationId xmlns:p14="http://schemas.microsoft.com/office/powerpoint/2010/main" val="391356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957A4FB-9726-CC5A-D666-88484816A46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FC28183-F902-CE19-D24F-ECE85374FD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63FBB30-2318-F7A7-8976-80AB4FED54A5}"/>
              </a:ext>
            </a:extLst>
          </p:cNvPr>
          <p:cNvSpPr>
            <a:spLocks noGrp="1" noChangeArrowheads="1"/>
          </p:cNvSpPr>
          <p:nvPr>
            <p:ph type="sldNum" sz="quarter" idx="12"/>
          </p:nvPr>
        </p:nvSpPr>
        <p:spPr>
          <a:ln/>
        </p:spPr>
        <p:txBody>
          <a:bodyPr/>
          <a:lstStyle>
            <a:lvl1pPr>
              <a:defRPr/>
            </a:lvl1pPr>
          </a:lstStyle>
          <a:p>
            <a:fld id="{E9A65200-36D2-4E56-9DF4-83F19B9C3FB8}" type="slidenum">
              <a:rPr lang="en-US" altLang="en-US"/>
              <a:pPr/>
              <a:t>‹#›</a:t>
            </a:fld>
            <a:endParaRPr lang="en-US" altLang="en-US"/>
          </a:p>
        </p:txBody>
      </p:sp>
    </p:spTree>
    <p:extLst>
      <p:ext uri="{BB962C8B-B14F-4D97-AF65-F5344CB8AC3E}">
        <p14:creationId xmlns:p14="http://schemas.microsoft.com/office/powerpoint/2010/main" val="372825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7C18792-4D39-CC4B-1AFE-B6EC35E94C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18349E-DF30-490A-9E46-03D3026032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E246A50-6493-FD03-A4D0-99BEF66343A4}"/>
              </a:ext>
            </a:extLst>
          </p:cNvPr>
          <p:cNvSpPr>
            <a:spLocks noGrp="1" noChangeArrowheads="1"/>
          </p:cNvSpPr>
          <p:nvPr>
            <p:ph type="sldNum" sz="quarter" idx="12"/>
          </p:nvPr>
        </p:nvSpPr>
        <p:spPr>
          <a:ln/>
        </p:spPr>
        <p:txBody>
          <a:bodyPr/>
          <a:lstStyle>
            <a:lvl1pPr>
              <a:defRPr/>
            </a:lvl1pPr>
          </a:lstStyle>
          <a:p>
            <a:fld id="{9D97F16D-D494-4B5B-AF4F-A9D9ECC5A1EF}" type="slidenum">
              <a:rPr lang="en-US" altLang="en-US"/>
              <a:pPr/>
              <a:t>‹#›</a:t>
            </a:fld>
            <a:endParaRPr lang="en-US" altLang="en-US"/>
          </a:p>
        </p:txBody>
      </p:sp>
    </p:spTree>
    <p:extLst>
      <p:ext uri="{BB962C8B-B14F-4D97-AF65-F5344CB8AC3E}">
        <p14:creationId xmlns:p14="http://schemas.microsoft.com/office/powerpoint/2010/main" val="2442622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1141748-540A-0F6A-FDDD-97398002E8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D165216-1F99-DF43-0E95-D03C93754E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BF31E2-F17C-F620-AE88-A686B22EA69F}"/>
              </a:ext>
            </a:extLst>
          </p:cNvPr>
          <p:cNvSpPr>
            <a:spLocks noGrp="1" noChangeArrowheads="1"/>
          </p:cNvSpPr>
          <p:nvPr>
            <p:ph type="sldNum" sz="quarter" idx="12"/>
          </p:nvPr>
        </p:nvSpPr>
        <p:spPr>
          <a:ln/>
        </p:spPr>
        <p:txBody>
          <a:bodyPr/>
          <a:lstStyle>
            <a:lvl1pPr>
              <a:defRPr/>
            </a:lvl1pPr>
          </a:lstStyle>
          <a:p>
            <a:fld id="{55191B00-33C1-4DFA-AF5B-12CE03226A43}" type="slidenum">
              <a:rPr lang="en-US" altLang="en-US"/>
              <a:pPr/>
              <a:t>‹#›</a:t>
            </a:fld>
            <a:endParaRPr lang="en-US" altLang="en-US"/>
          </a:p>
        </p:txBody>
      </p:sp>
    </p:spTree>
    <p:extLst>
      <p:ext uri="{BB962C8B-B14F-4D97-AF65-F5344CB8AC3E}">
        <p14:creationId xmlns:p14="http://schemas.microsoft.com/office/powerpoint/2010/main" val="2481316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5DAC9ED-8E76-F55F-EB8F-BAC84776E78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8FFB3E23-76EB-AF39-7C6F-D716630F638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AC4F884-69A1-50E6-7D29-824277B73C12}"/>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8795B250-33FC-E252-3FF3-4FE002CB1E4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07FB9B36-A92C-1E73-B65E-C9F6D923D10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4AEED6B-989C-4BAF-BDBC-E61B17F221E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customXml" Target="../ink/ink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5.png"/><Relationship Id="rId7" Type="http://schemas.openxmlformats.org/officeDocument/2006/relationships/image" Target="../media/image17.w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oleObject" Target="../embeddings/oleObject2.bin"/><Relationship Id="rId5" Type="http://schemas.openxmlformats.org/officeDocument/2006/relationships/image" Target="../media/image16.wmf"/><Relationship Id="rId4" Type="http://schemas.openxmlformats.org/officeDocument/2006/relationships/oleObject" Target="../embeddings/oleObject1.bin"/><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7" Type="http://schemas.openxmlformats.org/officeDocument/2006/relationships/image" Target="../media/image20.png"/><Relationship Id="rId2" Type="http://schemas.openxmlformats.org/officeDocument/2006/relationships/customXml" Target="../ink/ink2.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customXml" Target="../ink/ink3.xml"/><Relationship Id="rId10" Type="http://schemas.openxmlformats.org/officeDocument/2006/relationships/image" Target="../media/image4.png"/><Relationship Id="rId4" Type="http://schemas.openxmlformats.org/officeDocument/2006/relationships/image" Target="../media/image18.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png"/><Relationship Id="rId7" Type="http://schemas.microsoft.com/office/2007/relationships/hdphoto" Target="../media/hdphoto4.wdp"/><Relationship Id="rId12"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customXml" Target="../ink/ink4.xml"/><Relationship Id="rId5" Type="http://schemas.microsoft.com/office/2007/relationships/hdphoto" Target="../media/hdphoto3.wdp"/><Relationship Id="rId10" Type="http://schemas.openxmlformats.org/officeDocument/2006/relationships/image" Target="../media/image25.png"/><Relationship Id="rId4" Type="http://schemas.openxmlformats.org/officeDocument/2006/relationships/image" Target="../media/image22.png"/><Relationship Id="rId9"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microsoft.com/office/2007/relationships/hdphoto" Target="../media/hdphoto6.wdp"/><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8.wmf"/><Relationship Id="rId7" Type="http://schemas.openxmlformats.org/officeDocument/2006/relationships/image" Target="NULL"/><Relationship Id="rId2" Type="http://schemas.openxmlformats.org/officeDocument/2006/relationships/oleObject" Target="../embeddings/oleObject3.bin"/><Relationship Id="rId1" Type="http://schemas.openxmlformats.org/officeDocument/2006/relationships/slideLayout" Target="../slideLayouts/slideLayout6.xml"/><Relationship Id="rId6" Type="http://schemas.openxmlformats.org/officeDocument/2006/relationships/customXml" Target="../ink/ink6.xml"/><Relationship Id="rId5" Type="http://schemas.openxmlformats.org/officeDocument/2006/relationships/image" Target="NULL"/><Relationship Id="rId10" Type="http://schemas.openxmlformats.org/officeDocument/2006/relationships/image" Target="../media/image39.png"/><Relationship Id="rId4" Type="http://schemas.openxmlformats.org/officeDocument/2006/relationships/customXml" Target="../ink/ink5.xml"/><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png"/><Relationship Id="rId3" Type="http://schemas.microsoft.com/office/2007/relationships/hdphoto" Target="../media/hdphoto7.wdp"/><Relationship Id="rId7" Type="http://schemas.microsoft.com/office/2007/relationships/hdphoto" Target="../media/hdphoto9.wdp"/><Relationship Id="rId12"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42.png"/><Relationship Id="rId11" Type="http://schemas.openxmlformats.org/officeDocument/2006/relationships/image" Target="NULL"/><Relationship Id="rId5" Type="http://schemas.microsoft.com/office/2007/relationships/hdphoto" Target="../media/hdphoto8.wdp"/><Relationship Id="rId10" Type="http://schemas.openxmlformats.org/officeDocument/2006/relationships/customXml" Target="../ink/ink7.xml"/><Relationship Id="rId4" Type="http://schemas.openxmlformats.org/officeDocument/2006/relationships/image" Target="../media/image41.png"/><Relationship Id="rId9" Type="http://schemas.microsoft.com/office/2007/relationships/hdphoto" Target="../media/hdphoto10.wdp"/></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8.wmf"/><Relationship Id="rId7" Type="http://schemas.openxmlformats.org/officeDocument/2006/relationships/image" Target="NULL"/><Relationship Id="rId2" Type="http://schemas.openxmlformats.org/officeDocument/2006/relationships/oleObject" Target="../embeddings/oleObject3.bin"/><Relationship Id="rId1" Type="http://schemas.openxmlformats.org/officeDocument/2006/relationships/slideLayout" Target="../slideLayouts/slideLayout6.xml"/><Relationship Id="rId6" Type="http://schemas.openxmlformats.org/officeDocument/2006/relationships/customXml" Target="../ink/ink9.xml"/><Relationship Id="rId5" Type="http://schemas.openxmlformats.org/officeDocument/2006/relationships/image" Target="NULL"/><Relationship Id="rId10" Type="http://schemas.openxmlformats.org/officeDocument/2006/relationships/image" Target="../media/image39.png"/><Relationship Id="rId4" Type="http://schemas.openxmlformats.org/officeDocument/2006/relationships/customXml" Target="../ink/ink8.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AD0E280-B350-0ACF-5B55-5AC1BB883514}"/>
              </a:ext>
            </a:extLst>
          </p:cNvPr>
          <p:cNvSpPr>
            <a:spLocks noGrp="1" noChangeArrowheads="1"/>
          </p:cNvSpPr>
          <p:nvPr>
            <p:ph type="ctrTitle" idx="4294967295"/>
          </p:nvPr>
        </p:nvSpPr>
        <p:spPr>
          <a:xfrm>
            <a:off x="685800" y="228600"/>
            <a:ext cx="77724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latin typeface="Arial" panose="020B0604020202020204" pitchFamily="34" charset="0"/>
              </a:rPr>
              <a:t>Design Rules for Development of Pelton Wheel - 1</a:t>
            </a:r>
          </a:p>
        </p:txBody>
      </p:sp>
      <p:sp>
        <p:nvSpPr>
          <p:cNvPr id="12291" name="Text Box 4">
            <a:extLst>
              <a:ext uri="{FF2B5EF4-FFF2-40B4-BE49-F238E27FC236}">
                <a16:creationId xmlns:a16="http://schemas.microsoft.com/office/drawing/2014/main" id="{E3DBAD2F-AA90-CC5E-6640-355FDBAC33D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sz="2400"/>
          </a:p>
        </p:txBody>
      </p:sp>
      <p:sp>
        <p:nvSpPr>
          <p:cNvPr id="74757" name="Text Box 5">
            <a:extLst>
              <a:ext uri="{FF2B5EF4-FFF2-40B4-BE49-F238E27FC236}">
                <a16:creationId xmlns:a16="http://schemas.microsoft.com/office/drawing/2014/main" id="{30229D29-DB22-61D5-7553-A767A230F74E}"/>
              </a:ext>
            </a:extLst>
          </p:cNvPr>
          <p:cNvSpPr txBox="1">
            <a:spLocks noChangeArrowheads="1"/>
          </p:cNvSpPr>
          <p:nvPr/>
        </p:nvSpPr>
        <p:spPr bwMode="auto">
          <a:xfrm>
            <a:off x="543575" y="5323582"/>
            <a:ext cx="81851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200" dirty="0">
                <a:solidFill>
                  <a:srgbClr val="FF9900"/>
                </a:solidFill>
                <a:latin typeface="Harlow Solid Italic" panose="04030604020F02020D02" pitchFamily="82" charset="0"/>
              </a:rPr>
              <a:t>Facilitation of Sufficient time through Learnings form Machine…….</a:t>
            </a:r>
          </a:p>
        </p:txBody>
      </p:sp>
      <p:sp>
        <p:nvSpPr>
          <p:cNvPr id="21" name="Rectangle 3">
            <a:extLst>
              <a:ext uri="{FF2B5EF4-FFF2-40B4-BE49-F238E27FC236}">
                <a16:creationId xmlns:a16="http://schemas.microsoft.com/office/drawing/2014/main" id="{5EBDFB05-B9DF-9A48-099F-BE06B6A41DE5}"/>
              </a:ext>
            </a:extLst>
          </p:cNvPr>
          <p:cNvSpPr txBox="1">
            <a:spLocks noChangeArrowheads="1"/>
          </p:cNvSpPr>
          <p:nvPr/>
        </p:nvSpPr>
        <p:spPr>
          <a:xfrm>
            <a:off x="1828800" y="3657600"/>
            <a:ext cx="6400800" cy="1066800"/>
          </a:xfrm>
          <a:prstGeom prst="rect">
            <a:avLst/>
          </a:prstGeom>
        </p:spPr>
        <p:txBody>
          <a:bodyPr/>
          <a:lstStyle/>
          <a:p>
            <a:pPr marL="342900" indent="-342900" algn="ctr">
              <a:spcBef>
                <a:spcPct val="20000"/>
              </a:spcBef>
              <a:defRPr/>
            </a:pPr>
            <a:r>
              <a:rPr lang="en-US" sz="2000" b="1" kern="0" dirty="0">
                <a:latin typeface="Blackadder ITC" pitchFamily="82" charset="0"/>
              </a:rPr>
              <a:t> P M V </a:t>
            </a:r>
            <a:r>
              <a:rPr lang="en-US" sz="2000" b="1" kern="0" dirty="0" err="1">
                <a:latin typeface="Blackadder ITC" pitchFamily="82" charset="0"/>
              </a:rPr>
              <a:t>Subbarao</a:t>
            </a:r>
            <a:endParaRPr lang="en-US" sz="2000" b="1" kern="0" dirty="0">
              <a:latin typeface="Blackadder ITC" pitchFamily="82" charset="0"/>
            </a:endParaRPr>
          </a:p>
          <a:p>
            <a:pPr marL="342900" indent="-342900" algn="ctr">
              <a:spcBef>
                <a:spcPct val="20000"/>
              </a:spcBef>
              <a:defRPr/>
            </a:pPr>
            <a:r>
              <a:rPr lang="en-US" sz="2000" b="1" kern="0" dirty="0">
                <a:latin typeface="Blackadder ITC" pitchFamily="82" charset="0"/>
              </a:rPr>
              <a:t>Head &amp; Professor</a:t>
            </a:r>
          </a:p>
          <a:p>
            <a:pPr marL="342900" indent="-342900" algn="ctr">
              <a:spcBef>
                <a:spcPct val="20000"/>
              </a:spcBef>
              <a:defRPr/>
            </a:pPr>
            <a:r>
              <a:rPr lang="en-US" sz="2000" b="1" kern="0" dirty="0">
                <a:latin typeface="Blackadder ITC" pitchFamily="82" charset="0"/>
              </a:rPr>
              <a:t>Mechanical Engineering Department</a:t>
            </a:r>
          </a:p>
        </p:txBody>
      </p:sp>
      <p:grpSp>
        <p:nvGrpSpPr>
          <p:cNvPr id="12294" name="Group 8">
            <a:extLst>
              <a:ext uri="{FF2B5EF4-FFF2-40B4-BE49-F238E27FC236}">
                <a16:creationId xmlns:a16="http://schemas.microsoft.com/office/drawing/2014/main" id="{AA4B49AE-F8C4-3380-7514-12A7AE964149}"/>
              </a:ext>
            </a:extLst>
          </p:cNvPr>
          <p:cNvGrpSpPr>
            <a:grpSpLocks/>
          </p:cNvGrpSpPr>
          <p:nvPr/>
        </p:nvGrpSpPr>
        <p:grpSpPr bwMode="auto">
          <a:xfrm>
            <a:off x="0" y="0"/>
            <a:ext cx="9144000" cy="6858000"/>
            <a:chOff x="0" y="0"/>
            <a:chExt cx="5760" cy="4320"/>
          </a:xfrm>
        </p:grpSpPr>
        <p:grpSp>
          <p:nvGrpSpPr>
            <p:cNvPr id="12296" name="Group 9">
              <a:extLst>
                <a:ext uri="{FF2B5EF4-FFF2-40B4-BE49-F238E27FC236}">
                  <a16:creationId xmlns:a16="http://schemas.microsoft.com/office/drawing/2014/main" id="{BB61B6FE-B71E-F2AC-BD99-FA68F6416662}"/>
                </a:ext>
              </a:extLst>
            </p:cNvPr>
            <p:cNvGrpSpPr>
              <a:grpSpLocks/>
            </p:cNvGrpSpPr>
            <p:nvPr/>
          </p:nvGrpSpPr>
          <p:grpSpPr bwMode="auto">
            <a:xfrm>
              <a:off x="0" y="0"/>
              <a:ext cx="192" cy="4320"/>
              <a:chOff x="0" y="-48"/>
              <a:chExt cx="144" cy="4368"/>
            </a:xfrm>
          </p:grpSpPr>
          <p:sp>
            <p:nvSpPr>
              <p:cNvPr id="12306" name="Rectangle 10">
                <a:extLst>
                  <a:ext uri="{FF2B5EF4-FFF2-40B4-BE49-F238E27FC236}">
                    <a16:creationId xmlns:a16="http://schemas.microsoft.com/office/drawing/2014/main" id="{56320BFE-ECAD-87C6-8EAA-EC09B41708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7" name="Rectangle 11">
                <a:extLst>
                  <a:ext uri="{FF2B5EF4-FFF2-40B4-BE49-F238E27FC236}">
                    <a16:creationId xmlns:a16="http://schemas.microsoft.com/office/drawing/2014/main" id="{6E3EAA3F-9268-7338-967C-2CB34A5CE9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nvGrpSpPr>
            <p:cNvPr id="12297" name="Group 12">
              <a:extLst>
                <a:ext uri="{FF2B5EF4-FFF2-40B4-BE49-F238E27FC236}">
                  <a16:creationId xmlns:a16="http://schemas.microsoft.com/office/drawing/2014/main" id="{2FAECEFE-19B4-F4AF-BCBF-65CFCAB68D48}"/>
                </a:ext>
              </a:extLst>
            </p:cNvPr>
            <p:cNvGrpSpPr>
              <a:grpSpLocks/>
            </p:cNvGrpSpPr>
            <p:nvPr/>
          </p:nvGrpSpPr>
          <p:grpSpPr bwMode="auto">
            <a:xfrm>
              <a:off x="5674" y="24"/>
              <a:ext cx="86" cy="4296"/>
              <a:chOff x="5616" y="-48"/>
              <a:chExt cx="144" cy="4368"/>
            </a:xfrm>
          </p:grpSpPr>
          <p:sp>
            <p:nvSpPr>
              <p:cNvPr id="12304" name="Rectangle 13">
                <a:extLst>
                  <a:ext uri="{FF2B5EF4-FFF2-40B4-BE49-F238E27FC236}">
                    <a16:creationId xmlns:a16="http://schemas.microsoft.com/office/drawing/2014/main" id="{887BD232-21F5-1044-640D-F55ABFBAE8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5" name="Rectangle 14">
                <a:extLst>
                  <a:ext uri="{FF2B5EF4-FFF2-40B4-BE49-F238E27FC236}">
                    <a16:creationId xmlns:a16="http://schemas.microsoft.com/office/drawing/2014/main" id="{CE410F44-BC0A-70B7-CE6C-05A5159C1F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nvGrpSpPr>
            <p:cNvPr id="12298" name="Group 15">
              <a:extLst>
                <a:ext uri="{FF2B5EF4-FFF2-40B4-BE49-F238E27FC236}">
                  <a16:creationId xmlns:a16="http://schemas.microsoft.com/office/drawing/2014/main" id="{6A5163CC-DC82-A4B2-81C6-12A743201A31}"/>
                </a:ext>
              </a:extLst>
            </p:cNvPr>
            <p:cNvGrpSpPr>
              <a:grpSpLocks/>
            </p:cNvGrpSpPr>
            <p:nvPr/>
          </p:nvGrpSpPr>
          <p:grpSpPr bwMode="auto">
            <a:xfrm>
              <a:off x="144" y="0"/>
              <a:ext cx="5616" cy="144"/>
              <a:chOff x="96" y="-48"/>
              <a:chExt cx="5520" cy="144"/>
            </a:xfrm>
          </p:grpSpPr>
          <p:sp>
            <p:nvSpPr>
              <p:cNvPr id="12302" name="Rectangle 16">
                <a:extLst>
                  <a:ext uri="{FF2B5EF4-FFF2-40B4-BE49-F238E27FC236}">
                    <a16:creationId xmlns:a16="http://schemas.microsoft.com/office/drawing/2014/main" id="{FF8F7ED1-8F56-7AB8-55AC-5F3B4838C04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3" name="Rectangle 17">
                <a:extLst>
                  <a:ext uri="{FF2B5EF4-FFF2-40B4-BE49-F238E27FC236}">
                    <a16:creationId xmlns:a16="http://schemas.microsoft.com/office/drawing/2014/main" id="{780ED322-BDEB-46E6-7E98-4D6B0C7A0C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nvGrpSpPr>
            <p:cNvPr id="12299" name="Group 18">
              <a:extLst>
                <a:ext uri="{FF2B5EF4-FFF2-40B4-BE49-F238E27FC236}">
                  <a16:creationId xmlns:a16="http://schemas.microsoft.com/office/drawing/2014/main" id="{21EE20AF-0290-8801-8560-4049307B3E68}"/>
                </a:ext>
              </a:extLst>
            </p:cNvPr>
            <p:cNvGrpSpPr>
              <a:grpSpLocks/>
            </p:cNvGrpSpPr>
            <p:nvPr/>
          </p:nvGrpSpPr>
          <p:grpSpPr bwMode="auto">
            <a:xfrm>
              <a:off x="144" y="4234"/>
              <a:ext cx="5616" cy="86"/>
              <a:chOff x="96" y="4176"/>
              <a:chExt cx="5520" cy="144"/>
            </a:xfrm>
          </p:grpSpPr>
          <p:sp>
            <p:nvSpPr>
              <p:cNvPr id="12300" name="Rectangle 19">
                <a:extLst>
                  <a:ext uri="{FF2B5EF4-FFF2-40B4-BE49-F238E27FC236}">
                    <a16:creationId xmlns:a16="http://schemas.microsoft.com/office/drawing/2014/main" id="{53B451C5-35C1-B709-2C27-A1A38679C55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sp>
            <p:nvSpPr>
              <p:cNvPr id="12301" name="Rectangle 20">
                <a:extLst>
                  <a:ext uri="{FF2B5EF4-FFF2-40B4-BE49-F238E27FC236}">
                    <a16:creationId xmlns:a16="http://schemas.microsoft.com/office/drawing/2014/main" id="{346D7643-573A-2BC7-7437-073D5A78C3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endParaRPr lang="en-US" altLang="en-US"/>
              </a:p>
            </p:txBody>
          </p:sp>
        </p:grpSp>
      </p:grpSp>
      <p:pic>
        <p:nvPicPr>
          <p:cNvPr id="35" name="Rectangle 19458">
            <a:extLst>
              <a:ext uri="{FF2B5EF4-FFF2-40B4-BE49-F238E27FC236}">
                <a16:creationId xmlns:a16="http://schemas.microsoft.com/office/drawing/2014/main" id="{7D2F7150-24A7-BBC3-E8AA-538BE80C4AE2}"/>
              </a:ext>
            </a:extLst>
          </p:cNvPr>
          <p:cNvPicPr>
            <a:picLocks noChangeAspect="1" noChangeArrowheads="1"/>
          </p:cNvPicPr>
          <p:nvPr/>
        </p:nvPicPr>
        <p:blipFill>
          <a:blip r:embed="rId3" cstate="print"/>
          <a:srcRect/>
          <a:stretch>
            <a:fillRect/>
          </a:stretch>
        </p:blipFill>
        <p:spPr bwMode="auto">
          <a:xfrm>
            <a:off x="2590800" y="15240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EB7100E3-BDB6-300A-9D6A-9EE9B2541220}"/>
              </a:ext>
            </a:extLst>
          </p:cNvPr>
          <p:cNvPicPr>
            <a:picLocks noChangeAspect="1"/>
          </p:cNvPicPr>
          <p:nvPr/>
        </p:nvPicPr>
        <p:blipFill>
          <a:blip r:embed="rId2"/>
          <a:stretch>
            <a:fillRect/>
          </a:stretch>
        </p:blipFill>
        <p:spPr>
          <a:xfrm>
            <a:off x="155433" y="1847271"/>
            <a:ext cx="8688012" cy="4801270"/>
          </a:xfrm>
          <a:prstGeom prst="rect">
            <a:avLst/>
          </a:prstGeom>
        </p:spPr>
      </p:pic>
      <p:sp>
        <p:nvSpPr>
          <p:cNvPr id="17411" name="Rectangle 2">
            <a:extLst>
              <a:ext uri="{FF2B5EF4-FFF2-40B4-BE49-F238E27FC236}">
                <a16:creationId xmlns:a16="http://schemas.microsoft.com/office/drawing/2014/main" id="{46BC48B4-965D-C8BB-5418-FFFC53E595F7}"/>
              </a:ext>
            </a:extLst>
          </p:cNvPr>
          <p:cNvSpPr>
            <a:spLocks noGrp="1" noChangeArrowheads="1"/>
          </p:cNvSpPr>
          <p:nvPr>
            <p:ph type="title" idx="4294967295"/>
          </p:nvPr>
        </p:nvSpPr>
        <p:spPr>
          <a:xfrm>
            <a:off x="685800" y="304800"/>
            <a:ext cx="7772400" cy="609600"/>
          </a:xfrm>
        </p:spPr>
        <p:txBody>
          <a:bodyPr/>
          <a:lstStyle/>
          <a:p>
            <a:r>
              <a:rPr lang="en-US" altLang="en-US" sz="2800" dirty="0"/>
              <a:t>The Powerhouse of  A Pelton Wheel </a:t>
            </a:r>
          </a:p>
        </p:txBody>
      </p:sp>
      <p:grpSp>
        <p:nvGrpSpPr>
          <p:cNvPr id="2" name="Group 1">
            <a:extLst>
              <a:ext uri="{FF2B5EF4-FFF2-40B4-BE49-F238E27FC236}">
                <a16:creationId xmlns:a16="http://schemas.microsoft.com/office/drawing/2014/main" id="{1F0A33B6-13D8-D00D-2279-DE3E7786D72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DD61830-76D7-5EAC-1425-8BE1577B1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C04966E-D434-7807-309C-C84289E2EF1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17D6D48-0345-A128-83AA-A99A2EF4AB4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E9023F1-8FAC-2EC3-D444-8361447105C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BB4BD3-B20C-1A53-4481-EBD506DD70C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7300083-FF26-13AD-4128-560D2D0789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FD1BB96-1A81-BA5C-D168-B37B703899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5CD294E-7842-7CE7-3388-75FEBE97671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9A96ED8-149D-BBEE-55FD-4C625821D57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D7A80FE-65C4-56B8-EB52-A45FEDA288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712E04C-E548-9A9A-727F-A64829317AF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60E44BA-6EDF-F21D-A21F-62D1CB53E9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6F7CB232-69E6-9808-D140-4CD3CB4FC9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80677F6-CF1B-CF39-07BB-E9CE32FCF63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FF1578C-4D28-33BE-556E-F55ADA0FFB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2ACDA48-CE2A-3CEC-5EEE-1283567279B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7B3752A-61D4-667D-98C6-0DE617BE0F0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249515C-FFFB-BB10-3892-A03B81B93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9" name="Picture 28">
            <a:extLst>
              <a:ext uri="{FF2B5EF4-FFF2-40B4-BE49-F238E27FC236}">
                <a16:creationId xmlns:a16="http://schemas.microsoft.com/office/drawing/2014/main" id="{623AE1C4-CED6-8F6C-818E-2033576E3F25}"/>
              </a:ext>
            </a:extLst>
          </p:cNvPr>
          <p:cNvPicPr>
            <a:picLocks noChangeAspect="1"/>
          </p:cNvPicPr>
          <p:nvPr/>
        </p:nvPicPr>
        <p:blipFill>
          <a:blip r:embed="rId5"/>
          <a:stretch>
            <a:fillRect/>
          </a:stretch>
        </p:blipFill>
        <p:spPr>
          <a:xfrm>
            <a:off x="1752600" y="2662933"/>
            <a:ext cx="2248214" cy="409632"/>
          </a:xfrm>
          <a:prstGeom prst="rect">
            <a:avLst/>
          </a:prstGeom>
        </p:spPr>
      </p:pic>
      <p:pic>
        <p:nvPicPr>
          <p:cNvPr id="31" name="Picture 30">
            <a:extLst>
              <a:ext uri="{FF2B5EF4-FFF2-40B4-BE49-F238E27FC236}">
                <a16:creationId xmlns:a16="http://schemas.microsoft.com/office/drawing/2014/main" id="{2C65F494-EE97-6DF7-EC0E-C714FDD5A1A0}"/>
              </a:ext>
            </a:extLst>
          </p:cNvPr>
          <p:cNvPicPr>
            <a:picLocks noChangeAspect="1"/>
          </p:cNvPicPr>
          <p:nvPr/>
        </p:nvPicPr>
        <p:blipFill>
          <a:blip r:embed="rId6"/>
          <a:stretch>
            <a:fillRect/>
          </a:stretch>
        </p:blipFill>
        <p:spPr>
          <a:xfrm>
            <a:off x="5000061" y="4916020"/>
            <a:ext cx="2133898" cy="381053"/>
          </a:xfrm>
          <a:prstGeom prst="rect">
            <a:avLst/>
          </a:prstGeom>
        </p:spPr>
      </p:pic>
      <p:sp>
        <p:nvSpPr>
          <p:cNvPr id="17412" name="TextBox 17411">
            <a:extLst>
              <a:ext uri="{FF2B5EF4-FFF2-40B4-BE49-F238E27FC236}">
                <a16:creationId xmlns:a16="http://schemas.microsoft.com/office/drawing/2014/main" id="{2BB08DA4-00EF-9494-F2A0-F8FC630EDFE0}"/>
              </a:ext>
            </a:extLst>
          </p:cNvPr>
          <p:cNvSpPr txBox="1"/>
          <p:nvPr/>
        </p:nvSpPr>
        <p:spPr>
          <a:xfrm>
            <a:off x="3454605" y="2133600"/>
            <a:ext cx="3090911" cy="523220"/>
          </a:xfrm>
          <a:prstGeom prst="rect">
            <a:avLst/>
          </a:prstGeom>
          <a:noFill/>
        </p:spPr>
        <p:txBody>
          <a:bodyPr wrap="none" rtlCol="0">
            <a:spAutoFit/>
          </a:bodyPr>
          <a:lstStyle/>
          <a:p>
            <a:r>
              <a:rPr lang="en-US" dirty="0">
                <a:solidFill>
                  <a:schemeClr val="accent2"/>
                </a:solidFill>
              </a:rPr>
              <a:t>Wheel with Buckets</a:t>
            </a:r>
            <a:endParaRPr lang="en-IN" dirty="0">
              <a:solidFill>
                <a:schemeClr val="accent2"/>
              </a:solidFill>
            </a:endParaRPr>
          </a:p>
        </p:txBody>
      </p:sp>
      <p:sp>
        <p:nvSpPr>
          <p:cNvPr id="17413" name="TextBox 17412">
            <a:extLst>
              <a:ext uri="{FF2B5EF4-FFF2-40B4-BE49-F238E27FC236}">
                <a16:creationId xmlns:a16="http://schemas.microsoft.com/office/drawing/2014/main" id="{59ED3BFE-4AA7-20AD-D17E-6B4A3AFDE81E}"/>
              </a:ext>
            </a:extLst>
          </p:cNvPr>
          <p:cNvSpPr txBox="1"/>
          <p:nvPr/>
        </p:nvSpPr>
        <p:spPr>
          <a:xfrm>
            <a:off x="7284699" y="2905780"/>
            <a:ext cx="1401346" cy="523220"/>
          </a:xfrm>
          <a:prstGeom prst="rect">
            <a:avLst/>
          </a:prstGeom>
          <a:noFill/>
        </p:spPr>
        <p:txBody>
          <a:bodyPr wrap="none" rtlCol="0">
            <a:spAutoFit/>
          </a:bodyPr>
          <a:lstStyle/>
          <a:p>
            <a:r>
              <a:rPr lang="en-US" dirty="0"/>
              <a:t>Housing</a:t>
            </a:r>
            <a:endParaRPr lang="en-IN" dirty="0"/>
          </a:p>
        </p:txBody>
      </p:sp>
      <p:sp>
        <p:nvSpPr>
          <p:cNvPr id="24" name="TextBox 23">
            <a:extLst>
              <a:ext uri="{FF2B5EF4-FFF2-40B4-BE49-F238E27FC236}">
                <a16:creationId xmlns:a16="http://schemas.microsoft.com/office/drawing/2014/main" id="{60133BD5-5F8C-C800-9221-0F81609F1CBB}"/>
              </a:ext>
            </a:extLst>
          </p:cNvPr>
          <p:cNvSpPr txBox="1"/>
          <p:nvPr/>
        </p:nvSpPr>
        <p:spPr>
          <a:xfrm>
            <a:off x="311990" y="1137455"/>
            <a:ext cx="8520022" cy="830997"/>
          </a:xfrm>
          <a:prstGeom prst="rect">
            <a:avLst/>
          </a:prstGeom>
          <a:noFill/>
        </p:spPr>
        <p:txBody>
          <a:bodyPr wrap="square">
            <a:spAutoFit/>
          </a:bodyPr>
          <a:lstStyle/>
          <a:p>
            <a:pPr algn="ctr"/>
            <a:r>
              <a:rPr lang="en-US" sz="2400" dirty="0"/>
              <a:t>The Pelton turbine is the most popular machine type for the exploitation of high head and low discharge power plants.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3"/>
                                        </p:tgtEl>
                                        <p:attrNameLst>
                                          <p:attrName>style.visibility</p:attrName>
                                        </p:attrNameLst>
                                      </p:cBhvr>
                                      <p:to>
                                        <p:strVal val="visible"/>
                                      </p:to>
                                    </p:set>
                                    <p:anim calcmode="lin" valueType="num">
                                      <p:cBhvr additive="base">
                                        <p:cTn id="19" dur="500" fill="hold"/>
                                        <p:tgtEl>
                                          <p:spTgt spid="17413"/>
                                        </p:tgtEl>
                                        <p:attrNameLst>
                                          <p:attrName>ppt_x</p:attrName>
                                        </p:attrNameLst>
                                      </p:cBhvr>
                                      <p:tavLst>
                                        <p:tav tm="0">
                                          <p:val>
                                            <p:strVal val="#ppt_x"/>
                                          </p:val>
                                        </p:tav>
                                        <p:tav tm="100000">
                                          <p:val>
                                            <p:strVal val="#ppt_x"/>
                                          </p:val>
                                        </p:tav>
                                      </p:tavLst>
                                    </p:anim>
                                    <p:anim calcmode="lin" valueType="num">
                                      <p:cBhvr additive="base">
                                        <p:cTn id="20" dur="500" fill="hold"/>
                                        <p:tgtEl>
                                          <p:spTgt spid="174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17412"/>
                                        </p:tgtEl>
                                        <p:attrNameLst>
                                          <p:attrName>style.visibility</p:attrName>
                                        </p:attrNameLst>
                                      </p:cBhvr>
                                      <p:to>
                                        <p:strVal val="visible"/>
                                      </p:to>
                                    </p:set>
                                    <p:animEffect transition="in" filter="fade">
                                      <p:cBhvr>
                                        <p:cTn id="25" dur="2000"/>
                                        <p:tgtEl>
                                          <p:spTgt spid="17412"/>
                                        </p:tgtEl>
                                      </p:cBhvr>
                                    </p:animEffect>
                                    <p:anim calcmode="lin" valueType="num">
                                      <p:cBhvr>
                                        <p:cTn id="26" dur="2000" fill="hold"/>
                                        <p:tgtEl>
                                          <p:spTgt spid="17412"/>
                                        </p:tgtEl>
                                        <p:attrNameLst>
                                          <p:attrName>ppt_w</p:attrName>
                                        </p:attrNameLst>
                                      </p:cBhvr>
                                      <p:tavLst>
                                        <p:tav tm="0" fmla="#ppt_w*sin(2.5*pi*$)">
                                          <p:val>
                                            <p:fltVal val="0"/>
                                          </p:val>
                                        </p:tav>
                                        <p:tav tm="100000">
                                          <p:val>
                                            <p:fltVal val="1"/>
                                          </p:val>
                                        </p:tav>
                                      </p:tavLst>
                                    </p:anim>
                                    <p:anim calcmode="lin" valueType="num">
                                      <p:cBhvr>
                                        <p:cTn id="27" dur="2000" fill="hold"/>
                                        <p:tgtEl>
                                          <p:spTgt spid="17412"/>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5D3A2-FBAF-AB4C-7D6D-779F33056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E11886-F3A4-CFA8-71AC-766A38658F04}"/>
              </a:ext>
            </a:extLst>
          </p:cNvPr>
          <p:cNvSpPr>
            <a:spLocks noGrp="1"/>
          </p:cNvSpPr>
          <p:nvPr>
            <p:ph type="title"/>
          </p:nvPr>
        </p:nvSpPr>
        <p:spPr>
          <a:xfrm>
            <a:off x="2220462" y="76200"/>
            <a:ext cx="5355089" cy="1143000"/>
          </a:xfrm>
        </p:spPr>
        <p:txBody>
          <a:bodyPr/>
          <a:lstStyle/>
          <a:p>
            <a:r>
              <a:rPr lang="en-IN" sz="2800" dirty="0"/>
              <a:t>Design Optimization of  Pelton Wheel</a:t>
            </a:r>
          </a:p>
        </p:txBody>
      </p:sp>
      <p:grpSp>
        <p:nvGrpSpPr>
          <p:cNvPr id="5" name="Group 4">
            <a:extLst>
              <a:ext uri="{FF2B5EF4-FFF2-40B4-BE49-F238E27FC236}">
                <a16:creationId xmlns:a16="http://schemas.microsoft.com/office/drawing/2014/main" id="{92737086-D0EA-3583-CBD2-FE1A9212D394}"/>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34745734-6EA9-F80C-0ADB-3873C8CCCD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F1A357D4-0BF0-1A2D-4C38-8D0246C0468F}"/>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90FFD3E6-3826-723A-37DF-3097BE7166B4}"/>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06D2FB20-A43F-2178-B0D8-A7E999AD678F}"/>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4EAAF55F-C5B3-7F4A-F48B-CB3E13DEFBEB}"/>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5E5A273E-6852-13D8-726E-433749E8B8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0AB0BB14-A68E-651B-26D7-A5569B46A62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786B35C-BCA8-F428-5621-20DEC927DF4D}"/>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FAEE236E-56AA-BE2F-304B-2722D986A3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AB41340-F59C-7FCB-81F9-2F92D3A6DB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FD43CCE2-8A1C-B7E1-A2E3-E0E28A8F84E3}"/>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59CF334E-FF21-D2D0-0D9C-54E25103B2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9BFD5818-9F67-B033-746C-C3668D1A1D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94CC02C-CA66-65BC-D43A-33107D302D7D}"/>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39A05C00-5152-A2C3-B065-3C50EB94FF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E1C68AF6-93DB-016A-0AB3-BDF7A37214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93D1878D-143A-EDF3-549A-B35752E9AEE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0431B588-F135-2C52-D8AF-AED4E3CC6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 name="Picture 2">
            <a:extLst>
              <a:ext uri="{FF2B5EF4-FFF2-40B4-BE49-F238E27FC236}">
                <a16:creationId xmlns:a16="http://schemas.microsoft.com/office/drawing/2014/main" id="{BB61163A-FB39-74CE-2CF3-19D8A5F83CC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1000"/>
                    </a14:imgEffect>
                    <a14:imgEffect>
                      <a14:brightnessContrast bright="-43000" contrast="87000"/>
                    </a14:imgEffect>
                  </a14:imgLayer>
                </a14:imgProps>
              </a:ext>
              <a:ext uri="{28A0092B-C50C-407E-A947-70E740481C1C}">
                <a14:useLocalDpi xmlns:a14="http://schemas.microsoft.com/office/drawing/2010/main" val="0"/>
              </a:ext>
            </a:extLst>
          </a:blip>
          <a:srcRect/>
          <a:stretch>
            <a:fillRect/>
          </a:stretch>
        </p:blipFill>
        <p:spPr bwMode="auto">
          <a:xfrm rot="21047348">
            <a:off x="609454" y="3868128"/>
            <a:ext cx="2794000" cy="2695575"/>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a:extLst>
              <a:ext uri="{FF2B5EF4-FFF2-40B4-BE49-F238E27FC236}">
                <a16:creationId xmlns:a16="http://schemas.microsoft.com/office/drawing/2014/main" id="{DBA32EE4-1E19-806B-E91B-3FBC2823019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6000"/>
                    </a14:imgEffect>
                    <a14:imgEffect>
                      <a14:brightnessContrast bright="-7000" contrast="70000"/>
                    </a14:imgEffect>
                  </a14:imgLayer>
                </a14:imgProps>
              </a:ext>
            </a:extLst>
          </a:blip>
          <a:stretch>
            <a:fillRect/>
          </a:stretch>
        </p:blipFill>
        <p:spPr>
          <a:xfrm>
            <a:off x="3978645" y="3767913"/>
            <a:ext cx="4467849" cy="2896004"/>
          </a:xfrm>
          <a:prstGeom prst="rect">
            <a:avLst/>
          </a:prstGeom>
        </p:spPr>
      </p:pic>
      <p:pic>
        <p:nvPicPr>
          <p:cNvPr id="29" name="Picture 28">
            <a:extLst>
              <a:ext uri="{FF2B5EF4-FFF2-40B4-BE49-F238E27FC236}">
                <a16:creationId xmlns:a16="http://schemas.microsoft.com/office/drawing/2014/main" id="{1951D091-125A-3F3A-9EBA-41B8DEB08BF7}"/>
              </a:ext>
            </a:extLst>
          </p:cNvPr>
          <p:cNvPicPr>
            <a:picLocks noChangeAspect="1"/>
          </p:cNvPicPr>
          <p:nvPr/>
        </p:nvPicPr>
        <p:blipFill>
          <a:blip r:embed="rId8"/>
          <a:stretch>
            <a:fillRect/>
          </a:stretch>
        </p:blipFill>
        <p:spPr>
          <a:xfrm>
            <a:off x="6019800" y="1348225"/>
            <a:ext cx="2553056" cy="2419688"/>
          </a:xfrm>
          <a:prstGeom prst="rect">
            <a:avLst/>
          </a:prstGeom>
        </p:spPr>
      </p:pic>
      <p:pic>
        <p:nvPicPr>
          <p:cNvPr id="31" name="Picture 30">
            <a:extLst>
              <a:ext uri="{FF2B5EF4-FFF2-40B4-BE49-F238E27FC236}">
                <a16:creationId xmlns:a16="http://schemas.microsoft.com/office/drawing/2014/main" id="{CBA510C5-32E2-6FBA-0E75-680CA8C07D9E}"/>
              </a:ext>
            </a:extLst>
          </p:cNvPr>
          <p:cNvPicPr>
            <a:picLocks noChangeAspect="1"/>
          </p:cNvPicPr>
          <p:nvPr/>
        </p:nvPicPr>
        <p:blipFill>
          <a:blip r:embed="rId9"/>
          <a:stretch>
            <a:fillRect/>
          </a:stretch>
        </p:blipFill>
        <p:spPr>
          <a:xfrm>
            <a:off x="924995" y="1374700"/>
            <a:ext cx="2346367" cy="2335653"/>
          </a:xfrm>
          <a:prstGeom prst="rect">
            <a:avLst/>
          </a:prstGeom>
        </p:spPr>
      </p:pic>
      <p:pic>
        <p:nvPicPr>
          <p:cNvPr id="33" name="Picture 32">
            <a:extLst>
              <a:ext uri="{FF2B5EF4-FFF2-40B4-BE49-F238E27FC236}">
                <a16:creationId xmlns:a16="http://schemas.microsoft.com/office/drawing/2014/main" id="{CBBB5555-3F7E-F94C-EF8B-2E38DBB2AA0F}"/>
              </a:ext>
            </a:extLst>
          </p:cNvPr>
          <p:cNvPicPr>
            <a:picLocks noChangeAspect="1"/>
          </p:cNvPicPr>
          <p:nvPr/>
        </p:nvPicPr>
        <p:blipFill>
          <a:blip r:embed="rId10"/>
          <a:stretch>
            <a:fillRect/>
          </a:stretch>
        </p:blipFill>
        <p:spPr>
          <a:xfrm>
            <a:off x="3457690" y="1372886"/>
            <a:ext cx="3189453" cy="2224491"/>
          </a:xfrm>
          <a:prstGeom prst="rect">
            <a:avLst/>
          </a:prstGeom>
        </p:spPr>
      </p:pic>
      <p:sp>
        <p:nvSpPr>
          <p:cNvPr id="35" name="TextBox 34">
            <a:extLst>
              <a:ext uri="{FF2B5EF4-FFF2-40B4-BE49-F238E27FC236}">
                <a16:creationId xmlns:a16="http://schemas.microsoft.com/office/drawing/2014/main" id="{17F97136-2332-9A1A-3BBC-7D9720659A6B}"/>
              </a:ext>
            </a:extLst>
          </p:cNvPr>
          <p:cNvSpPr txBox="1"/>
          <p:nvPr/>
        </p:nvSpPr>
        <p:spPr>
          <a:xfrm>
            <a:off x="682265" y="3946525"/>
            <a:ext cx="7764229" cy="1077218"/>
          </a:xfrm>
          <a:prstGeom prst="rect">
            <a:avLst/>
          </a:prstGeom>
          <a:solidFill>
            <a:schemeClr val="bg1"/>
          </a:solidFill>
        </p:spPr>
        <p:txBody>
          <a:bodyPr wrap="square">
            <a:spAutoFit/>
          </a:bodyPr>
          <a:lstStyle/>
          <a:p>
            <a:pPr algn="ctr"/>
            <a:r>
              <a:rPr lang="en-US" sz="3200" dirty="0">
                <a:solidFill>
                  <a:srgbClr val="FF0000"/>
                </a:solidFill>
                <a:latin typeface="STXingkai" panose="02010800040101010101" pitchFamily="2" charset="-122"/>
                <a:ea typeface="STXingkai" panose="02010800040101010101" pitchFamily="2" charset="-122"/>
              </a:rPr>
              <a:t>Most of the progress made take their roots in practical experience, know-how and extensive experimental tests.</a:t>
            </a:r>
          </a:p>
        </p:txBody>
      </p:sp>
    </p:spTree>
    <p:extLst>
      <p:ext uri="{BB962C8B-B14F-4D97-AF65-F5344CB8AC3E}">
        <p14:creationId xmlns:p14="http://schemas.microsoft.com/office/powerpoint/2010/main" val="86402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ppt_x"/>
                                          </p:val>
                                        </p:tav>
                                        <p:tav tm="100000">
                                          <p:val>
                                            <p:strVal val="#ppt_x"/>
                                          </p:val>
                                        </p:tav>
                                      </p:tavLst>
                                    </p:anim>
                                    <p:anim calcmode="lin" valueType="num">
                                      <p:cBhvr additive="base">
                                        <p:cTn id="1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ppt_x"/>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71579AE5-4B8A-B63B-8257-17372B7A8596}"/>
              </a:ext>
            </a:extLst>
          </p:cNvPr>
          <p:cNvPicPr>
            <a:picLocks noChangeAspect="1"/>
          </p:cNvPicPr>
          <p:nvPr/>
        </p:nvPicPr>
        <p:blipFill>
          <a:blip r:embed="rId2"/>
          <a:stretch>
            <a:fillRect/>
          </a:stretch>
        </p:blipFill>
        <p:spPr>
          <a:xfrm>
            <a:off x="4648200" y="1761103"/>
            <a:ext cx="4077269" cy="2724530"/>
          </a:xfrm>
          <a:prstGeom prst="rect">
            <a:avLst/>
          </a:prstGeom>
        </p:spPr>
      </p:pic>
      <p:sp>
        <p:nvSpPr>
          <p:cNvPr id="5148" name="Title 1">
            <a:extLst>
              <a:ext uri="{FF2B5EF4-FFF2-40B4-BE49-F238E27FC236}">
                <a16:creationId xmlns:a16="http://schemas.microsoft.com/office/drawing/2014/main" id="{CCC2E2D9-73FF-23FB-7170-CC606691D68D}"/>
              </a:ext>
            </a:extLst>
          </p:cNvPr>
          <p:cNvSpPr>
            <a:spLocks noGrp="1"/>
          </p:cNvSpPr>
          <p:nvPr>
            <p:ph type="title"/>
          </p:nvPr>
        </p:nvSpPr>
        <p:spPr>
          <a:xfrm>
            <a:off x="1748958" y="59255"/>
            <a:ext cx="6172200" cy="1143000"/>
          </a:xfrm>
        </p:spPr>
        <p:txBody>
          <a:bodyPr/>
          <a:lstStyle/>
          <a:p>
            <a:r>
              <a:rPr lang="en-US" altLang="en-US" sz="2800" dirty="0"/>
              <a:t>A Complex Engineering Micro Alternate To Simple Gigantic Natural System </a:t>
            </a:r>
          </a:p>
        </p:txBody>
      </p:sp>
      <p:pic>
        <p:nvPicPr>
          <p:cNvPr id="163842" name="Picture 2">
            <a:extLst>
              <a:ext uri="{FF2B5EF4-FFF2-40B4-BE49-F238E27FC236}">
                <a16:creationId xmlns:a16="http://schemas.microsoft.com/office/drawing/2014/main" id="{47686EBF-B962-D7DE-0A14-7191BFD9B4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006" y="1243222"/>
            <a:ext cx="3641725" cy="546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662D99F5-94E3-5E83-E9D1-5625D79C70E0}"/>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835BD83D-F96C-B212-7BD1-2BE4C9602C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D70E6ABB-0D48-6BB5-1214-E933949E6FE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92BA7BB-EEF8-8BBE-1160-D6EB201F7AFA}"/>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AB8E2D4E-05E7-558F-3CBD-04CD7BAC19DE}"/>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5E6056A-915A-ABF8-2FAF-1DE24CF49E1E}"/>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8CD3F78-5E5C-3E32-4773-5A2E32FCB1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8D33AD4-3B53-6125-7A0E-7BB74B7EF12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BDB8DB1B-75EB-E97C-FA05-E1B72348370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C4FAA09-1C46-0806-B098-5EA2D9762F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50DE921-54AC-C86E-2F28-22D986A9B0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B8F79CC3-772B-B946-BF13-E0A031A3A6E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21A7D3DA-1FE9-A35D-3AEC-BBE95848B9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90DF0655-E286-4E51-3B17-BFC5FA2778F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337E2389-BAC6-3088-5C92-7B19F60FEFBE}"/>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BED0046-0989-BE8F-0244-4169D0E112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257F68E-F434-60A5-F174-AF33E65563F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74A54CC0-B20F-3D1F-76B3-177C4782DDE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E5164A3-223D-FE6F-5D1C-CE650C4138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1" name="Group 30">
            <a:extLst>
              <a:ext uri="{FF2B5EF4-FFF2-40B4-BE49-F238E27FC236}">
                <a16:creationId xmlns:a16="http://schemas.microsoft.com/office/drawing/2014/main" id="{12F6DF97-56A1-9645-61B3-E7E981E2FD4D}"/>
              </a:ext>
            </a:extLst>
          </p:cNvPr>
          <p:cNvGrpSpPr/>
          <p:nvPr/>
        </p:nvGrpSpPr>
        <p:grpSpPr>
          <a:xfrm>
            <a:off x="7519894" y="2761485"/>
            <a:ext cx="1228343" cy="851771"/>
            <a:chOff x="7239000" y="2761485"/>
            <a:chExt cx="1228343" cy="851771"/>
          </a:xfrm>
        </p:grpSpPr>
        <p:cxnSp>
          <p:nvCxnSpPr>
            <p:cNvPr id="24" name="Straight Connector 23">
              <a:extLst>
                <a:ext uri="{FF2B5EF4-FFF2-40B4-BE49-F238E27FC236}">
                  <a16:creationId xmlns:a16="http://schemas.microsoft.com/office/drawing/2014/main" id="{5D984B59-C272-0D2D-AA02-0009E3971C9B}"/>
                </a:ext>
              </a:extLst>
            </p:cNvPr>
            <p:cNvCxnSpPr>
              <a:cxnSpLocks/>
            </p:cNvCxnSpPr>
            <p:nvPr/>
          </p:nvCxnSpPr>
          <p:spPr>
            <a:xfrm>
              <a:off x="7239000" y="2761485"/>
              <a:ext cx="1228343" cy="408142"/>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30369C2-4B19-F18A-2DF9-F0B25B037CB7}"/>
                </a:ext>
              </a:extLst>
            </p:cNvPr>
            <p:cNvCxnSpPr>
              <a:cxnSpLocks/>
            </p:cNvCxnSpPr>
            <p:nvPr/>
          </p:nvCxnSpPr>
          <p:spPr>
            <a:xfrm flipV="1">
              <a:off x="7239000" y="3169627"/>
              <a:ext cx="1228343" cy="443629"/>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30A1D6EF-C7CE-6286-5014-42E922043F8B}"/>
                  </a:ext>
                </a:extLst>
              </p14:cNvPr>
              <p14:cNvContentPartPr/>
              <p14:nvPr/>
            </p14:nvContentPartPr>
            <p14:xfrm>
              <a:off x="1615680" y="1536840"/>
              <a:ext cx="6974640" cy="4534560"/>
            </p14:xfrm>
          </p:contentPart>
        </mc:Choice>
        <mc:Fallback xmlns="">
          <p:pic>
            <p:nvPicPr>
              <p:cNvPr id="2" name="Ink 1">
                <a:extLst>
                  <a:ext uri="{FF2B5EF4-FFF2-40B4-BE49-F238E27FC236}">
                    <a16:creationId xmlns:a16="http://schemas.microsoft.com/office/drawing/2014/main" id="{30A1D6EF-C7CE-6286-5014-42E922043F8B}"/>
                  </a:ext>
                </a:extLst>
              </p:cNvPr>
              <p:cNvPicPr/>
              <p:nvPr/>
            </p:nvPicPr>
            <p:blipFill>
              <a:blip r:embed="rId7"/>
              <a:stretch>
                <a:fillRect/>
              </a:stretch>
            </p:blipFill>
            <p:spPr>
              <a:xfrm>
                <a:off x="1606320" y="1527480"/>
                <a:ext cx="6993360" cy="45532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3842"/>
                                        </p:tgtEl>
                                        <p:attrNameLst>
                                          <p:attrName>style.visibility</p:attrName>
                                        </p:attrNameLst>
                                      </p:cBhvr>
                                      <p:to>
                                        <p:strVal val="visible"/>
                                      </p:to>
                                    </p:set>
                                    <p:animEffect transition="in" filter="dissolve">
                                      <p:cBhvr>
                                        <p:cTn id="7" dur="500"/>
                                        <p:tgtEl>
                                          <p:spTgt spid="16384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ppt_x"/>
                                          </p:val>
                                        </p:tav>
                                        <p:tav tm="100000">
                                          <p:val>
                                            <p:strVal val="#ppt_x"/>
                                          </p:val>
                                        </p:tav>
                                      </p:tavLst>
                                    </p:anim>
                                    <p:anim calcmode="lin" valueType="num">
                                      <p:cBhvr additive="base">
                                        <p:cTn id="1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7">
            <a:extLst>
              <a:ext uri="{FF2B5EF4-FFF2-40B4-BE49-F238E27FC236}">
                <a16:creationId xmlns:a16="http://schemas.microsoft.com/office/drawing/2014/main" id="{6D35A971-3F5A-8257-35D6-415368F6E7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404813"/>
            <a:ext cx="9096375" cy="645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Title 3">
            <a:extLst>
              <a:ext uri="{FF2B5EF4-FFF2-40B4-BE49-F238E27FC236}">
                <a16:creationId xmlns:a16="http://schemas.microsoft.com/office/drawing/2014/main" id="{E5650764-AB6B-8D4A-BC5C-C449E6F7367F}"/>
              </a:ext>
            </a:extLst>
          </p:cNvPr>
          <p:cNvSpPr>
            <a:spLocks noGrp="1"/>
          </p:cNvSpPr>
          <p:nvPr>
            <p:ph type="title"/>
          </p:nvPr>
        </p:nvSpPr>
        <p:spPr>
          <a:xfrm>
            <a:off x="2031479" y="268288"/>
            <a:ext cx="5235956" cy="762000"/>
          </a:xfrm>
        </p:spPr>
        <p:txBody>
          <a:bodyPr/>
          <a:lstStyle/>
          <a:p>
            <a:r>
              <a:rPr lang="en-US" altLang="en-US" sz="2800" dirty="0"/>
              <a:t>Design Of Intake for High Release of Power</a:t>
            </a:r>
          </a:p>
        </p:txBody>
      </p:sp>
      <p:cxnSp>
        <p:nvCxnSpPr>
          <p:cNvPr id="10" name="Straight Connector 9">
            <a:extLst>
              <a:ext uri="{FF2B5EF4-FFF2-40B4-BE49-F238E27FC236}">
                <a16:creationId xmlns:a16="http://schemas.microsoft.com/office/drawing/2014/main" id="{5D243DB0-1D73-699D-C10D-7D3467878660}"/>
              </a:ext>
            </a:extLst>
          </p:cNvPr>
          <p:cNvCxnSpPr/>
          <p:nvPr/>
        </p:nvCxnSpPr>
        <p:spPr>
          <a:xfrm>
            <a:off x="5410200" y="5638800"/>
            <a:ext cx="0" cy="68580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055" name="Group 23">
            <a:extLst>
              <a:ext uri="{FF2B5EF4-FFF2-40B4-BE49-F238E27FC236}">
                <a16:creationId xmlns:a16="http://schemas.microsoft.com/office/drawing/2014/main" id="{205A4D1B-BC49-1658-0DF4-72750B6F3799}"/>
              </a:ext>
            </a:extLst>
          </p:cNvPr>
          <p:cNvGrpSpPr>
            <a:grpSpLocks/>
          </p:cNvGrpSpPr>
          <p:nvPr/>
        </p:nvGrpSpPr>
        <p:grpSpPr bwMode="auto">
          <a:xfrm>
            <a:off x="1524000" y="381000"/>
            <a:ext cx="7620000" cy="847725"/>
            <a:chOff x="1440" y="570"/>
            <a:chExt cx="3792" cy="534"/>
          </a:xfrm>
        </p:grpSpPr>
        <p:sp>
          <p:nvSpPr>
            <p:cNvPr id="2065" name="Line 9">
              <a:extLst>
                <a:ext uri="{FF2B5EF4-FFF2-40B4-BE49-F238E27FC236}">
                  <a16:creationId xmlns:a16="http://schemas.microsoft.com/office/drawing/2014/main" id="{C3545BDE-B2FF-2708-5F88-D372F2FDB014}"/>
                </a:ext>
              </a:extLst>
            </p:cNvPr>
            <p:cNvSpPr>
              <a:spLocks noChangeShapeType="1"/>
            </p:cNvSpPr>
            <p:nvPr/>
          </p:nvSpPr>
          <p:spPr bwMode="auto">
            <a:xfrm>
              <a:off x="1440" y="1104"/>
              <a:ext cx="37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066" name="Line 10">
              <a:extLst>
                <a:ext uri="{FF2B5EF4-FFF2-40B4-BE49-F238E27FC236}">
                  <a16:creationId xmlns:a16="http://schemas.microsoft.com/office/drawing/2014/main" id="{7F519F4A-B722-8A86-4E38-46B6F927DB89}"/>
                </a:ext>
              </a:extLst>
            </p:cNvPr>
            <p:cNvSpPr>
              <a:spLocks noChangeShapeType="1"/>
            </p:cNvSpPr>
            <p:nvPr/>
          </p:nvSpPr>
          <p:spPr bwMode="auto">
            <a:xfrm>
              <a:off x="4320" y="624"/>
              <a:ext cx="0"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067" name="Text Box 11">
              <a:extLst>
                <a:ext uri="{FF2B5EF4-FFF2-40B4-BE49-F238E27FC236}">
                  <a16:creationId xmlns:a16="http://schemas.microsoft.com/office/drawing/2014/main" id="{B0CC7FD0-80E0-6BAB-AC2B-1A42F3855655}"/>
                </a:ext>
              </a:extLst>
            </p:cNvPr>
            <p:cNvSpPr txBox="1">
              <a:spLocks noChangeArrowheads="1"/>
            </p:cNvSpPr>
            <p:nvPr/>
          </p:nvSpPr>
          <p:spPr bwMode="auto">
            <a:xfrm>
              <a:off x="4310" y="570"/>
              <a:ext cx="45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p</a:t>
              </a:r>
              <a:r>
                <a:rPr lang="en-US" altLang="en-US" baseline="-25000"/>
                <a:t>atm</a:t>
              </a:r>
              <a:endParaRPr lang="en-US" altLang="en-US"/>
            </a:p>
          </p:txBody>
        </p:sp>
      </p:grpSp>
      <p:grpSp>
        <p:nvGrpSpPr>
          <p:cNvPr id="2056" name="Group 22">
            <a:extLst>
              <a:ext uri="{FF2B5EF4-FFF2-40B4-BE49-F238E27FC236}">
                <a16:creationId xmlns:a16="http://schemas.microsoft.com/office/drawing/2014/main" id="{4DC14F2A-8DC8-F9C3-25B5-E86BA5DC50C1}"/>
              </a:ext>
            </a:extLst>
          </p:cNvPr>
          <p:cNvGrpSpPr>
            <a:grpSpLocks/>
          </p:cNvGrpSpPr>
          <p:nvPr/>
        </p:nvGrpSpPr>
        <p:grpSpPr bwMode="auto">
          <a:xfrm>
            <a:off x="3048000" y="1219200"/>
            <a:ext cx="5486400" cy="4495800"/>
            <a:chOff x="1920" y="1104"/>
            <a:chExt cx="3456" cy="1680"/>
          </a:xfrm>
        </p:grpSpPr>
        <p:sp>
          <p:nvSpPr>
            <p:cNvPr id="2062" name="Line 15">
              <a:extLst>
                <a:ext uri="{FF2B5EF4-FFF2-40B4-BE49-F238E27FC236}">
                  <a16:creationId xmlns:a16="http://schemas.microsoft.com/office/drawing/2014/main" id="{46CCC5E2-83D3-3290-6E17-5AD380B4F109}"/>
                </a:ext>
              </a:extLst>
            </p:cNvPr>
            <p:cNvSpPr>
              <a:spLocks noChangeShapeType="1"/>
            </p:cNvSpPr>
            <p:nvPr/>
          </p:nvSpPr>
          <p:spPr bwMode="auto">
            <a:xfrm>
              <a:off x="2016" y="2784"/>
              <a:ext cx="3360" cy="0"/>
            </a:xfrm>
            <a:prstGeom prst="line">
              <a:avLst/>
            </a:prstGeom>
            <a:noFill/>
            <a:ln w="28575">
              <a:solidFill>
                <a:schemeClr val="tx1"/>
              </a:solidFill>
              <a:prstDash val="dashDot"/>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063" name="Line 20">
              <a:extLst>
                <a:ext uri="{FF2B5EF4-FFF2-40B4-BE49-F238E27FC236}">
                  <a16:creationId xmlns:a16="http://schemas.microsoft.com/office/drawing/2014/main" id="{EA0A7365-D4AF-0B2F-7316-353F4B04F139}"/>
                </a:ext>
              </a:extLst>
            </p:cNvPr>
            <p:cNvSpPr>
              <a:spLocks noChangeShapeType="1"/>
            </p:cNvSpPr>
            <p:nvPr/>
          </p:nvSpPr>
          <p:spPr bwMode="auto">
            <a:xfrm>
              <a:off x="2160" y="1104"/>
              <a:ext cx="0" cy="168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064" name="Text Box 21">
              <a:extLst>
                <a:ext uri="{FF2B5EF4-FFF2-40B4-BE49-F238E27FC236}">
                  <a16:creationId xmlns:a16="http://schemas.microsoft.com/office/drawing/2014/main" id="{FA1A2AA5-B901-6F88-25B4-5EFB488466C9}"/>
                </a:ext>
              </a:extLst>
            </p:cNvPr>
            <p:cNvSpPr txBox="1">
              <a:spLocks noChangeArrowheads="1"/>
            </p:cNvSpPr>
            <p:nvPr/>
          </p:nvSpPr>
          <p:spPr bwMode="auto">
            <a:xfrm>
              <a:off x="1920" y="1422"/>
              <a:ext cx="27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i="1"/>
                <a:t>H</a:t>
              </a:r>
            </a:p>
          </p:txBody>
        </p:sp>
      </p:grpSp>
      <p:grpSp>
        <p:nvGrpSpPr>
          <p:cNvPr id="4" name="Group 20">
            <a:extLst>
              <a:ext uri="{FF2B5EF4-FFF2-40B4-BE49-F238E27FC236}">
                <a16:creationId xmlns:a16="http://schemas.microsoft.com/office/drawing/2014/main" id="{EA205723-E447-C89C-6D95-45D58FFB3181}"/>
              </a:ext>
            </a:extLst>
          </p:cNvPr>
          <p:cNvGrpSpPr>
            <a:grpSpLocks/>
          </p:cNvGrpSpPr>
          <p:nvPr/>
        </p:nvGrpSpPr>
        <p:grpSpPr bwMode="auto">
          <a:xfrm>
            <a:off x="3222625" y="1600200"/>
            <a:ext cx="6086475" cy="4114800"/>
            <a:chOff x="3051999" y="2132014"/>
            <a:chExt cx="4915531" cy="4114798"/>
          </a:xfrm>
        </p:grpSpPr>
        <p:sp>
          <p:nvSpPr>
            <p:cNvPr id="2061" name="Line 16">
              <a:extLst>
                <a:ext uri="{FF2B5EF4-FFF2-40B4-BE49-F238E27FC236}">
                  <a16:creationId xmlns:a16="http://schemas.microsoft.com/office/drawing/2014/main" id="{2309AC61-AF3D-21A8-BE93-2659260E153E}"/>
                </a:ext>
              </a:extLst>
            </p:cNvPr>
            <p:cNvSpPr>
              <a:spLocks noChangeShapeType="1"/>
            </p:cNvSpPr>
            <p:nvPr/>
          </p:nvSpPr>
          <p:spPr bwMode="auto">
            <a:xfrm>
              <a:off x="3403292" y="2970214"/>
              <a:ext cx="1494517" cy="327659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graphicFrame>
          <p:nvGraphicFramePr>
            <p:cNvPr id="2051" name="Object 4">
              <a:extLst>
                <a:ext uri="{FF2B5EF4-FFF2-40B4-BE49-F238E27FC236}">
                  <a16:creationId xmlns:a16="http://schemas.microsoft.com/office/drawing/2014/main" id="{FA83F6DB-8775-619D-15E7-355D77FA5B24}"/>
                </a:ext>
              </a:extLst>
            </p:cNvPr>
            <p:cNvGraphicFramePr>
              <a:graphicFrameLocks noChangeAspect="1"/>
            </p:cNvGraphicFramePr>
            <p:nvPr/>
          </p:nvGraphicFramePr>
          <p:xfrm>
            <a:off x="3051999" y="2132014"/>
            <a:ext cx="4915531" cy="1057274"/>
          </p:xfrm>
          <a:graphic>
            <a:graphicData uri="http://schemas.openxmlformats.org/presentationml/2006/ole">
              <mc:AlternateContent xmlns:mc="http://schemas.openxmlformats.org/markup-compatibility/2006">
                <mc:Choice xmlns:v="urn:schemas-microsoft-com:vml" Requires="v">
                  <p:oleObj name="Equation" r:id="rId4" imgW="2666880" imgH="431640" progId="Equation.3">
                    <p:embed/>
                  </p:oleObj>
                </mc:Choice>
                <mc:Fallback>
                  <p:oleObj name="Equation" r:id="rId4" imgW="2666880" imgH="431640" progId="Equation.3">
                    <p:embed/>
                    <p:pic>
                      <p:nvPicPr>
                        <p:cNvPr id="2051" name="Object 4">
                          <a:extLst>
                            <a:ext uri="{FF2B5EF4-FFF2-40B4-BE49-F238E27FC236}">
                              <a16:creationId xmlns:a16="http://schemas.microsoft.com/office/drawing/2014/main" id="{FA83F6DB-8775-619D-15E7-355D77FA5B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1999" y="2132014"/>
                          <a:ext cx="4915531" cy="1057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30">
            <a:extLst>
              <a:ext uri="{FF2B5EF4-FFF2-40B4-BE49-F238E27FC236}">
                <a16:creationId xmlns:a16="http://schemas.microsoft.com/office/drawing/2014/main" id="{E5FE4016-F1DB-E31A-1167-AADE657F55CE}"/>
              </a:ext>
            </a:extLst>
          </p:cNvPr>
          <p:cNvGrpSpPr>
            <a:grpSpLocks/>
          </p:cNvGrpSpPr>
          <p:nvPr/>
        </p:nvGrpSpPr>
        <p:grpSpPr bwMode="auto">
          <a:xfrm>
            <a:off x="4724400" y="3200400"/>
            <a:ext cx="4271963" cy="3124200"/>
            <a:chOff x="3168" y="1392"/>
            <a:chExt cx="2691" cy="1968"/>
          </a:xfrm>
        </p:grpSpPr>
        <p:sp>
          <p:nvSpPr>
            <p:cNvPr id="2060" name="Line 26">
              <a:extLst>
                <a:ext uri="{FF2B5EF4-FFF2-40B4-BE49-F238E27FC236}">
                  <a16:creationId xmlns:a16="http://schemas.microsoft.com/office/drawing/2014/main" id="{88E60C88-69E4-D5C2-CB1A-67C7AD05E344}"/>
                </a:ext>
              </a:extLst>
            </p:cNvPr>
            <p:cNvSpPr>
              <a:spLocks noChangeShapeType="1"/>
            </p:cNvSpPr>
            <p:nvPr/>
          </p:nvSpPr>
          <p:spPr bwMode="auto">
            <a:xfrm>
              <a:off x="4416" y="2160"/>
              <a:ext cx="48" cy="1200"/>
            </a:xfrm>
            <a:prstGeom prst="line">
              <a:avLst/>
            </a:prstGeom>
            <a:noFill/>
            <a:ln w="28575">
              <a:solidFill>
                <a:schemeClr val="tx1"/>
              </a:solidFill>
              <a:prstDash val="dashDot"/>
              <a:round/>
              <a:headEnd/>
              <a:tailEnd/>
            </a:ln>
            <a:extLst>
              <a:ext uri="{909E8E84-426E-40DD-AFC4-6F175D3DCCD1}">
                <a14:hiddenFill xmlns:a14="http://schemas.microsoft.com/office/drawing/2010/main">
                  <a:noFill/>
                </a14:hiddenFill>
              </a:ext>
            </a:extLst>
          </p:spPr>
          <p:txBody>
            <a:bodyPr>
              <a:spAutoFit/>
            </a:bodyPr>
            <a:lstStyle/>
            <a:p>
              <a:endParaRPr lang="en-US"/>
            </a:p>
          </p:txBody>
        </p:sp>
        <p:graphicFrame>
          <p:nvGraphicFramePr>
            <p:cNvPr id="2050" name="Object 3">
              <a:extLst>
                <a:ext uri="{FF2B5EF4-FFF2-40B4-BE49-F238E27FC236}">
                  <a16:creationId xmlns:a16="http://schemas.microsoft.com/office/drawing/2014/main" id="{7DE2A78D-6E17-3216-C1E6-21F48989C0CE}"/>
                </a:ext>
              </a:extLst>
            </p:cNvPr>
            <p:cNvGraphicFramePr>
              <a:graphicFrameLocks noChangeAspect="1"/>
            </p:cNvGraphicFramePr>
            <p:nvPr/>
          </p:nvGraphicFramePr>
          <p:xfrm>
            <a:off x="3168" y="1392"/>
            <a:ext cx="2691" cy="656"/>
          </p:xfrm>
          <a:graphic>
            <a:graphicData uri="http://schemas.openxmlformats.org/presentationml/2006/ole">
              <mc:AlternateContent xmlns:mc="http://schemas.openxmlformats.org/markup-compatibility/2006">
                <mc:Choice xmlns:v="urn:schemas-microsoft-com:vml" Requires="v">
                  <p:oleObj name="Equation" r:id="rId6" imgW="2057400" imgH="431640" progId="Equation.3">
                    <p:embed/>
                  </p:oleObj>
                </mc:Choice>
                <mc:Fallback>
                  <p:oleObj name="Equation" r:id="rId6" imgW="2057400" imgH="431640" progId="Equation.3">
                    <p:embed/>
                    <p:pic>
                      <p:nvPicPr>
                        <p:cNvPr id="2050" name="Object 3">
                          <a:extLst>
                            <a:ext uri="{FF2B5EF4-FFF2-40B4-BE49-F238E27FC236}">
                              <a16:creationId xmlns:a16="http://schemas.microsoft.com/office/drawing/2014/main" id="{7DE2A78D-6E17-3216-C1E6-21F48989C0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8" y="1392"/>
                          <a:ext cx="2691" cy="6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059" name="Line 10">
            <a:extLst>
              <a:ext uri="{FF2B5EF4-FFF2-40B4-BE49-F238E27FC236}">
                <a16:creationId xmlns:a16="http://schemas.microsoft.com/office/drawing/2014/main" id="{2195E0EB-FC8C-8686-CDCF-C2B09623F06A}"/>
              </a:ext>
            </a:extLst>
          </p:cNvPr>
          <p:cNvSpPr>
            <a:spLocks noChangeShapeType="1"/>
          </p:cNvSpPr>
          <p:nvPr/>
        </p:nvSpPr>
        <p:spPr bwMode="auto">
          <a:xfrm flipH="1">
            <a:off x="6629400" y="4038600"/>
            <a:ext cx="533400" cy="1600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grpSp>
        <p:nvGrpSpPr>
          <p:cNvPr id="2" name="Group 1">
            <a:extLst>
              <a:ext uri="{FF2B5EF4-FFF2-40B4-BE49-F238E27FC236}">
                <a16:creationId xmlns:a16="http://schemas.microsoft.com/office/drawing/2014/main" id="{39C9E116-AABF-D1C3-E7C8-9071F169CF7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5540B59-E7E9-A877-5236-D131D4866D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713786DA-C2D8-50C0-23EC-2709DEE9DC96}"/>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EC089A6-8914-4BDC-EA3D-6A624F9CF38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A938615C-43AB-6DAF-1946-0561C57527F1}"/>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013E0C26-B4BE-D7E5-BD87-39BA4BC778DE}"/>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2FBD36FE-42B3-E3FB-3D01-C07E737DF0D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87F69C6-9D2E-4DBE-0E99-37C064A98B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EB0B8A64-2984-3AF7-A978-E78B693C671B}"/>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40C6FABF-CFB1-7C93-993F-7E0E71B98DE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B46AC7D2-05B5-2EDA-D672-6F71C6D8A1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13102EBD-2073-3A14-052D-60B42CA112FE}"/>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5071FD47-2AEE-26C0-9FB3-A10506FB26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B53F6487-F8D7-12A4-3BBC-DED4200B7D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2181C5FA-C9D1-5F6B-D8C7-C7E0E79CEA0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885CCA86-FD91-1A56-049C-3E62E824A71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4C79080C-380C-F533-C6C5-D59233CA43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ECF8249F-A953-FFB2-5E39-17B3AB4CC29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88D25AE-411E-4E74-077E-9F20A482F4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0" name="Title 1">
            <a:extLst>
              <a:ext uri="{FF2B5EF4-FFF2-40B4-BE49-F238E27FC236}">
                <a16:creationId xmlns:a16="http://schemas.microsoft.com/office/drawing/2014/main" id="{BEDCEF79-B81E-3D71-55BA-A196D402E28A}"/>
              </a:ext>
            </a:extLst>
          </p:cNvPr>
          <p:cNvSpPr>
            <a:spLocks noGrp="1"/>
          </p:cNvSpPr>
          <p:nvPr>
            <p:ph type="title"/>
          </p:nvPr>
        </p:nvSpPr>
        <p:spPr>
          <a:xfrm>
            <a:off x="914400" y="349696"/>
            <a:ext cx="7772400" cy="702372"/>
          </a:xfrm>
        </p:spPr>
        <p:txBody>
          <a:bodyPr/>
          <a:lstStyle/>
          <a:p>
            <a:r>
              <a:rPr lang="en-US" altLang="en-US" sz="2800" dirty="0"/>
              <a:t>Head Fall with Lowest Irreversibility</a:t>
            </a:r>
          </a:p>
        </p:txBody>
      </p:sp>
      <mc:AlternateContent xmlns:mc="http://schemas.openxmlformats.org/markup-compatibility/2006" xmlns:p14="http://schemas.microsoft.com/office/powerpoint/2010/main">
        <mc:Choice Requires="p14">
          <p:contentPart p14:bwMode="auto" r:id="rId2">
            <p14:nvContentPartPr>
              <p14:cNvPr id="11266" name="Ink 5">
                <a:extLst>
                  <a:ext uri="{FF2B5EF4-FFF2-40B4-BE49-F238E27FC236}">
                    <a16:creationId xmlns:a16="http://schemas.microsoft.com/office/drawing/2014/main" id="{8E78EDFC-5EB9-18BD-D887-C7E292B9BA1A}"/>
                  </a:ext>
                </a:extLst>
              </p14:cNvPr>
              <p14:cNvContentPartPr>
                <a14:cpLocks xmlns:a14="http://schemas.microsoft.com/office/drawing/2010/main" noRot="1" noChangeAspect="1" noEditPoints="1" noChangeArrowheads="1" noChangeShapeType="1"/>
              </p14:cNvContentPartPr>
              <p14:nvPr/>
            </p14:nvContentPartPr>
            <p14:xfrm>
              <a:off x="2655888" y="2387600"/>
              <a:ext cx="15875" cy="1588"/>
            </p14:xfrm>
          </p:contentPart>
        </mc:Choice>
        <mc:Fallback xmlns="">
          <p:pic>
            <p:nvPicPr>
              <p:cNvPr id="11266" name="Ink 5">
                <a:extLst>
                  <a:ext uri="{FF2B5EF4-FFF2-40B4-BE49-F238E27FC236}">
                    <a16:creationId xmlns:a16="http://schemas.microsoft.com/office/drawing/2014/main" id="{8E78EDFC-5EB9-18BD-D887-C7E292B9BA1A}"/>
                  </a:ext>
                </a:extLst>
              </p:cNvPr>
              <p:cNvPicPr>
                <a:picLocks noRot="1" noChangeAspect="1" noEditPoints="1" noChangeArrowheads="1" noChangeShapeType="1"/>
              </p:cNvPicPr>
              <p:nvPr/>
            </p:nvPicPr>
            <p:blipFill>
              <a:blip r:embed="rId4"/>
              <a:stretch>
                <a:fillRect/>
              </a:stretch>
            </p:blipFill>
            <p:spPr>
              <a:xfrm>
                <a:off x="2646915" y="2346312"/>
                <a:ext cx="3382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268" name="Ink 6">
                <a:extLst>
                  <a:ext uri="{FF2B5EF4-FFF2-40B4-BE49-F238E27FC236}">
                    <a16:creationId xmlns:a16="http://schemas.microsoft.com/office/drawing/2014/main" id="{CF8CEE1A-3653-C237-2029-DF5100E2111B}"/>
                  </a:ext>
                </a:extLst>
              </p14:cNvPr>
              <p14:cNvContentPartPr>
                <a14:cpLocks xmlns:a14="http://schemas.microsoft.com/office/drawing/2010/main" noRot="1" noChangeAspect="1" noEditPoints="1" noChangeArrowheads="1" noChangeShapeType="1"/>
              </p14:cNvContentPartPr>
              <p14:nvPr/>
            </p14:nvContentPartPr>
            <p14:xfrm>
              <a:off x="3632200" y="6656388"/>
              <a:ext cx="1588" cy="1587"/>
            </p14:xfrm>
          </p:contentPart>
        </mc:Choice>
        <mc:Fallback xmlns="">
          <p:pic>
            <p:nvPicPr>
              <p:cNvPr id="11268" name="Ink 6">
                <a:extLst>
                  <a:ext uri="{FF2B5EF4-FFF2-40B4-BE49-F238E27FC236}">
                    <a16:creationId xmlns:a16="http://schemas.microsoft.com/office/drawing/2014/main" id="{CF8CEE1A-3653-C237-2029-DF5100E2111B}"/>
                  </a:ext>
                </a:extLst>
              </p:cNvPr>
              <p:cNvPicPr>
                <a:picLocks noRot="1" noChangeAspect="1" noEditPoints="1" noChangeArrowheads="1" noChangeShapeType="1"/>
              </p:cNvPicPr>
              <p:nvPr/>
            </p:nvPicPr>
            <p:blipFill>
              <a:blip r:embed="rId6"/>
              <a:stretch>
                <a:fillRect/>
              </a:stretch>
            </p:blipFill>
            <p:spPr>
              <a:xfrm>
                <a:off x="3590912" y="6615126"/>
                <a:ext cx="84164" cy="84111"/>
              </a:xfrm>
              <a:prstGeom prst="rect">
                <a:avLst/>
              </a:prstGeom>
            </p:spPr>
          </p:pic>
        </mc:Fallback>
      </mc:AlternateContent>
      <p:pic>
        <p:nvPicPr>
          <p:cNvPr id="9" name="Picture 8">
            <a:extLst>
              <a:ext uri="{FF2B5EF4-FFF2-40B4-BE49-F238E27FC236}">
                <a16:creationId xmlns:a16="http://schemas.microsoft.com/office/drawing/2014/main" id="{C8658E5F-9C22-DE85-F510-F54E77FEC7C6}"/>
              </a:ext>
            </a:extLst>
          </p:cNvPr>
          <p:cNvPicPr>
            <a:picLocks noChangeAspect="1"/>
          </p:cNvPicPr>
          <p:nvPr/>
        </p:nvPicPr>
        <p:blipFill>
          <a:blip r:embed="rId7"/>
          <a:stretch>
            <a:fillRect/>
          </a:stretch>
        </p:blipFill>
        <p:spPr>
          <a:xfrm>
            <a:off x="152400" y="1295400"/>
            <a:ext cx="7428837" cy="4687762"/>
          </a:xfrm>
          <a:prstGeom prst="rect">
            <a:avLst/>
          </a:prstGeom>
        </p:spPr>
      </p:pic>
      <p:pic>
        <p:nvPicPr>
          <p:cNvPr id="10" name="Picture 9">
            <a:extLst>
              <a:ext uri="{FF2B5EF4-FFF2-40B4-BE49-F238E27FC236}">
                <a16:creationId xmlns:a16="http://schemas.microsoft.com/office/drawing/2014/main" id="{0AA61020-B92B-7CD0-2740-7C762C982684}"/>
              </a:ext>
            </a:extLst>
          </p:cNvPr>
          <p:cNvPicPr>
            <a:picLocks noChangeAspect="1"/>
          </p:cNvPicPr>
          <p:nvPr/>
        </p:nvPicPr>
        <p:blipFill>
          <a:blip r:embed="rId8"/>
          <a:stretch>
            <a:fillRect/>
          </a:stretch>
        </p:blipFill>
        <p:spPr>
          <a:xfrm>
            <a:off x="6966699" y="5078613"/>
            <a:ext cx="1936896" cy="967973"/>
          </a:xfrm>
          <a:prstGeom prst="rect">
            <a:avLst/>
          </a:prstGeom>
        </p:spPr>
      </p:pic>
      <p:grpSp>
        <p:nvGrpSpPr>
          <p:cNvPr id="11" name="Group 10">
            <a:extLst>
              <a:ext uri="{FF2B5EF4-FFF2-40B4-BE49-F238E27FC236}">
                <a16:creationId xmlns:a16="http://schemas.microsoft.com/office/drawing/2014/main" id="{1F565352-F90F-C464-9F55-41BE331ADA57}"/>
              </a:ext>
            </a:extLst>
          </p:cNvPr>
          <p:cNvGrpSpPr/>
          <p:nvPr/>
        </p:nvGrpSpPr>
        <p:grpSpPr>
          <a:xfrm>
            <a:off x="0" y="0"/>
            <a:ext cx="9144000" cy="6858000"/>
            <a:chOff x="0" y="0"/>
            <a:chExt cx="9144000" cy="6858000"/>
          </a:xfrm>
        </p:grpSpPr>
        <p:pic>
          <p:nvPicPr>
            <p:cNvPr id="12" name="Picture 22" descr="Logo usage Guidelines">
              <a:extLst>
                <a:ext uri="{FF2B5EF4-FFF2-40B4-BE49-F238E27FC236}">
                  <a16:creationId xmlns:a16="http://schemas.microsoft.com/office/drawing/2014/main" id="{B0091785-C53D-8EB2-3153-1321D18D16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38">
              <a:extLst>
                <a:ext uri="{FF2B5EF4-FFF2-40B4-BE49-F238E27FC236}">
                  <a16:creationId xmlns:a16="http://schemas.microsoft.com/office/drawing/2014/main" id="{988BF62A-EBE4-DC85-86E1-7B4B1D998239}"/>
                </a:ext>
              </a:extLst>
            </p:cNvPr>
            <p:cNvGrpSpPr>
              <a:grpSpLocks/>
            </p:cNvGrpSpPr>
            <p:nvPr/>
          </p:nvGrpSpPr>
          <p:grpSpPr bwMode="auto">
            <a:xfrm>
              <a:off x="0" y="0"/>
              <a:ext cx="9144000" cy="6858000"/>
              <a:chOff x="0" y="0"/>
              <a:chExt cx="9144000" cy="6858000"/>
            </a:xfrm>
          </p:grpSpPr>
          <p:grpSp>
            <p:nvGrpSpPr>
              <p:cNvPr id="14" name="Group 19">
                <a:extLst>
                  <a:ext uri="{FF2B5EF4-FFF2-40B4-BE49-F238E27FC236}">
                    <a16:creationId xmlns:a16="http://schemas.microsoft.com/office/drawing/2014/main" id="{2FF4660E-92C5-1769-2107-C11EC066AECD}"/>
                  </a:ext>
                </a:extLst>
              </p:cNvPr>
              <p:cNvGrpSpPr>
                <a:grpSpLocks/>
              </p:cNvGrpSpPr>
              <p:nvPr/>
            </p:nvGrpSpPr>
            <p:grpSpPr bwMode="auto">
              <a:xfrm>
                <a:off x="0" y="0"/>
                <a:ext cx="9144000" cy="6858000"/>
                <a:chOff x="0" y="0"/>
                <a:chExt cx="9144000" cy="6858000"/>
              </a:xfrm>
            </p:grpSpPr>
            <p:grpSp>
              <p:nvGrpSpPr>
                <p:cNvPr id="16" name="Group 15">
                  <a:extLst>
                    <a:ext uri="{FF2B5EF4-FFF2-40B4-BE49-F238E27FC236}">
                      <a16:creationId xmlns:a16="http://schemas.microsoft.com/office/drawing/2014/main" id="{211A0DA3-42EB-78F4-740A-443ADF4A24BD}"/>
                    </a:ext>
                  </a:extLst>
                </p:cNvPr>
                <p:cNvGrpSpPr>
                  <a:grpSpLocks/>
                </p:cNvGrpSpPr>
                <p:nvPr/>
              </p:nvGrpSpPr>
              <p:grpSpPr bwMode="auto">
                <a:xfrm>
                  <a:off x="0" y="0"/>
                  <a:ext cx="9144000" cy="6858000"/>
                  <a:chOff x="0" y="0"/>
                  <a:chExt cx="5760" cy="4320"/>
                </a:xfrm>
              </p:grpSpPr>
              <p:grpSp>
                <p:nvGrpSpPr>
                  <p:cNvPr id="18" name="Group 17">
                    <a:extLst>
                      <a:ext uri="{FF2B5EF4-FFF2-40B4-BE49-F238E27FC236}">
                        <a16:creationId xmlns:a16="http://schemas.microsoft.com/office/drawing/2014/main" id="{1102CB77-6DED-8BB2-F654-5901C34756A3}"/>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ADD3C5DB-8943-E2FD-3A33-B5059E3A2E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5EDE2773-F438-3745-A70F-E279800E70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AFB9AED9-9FDD-1E05-309E-3F674D4FD1DF}"/>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0E6978CB-6836-635E-400B-6B77F735021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4">
                      <a:extLst>
                        <a:ext uri="{FF2B5EF4-FFF2-40B4-BE49-F238E27FC236}">
                          <a16:creationId xmlns:a16="http://schemas.microsoft.com/office/drawing/2014/main" id="{E4B8909E-D3C1-7D95-509E-78CA4FD2AF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B1AFE59B-3B15-DCD8-8CA9-7159929F20A7}"/>
                      </a:ext>
                    </a:extLst>
                  </p:cNvPr>
                  <p:cNvGrpSpPr>
                    <a:grpSpLocks/>
                  </p:cNvGrpSpPr>
                  <p:nvPr/>
                </p:nvGrpSpPr>
                <p:grpSpPr bwMode="auto">
                  <a:xfrm>
                    <a:off x="144" y="0"/>
                    <a:ext cx="5616" cy="144"/>
                    <a:chOff x="96" y="-48"/>
                    <a:chExt cx="5520" cy="144"/>
                  </a:xfrm>
                </p:grpSpPr>
                <p:sp>
                  <p:nvSpPr>
                    <p:cNvPr id="24" name="Rectangle 23">
                      <a:extLst>
                        <a:ext uri="{FF2B5EF4-FFF2-40B4-BE49-F238E27FC236}">
                          <a16:creationId xmlns:a16="http://schemas.microsoft.com/office/drawing/2014/main" id="{04B9B30D-7DD0-D141-EA20-1218E73D2C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24">
                      <a:extLst>
                        <a:ext uri="{FF2B5EF4-FFF2-40B4-BE49-F238E27FC236}">
                          <a16:creationId xmlns:a16="http://schemas.microsoft.com/office/drawing/2014/main" id="{1002395B-B427-BA5C-040E-8143F790CF9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4356C181-1E03-FB59-91A8-52F89FE5CF3F}"/>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CEF849F4-F638-362C-845A-2F72AEB9E1A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71007AAD-CD88-6624-EE64-B6AA1FF72D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A52099E1-C499-126A-E98B-7089FAD7859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EBAFD54B-6268-7245-28B4-46E3426A6CB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BD1D8-086B-5962-30CA-EC358A442B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B15F0B-D8F7-2786-CCB1-90169BE5CC32}"/>
              </a:ext>
            </a:extLst>
          </p:cNvPr>
          <p:cNvSpPr>
            <a:spLocks noGrp="1"/>
          </p:cNvSpPr>
          <p:nvPr>
            <p:ph type="title"/>
          </p:nvPr>
        </p:nvSpPr>
        <p:spPr>
          <a:xfrm>
            <a:off x="2220462" y="76200"/>
            <a:ext cx="5355089" cy="1143000"/>
          </a:xfrm>
        </p:spPr>
        <p:txBody>
          <a:bodyPr/>
          <a:lstStyle/>
          <a:p>
            <a:r>
              <a:rPr lang="en-IN" sz="2800" dirty="0"/>
              <a:t>The Pelton Wheel &amp; Bucket</a:t>
            </a:r>
          </a:p>
        </p:txBody>
      </p:sp>
      <p:grpSp>
        <p:nvGrpSpPr>
          <p:cNvPr id="5" name="Group 4">
            <a:extLst>
              <a:ext uri="{FF2B5EF4-FFF2-40B4-BE49-F238E27FC236}">
                <a16:creationId xmlns:a16="http://schemas.microsoft.com/office/drawing/2014/main" id="{0533623D-B0C5-BC10-BA93-C6CDB55F04A2}"/>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398C9927-E1D2-8ECF-7126-DAC43CAE76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9D25AC92-F614-B916-0C8C-1950F56BA78C}"/>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6369BCC3-864F-9DF9-39E5-4EE4BAFFE443}"/>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35AFAA08-DFFA-D2CF-6AEC-DE99AF224C06}"/>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6056F1A-83E4-F61A-DBDA-9C2C3571988F}"/>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C2B7A2F1-1ED7-F20B-7813-1B52464DF58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B9151D6F-03FA-5DCB-AECE-2CA6B92466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6D6FC0FA-B625-24EB-9D1C-DBE3B4A9393F}"/>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3D648A70-98D5-22CA-9A10-61359DA32A9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8821AF98-AA5A-F8EA-EB24-C401FBF237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5EDCC523-84B4-B0A8-6889-BF6442A2BFD1}"/>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B5DBA4BA-F39C-97FE-1281-12099EA7FCF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06879C64-317E-546F-FF4F-5ADD3B5ACBD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2C50D1FD-8B98-E7D5-F65B-8B257DD906C8}"/>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B817FD6D-9267-5F84-AF69-0557B72A036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C1A6014E-D032-8330-19E9-C8B8579468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431A32C4-22FC-FB0E-4745-ABC2C46E1F7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AED4BDE8-B0A0-0D85-C006-89290FE9D8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6" name="Picture 25">
            <a:extLst>
              <a:ext uri="{FF2B5EF4-FFF2-40B4-BE49-F238E27FC236}">
                <a16:creationId xmlns:a16="http://schemas.microsoft.com/office/drawing/2014/main" id="{15D0B9B9-BEC2-2F42-D146-B66235462839}"/>
              </a:ext>
            </a:extLst>
          </p:cNvPr>
          <p:cNvPicPr>
            <a:picLocks noChangeAspect="1"/>
          </p:cNvPicPr>
          <p:nvPr/>
        </p:nvPicPr>
        <p:blipFill>
          <a:blip r:embed="rId4"/>
          <a:stretch>
            <a:fillRect/>
          </a:stretch>
        </p:blipFill>
        <p:spPr>
          <a:xfrm>
            <a:off x="401921" y="1313688"/>
            <a:ext cx="8645122" cy="4172712"/>
          </a:xfrm>
          <a:prstGeom prst="rect">
            <a:avLst/>
          </a:prstGeom>
        </p:spPr>
      </p:pic>
      <p:pic>
        <p:nvPicPr>
          <p:cNvPr id="24" name="Picture 23">
            <a:extLst>
              <a:ext uri="{FF2B5EF4-FFF2-40B4-BE49-F238E27FC236}">
                <a16:creationId xmlns:a16="http://schemas.microsoft.com/office/drawing/2014/main" id="{AFF7598F-33AB-C2CA-7A8E-EA264209CE5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3000" contrast="67000"/>
                    </a14:imgEffect>
                  </a14:imgLayer>
                </a14:imgProps>
              </a:ext>
            </a:extLst>
          </a:blip>
          <a:stretch>
            <a:fillRect/>
          </a:stretch>
        </p:blipFill>
        <p:spPr>
          <a:xfrm>
            <a:off x="2819400" y="2026376"/>
            <a:ext cx="5096388" cy="3460024"/>
          </a:xfrm>
          <a:prstGeom prst="rect">
            <a:avLst/>
          </a:prstGeom>
        </p:spPr>
      </p:pic>
    </p:spTree>
    <p:extLst>
      <p:ext uri="{BB962C8B-B14F-4D97-AF65-F5344CB8AC3E}">
        <p14:creationId xmlns:p14="http://schemas.microsoft.com/office/powerpoint/2010/main" val="23568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circle(in)">
                                      <p:cBhvr>
                                        <p:cTn id="13"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ECE9E-B56C-4862-B552-D41BEC28EC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7AED5-E6E1-CB83-89A2-BE46699617A5}"/>
              </a:ext>
            </a:extLst>
          </p:cNvPr>
          <p:cNvSpPr>
            <a:spLocks noGrp="1"/>
          </p:cNvSpPr>
          <p:nvPr>
            <p:ph type="title"/>
          </p:nvPr>
        </p:nvSpPr>
        <p:spPr>
          <a:xfrm>
            <a:off x="2220462" y="76200"/>
            <a:ext cx="5355089" cy="1143000"/>
          </a:xfrm>
        </p:spPr>
        <p:txBody>
          <a:bodyPr/>
          <a:lstStyle/>
          <a:p>
            <a:r>
              <a:rPr lang="en-US" altLang="en-US" sz="2800" dirty="0"/>
              <a:t>Projections of action by an Orthogonal Jet on a Pelton Bucket</a:t>
            </a:r>
            <a:endParaRPr lang="en-IN" sz="2800" dirty="0"/>
          </a:p>
        </p:txBody>
      </p:sp>
      <p:grpSp>
        <p:nvGrpSpPr>
          <p:cNvPr id="5" name="Group 4">
            <a:extLst>
              <a:ext uri="{FF2B5EF4-FFF2-40B4-BE49-F238E27FC236}">
                <a16:creationId xmlns:a16="http://schemas.microsoft.com/office/drawing/2014/main" id="{EF234DC2-F6FB-9AA4-F320-097488CC6438}"/>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D10458DE-0CD1-C934-7F62-4546C9A3E0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B0EAED6C-0756-49B5-D763-749198BD1A52}"/>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B8CE6694-6851-5723-3B17-011712F3CD05}"/>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198B16F7-479E-A655-8647-07B23AB8CE49}"/>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94656D48-27DC-6A4F-ADF8-76C5EDDB81BD}"/>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DF970EE-DAA7-4375-A565-E0FF3F12B4E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F672F1C5-B05E-D927-E7FB-2F5D30DF3BF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33CFA480-A311-D69A-4A3A-E5708D4A0D78}"/>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878FA8B-C7C7-4786-4CD4-5AF4B1AEB6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27E26000-AE6F-AD47-CA1B-6D886A4AEA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6E5ED5EC-D84C-7B8D-6652-D8F584453F6C}"/>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8D4B4789-E459-D85C-C645-961E743A14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847B5DDF-9E03-7520-2320-D5B8E0FBE56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B7E2A8AA-F41E-A30C-6878-541CEC1FDCE9}"/>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9FB02CF2-E7DE-1436-312F-C0F702F169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AB832564-D605-2B57-BE21-38914BBA711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7EFE5216-864F-C6A1-6BCE-32C245DBF81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E4423AA7-6C28-2302-0ABC-41DDF9DDE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Picture 24">
            <a:extLst>
              <a:ext uri="{FF2B5EF4-FFF2-40B4-BE49-F238E27FC236}">
                <a16:creationId xmlns:a16="http://schemas.microsoft.com/office/drawing/2014/main" id="{AD714C78-6C3C-ACD8-F45C-6EA5659504E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3000" contrast="67000"/>
                    </a14:imgEffect>
                  </a14:imgLayer>
                </a14:imgProps>
              </a:ext>
            </a:extLst>
          </a:blip>
          <a:stretch>
            <a:fillRect/>
          </a:stretch>
        </p:blipFill>
        <p:spPr>
          <a:xfrm>
            <a:off x="5029200" y="4007576"/>
            <a:ext cx="3974012" cy="2698024"/>
          </a:xfrm>
          <a:prstGeom prst="rect">
            <a:avLst/>
          </a:prstGeom>
        </p:spPr>
      </p:pic>
      <p:grpSp>
        <p:nvGrpSpPr>
          <p:cNvPr id="30" name="Group 29">
            <a:extLst>
              <a:ext uri="{FF2B5EF4-FFF2-40B4-BE49-F238E27FC236}">
                <a16:creationId xmlns:a16="http://schemas.microsoft.com/office/drawing/2014/main" id="{C6B93C4C-A9CD-1FEA-2DE9-8AE78A0E04C4}"/>
              </a:ext>
            </a:extLst>
          </p:cNvPr>
          <p:cNvGrpSpPr/>
          <p:nvPr/>
        </p:nvGrpSpPr>
        <p:grpSpPr>
          <a:xfrm>
            <a:off x="5309023" y="1219200"/>
            <a:ext cx="2715255" cy="2702534"/>
            <a:chOff x="5309023" y="1219200"/>
            <a:chExt cx="2715255" cy="2702534"/>
          </a:xfrm>
        </p:grpSpPr>
        <p:pic>
          <p:nvPicPr>
            <p:cNvPr id="27" name="Picture 26">
              <a:extLst>
                <a:ext uri="{FF2B5EF4-FFF2-40B4-BE49-F238E27FC236}">
                  <a16:creationId xmlns:a16="http://schemas.microsoft.com/office/drawing/2014/main" id="{A26C6399-D51D-94E6-0920-1E05001AED9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6000" contrast="67000"/>
                      </a14:imgEffect>
                    </a14:imgLayer>
                  </a14:imgProps>
                </a:ext>
              </a:extLst>
            </a:blip>
            <a:stretch>
              <a:fillRect/>
            </a:stretch>
          </p:blipFill>
          <p:spPr>
            <a:xfrm>
              <a:off x="5309023" y="1219200"/>
              <a:ext cx="2691977" cy="2702534"/>
            </a:xfrm>
            <a:prstGeom prst="rect">
              <a:avLst/>
            </a:prstGeom>
          </p:spPr>
        </p:pic>
        <p:sp>
          <p:nvSpPr>
            <p:cNvPr id="3" name="TextBox 2">
              <a:extLst>
                <a:ext uri="{FF2B5EF4-FFF2-40B4-BE49-F238E27FC236}">
                  <a16:creationId xmlns:a16="http://schemas.microsoft.com/office/drawing/2014/main" id="{F792FCED-830C-CE5D-326A-31DD5C72951A}"/>
                </a:ext>
              </a:extLst>
            </p:cNvPr>
            <p:cNvSpPr txBox="1"/>
            <p:nvPr/>
          </p:nvSpPr>
          <p:spPr>
            <a:xfrm>
              <a:off x="7620000" y="2286000"/>
              <a:ext cx="404278" cy="523220"/>
            </a:xfrm>
            <a:prstGeom prst="rect">
              <a:avLst/>
            </a:prstGeom>
            <a:solidFill>
              <a:schemeClr val="bg1"/>
            </a:solidFill>
          </p:spPr>
          <p:txBody>
            <a:bodyPr wrap="none" rtlCol="0">
              <a:spAutoFit/>
            </a:bodyPr>
            <a:lstStyle/>
            <a:p>
              <a:r>
                <a:rPr lang="en-US" i="1" dirty="0"/>
                <a:t>A</a:t>
              </a:r>
              <a:endParaRPr lang="en-IN" i="1" dirty="0"/>
            </a:p>
          </p:txBody>
        </p:sp>
        <p:sp>
          <p:nvSpPr>
            <p:cNvPr id="4" name="TextBox 3">
              <a:extLst>
                <a:ext uri="{FF2B5EF4-FFF2-40B4-BE49-F238E27FC236}">
                  <a16:creationId xmlns:a16="http://schemas.microsoft.com/office/drawing/2014/main" id="{4D2A6FC3-EDFE-79EC-A82D-390718B6815C}"/>
                </a:ext>
              </a:extLst>
            </p:cNvPr>
            <p:cNvSpPr txBox="1"/>
            <p:nvPr/>
          </p:nvSpPr>
          <p:spPr>
            <a:xfrm>
              <a:off x="6324600" y="3210580"/>
              <a:ext cx="423514" cy="523220"/>
            </a:xfrm>
            <a:prstGeom prst="rect">
              <a:avLst/>
            </a:prstGeom>
            <a:solidFill>
              <a:schemeClr val="bg1"/>
            </a:solidFill>
          </p:spPr>
          <p:txBody>
            <a:bodyPr wrap="none" rtlCol="0">
              <a:spAutoFit/>
            </a:bodyPr>
            <a:lstStyle/>
            <a:p>
              <a:r>
                <a:rPr lang="en-US" b="1" i="1" dirty="0"/>
                <a:t>B</a:t>
              </a:r>
              <a:endParaRPr lang="en-IN" b="1" i="1" dirty="0"/>
            </a:p>
          </p:txBody>
        </p:sp>
      </p:grpSp>
      <p:grpSp>
        <p:nvGrpSpPr>
          <p:cNvPr id="31" name="Group 30">
            <a:extLst>
              <a:ext uri="{FF2B5EF4-FFF2-40B4-BE49-F238E27FC236}">
                <a16:creationId xmlns:a16="http://schemas.microsoft.com/office/drawing/2014/main" id="{D98146FF-107D-07D8-0C07-F4979CA66F57}"/>
              </a:ext>
            </a:extLst>
          </p:cNvPr>
          <p:cNvGrpSpPr/>
          <p:nvPr/>
        </p:nvGrpSpPr>
        <p:grpSpPr>
          <a:xfrm>
            <a:off x="996716" y="3753093"/>
            <a:ext cx="3365920" cy="2800107"/>
            <a:chOff x="996716" y="3753093"/>
            <a:chExt cx="3365920" cy="2800107"/>
          </a:xfrm>
        </p:grpSpPr>
        <p:pic>
          <p:nvPicPr>
            <p:cNvPr id="29" name="Picture 28">
              <a:extLst>
                <a:ext uri="{FF2B5EF4-FFF2-40B4-BE49-F238E27FC236}">
                  <a16:creationId xmlns:a16="http://schemas.microsoft.com/office/drawing/2014/main" id="{F991B920-EE3E-9F69-629B-942DBDACAA26}"/>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3000" contrast="78000"/>
                      </a14:imgEffect>
                    </a14:imgLayer>
                  </a14:imgProps>
                </a:ext>
              </a:extLst>
            </a:blip>
            <a:stretch>
              <a:fillRect/>
            </a:stretch>
          </p:blipFill>
          <p:spPr>
            <a:xfrm>
              <a:off x="996716" y="3753093"/>
              <a:ext cx="3041884" cy="2800107"/>
            </a:xfrm>
            <a:prstGeom prst="rect">
              <a:avLst/>
            </a:prstGeom>
          </p:spPr>
        </p:pic>
        <p:sp>
          <p:nvSpPr>
            <p:cNvPr id="28" name="TextBox 27">
              <a:extLst>
                <a:ext uri="{FF2B5EF4-FFF2-40B4-BE49-F238E27FC236}">
                  <a16:creationId xmlns:a16="http://schemas.microsoft.com/office/drawing/2014/main" id="{C37CEBA2-1B6D-853C-30B3-C564F9B5DF2F}"/>
                </a:ext>
              </a:extLst>
            </p:cNvPr>
            <p:cNvSpPr txBox="1"/>
            <p:nvPr/>
          </p:nvSpPr>
          <p:spPr>
            <a:xfrm>
              <a:off x="3939122" y="5257800"/>
              <a:ext cx="423514" cy="523220"/>
            </a:xfrm>
            <a:prstGeom prst="rect">
              <a:avLst/>
            </a:prstGeom>
            <a:solidFill>
              <a:schemeClr val="bg1"/>
            </a:solidFill>
          </p:spPr>
          <p:txBody>
            <a:bodyPr wrap="none" rtlCol="0">
              <a:spAutoFit/>
            </a:bodyPr>
            <a:lstStyle/>
            <a:p>
              <a:r>
                <a:rPr lang="en-US" i="1" dirty="0"/>
                <a:t>C</a:t>
              </a:r>
              <a:endParaRPr lang="en-IN" i="1" dirty="0"/>
            </a:p>
          </p:txBody>
        </p:sp>
      </p:grpSp>
      <p:grpSp>
        <p:nvGrpSpPr>
          <p:cNvPr id="36" name="Group 35">
            <a:extLst>
              <a:ext uri="{FF2B5EF4-FFF2-40B4-BE49-F238E27FC236}">
                <a16:creationId xmlns:a16="http://schemas.microsoft.com/office/drawing/2014/main" id="{368BFC25-79D1-CC4B-F0C5-C4DA93F76E2F}"/>
              </a:ext>
            </a:extLst>
          </p:cNvPr>
          <p:cNvGrpSpPr/>
          <p:nvPr/>
        </p:nvGrpSpPr>
        <p:grpSpPr>
          <a:xfrm>
            <a:off x="1198238" y="1233126"/>
            <a:ext cx="2857899" cy="2486372"/>
            <a:chOff x="1099157" y="1114592"/>
            <a:chExt cx="2857899" cy="2486372"/>
          </a:xfrm>
        </p:grpSpPr>
        <p:pic>
          <p:nvPicPr>
            <p:cNvPr id="34" name="Picture 33">
              <a:extLst>
                <a:ext uri="{FF2B5EF4-FFF2-40B4-BE49-F238E27FC236}">
                  <a16:creationId xmlns:a16="http://schemas.microsoft.com/office/drawing/2014/main" id="{75228935-4E3B-E340-D0B7-BE6000052C48}"/>
                </a:ext>
              </a:extLst>
            </p:cNvPr>
            <p:cNvPicPr>
              <a:picLocks noChangeAspect="1"/>
            </p:cNvPicPr>
            <p:nvPr/>
          </p:nvPicPr>
          <p:blipFill>
            <a:blip r:embed="rId10"/>
            <a:stretch>
              <a:fillRect/>
            </a:stretch>
          </p:blipFill>
          <p:spPr>
            <a:xfrm>
              <a:off x="1099157" y="1114592"/>
              <a:ext cx="2857899" cy="2486372"/>
            </a:xfrm>
            <a:prstGeom prst="rect">
              <a:avLst/>
            </a:prstGeom>
          </p:spPr>
        </p:pic>
        <p:sp>
          <p:nvSpPr>
            <p:cNvPr id="35" name="Freeform: Shape 34">
              <a:extLst>
                <a:ext uri="{FF2B5EF4-FFF2-40B4-BE49-F238E27FC236}">
                  <a16:creationId xmlns:a16="http://schemas.microsoft.com/office/drawing/2014/main" id="{2697B105-8221-1CE7-68B9-7A67BB97EEC6}"/>
                </a:ext>
              </a:extLst>
            </p:cNvPr>
            <p:cNvSpPr/>
            <p:nvPr/>
          </p:nvSpPr>
          <p:spPr>
            <a:xfrm>
              <a:off x="2011680" y="3074109"/>
              <a:ext cx="969264" cy="230394"/>
            </a:xfrm>
            <a:custGeom>
              <a:avLst/>
              <a:gdLst>
                <a:gd name="connsiteX0" fmla="*/ 0 w 969264"/>
                <a:gd name="connsiteY0" fmla="*/ 208587 h 230394"/>
                <a:gd name="connsiteX1" fmla="*/ 265176 w 969264"/>
                <a:gd name="connsiteY1" fmla="*/ 181155 h 230394"/>
                <a:gd name="connsiteX2" fmla="*/ 429768 w 969264"/>
                <a:gd name="connsiteY2" fmla="*/ 25707 h 230394"/>
                <a:gd name="connsiteX3" fmla="*/ 393192 w 969264"/>
                <a:gd name="connsiteY3" fmla="*/ 16563 h 230394"/>
                <a:gd name="connsiteX4" fmla="*/ 512064 w 969264"/>
                <a:gd name="connsiteY4" fmla="*/ 190299 h 230394"/>
                <a:gd name="connsiteX5" fmla="*/ 749808 w 969264"/>
                <a:gd name="connsiteY5" fmla="*/ 226875 h 230394"/>
                <a:gd name="connsiteX6" fmla="*/ 969264 w 969264"/>
                <a:gd name="connsiteY6" fmla="*/ 226875 h 23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264" h="230394">
                  <a:moveTo>
                    <a:pt x="0" y="208587"/>
                  </a:moveTo>
                  <a:cubicBezTo>
                    <a:pt x="96774" y="210111"/>
                    <a:pt x="193548" y="211635"/>
                    <a:pt x="265176" y="181155"/>
                  </a:cubicBezTo>
                  <a:cubicBezTo>
                    <a:pt x="336804" y="150675"/>
                    <a:pt x="408432" y="53139"/>
                    <a:pt x="429768" y="25707"/>
                  </a:cubicBezTo>
                  <a:cubicBezTo>
                    <a:pt x="451104" y="-1725"/>
                    <a:pt x="379476" y="-10869"/>
                    <a:pt x="393192" y="16563"/>
                  </a:cubicBezTo>
                  <a:cubicBezTo>
                    <a:pt x="406908" y="43995"/>
                    <a:pt x="452628" y="155247"/>
                    <a:pt x="512064" y="190299"/>
                  </a:cubicBezTo>
                  <a:cubicBezTo>
                    <a:pt x="571500" y="225351"/>
                    <a:pt x="673608" y="220779"/>
                    <a:pt x="749808" y="226875"/>
                  </a:cubicBezTo>
                  <a:cubicBezTo>
                    <a:pt x="826008" y="232971"/>
                    <a:pt x="897636" y="229923"/>
                    <a:pt x="969264" y="22687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04F2AADB-8ACC-728E-91FF-1920DC19CF6D}"/>
                  </a:ext>
                </a:extLst>
              </p14:cNvPr>
              <p14:cNvContentPartPr/>
              <p14:nvPr/>
            </p14:nvContentPartPr>
            <p14:xfrm>
              <a:off x="1394280" y="4641480"/>
              <a:ext cx="5272560" cy="1284840"/>
            </p14:xfrm>
          </p:contentPart>
        </mc:Choice>
        <mc:Fallback xmlns="">
          <p:pic>
            <p:nvPicPr>
              <p:cNvPr id="24" name="Ink 23">
                <a:extLst>
                  <a:ext uri="{FF2B5EF4-FFF2-40B4-BE49-F238E27FC236}">
                    <a16:creationId xmlns:a16="http://schemas.microsoft.com/office/drawing/2014/main" id="{04F2AADB-8ACC-728E-91FF-1920DC19CF6D}"/>
                  </a:ext>
                </a:extLst>
              </p:cNvPr>
              <p:cNvPicPr/>
              <p:nvPr/>
            </p:nvPicPr>
            <p:blipFill>
              <a:blip r:embed="rId12"/>
              <a:stretch>
                <a:fillRect/>
              </a:stretch>
            </p:blipFill>
            <p:spPr>
              <a:xfrm>
                <a:off x="1384920" y="4632120"/>
                <a:ext cx="5291280" cy="1303560"/>
              </a:xfrm>
              <a:prstGeom prst="rect">
                <a:avLst/>
              </a:prstGeom>
            </p:spPr>
          </p:pic>
        </mc:Fallback>
      </mc:AlternateContent>
    </p:spTree>
    <p:extLst>
      <p:ext uri="{BB962C8B-B14F-4D97-AF65-F5344CB8AC3E}">
        <p14:creationId xmlns:p14="http://schemas.microsoft.com/office/powerpoint/2010/main" val="325640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fill="hold"/>
                                        <p:tgtEl>
                                          <p:spTgt spid="36"/>
                                        </p:tgtEl>
                                        <p:attrNameLst>
                                          <p:attrName>ppt_x</p:attrName>
                                        </p:attrNameLst>
                                      </p:cBhvr>
                                      <p:tavLst>
                                        <p:tav tm="0">
                                          <p:val>
                                            <p:strVal val="#ppt_x"/>
                                          </p:val>
                                        </p:tav>
                                        <p:tav tm="100000">
                                          <p:val>
                                            <p:strVal val="#ppt_x"/>
                                          </p:val>
                                        </p:tav>
                                      </p:tavLst>
                                    </p:anim>
                                    <p:anim calcmode="lin" valueType="num">
                                      <p:cBhvr additive="base">
                                        <p:cTn id="1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circle(in)">
                                      <p:cBhvr>
                                        <p:cTn id="20" dur="10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circle(in)">
                                      <p:cBhvr>
                                        <p:cTn id="25"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a:extLst>
              <a:ext uri="{FF2B5EF4-FFF2-40B4-BE49-F238E27FC236}">
                <a16:creationId xmlns:a16="http://schemas.microsoft.com/office/drawing/2014/main" id="{EFF5D19C-104F-9BDA-8FB3-5A3CDEBDDEB0}"/>
              </a:ext>
            </a:extLst>
          </p:cNvPr>
          <p:cNvSpPr>
            <a:spLocks noGrp="1"/>
          </p:cNvSpPr>
          <p:nvPr>
            <p:ph type="title"/>
          </p:nvPr>
        </p:nvSpPr>
        <p:spPr>
          <a:xfrm>
            <a:off x="1919534" y="131977"/>
            <a:ext cx="5813503" cy="1011023"/>
          </a:xfrm>
        </p:spPr>
        <p:txBody>
          <a:bodyPr/>
          <a:lstStyle/>
          <a:p>
            <a:r>
              <a:rPr lang="en-US" altLang="en-US" sz="2800" dirty="0"/>
              <a:t>External stroboscopic flow visualization: Learning from Machine</a:t>
            </a:r>
          </a:p>
        </p:txBody>
      </p:sp>
      <p:pic>
        <p:nvPicPr>
          <p:cNvPr id="20483" name="Picture 2">
            <a:extLst>
              <a:ext uri="{FF2B5EF4-FFF2-40B4-BE49-F238E27FC236}">
                <a16:creationId xmlns:a16="http://schemas.microsoft.com/office/drawing/2014/main" id="{66CD13B2-8AB9-8B6B-6E96-A49E2EAF5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1" y="1304017"/>
            <a:ext cx="3701160" cy="524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BFD1D586-4CA7-CBB2-DE25-E696535EB45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696D525-DCAA-BF93-9F56-B6ADC67EA9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F432D12-0B63-F6F2-6847-0396732DD02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B7E8A35-4C10-6565-EFA9-FA1FA8105F5B}"/>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A0261E9-0F10-B241-AC8D-98D7C84AB828}"/>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615B53E-B16E-0BB9-F5DC-C24409A9D8F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A0AFC62-5D16-1CE2-4285-542E9F3725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9E58680-8474-1661-09A9-10456CB639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36753F52-6B8C-A206-5A09-246D0CC1EC9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3478A75-46CF-41CF-BD0F-9F84A135B69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4E7D65A-C1A9-3BC7-3849-E1B5D21975E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23A5ECF-86C3-5C54-B275-BE6E66F8BD4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29607E4-B321-F8FE-D23C-58343BF895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487956C-89DE-36E9-73F3-DC43EE5AB0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428EF18-7499-ACDF-80FA-76DFA2F97B4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38DA421-0406-D570-F400-09658CAA0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F079450-21AB-9648-E15F-3F818EE6DA1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D9F61E1-B461-70B9-D86E-543458ADB1E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416DDF-F9D6-A5C2-773B-2D2C4847B1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Oval 20">
            <a:extLst>
              <a:ext uri="{FF2B5EF4-FFF2-40B4-BE49-F238E27FC236}">
                <a16:creationId xmlns:a16="http://schemas.microsoft.com/office/drawing/2014/main" id="{8BFA04E0-744E-638A-8D99-15662CD88753}"/>
              </a:ext>
            </a:extLst>
          </p:cNvPr>
          <p:cNvSpPr/>
          <p:nvPr/>
        </p:nvSpPr>
        <p:spPr>
          <a:xfrm>
            <a:off x="1295400" y="3581400"/>
            <a:ext cx="3320409" cy="1524000"/>
          </a:xfrm>
          <a:prstGeom prst="ellipse">
            <a:avLst/>
          </a:prstGeom>
          <a:noFill/>
          <a:ln w="508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a:extLst>
              <a:ext uri="{FF2B5EF4-FFF2-40B4-BE49-F238E27FC236}">
                <a16:creationId xmlns:a16="http://schemas.microsoft.com/office/drawing/2014/main" id="{B030D47C-118D-209C-F9C8-1C965BDA1712}"/>
              </a:ext>
            </a:extLst>
          </p:cNvPr>
          <p:cNvSpPr txBox="1"/>
          <p:nvPr/>
        </p:nvSpPr>
        <p:spPr>
          <a:xfrm>
            <a:off x="4876800" y="3922693"/>
            <a:ext cx="3934714" cy="830997"/>
          </a:xfrm>
          <a:prstGeom prst="rect">
            <a:avLst/>
          </a:prstGeom>
          <a:noFill/>
        </p:spPr>
        <p:txBody>
          <a:bodyPr wrap="square" rtlCol="0">
            <a:spAutoFit/>
          </a:bodyPr>
          <a:lstStyle/>
          <a:p>
            <a:pPr algn="ctr"/>
            <a:r>
              <a:rPr lang="en-US" sz="2400" dirty="0">
                <a:solidFill>
                  <a:srgbClr val="00B050"/>
                </a:solidFill>
              </a:rPr>
              <a:t>Main Bucket Interacting with Jet</a:t>
            </a:r>
            <a:endParaRPr lang="en-IN" sz="2400" dirty="0">
              <a:solidFill>
                <a:srgbClr val="00B050"/>
              </a:solidFill>
            </a:endParaRPr>
          </a:p>
        </p:txBody>
      </p:sp>
      <p:sp>
        <p:nvSpPr>
          <p:cNvPr id="23" name="TextBox 22">
            <a:extLst>
              <a:ext uri="{FF2B5EF4-FFF2-40B4-BE49-F238E27FC236}">
                <a16:creationId xmlns:a16="http://schemas.microsoft.com/office/drawing/2014/main" id="{5FCC1A4D-0107-7B2E-3E63-17547CF5CDF7}"/>
              </a:ext>
            </a:extLst>
          </p:cNvPr>
          <p:cNvSpPr txBox="1"/>
          <p:nvPr/>
        </p:nvSpPr>
        <p:spPr>
          <a:xfrm>
            <a:off x="4800600" y="2438400"/>
            <a:ext cx="3934714" cy="830997"/>
          </a:xfrm>
          <a:prstGeom prst="rect">
            <a:avLst/>
          </a:prstGeom>
          <a:noFill/>
        </p:spPr>
        <p:txBody>
          <a:bodyPr wrap="square" rtlCol="0">
            <a:spAutoFit/>
          </a:bodyPr>
          <a:lstStyle/>
          <a:p>
            <a:pPr algn="ctr"/>
            <a:r>
              <a:rPr lang="en-US" sz="2400" dirty="0">
                <a:solidFill>
                  <a:srgbClr val="FF0000"/>
                </a:solidFill>
              </a:rPr>
              <a:t>Bucket succeeding the Main Bucket</a:t>
            </a:r>
            <a:endParaRPr lang="en-IN" sz="2400" dirty="0">
              <a:solidFill>
                <a:srgbClr val="FF0000"/>
              </a:solidFill>
            </a:endParaRPr>
          </a:p>
        </p:txBody>
      </p:sp>
      <p:sp>
        <p:nvSpPr>
          <p:cNvPr id="24" name="TextBox 23">
            <a:extLst>
              <a:ext uri="{FF2B5EF4-FFF2-40B4-BE49-F238E27FC236}">
                <a16:creationId xmlns:a16="http://schemas.microsoft.com/office/drawing/2014/main" id="{06F105B0-8EF7-A06B-BC44-A1A4F51F45CE}"/>
              </a:ext>
            </a:extLst>
          </p:cNvPr>
          <p:cNvSpPr txBox="1"/>
          <p:nvPr/>
        </p:nvSpPr>
        <p:spPr>
          <a:xfrm>
            <a:off x="4876800" y="5265003"/>
            <a:ext cx="3934714" cy="830997"/>
          </a:xfrm>
          <a:prstGeom prst="rect">
            <a:avLst/>
          </a:prstGeom>
          <a:noFill/>
        </p:spPr>
        <p:txBody>
          <a:bodyPr wrap="square" rtlCol="0">
            <a:spAutoFit/>
          </a:bodyPr>
          <a:lstStyle/>
          <a:p>
            <a:pPr algn="ctr"/>
            <a:r>
              <a:rPr lang="en-US" sz="2400" dirty="0">
                <a:solidFill>
                  <a:srgbClr val="0070C0"/>
                </a:solidFill>
              </a:rPr>
              <a:t>Bucket Preceding the Main Bucket</a:t>
            </a:r>
            <a:endParaRPr lang="en-IN" sz="2400" dirty="0">
              <a:solidFill>
                <a:srgbClr val="0070C0"/>
              </a:solidFill>
            </a:endParaRPr>
          </a:p>
        </p:txBody>
      </p:sp>
    </p:spTree>
    <p:extLst>
      <p:ext uri="{BB962C8B-B14F-4D97-AF65-F5344CB8AC3E}">
        <p14:creationId xmlns:p14="http://schemas.microsoft.com/office/powerpoint/2010/main" val="158037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anim calcmode="lin" valueType="num">
                                      <p:cBhvr>
                                        <p:cTn id="8" dur="2000" fill="hold"/>
                                        <p:tgtEl>
                                          <p:spTgt spid="21"/>
                                        </p:tgtEl>
                                        <p:attrNameLst>
                                          <p:attrName>ppt_w</p:attrName>
                                        </p:attrNameLst>
                                      </p:cBhvr>
                                      <p:tavLst>
                                        <p:tav tm="0" fmla="#ppt_w*sin(2.5*pi*$)">
                                          <p:val>
                                            <p:fltVal val="0"/>
                                          </p:val>
                                        </p:tav>
                                        <p:tav tm="100000">
                                          <p:val>
                                            <p:fltVal val="1"/>
                                          </p:val>
                                        </p:tav>
                                      </p:tavLst>
                                    </p:anim>
                                    <p:anim calcmode="lin" valueType="num">
                                      <p:cBhvr>
                                        <p:cTn id="9" dur="20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ppt_x"/>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7DD4D-DB1C-2D26-9B0A-E5024D64931E}"/>
            </a:ext>
          </a:extLst>
        </p:cNvPr>
        <p:cNvGrpSpPr/>
        <p:nvPr/>
      </p:nvGrpSpPr>
      <p:grpSpPr>
        <a:xfrm>
          <a:off x="0" y="0"/>
          <a:ext cx="0" cy="0"/>
          <a:chOff x="0" y="0"/>
          <a:chExt cx="0" cy="0"/>
        </a:xfrm>
      </p:grpSpPr>
      <p:pic>
        <p:nvPicPr>
          <p:cNvPr id="16389" name="Picture 2">
            <a:extLst>
              <a:ext uri="{FF2B5EF4-FFF2-40B4-BE49-F238E27FC236}">
                <a16:creationId xmlns:a16="http://schemas.microsoft.com/office/drawing/2014/main" id="{EFB6C9B2-EAFE-989D-B083-00C3711F92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62" y="1219200"/>
            <a:ext cx="4418676" cy="305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itle 3">
            <a:extLst>
              <a:ext uri="{FF2B5EF4-FFF2-40B4-BE49-F238E27FC236}">
                <a16:creationId xmlns:a16="http://schemas.microsoft.com/office/drawing/2014/main" id="{B64B3298-05D4-13ED-3E6E-27E9F8DD6126}"/>
              </a:ext>
            </a:extLst>
          </p:cNvPr>
          <p:cNvSpPr>
            <a:spLocks noGrp="1"/>
          </p:cNvSpPr>
          <p:nvPr>
            <p:ph type="title"/>
          </p:nvPr>
        </p:nvSpPr>
        <p:spPr>
          <a:xfrm>
            <a:off x="1981200" y="304800"/>
            <a:ext cx="5867400" cy="762000"/>
          </a:xfrm>
        </p:spPr>
        <p:txBody>
          <a:bodyPr/>
          <a:lstStyle/>
          <a:p>
            <a:r>
              <a:rPr lang="en-US" altLang="en-US" sz="2800" dirty="0"/>
              <a:t>Bucket Geometric Definitions: Leant from Machine</a:t>
            </a:r>
          </a:p>
        </p:txBody>
      </p:sp>
      <p:pic>
        <p:nvPicPr>
          <p:cNvPr id="16391" name="Picture 3">
            <a:extLst>
              <a:ext uri="{FF2B5EF4-FFF2-40B4-BE49-F238E27FC236}">
                <a16:creationId xmlns:a16="http://schemas.microsoft.com/office/drawing/2014/main" id="{8B4C9A42-3180-6C25-EA61-E6AF14A46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2056" y="3862754"/>
            <a:ext cx="5131944" cy="29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B5009FE6-8B91-7E12-6527-1865DCB7948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F0F56AC-D7CD-2D69-47FB-543286AA4C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2781801-3D0F-DC6F-E206-ABFF09EEBE5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F82600E-315F-5CD7-6EFE-CC211B7D8A8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F89D280-AC55-8E63-D3C1-C6969DE8F27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27A700D-0BE8-006C-2A13-6244C17B29B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7F0F1AA-DA53-A85E-D31F-11649788DB9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C9FF745-6735-1716-6A64-C75C9B4DA8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726D4DCA-9B3E-C96B-D803-972004F8414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57FAC37-D66C-AFF8-F1A8-0A808060FF0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F74078D-7628-2FD7-A0A3-511AD2A5AD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0DFEBD8-FD00-F2F2-C264-D45DD8344F3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663309A-99EC-A2B2-7ECB-9F297FD173B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40FD3EE-FBFB-0ADA-6D3A-8688863CC5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4574502-FF1F-0252-62D8-01797A63A50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A143F71-42E0-AB8B-1383-3199447FB5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A098B12-6F3D-17DC-DC95-2E15B28B20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37FA07A-D3EC-40FD-5934-A50887028AF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B36CD1DD-2D87-C821-8971-A9E469F35E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77295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circle(in)">
                                      <p:cBhvr>
                                        <p:cTn id="7" dur="1000"/>
                                        <p:tgtEl>
                                          <p:spTgt spid="1638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6391"/>
                                        </p:tgtEl>
                                        <p:attrNameLst>
                                          <p:attrName>style.visibility</p:attrName>
                                        </p:attrNameLst>
                                      </p:cBhvr>
                                      <p:to>
                                        <p:strVal val="visible"/>
                                      </p:to>
                                    </p:set>
                                    <p:animEffect transition="in" filter="circle(in)">
                                      <p:cBhvr>
                                        <p:cTn id="12" dur="10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2">
            <a:extLst>
              <a:ext uri="{FF2B5EF4-FFF2-40B4-BE49-F238E27FC236}">
                <a16:creationId xmlns:a16="http://schemas.microsoft.com/office/drawing/2014/main" id="{21B3CF3B-010E-1D5E-755D-FF87A93588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62" y="1219200"/>
            <a:ext cx="4418676" cy="3054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itle 3">
            <a:extLst>
              <a:ext uri="{FF2B5EF4-FFF2-40B4-BE49-F238E27FC236}">
                <a16:creationId xmlns:a16="http://schemas.microsoft.com/office/drawing/2014/main" id="{EE4AB5F1-4E08-7846-30DE-C680D26AC87F}"/>
              </a:ext>
            </a:extLst>
          </p:cNvPr>
          <p:cNvSpPr>
            <a:spLocks noGrp="1"/>
          </p:cNvSpPr>
          <p:nvPr>
            <p:ph type="title"/>
          </p:nvPr>
        </p:nvSpPr>
        <p:spPr>
          <a:xfrm>
            <a:off x="1981200" y="304800"/>
            <a:ext cx="5867400" cy="762000"/>
          </a:xfrm>
        </p:spPr>
        <p:txBody>
          <a:bodyPr/>
          <a:lstStyle/>
          <a:p>
            <a:r>
              <a:rPr lang="en-US" altLang="en-US" sz="2800" dirty="0"/>
              <a:t>Bucket Geometric Definitions: Leant from Machine</a:t>
            </a:r>
          </a:p>
        </p:txBody>
      </p:sp>
      <p:pic>
        <p:nvPicPr>
          <p:cNvPr id="16391" name="Picture 3">
            <a:extLst>
              <a:ext uri="{FF2B5EF4-FFF2-40B4-BE49-F238E27FC236}">
                <a16:creationId xmlns:a16="http://schemas.microsoft.com/office/drawing/2014/main" id="{E047C5BE-135A-4BE5-D657-605B684D2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2056" y="3862754"/>
            <a:ext cx="5131944" cy="299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8CDA9C59-4357-1910-0D8E-C5408FF99F3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4348428-3EB6-B770-8025-2783D6C352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85E7BB5-A4EB-0480-EB8B-AA336C7D52F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0F40598-30B0-F471-E55B-D1143A4D488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89E57F2-235A-EBBE-A68D-53162D37198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66F090C-2ECE-C7B8-9DC1-DC4287E0A0F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1036229-9614-CD23-EAF9-533D163282A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578D2A9-E866-DCF0-0B3C-FFEE49A6B8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B904130B-52BD-3A31-C851-EA535479D40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D84D508-BAD0-EF4D-A51B-298D036F259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B3119F3-D579-F9DE-E3C4-08ED62A3E06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5F473CA-40BA-AD06-B62D-9CA1E6507B7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5B2E3F5-9D22-D685-6E2C-811DEFDA6E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4EB9216-73C7-F0D3-AAE7-3D5DF69943B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5AB1467-6000-4954-39E6-AE69DCC0360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73C2168-57E6-4D2A-1993-387841100CF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B1F40CA-F396-D018-EDCC-1282E85255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155FE1-55DB-E66C-3629-85FB31D8709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87DBDB7-2B63-5A7B-AC66-39BA7056B8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Effect transition="in" filter="circle(in)">
                                      <p:cBhvr>
                                        <p:cTn id="7" dur="1000"/>
                                        <p:tgtEl>
                                          <p:spTgt spid="1638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6391"/>
                                        </p:tgtEl>
                                        <p:attrNameLst>
                                          <p:attrName>style.visibility</p:attrName>
                                        </p:attrNameLst>
                                      </p:cBhvr>
                                      <p:to>
                                        <p:strVal val="visible"/>
                                      </p:to>
                                    </p:set>
                                    <p:animEffect transition="in" filter="circle(in)">
                                      <p:cBhvr>
                                        <p:cTn id="12" dur="10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a:extLst>
              <a:ext uri="{FF2B5EF4-FFF2-40B4-BE49-F238E27FC236}">
                <a16:creationId xmlns:a16="http://schemas.microsoft.com/office/drawing/2014/main" id="{46CAC3D7-B7CB-9A9B-3B38-F124C144E777}"/>
              </a:ext>
            </a:extLst>
          </p:cNvPr>
          <p:cNvSpPr>
            <a:spLocks noGrp="1" noChangeArrowheads="1"/>
          </p:cNvSpPr>
          <p:nvPr>
            <p:ph type="title"/>
          </p:nvPr>
        </p:nvSpPr>
        <p:spPr>
          <a:xfrm>
            <a:off x="685800" y="304800"/>
            <a:ext cx="7772400" cy="762000"/>
          </a:xfrm>
        </p:spPr>
        <p:txBody>
          <a:bodyPr/>
          <a:lstStyle/>
          <a:p>
            <a:r>
              <a:rPr lang="en-US" altLang="en-US" sz="2800" dirty="0"/>
              <a:t>Macro Geometric Details of Bucket</a:t>
            </a:r>
          </a:p>
        </p:txBody>
      </p:sp>
      <p:grpSp>
        <p:nvGrpSpPr>
          <p:cNvPr id="2" name="Group 1">
            <a:extLst>
              <a:ext uri="{FF2B5EF4-FFF2-40B4-BE49-F238E27FC236}">
                <a16:creationId xmlns:a16="http://schemas.microsoft.com/office/drawing/2014/main" id="{1E8D7D62-FF38-B6CB-7409-2294D8A3FD6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E7359BE-B146-D8B2-EDF7-B3847C87C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B0AA935-7BF9-14D6-AD12-E2742EE0E28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7E8101F-2258-2296-7E9E-AFD00820BB4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4F3029D-FE42-3538-C5B8-2504291950E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FA95D23-8E6C-5EDB-D950-C61AE0911D8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884917F-E1D9-52D3-DE8F-DBD33C3819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3DAF351-1A6A-1635-278A-681E513424D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6E9ED1C9-D840-8300-8F4B-59AFE1BF1B7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FF1508C-0C9C-8DBD-4C8A-FB518D9D62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9ADB57F-3196-AE0C-59C3-007E909EAFA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5C15D76-9BA5-285C-060F-37E07F03AB1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AA0B6E2-7C3B-5E85-340A-BD85883FEE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72D1A5A-202D-D60A-0E18-39CCF1B871B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59ABE98-B766-F0A8-0656-C80ED77ED46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B8E451B-193B-3A44-3A26-F14D70921EB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F241F49-43DF-5AD0-52D5-E717C2E0CB3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7E105AC-605A-EA0B-DC6E-C94021C9808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9297BF8-5622-2CF5-1E53-307B5977C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Content Placeholder 23">
            <a:extLst>
              <a:ext uri="{FF2B5EF4-FFF2-40B4-BE49-F238E27FC236}">
                <a16:creationId xmlns:a16="http://schemas.microsoft.com/office/drawing/2014/main" id="{4CDB986E-B9E9-1E24-360F-95DEC977D664}"/>
              </a:ext>
            </a:extLst>
          </p:cNvPr>
          <p:cNvPicPr>
            <a:picLocks noGrp="1" noChangeAspect="1"/>
          </p:cNvPicPr>
          <p:nvPr>
            <p:ph idx="1"/>
          </p:nvPr>
        </p:nvPicPr>
        <p:blipFill>
          <a:blip r:embed="rId4"/>
          <a:stretch>
            <a:fillRect/>
          </a:stretch>
        </p:blipFill>
        <p:spPr bwMode="auto">
          <a:xfrm>
            <a:off x="1555022" y="1295400"/>
            <a:ext cx="5016307"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a:extLst>
              <a:ext uri="{FF2B5EF4-FFF2-40B4-BE49-F238E27FC236}">
                <a16:creationId xmlns:a16="http://schemas.microsoft.com/office/drawing/2014/main" id="{E2686AA4-45ED-22B3-819D-E405A6AAFA4B}"/>
              </a:ext>
            </a:extLst>
          </p:cNvPr>
          <p:cNvPicPr>
            <a:picLocks noChangeAspect="1"/>
          </p:cNvPicPr>
          <p:nvPr/>
        </p:nvPicPr>
        <p:blipFill>
          <a:blip r:embed="rId5"/>
          <a:stretch>
            <a:fillRect/>
          </a:stretch>
        </p:blipFill>
        <p:spPr>
          <a:xfrm>
            <a:off x="2973832" y="4867275"/>
            <a:ext cx="3419475" cy="19907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a:extLst>
              <a:ext uri="{FF2B5EF4-FFF2-40B4-BE49-F238E27FC236}">
                <a16:creationId xmlns:a16="http://schemas.microsoft.com/office/drawing/2014/main" id="{D2FE8EE5-5402-06F8-F06D-1A3E8E5E9D82}"/>
              </a:ext>
            </a:extLst>
          </p:cNvPr>
          <p:cNvSpPr>
            <a:spLocks noGrp="1"/>
          </p:cNvSpPr>
          <p:nvPr>
            <p:ph type="title"/>
          </p:nvPr>
        </p:nvSpPr>
        <p:spPr>
          <a:xfrm>
            <a:off x="1965324" y="76200"/>
            <a:ext cx="6492875" cy="1143000"/>
          </a:xfrm>
        </p:spPr>
        <p:txBody>
          <a:bodyPr/>
          <a:lstStyle/>
          <a:p>
            <a:r>
              <a:rPr lang="en-US" altLang="en-US" sz="2800" dirty="0"/>
              <a:t>A Set of Relations among Major Geometrical Features</a:t>
            </a:r>
          </a:p>
        </p:txBody>
      </p:sp>
      <p:sp>
        <p:nvSpPr>
          <p:cNvPr id="4" name="Content Placeholder 3">
            <a:extLst>
              <a:ext uri="{FF2B5EF4-FFF2-40B4-BE49-F238E27FC236}">
                <a16:creationId xmlns:a16="http://schemas.microsoft.com/office/drawing/2014/main" id="{5E537231-346B-5C35-44B8-1FAB6AFC4605}"/>
              </a:ext>
            </a:extLst>
          </p:cNvPr>
          <p:cNvSpPr>
            <a:spLocks noGrp="1"/>
          </p:cNvSpPr>
          <p:nvPr>
            <p:ph idx="1"/>
          </p:nvPr>
        </p:nvSpPr>
        <p:spPr>
          <a:xfrm>
            <a:off x="457199" y="1600200"/>
            <a:ext cx="8473827" cy="4114800"/>
          </a:xfrm>
        </p:spPr>
        <p:txBody>
          <a:bodyPr/>
          <a:lstStyle/>
          <a:p>
            <a:r>
              <a:rPr lang="en-US" altLang="en-US" sz="2400" dirty="0"/>
              <a:t>A jet of finite velocity needs to have a relation with peripheral velocity of wheel.</a:t>
            </a:r>
          </a:p>
          <a:p>
            <a:r>
              <a:rPr lang="en-US" altLang="en-US" sz="2400" dirty="0"/>
              <a:t>A jet of finite area need to have a relation with dimensions of bucket.</a:t>
            </a:r>
          </a:p>
          <a:p>
            <a:r>
              <a:rPr lang="en-US" altLang="en-US" sz="2400" dirty="0"/>
              <a:t>A bucket of finite dimensions and shape should have a relation with wheel.</a:t>
            </a:r>
          </a:p>
        </p:txBody>
      </p:sp>
      <p:grpSp>
        <p:nvGrpSpPr>
          <p:cNvPr id="2" name="Group 1">
            <a:extLst>
              <a:ext uri="{FF2B5EF4-FFF2-40B4-BE49-F238E27FC236}">
                <a16:creationId xmlns:a16="http://schemas.microsoft.com/office/drawing/2014/main" id="{61DD24EE-4264-B6E3-4147-B9CD902F591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34BC7F2-36DB-0A2E-365B-D2C5627055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6CBB9492-DE39-F4E0-21BE-55E380092B2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CDB2E70-1B88-C8DA-28D8-193DD804529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76F9BE01-7DA0-4A12-A729-4E64E3A18AE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E137B78-02B2-4C16-437C-EB88C8B9C16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58094B6-6A9D-D9D8-A371-09B13E2AA66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63810B7-E54E-C4AD-5A12-902E03B073E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15C502A2-B13B-A1FC-806F-E3F00ED6443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BA711A7-F9AA-9F61-D752-AB261C36F1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C5FE326-E50A-6D51-6492-DE7411995E3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875AA68-CBB1-40E9-1EA2-B080AC7C6BB0}"/>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0373B63-CFFA-2B9F-1105-B1F0B6E457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28C989B-83F3-26B4-3B1E-0ADB2887C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DBD6413-02DE-4F4A-F838-F60708E3D27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B296690-4546-5A61-7491-4069B52F00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2A78930-3D52-E9E8-3422-AAFD2A9741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7F06AE9-BA07-2C09-5A62-4F1502DE30D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43E1E2F-31DE-831B-CB3D-25E5EB8182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a:extLst>
              <a:ext uri="{FF2B5EF4-FFF2-40B4-BE49-F238E27FC236}">
                <a16:creationId xmlns:a16="http://schemas.microsoft.com/office/drawing/2014/main" id="{9EB59414-0A86-F30B-992D-950933285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14400"/>
            <a:ext cx="716280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6">
            <a:extLst>
              <a:ext uri="{FF2B5EF4-FFF2-40B4-BE49-F238E27FC236}">
                <a16:creationId xmlns:a16="http://schemas.microsoft.com/office/drawing/2014/main" id="{C37D6D36-F3F4-6EE0-C545-CBC95D2CE8D3}"/>
              </a:ext>
            </a:extLst>
          </p:cNvPr>
          <p:cNvSpPr>
            <a:spLocks noGrp="1" noChangeArrowheads="1"/>
          </p:cNvSpPr>
          <p:nvPr>
            <p:ph type="title"/>
          </p:nvPr>
        </p:nvSpPr>
        <p:spPr>
          <a:xfrm>
            <a:off x="609600" y="228600"/>
            <a:ext cx="7772400" cy="609600"/>
          </a:xfrm>
        </p:spPr>
        <p:txBody>
          <a:bodyPr/>
          <a:lstStyle/>
          <a:p>
            <a:r>
              <a:rPr lang="en-US" altLang="en-US" sz="2800"/>
              <a:t>Shape variations of Buckets</a:t>
            </a:r>
          </a:p>
        </p:txBody>
      </p:sp>
      <p:sp>
        <p:nvSpPr>
          <p:cNvPr id="4" name="Cube 3">
            <a:extLst>
              <a:ext uri="{FF2B5EF4-FFF2-40B4-BE49-F238E27FC236}">
                <a16:creationId xmlns:a16="http://schemas.microsoft.com/office/drawing/2014/main" id="{21B4B120-FEBA-EEF0-27E7-D709817FE004}"/>
              </a:ext>
            </a:extLst>
          </p:cNvPr>
          <p:cNvSpPr/>
          <p:nvPr/>
        </p:nvSpPr>
        <p:spPr>
          <a:xfrm rot="20925649">
            <a:off x="1111605" y="2784406"/>
            <a:ext cx="4362749" cy="4497763"/>
          </a:xfrm>
          <a:prstGeom prst="cube">
            <a:avLst/>
          </a:prstGeom>
          <a:noFill/>
          <a:ln>
            <a:solidFill>
              <a:schemeClr val="tx1"/>
            </a:solidFill>
          </a:ln>
          <a:scene3d>
            <a:camera prst="orthographicFront">
              <a:rot lat="18600000" lon="9061270" rev="169338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 name="Group 1">
            <a:extLst>
              <a:ext uri="{FF2B5EF4-FFF2-40B4-BE49-F238E27FC236}">
                <a16:creationId xmlns:a16="http://schemas.microsoft.com/office/drawing/2014/main" id="{409EDD39-5818-1AF0-8B1D-ADCE54385A8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4C90511-B05F-3620-7214-F4B8E96CE7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DEE71D97-3ACA-D3AA-B189-739DC40A445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B6AD617-7777-62E1-0D36-FB0A6484872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9EEDC7B7-6A60-DF22-7B6A-FF30764BAC7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0837D50-5A69-FBCA-379F-C925CEB38F8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03A5B62-E4ED-662F-CBF4-F1BA8BC8666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6737F4E-C6DF-46FC-219E-4C9A3752473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C6930588-F6B2-361E-6F28-C37F9702B28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83E8264-7797-5F3B-974F-9C9726E1FD6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5DCA87C-64B5-0ED6-A058-283CCE66F1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93E90E8-20F0-C19C-46CA-7A39DAC791E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DF497F6-8A14-796B-0F7E-916CDC7BE9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986B3AEF-299A-DF70-34B4-9219B4FACA2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822E5A2-0DD8-6FEB-83C5-D3CBFC443F9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ED53BF1-BFE8-00F1-C677-C01EFAAF43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4ABD475-62EE-B5CA-D1EB-F9C5284C6D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C3A58A9-2136-D362-E991-C2DC8EB6E1E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54C1209-4B0F-BD99-863F-C4FB651A18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1636911-F307-81CC-DCE5-7446446F071C}"/>
              </a:ext>
            </a:extLst>
          </p:cNvPr>
          <p:cNvSpPr>
            <a:spLocks noGrp="1"/>
          </p:cNvSpPr>
          <p:nvPr>
            <p:ph type="title"/>
          </p:nvPr>
        </p:nvSpPr>
        <p:spPr>
          <a:xfrm>
            <a:off x="609600" y="304800"/>
            <a:ext cx="7772400" cy="762000"/>
          </a:xfrm>
        </p:spPr>
        <p:txBody>
          <a:bodyPr/>
          <a:lstStyle/>
          <a:p>
            <a:r>
              <a:rPr lang="en-US" altLang="en-US" sz="2800" dirty="0"/>
              <a:t>Optimum Bucket Design</a:t>
            </a:r>
          </a:p>
        </p:txBody>
      </p:sp>
      <p:sp>
        <p:nvSpPr>
          <p:cNvPr id="87043" name="Content Placeholder 2">
            <a:extLst>
              <a:ext uri="{FF2B5EF4-FFF2-40B4-BE49-F238E27FC236}">
                <a16:creationId xmlns:a16="http://schemas.microsoft.com/office/drawing/2014/main" id="{31D77B13-6E78-E625-B14C-5C017103D61A}"/>
              </a:ext>
            </a:extLst>
          </p:cNvPr>
          <p:cNvSpPr>
            <a:spLocks noGrp="1"/>
          </p:cNvSpPr>
          <p:nvPr>
            <p:ph idx="1"/>
          </p:nvPr>
        </p:nvSpPr>
        <p:spPr>
          <a:xfrm>
            <a:off x="304800" y="1203325"/>
            <a:ext cx="8609274" cy="5578475"/>
          </a:xfrm>
        </p:spPr>
        <p:txBody>
          <a:bodyPr/>
          <a:lstStyle/>
          <a:p>
            <a:r>
              <a:rPr lang="en-US" altLang="en-US" sz="2400" dirty="0"/>
              <a:t>At first, various combinations of the free design variables are tested with the optimization  method.</a:t>
            </a:r>
          </a:p>
          <a:p>
            <a:r>
              <a:rPr lang="en-US" altLang="en-US" sz="2400" dirty="0"/>
              <a:t>This helps in  assessing the relative importance of each one, as well as to determine their variation ranges. </a:t>
            </a:r>
          </a:p>
          <a:p>
            <a:r>
              <a:rPr lang="en-US" altLang="en-US" sz="2400" dirty="0"/>
              <a:t>Efficiency depends more on the main bucket dimensions (length, width and depth), than on the shape of the outer part of its rim or on the lateral surface curvature.</a:t>
            </a:r>
          </a:p>
          <a:p>
            <a:r>
              <a:rPr lang="en-US" altLang="en-US" sz="2400" dirty="0"/>
              <a:t>The optimization has to be carried out for all the free design variables simultaneously. </a:t>
            </a:r>
          </a:p>
          <a:p>
            <a:r>
              <a:rPr lang="en-US" altLang="en-US" sz="2400" dirty="0"/>
              <a:t>This practice enhances the time of design optimization, but at the same time ensures that the resulting optimum design is acceptable. </a:t>
            </a:r>
          </a:p>
          <a:p>
            <a:r>
              <a:rPr lang="en-US" altLang="en-US" sz="2400" dirty="0"/>
              <a:t>The creation of evaluations using Artificial Intelligence Tool is an option of the method to achieve faster convergence.</a:t>
            </a:r>
          </a:p>
        </p:txBody>
      </p:sp>
      <p:grpSp>
        <p:nvGrpSpPr>
          <p:cNvPr id="2" name="Group 1">
            <a:extLst>
              <a:ext uri="{FF2B5EF4-FFF2-40B4-BE49-F238E27FC236}">
                <a16:creationId xmlns:a16="http://schemas.microsoft.com/office/drawing/2014/main" id="{4FAD6FEE-E3C0-0996-AAF6-1BB372E9B07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9D273C7-D021-AC08-CADE-D19A8097C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2C402C0-E2D5-EBE2-0F07-88212B3EA3B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2554F15-57F0-E520-BE1D-9B09A3372F4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3C09605-1418-1A52-F1E7-277E88C4032A}"/>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B0777B7-76E9-7057-6C56-5088A315D11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EA42CC1-1730-6CA5-7443-ADEDDB5AEED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D4E1C56-687A-DADB-2BFB-525991BDA67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D36B2E6C-1165-4146-2FB6-6459DCC74CD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B96EBD2-BD90-8494-8393-ED8EF925B4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1E8752D-DB09-AE25-D396-06554C3117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E93144D-1019-C782-7A3A-4A16845838E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7CA802D-1DFE-9805-2820-E1EB921DD3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E5D0C39-5F45-82FF-1A07-FC5F76DFF1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B1E6CEE-FAB9-EAEF-FEB6-3A616830399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1A80873-0DD1-FE51-1E0E-896D8D7C2D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44FE629-EEEC-4DBF-ED0A-72339960872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8EC1B64-474F-3FF7-C144-406F81EF41D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423010B-0227-1F4E-CB94-F79E009ECA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dissolve">
                                      <p:cBhvr>
                                        <p:cTn id="7" dur="500"/>
                                        <p:tgtEl>
                                          <p:spTgt spid="870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dissolve">
                                      <p:cBhvr>
                                        <p:cTn id="12" dur="500"/>
                                        <p:tgtEl>
                                          <p:spTgt spid="870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dissolve">
                                      <p:cBhvr>
                                        <p:cTn id="17" dur="500"/>
                                        <p:tgtEl>
                                          <p:spTgt spid="870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7043">
                                            <p:txEl>
                                              <p:pRg st="3" end="3"/>
                                            </p:txEl>
                                          </p:spTgt>
                                        </p:tgtEl>
                                        <p:attrNameLst>
                                          <p:attrName>style.visibility</p:attrName>
                                        </p:attrNameLst>
                                      </p:cBhvr>
                                      <p:to>
                                        <p:strVal val="visible"/>
                                      </p:to>
                                    </p:set>
                                    <p:animEffect transition="in" filter="dissolve">
                                      <p:cBhvr>
                                        <p:cTn id="22" dur="500"/>
                                        <p:tgtEl>
                                          <p:spTgt spid="870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7043">
                                            <p:txEl>
                                              <p:pRg st="4" end="4"/>
                                            </p:txEl>
                                          </p:spTgt>
                                        </p:tgtEl>
                                        <p:attrNameLst>
                                          <p:attrName>style.visibility</p:attrName>
                                        </p:attrNameLst>
                                      </p:cBhvr>
                                      <p:to>
                                        <p:strVal val="visible"/>
                                      </p:to>
                                    </p:set>
                                    <p:animEffect transition="in" filter="dissolve">
                                      <p:cBhvr>
                                        <p:cTn id="27" dur="500"/>
                                        <p:tgtEl>
                                          <p:spTgt spid="870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7043">
                                            <p:txEl>
                                              <p:pRg st="5" end="5"/>
                                            </p:txEl>
                                          </p:spTgt>
                                        </p:tgtEl>
                                        <p:attrNameLst>
                                          <p:attrName>style.visibility</p:attrName>
                                        </p:attrNameLst>
                                      </p:cBhvr>
                                      <p:to>
                                        <p:strVal val="visible"/>
                                      </p:to>
                                    </p:set>
                                    <p:animEffect transition="in" filter="dissolve">
                                      <p:cBhvr>
                                        <p:cTn id="32" dur="500"/>
                                        <p:tgtEl>
                                          <p:spTgt spid="870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50FC6D03-3C62-7008-89B8-248EFADBE50B}"/>
              </a:ext>
            </a:extLst>
          </p:cNvPr>
          <p:cNvSpPr>
            <a:spLocks noGrp="1"/>
          </p:cNvSpPr>
          <p:nvPr>
            <p:ph type="title"/>
          </p:nvPr>
        </p:nvSpPr>
        <p:spPr>
          <a:xfrm>
            <a:off x="2133601" y="76200"/>
            <a:ext cx="5714999" cy="1143000"/>
          </a:xfrm>
        </p:spPr>
        <p:txBody>
          <a:bodyPr/>
          <a:lstStyle/>
          <a:p>
            <a:r>
              <a:rPr lang="en-US" altLang="en-US" sz="2800" dirty="0"/>
              <a:t>AI for Evaluation of Geometrical Features Bucket</a:t>
            </a:r>
          </a:p>
        </p:txBody>
      </p:sp>
      <p:grpSp>
        <p:nvGrpSpPr>
          <p:cNvPr id="2" name="Group 1">
            <a:extLst>
              <a:ext uri="{FF2B5EF4-FFF2-40B4-BE49-F238E27FC236}">
                <a16:creationId xmlns:a16="http://schemas.microsoft.com/office/drawing/2014/main" id="{9A519ADF-EF54-3CDE-6F4D-76F3B266DB0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613BE99-8557-8353-A470-FDEA738810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F5DA8A7-F043-74C3-8632-DD6B25CA30F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BEE7BA5-B8DB-0B8D-31A8-A88A7628D7D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C963B79-9764-74D4-D075-84BA330AF5A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5A498CF-BC60-1296-911F-AE2B6EF77E6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8F2C5EE-E944-6842-C45E-8CC1C13944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E4EE7D3-09D4-2888-182D-6E0E44DE48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BEED3FB2-67C4-C368-763B-311335A593F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165C6B4-8EDC-C138-3ECC-3C95879EC26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9E18FF7-91A4-26A3-A3BB-FFD50366A19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08735A2-DD08-CACE-3228-334FE105CF4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F93C602-724B-E018-9440-91AC57699CF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101A88F-0775-A95C-983C-4AFB29F990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81E992C-0054-8CFE-2544-AA535E8BAFA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9B8E15B-3B86-7E82-EF11-4B498C8353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3083F5C-F28B-A61C-9ADA-D358FD409AD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32FF983-E694-95BF-9FA2-03E6EC51CB7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CF43F2F-A398-71ED-7739-4887F1826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4C85EE81-859B-743C-B99F-CC75929BFB8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1000" contrast="60000"/>
                    </a14:imgEffect>
                  </a14:imgLayer>
                </a14:imgProps>
              </a:ext>
            </a:extLst>
          </a:blip>
          <a:stretch>
            <a:fillRect/>
          </a:stretch>
        </p:blipFill>
        <p:spPr>
          <a:xfrm>
            <a:off x="1447799" y="1179371"/>
            <a:ext cx="6324601" cy="5526229"/>
          </a:xfrm>
          <a:prstGeom prst="rect">
            <a:avLst/>
          </a:prstGeom>
        </p:spPr>
      </p:pic>
      <p:sp>
        <p:nvSpPr>
          <p:cNvPr id="23" name="TextBox 22">
            <a:extLst>
              <a:ext uri="{FF2B5EF4-FFF2-40B4-BE49-F238E27FC236}">
                <a16:creationId xmlns:a16="http://schemas.microsoft.com/office/drawing/2014/main" id="{A8AA20B5-2F1F-7EB9-6DA7-1E28448504B0}"/>
              </a:ext>
            </a:extLst>
          </p:cNvPr>
          <p:cNvSpPr txBox="1"/>
          <p:nvPr/>
        </p:nvSpPr>
        <p:spPr>
          <a:xfrm>
            <a:off x="252334" y="1481869"/>
            <a:ext cx="2971800" cy="830997"/>
          </a:xfrm>
          <a:prstGeom prst="rect">
            <a:avLst/>
          </a:prstGeom>
          <a:solidFill>
            <a:schemeClr val="bg1"/>
          </a:solidFill>
        </p:spPr>
        <p:txBody>
          <a:bodyPr wrap="square">
            <a:spAutoFit/>
          </a:bodyPr>
          <a:lstStyle/>
          <a:p>
            <a:pPr algn="ctr"/>
            <a:r>
              <a:rPr lang="en-US" sz="2400" dirty="0">
                <a:solidFill>
                  <a:srgbClr val="0070C0"/>
                </a:solidFill>
              </a:rPr>
              <a:t>General dimensions A</a:t>
            </a:r>
            <a:r>
              <a:rPr lang="en-US" sz="2400" baseline="-25000" dirty="0">
                <a:solidFill>
                  <a:srgbClr val="0070C0"/>
                </a:solidFill>
              </a:rPr>
              <a:t>1</a:t>
            </a:r>
            <a:r>
              <a:rPr lang="en-US" sz="2400" dirty="0">
                <a:solidFill>
                  <a:srgbClr val="0070C0"/>
                </a:solidFill>
              </a:rPr>
              <a:t>,A</a:t>
            </a:r>
            <a:r>
              <a:rPr lang="en-US" sz="2400" baseline="-25000" dirty="0">
                <a:solidFill>
                  <a:srgbClr val="0070C0"/>
                </a:solidFill>
              </a:rPr>
              <a:t>2</a:t>
            </a:r>
            <a:r>
              <a:rPr lang="en-US" sz="2400" dirty="0">
                <a:solidFill>
                  <a:srgbClr val="0070C0"/>
                </a:solidFill>
              </a:rPr>
              <a:t>,B,C</a:t>
            </a:r>
            <a:r>
              <a:rPr lang="en-US" sz="2400" baseline="-25000" dirty="0">
                <a:solidFill>
                  <a:srgbClr val="0070C0"/>
                </a:solidFill>
              </a:rPr>
              <a:t>2</a:t>
            </a:r>
            <a:r>
              <a:rPr lang="en-US" sz="2400" dirty="0">
                <a:solidFill>
                  <a:srgbClr val="0070C0"/>
                </a:solidFill>
              </a:rPr>
              <a:t>,C</a:t>
            </a:r>
            <a:r>
              <a:rPr lang="en-US" sz="2400" baseline="-25000" dirty="0">
                <a:solidFill>
                  <a:srgbClr val="0070C0"/>
                </a:solidFill>
              </a:rPr>
              <a:t>3</a:t>
            </a:r>
            <a:r>
              <a:rPr lang="en-US" sz="2400" dirty="0">
                <a:solidFill>
                  <a:srgbClr val="0070C0"/>
                </a:solidFill>
              </a:rPr>
              <a:t>,E,F</a:t>
            </a:r>
          </a:p>
        </p:txBody>
      </p:sp>
      <p:sp>
        <p:nvSpPr>
          <p:cNvPr id="25" name="Rectangle 24">
            <a:extLst>
              <a:ext uri="{FF2B5EF4-FFF2-40B4-BE49-F238E27FC236}">
                <a16:creationId xmlns:a16="http://schemas.microsoft.com/office/drawing/2014/main" id="{2B4C8203-6601-0525-0AB4-09EFA445DACD}"/>
              </a:ext>
            </a:extLst>
          </p:cNvPr>
          <p:cNvSpPr/>
          <p:nvPr/>
        </p:nvSpPr>
        <p:spPr>
          <a:xfrm>
            <a:off x="1219200" y="3352800"/>
            <a:ext cx="69342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262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Effect transition="in" filter="fade">
                                      <p:cBhvr>
                                        <p:cTn id="15" dur="10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xit" presetSubtype="32" fill="hold" grpId="0" nodeType="clickEffect">
                                  <p:stCondLst>
                                    <p:cond delay="0"/>
                                  </p:stCondLst>
                                  <p:childTnLst>
                                    <p:anim calcmode="lin" valueType="num">
                                      <p:cBhvr>
                                        <p:cTn id="19" dur="1000"/>
                                        <p:tgtEl>
                                          <p:spTgt spid="25"/>
                                        </p:tgtEl>
                                        <p:attrNameLst>
                                          <p:attrName>ppt_w</p:attrName>
                                        </p:attrNameLst>
                                      </p:cBhvr>
                                      <p:tavLst>
                                        <p:tav tm="0">
                                          <p:val>
                                            <p:strVal val="ppt_w"/>
                                          </p:val>
                                        </p:tav>
                                        <p:tav tm="100000">
                                          <p:val>
                                            <p:fltVal val="0"/>
                                          </p:val>
                                        </p:tav>
                                      </p:tavLst>
                                    </p:anim>
                                    <p:anim calcmode="lin" valueType="num">
                                      <p:cBhvr>
                                        <p:cTn id="20" dur="1000"/>
                                        <p:tgtEl>
                                          <p:spTgt spid="25"/>
                                        </p:tgtEl>
                                        <p:attrNameLst>
                                          <p:attrName>ppt_h</p:attrName>
                                        </p:attrNameLst>
                                      </p:cBhvr>
                                      <p:tavLst>
                                        <p:tav tm="0">
                                          <p:val>
                                            <p:strVal val="ppt_h"/>
                                          </p:val>
                                        </p:tav>
                                        <p:tav tm="100000">
                                          <p:val>
                                            <p:fltVal val="0"/>
                                          </p:val>
                                        </p:tav>
                                      </p:tavLst>
                                    </p:anim>
                                    <p:animEffect transition="out" filter="fade">
                                      <p:cBhvr>
                                        <p:cTn id="21" dur="1000"/>
                                        <p:tgtEl>
                                          <p:spTgt spid="25"/>
                                        </p:tgtEl>
                                      </p:cBhvr>
                                    </p:animEffect>
                                    <p:set>
                                      <p:cBhvr>
                                        <p:cTn id="22" dur="1" fill="hold">
                                          <p:stCondLst>
                                            <p:cond delay="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50FC6D03-3C62-7008-89B8-248EFADBE50B}"/>
              </a:ext>
            </a:extLst>
          </p:cNvPr>
          <p:cNvSpPr>
            <a:spLocks noGrp="1"/>
          </p:cNvSpPr>
          <p:nvPr>
            <p:ph type="title"/>
          </p:nvPr>
        </p:nvSpPr>
        <p:spPr>
          <a:xfrm>
            <a:off x="2133601" y="76200"/>
            <a:ext cx="5714999" cy="1143000"/>
          </a:xfrm>
        </p:spPr>
        <p:txBody>
          <a:bodyPr/>
          <a:lstStyle/>
          <a:p>
            <a:r>
              <a:rPr lang="en-US" altLang="en-US" sz="2800" dirty="0"/>
              <a:t>AI for Evaluation of Geometrical Features Bucket</a:t>
            </a:r>
          </a:p>
        </p:txBody>
      </p:sp>
      <p:pic>
        <p:nvPicPr>
          <p:cNvPr id="17411" name="Picture 2">
            <a:extLst>
              <a:ext uri="{FF2B5EF4-FFF2-40B4-BE49-F238E27FC236}">
                <a16:creationId xmlns:a16="http://schemas.microsoft.com/office/drawing/2014/main" id="{3C827B96-1C1C-8207-D5EC-6106B1616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66800"/>
            <a:ext cx="8839200" cy="48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5">
            <a:extLst>
              <a:ext uri="{FF2B5EF4-FFF2-40B4-BE49-F238E27FC236}">
                <a16:creationId xmlns:a16="http://schemas.microsoft.com/office/drawing/2014/main" id="{E7EDBBEA-8B08-A826-252A-B051B3B08E5B}"/>
              </a:ext>
            </a:extLst>
          </p:cNvPr>
          <p:cNvSpPr txBox="1">
            <a:spLocks noChangeArrowheads="1"/>
          </p:cNvSpPr>
          <p:nvPr/>
        </p:nvSpPr>
        <p:spPr bwMode="auto">
          <a:xfrm>
            <a:off x="650002" y="5791200"/>
            <a:ext cx="80168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t>Each evaluation is a combination of length, width and depth.</a:t>
            </a:r>
          </a:p>
        </p:txBody>
      </p:sp>
      <p:grpSp>
        <p:nvGrpSpPr>
          <p:cNvPr id="2" name="Group 1">
            <a:extLst>
              <a:ext uri="{FF2B5EF4-FFF2-40B4-BE49-F238E27FC236}">
                <a16:creationId xmlns:a16="http://schemas.microsoft.com/office/drawing/2014/main" id="{9A519ADF-EF54-3CDE-6F4D-76F3B266DB0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613BE99-8557-8353-A470-FDEA73881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F5DA8A7-F043-74C3-8632-DD6B25CA30F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BEE7BA5-B8DB-0B8D-31A8-A88A7628D7D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C963B79-9764-74D4-D075-84BA330AF5A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5A498CF-BC60-1296-911F-AE2B6EF77E6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8F2C5EE-E944-6842-C45E-8CC1C13944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E4EE7D3-09D4-2888-182D-6E0E44DE48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BEED3FB2-67C4-C368-763B-311335A593F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165C6B4-8EDC-C138-3ECC-3C95879EC26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9E18FF7-91A4-26A3-A3BB-FFD50366A19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08735A2-DD08-CACE-3228-334FE105CF4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F93C602-724B-E018-9440-91AC57699CF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101A88F-0775-A95C-983C-4AFB29F990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81E992C-0054-8CFE-2544-AA535E8BAFA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9B8E15B-3B86-7E82-EF11-4B498C8353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3083F5C-F28B-A61C-9ADA-D358FD409AD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32FF983-E694-95BF-9FA2-03E6EC51CB7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CF43F2F-A398-71ED-7739-4887F18268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circle(in)">
                                      <p:cBhvr>
                                        <p:cTn id="7" dur="1000"/>
                                        <p:tgtEl>
                                          <p:spTgt spid="174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412"/>
                                        </p:tgtEl>
                                        <p:attrNameLst>
                                          <p:attrName>style.visibility</p:attrName>
                                        </p:attrNameLst>
                                      </p:cBhvr>
                                      <p:to>
                                        <p:strVal val="visible"/>
                                      </p:to>
                                    </p:set>
                                    <p:anim calcmode="lin" valueType="num">
                                      <p:cBhvr additive="base">
                                        <p:cTn id="12" dur="500" fill="hold"/>
                                        <p:tgtEl>
                                          <p:spTgt spid="17412"/>
                                        </p:tgtEl>
                                        <p:attrNameLst>
                                          <p:attrName>ppt_x</p:attrName>
                                        </p:attrNameLst>
                                      </p:cBhvr>
                                      <p:tavLst>
                                        <p:tav tm="0">
                                          <p:val>
                                            <p:strVal val="#ppt_x"/>
                                          </p:val>
                                        </p:tav>
                                        <p:tav tm="100000">
                                          <p:val>
                                            <p:strVal val="#ppt_x"/>
                                          </p:val>
                                        </p:tav>
                                      </p:tavLst>
                                    </p:anim>
                                    <p:anim calcmode="lin" valueType="num">
                                      <p:cBhvr additive="base">
                                        <p:cTn id="13"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F5F6ED27-1323-C3DF-8B90-FF8F16EF0B3F}"/>
              </a:ext>
            </a:extLst>
          </p:cNvPr>
          <p:cNvSpPr>
            <a:spLocks noGrp="1"/>
          </p:cNvSpPr>
          <p:nvPr>
            <p:ph type="title"/>
          </p:nvPr>
        </p:nvSpPr>
        <p:spPr>
          <a:xfrm>
            <a:off x="2196728" y="76200"/>
            <a:ext cx="5118472" cy="1143000"/>
          </a:xfrm>
        </p:spPr>
        <p:txBody>
          <a:bodyPr/>
          <a:lstStyle/>
          <a:p>
            <a:r>
              <a:rPr lang="en-US" altLang="en-US" sz="2800" dirty="0"/>
              <a:t>Further Parametric studies using AI Models</a:t>
            </a:r>
          </a:p>
        </p:txBody>
      </p:sp>
      <p:sp>
        <p:nvSpPr>
          <p:cNvPr id="3" name="Content Placeholder 2">
            <a:extLst>
              <a:ext uri="{FF2B5EF4-FFF2-40B4-BE49-F238E27FC236}">
                <a16:creationId xmlns:a16="http://schemas.microsoft.com/office/drawing/2014/main" id="{DF9EC75A-272B-3126-E164-08B0FA4BE1BA}"/>
              </a:ext>
            </a:extLst>
          </p:cNvPr>
          <p:cNvSpPr>
            <a:spLocks noGrp="1"/>
          </p:cNvSpPr>
          <p:nvPr>
            <p:ph idx="1"/>
          </p:nvPr>
        </p:nvSpPr>
        <p:spPr>
          <a:xfrm>
            <a:off x="381247" y="1447800"/>
            <a:ext cx="8626227" cy="5029200"/>
          </a:xfrm>
        </p:spPr>
        <p:txBody>
          <a:bodyPr/>
          <a:lstStyle/>
          <a:p>
            <a:r>
              <a:rPr lang="en-US" altLang="en-US" sz="2400" dirty="0"/>
              <a:t>The developed methodology also facilitates the investigation of the effect of any design parameter on the runner efficiency.</a:t>
            </a:r>
          </a:p>
          <a:p>
            <a:r>
              <a:rPr lang="en-US" altLang="en-US" sz="2400" dirty="0"/>
              <a:t>Also, helps in the prediction of the turbine </a:t>
            </a:r>
            <a:r>
              <a:rPr lang="en-US" altLang="en-US" sz="2400" dirty="0" err="1"/>
              <a:t>behaviour</a:t>
            </a:r>
            <a:r>
              <a:rPr lang="en-US" altLang="en-US" sz="2400" dirty="0"/>
              <a:t> at various operation conditions (e.g. different head or rotation speed). </a:t>
            </a:r>
          </a:p>
          <a:p>
            <a:r>
              <a:rPr lang="en-US" altLang="en-US" sz="2400" dirty="0"/>
              <a:t>Two important parametric studies are:</a:t>
            </a:r>
          </a:p>
          <a:p>
            <a:r>
              <a:rPr lang="en-US" altLang="en-US" sz="2400" dirty="0"/>
              <a:t>In the first study the bucket size is varied by increasing or reducing its main dimensions (length, width, depth) at the same degree, so as the modified shapes remain similar to the initial one.</a:t>
            </a:r>
          </a:p>
        </p:txBody>
      </p:sp>
      <p:grpSp>
        <p:nvGrpSpPr>
          <p:cNvPr id="2" name="Group 1">
            <a:extLst>
              <a:ext uri="{FF2B5EF4-FFF2-40B4-BE49-F238E27FC236}">
                <a16:creationId xmlns:a16="http://schemas.microsoft.com/office/drawing/2014/main" id="{91568F87-05BF-D32E-629E-1D338FED659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E09B008D-C2A3-793D-67BB-F9B68E0E6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41565B03-EC29-82F0-2FD8-18C1FEC8362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437BBAE-3C02-E3A3-4ADA-FE47ECCCF3B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48B2D5FB-2F10-64F1-88AA-8C7C7EF955C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213EB65-5EB5-F6EA-636C-5AC9C0F6309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E1F8965-D050-0F3A-0F75-0DE9A59545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1AC4362-CA46-BC6E-ED73-F1955EF150C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2352456C-22FB-B236-1BB1-DA092887E16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994C076-6780-FD9C-07E2-C9532CD1F11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655C955-5D4D-3350-E68D-DEFF5BC596E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186CE65-EEC8-F1ED-2A4D-85B45CE2FA6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A824BF9-885D-2681-717E-627D0034AE0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799EF5E-2940-F3EC-E781-BED6156836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E427B32-94B5-876C-A78D-0F5156C1ACF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F8FDC3C-732B-5B42-225C-E378C02CDAA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45A4230-9A62-D1C7-1D12-C58EE76169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459CC8F-BBF5-4342-1EEB-F50CF93A23D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FC651AA-598C-35F2-C2E0-EBFD91194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a:extLst>
              <a:ext uri="{FF2B5EF4-FFF2-40B4-BE49-F238E27FC236}">
                <a16:creationId xmlns:a16="http://schemas.microsoft.com/office/drawing/2014/main" id="{65AEE3F2-B7E5-2DC0-8CCF-C311FA31990D}"/>
              </a:ext>
            </a:extLst>
          </p:cNvPr>
          <p:cNvSpPr>
            <a:spLocks noGrp="1"/>
          </p:cNvSpPr>
          <p:nvPr>
            <p:ph type="title"/>
          </p:nvPr>
        </p:nvSpPr>
        <p:spPr/>
        <p:txBody>
          <a:bodyPr/>
          <a:lstStyle/>
          <a:p>
            <a:endParaRPr lang="en-US" altLang="en-US"/>
          </a:p>
        </p:txBody>
      </p:sp>
      <p:pic>
        <p:nvPicPr>
          <p:cNvPr id="20483" name="Picture 2">
            <a:extLst>
              <a:ext uri="{FF2B5EF4-FFF2-40B4-BE49-F238E27FC236}">
                <a16:creationId xmlns:a16="http://schemas.microsoft.com/office/drawing/2014/main" id="{F43F0D36-219C-1CA0-9604-687AB14AD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57616"/>
            <a:ext cx="8153400" cy="5333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CAD05595-0E23-2033-97DD-828DDA4158E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9169E31-019F-3FA7-426B-42313BE76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DEF5E03-8713-16D5-5DF5-3F738E97B65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2E4ECEF-C707-3684-B1E7-664437155E1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AF19DDA-6C97-6855-A820-2562592F3DE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DEB588F-742C-5165-27C5-4CB2967BABE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542A4F2-73CC-4FDF-94D0-02BFAF7DB1B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A31A03D-E1A0-DA5A-004B-3221A8B2C5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94F1C9A3-7728-0A84-C0E3-2D3895BE83B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A6A3E4C-5B7C-F111-33CA-B25583FA50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D9F78FA-22B7-90BC-5D7A-869C7E1E56D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3E6455B-1122-9ADA-683F-592E415C53D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8CB5385-02ED-C72E-DAE5-058B2CD382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75D0BE1-00C2-BC79-C0AA-3CC095D355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0D788FF-0B4C-2424-53AB-F41922E74D4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E34456D-C343-6CF8-C59C-D42FDECF3B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E6B851A-D1DA-C3CB-676D-B03571D9A3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4016326-E388-D5DA-7EAA-34677C3F172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3A770CB-9586-98B5-A79A-096096C873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1">
            <a:extLst>
              <a:ext uri="{FF2B5EF4-FFF2-40B4-BE49-F238E27FC236}">
                <a16:creationId xmlns:a16="http://schemas.microsoft.com/office/drawing/2014/main" id="{49F05B23-1A09-05A1-DDAD-7060CC7E8178}"/>
              </a:ext>
            </a:extLst>
          </p:cNvPr>
          <p:cNvSpPr txBox="1">
            <a:spLocks/>
          </p:cNvSpPr>
          <p:nvPr/>
        </p:nvSpPr>
        <p:spPr bwMode="auto">
          <a:xfrm>
            <a:off x="7620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a:t>Optimization of Bucket Geometry</a:t>
            </a:r>
            <a:endParaRPr lang="en-US" altLang="en-US" sz="2800" kern="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E8F2E6D9-2CAF-17FA-9F1C-DFCD2A033DA7}"/>
              </a:ext>
            </a:extLst>
          </p:cNvPr>
          <p:cNvSpPr>
            <a:spLocks noGrp="1"/>
          </p:cNvSpPr>
          <p:nvPr>
            <p:ph type="title"/>
          </p:nvPr>
        </p:nvSpPr>
        <p:spPr>
          <a:xfrm>
            <a:off x="685800" y="152400"/>
            <a:ext cx="7772400" cy="1143000"/>
          </a:xfrm>
        </p:spPr>
        <p:txBody>
          <a:bodyPr/>
          <a:lstStyle/>
          <a:p>
            <a:r>
              <a:rPr lang="en-US" altLang="en-US" sz="2800" dirty="0"/>
              <a:t>Sensitivity Analysis</a:t>
            </a:r>
          </a:p>
        </p:txBody>
      </p:sp>
      <p:pic>
        <p:nvPicPr>
          <p:cNvPr id="21507" name="Picture 2">
            <a:extLst>
              <a:ext uri="{FF2B5EF4-FFF2-40B4-BE49-F238E27FC236}">
                <a16:creationId xmlns:a16="http://schemas.microsoft.com/office/drawing/2014/main" id="{D23C9E61-027D-66D3-89E2-981CF8B42E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03189"/>
            <a:ext cx="7772400" cy="499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38EDB244-337E-1353-FD17-A88A70EC7FD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5F598E5-F0B0-230C-6BB4-D191CD7DD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495DC16-DAA6-49F8-2BC4-05766E1EB00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08D0EF4-DFA4-0470-ADD5-11FFEA0992C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9673006-94BA-72AC-253F-37D5102B450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FA51227-8BE5-32B5-5833-BAFC30006C0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E5828FC-D82A-23CD-70F6-A0587492F7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A21E3D9-1C7C-8EF2-12AF-3CEA9AD614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A93D4D8F-8A08-B12A-76F1-9872BC5CCA4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1613242-8D6F-1BA4-67D7-42DBC1A665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4508169-DF86-6CF8-6CA8-C1A3B2DC05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4967E4E-61F6-D338-0628-EFBFD277E02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20E5E13-53F5-A321-4683-CFEAEE63ED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1DF6A4C-072A-7BAF-310B-CFCD2EBE096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B049869-C1A5-1CD7-CC71-65450F2538F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2FF1B9EC-7C1E-D222-3D54-9A6631883FA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0F8348E-5804-EFDE-0B62-054CA81AA6E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8CB8912-0CB2-EE15-1826-41E258996BB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889A857-53FD-77E3-36E8-57AF9BABBB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8E09BDDD-AB7E-1D9F-962B-A9E9E35EA8BA}"/>
              </a:ext>
            </a:extLst>
          </p:cNvPr>
          <p:cNvSpPr>
            <a:spLocks noGrp="1"/>
          </p:cNvSpPr>
          <p:nvPr>
            <p:ph type="title"/>
          </p:nvPr>
        </p:nvSpPr>
        <p:spPr>
          <a:xfrm>
            <a:off x="762000" y="152400"/>
            <a:ext cx="7772400" cy="1143000"/>
          </a:xfrm>
        </p:spPr>
        <p:txBody>
          <a:bodyPr/>
          <a:lstStyle/>
          <a:p>
            <a:r>
              <a:rPr lang="en-US" altLang="en-US" sz="2800" dirty="0"/>
              <a:t>Optimization of Bucket Geometry</a:t>
            </a:r>
          </a:p>
        </p:txBody>
      </p:sp>
      <p:pic>
        <p:nvPicPr>
          <p:cNvPr id="18435" name="Picture 2">
            <a:extLst>
              <a:ext uri="{FF2B5EF4-FFF2-40B4-BE49-F238E27FC236}">
                <a16:creationId xmlns:a16="http://schemas.microsoft.com/office/drawing/2014/main" id="{E07F751D-E8E1-159A-0711-A8B885D110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374811"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268BE3ED-D957-944A-B1EB-8A14942EE4E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6C3891D-4637-C94C-BB94-B8C8DFABED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7CDB281-7DBE-E24A-51CF-58E4851D7E6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AAFE22D-48D6-01A8-F17F-D020BB7A187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D686D64-EA69-68C0-6B21-41CBC3AB2FB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7DBD18E-4893-0ACB-F8C1-7116DFEB726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1A1A767-9409-6007-278A-7F94D59ADC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38C6EBD-20D0-57CA-3ED0-99F8792419F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256C5201-7149-26F0-A4D5-8CF15502C1B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E59D642-F560-945F-55F2-56A5CDCEDC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1F87644-0E93-69DE-AA9B-BAB6A335851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55213DC-4054-B580-7F22-3D4815C0EAB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A8CE2E9-DF94-0A4C-7BF6-9DC9CE4140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6613B7B-52A5-C4F1-D308-A2F0B65F2A4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FE883E4-474C-F047-3994-94CFD7DDDF4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299A0097-A6D9-7425-BE8F-B3820C9CDA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1D942E8-A62B-58D8-2727-5B64E0F4A7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7F1765B-4AA7-029A-76D7-CD98554A9CF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3CBD003-72D8-6DF1-989C-B2FBBA4FD2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12441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10DFC-9B35-3E13-A40E-2D62417DDFCD}"/>
            </a:ext>
          </a:extLst>
        </p:cNvPr>
        <p:cNvGrpSpPr/>
        <p:nvPr/>
      </p:nvGrpSpPr>
      <p:grpSpPr>
        <a:xfrm>
          <a:off x="0" y="0"/>
          <a:ext cx="0" cy="0"/>
          <a:chOff x="0" y="0"/>
          <a:chExt cx="0" cy="0"/>
        </a:xfrm>
      </p:grpSpPr>
      <p:sp>
        <p:nvSpPr>
          <p:cNvPr id="2083" name="TextBox 2">
            <a:extLst>
              <a:ext uri="{FF2B5EF4-FFF2-40B4-BE49-F238E27FC236}">
                <a16:creationId xmlns:a16="http://schemas.microsoft.com/office/drawing/2014/main" id="{BE851AD2-0A38-92A4-4241-F3150039A32C}"/>
              </a:ext>
            </a:extLst>
          </p:cNvPr>
          <p:cNvSpPr txBox="1">
            <a:spLocks noChangeArrowheads="1"/>
          </p:cNvSpPr>
          <p:nvPr/>
        </p:nvSpPr>
        <p:spPr bwMode="auto">
          <a:xfrm>
            <a:off x="1270000" y="1533525"/>
            <a:ext cx="330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Specific speed in rpm</a:t>
            </a:r>
          </a:p>
        </p:txBody>
      </p:sp>
      <p:graphicFrame>
        <p:nvGraphicFramePr>
          <p:cNvPr id="2050" name="Object 2">
            <a:extLst>
              <a:ext uri="{FF2B5EF4-FFF2-40B4-BE49-F238E27FC236}">
                <a16:creationId xmlns:a16="http://schemas.microsoft.com/office/drawing/2014/main" id="{A07281EE-8620-90C3-4E8F-0E05C336703C}"/>
              </a:ext>
            </a:extLst>
          </p:cNvPr>
          <p:cNvGraphicFramePr>
            <a:graphicFrameLocks noChangeAspect="1"/>
          </p:cNvGraphicFramePr>
          <p:nvPr/>
        </p:nvGraphicFramePr>
        <p:xfrm>
          <a:off x="4706938" y="1254125"/>
          <a:ext cx="2074862" cy="1336675"/>
        </p:xfrm>
        <a:graphic>
          <a:graphicData uri="http://schemas.openxmlformats.org/presentationml/2006/ole">
            <mc:AlternateContent xmlns:mc="http://schemas.openxmlformats.org/markup-compatibility/2006">
              <mc:Choice xmlns:v="urn:schemas-microsoft-com:vml" Requires="v">
                <p:oleObj name="Equation" r:id="rId2" imgW="749160" imgH="482400" progId="Equation.3">
                  <p:embed/>
                </p:oleObj>
              </mc:Choice>
              <mc:Fallback>
                <p:oleObj name="Equation" r:id="rId2" imgW="749160" imgH="482400" progId="Equation.3">
                  <p:embed/>
                  <p:pic>
                    <p:nvPicPr>
                      <p:cNvPr id="2050" name="Object 2">
                        <a:extLst>
                          <a:ext uri="{FF2B5EF4-FFF2-40B4-BE49-F238E27FC236}">
                            <a16:creationId xmlns:a16="http://schemas.microsoft.com/office/drawing/2014/main" id="{5B0E57D6-2844-4E27-D709-61BFD781F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6938" y="1254125"/>
                        <a:ext cx="2074862" cy="1336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4">
            <p14:nvContentPartPr>
              <p14:cNvPr id="2051" name="Ink 37">
                <a:extLst>
                  <a:ext uri="{FF2B5EF4-FFF2-40B4-BE49-F238E27FC236}">
                    <a16:creationId xmlns:a16="http://schemas.microsoft.com/office/drawing/2014/main" id="{CA55B1CC-8F09-DD29-017D-3D4ECA5418BD}"/>
                  </a:ext>
                </a:extLst>
              </p14:cNvPr>
              <p14:cNvContentPartPr>
                <a14:cpLocks xmlns:a14="http://schemas.microsoft.com/office/drawing/2010/main" noRot="1" noChangeAspect="1" noEditPoints="1" noChangeArrowheads="1" noChangeShapeType="1"/>
              </p14:cNvContentPartPr>
              <p14:nvPr/>
            </p14:nvContentPartPr>
            <p14:xfrm>
              <a:off x="3127375" y="6015038"/>
              <a:ext cx="11113" cy="4762"/>
            </p14:xfrm>
          </p:contentPart>
        </mc:Choice>
        <mc:Fallback xmlns="">
          <p:pic>
            <p:nvPicPr>
              <p:cNvPr id="2051" name="Ink 37">
                <a:extLst>
                  <a:ext uri="{FF2B5EF4-FFF2-40B4-BE49-F238E27FC236}">
                    <a16:creationId xmlns:a16="http://schemas.microsoft.com/office/drawing/2014/main" id="{997DE093-FC14-49EF-3C0A-0EE9BC3B129C}"/>
                  </a:ext>
                </a:extLst>
              </p:cNvPr>
              <p:cNvPicPr>
                <a:picLocks noRot="1" noChangeAspect="1" noEditPoints="1" noChangeArrowheads="1" noChangeShapeType="1"/>
              </p:cNvPicPr>
              <p:nvPr/>
            </p:nvPicPr>
            <p:blipFill>
              <a:blip r:embed="rId5"/>
              <a:stretch>
                <a:fillRect/>
              </a:stretch>
            </p:blipFill>
            <p:spPr>
              <a:xfrm>
                <a:off x="3117056" y="6003782"/>
                <a:ext cx="31751" cy="2727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52" name="Ink 48">
                <a:extLst>
                  <a:ext uri="{FF2B5EF4-FFF2-40B4-BE49-F238E27FC236}">
                    <a16:creationId xmlns:a16="http://schemas.microsoft.com/office/drawing/2014/main" id="{971DA789-5CDB-37F6-0D41-464BBBD707D4}"/>
                  </a:ext>
                </a:extLst>
              </p14:cNvPr>
              <p14:cNvContentPartPr>
                <a14:cpLocks xmlns:a14="http://schemas.microsoft.com/office/drawing/2010/main" noRot="1" noChangeAspect="1" noEditPoints="1" noChangeArrowheads="1" noChangeShapeType="1"/>
              </p14:cNvContentPartPr>
              <p14:nvPr/>
            </p14:nvContentPartPr>
            <p14:xfrm>
              <a:off x="8783638" y="6269038"/>
              <a:ext cx="1587" cy="1587"/>
            </p14:xfrm>
          </p:contentPart>
        </mc:Choice>
        <mc:Fallback xmlns="">
          <p:pic>
            <p:nvPicPr>
              <p:cNvPr id="2052" name="Ink 48">
                <a:extLst>
                  <a:ext uri="{FF2B5EF4-FFF2-40B4-BE49-F238E27FC236}">
                    <a16:creationId xmlns:a16="http://schemas.microsoft.com/office/drawing/2014/main" id="{FE2E20CC-F8A0-4AC7-5281-C7D6E6455626}"/>
                  </a:ext>
                </a:extLst>
              </p:cNvPr>
              <p:cNvPicPr>
                <a:picLocks noRot="1" noChangeAspect="1" noEditPoints="1" noChangeArrowheads="1" noChangeShapeType="1"/>
              </p:cNvPicPr>
              <p:nvPr/>
            </p:nvPicPr>
            <p:blipFill>
              <a:blip r:embed="rId7"/>
              <a:stretch>
                <a:fillRect/>
              </a:stretch>
            </p:blipFill>
            <p:spPr>
              <a:xfrm>
                <a:off x="8742376" y="6227776"/>
                <a:ext cx="84111" cy="84111"/>
              </a:xfrm>
              <a:prstGeom prst="rect">
                <a:avLst/>
              </a:prstGeom>
            </p:spPr>
          </p:pic>
        </mc:Fallback>
      </mc:AlternateContent>
      <p:grpSp>
        <p:nvGrpSpPr>
          <p:cNvPr id="3" name="Group 2">
            <a:extLst>
              <a:ext uri="{FF2B5EF4-FFF2-40B4-BE49-F238E27FC236}">
                <a16:creationId xmlns:a16="http://schemas.microsoft.com/office/drawing/2014/main" id="{F61F6C8D-736C-5EA4-7562-E51890F58554}"/>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605CD46C-B7D5-EAA3-FC09-F30519005A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F58706C-697A-5CF2-AB40-651EEA4B935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0DB4C11-4492-9F7B-ACBF-54B8087EB0C8}"/>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4E1F29DB-B235-7921-D297-531966C7FA1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D72DE6F-EC44-76EE-5902-02F9B425895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B71C992-EA37-767A-989A-6EAD205F34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0A8E85D-CFF0-88AE-1D0A-4C7F577903F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6F0FC8C-81A5-AFA2-D0E1-3CDB1707C15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ABBCC57-AFE9-B0F2-E63F-86B13247E22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2EFE879-4352-44E3-852B-F4DCEEB9B5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AF0D689-A38E-A180-4F02-31F954618AD8}"/>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DBBB1C8-EC8F-0088-3558-65DEC4E9F9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ED280FB2-3517-8A75-193B-D4D9F9D47E3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D076E29-F9C1-B64D-BF95-F31FCC8B384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81F0022-72AD-2B6B-DED9-1C47EC7637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9FD4266-89AC-EA64-05F9-8E010CEBC0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32AD8FD-54F6-CAAD-C118-3DE45DA1688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35857A7-F222-FAD8-215D-2A16F911996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itle 21">
            <a:extLst>
              <a:ext uri="{FF2B5EF4-FFF2-40B4-BE49-F238E27FC236}">
                <a16:creationId xmlns:a16="http://schemas.microsoft.com/office/drawing/2014/main" id="{1F8C01EE-F0C5-B6D9-80C6-BD51C73EDC4B}"/>
              </a:ext>
            </a:extLst>
          </p:cNvPr>
          <p:cNvSpPr>
            <a:spLocks noGrp="1"/>
          </p:cNvSpPr>
          <p:nvPr>
            <p:ph type="title"/>
          </p:nvPr>
        </p:nvSpPr>
        <p:spPr>
          <a:xfrm>
            <a:off x="1644896" y="152400"/>
            <a:ext cx="6813303" cy="1143000"/>
          </a:xfrm>
        </p:spPr>
        <p:txBody>
          <a:bodyPr/>
          <a:lstStyle/>
          <a:p>
            <a:r>
              <a:rPr lang="en-US" sz="2800" dirty="0"/>
              <a:t>More Adapted Value of </a:t>
            </a:r>
            <a:r>
              <a:rPr lang="en-US" sz="2800" i="1" dirty="0"/>
              <a:t>N</a:t>
            </a:r>
            <a:r>
              <a:rPr lang="en-US" sz="2800" i="1" baseline="-25000" dirty="0"/>
              <a:t>s</a:t>
            </a:r>
            <a:r>
              <a:rPr lang="en-US" sz="2800" dirty="0"/>
              <a:t> for A given Type of Turbine </a:t>
            </a:r>
            <a:endParaRPr lang="en-IN" sz="2800" dirty="0"/>
          </a:p>
        </p:txBody>
      </p:sp>
      <p:pic>
        <p:nvPicPr>
          <p:cNvPr id="24" name="Picture 23">
            <a:extLst>
              <a:ext uri="{FF2B5EF4-FFF2-40B4-BE49-F238E27FC236}">
                <a16:creationId xmlns:a16="http://schemas.microsoft.com/office/drawing/2014/main" id="{B0CEAB8A-540A-056A-D042-89ECE15BB01C}"/>
              </a:ext>
            </a:extLst>
          </p:cNvPr>
          <p:cNvPicPr>
            <a:picLocks noChangeAspect="1"/>
          </p:cNvPicPr>
          <p:nvPr/>
        </p:nvPicPr>
        <p:blipFill>
          <a:blip r:embed="rId10"/>
          <a:stretch>
            <a:fillRect/>
          </a:stretch>
        </p:blipFill>
        <p:spPr>
          <a:xfrm>
            <a:off x="416582" y="2989030"/>
            <a:ext cx="8498818" cy="2802170"/>
          </a:xfrm>
          <a:prstGeom prst="rect">
            <a:avLst/>
          </a:prstGeom>
        </p:spPr>
      </p:pic>
      <p:sp>
        <p:nvSpPr>
          <p:cNvPr id="2" name="Rectangle 1">
            <a:extLst>
              <a:ext uri="{FF2B5EF4-FFF2-40B4-BE49-F238E27FC236}">
                <a16:creationId xmlns:a16="http://schemas.microsoft.com/office/drawing/2014/main" id="{06CFA71E-C8C2-0DB1-5325-3FDCD663BAC6}"/>
              </a:ext>
            </a:extLst>
          </p:cNvPr>
          <p:cNvSpPr/>
          <p:nvPr/>
        </p:nvSpPr>
        <p:spPr>
          <a:xfrm>
            <a:off x="533400" y="4652962"/>
            <a:ext cx="7924799" cy="12715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3746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2" name="Picture 2">
            <a:extLst>
              <a:ext uri="{FF2B5EF4-FFF2-40B4-BE49-F238E27FC236}">
                <a16:creationId xmlns:a16="http://schemas.microsoft.com/office/drawing/2014/main" id="{652D4849-045C-AD7C-3E48-9DBA35D7C46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7000"/>
                    </a14:imgEffect>
                    <a14:imgEffect>
                      <a14:brightnessContrast bright="-39000" contrast="93000"/>
                    </a14:imgEffect>
                  </a14:imgLayer>
                </a14:imgProps>
              </a:ext>
              <a:ext uri="{28A0092B-C50C-407E-A947-70E740481C1C}">
                <a14:useLocalDpi xmlns:a14="http://schemas.microsoft.com/office/drawing/2010/main" val="0"/>
              </a:ext>
            </a:extLst>
          </a:blip>
          <a:srcRect/>
          <a:stretch>
            <a:fillRect/>
          </a:stretch>
        </p:blipFill>
        <p:spPr bwMode="auto">
          <a:xfrm>
            <a:off x="609600" y="1247775"/>
            <a:ext cx="34671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5443" name="Picture 3">
            <a:extLst>
              <a:ext uri="{FF2B5EF4-FFF2-40B4-BE49-F238E27FC236}">
                <a16:creationId xmlns:a16="http://schemas.microsoft.com/office/drawing/2014/main" id="{9E1A54E8-36C3-505B-FF9C-18FF8EF7DD4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13000"/>
                    </a14:imgEffect>
                    <a14:imgEffect>
                      <a14:brightnessContrast bright="-34000" contrast="97000"/>
                    </a14:imgEffect>
                  </a14:imgLayer>
                </a14:imgProps>
              </a:ext>
              <a:ext uri="{28A0092B-C50C-407E-A947-70E740481C1C}">
                <a14:useLocalDpi xmlns:a14="http://schemas.microsoft.com/office/drawing/2010/main" val="0"/>
              </a:ext>
            </a:extLst>
          </a:blip>
          <a:srcRect/>
          <a:stretch>
            <a:fillRect/>
          </a:stretch>
        </p:blipFill>
        <p:spPr bwMode="auto">
          <a:xfrm>
            <a:off x="4889797" y="1422399"/>
            <a:ext cx="3212803" cy="257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5444" name="Picture 4">
            <a:extLst>
              <a:ext uri="{FF2B5EF4-FFF2-40B4-BE49-F238E27FC236}">
                <a16:creationId xmlns:a16="http://schemas.microsoft.com/office/drawing/2014/main" id="{B3237643-0F1A-09BB-6F06-FD07E81EE8C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30000" contrast="90000"/>
                    </a14:imgEffect>
                  </a14:imgLayer>
                </a14:imgProps>
              </a:ext>
              <a:ext uri="{28A0092B-C50C-407E-A947-70E740481C1C}">
                <a14:useLocalDpi xmlns:a14="http://schemas.microsoft.com/office/drawing/2010/main" val="0"/>
              </a:ext>
            </a:extLst>
          </a:blip>
          <a:srcRect/>
          <a:stretch>
            <a:fillRect/>
          </a:stretch>
        </p:blipFill>
        <p:spPr bwMode="auto">
          <a:xfrm>
            <a:off x="1143000" y="3733800"/>
            <a:ext cx="2970213" cy="287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5445" name="Picture 5">
            <a:extLst>
              <a:ext uri="{FF2B5EF4-FFF2-40B4-BE49-F238E27FC236}">
                <a16:creationId xmlns:a16="http://schemas.microsoft.com/office/drawing/2014/main" id="{4E1C5FD1-9603-8C5A-7195-B6961E91EBCE}"/>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30000" contrast="90000"/>
                    </a14:imgEffect>
                  </a14:imgLayer>
                </a14:imgProps>
              </a:ext>
              <a:ext uri="{28A0092B-C50C-407E-A947-70E740481C1C}">
                <a14:useLocalDpi xmlns:a14="http://schemas.microsoft.com/office/drawing/2010/main" val="0"/>
              </a:ext>
            </a:extLst>
          </a:blip>
          <a:srcRect/>
          <a:stretch>
            <a:fillRect/>
          </a:stretch>
        </p:blipFill>
        <p:spPr bwMode="auto">
          <a:xfrm>
            <a:off x="5105400" y="4191000"/>
            <a:ext cx="2781076" cy="2364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3" name="Rectangle 6">
            <a:extLst>
              <a:ext uri="{FF2B5EF4-FFF2-40B4-BE49-F238E27FC236}">
                <a16:creationId xmlns:a16="http://schemas.microsoft.com/office/drawing/2014/main" id="{36F45DE9-1AFE-8742-DCA2-8836B49F7B08}"/>
              </a:ext>
            </a:extLst>
          </p:cNvPr>
          <p:cNvSpPr>
            <a:spLocks noGrp="1" noChangeArrowheads="1"/>
          </p:cNvSpPr>
          <p:nvPr>
            <p:ph type="title"/>
          </p:nvPr>
        </p:nvSpPr>
        <p:spPr>
          <a:xfrm>
            <a:off x="2184150" y="292727"/>
            <a:ext cx="5804270" cy="762000"/>
          </a:xfrm>
        </p:spPr>
        <p:txBody>
          <a:bodyPr/>
          <a:lstStyle/>
          <a:p>
            <a:r>
              <a:rPr lang="en-US" altLang="en-US" sz="2800" dirty="0"/>
              <a:t>Multiple jet to Handle Larger Flow Rates with High Head</a:t>
            </a:r>
          </a:p>
        </p:txBody>
      </p:sp>
      <mc:AlternateContent xmlns:mc="http://schemas.openxmlformats.org/markup-compatibility/2006" xmlns:p14="http://schemas.microsoft.com/office/powerpoint/2010/main">
        <mc:Choice Requires="p14">
          <p:contentPart p14:bwMode="auto" r:id="rId10">
            <p14:nvContentPartPr>
              <p14:cNvPr id="8194" name="Ink 7">
                <a:extLst>
                  <a:ext uri="{FF2B5EF4-FFF2-40B4-BE49-F238E27FC236}">
                    <a16:creationId xmlns:a16="http://schemas.microsoft.com/office/drawing/2014/main" id="{18CD89A6-26A6-48EB-F12C-381323D3A8E1}"/>
                  </a:ext>
                </a:extLst>
              </p14:cNvPr>
              <p14:cNvContentPartPr>
                <a14:cpLocks xmlns:a14="http://schemas.microsoft.com/office/drawing/2010/main" noRot="1" noChangeAspect="1" noEditPoints="1" noChangeArrowheads="1" noChangeShapeType="1"/>
              </p14:cNvContentPartPr>
              <p14:nvPr/>
            </p14:nvContentPartPr>
            <p14:xfrm>
              <a:off x="6257925" y="4365625"/>
              <a:ext cx="11113" cy="585788"/>
            </p14:xfrm>
          </p:contentPart>
        </mc:Choice>
        <mc:Fallback xmlns="">
          <p:pic>
            <p:nvPicPr>
              <p:cNvPr id="8194" name="Ink 7">
                <a:extLst>
                  <a:ext uri="{FF2B5EF4-FFF2-40B4-BE49-F238E27FC236}">
                    <a16:creationId xmlns:a16="http://schemas.microsoft.com/office/drawing/2014/main" id="{18CD89A6-26A6-48EB-F12C-381323D3A8E1}"/>
                  </a:ext>
                </a:extLst>
              </p:cNvPr>
              <p:cNvPicPr>
                <a:picLocks noRot="1" noChangeAspect="1" noEditPoints="1" noChangeArrowheads="1" noChangeShapeType="1"/>
              </p:cNvPicPr>
              <p:nvPr/>
            </p:nvPicPr>
            <p:blipFill>
              <a:blip r:embed="rId11"/>
              <a:stretch>
                <a:fillRect/>
              </a:stretch>
            </p:blipFill>
            <p:spPr>
              <a:xfrm>
                <a:off x="6248294" y="4356247"/>
                <a:ext cx="30376" cy="604545"/>
              </a:xfrm>
              <a:prstGeom prst="rect">
                <a:avLst/>
              </a:prstGeom>
            </p:spPr>
          </p:pic>
        </mc:Fallback>
      </mc:AlternateContent>
      <p:grpSp>
        <p:nvGrpSpPr>
          <p:cNvPr id="2" name="Group 1">
            <a:extLst>
              <a:ext uri="{FF2B5EF4-FFF2-40B4-BE49-F238E27FC236}">
                <a16:creationId xmlns:a16="http://schemas.microsoft.com/office/drawing/2014/main" id="{7621D68A-3D7C-CDBA-968D-C7BE6532A9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2EAE699-A1B6-AC3A-3FB0-12CC388D575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CE3C2BA-90BF-8467-1FA3-547A7A8214D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08516B6-FBE4-8243-DC81-C04E4599A71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BEBFEBB-DB1B-57BE-B1F1-7A6209EF3D0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F5CDF78-7E50-13A0-8D64-A5EB7E0E827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A87E46D-4888-71AD-FD17-40D8B4AE3D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07EA5BE-0432-DF0D-E91B-34126877A2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7F2E698-99D4-F231-5F6C-36082727322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271D1ED-9754-0E32-C97D-599B1262B4E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DBE0F52-4A61-C189-8636-4D499B95C5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CAD41E0-79D9-0994-1921-2DD245434E6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3FDF98F-8304-7E3A-16DD-4FFCCF522A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EA78896-9D4C-C3CF-1ECD-AC6FE9C29A3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98D4403-42E0-0452-90EB-F4448BB43F2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8280ACF-133A-4898-15CC-BC0C748F9E7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E485F67-6F16-D2B0-01EC-C622E73CCD2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B8BFD8D-A6BC-FF21-6B8E-B6B15EBACDC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650742C-8490-6AA9-5C2F-57861891ACC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45442"/>
                                        </p:tgtEl>
                                        <p:attrNameLst>
                                          <p:attrName>style.visibility</p:attrName>
                                        </p:attrNameLst>
                                      </p:cBhvr>
                                      <p:to>
                                        <p:strVal val="visible"/>
                                      </p:to>
                                    </p:set>
                                    <p:animEffect transition="in" filter="dissolve">
                                      <p:cBhvr>
                                        <p:cTn id="7" dur="500"/>
                                        <p:tgtEl>
                                          <p:spTgt spid="445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45443"/>
                                        </p:tgtEl>
                                        <p:attrNameLst>
                                          <p:attrName>style.visibility</p:attrName>
                                        </p:attrNameLst>
                                      </p:cBhvr>
                                      <p:to>
                                        <p:strVal val="visible"/>
                                      </p:to>
                                    </p:set>
                                    <p:animEffect transition="in" filter="dissolve">
                                      <p:cBhvr>
                                        <p:cTn id="12" dur="500"/>
                                        <p:tgtEl>
                                          <p:spTgt spid="4454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45444"/>
                                        </p:tgtEl>
                                        <p:attrNameLst>
                                          <p:attrName>style.visibility</p:attrName>
                                        </p:attrNameLst>
                                      </p:cBhvr>
                                      <p:to>
                                        <p:strVal val="visible"/>
                                      </p:to>
                                    </p:set>
                                    <p:animEffect transition="in" filter="dissolve">
                                      <p:cBhvr>
                                        <p:cTn id="17" dur="500"/>
                                        <p:tgtEl>
                                          <p:spTgt spid="4454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45445"/>
                                        </p:tgtEl>
                                        <p:attrNameLst>
                                          <p:attrName>style.visibility</p:attrName>
                                        </p:attrNameLst>
                                      </p:cBhvr>
                                      <p:to>
                                        <p:strVal val="visible"/>
                                      </p:to>
                                    </p:set>
                                    <p:animEffect transition="in" filter="dissolve">
                                      <p:cBhvr>
                                        <p:cTn id="22" dur="500"/>
                                        <p:tgtEl>
                                          <p:spTgt spid="445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3" name="TextBox 2">
            <a:extLst>
              <a:ext uri="{FF2B5EF4-FFF2-40B4-BE49-F238E27FC236}">
                <a16:creationId xmlns:a16="http://schemas.microsoft.com/office/drawing/2014/main" id="{A1CA2AA4-C3E3-D738-39C9-D4A736329BCD}"/>
              </a:ext>
            </a:extLst>
          </p:cNvPr>
          <p:cNvSpPr txBox="1">
            <a:spLocks noChangeArrowheads="1"/>
          </p:cNvSpPr>
          <p:nvPr/>
        </p:nvSpPr>
        <p:spPr bwMode="auto">
          <a:xfrm>
            <a:off x="1270000" y="1533525"/>
            <a:ext cx="330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Specific speed in rpm</a:t>
            </a:r>
          </a:p>
        </p:txBody>
      </p:sp>
      <p:graphicFrame>
        <p:nvGraphicFramePr>
          <p:cNvPr id="2050" name="Object 2">
            <a:extLst>
              <a:ext uri="{FF2B5EF4-FFF2-40B4-BE49-F238E27FC236}">
                <a16:creationId xmlns:a16="http://schemas.microsoft.com/office/drawing/2014/main" id="{5B0E57D6-2844-4E27-D709-61BFD781F338}"/>
              </a:ext>
            </a:extLst>
          </p:cNvPr>
          <p:cNvGraphicFramePr>
            <a:graphicFrameLocks noChangeAspect="1"/>
          </p:cNvGraphicFramePr>
          <p:nvPr/>
        </p:nvGraphicFramePr>
        <p:xfrm>
          <a:off x="4706938" y="1254125"/>
          <a:ext cx="2074862" cy="1336675"/>
        </p:xfrm>
        <a:graphic>
          <a:graphicData uri="http://schemas.openxmlformats.org/presentationml/2006/ole">
            <mc:AlternateContent xmlns:mc="http://schemas.openxmlformats.org/markup-compatibility/2006">
              <mc:Choice xmlns:v="urn:schemas-microsoft-com:vml" Requires="v">
                <p:oleObj name="Equation" r:id="rId2" imgW="749160" imgH="482400" progId="Equation.3">
                  <p:embed/>
                </p:oleObj>
              </mc:Choice>
              <mc:Fallback>
                <p:oleObj name="Equation" r:id="rId2" imgW="749160" imgH="482400" progId="Equation.3">
                  <p:embed/>
                  <p:pic>
                    <p:nvPicPr>
                      <p:cNvPr id="2050" name="Object 2">
                        <a:extLst>
                          <a:ext uri="{FF2B5EF4-FFF2-40B4-BE49-F238E27FC236}">
                            <a16:creationId xmlns:a16="http://schemas.microsoft.com/office/drawing/2014/main" id="{5B0E57D6-2844-4E27-D709-61BFD781F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6938" y="1254125"/>
                        <a:ext cx="2074862" cy="1336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4">
            <p14:nvContentPartPr>
              <p14:cNvPr id="2051" name="Ink 37">
                <a:extLst>
                  <a:ext uri="{FF2B5EF4-FFF2-40B4-BE49-F238E27FC236}">
                    <a16:creationId xmlns:a16="http://schemas.microsoft.com/office/drawing/2014/main" id="{997DE093-FC14-49EF-3C0A-0EE9BC3B129C}"/>
                  </a:ext>
                </a:extLst>
              </p14:cNvPr>
              <p14:cNvContentPartPr>
                <a14:cpLocks xmlns:a14="http://schemas.microsoft.com/office/drawing/2010/main" noRot="1" noChangeAspect="1" noEditPoints="1" noChangeArrowheads="1" noChangeShapeType="1"/>
              </p14:cNvContentPartPr>
              <p14:nvPr/>
            </p14:nvContentPartPr>
            <p14:xfrm>
              <a:off x="3127375" y="6015038"/>
              <a:ext cx="11113" cy="4762"/>
            </p14:xfrm>
          </p:contentPart>
        </mc:Choice>
        <mc:Fallback xmlns="">
          <p:pic>
            <p:nvPicPr>
              <p:cNvPr id="2051" name="Ink 37">
                <a:extLst>
                  <a:ext uri="{FF2B5EF4-FFF2-40B4-BE49-F238E27FC236}">
                    <a16:creationId xmlns:a16="http://schemas.microsoft.com/office/drawing/2014/main" id="{997DE093-FC14-49EF-3C0A-0EE9BC3B129C}"/>
                  </a:ext>
                </a:extLst>
              </p:cNvPr>
              <p:cNvPicPr>
                <a:picLocks noRot="1" noChangeAspect="1" noEditPoints="1" noChangeArrowheads="1" noChangeShapeType="1"/>
              </p:cNvPicPr>
              <p:nvPr/>
            </p:nvPicPr>
            <p:blipFill>
              <a:blip r:embed="rId5"/>
              <a:stretch>
                <a:fillRect/>
              </a:stretch>
            </p:blipFill>
            <p:spPr>
              <a:xfrm>
                <a:off x="3117056" y="6003782"/>
                <a:ext cx="31751" cy="27273"/>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52" name="Ink 48">
                <a:extLst>
                  <a:ext uri="{FF2B5EF4-FFF2-40B4-BE49-F238E27FC236}">
                    <a16:creationId xmlns:a16="http://schemas.microsoft.com/office/drawing/2014/main" id="{FE2E20CC-F8A0-4AC7-5281-C7D6E6455626}"/>
                  </a:ext>
                </a:extLst>
              </p14:cNvPr>
              <p14:cNvContentPartPr>
                <a14:cpLocks xmlns:a14="http://schemas.microsoft.com/office/drawing/2010/main" noRot="1" noChangeAspect="1" noEditPoints="1" noChangeArrowheads="1" noChangeShapeType="1"/>
              </p14:cNvContentPartPr>
              <p14:nvPr/>
            </p14:nvContentPartPr>
            <p14:xfrm>
              <a:off x="8783638" y="6269038"/>
              <a:ext cx="1587" cy="1587"/>
            </p14:xfrm>
          </p:contentPart>
        </mc:Choice>
        <mc:Fallback xmlns="">
          <p:pic>
            <p:nvPicPr>
              <p:cNvPr id="2052" name="Ink 48">
                <a:extLst>
                  <a:ext uri="{FF2B5EF4-FFF2-40B4-BE49-F238E27FC236}">
                    <a16:creationId xmlns:a16="http://schemas.microsoft.com/office/drawing/2014/main" id="{FE2E20CC-F8A0-4AC7-5281-C7D6E6455626}"/>
                  </a:ext>
                </a:extLst>
              </p:cNvPr>
              <p:cNvPicPr>
                <a:picLocks noRot="1" noChangeAspect="1" noEditPoints="1" noChangeArrowheads="1" noChangeShapeType="1"/>
              </p:cNvPicPr>
              <p:nvPr/>
            </p:nvPicPr>
            <p:blipFill>
              <a:blip r:embed="rId7"/>
              <a:stretch>
                <a:fillRect/>
              </a:stretch>
            </p:blipFill>
            <p:spPr>
              <a:xfrm>
                <a:off x="8742376" y="6227776"/>
                <a:ext cx="84111" cy="84111"/>
              </a:xfrm>
              <a:prstGeom prst="rect">
                <a:avLst/>
              </a:prstGeom>
            </p:spPr>
          </p:pic>
        </mc:Fallback>
      </mc:AlternateContent>
      <p:grpSp>
        <p:nvGrpSpPr>
          <p:cNvPr id="3" name="Group 2">
            <a:extLst>
              <a:ext uri="{FF2B5EF4-FFF2-40B4-BE49-F238E27FC236}">
                <a16:creationId xmlns:a16="http://schemas.microsoft.com/office/drawing/2014/main" id="{2CC591FF-43E3-53BD-DED3-8225414F59B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0D3610E9-04C6-E212-85DD-5629C88D96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DD5FF78-192F-F8D1-0EAE-7EC11727D53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E96B014-675E-A9C3-2B37-78EFD4FDC07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EE9FC5D4-8DA8-2C8F-5117-CD1D534ABDD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488EF1C-CFE7-3B19-D22D-6DBA8FAA321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2985702-7A92-672A-6D88-0B9006C610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9B089F0-9BA8-3E85-BF76-65572B9CD7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D09E6B0-D0DF-9DCD-CAAC-7CBCFD5893E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1900016-83F1-DAE4-D746-DA54DEAC84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36B76E8-AFEA-C80D-12D0-2850B24375C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5B85B21-3672-49CB-F66E-C387E6BF8F1E}"/>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A9AE291-7CFA-7F6B-57D4-9F11F313413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175BFBD9-BF02-B3FD-0F50-454881D3E9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B5B9F47-1B61-89E4-AF0C-4D321033A1E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CCE69B9-52B8-D289-717C-6C4C308CCBB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55E5566-EFBC-6F61-0576-8A9F4BE6076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1ECF774-2EEA-8B16-6824-6D1315705E6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F86BDB8-B492-D54E-2BBE-C22EDDF4A9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2" name="Title 21">
            <a:extLst>
              <a:ext uri="{FF2B5EF4-FFF2-40B4-BE49-F238E27FC236}">
                <a16:creationId xmlns:a16="http://schemas.microsoft.com/office/drawing/2014/main" id="{9D78CFD8-A38B-D858-B8D2-C75A36884C35}"/>
              </a:ext>
            </a:extLst>
          </p:cNvPr>
          <p:cNvSpPr>
            <a:spLocks noGrp="1"/>
          </p:cNvSpPr>
          <p:nvPr>
            <p:ph type="title"/>
          </p:nvPr>
        </p:nvSpPr>
        <p:spPr>
          <a:xfrm>
            <a:off x="1644896" y="152400"/>
            <a:ext cx="6813303" cy="1143000"/>
          </a:xfrm>
        </p:spPr>
        <p:txBody>
          <a:bodyPr/>
          <a:lstStyle/>
          <a:p>
            <a:r>
              <a:rPr lang="en-US" sz="2800" dirty="0"/>
              <a:t>More Adapted Value of </a:t>
            </a:r>
            <a:r>
              <a:rPr lang="en-US" sz="2800" i="1" dirty="0"/>
              <a:t>N</a:t>
            </a:r>
            <a:r>
              <a:rPr lang="en-US" sz="2800" i="1" baseline="-25000" dirty="0"/>
              <a:t>s</a:t>
            </a:r>
            <a:r>
              <a:rPr lang="en-US" sz="2800" dirty="0"/>
              <a:t> for A given Type of Turbine </a:t>
            </a:r>
            <a:endParaRPr lang="en-IN" sz="2800" dirty="0"/>
          </a:p>
        </p:txBody>
      </p:sp>
      <p:pic>
        <p:nvPicPr>
          <p:cNvPr id="24" name="Picture 23">
            <a:extLst>
              <a:ext uri="{FF2B5EF4-FFF2-40B4-BE49-F238E27FC236}">
                <a16:creationId xmlns:a16="http://schemas.microsoft.com/office/drawing/2014/main" id="{00724D9D-7047-6EFB-E4B1-E9B71022385A}"/>
              </a:ext>
            </a:extLst>
          </p:cNvPr>
          <p:cNvPicPr>
            <a:picLocks noChangeAspect="1"/>
          </p:cNvPicPr>
          <p:nvPr/>
        </p:nvPicPr>
        <p:blipFill>
          <a:blip r:embed="rId10"/>
          <a:stretch>
            <a:fillRect/>
          </a:stretch>
        </p:blipFill>
        <p:spPr>
          <a:xfrm>
            <a:off x="416582" y="2989030"/>
            <a:ext cx="8498818" cy="2802170"/>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10379</TotalTime>
  <Words>545</Words>
  <Application>Microsoft Office PowerPoint</Application>
  <PresentationFormat>On-screen Show (4:3)</PresentationFormat>
  <Paragraphs>59</Paragraphs>
  <Slides>24</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STXingkai</vt:lpstr>
      <vt:lpstr>Arial</vt:lpstr>
      <vt:lpstr>Blackadder ITC</vt:lpstr>
      <vt:lpstr>Harlow Solid Italic</vt:lpstr>
      <vt:lpstr>Times New Roman</vt:lpstr>
      <vt:lpstr>Default Design</vt:lpstr>
      <vt:lpstr>Equation</vt:lpstr>
      <vt:lpstr>Design Rules for Development of Pelton Wheel - 1</vt:lpstr>
      <vt:lpstr>The Powerhouse of  A Pelton Wheel </vt:lpstr>
      <vt:lpstr>Design Optimization of  Pelton Wheel</vt:lpstr>
      <vt:lpstr>A Complex Engineering Micro Alternate To Simple Gigantic Natural System </vt:lpstr>
      <vt:lpstr>Design Of Intake for High Release of Power</vt:lpstr>
      <vt:lpstr>Head Fall with Lowest Irreversibility</vt:lpstr>
      <vt:lpstr>The Pelton Wheel &amp; Bucket</vt:lpstr>
      <vt:lpstr>Projections of action by an Orthogonal Jet on a Pelton Bucket</vt:lpstr>
      <vt:lpstr>External stroboscopic flow visualization: Learning from Machine</vt:lpstr>
      <vt:lpstr>Bucket Geometric Definitions: Leant from Machine</vt:lpstr>
      <vt:lpstr>Bucket Geometric Definitions: Leant from Machine</vt:lpstr>
      <vt:lpstr>Macro Geometric Details of Bucket</vt:lpstr>
      <vt:lpstr>A Set of Relations among Major Geometrical Features</vt:lpstr>
      <vt:lpstr>Shape variations of Buckets</vt:lpstr>
      <vt:lpstr>Optimum Bucket Design</vt:lpstr>
      <vt:lpstr>AI for Evaluation of Geometrical Features Bucket</vt:lpstr>
      <vt:lpstr>AI for Evaluation of Geometrical Features Bucket</vt:lpstr>
      <vt:lpstr>Further Parametric studies using AI Models</vt:lpstr>
      <vt:lpstr>PowerPoint Presentation</vt:lpstr>
      <vt:lpstr>Sensitivity Analysis</vt:lpstr>
      <vt:lpstr>Optimization of Bucket Geometry</vt:lpstr>
      <vt:lpstr>More Adapted Value of Ns for A given Type of Turbine </vt:lpstr>
      <vt:lpstr>Multiple jet to Handle Larger Flow Rates with High Head</vt:lpstr>
      <vt:lpstr>More Adapted Value of Ns for A given Type of Turbine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944</cp:revision>
  <dcterms:created xsi:type="dcterms:W3CDTF">2003-07-30T05:45:36Z</dcterms:created>
  <dcterms:modified xsi:type="dcterms:W3CDTF">2025-10-20T01:31:29Z</dcterms:modified>
</cp:coreProperties>
</file>