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notesSlides/notesSlide2.xml" ContentType="application/vnd.openxmlformats-officedocument.presentationml.notesSlide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274" r:id="rId2"/>
    <p:sldId id="356" r:id="rId3"/>
    <p:sldId id="369" r:id="rId4"/>
    <p:sldId id="528" r:id="rId5"/>
    <p:sldId id="529" r:id="rId6"/>
    <p:sldId id="523" r:id="rId7"/>
    <p:sldId id="524" r:id="rId8"/>
    <p:sldId id="351" r:id="rId9"/>
    <p:sldId id="370" r:id="rId10"/>
    <p:sldId id="371" r:id="rId11"/>
    <p:sldId id="394" r:id="rId12"/>
    <p:sldId id="395" r:id="rId13"/>
    <p:sldId id="396" r:id="rId14"/>
    <p:sldId id="378" r:id="rId15"/>
    <p:sldId id="400" r:id="rId16"/>
    <p:sldId id="380" r:id="rId17"/>
    <p:sldId id="381" r:id="rId18"/>
    <p:sldId id="526" r:id="rId19"/>
    <p:sldId id="527" r:id="rId20"/>
    <p:sldId id="472" r:id="rId21"/>
    <p:sldId id="382" r:id="rId22"/>
    <p:sldId id="383" r:id="rId23"/>
    <p:sldId id="384" r:id="rId24"/>
    <p:sldId id="386" r:id="rId2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350" autoAdjust="0"/>
    <p:restoredTop sz="95660" autoAdjust="0"/>
  </p:normalViewPr>
  <p:slideViewPr>
    <p:cSldViewPr>
      <p:cViewPr varScale="1">
        <p:scale>
          <a:sx n="70" d="100"/>
          <a:sy n="70" d="100"/>
        </p:scale>
        <p:origin x="960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583C8352-81C1-C1B4-9D3C-1A0F03D9F50F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2511A98C-D0CD-93B3-DBD2-A10FA90A73DD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8" name="Rectangle 4">
            <a:extLst>
              <a:ext uri="{FF2B5EF4-FFF2-40B4-BE49-F238E27FC236}">
                <a16:creationId xmlns:a16="http://schemas.microsoft.com/office/drawing/2014/main" id="{BCA0B038-8CE9-1A59-75A3-C4C91EC33884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9" name="Rectangle 5">
            <a:extLst>
              <a:ext uri="{FF2B5EF4-FFF2-40B4-BE49-F238E27FC236}">
                <a16:creationId xmlns:a16="http://schemas.microsoft.com/office/drawing/2014/main" id="{8A5CFA1C-B23D-9680-5D6B-4D95CF9F6FFE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B49602B7-7937-49C0-A5A4-64FBFA82FD5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3-07-25T07:03:33.346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34 54 13674,'-20'-15'5418,"20"15"-387,-8-17 0,5 7-3999,3 10-645,0 0-903,-3-12-3870,3 12-516,0 0-516,0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3-07-25T07:03:33.346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34 54 13674,'-20'-15'5418,"20"15"-387,-8-17 0,5 7-3999,3 10-645,0 0-903,-3-12-3870,3 12-516,0 0-516,0 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3-07-25T07:03:33.346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34 54 13674,'-20'-15'5418,"20"15"-387,-8-17 0,5 7-3999,3 10-645,0 0-903,-3-12-3870,3 12-516,0 0-516,0 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3-07-25T07:03:33.346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34 54 13674,'-20'-15'5418,"20"15"-387,-8-17 0,5 7-3999,3 10-645,0 0-903,-3-12-3870,3 12-516,0 0-516,0 0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7-29T05:48:33.70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15897 5007 1195 0,'6'4'7'0,"-3"0"-5"15,2 0 12 1,-4 2-11-16,2-3 4 0,-1 2-4 0,3 2 3 0,-2-2 5 0,1 2-15 0,0 2 12 0,0-2-2 0,-3 1-3 0,1 3 16 0,-2 1-14 16,2 0-1-16,1 4 6 0,-1-2-10 0,3 2 11 0,-4 4 5 0,0 1-12 0,1-1 10 0,-1 1-12 0,0 1-1 15,1-1 17-15,-1 3-7 0,-1 0 11 0,1 1-10 0,0 1-8 0,-1 3 0 0,1 0-1 0,-1-3 0 0,1 4 5 0,-1 0-4 0,3 1 5 16,-2 5 5-16,1-6-9 0,1-2 6 0,0-2-8 0,0 0 6 0,0 0-1 16,2 3-3-16,1 1 2 0,-2 0 2 0,1 0-9 0,0 1 3 15,-1 0-5-15,0 1-6 0,-1 2 11 0,-1-1 1 0,1 0 3 16,0 2-9-16,-1-2 1 0,-1 0-1 15,1 2 2-15,-2-1 5 0,0 1-5 0,0-1 55 0,0-1-40 0,0 1-26 16,3 2 9-16,-3-2-60 0,2 2 60 0,0-4-14 0,2 1 21 16,-2-1-13-16,4-1 15 15,-1 1-2-15,0 1-7 0,1 0 9 0,-1-1-11 0,0 0-7 0,2-1 14 16,0-2-1-16,-2 1 8 16,1-1-7-16,-1 2-3 0,-1 0 1 0,0 0-1 0,0 2-12 0,-2-2 18 15,-1 0-8-15,7 1 13 0,-5 0-1 0,-2-1-14 16,7 1 5-16,-11 1-8 0,7-1-1 15,0 4 13-15,-1-1-15 0,0 0 15 0,3 1-1 16,-4-4-4-16,0-3 13 0,1-2-13 0,-3 0 3 16,1 0-1-16,-1 0-3 0,1 3 1 0,6-1 1 0,-4-1 7 15,3 2-2-15,-4-1 2 0,-5-4-12 0,3 6 8 0,0 0-9 0,5 1 9 16,-1 1 1-16,0-1-2 16,0-3 12-16,-4 0-11 0,0 2-3 0,-3 0 4 15,-3 1-9-15,2 1 7 0,3 2 11 0,0 0-14 16,0 2 8-16,3 0-12 0,-5-2-5 0,3 1 15 15,-1-1-7-15,-6 1 10 0,3-1-8 0,1 1 1 16,1-1 6-16,0-1-3 0,-1 0 7 0,0-1-3 16,-1-1 4-16,2 1-1 0,0-4 15 0,-1 1-10 0,1 1 0 0,-1-3-4 0,2 2-5 15,2 0 10-15,-1 1-1 0,0 0 4 16,-1-1-4-16,-2 2-7 16,3-1-2-16,1-1 0 0,-1 3 1 0,-2-2-3 0,2-1 3 15,-3 4-2-15,2-3-2 0,2 1-6 0,2 1 1 0,-5-2-3 16,4 0-5-16,-5 4 13 0,0-3-13 15,3 0 14-15,-3 2 2 0,9-1-10 0,-3-1 11 16,-2 5-12-16,-1-5 9 0,-4 1-6 0,1 0 3 0,3-4-3 16,4 3 6-16,-5-1-6 0,2-1 3 15,0 1-3-15,-4 0-1 0,4-2-1 0,1 1 4 0,-2 0-1 0,3-2 6 16,0 4-3-16,-4-4-4 0,1 1 2 16,-2-1 7-16,1-1-6 0,-1-1 2 0,0-3-3 0,-4 1 10 15,4 0-7-15,2-2 5 0,0 1-7 16,0-1-4-16,-1-2 10 0,-4-1-5 0,3-3 8 0,-4-1 2 15,3 1-5-15,-2-3 5 0,2-1-7 0,-1 3-10 0,1-4 11 16,2 4-3-16,0-6 9 16,-2-2-5-16,0-1-3 0,1 1-1 0,1 4 1 0,-1-3-2 0,1-1 2 0,1-3-2 0,0 0 3 15,-1 0-1-15,0-1-1 0,-1 1 3 0,2-4-4 16,0 0-6-16,0 0 2 0,0 0-4 0,0 1 3 16,0 0-5-1,0 0-3-15,0 0-3 0,0 0 1 0,-1-1-7 0,-1 1-24 0,1-1-7 0,0 0-5 0,0 0-19 16,1 0-17-16,-1 0-23 0,-8-8 9 0,8 1 28 15,-2 0-181 1,2-1 13-16</inkml:trace>
  <inkml:trace contextRef="#ctx0" brushRef="#br0" timeOffset="1053.36">14104 9673 452 0,'4'-3'66'0,"-5"-1"49"0,1 0 49 0,0 0-144 0,5-1-13 0,-2 0-11 0,5 1 3 0,0-2-6 16,2 1 0-16,-1-1 8 0,-2-1-5 16,0 3 8-16,0-2 16 0,0 1-8 0,0 0 12 15,1-2-14-15,1 2-1 0,-3-1 11 0,4 2-3 0,-4-2 6 16,4 2-2-16,-1 0-9 0,0-1 3 0,0 3-4 16,0-1 2-16,-1 0-14 0,1 3-3 0,0-4 0 15,1 4 18-15,1-1 1 0,-1 1 11 0,4 0-8 16,2 0 0-16,1 0 14 0,3 3-7 0,1-3 11 15,-8-1-8-15,8 0-6 0,-5-4-1 0,8 4-1 0,1 1-10 16,3 0 16-16,5-1-6 0,-1-4 11 0,-1 3-1 0,-2-3-9 16,3 5 3-16,-2 4-5 0,1-4-2 0,7 1-11 15,-7-2 2-15,8-3-4 0,4 4 8 0,-1-3-4 16,9 1 7-16,-3 0-5 0,-2 0 10 0,-3 0-5 0,4 0 2 16,2 0-3-16,2-3-2 0,7-2-5 15,2 1 0-15,2-3 0 0,1 1 2 0,-1 6-6 16,-2-3 9-16,3 0-5 0,4-1 7 0,4-5-2 0,0 3-2 15,-7-1 2-15,3 2 8 0,-1-1-17 16,-2-2-1-16,12 3-3 0,1-1 5 0,-1 0 2 16,2 0 5-16,-1-2-5 0,-1 1-7 0,4-1 7 15,-1 1-1-15,-5 0 4 0,-1-1-3 0,1-1-6 16,5-1 1-16,5-1-1 0,0 2 4 0,2 1-2 0,-11-1 0 16,3-1-1-16,4 0 1 0,0 1 1 0,-1-2-1 15,-6 4 0-15,-2-3-3 0,9 2 0 0,5-2 1 0,-1 0-1 16,-2 2 4-16,0-1-2 0,-1 5 0 15,0-5-1-15,1-4 0 0,-8 4 2 0,-2-2 2 16,4 7 0-16,3-2 9 0,3 0-10 0,-1-1 7 0,0 2-7 16,-3-2 13-16,2-1-13 0,1 1 8 0,-5-3-8 0,0 4 6 0,-4 2-4 15,-1 1-4-15,9-3 3 16,0 2 1-16,-3 0 6 0,0 1 3 0,-6 1-2 16,1 0-1-16,3 0-4 0,2-1-1 0,-8 1 1 15,5-1-2-15,-8 1-4 0,5-2 7 0,2 1-5 16,-1 0 0-16,1 0-2 0,-4 1-6 0,-7-1 5 0,3-1 3 0,8-1 0 0,2 0 8 15,0 0-4-15,-3 1 10 0,-10-1-13 16,2 0-2-16,4 0-2 0,-4-1 5 0,3 0-5 0,-4-1 0 16,-3 2 0-16,-8 0 3 15,9 2-4-15,0 0 2 0,-4-2-2 0,7 3 1 16,-10-2 5-16,-4 0-5 0,1 2 4 0,0 0-7 0,4 1 5 16,0-2-2-16,2 1 3 0,-3 0 0 15,-4 0-5-15,-3 3 3 0,-6-2-3 0,4 1 4 16,-1 0-3-16,-3-1-1 0,4 0 0 0,-8-2 15 0,-1-4-16 15,3 3 5-15,-10 0-9 0,-1 0 13 0,-4 3-8 16,-1-3 4-16,-3 2-6 0,-3-2 3 0,2 2-2 0,-5 1 2 0,1 0-2 16,-1-1 3-16,-5-2-4 0,-2 3 0 15,2-4-1-15,-5 6 5 0,-1-3-17 0,1 0-1 0,-1 1-6 0,-9-3-1 16,7 5-24-16,4-2 2 0,-8 0-10 16,2 3-7-16,-1 0-17 0,0 0-31 0,0 0 8 0,-3-10-44 0,-3 1-52 15,-4 0-1-15,5 0-36 16,-6-7-137-16</inkml:trace>
  <inkml:trace contextRef="#ctx0" brushRef="#br0" timeOffset="1481.24">22467 8213 1041 0,'0'0'165'0,"0"0"-137"16,1-2 5-16,4 8-20 0,0 0-21 0,2 1 3 0,6 1-12 0,2 6 11 0,-1-5 1 16,4 1 8-16,-1-3 10 0,-3-1-7 0,1 0-7 0,1-3 28 15,1 1-16-15,0-3 22 0,0-1-21 0,2 1 1 16,1-1-1-16,1-1 0 0,-1 1-8 0,4-3-7 31,-2 2-3-31,-2-2-3 0,3-1-6 0,-2 4-5 16,-1 0 0-16,-5-1-2 0,-1 1-1 0,-2 1 0 15,-5 3-6-15,2 1 3 0,-5 2 1 0,-4 1 17 16,0 1 7-16,-2 7-2 0,-6-1-4 0,-3 1 17 0,-3 2-5 16,-6-1 12-16,0 4-4 0,-6 2-1 0,-1 1 7 15,-2 0-6-15,-6 0 1 0,2 3 6 0,2 0-13 16,-6 1 13-16,2 3-5 0,-4-1-17 0,-5 3 2 15,1 2-10-15,-1-1-15 0,3 1-6 0,-1-1-20 16,6-1 6-16,3 1-53 0,3 1-70 0,-1-1-55 0</inkml:trace>
  <inkml:trace contextRef="#ctx0" brushRef="#br0" timeOffset="2605.46">19320 9806 368 0,'0'0'55'0,"0"0"99"0,0 0 0 0,0 0-50 0,0 0-67 0,0 0-20 0,0 0 6 0,0 0-13 0,0 0-11 0,0 0 20 0,0 0-6 0,0 0 14 16,0 0 6-16,0 0 7 0,0 0 10 0,0 0-6 16,0 0-4-16,0 0 4 0,0 0-14 0,0 0 11 15,0 0-14-15,0 0-13 0,-2 8 7 0,7-4-9 16,3 0 6-16,0-1-20 0,-3 1 7 0,5 3-10 16,-2 2 4-16,-1 1 1 15,0 2-2-15,1 0 3 0,2-1-1 0,3 6 3 16,2 1-3-16,2 0 3 0,-2 9 5 0,0-3-3 15,1 3 5-15,3 4-7 0,-1-2-10 0,1 4 18 16,-1 1-14-16,0 2 15 0,0 0-13 0,1 2 0 0,-3-3 4 0,4 4-3 0,-6-2-7 0,1-2 8 31,-1 3-2-31,3-9 5 0,-3 0 3 0,1-3-7 0,5-3 7 16,-6-4-7-16,1-1-1 0,2-1 10 16,-3-4-12-16,1 1 12 0,0-4-1 0,-4-1 5 0,0-3 9 0,-1-3-7 0,-1-1-4 0,1-2 4 15,-1 0 0 1,0-1 1-16,0-3-12 0,0-1-5 0,3-1-8 15,-3-3 6-15,1-2 2 0,-1-2 6 0,0 0-1 16,0-2 4-16,-1 1 2 0,-2-3 8 0,-1-1 8 0,-1-2-4 16,1 2-1-16,-3-6 0 0,2 2-1 15,-2-3 2-15,-1-1 1 0,1 2-9 0,-2-2 1 16,0-2-2-16,0 2-1 0,0 1-9 0,0-1 2 0,0 0-5 0,-2-1-4 16,2 1 5-16,-3-1-4 0,1 3 6 0,-1 2-1 15,0-2 1-15,1 0 7 0,0 0-4 16,0-3 0-16,-1 5 0 0,1-3-5 0,0 5 5 15,2 0-5-15,0 0-1 0,0 3 0 0,0-2 0 16,2 6-6-16,0-2 4 0,1 1-5 0,-3-1 5 16,0 2-17-16,2 3 16 0,0-2-8 0,2 4 10 0,-3-1-9 15,2 0-1-15,2 2 3 0,0 1-1 0,-2 1 7 16,1 1-10-16,0 0 8 0,-3 1-9 16,6 1 2-16,-7 2 3 0,0 0-12 0,0 0 10 0,0 0-16 15,0 0-3-15,0 0 3 0,0 0-2 0,0 0 14 16,1 0 1-16,0 0-1 0,0 0 1 0,0 0 7 15,0 0-9-15,1 0-2 0,-1 0-5 0,-1 0-6 0,1 1-14 16,14 9-3-16,-13-7-9 0,4-2-32 0,-6-1-11 16,0 0-30-16,0 0 9 0,0 0-55 0</inkml:trace>
  <inkml:trace contextRef="#ctx0" brushRef="#br0" timeOffset="3316.79">20496 10140 568 0,'-2'-3'92'0,"1"0"-37"0,0 0-12 0,1-1 2 0,0 1-35 0,1 0 5 15,2 0 5-15,0 1-3 0,2-2-13 0,-2 0 14 16,-1 2-16-16,0-1 16 0,0 0-5 0,0 1-12 0,1-1 10 16,0-2-11-16,2 2 0 0,1 2 12 15,-4-2-1-15,5 2 6 0,0 0 4 0,-5-1 1 0,9 0 0 16,-7 2-2-16,5-1-18 0,-1 0 10 0,-5 1-7 16,7-3 9-16,-5 2-6 0,10 0-6 0,-4-1 7 15,5 2-6-15,2 1 10 0,-2-1 2 0,6 2-5 0,-3-4 6 16,3 1 15-16,1 2-11 0,-5-2 8 0,2 2-10 15,0 1-8-15,0-2 13 0,1 1-13 0,1-1 14 16,1 0-2-16,0 0-7 0,4 0 11 0,-2 0-13 16,-4-1-6-16,6-2 14 0,2 3-10 0,1-4 13 0,5 0-5 15,0 2-14-15,-4-3 6 0,2-1-9 0,-3 4-2 16,-2-2 7-16,-1 0-2 0,3 0 5 0,-6 1-7 0,2 2-3 16,1 0-3-16,-1 0 1 0,3-3-1 15,-1-2 3-15,2 3-1 0,2-3 1 16,-4 3-4-16,3 0 6 0,-5 0-1 0,-3 2 4 15,1-2 1-15,-3 1-11 0,-1 0-3 0,0-1-1 0,-2 4 9 0,0-4 1 16,0 3 8-16,1-1-8 0,-2-2 7 0,0 3-22 16,0-3 8-16,-2 3-13 0,-1-3 19 0,2 1-15 15,-7-1 0-15,-1-3-8 0,4 3-11 0,0-1 7 16,2 1-14-16,1-1 10 0,-2 1-17 0,-5-3-11 16,-1-1 1-16,-1-3-9 0,0-2-17 0,0 4-15 15,-2-3-24-15,-1 5 5 0,-3-3-29 0,2-3-16 0</inkml:trace>
  <inkml:trace contextRef="#ctx0" brushRef="#br0" timeOffset="3902">21602 9732 879 0,'0'0'94'0,"0"0"-49"0,0 0-18 0,0 8-2 0,6-3-21 16,3 0-1-16,-1 1 4 0,1-1-4 0,2 1-6 0,1-2 11 15,-2-1-1-15,3 0 6 0,2 0 4 0,2 0-4 16,-1-2 2-16,1 0-2 0,-2-1 3 0,1-1-3 16,1 0-7-16,2 1 4 0,3 0-4 0,-1-1 3 15,3 1 3-15,-6-2-3 0,4-1-14 0,5 2 8 16,-3 0-11-16,4 1 10 0,-2 0-5 0,-2 0-3 15,-1 0 10-15,3-1-8 0,-7 1 2 0,0 0 1 16,-2 0-4-16,-1 2 5 0,1 1 11 0,-4-1-13 0,0 2 7 16,-3-1-10-16,0 0-2 0,0 2 11 0,-2 0-14 15,-2 0 12-15,1 2-2 0,-4 0 0 0,1 2 6 16,-1 0-6-16,-1-1-3 0,-1 1 3 16,-7 1-5-16,3 1 5 0,-2-3-5 0,1 3 2 0,0 1 5 0,1-4-3 15,-4 1-9-15,1-2 4 16,-3-1-16-16,-1 2 12 0,1 5-1 0,0-2-4 0,-2 1 18 0,-2-1-16 15,1-1 2-15,0 2 11 0,-1 1-12 0,1 1 12 16,-2 1-6-16,0-2 6 0,1 0 3 0,-7-1-1 16,6 0-11-16,-7 0 13 15,3 1-4-15,1 2 7 0,-4-3-1 0,5 0-3 0,2 0 6 0,1-2-6 0,0 0-10 16,2-1 22-16,0 0-16 0,-6-3 20 0,6-1-2 16,0-1-11-16,1-1 9 0,6 1-13 0,-4-2 0 0,2 1 9 31,-1-3-10-31,7 0 11 0,0 0 8 0,0 0-1 15,-1-1 20-15,-14-14-16 0,11 7-1 0,1-3 25 16,3-1-15-16,0-4 21 0,0-2-8 0,3-3-16 16,1-4-3-16,-3-2-6 0,3-1-17 0,-1-9-7 15,-2 0-3-15,2-2-3 0,-3-1-3 0,0 3-13 16,0 0-9-16,0 2-2 0,-1 3-28 0,-1 1-3 16,1 3-19-16,-2 0 4 0,0 2-60 0,-2 0-201 0</inkml:trace>
  <inkml:trace contextRef="#ctx0" brushRef="#br0" timeOffset="13749.24">16463 5966 263 0,'0'1'41'0,"0"-1"-3"15,4 0 15-15,-4 0-27 0,0-1-21 0,0 1-3 0,0 0-22 16,0 0 16-16,0 0-4 0,1 0-1 0,1 0 16 15,-2 0-13-15,0 0 4 0,0 0 16 16,0 0-11-16,0 0 17 0,0 0 4 0,0 0-1 0,1-1 13 16,8-13-11-16,-7 6 2 0,1 6 13 0,0-3-16 15,0 2 15-15,1 1-21 0,-1-3-9 0,3 4 1 0,4-6-5 16,-4 3 9-16,-2-1-14 0,4 4 16 0,1 2 1 16,0-1-16-16,2 1 17 0,-4-1-19 15,-5-4 1-15,7 4 12 0,-2 0-10 0,1-1 13 0,2 1 0 16,-2 0-2-16,1-1 6 0,-3 1-8 15,2 0-10-15,0 0 26 0,2 3-14 0,1 0 17 0,2-3-18 16,-2 1 8-16,-2-1 3 0,3 0-1 16,0 3-10-16,1-1 14 0,2 1-8 0,-1-1 11 15,1 1-6-15,-4 1-8 0,2 4 1 0,-2-2-2 0,1 0 4 0,0 5 3 16,0-6-4-16,2 6 3 0,-1 3-1 16,0-4 0-16,-1 5 4 0,2 1-4 0,-3-5-13 15,3 5 8-15,-1-2-10 0,1 0 10 0,3 3 2 0,1-1-2 16,-1 0 4-16,-2 0-6 0,8 0-6 0,-3 1 13 15,4 1-4-15,11 1 6 0,-5 1-8 0,1 0-5 16,3-2 1-16,-5 3-3 0,-1-1 0 0,1 2 5 16,-1 2-1-16,1-2 3 0,-2 0-2 0,5-1-5 15,3 2-2-15,0 1 0 0,-2-2-3 0,4 3 3 0,-3-4-4 16,5-2 11-16,1 5 103 0,-4-2-170 16,-1 1 78-16,-1 0-109 0,3 1 94 0,-2 0-8 15,-1 0-6-15,8 2 0 0,-4-2 13 0,10 2-4 16,2 1 4-16,-1-4-6 0,1 2-1 0,-6 3 1 0,-3 1-1 0,1 0 1 15,-3 1-5-15,7-3 9 16,4 1-1-16,3 0 4 0,3 4-6 0,-1-1-5 0,-9 1 7 0,1-1-5 16,1-1 9-16,0 0-6 0,4 1 1 15,6 2-2-15,-3-3-10 0,4 1 13 0,-4-1-6 16,-4-1 9-16,2 1-2 0,-1-1-4 0,1-2 1 0,4-1-1 0,-2 1 7 0,3-2-8 16,-6-2 8-1,-2 2-8-15,-2 2 3 0,2-3-1 0,4 4-8 0,4-5 6 0,4 3-1 0,0-1 2 16,-2-3 5-16,-1 3-2 0,-6-2-3 15,2-2 1-15,-1-1-1 16,2-1 2-16,4 0-7 0,-6-1 5 0,-1 0-1 0,-5-1 4 0,2-1 1 0,-1-1-3 16,1 0 2-16,5-2-3 15,2-2-17-15,-2 0 27 0,2-1-8 0,-7-1 15 16,-2 1-20-16,1-3 5 0,-4 1-2 0,8 0 5 16,2-4-11-16,-1 1 15 0,0-2-10 0,-6-1 12 15,-5 2-4-15,0 0-7 0,-5 1 8 0,3-2-9 0,-4 0-3 0,3-2 7 0,1-2-9 16,-1 1 9-16,1 0-2 0,-4 0 4 15,-3 0 4-15,-6 1-2 0,-1-1-1 0,-3 2-3 0,-1-1-3 16,-1 0 0-16,-1 1 4 16,-2-2-4-16,-1-1 2 0,1-1-2 0,-7-1 7 0,0 1-10 0,1 3 2 15,-10-1-6-15,7 2 9 16,-3-2-1-16,0 0 1 0,4 4-2 0,-5-3 1 0,2 1-6 16,-7-4 3-16,-1-1-5 0,0 3 5 0,0 0-7 15,0 0-5-15,0 0 1 0,0 1-12 0,-1 0 4 16,2 4 0-16,0-5 0 0,4 0 2 0,-10 1 3 15,3-1-2-15,-6-1 0 0,0 1-15 0,6 1 1 16,0-3-21-16,-2 1 9 0,4 1-43 0,-7-2-28 0,-3-1-25 0,0 3-2 16,-5 0-52-16</inkml:trace>
  <inkml:trace contextRef="#ctx0" brushRef="#br0" timeOffset="14447.05">19448 7090 297 0,'0'0'50'0,"0"0"7"0,0 0 21 0,-1 0-34 0,1 1-12 0,-1 0-1 16,-1 0-25-16,1 0 5 0,0 0-17 0,0 1 14 16,0-1 12-16,0 0 3 0,0 0 17 0,-2 0-15 15,2 0 2-15,0 0 25 0,0 0-12 0,0 0 15 16,1 0-23-16,-1 0-13 0,1 0-1 0,0 0-6 0,0 0-25 15,0 0 19-15,0 0-12 0,0 0 15 0,0 0 0 16,0 0-1-16,0 0 8 0,0 1-9 0,6 29-13 0,-2-23 27 16,3 1-16-16,-3 0 21 0,3 1-13 0,-1 3-1 15,1 0 8-15,2 2-9 0,-2 0-13 0,1 3 17 16,1-1-15-16,-1 4 18 0,2-2-8 0,-1-1-6 16,-1 3 2-16,-2-1-5 0,-1 3-8 0,-1-4 19 15,-3 0-2-15,0-1 8 0,-1 0 3 0,-1 2 4 16,0-2 7-16,-3 1-4 0,0 1 7 0,-3 0 3 15,-1 2-3-15,-2-3 3 0,-2 1-4 0,0-1-13 16,-1 1 6-16,-3 4-7 0,0-3-2 0,-3 1-7 16,-1 1-5-16,0-5 3 0,0 1 1 0,-2 1-3 0,3-2 4 15,-2-1-6-15,2 0-6 0,0-3 2 0,0-1-2 16,1-2 1-16,-3 0-4 0,0 0-7 0,-2-2-3 16,3 1 1-16,3-2 1 0,-2-1-6 0,2 0-10 15,0-2 0-15,0 1-33 0,0 1-20 0,-3-3-21 0,1 2-4 16,-3-1-85-16,0 1-71 0</inkml:trace>
  <inkml:trace contextRef="#ctx0" brushRef="#br0" timeOffset="15050.59">15294 7134 457 0,'1'-12'509'0,"1"-2"-215"0,1 3-293 0,4 0 4 15,0 1-22-15,7 2 3 0,-3-1 6 16,5 1-3-16,-1 2 2 0,-4 0 12 0,1 1-9 16,-4 1 10-16,1 1-2 0,-1 0 0 0,0 1 11 0,-2 2-9 15,-6 0 5-15,0 0 26 0,0 0-3 0,0 0 12 16,0 0-13-16,0 0-24 0,0 0-3 0,0 0-4 0,-2 5-2 0,2 4-19 15,0 2 9-15,0 3-11 16,-2 2 11-16,1 6 9 0,1 2-1 0,-1 2 4 16,1 5-7-16,0 4 10 0,0 2-9 0,0 9 10 15,0 0-4-15,0 3-1 0,-3 1 1 0,-2 0-2 0,-7-1-18 16,0 0-6-16,5 1-17 0,-3-1 7 0,-1 0-27 16,0-2-24-16,-2-3-7 0,2-4-9 0,8-4-36 15,-5-5-3-15,-1-1-8 0</inkml:trace>
  <inkml:trace contextRef="#ctx0" brushRef="#br0" timeOffset="15494.71">15323 7152 1144 0,'-8'-10'11'0,"6"1"-22"16,-2 4-1-16,6 2-9 0,0-1-15 0,-3 0 29 15,0 1-11-15,1 3 19 16,0 0 7-16,0 0-5 0,0 0 14 0,0-1-12 0,0 0 6 0,0 0 25 16,0 0-2-16,0 0 11 15,-2 0 4-15,1 0-10 0,-7-26 1 0,8 21-4 16,3-3-15-16,-3-1 0 0,2 0-15 0,5-2 10 15,-4-1-18-15,10 2 2 0,3-3-2 0,0 1 0 16,-1 3-14-16,8-4 10 0,1 4-5 0,0 3 7 16,0 1-11-16,-6 5-9 0,-4 1-3 0,-2 3-3 15,0 2-15-15,-2 7-13 0,-1 3 5 0,-2 5-2 16,0 6 38-16,-7 1-2 0,0 5 9 0,-4 5-9 0,-5 0 1 16,1 2 13-16,-5 3-13 0,-3-5 14 0,-1 5 8 0,1-3 3 15,-5-5 17-15,3 1-14 0,-5-8-6 0,0-4 18 16,4-1-17-16,-3-4 17 0,4-3-19 0,7-3 3 15,1-1 1-15,5-4-2 0,2-2-12 0,-3-4-4 16,3-1-36-16,0-4 10 0,-2 0-120 0,3-4-102 16</inkml:trace>
  <inkml:trace contextRef="#ctx0" brushRef="#br0" timeOffset="16163.55">15941 5966 475 0,'3'-7'553'0,"0"2"-241"0,3-4-338 0,2 5 9 0,1 4-31 0,2-3 21 0,2 3 16 15,0 2-6-15,0-1 9 0,-2 2 0 0,-2 1-14 0,0-1 10 16,-2 0 1-16,0 4 8 0,-1-3 10 0,0 3-6 16,2 0 0-16,-3-3 24 0,2-1-7 0,-1-1 14 15,0 0-4-15,1 1 4 0,2-1 6 0,2 0-4 16,-2-1-6-16,3-3 3 0,-3 4-16 0,10 0 13 16,-2-3-15-16,2 1-6 0,8 0 5 0,-11-4-7 15,12 4-2-15,-1 1 3 0,-2-2-7 0,5 1 5 16,-5-3-7-16,0 2-3 0,-5 0 1 0,2 1-3 0,-1 5-6 15,-3-3-6-15,-1 2-3 0,-1-1 2 16,-2-1 19-16,-2-1-9 0,1 2 14 0,0 0-13 0,1 0 6 0,-5 3 3 16,3-2-10-16,-5 1 10 15,-2-1-2-15,5-1-10 0,-1 2 8 0,-4 1-13 0,1-2-12 16,2 1-12-16,-8-1-20 0,12 2 6 16,-5-1-29-16,-3-1-22 0,4 3-13 0,-3-5-10 0,0 3-66 0</inkml:trace>
  <inkml:trace contextRef="#ctx0" brushRef="#br0" timeOffset="16614.8">17319 6238 443 0,'0'0'95'0,"0"0"273"0,0 0-338 0,0 0-15 0,-9 9-18 0,8-3 9 15,0 1 0-15,-1 0-7 0,1 1 5 0,1 0-8 0,-1 0-3 16,0 1 12-16,-1 1-6 0,-1-1 8 0,0 1-3 0,1 1-1 0,-2 0 5 16,0 1-6-16,0 2-11 0,0 0 14 0,-2 2-9 15,-1 5 12-15,0 3-5 0,-1 2-5 0,-5 2 3 16,0 3-4-16,-2 0-11 0,-2 6 15 0,1 5-16 0,-5 2 17 16,-2 7-2-16,-1 4-2 0,-3 4 7 0,2 5-9 15,0-2-10-15,0 3 4 0,3-1-8 0,-3 3 7 16,-2 5-3-16,0 2-9 0,-2 2 2 0,-3-3-9 15,-2 1-17-15,0-3 5 16,-2 0-13-16,1-5 9 0,-1-1-14 0,2-6-20 16,-2-6 5-16,2-4-14 0,3-4-10 0</inkml:trace>
  <inkml:trace contextRef="#ctx0" brushRef="#br0" timeOffset="17099.91">18495 7130 471 0,'-6'1'542'0,"2"2"-229"0,-1 4-313 0,9 1 5 16,-7 4-27-16,2 1-1 0,-1 5 10 0,-5 0-7 0,0-3 7 0,2 3 13 0,-5-4-10 0,2 1 12 15,2 5 1-15,-2-4-2 0,-7 2 4 0,0-4-5 0,1 0 1 16,3 0 5-16,1 1-5 0,0-1 4 0,-4 1-8 15,-6-1 3 1,4 2 3-16,-2 3-3 0,-1 0-7 0,1 5 8 0,-2 0-12 0,-1 6 11 0,-2 4-8 0,-3 1-2 16,-3 3 4-1,-3 5-6-15,-1 7-14 0,-5 3 27 16,3 1-17-16,0 0 19 0,-1-3-3 0,4 3-13 16,5 4 11-16,-4 3-16 0,1 0-4 0,-2 2 0 15,-4-2-17-15,-2-3 11 0,-3 3-1 0,-4-6-2 16,7 3 15-16,-4-4-17 0,5-2-13 0,6-1 3 15,-4-7-12-15,10-6 10 0,1-4 7 0,4-8-15 0,4-4-16 16,4-5-6-16,3-2-72 0</inkml:trace>
  <inkml:trace contextRef="#ctx0" brushRef="#br0" timeOffset="17483.45">19577 7773 1131 0,'0'5'30'0,"-2"4"-19"0,0 2-8 0,0 5 0 0,-2 4 0 0,-1 1 1 0,0 2-4 0,-1-1 0 16,-3 0 3-16,0 1-2 0,-3-1 10 0,-2 0-7 16,0-1 0-16,1 1-1 0,-4 0 13 0,1-5-11 0,-4-1 3 15,-2-1-6-15,2 1 9 0,-1 2 3 0,-3 2 5 16,0-5-4-16,-6 3-15 0,4-1 6 0,-2 1-17 16,1 6 13-16,2-3-3 0,-5 4-10 0,-1 3 8 0,-6 4-13 15,2 1 0-15,-6 4-5 16,-1 1-6-16,2 5 1 0,0 0 10 0,1 1-6 0,2 3 12 0,2-2-13 15,-1 2-3-15,6-3 4 0,2 0-13 0,-2-3 8 16,5-3-17-16,1 0-17 0,-3-1-1 16,5-5-11-16,2-2-30 0,1-4-33 0</inkml:trace>
  <inkml:trace contextRef="#ctx0" brushRef="#br0" timeOffset="17865.87">20446 8137 1005 0,'0'2'51'0,"1"0"129"0,-1-2-167 0,0 0-18 16,4 15 6-16,-3-5-12 0,0 3-5 0,-1 0 9 16,0-1-3-16,-2 0 3 0,-2 1 0 0,-2 3 12 0,-1-1 4 15,-2 0 0-15,0-1-14 0,-3-2 20 0,1 1-12 0,-1-1 17 16,-2 0 6-16,0-1-8 16,0-1 13-16,-3 0-13 0,-2 2-9 0,-2-1-2 0,-4 2-10 0,1 2 8 15,0 2 3-15,1 0-13 0,-4 3 13 0,0 2-13 0,-3 1 2 0,-1 8-3 16,0-3-12-16,4 2 9 0,-2 4-2 0,1-1-9 15,-4 3-2-15,-2 1-6 0,2-1-26 0,0-2 4 16,-3 0-30-16,7-4 14 0,4-2-58 0,5-3-70 16</inkml:trace>
  <inkml:trace contextRef="#ctx0" brushRef="#br0" timeOffset="18309.56">21627 8280 797 0,'-9'1'53'0,"-1"1"-3"0,-4 1-13 0,-1 0-28 16,3 2-24-16,0-2 12 0,-4 2-5 0,6 1-17 0,-4-2 18 31,-3 1-19-31,10-1 18 0,-6-2 7 0,4 2-7 16,-3-1 8-16,0 2 6 0,-2-2-1 0,2-1 12 15,-4 0-12-15,3 0-10 0,2 1 36 0,0-1-22 16,2 2 27-16,-11 3 4 0,19-8 23 16,-22 16-78-16,12-7 24 0,-1 2-1 0,0 1-12 0,0 3 7 15,0 3 4-15,-2 3-6 0,-5 3 8 0,2 3-11 16,-2 3-15-16,-2 2 11 0,-2 1-12 0,0 3 12 16,-1 2-3-16,3-2-8 0,4 3 6 0,-5-5-10 15,0-1-11-15,2-2 7 0,-1-4-20 0,4-3 13 16,1-4-30-16,1-3-36 0,1-4-57 0</inkml:trace>
  <inkml:trace contextRef="#ctx0" brushRef="#br0" timeOffset="18726.5">21880 8232 414 0,'7'8'64'0,"-11"-5"56"0,2 1 20 0,-3-1-59 15,5 2-27-15,0 2-25 0,4-1-2 0,-4 3-9 0,0-3-20 16,0-1 4-16,0 0-9 0,0 1 9 0,2 0 5 16,-1-1 41-16,1-1-44 0,-2-1 29 0,-1 0-99 0,1-1 74 15,0 3-2-15,6-1 23 0,0 3 1 0,-2 0-5 16,5-1 11-16,-4 2-12 0,5 2-15 0,-2 1 6 16,3 3-13-16,0 3 11 0,-6 1-13 0,5 6-1 15,-3 0 1-15,3 3-3 0,0 4-11 0,-2 5 12 16,-5 2-13-16,2 8 13 0,-1 1-6 0,0 4 2 15,-1 1-1-15,-6 3-3 0,-2 2-28 0,-1 0-4 16,-2-2-26-16,-2-2 9 0,-2-3-60 0</inkml:trace>
  <inkml:trace contextRef="#ctx0" brushRef="#br0" timeOffset="35066.08">20136 5021 426 0,'0'0'427'0,"-5"6"-176"0,5-4-244 0,1 2 3 0,-1 0-9 16,2 0 9-16,7-2 8 0,-4 2-5 15,1-2-4-15,-3 3 42 0,4 0-16 0,0-4 26 0,0 0-20 16,2-2 2-16,-7 2 0 0,1 0 0 0,2 0-4 0,-2 1-14 15,-3-2 1-15,1 0-4 0,1 0-5 0,7 3-15 16,-1-1 1-16,-8-1-4 0,4 3 6 0,-1 1-3 16,-2 0 2-16,3 2-2 0,-1 0-5 0,-1-1 8 15,2 1-2-15,-1-2 6 0,1 5 4 0,2 2-11 0,-5 0 3 16,5 4-4-16,1-2 10 0,-1 1-4 0,6 2 7 16,-5 1-5-16,-2 1 2 0,2 3 1 15,1 4-12-15,-1 0 8 0,-1 1 1 0,-1 1-9 0,0 0 10 0,-2 0-10 16,1 0-6-16,-4 2 13 0,0-4-3 0,0 2 8 15,1 1-9-15,0-3 2 0,0 2-5 0,-1-4 3 16,0 0 3-16,0-2-4 0,-2-1 3 0,1 1-4 16,1-1 0-16,-1-2 3 0,-1-2-1 0,2-3 1 15,-1-1-14-15,2-2 14 0,1-2-6 0,-1-1 8 16,-1-2-6-16,0-2-7 0,0-4 1 0,0 0-5 0,0 0-5 16,0 0-17-16,7-3-11 0,-5-4-3 0,-1-2-26 15,1-2-59-15,1-4-24 0,-2-3-17 16,-1-2-92-16,0-3 10 0</inkml:trace>
  <inkml:trace contextRef="#ctx0" brushRef="#br0" timeOffset="35447.01">20271 5162 785 0,'3'-10'126'0,"-1"8"-117"0,-2 2-13 0,0 0 13 0,0-11-13 0,2 5 6 0,1 4 5 0,2 0-4 16,-1-2-16-16,1 4 26 0,-2-4-5 0,1 0 15 15,0 1 7-15,0-3-2 0,5 4 0 16,-2 0-2-16,-2 2-20 0,0-1 12 0,-3-3-11 0,2-1 13 16,-2 1-1-16,1 2-11 15,1 0 10-15,-2-1-13 0,0-1-7 0,1-1 13 0,-1-1-12 0,2 0 13 16,1 0-7-16,1-1 0 0,-2 0 8 0,2 0-7 0,2-1-15 15,2 0 19-15,1 0-17 0,2 0 19 0,1 0 0 0,0 0-17 16,5 2 12 0,-3-3-16-16,-1 1-2 0,4 0 11 0,-4 0-9 0,2 2 9 15,2 2-7-15,-3-1-4 0,1 2 7 0,-2 0-7 0,2-2-6 0,-5 3 20 16,3 0-12-16,-5 1 14 0,0 0-11 0,2 1-10 16,-4 1-6-16,1 1-4 0,-3 0-32 0,-4-1-4 15,0 2-18-15,0 1 9 0,-2 1-10 0,0 1-64 0,-3 0-7 16</inkml:trace>
  <inkml:trace contextRef="#ctx0" brushRef="#br0" timeOffset="35684.74">20290 5330 657 0,'-3'4'62'0,"1"-1"89"15,0 1-94-15,2-1-3 0,3 1-14 0,1 0 9 0,4-2-21 16,0 0-9-16,3-1 9 0,1-1-10 0,2 0 0 16,1-2 3-16,2-1-13 0,-4-1 11 0,2 0-12 0,1-1-7 15,-2 1 1-15,-3-1-3 0,2 0 5 0,-4 0-8 16,3 1 0-16,1 0-4 0,-3-2 9 0,1 1-3 16,5-1 3-16,-2 1-6 0,4-2-20 0,1 4 5 15,-7-4-21-15,3 2 14 0,1 1-18 0,3 0-28 16,6 0-19-16,0 1-13 0,-4-2-97 0</inkml:trace>
  <inkml:trace contextRef="#ctx0" brushRef="#br0" timeOffset="36230.01">20150 4711 889 0,'-11'-6'143'0,"1"2"-127"16,4-1-9-16,-3 1 5 0,8-1-9 16,1 5 1-16,0 0 2 0,0 0-4 0,0 0-7 0,0 0 27 0,0 0-7 15,0 0 16-15,0 0 9 0,0-1-9 0,0 0 7 16,1 0-10-16,0 0-10 0,12-10-4 0,-8 5-7 16,-6 3 3-16,6 1-7 0,-5-2-3 15,1 4-2-15,6-2 0 0,-3 0 0 0,1 2 1 0,-3-3 0 0,4 3 0 16,1 0 4-16,-1 0-10 0,6-4 7 0,-2 2-9 15,1-2 7-15,3 2-4 0,0 1 6 0,2 1-4 16,0-1 4-16,3 2-3 0,0-1-2 0,-1-2 2 0,2 2 3 16,0 0-1-16,1-2-7 0,3 4 4 15,-4-3 1-15,-2-4 3 0,4 7 3 0,-3-3-3 0,8 2-14 16,-3 3 14-16,-5-6-12 0,4 1 12 16,-18-4-12-16,14 3-2 0,1-2 0 0,-2 0-5 0,6-1-7 0,-8-4-8 15,-3 3-20-15,-4-4 5 0,2 3-39 0,-4 0-13 16,2-1-17-16,-2 0-5 0,-1 1-68 0</inkml:trace>
  <inkml:trace contextRef="#ctx0" brushRef="#br0" timeOffset="36511.28">20688 4478 11 0,'-12'0'2'0,"5"1"46"15,-2 0-4-15,-5 0 10 16,1 2-31-16,-1 0 18 0,2 3 1 0,6 0 10 0,-2 0 20 0,0-1 2 16,1 0 1-16,-1 1-2 15,3 1-28-15,4 0 16 0,-2-2-18 0,3 1 20 0,4 2-6 0,-3-3-11 0,4 2 13 16,1 0-13-16,1-2-8 0,2 2 8 15,-1 0-20-15,6-3 17 0,1 2-22 0,3-3-8 16,6 1 6-16,-3-1-9 0,1 1-11 0,3 1 12 16,0-2-13-16,-1-4 12 0,1-1-9 0,-2-1 3 0,0-3 1 15,-3 6-2-15,-1-2-19 0,-1-1 13 0,-1 2-2 0,-3-2 6 16,2 3 1-16,-4 0-7 0,-3 1 5 0,6 3-8 16,-9 0-16-16,4 2 20 15,-5 2-16-15,-2 2 20 0,-2-1 5 0,-4 2-12 0,3 1 9 0,-5-2-12 16,2 4-2-16,1-1 15 0,0 0-14 0,0 1 16 0,-2-2 1 15,5 1-8-15,-4-3 5 0,1 1-10 0,-5-1-6 0,5 0-13 16,-1 0-19-16,3 1 4 0,4-3-34 0,-2-2-55 16,4-1-22-16</inkml:trace>
  <inkml:trace contextRef="#ctx0" brushRef="#br0" timeOffset="36982.83">21029 5310 889 0,'0'0'43'0,"5"4"75"0,0-2-122 0,3 4 7 16,0 1-6-16,0-1 8 0,4 2 6 0,-2-1-13 0,1 1 11 16,0-2-13-16,-2 0 8 0,0 0 15 0,6-1-6 15,-3 0 11-15,2 0 3 0,-1-1-9 0,0 1 3 16,0 1-8-16,-3 0-10 0,1-1 4 16,2-1-8-16,-4 0 5 0,2 2-5 0,-1-2 4 0,1 0 5 0,-2 0-5 15,0-1-10-15,-1 2 10 0,0-1-10 0,1 1 10 16,-2-4-1-16,-3 2-5 0,0-2 5 0,0-1-9 15,0 0-23-15,3 0 7 0,-2 0-23 0,0-1 15 16,0-2-32-16,-2-2-48 0,1-1-34 0,2 2-8 0,-3 0-112 16</inkml:trace>
  <inkml:trace contextRef="#ctx0" brushRef="#br0" timeOffset="37177.83">21333 5292 473 0,'-6'1'77'0,"0"1"92"0,0 1-67 15,1 0-33-15,-1 1-13 0,0 1 0 0,-1 0-28 16,0 2-7-16,-1 0 0 0,1 1-2 0,-2 1-8 0,1 1 4 16,-2-1-10-16,-1 2 9 0,-2 1-6 0,1-1-7 15,-2 2 9-15,1 0-10 0,-2-1-10 0,0 0 14 16,-1 0-10-16,-2-1 13 0,5 1-3 0,-3-1-9 16,4-2 2-16,1-1-7 0,2-1-8 0,5-3-13 0,1-1-40 15,3 1 14-15,0-4-77 0,0 0-150 0</inkml:trace>
  <inkml:trace contextRef="#ctx0" brushRef="#br0" timeOffset="38219.6">21906 4794 638 0,'3'1'105'0,"0"3"-94"16,-2 0 14-16,1 6-23 0,2-3 4 0,0 3 18 15,-1 1-8-15,1 1 14 0,-3 1 4 0,1 0 8 16,4 2 7-16,-4 0-3 0,3 0-14 0,-3 0 8 16,-2 0-15-16,0 0 15 0,5 1-8 0,0-1-11 15,4 4 7-15,0-2-10 0,-3 2-15 0,-2 0 3 0,-1-4-13 16,-6 3 10-16,3-2-1 0,3 6 1 0,0 1 5 15,8 2-7-15,-9 0-9 0,-1-3 9 0,0 1-7 0,1 3 8 16,1-1-1-16,-3 0-4 0,0 1 2 0,-3-1-4 16,2 0 4-16,0 0 3 0,-3 2-6 0,2-4 4 15,-2-1 3-15,-1-2-5 0,4-3 9 0,-4 0-10 16,-2-3-2-16,0-2 8 0,6 1-2 0,1-2 7 16,0-4 1-16,-1-1-3 0,-7-5 7 0,8-1-4 0,0 0 18 15,0 0-2-15,0-1-6 0,-1 0 2 0,-13-16-8 16,12 11 4-16,-4-6 3 15,0-2-2-15,3-1-1 0,0-6-12 0,0 3-3 0,-2-4-1 0,1-1 5 0,1 3-7 16,-3-4 11-16,0 3-11 16,-4 3-2-16,4-2 3 0,2 4-10 0,-4 0 9 0,1 2-7 0,-1 5 3 15,-1 2 0-15,2 3-2 16,-2 2-20-16,0 2 24 0,-4 1-11 0,2 4 14 0,1 2-8 0,1 2-4 16,-3 1 1-16,2 4-2 0,1 0 0 0,0 2 7 15,1 0-5-15,2 0 5 0,0 2 10 0,2 1-4 16,1 1 9-16,1 0-12 0,2 0-7 0,2-5 17 15,1 3-10-15,1-2 12 0,1-1-5 0,2-1 3 0,1-3-2 16,1-2 0-16,0-3-14 0,2 0 15 0,1-2-8 16,2-2 9-16,3 0-9 0,1-2 2 0,2-2 2 0,2-4-2 15,-3-3-26-15,5 0 4 0,-4-5-17 0,1 1 13 16,1-3-2-16,0-2 9 0,0 0 10 0,-2 2-4 31,1-3 15-31,-4 0-11 0,0 1 1 0,-3 0-5 16,-1 1 14-16,-1 1-7 0,-3 0 12 0,-2-1-12 15,0 2 6-15,-2 0 7 0,0 2 0 0,2 1 4 16,-2 1-4-16,-1 1-2 0,-1 2-2 0,-1 0 1 0,1 1 3 16,0 2-4-16,2 1-2 0,-2 2 0 0,2 0-4 15,-1 1 10-15,0 1 2 0,2 0 2 0,0 0-9 16,1 1 5-16,1 1-5 0,1 1 6 0,-1 0-8 16,-1 1-1-16,-3-1 1 0,1 2-3 0,-1 3-9 0,0 0 6 15,2 1-6-15,-2 2 7 0,-2 2 8 0,1 2-12 16,-4 1 8-16,-7 0-10 0,5 2 11 0,-5-2-1 15,4 4-4-15,-3-3 2 0,-3-1 5 0,1 1-2 16,0-5 10-16,1 4-10 0,0-3-3 0,2 1 9 16,0-5-11-16,2-2 13 0,1-1-8 0,0-5 2 0,3-1 0 15,0 0 1-15,0 0-11 0,0 0 13 0,10-3-6 16,-2-2 9-16,0-1-3 0,5-5-6 16,-2-3 0-16,2-1-4 0,1-1 2 0,1-2 6 0,2 0-3 15,3-3 4-15,-4-1 5 0,1-1-6 0,3-2 10 16,-2 3-11-16,-1-1-3 0,1 3 5 0,-6 2-11 0,1 4 9 15,-4 2-4-15,-6 2 4 0,-2 2 10 0,1 3-3 16,-2 0 23-16,0 5-5 0,0 0-8 0,0 0 0 16,-1 0-21-16,-17-1-2 0,14 6 2 0,-4 0-2 15,0 1-5-15,3 3 2 0,-2-1-9 0,2 3 7 16,-1-1 6-16,0 3 3 0,0 1 6 0,2 0-4 16,2 2 5-16,-1 0-6 0,1 2 0 0,-1-1-2 0,2-1 11 15,2 1-11-15,0-1 9 0,5 2-13 0,-6-1-7 16,1 0 17-16,3-2-21 0,2 1 18 0,-2-2-14 15,4-1-14-15,0 1-3 0,-5-5-10 0,9 3-37 16,-4-6-7-16,1 0-33 0,5 1 7 0,-5-6-97 0</inkml:trace>
  <inkml:trace contextRef="#ctx0" brushRef="#br0" timeOffset="39800.36">18181 5280 304 0,'-6'-3'124'0,"0"-2"-60"0,1 2-67 0,-2 0-4 0,2-2 22 16,1 3-12-16,-2-2 0 0,0 0-3 0,2 0 6 0,-3 2 17 16,1-1 5-16,2-1 1 0,-1 2-2 0,5 2 14 15,0 0-14-15,0 0 14 0,0 0-8 0,-1 0-10 16,0 0 7-16,0 0-13 0,1-1-25 0,-1 0 24 16,-7-7-20-16,11 8 21 0,3 0-14 0,-4 1-3 15,0-1 10-15,2 0-9 0,-2 0-1 0,2-1 10 0,0 0-5 16,0 1 8-16,-1-1 0 0,0 1-5 15,2 0 3-15,-5-1-5 0,3 0-8 0,2 0 6 0,-2 1-6 16,3 1 8-16,0-1 13 0,-2-1-14 16,1 0 11-16,-2 0-14 0,2 1-1 0,-1 0 12 0,2-1-7 15,1 0 9-15,-3-1 2 0,1 0-5 16,-2-1 5-16,1-1-6 0,-1 3-8 0,0-1 10 0,0 1-5 0,0-2 9 16,-1 0 12-16,1 0-19 0,-1-4 13 0,-1 4-15 15,1-1 4-15,-2 4 5 0,0 0-10 16,5-10 10-16,-5 6-5 0,0 4-2 0,0 0 5 0,0 0-6 0,0 0-15 15,0-1 24-15,0 0-14 0,0 0 20 16,0 0-1-16,0 0-15 0,0 0 11 0,0 0-14 0,0 0 1 0,0 0 8 16,0 0-7-16,0 0 8 15,0 0-3-15,0 0-13 0,0 1 0 0,0 0-6 0,0 0-13 0,-9 3 23 16,8 3-10-16,-2-1 14 0,1 3-3 0,-1 0-4 16,2 4 10-16,-2-1-10 15,2 1-4-15,1 1 11 0,0 0-10 0,1 3 12 0,3 1 1 0,-1 3-6 16,2 0 11-16,-1-1-11 0,2 2 8 0,0-1-15 15,3 2-1-15,-2-1-4 0,1 1 9 0,0 0 0 16,2 1 6-16,-1 2-5 0,1 0 5 0,0 0-9 16,-1 4-9-16,-2-4 2 0,-1 0 8 0,1 1-2 15,1 1 9-15,-1-2-9 0,-3 2-1 0,-2 1 0 16,0-2 4-16,-2 3-1 0,0-3 5 0,-5 0-4 0,1-3-1 0,-3-1-1 16,0 0-4-16,-2-3 10 0,-3 0-4 0,-1 1 5 15,0-1 3-15,2-2 0 0,-5 3 2 0,6-8-1 16,-4-1 7-16,1-1-8 0,0-4 3 0,0 0-5 15,-1-1 11-15,2-2-2 0,1 0 10 0,2-4-8 16,-1-2 5-16,1-2 10 0,4-2-11 16,-3-2 11-16,0-4-16 0,1-2-7 0,2-3-4 0,3 2-4 0,0-3-18 15,2 1 17-15,-4-5-12 0,5-2 12 0,2 1-16 16,2-1-5 0,0 3-7-16,1-2-1 0,-3 2-25 0,3 3-46 0,3 1-22 0,1 2-9 15,0 0-49-15,2 3-82 0</inkml:trace>
  <inkml:trace contextRef="#ctx0" brushRef="#br0" timeOffset="40461.47">18620 5452 806 0,'-2'14'130'0,"0"-10"-126"0,0-1-7 0,-2-3 3 0,2 1-33 0,0 4 23 0,0-1-9 16,2 1 15-16,-1 1 3 0,-1-1 3 0,2 2 8 0,-1-4-4 16,1 1 5-16,0 1 11 0,-1-4-11 0,1 3 11 15,0-4-6-15,0 0 12 0,0 0 7 0,0 0-3 16,0 1-14-16,0 0 14 0,1 0-18 0,-1 0 18 0,1 0-14 31,0 0-10-31,22 17 5 0,-20-13-9 0,2 0-6 16,-1 1 2-16,0-1 0 0,-1 2 3 0,2 3 4 15,-2 0-14-15,2 1 5 0,-3 2-9 0,4 1 0 16,-4-1 11-16,1 3-6 0,1 1 8 0,-1-1 1 0,0 1-3 16,0-1 3-16,1 2-4 0,0-2-17 0,-2 1 22 15,4-3-6-15,-3 0 12 0,2-1-6 0,-1-2 4 16,1 0-2-16,-1-3 3 0,2-1-9 0,-1-1 6 16,1-1-5-16,0-5 9 0,6 1 9 0,-6-2 4 15,6-2 7-15,-2 1-6 0,1-4-12 0,3 1 4 16,-7-3-9-16,3 0 8 0,-2-1-7 0,6-4-1 0,-3-1 4 15,6 0-4-15,-4-2-4 0,-2 0 2 0,6 0-8 16,-4 0 5-16,-2 2 6 0,2 0-5 0,-8-1 13 16,2 4-15-16,-1-2-17 0,-1 4 21 0,1 4-19 15,-4 1 21-15,-2 4-12 0,0 0 6 0,0 0 0 0,0 0-1 16,0 0-21-16,0 0 17 0,2 7-10 0,-2 2 12 16,-3 1-9-16,1 1 0 0,1 0 11 0,-1 1-8 15,0 0-2-15,2-1 16 0,-1 2-14 0,4-2 17 16,-3 0 0-16,3 1-9 0,2-2 7 0,-3 0-7 15,4-2 6-15,-1-1-3 0,1-1-3 0,2-2 1 16,1-1 15-16,-1 0-2 0,2-2 14 0,0-1-12 0,1-1 4 16,-2-2 3-16,0-2 1 0,0-2 2 0,-1-2-4 15,0-3 8-15,0-1-9 0,-2-4 11 0,2 2-8 16,-1 0-14-16,-4 0-2 0,1-3-2 0,-1 2 6 0,-3-2-5 16,1 3 5-16,0 3-9 0,0-1-14 0,-1 2 13 15,-1 0-11-15,-1 3 11 0,-1 1-12 0,2-2-15 16,-2 4-4-16,3 5-7 0,0 0-27 0,0 0-27 15,0 0-36-15,0 0 5 0,0 0-85 0</inkml:trace>
  <inkml:trace contextRef="#ctx0" brushRef="#br0" timeOffset="41563.08">21100 5414 387 0,'-4'-8'359'0,"4"1"-148"0,-2 2-239 0,3 0 7 16,5 0-5-16,0-1 5 0,4 0 19 0,-4 1-13 16,-1 0 19-16,0-1 20 0,-3 1-15 15,4-2 16-15,2 2-18 0,0 0-11 0,0 1 4 0,0 2-9 16,-4-2-11-16,0 1 21 0,-2 1-11 16,0 0 14-16,2 1-1 0,-2 1-6 0,4 0 13 15,-4 0-12-15,-2 0-11 0,0 0 23 0,0 0-19 16,0 1 22-16,0 0-1 0,7 21-12 0,-5-16 7 15,-1 2-11-15,-1 1-2 0,1-1 18 0,0 0-6 16,-1 0 11-16,2-3 3 0,-1 1 2 16,-1-1 3-16,2 1-3 0,1-3-6 0,0 1 7 0,-2-1-4 15,1 0 7-15,1-3 12 0,0 0 11 16,1 0 1-16,0-3 1 0,-1 2-23 0,0-3-7 16,1 0 5-16,-1-2-3 0,1 1 4 0,-3-2 1 15,-1 0-3-15,1-1 3 0,0-1-12 0,-1 0 0 16,1 0-9-16,-3-2 8 0,0 1-3 0,-2-1-16 15,-1 1 1-15,1 1-9 0,0 1-11 0,-3 2 14 16,0 1-15-16,-1 4 15 0,-1 1 0 0,-1 1-1 16,1 3 12-16,1 4-9 0,1 0 4 0,-2 2 4 15,1 2 0-15,0 0 1 0,-1 0-5 0,4 0-4 16,3 1 2-16,2 2-2 0,0-4-2 0,0 0 18 16,2-1-1-16,3-3 8 0,1 2-6 15,5-2 3-15,-4-4-4 0,1 1 5 0,-1-2 1 0,-1-2-3 16,4 0 0-16,-2-5-1 0,-1-2 0 15,1 0-7-15,-2-2-1 0,1-1-2 0,-4 0-10 16,1-3 15-16,-3-1-6 0,-1-2 11 0,0 0-4 0,-1 0-7 16,-6-1 7-16,1 3-7 15,-3 0 0-15,-1 4-22 0,-2 3-6 0,-4 4-3 16,-1 2 13-16,0 4-5 0,1 2 13 0,0 2-13 0,2 1-2 16,-1 3 5-16,-1 0-24 0,3 0 13 15,1 0-50-15,2-2-108 0,5-1-123 0</inkml:trace>
  <inkml:trace contextRef="#ctx0" brushRef="#br0" timeOffset="42261.68">22218 4891 359 0,'-4'0'286'0,"1"0"-110"0,1 2-169 0,2-2 2 15,0 0-9-15,0 0 16 0,0 0 13 0,0 0 0 16,0 0 18-16,0 0 9 0,0 0-15 0,0 0 13 0,0 0-20 16,0 0-1-16,0 0 12 15,0-1-7-15,9-10-5 0,-4 8-10 0,0 1-11 0,1-1 7 0,2 2-4 16,2-2-15-16,0 1 4 0,3 1-7 0,3 0-7 16,1 0 11-16,3 1-5 15,2 0 8-15,-3 0-3 0,4-1 0 0,-1-1 5 0,4 0-3 0,1 0-6 16,0 0 3-1,1 0 1-15,-3 0 3 0,1-1-5 0,-4 0 0 16,0 0-7-16,-1 0 5 0,2 0-13 0,-6-1-8 16,1 1-19-16,-3-2 5 0,4 0-40 0,-5-1-64 15,1-2-27-15,-6 1-19 0,-5 0-71 0</inkml:trace>
  <inkml:trace contextRef="#ctx0" brushRef="#br0" timeOffset="42530.42">22543 4684 949 0,'0'0'45'0,"-1"4"-35"15,2 7-1-15,3 3-10 0,2 1-8 0,4-3 20 16,-3-3 0-16,2 1 11 0,3-2 21 0,1-1-14 16,3-1 7-16,1 1-10 0,-1-1-9 0,3 0-5 15,-5-3-12-15,2 1 5 0,1-2 0 0,-7 1-4 16,4 1 5-16,-8-1-8 0,-3 1-14 0,0 2 9 15,-3 0-13-15,0 2 11 0,-3 3-15 0,-6 3 10 16,-3 2 6-16,-1 3-3 0,-3 2-9 16,-4-1 19-16,0 1-13 0,-2-4 14 0,1 2-14 15,1-1 2-15,0-5 8 0,1 2-7 0,0-4-21 16,3 2-20-16,4 0-60 0,1-2 22 16,1 2-109-16</inkml:trace>
  <inkml:trace contextRef="#ctx0" brushRef="#br0" timeOffset="43464.58">19150 6756 310 0,'0'0'150'0,"0"0"-59"0,0 0-92 0,0 0 2 0,0 0 1 0,0 0 7 16,0 0 18-16,0 0-9 0,0 0 31 16,0 0 4-16,0 0-2 0,0 0 4 0,0-1 4 15,0 0-28-15,0 0 6 0,12-15-14 16,-4 13-11-16,-1-2 4 0,3 1-15 0,-1 0 13 0,-1-4 1 15,1 3-4-15,-5-1 13 0,8 1-14 0,1 0-22 16,-1 1 21 0,2-2-18-16,0-1 20 0,3 1-11 0,-1-1 0 15,6 0 7-15,-2 1-5 0,1-1-7 16,4 1 11-16,3 0-13 0,-1-1 12 16,-1 0-6-16,-2 1-4 0,1 1 8 0,-2 0-7 0,3 1-11 0,-4 0 2 15,2 1-19-15,3 0 11 16,-10-1-27-16,9 0-32 0,3 0-38 0,-6-1-5 15,5 1-142-15</inkml:trace>
  <inkml:trace contextRef="#ctx0" brushRef="#br0" timeOffset="43675.75">19464 6913 1063 0,'-1'5'48'0,"1"0"-27"0,4 1-9 16,4 0-1-16,1-2-1 0,4-1 0 0,2-3 2 16,2-3-2-16,1-1-10 0,2-3 2 0,1 0-10 15,2-4 8-15,2-2-6 0,-4 4-8 0,2-5-17 16,-2 5-1-16,0-3-64 0,-4 0 21 16,-3 4-2-16,0 0 12 0,-3-1 48 0,6 1-9 15,5 3-17-15,-1-5-7 0,3 4-93 0</inkml:trace>
  <inkml:trace contextRef="#ctx0" brushRef="#br0" timeOffset="44081.8">20425 6552 1300 0,'0'0'31'0,"0"0"-32"16,0 0-6-16,0 0-6 0,9 9-4 0,-5-4 17 15,-1-1-4-15,1 2 9 0,0-1-1 0,0 1 5 16,1 2-5-16,-3 2 4 0,0-1-1 0,2 2-7 15,-2 0 5-15,0 1-6 0,3 3-8 0,-3 1 12 16,0 2-7-16,1 2 9 16,-2 1-2-16,0 0-3 0,-1 0 7 0,1 5-7 0,-1 2-6 15,0 3 1-15,-2 2-4 16,-2 2 6-16,1 1 12 0,-1 1-13 0,-2-1 5 0,1 0-8 16,-1 0-4-16,1-2 11 0,0-1-16 0,1-5 14 0,1-2-17 15,-1-6-27-15,3-1 3 0,0-3-17 0,-1-3-31 16,2-13-17-16,0 0-40 0,0 0 10 15,0 0-84-15</inkml:trace>
  <inkml:trace contextRef="#ctx0" brushRef="#br0" timeOffset="44481.11">20419 6495 1351 0,'0'-4'45'0,"0"-1"-19"15,-1 0-23-15,3 2-10 0,3 0-9 0,2 1 3 16,-1-3 6-16,3-1 7 0,-1-2 6 0,3 2 0 16,0 2-6-16,3 1 2 0,-3 2-6 0,3 1 4 15,-2-4-1-15,0 4-4 0,-1 0 6 16,-3 0-4-16,2 4-6 0,-4-1 2 0,1 0-9 0,1 1 7 15,0 1 0-15,-1 2 1 0,-1 2 2 0,-2-2-4 16,-2 4-11-16,3 0 10 0,0 2-11 0,-4 2 10 16,2-1-1-16,-4 0 2 0,-6 0 15 0,3 2-9 15,-1 2 6-15,-2-1 4 0,1 1-10 0,-2-2 8 16,0-1 9-16,4 1-9 0,-2-4 11 0,-2-2-12 16,-3 1-2-16,5-3 66 0,-1-1-78 15,6 0 59-15,1-1-145 0,-2-2-29 0,2-1-19 16,-5-2-18-16,5-1-114 0</inkml:trace>
  <inkml:trace contextRef="#ctx0" brushRef="#br0" timeOffset="44954.81">20885 6979 560 0,'-3'-1'100'0,"3"-4"-122"0,0 2-1 0,3-3-20 0,-2 4-21 0,3-2 37 16,-1-2-10-16,-2 5 23 0,1-5 29 0,-2 3 21 15,0 0 17-15,0-3-7 0,-1 1-13 0,1 0 32 16,0-2-10-16,-1 1 20 0,1 1-11 0,0 1-13 15,-1 2-1-15,-1 0-4 16,2 2-18-16,0 0 10 0,0 0-14 0,0 0 12 0,0 0-19 0,0 0-9 16,0 0 6-16,0 0-8 0,0 1-2 0,-6 15 13 15,6-10-15-15,-2 3 15 16,1 0-6-16,0-1-9 0,0 0 11 0,2-2-10 0,0 0 4 0,0-1 2 16,1-2-5-16,-1 1 4 0,1 0 6 0,-1-2-14 15,1-2 5-15,1-2-9 16,-1-2-12-16,3-1-26 0,-3 0-39 0,0-2 5 15,3 1-89-15,-3-3-81 0</inkml:trace>
  <inkml:trace contextRef="#ctx0" brushRef="#br0" timeOffset="45383.81">20070 6297 1035 0,'-3'-1'29'0,"3"-1"-38"0,4 3 10 0,-1 1-18 15,3-1 12-15,1 3 36 16,0 0-9-16,5 0 21 0,-1-1 5 0,5 1-15 16,-1-2 1-16,-1 0-10 0,8 0-26 0,0-2 15 0,5-1-13 0,3-1 14 15,-2-1-11-15,-1 0-5 0,0 1 6 0,-1-2-6 16,4 1 8-16,-3-2-8 0,-1-1-1 0,3 1-4 15,-3-3 5-15,4 0-6 0,0 2 5 0,0-3-8 16,2 1-15-16,2-1-11 0,1-2-38 0,-2 1 13 16,-2-1-78-16,-5 1-62 0,-1-1-21 0</inkml:trace>
  <inkml:trace contextRef="#ctx0" brushRef="#br0" timeOffset="45637.92">20869 6152 253 0,'-8'4'58'16,"1"2"92"-16,-2 1-78 0,2 1 6 15,1 2-20-15,2-2 18 0,1 2-6 0,1-2-9 0,1 1 17 32,1-1-15-32,1 2-9 0,4-2 19 0,0-1-20 15,3 0 22-15,4-3-21 0,-1-1-20 0,2 0 3 16,0-2-11-16,3 0-17 0,3-1 3 0,0-1-12 16,-1-2 8-16,-2-1-7 0,-1 0-5 0,-3 1 6 15,-4 1-6-15,4 2-1 0,-5-1 0 0,-1 2-2 16,2 2 1-16,-8 0 1 0,1 5-16 15,4 1 3-15,-6 3-9 0,0 2 4 0,-2 0 11 16,-2 4-3-16,1 0 7 0,1 0 8 0,0 0-5 16,-4 1 3-16,3 5-7 0,1-2-1 0,3-1 10 15,1-3-10-15,-3-5 9 0,1-1-19 0,-3-1-26 16,3-3-24-16,3-1-5 0,1-1-89 0,3-3-68 16</inkml:trace>
  <inkml:trace contextRef="#ctx0" brushRef="#br0" timeOffset="46224.9">21478 6416 1202 0,'2'1'66'15,"4"1"-49"-15,1-2-9 0,-3 4-9 0,9 6-10 0,-4-1 8 16,-2 2 5-16,-2-2 0 0,-4 1 11 0,-3-3 6 15,-1 0 2-15,3 4 3 0,0-3 10 0,2 3-11 16,0 2 8-16,-1-5-9 0,2 4 5 0,-3-1-8 16,0 2-9-16,1 2 3 0,-2-2-15 15,1 3 11-15,0 1-9 0,0 1 10 16,1 2 1-16,2 2-11 0,1 1 10 0,-4 0-12 0,-1 4-1 16,1-1 3-16,-4 3-4 0,3 4 3 0,-1-5 1 15,-6 4-2-15,2-2 2 0,-1-4-2 0,6 1 2 16,-7-4 1-16,7-1 3 0,-1-3-1 15,-5-4 2-15,7 1-5 0,-8-3 2 0,6-4-3 16,2 1-5-16,-3-5 16 0,3 0 2 0,-4-3 6 16,4-2-2-16,0 0 2 0,0 0-1 0,0 0 3 15,0 0 2-15,0 0-7 0,-8-13-7 0,8 4 4 16,0-1 5-16,1-3-18 0,4-1 6 0,-8-2-12 16,-6-2-1-16,9 0-2 0,-1 1-17 0,0-4 9 15,5 1-8-15,-8-3 3 0,-2 0 14 0,0-2-13 16,-2 8-13-16,2 2 18 0,-4-2-10 0,4 9 14 15,-3-8-12-15,1 5 12 0,2 4-4 0,-4-1 7 16,1 7-12-16,-1 2 20 16,1-1-12-16,1 5 14 0,-2-1-8 0,1 1 0 0,-2 3 4 0,-1 0-4 15,2 1-9-15,2 3 24 16,-1 4-9-16,2 2 14 0,1 1-13 0,1 1 1 16,2 0 2-16,2 2-1 0,1-1 0 0,1 3-3 0,2-5 1 0,-1 0-3 15,4-1 3-15,-1-3 2 0,2 0 4 0,2-3-1 16,0-2 4-16,-1-3-6 15,2-2-9-15,0-4 2 0,-1-1-14 0,3-3-46 16,2-2-34-16,3-3-8 0,-1-1-105 16,6-4-76-16</inkml:trace>
  <inkml:trace contextRef="#ctx0" brushRef="#br0" timeOffset="46781.71">22004 6660 1146 0,'0'0'201'0,"0"0"-167"0,0 0-19 0,12 7 12 0,-1-2-33 0,-5 3-15 15,3 1 15-15,-3 1-16 0,-2 0 4 0,-1 1 13 16,-1-2-8-16,1-1 12 0,-1 2 8 0,-1-1-3 16,1 0 5-16,1 4-6 0,-3-1-8 0,0 1 6 15,0 4-11-15,-2-3 10 0,1 4 0 0,0-2-6 31,-3-1 14-31,0 4-12 0,0-1 2 0,0 2 1 0,0 0-8 0,-4-3 6 0,0-1 8 0,-1 0-5 32,-4-4 8-32,6 0-9 0,-3-3-6 0,0-2 18 15,4 0-11-15,-4-2 12 0,4-2-9 0,-1-2 0 16,2-1 7-16,5 0-7 0,0 0-10 0,0 0 14 16,-5-7-4-16,4 1 11 0,0-2 4 0,0-2-2 15,1-2 0-15,-2-3-2 0,2-4-14 0,2-2 11 16,1-2-11-16,5-1 10 0,-2-2-11 0,-2-1-2 15,0-2 6-15,0-1-3 0,4-1 5 0,-1 6-5 16,2 0 1-16,-3-1-1 0,-3 5 0 0,3 2-1 16,1 2-3-16,0 4-1 0,-1 1-1 0,1 4-1 15,-1 1-12-15,0 4 7 0,-2 0 7 0,1 3-4 16,0 1 8-16,1 1-12 0,2 3-20 0,-2 2 24 16,3 3-11-16,-2 3 15 0,-3-1-2 0,2 5 7 15,1 0 12-15,1 1-5 0,0 3 3 16,0-2 14-16,-1 0-1 0,2 2 6 0,-2-1-19 15,-1 2-2-15,1-1-6 0,1-1 5 0,-1-1-7 16,-1-4 13-16,-1 3-9 0,0-3 13 16,-1-3-2-16,0-1-16 0,0-3 3 0,-2-2-9 0,-1-1-2 15,1-3-26-15,-4-2-12 0,3-2-5 16,-1 0-19-16,0-5-58 0,1 0-3 0,-3-4-25 16,-3-1-31-16</inkml:trace>
  <inkml:trace contextRef="#ctx0" brushRef="#br0" timeOffset="46941.04">22056 6859 348 0,'-7'6'70'0,"0"-1"105"0,2 1-76 0,-1-4-18 0,3 3-5 0,-1-2 1 16,4 1-3-16,3 2-5 0,-3-6 0 0,0 0 0 15,5 2-22-15,2-2 7 0,4 1-20 0,2-3 15 16,1-4-40-16,2-3-11 0,1-3-14 0,-3 1 1 16,1-1-35-16,-2-1-43 0,-2 0-19 0,-2-5-7 15,-3 1-4-15,0-2 0 0,-5 0 21 0,0-1-22 16,0 0-4-16</inkml:trace>
  <inkml:trace contextRef="#ctx0" brushRef="#br0" timeOffset="47355.04">21240 6294 391 0,'0'0'492'0,"0"0"-352"16,0 0-103-16,0 0-25 0,3 6-35 0,3-2 32 0,2 0-5 15,3 1 18-15,1 0 16 0,1-1-10 0,3 0 10 16,5-2-11-16,-2 0-14 0,6-2 5 16,-1-2-12-16,3-1 12 0,1 0-1 0,-1-2-11 15,4 2 3-15,5-3-7 0,1 0-9 0,1 0 10 16,-1 0-3-16,-3 1 8 0,1 0-3 0,-2 0-6 16,-1-1 3-16,1 1-4 0,0 1-13 0,-2-1 21 15,5 0-16-15,-3-1 19 0,3 0-12 0,-3 0-9 16,-1 2-1-16,-3-1-6 0,-3 0-26 0,-2 0-9 31,0 0-27-31,-2-1 9 0,-3 1-40 0,-1 0-46 16,-3-1-14-16</inkml:trace>
  <inkml:trace contextRef="#ctx0" brushRef="#br0" timeOffset="47657.43">22167 6180 808 0,'-3'4'43'0,"0"2"41"0,0 0-52 0,1 1-17 16,2 1-3-16,2 0-4 0,1 0-11 0,3-1 41 15,0 0-5-15,5-3 21 0,-1 0-1 0,4-2-29 16,1-1 5-16,4-1-13 0,-1-2-2 0,5-1-14 16,2-1-2-16,-4-1-3 0,0 2 13 0,0 1-11 15,-3 1 6-15,-5 1-8 0,0 1 12 0,-5 2-14 16,-7 3-5-16,6 1-5 0,-4 2-2 0,-3 2 1 15,1 0 6-15,-5 2-5 0,3 2-10 0,-6 3 27 16,-4 1-9-16,0 3 17 0,-4-2-2 0,3 0 1 16,-2 0 8-16,3-3-7 0,1 1-11 0,-2-6 9 15,1 1-14-15,2-4 11 0,1-1-14 0,3-3-71 16,3-1-48-16,-1-2-12 0,3 1-167 16</inkml:trace>
  <inkml:trace contextRef="#ctx0" brushRef="#br0" timeOffset="48197.25">22655 6823 962 0,'1'-5'0'0,"0"1"8"0,1 2-14 0,0-5 11 0,-2 6-14 0,1-2 7 0,-1 3 6 0,0 0-1 16,0 0-7-16,0 0 16 0,0 0-11 15,0 0 19-15,0 0 14 0,0 0-14 0,0 0 16 0,-9 12-17 16,5-8 6-16,3 6-17 0,-1-3-8 0,0 3 1 16,1-1 4-16,-2-3-2 0,2 2 8 15,0-2-8-15,1-6-2 0,0 0 16 0,0 0-13 16,0 0 14-16,0 0-7 0,0 1 4 0,0-1-3 16,0 0-1-16,5 3-32 0,-4-9-25 0,-1-3-40 15,1 1 7-15,1 2-89 0,-2-4-107 0</inkml:trace>
  <inkml:trace contextRef="#ctx0" brushRef="#br0" timeOffset="48737.2">22998 6389 1524 0,'2'-2'19'0,"3"3"-20"16,-1 3-1-16,2 2-13 0,1-1-26 0,1 1 24 15,-1 0 9-15,-1 0 4 0,-1 3 15 0,0-2-3 16,-1 1 1-16,-1 3-1 0,1-1-10 0,-1 2 19 16,2 0-15-16,-2 0 20 0,2 2-12 0,0 2-9 15,-1-2-1-15,0 3-3 0,0 1-14 0,1 2 20 16,-1 3-3-16,-1 1 10 0,1 0-10 0,-2 0 0 15,0 1-4-15,2-1 2 0,-2 0-6 0,-1-2 11 16,0 2-4-16,1-3 6 0,1 1-7 0,-3-3 6 16,0-1 0-16,0-1 3 0,0-6-3 0,0-3-2 15,0 3 9-15,0-8-7 0,0 3 7 0,0-6-3 16,0 0-4-16,0 0 2 0,0 0-7 16,0 0 0-16,0 0-8 0,-1-8 5 0,-1-2-8 0,-1-1 4 15,3-4 0-15,-2 1-1 0,0 2-12 16,-3-5 3-16,-1 0-11 0,-1-2 7 0,-1 0-4 0,2 5-2 15,-4 2 7-15,3 2-8 16,-3 3-8-16,1 5 0 0,-1-1-5 0,0 6 2 0,-4-1-2 16,3 4 20-16,-1 4 0 0,0 2 7 0,0 3 4 15,0 5-5-15,1-2-4 0,0 4-1 0,0 0 4 16,3 0-1-16,3 1 12 0,3-4-9 0,1-1 2 16,3-2 18-16,2-1-14 0,1-6 18 15,3 0 11-15,4-2-15 0,-2-2 16 0,4-2-19 16,2-1-5-16,1-2 6 0,2-2-28 0,0-3 15 15,1-1-65-15,-2-3-73 0,1-4-2 0,1-1-25 16,4-2 25-16,-1-4 78 0,-1 0 4 0,1-4 22 16,-2-2 39-16,1 0-7 0</inkml:trace>
  <inkml:trace contextRef="#ctx0" brushRef="#br0" timeOffset="49181.34">23455 6624 1 0,'9'-3'21'0,"1"3"-6"0,-1 2 72 0,-1 1-35 0,2 1 1 0,-1 1-14 0,0 2-32 0,0 0 13 0,1 2-19 0,-2 1 18 15,-1 1-3-15,-2 1 13 0,1 2 25 0,-3 3-12 16,-3-3 14-16,0 1 3 0,-2 2-22 0,-4-1 15 16,0 3-22-16,-2 3-8 0,-3-2 17 15,2-1-14-15,-4-3 10 0,0 1 11 0,0 1-13 16,1-2 14-16,-3-2-4 0,6-4-18 0,-2-3 9 16,5-1-13-16,-1-2-11 0,2-4 4 0,3 0 0 15,2 0 5-15,0 0 24 0,-2-12 7 0,2 3 4 16,2-2 1-16,4-2-7 0,2-4-26 0,1-2-13 15,2-2-1-15,2-1-13 0,-1-2-4 0,1 0 12 16,1-1-8-16,0 1 7 0,-1 2 2 16,-1-1-5-16,1 4 3 0,-4-1-1 0,0 5-15 0,-5 1 7 15,-1 4-11-15,1 1 16 0,-4 3 11 16,4 1 3-16,-4 2 2 0,0 3-2 0,0 0-15 16,0 0-5-16,0 0-3 0,0 0-17 0,-8 7 20 15,8-1-12-15,0 5 15 0,2-1-1 0,-1 1 4 16,3 2 11-16,0 2-7 0,1 0 0 0,4 2 9 15,-4 1-7-15,2-3 9 0,0 1 1 0,1 0-6 16,5 0 5-16,-5-3-5 0,-2 3 9 0,-2-3-17 16,2 0-2-16,-1 1-6 0,6-4 14 0,-5-1-6 15,2 0 3-15,0-1-6 0,-4-4-14 0,0 0 0 16,1-3-34-16,-3-2 17 0,4-2-55 0,-3 0-86 16,2-2-19-16</inkml:trace>
  <inkml:trace contextRef="#ctx0" brushRef="#br0" timeOffset="51394.48">21584 6508 638 0,'0'0'82'0,"0"0"244"0,0 0-301 0,0 0-12 0,-1 0-7 16,-1 0 1-16,1 1-12 0,1 0 27 15,-8 22-4-15,12-16 15 0,3 0 10 0,-6 0-3 16,3 2 5-16,0-2-7 0,-1 1-10 0,3 0-2 16,-2-1-12-16,3 2 9 0,-2-1-4 0,0 1-11 15,1 4 3-15,-1-1-9 0,-1 4-7 0,-3 3-1 16,2 1-12-16,-1 5 8 0,-2-1 5 0,1 3-2 16,-1 4 14-16,-1 6-12 0,0 4-7 0,0 2 17 15,-2 2-3-15,-1-3 9 16,-3 2-5-16,0 2-5 0,-1-2 0 0,-2-2-1 0,2 0-4 0,-2-7 14 15,2-1-6-15,2-8 12 0,1-3 2 0,-1-3-7 16,2-5 7-16,0-3-5 0,-1-4 12 0,3-4 0 16,2-4 12-16,0 0-6 0,0 0 18 0,0 0-10 15,2-5-11-15,3-3 3 0,-1-5-32 0,3-5 10 16,1-2-2-16,0-6 7 0,-2-3-7 0,3-6 3 16,1-1-6-16,-1-6 6 0,2 0-9 0,0-1 4 15,1-1-1-15,0 0 1 0,0-1-7 0,1 2 1 16,-3-1-3-16,2 4 4 0,0 4 6 0,-3 4-8 15,1 5 3-15,0 3-4 0,-2 2 4 16,-1 3 0-16,-1 4 8 0,0 2-6 16,-1 3 11-16,1 3-13 0,-1 1-1 0,1 2-3 0,1 0 3 0,-2 2-4 15,2 0 4-15,-1 0-4 0,5 1 12 16,-3 2-9-16,0 0 4 0,5 2-6 0,-2 2 3 0,5 2 3 16,-3 0-1-16,1 3 1 0,2 0 2 15,0 2-9-15,2 2 3 0,-2 1-5 16,3 1 9-16,-2 2-4 0,3 0 1 0,-3 0 0 0,-2 1 6 15,0 2-6-15,-3 2-5 0,0 3 0 16,0 1 14-16,-4-2 2 0,0 5 15 0,-1-5-10 16,-3 1 13-16,0 1-17 15,-2-3 4-15,0 0-8 0,-1-1 3 0,0 1 6 16,-1-2-5-16,0-3 5 0,-1-1-9 16,0-4 1-16,-1-2-9 0,1-2 7 0,-2-3 5 0,2-1-4 15,-2-2 9-15,2 0-10 0,1 0-5 0,0-1-2 16,0-3-3-16,0 0 2 15,0 0-8-15,0 0 0 0,0 0-7 0,0 0 4 16,0 0-13-16,0-1-9 0,0 0-13 0,0 0 2 16,0 0-23-16,0-26-30 0,-1 18-25 0,-1 2-3 15,0-1-52-15,-1 0-81 0,-1-1-16 16</inkml:trace>
  <inkml:trace contextRef="#ctx0" brushRef="#br0" timeOffset="51576.7">21662 7095 1374 0,'0'0'70'0,"4"-1"-61"0,4 1-15 0,3-1-12 0,4 0-22 0,3-1 26 0,4-1 0 15,-1-1 10-15,1-2 9 0,9 0 1 0,-5-1 0 16,6-1-2-16,0-1-28 0,-3 0-105 15,5-2-70-15,-1-1-12 0,3 0-161 0</inkml:trace>
  <inkml:trace contextRef="#ctx0" brushRef="#br0" timeOffset="53615.98">23351 6050 414 0,'-6'-4'431'0,"5"3"-165"0,1 3-256 0,2 1 3 16,-2-3-19-16,0 0 4 0,0 0 8 0,0 0-1 16,0-1 20-16,0-1 6 0,1 1-5 0,0 0 3 15,11-19-17-15,-11 13-1 0,-1-2 2 0,3 1-3 16,-3 0-16-16,-2-4 12 0,-3-2-14 0,1 3 13 16,3-1-9-16,-5-1-5 0,1 3 6 0,-4-5-9 15,-1-1-14-15,-1 1 19 0,3-1-16 0,-2 0 17 16,-1 3-15-16,-2 0 14 0,-2-1 2 0,3 4 0 15,-5-2-11-15,-4 2 19 0,-1-1-11 0,-1 2 13 16,3 0 2-16,-1 2-3 0,1-1 4 0,-2 2-8 16,-3-1-20-16,-2 1 21 0,-2 3-9 0,-4 1 13 15,-2 1 0-15,-1 0-15 0,0 1 12 0,1 0-14 16,0 0 4-16,-1 0 18 0,-1 0-10 0,2 0 13 16,-2 1-8-16,3 4-2 0,-2 0 2 15,-9 1-3-15,3 1-8 0,-8 0 13 0,8 1-7 16,-4 3 9-16,0 3-6 0,1 0-1 0,-4 2 5 15,3 1-4-15,-1 1-6 0,-3 2 13 0,-5-2-8 0,4 1 12 16,0 1-7-16,3-1-1 0,7 4 5 16,-2 1-6-16,4 1-11 0,1 1 16 0,0 2-16 15,-2-1 18-15,3 2-3 0,1 0-12 0,-3 1 13 16,10 1-13-16,-2 1-4 0,6 3 11 0,4-2-14 16,0 1 13-16,1 2 8 0,1-2-7 0,3 4 12 15,0 0-13-15,4 2-8 0,-1 1 20 16,2-1-10-16,3 3 15 0,-1-4-5 0,1 2-15 0,2-1 6 15,0-1-11-15,2 4-2 0,-3-2 11 16,2-1-5-16,0 0 7 0,0-1-7 0,1 0 0 16,0 2 1-16,4 1-2 0,1-3 3 0,3 3 1 15,4-4-2-15,0-1-1 0,2 3-1 0,0-2 4 16,3 3 2-16,0-3 0 0,3 2-3 0,2-4 1 16,3 1-2-16,-1-1-1 0,1-2 0 0,2-1-6 15,2 1 7-15,0 1-8 0,3-2 3 0,2 4 12 16,3-4-7-16,6-6 9 0,-1 2-9 0,3-4-3 15,-2-4 3-15,1 0-3 16,0 0-11-16,2-3-3 0,-1-1-13 0,5-5 6 0,1-1-16 0,5-4-7 16,4-4 9-16,0-3-8 0,-1-3 25 0,-5-4 26 15,-2-4 8-15,10-3 7 0,4-2 21 0,7 0 4 16,5-1 2-16,-6-4-1 0,2 2-25 16,-7-2 8-16,3-2-8 0,5-6 10 0,-4-4-6 0,-1 3-12 15,-7-4 1-15,-9 2-4 0,-2 3 2 16,-2-7 11-16,-2 0-3 0,3 0 8 0,-2-4 2 15,1 0 1-15,-2-3 9 16,-10-1-5-16,-4-2-2 0,-5-1 5 0,-2 0-14 16,-5-1 12-16,-2-1-11 0,-4 1-5 15,-5-4 1-15,-2 2-4 0,-2-4-6 0,-2 1-7 0,-4-1 8 0,-4-1-8 16,-4 3-6-16,-2-1-1 0,-2 3-11 0,-6 0 8 16,-4 1-11-16,-8-1 4 0,-11 1-2 0,-10 0 3 15,-4 4-11-15,-5 0-11 0,-1 6-4 0,-2 5-3 16,-8 1-1-16,-7 9-16 0,-4 4-14 0,-8 6-1 15,1 2-13-15,-6 6-19 0,0 6-10 0,-1 5-11 16,3 6-59-16</inkml:trace>
  <inkml:trace contextRef="#ctx0" brushRef="#br0" timeOffset="54381.58">20388 11396 465 0,'0'0'569'0,"0"0"-197"0,0 0-291 0,0 0-6 16,0 0-43-16,0 0-17 0,1 0-14 0,0 0 5 16,1 0-8-16,23-1 2 0,-18 4 4 15,-2 0-1-15,2 0-5 0,-2 1 8 0,1 0-1 16,0 2 6-16,-1 0 0 16,-1 1-5-16,3 2-5 0,-1 0 1 0,-1 2-15 0,2 2 13 0,1 7-3 15,1 3 5-15,3 2-6 0,0 6-5 0,0 1 5 16,-1 2-5-16,-3 3 6 15,-2-1-5-15,2 5-3 0,-4 3 2 0,1 1 5 0,-4 1-14 0,-2-2-3 16,-2 0-7-16,-1-1-30 0,2-3-14 16,-4-2-38-16,4-5 12 0,-5-3-66 0,1-3-24 0,3-4-31 15</inkml:trace>
  <inkml:trace contextRef="#ctx0" brushRef="#br0" timeOffset="54827.01">20595 11159 1363 0,'0'0'69'0,"-3"-5"-35"15,3 5-25-15,0 0 4 16,0 0-20-16,0 0-5 16,0 1 14-16,0 0-8 0,0 0 25 0,0 0-18 15,1 17 2-15,9-14-6 0,0-3 20 0,-1 3-10 16,2-2 9-16,-2 0-12 0,4 2-9 0,-1-4 9 16,-2 4-14-16,0-3 13 0,-5 2 0 0,4-1-4 15,0 1 11-15,1 3-13 0,1 1-16 16,-4 1 18-16,2 3-11 0,0 0 14 0,-2 1-10 15,1 2 2-15,-3 3-2 0,-2 2 2 0,-1 3-8 0,-2 3 10 16,-2 2-6-16,-5 0 7 0,-2-1-1 16,-4 2-16-16,0 3 17 0,-3 0-15 0,-4 1 14 15,0-2 29-15,0-1-4 0,0-2 17 0,6-3-9 16,-3-3 5-16,4-2-6 0,0-8 6 0,3-1-23 16,6-5 6-16,-2-5-14 0,6 0 11 0,0 0-18 15,0 0-31-15,2-9-13 0,1 1-9 16,3-5-44-16,1-2-85 0,1-4-84 0</inkml:trace>
  <inkml:trace contextRef="#ctx0" brushRef="#br0" timeOffset="55334.53">21279 11070 1126 0,'0'0'185'0,"0"0"-94"0,0 0-34 0,0 0-4 0,9 12-47 0,-5-5 19 16,1 0-11-16,-1 3 16 0,-1-2-17 0,2 2-2 0,-2 1-3 0,2 4 2 16,-1-1-1-16,0 0-11 0,0 2-2 0,-2 0-3 15,1 0 10-15,1 4-5 0,0-2 2 16,0 2-4-16,-1 4-8 0,1 0 18 0,-2 3-6 15,0 1 9-15,2-2-15 0,-3 2 5 0,-1 1-3 16,0 3 4-16,0 2-3 0,-1-2-1 0,-2 0 1 16,0-3 0-16,-3-4 3 0,3 0-2 0,0-4 4 15,-1-2-3-15,3 0-9 0,-3-6 14 0,1-3-11 16,2-4 15-16,-2-2 6 0,3-4-14 0,0 0 13 16,0 0-15-16,0-3-6 0,0-3 9 0,0-3-5 15,0-1 7-15,-1-1-1 0,1-2-10 16,-1-3 2-16,-3-4-7 0,1 0-10 0,-2-4-5 0,-1 4-10 15,-2-3 6-15,-1-1 5 0,0 5 0 16,0 0-7-16,1 6-3 0,0 3-35 0,0 7 51 16,0 3 4-16,-1 5 17 0,0 2 23 0,1 5-12 15,-1 1-11-15,2 6 0 0,-1 5-25 0,3 1 17 16,1-1 3-16,0 4 4 0,4 0 12 0,0 0-8 16,2 1 11-16,3-3-11 0,1-3-2 0,2-6 10 15,0-4-10-15,0-5 10 0,1-4-7 0,3-2-12 16,0-2-17-16,-1-2-1 0,3-1-52 0,-1-7-33 15,2-3-48-15,1-4 9 0,0-4-70 0</inkml:trace>
  <inkml:trace contextRef="#ctx0" brushRef="#br0" timeOffset="55714.75">21682 11178 1285 0,'1'3'100'0,"1"-1"138"0,1 2-155 0,1-2-50 0,3 5-11 0,2 1-10 0,-1-2-17 0,0 4 3 16,0 3 62-16,0 0-38 0,-2 5-44 15,2 2 14-15,-2 1-67 0,0 4 68 0,1 1 7 16,-3-1-3-16,1 3 3 0,2 0-5 0,-3 0 2 16,3 3-3-16,-1 0-2 0,-4-3 0 0,1 3-5 15,0-3 13-15,0-2-11 0,0-1 11 16,0-1 4-16,2-5 0 0,-2-2 6 0,1-5-5 15,1-4 7-15,-1-1 1 0,-1-3 5 0,2 0-3 16,-2-3 2-16,6-2-4 0,0-5 8 0,2-3-5 16,-1-4 23-16,-2-4-2 0,2 0 1 0,-1-7-1 31,-1-4-4-31,1-3-9 0,-1-4 0 0,1-2 0 16,0 1 7-16,2-4-24 0,2 2 4 0,-6-4-11 15,2 0-10-15,-2 3-25 0,-2-1-9 0,1 9-5 16,0 2-19-16,-3 3-33 0,1 4-29 0,-3 3-2 15,-1 2-54-15,0 2-152 0</inkml:trace>
  <inkml:trace contextRef="#ctx0" brushRef="#br0" timeOffset="56142.87">20814 12350 586 0,'14'-3'95'0,"-1"0"101"0,2-3 40 0,1-1-138 0,2-1-83 0,5 1-9 16,2-1-2-16,5 0 0 0,-2-2-4 0,3 1 0 16,3-2 0-16,4 0 1 0,3 1-9 0,0-5 10 15,0 3-9-15,0-1 12 0,-4-2 4 0,4 3 15 16,2-1 12-16,5 3-2 0,1 1 9 0,13-3 17 15,-2 3 4-15,5-2 6 0,3 3-1 0,-3 2-26 16,1-1-11-16,5 1-2 0,-2 0-31 0,-3 0 6 16,-4 0-27-16,-9 3 15 0,-7-2-70 0,0 4-30 15,-2-1-9-15,0 2-9 0,2 0-20 0,-4 0-109 16</inkml:trace>
  <inkml:trace contextRef="#ctx0" brushRef="#br0" timeOffset="185677.31">4668 11060 463 0,'-9'-2'67'15,"7"2"112"-15,2 0 36 0,0 0-124 0,0 0-47 0,0 0-31 16,0 0 4-16,0 0-14 0,0 1-17 0,0 0 25 0,0 0-12 0,3 19 18 16,-3-14 10-16,0 0-13 15,3 2 14-15,-4 0-15 0,-1 0 10 0,0 0 5 0,-1-1-9 0,1 2 10 16,1 0 7-16,-1 1-8 0,-1 0 10 0,0-2-12 0,1 1-15 16,1 2 8-16,-3-4-12 15,1 2 15-15,-1 4 4 0,1-1-14 0,2 4 12 0,1-1-14 0,-1-3 4 16,1 6 10-1,-3-2-5-15,0 4 7 0,3 0-8 0,-1-1-8 16,0 2 7-16,0 1-9 0,-2-1-10 0,2 1 8 16,-2 3-4-16,2-1 10 0,-2 3 6 0,0 0-10 0,1 0 1 15,2 0-3-15,-1 1 1 0,-1 2 5 0,2 1-1 0,-1 3 3 16,2 1-5-16,3 1-2 0,-2 0 0 0,3 0-1 16,-1 0-8-16,1 0 13 0,-1 2 64 0,3 0-40 0,1 1-51 0,0 0 17 15,-2 1-78-15,3 1 83 0,0 0-4 16,-1 2-2-16,-1-3 1 0,-3 1-3 15,-1-1 2-15,5 4-2 0,1 0 3 0,0 1-3 0,2 1-5 0,-3 2 9 16,-3 0-8-16,3 2 9 16,-7-1-9-16,6 1 5 0,3-1 1 0,-4 1 1 0,2 0-1 0,-4 1-1 15,4-1-7-15,3 2 4 16,-1-3 4-16,1 2 0 0,-4-1 7 0,0-1-7 16,3 1-4-16,-3 3-8 0,4 0 3 0,-1 3-5 0,-4 1-4 0,2 0 9 15,-2-1-2-15,-1 1 6 0,0-1 9 0,-2 3-5 16,1-2 1-16,-4-1-3 15,0 1 4-15,0 0 4 0,0-1 0 0,-1-1 2 0,1 3 10 16,-3-3-9-16,2 5 12 0,0-3-11 0,-2-4 17 16,1 1-10-16,1-6 3 0,0 1-3 0,1-5 6 15,0 5-5-15,1-2-8 0,3 2 6 0,-3 0 0 0,3 0-6 16,-1-3 6-16,-3-1-9 0,4-1-7 0,0 1 3 16,0-3-1-16,1 4 5 0,1-1 0 0,-2 5 0 15,1-1-1-15,-2 1 3 0,0 2 7 0,3-1-6 16,0 0 5-16,-2-1-5 0,-1 1 4 0,0 4 1 15,-1-3 2-15,1 3 2 0,-1-1 8 0,0 0-10 16,1 1 2-16,-2-4-4 0,1 1 5 0,1 3-11 16,-2 0 1-16,2 2-3 0,-2 1-2 0,1 0-3 15,-1 1-1-15,0 3 1 0,-1 0-4 0,2 3 1 16,-2 0 2-16,0 3 0 0,0-2 5 0,-2 5-2 0,0-2 1 16,1 1-1-16,-1 1-1 0,1-1 4 0,-1 0-1 15,-1 1 2-15,2-2 2 0,0 1-1 0,1 1 4 16,0-2-2-16,0 1 0 0,0 1-5 0,-1-2-3 15,1-6 1-15,0 1 1 0,0-3-4 0,0-1 0 0,0 2-1 16,1-1 4-16,0-7-4 0,3 0 2 0,-1-8-2 16,1 1 7-16,1 1-8 0,-1-2 0 0,1 0-5 15,1-3 1-15,2-3-1 0,-2-1-6 0,1-10 3 16,2-1-10-16,1-9 2 0,-1 10-2 0,-1 5 1 16,2-6-7-16,0 7-9 0,0-12 1 15,2 0-3-15,-3 4 16 0,0-2-9 0,0-1 0 0,-7-2-6 16,2 1-8-16,-1 16-3 0</inkml:trace>
  <inkml:trace contextRef="#ctx0" brushRef="#br0" timeOffset="186678.5">3590 17570 453 0,'-12'-3'498'0,"-2"-1"-208"0,3 1-288 0,0-4-1 0,0 0-34 0,4 0 18 16,0-1-14-16,2 0 17 0,3 1 5 0,-1 2 0 0,-1-1 8 15,3 3-4-15,1 1 9 0,6-5 24 0,4 6 7 0,-1-2 3 16,0-1 1-16,2 1 0 0,0-1-6 0,4 4 7 0,2 0-3 16,-1 0-13-16,1-1-8 15,3-1 2-15,4 2 1 0,0-3-8 0,2 3 7 16,1-1-11-16,1-1 1 0,5 1 0 0,2 1 3 15,6-1-1-15,1-1-1 0,5 0-11 0,-1 1-1 0,4 1-2 16,-2 0-2-16,-1 0 8 0,4-1 5 0,1-2 1 16,5 0-5-16,8 1-3 0,-3 1 1 0,3 1 0 0,-1 0 0 15,0-4 13-15,2 1 7 0,13-2 7 0,6 0 43 0,3-1-48 16,6 1 6-16,-9-1-19 0,3-3 0 0,2 1-5 0,-3-2 0 16,6-3-1-1,0 2-1-15,9-1-4 0,3 1 9 0,6-1-6 0,1 0 4 0,1-3 12 0,0-1-16 16,1-1 16-16,5-1-6 15,4 1-10-15,2-1 11 0,5-1-11 0,0-1 8 16,0 2-6-16,4 1 4 0,2-1-4 0,-3 2 0 0,6-1-2 0,0-1-3 16,-5 1 2-16,4 0 8 0,2 2-7 0,-1 1 6 0,1-2-6 15,9 2 10-15,-7 0-1 16,2-2-3-16,2 2 2 0,-6 0-6 16,5 0-10-16,2-2 6 0,-7 1-7 0,1 1 1 0,5-1 3 15,-4 0-7-15,3 0 7 0,3-2 0 0,-4 2 3 16,-1 1 1-16,6-3 1 0,-2 1 4 0,2 2-12 0,0-3-1 15,-3 3-4-15,-6-2-1 0,10-1-10 0,-4-1 5 16,3 0-8-16,7-4 3 0,-9 2 3 16,-3 1 1-16,3-2 1 0,1 3-4 0,-1-2 7 0,7 1-7 0,-6 2 7 15,-8-1-8-15,11 3-7 16,-7 0 2-16,-3 2-2 0,3 0 5 0,-1 1 17 16,-9 0 0-16,5 2 5 0,1 0-1 0,-6 1-4 15,6 0-1-15,-4 0 0 0,-5 1-8 0,-4 0 8 16,1 2-1-16,-2 0 4 0,-4 1-7 0,3 1 11 0,-3 1-1 0,-6-1 5 0,-1-1-1 0,-3-1 0 15,-3 2-2-15,0-1 1 16,-4 0 4-16,0-3-1 0,-10-3 0 16,2 1-2-16,-1 0-6 0,-5 1 9 0,-1-3-5 15,0 1 6-15,2 0-8 0,1-2 1 0,-1 3 2 0,-4-3-1 16,2 2-11-16,4 1 5 0,-6-3-11 0,-2 2 9 0,-5 1-14 0,-6-2-7 0,3 5 2 16,-2-1-3-16,-5-1 25 0,-4 5-13 15,-5-1 7-15,-5 0-10 16,0 2 16-16,-3 3 9 0,-3-1 14 0,-4 2-5 15,0 1 6-15,-7-1 2 0,-3 3-11 0,-6-2 9 16,0 1-6-16,-2 1-4 0,-3-4 7 0,-5 4-7 16,1-3-6-16,-3 2-6 0,-8-1-3 0,3 0 0 15,-6-2-4-15,-2 1 3 0,3 0-5 0,-5-1 4 16,-4 0-17-16,0 0 5 0,1 0-11 0,1 0 7 16,-2 0-27-16,0 0-33 0,0 0-5 0,0 0-10 0,-6-13-8 15,-2 7-43-15,-1-2-64 0</inkml:trace>
  <inkml:trace contextRef="#ctx0" brushRef="#br0" timeOffset="187064.22">17450 15519 1473 0,'-16'7'107'0,"-2"-1"-24"0,3-2 0 0,0-2-15 0,3-1-50 0,2-1-22 0,4-1-14 16,2 0 2-16,4 1-3 0,0 0-5 15,0 0 11-15,1-2-9 0,6 4 15 0,5 1 6 0,2 1 6 0,7 2-1 16,0 1 11-16,8 3 12 16,2 1-5-16,-1 1 9 0,10 2 5 0,-2-2-13 0,3 4 3 0,2 1-7 15,-2 0-10-15,-2 1 0 0,-2-2-4 0,0-2 4 16,-1 0-1-16,-1 1-9 0,-3 1 3 0,3 2-4 15,0-2 4-15,-3 0 2 0,0-1 3 0,-6-1-1 16,-5 0 7-16,-5 1 4 0,-5-1 2 0,-6 0 2 16,-1 2 1-16,-4 2-3 0,-6 0-6 0,-3 2 2 0,-4-2-9 15,-8 1-10-15,-4-1 4 0,-6 1-6 16,-2-1 6-16,-2 0-8 0,0-2-7 0,0 1 2 0,-2 2-12 16,0-1 0-16,-3 1-4 0,-1-3-1 15,-6-1-22-15,0 1-54 0,-4-5-41 0,-6 1-9 0,2-2-145 0</inkml:trace>
  <inkml:trace contextRef="#ctx0" brushRef="#br0" timeOffset="188149.26">5213 12097 502 0,'5'0'63'0,"-5"0"149"16,0 0-173-16,12 1 3 0,-1-2-10 0,0 0 7 0,3-1-6 0,-1 0-9 16,0 0 9-16,1 2-9 0,-1 1 3 0,2-1 12 15,-1-1-14-15,-5-1 14 0,1 0-18 0,-1 2 4 16,-1 1 0-16,1-1-3 0,-2 0-22 0,0-2 12 15,0 1-16-15,0 1 14 0,-1 2-6 0,0-2-4 16,0 2 8-16,-1-1-9 0,-2-1 1 0,1 1 0 0,0 2-8 16,-3-1 4-16,2 1-10 0,-2-1 5 15,1 1-4-15,-2-3 0 0,0 0-28 0,0 0 2 0,0 0-17 16,0 0 7-16,0 0-30 0,0 0-92 16,-2 0-53-16</inkml:trace>
  <inkml:trace contextRef="#ctx0" brushRef="#br0" timeOffset="189274.47">4723 12273 1078 0,'0'0'56'0,"2"-1"14"0,4-1-30 0,-2 0-34 16,9-3-4-16,-2 2-6 0,4-1 2 0,2-2 2 16,2 0-7-16,1-6 5 0,4 3-5 0,-4 1 7 15,2-1 4-15,-1 3-3 0,-2-2-13 0,-4-1 20 16,0 4-11-16,-1-3 15 0,2 4 2 0,-2-1 0 0,-1-1 10 16,0 0-8-16,-2 1 13 0,1 3-8 0,-3-2 5 15,2 2-5-15,-1 1 1 0,0-1-1 0,0 2-5 16,-1-1 4-16,1 0-16 0,0 1 11 0,-3-1-13 15,0 0 13-15,-1 1-8 0,-1 0-2 0,8 1 3 16,-4 1-5-16,-2-1-4 0,-2 1 5 0,-4 2 5 16,5 5-1-16,0-5-8 0,1 2 3 0,1 1-2 0,-3-4 4 15,1 5-7-15,1-1 6 0,-1-1-4 0,0 3 6 16,2-1 3-16,3 4-5 0,-3 1 6 0,2 1-6 16,2 0 4-16,-1 1-4 0,-1 0 4 0,0 1-2 15,-3 3 10-15,1 2-7 0,2-1 4 0,2 2-4 16,-2 1 17-16,2 2-8 0,2 0 1 0,2-1-2 0,2 4 6 15,2-2-9-15,0 2 5 0,3 2-8 0,2 0-3 16,6 3 3-16,-2-1-3 0,5 1 3 0,5-2-8 0,7 2 3 16,1 0 0-16,3 1 3 0,-2 0-3 0,-3 1 6 15,5 1-9-15,-2-2 9 0,1 1 4 0,4 0-4 16,2 0 9-16,2 0-9 0,2 1 6 0,-2 2-6 16,-3-4 3-16,7 1-4 0,3 0 2 0,5-1-12 15,0-3 3-15,2 0-4 0,-5-1 4 0,7 3-3 16,2 0-2-16,2-1 0 0,2 1 4 0,-6-1-3 15,0-1 2-15,2 1-2 0,5 1 12 0,3 0-14 16,3-1 5-16,0 2-8 0,-6-4 13 0,7 5-9 16,-1-1 4-16,-1-2-6 0,2 8 2 0,-6 3 6 0,0-1 3 15,6 5 1-15,-2-3-3 0,3 3-5 16,-3 1-2-16,-3-1 2 0,5 0 9 0,-2 5-14 16,1-1 3-16,-3 1-7 0,-2 1 8 0,6-2 3 0,2 2 1 15,3-3 1-15,5 5-2 0,-3 0 10 16,1-1-3-16,-1-1 3 0,-6-5-8 0,-5 1-4 0,5-4 2 0,3 1-2 15,1-4 7-15,5 8-6 16,-4-1 3-16,-2 2-4 0,0 1 7 0,-2-1-11 0,-5 0 4 0,-1 1-5 16,3-3 8-16,4 3-1 0,3-4 3 0,2 0-2 15,-5 1 0-15,2-5-4 0,-2-4-2 0,1-2 1 16,-1-6 7-16,-6-1-7 0,6-1 4 0,2-5-4 0,3-1 9 16,0-2-6-16,-8-3 0 0,7-4-2 0,-3-2-3 15,-1 2 0-15,4-4 3 0,-8 0 0 16,4-3 1-16,6-3-1 0,-6 1-5 0,-3-1 2 15,0 2-1-15,1 0 0 0,1-2 4 0,-4 1-3 0,-3-2 7 16,-2 3-7-16,-1-4 1 0,3 2-4 16,0-1 7-16,-5 3-2 0,0 1 1 0,-3 0-1 0,0 0 3 0,3-2-2 15,-5-2 0-15,1 2 0 16,-4 0 4-16,2 4-2 0,3-1 5 0,7-1-4 0,-2 2 3 0,0-3 1 16,-2 2-1-16,-2-1 2 0,2-1-1 0,1 2-5 15,-3-4 1-15,-5 1-2 0,0-2-1 0,1-1 0 16,4 0-5-16,1-1 2 0,-4-1-1 0,-1 0 3 15,-8-1 1-15,-1 0 0 0,2-1 0 0,2 1-1 16,-4 0 1-16,-4 0 0 0,-6 0 1 0,-8 1-1 16,-4-1-1-16,-1 2 0 0,-8-1 8 0,9 3-2 15,-3 0 0-15,-4-1-1 0,8 3 1 0,-13-2 4 0,-3 1 0 16,-1 0 1-16,-7-1-6 0,-1 1 6 0,-3-1-3 16,-3 0 4-16,-1 0-7 0,-3 0 6 0,1-1-1 15,-2 1 2-15,-1-1-6 0,-2 0-2 0,-2-2-1 16,1 2 2-16,-1-1 1 0,1 0-14 0,-1-2 3 0,0 0-6 15,0 0 9-15,0 0-16 16,0 1 6-16,0 0-9 0,-1 0 11 0,0 0-5 0,0 0-6 0,1 0 1 16,-1 0-1-16,-1 0-3 0,1-1-2 0,-1 0-3 15,0 0-14-15,0 1-40 16,-1 0-23-16,1-1-8 0,0 0-74 0,-32 5-160 0</inkml:trace>
  <inkml:trace contextRef="#ctx0" brushRef="#br0" timeOffset="192511.66">4678 15287 442 0,'42'4'70'0,"4"-9"70"0,5 2 46 16,4-4-129-16,2 2-44 0,0 1 1 0,2-3-15 0,5 0 9 15,-1 2-7-15,9-5 15 0,-1 1 2 16,-3-3 2-16,0-4-16 0,-1 3 14 0,2-3-6 0,5 3 9 16,0-1-1-16,0 0-1 0,-1 2 10 15,-6-3-6-15,-2 1 3 0,8 2-3 0,-3-1-13 0,1 1 9 0,-4 1-3 0,-9 0 3 32,-3 2 8-32,6 0-4 0,1 2 2 0,3 1 19 0,2 2 2 15,-7 3 8-15,-1 0 7 0,3 1 0 16,-5 3 0-16,2 0 2 0,1 2-2 0,-2 1 0 0,5 1-11 0,-2-1 9 0,5 2-12 15,2-2-19 1,2 0 7-16,6 0-12 0,-1 0-2 0,3 0-15 0,2-2 7 0,3-1-8 16,-1-2-1-16,1 0 1 15,-1-2-10-15,-3-2 7 0,-2-1 6 0,9-1-9 0,-1-1 3 16,-1-1-5-16,0 0 10 0,-8 0-1 16,-3-1 9-16,6 2-8 0,-5-1 9 0,0 1-6 15,0-1 2-15,-11 2-2 0,8 1 14 0,3 0-1 16,-1 1 2-16,2 0-2 0,-4-2-6 15,-2 2 2-15,0 0-3 0,3 1 3 0,1 0-14 0,-1 3 2 0,1 0-2 0,-7 1 5 16,1 0 2-16,6 1-8 16,-2 0 10-16,2 2-9 0,-1 0 7 0,-4 2-3 0,-4 0-3 0,0 0 2 15,1 2 3 1,-3-1-11-16,-2 0 2 0,-6 0-4 0,-4-2 0 0,-1 0-2 0,0-1-3 0,-4-1 2 31,-2-2-4-31,6 0-5 0,-6-3 3 0,5-2-5 16,-4-1-2-16,-4 0-6 0,-2-1-4 0,-3-2 0 15,-2-2 1-15,2 1-15 0,-5-2 0 0,-2-2-8 16,0 2-15-16,-4-2-20 0,-4-1-12 0,2 2-3 16,-4 0-14-16,-4-2-35 0,2 2-29 0,-5-1-4 15,-2-3-49-15,0-1-6 0</inkml:trace>
  <inkml:trace contextRef="#ctx0" brushRef="#br0" timeOffset="192981.65">10884 14585 1219 0,'-10'12'151'0,"3"1"211"0,4-1-221 0,2-3-82 15,-1-1-32-15,4-2-2 0,1 1-40 0,7-3-8 16,5 0-4-16,2-1 1 0,6-1 6 0,4 1 20 15,6-1 6-15,4 0 6 0,-4 0 15 0,2 0-14 16,-2 0 6-16,-2-1-8 0,2 1 6 0,-5 0-13 16,1 2-1-16,-3-2-3 0,2 2 3 15,-6 0-11-15,-3-3 5 0,-1 5-8 0,-12-2 3 0,3 6 0 16,-2-1-6-16,-4 2 4 16,0 3 7-16,-7 1-2 0,-6 2 6 0,-2 4-4 0,-2 1 3 0,-7 4-10 15,-1 0 3-15,-8 1-4 0,-6 3 11 0,4-2-2 16,0 3 3-16,-3 2-2 0,-1-3 5 0,1 1 1 15,-3-1 0-15,0 2 1 0,2 3 0 16,1-1 4-16,1 2-5 0,8-9 3 0,0-2-16 0,9-5 6 16,1-1-4-16,0-1 4 0,-1-2-9 0,3 1-17 15,0-4-12-15,2 0-1 0,-1-2-23 0,2-2-1 16,2 0 10-16,2-4-7 0,0-2 9 16,3-1 13-16,-1-1-24 0,5-1 16 0,0 0-21 15,0 0-18-15,0 0 7 0,0 0-16 0,0-1-8 16,0 0 27-16,0 0-12 0,0 0 15 15,0 0 8-15,0 0 8 0,0-1 5 0,0 0-4 0,1 0 8 16,0 0-16-16</inkml:trace>
  <inkml:trace contextRef="#ctx0" brushRef="#br0" timeOffset="-179433.36">17270 16142 420 0,'-2'1'420'0,"0"0"-167"15,0-4-223-15,1 2-1 16,-1-5-28-16,1 0-2 0,0 3-10 0,-1 0 6 0,2-3 3 16,0 2 3-16,-1-2 6 0,1 1-5 0,0 5-9 15,0 0 12-15,0-1-7 0,0 0 12 0,0 0 8 16,0 0 2-16,0 0 7 0,0 0-7 0,0 0-9 0,0 0 11 16,0 0-16-16,0-1 14 0,0 1-16 0,0 0 3 0,13-17 6 15,-5 19-4-15,0 1 1 0,2 2-12 0,3-4 3 0,-2 4-5 0,3-1 7 16,1 0-3-16,1 0 5 0,1-2-1 0,3 0 22 15,4 2-13 1,2-2 2-16,4 1-3 0,-1 0 26 0,6-2-18 16,1 1 11-16,5-1-17 0,1-2-5 0,-1-4 9 0,0-1-9 0,-2-1 9 15,0-1-10-15,0 2-3 16,4 0-3-16,7-1 0 0,8 0-2 0,4 2 5 16,2 0 3-16,-6 0 0 0,-5 1-8 0,1-1 4 0,2-1-1 0,5 2 3 15,2 1 6-15,2 0-6 0,-6 2-1 16,-2-1-2-16,-3 0 3 0,0 3-3 0,5 0 4 0,7 1-3 15,0 2 9-15,0-1-13 0,-4 3 4 0,-5 0-4 0,4 1 12 0,1 0-6 0,0 0 8 16,0-2-8-16,-5 2 11 0,-2 1-2 16,-1 0 2-16,2-3-1 0,-6 0-2 15,13-1-4-15,5 2 1 0,0 0-1 16,4-3-6-16,-12 3 5 0,2-3-9 0,2 1 9 16,4 2-9-16,-1-4 1 0,1 2 1 0,-5-3-1 15,-6 0-1-15,3 1 1 0,4 0 1 0,5 2 1 16,7 1-3-16,-4-3-2 0,-1 2-2 0,-10 0 2 15,0-2 12-15,6 0-14 0,-1 2 9 0,5-1-12 0,0 0 6 16,-6 3 1-16,-5-2-5 0,5 0 5 0,5-2 4 16,4 0-9-16,0 2 6 0,0 1-6 0,-3 2 8 15,-2 0-1-15,5 2 0 0,-1-4 0 0,0 0 3 0,-3 2-5 16,-3-1-7-16,4 1 3 0,0 0 2 0,8-3 2 16,0-1 6-16,-7 5-4 0,-2-2-1 0,-2 3-3 15,-6-3 2-15,5-3-3 0,1 1 1 0,-7 0 2 16,0 2-4-16,-6 2 4 0,-2 0 4 0,5 0-4 15,0-3 11-15,4-2-8 0,-4 1 11 0,-2-1-10 16,-4 0-1-16,-4 1-1 0,-3-1 13 0,3 1-15 16,3-1 3-16,1-2-5 0,1 1 2 0,-3-1 0 15,-4 0 0-15,-9 1 1 0,0 0 4 0,-4 1-7 16,-1-1 8-16,-1 0-7 0,-2-1 1 0,4 1 8 16,-7 0-5-16,5-1 9 0,0 0 0 0,-3 0-3 0,2 0 8 15,-6 1-5-15,-6-1 4 0,0 1-6 16,-2-1 1-16,-1 1 0 0,-3-1 0 0,0 0-1 15,-2 0-5-15,-1 0 4 0,0-1 2 0,-2 0-5 0,-1 0 5 0,-2 0-6 16,0-1 2-16,-4 2-5 0,0 0 3 16,0 0-3-16,0 0 4 0,0 0-3 0,1 0 1 15,-1-1-1-15,0 0-7 0,0 0 1 0,0 0-6 16,0 0 4-16,0 0-9 0,0-1-2 0,0 0-9 0,0 0 2 16,0 0-25-16,2-31-16 0,-2 33-12 0,-3-10-1 15,3 2-21-15,0 2-51 0,-3 1-20 0,0-2-17 16,1 1-80-16</inkml:trace>
  <inkml:trace contextRef="#ctx0" brushRef="#br0" timeOffset="-178850.56">23913 15545 1350 0,'-11'1'223'0,"-1"1"-125"0,-1-2-12 0,1 2 17 0,-3-1-59 0,2 1-32 16,-4 2-7-16,2-3-5 0,-2 1-11 0,5 2-11 0,1-3 3 0,3 3-3 15,3-2 22-15,0 2-1 16,-4-2 2-16,8-1-2 0,1-1 0 0,0 0 12 0,-7 4 0 15,4-1 6-15,3-1 2 0,-3 3 0 0,9-1 0 16,-1 2 0-16,-1 0 2 0,5 0-11 0,-3 1 8 0,3 1-10 0,1 1-3 16,3-1 1-16,5 2-6 0,-5 0 5 15,6 2-8-15,-2 1 5 0,3 2-2 0,2 0 4 0,-1 1-1 16,2 1-8-16,0 2 1 0,2-1-4 0,-2-1 8 0,2 0-5 16,1-1 8-16,-1 0-6 15,5 1 0-15,-2-2 0 0,-2 1-1 0,11 0 4 0,-6-1 11 0,0 0-11 16,0-1 0-16,-7-1-2 0,-2-1 6 15,-2 0-1-15,-3 0 0 0,-1-1 0 16,-3 1 4-16,0-1 0 0,-4-3 2 0,2 3-1 16,-3 1 8-16,-2-5-11 0,5 2 8 0,-9-3-9 0,1-5 4 15,0 6-5-15,-4-1 1 0,-1 0-2 16,-3 2 5-16,2-3-8 0,-2 4-2 0,-3 1-1 16,0-1-3-16,-2 2 1 0,-6-2 0 0,0 2 0 0,-1 2 3 15,-4 0-2-15,1 3 3 0,-7 1-3 0,-2-1 12 16,-3 4-3-16,-1 0 2 0,1 0-2 0,3 3 7 0,2-1 2 0,-1 0 6 0,3 2-2 15,0 1 3-15,4 1-11 0,4-3-1 16,0 2-1-16,-2-2 1 0,-1-2-13 0,3 3-5 0,0-4-4 16,1 2-18-16,4-3-25 15,-2-2-17-15,0-1-4 0,3 2-49 0,0-2-110 16,-1-1-94-16,4-1 1 0,0-1-174 0</inkml:trace>
  <inkml:trace contextRef="#ctx0" brushRef="#br0" timeOffset="-175849.91">20680 17168 623 0,'0'0'86'0,"0"0"225"0,0 0-275 0,0 0-13 0,0 0-3 0,0 0 1 16,0 0 3-1,0 0-10-15,0-1-2 0,1 0-1 0,14-14 5 0,-11 10 7 0,1 1 4 0,-2 0-1 16,-1 0-5-16,0 1 19 0,-1-1-13 0,-1 1 15 16,0-2-12-16,0 0-15 0,0-3 4 0,0 2-11 0,0-1-22 15,-4-2 4-15,2 0-8 0,-1 1 8 0,-1-1-7 16,-2 0-2-1,1 1 3-15,0-1-3 0,2 3 7 0,1 2 15 16,2 0-2-16,-3-1 9 0,-1-1 6 0,4 0 6 0,-6 3 1 0,6-2-1 16,0 3-9-16,-2-1 28 15,2 1-1-15,-1 0 11 0,-3-2-6 0,3 0-18 16,1-1 2-16,1 3-5 0,0 2 5 0,-1 0-12 16,-6-2 6-16,6 2-8 0,0 0-1 0,0 0-2 15,0 0-5-15,0 0 5 0,0 0 7 0,0 0-19 16,0 0 6-16,0 0-9 0,0 0 10 0,0 0-3 0,0 1 6 15,0 0-5-15,0 0 10 0,0 0-9 0,-6 25 0 16,5-19-3-16,2 0 6 0,-2 2-7 0,1-1 7 16,0 4-9-16,0 1-8 0,0 2 8 0,0 1-11 0,0 2 12 15,1 1-1-15,0 2-8 0,2 3 6 16,-3 1-8-16,3 4 7 0,1 1-2 0,1 4 2 0,0 2-3 16,-1-2 1-16,-3 4 1 0,-1-2-1 0,0 1 0 15,-2 4-13-15,2-3 22 0,0 2-15 0,0-3 16 16,-1-2-15-16,-2 0 3 0,0 0 6 0,2-2-4 15,1 0-2-15,2-6 9 0,-1-1-9 0,-2-4 10 16,1-3 2-16,-1 0-6 0,1-4 1 0,0 0-6 0,3-1-5 16,0-1-25-16,-3-6-6 0,3-1-8 0,0-2-16 0,0-5-49 15,4 1-20-15,-3-1-13 0,3-3-69 16,2-2-41-16</inkml:trace>
  <inkml:trace contextRef="#ctx0" brushRef="#br0" timeOffset="-175252.92">20520 17094 640 0,'0'0'104'0,"0"0"66"0,0 0-21 0,0 0 21 0,0 1-79 0,0-1-29 16,-1 0-5-16,0 0-9 0,0 0-37 0,0 0 0 15,0 0-15-15,-7-9 10 0,10 2-4 0,1-1 0 0,1 0 13 16,1 1-10-16,-2-3 6 0,4 1-9 0,2-3 2 16,-1-1-3-16,3 2-1 0,-4-2 0 0,-5 3-5 0,6 0 4 15,-2-1-7-15,3 3 13 0,5 0-6 0,-3 0 8 16,3 1 0-16,-3 2-6 0,2-1 9 0,-3 2-10 15,5 1-11-15,-1 1 13 0,-1 1-11 0,3 1 13 16,-2 0 0-16,-2 1-3 0,3 2 5 0,-4-1-7 16,2 2-11-16,-4 1 7 0,0 1-5 0,1 0 7 0,-3 2 1 15,0 0-3-15,0 3 1 0,0 5-3 16,-1-3-7-16,-2 5 18 0,0 0-9 0,-1-1 12 0,-2 1-4 16,-1 1 0-16,-3 2 8 0,-1 0-7 0,0 3 6 0,-3-2-7 15,-1 0 2-15,-3 2-3 0,0-1 7 0,0 1-10 16,-4-2 0-16,-1 1-5 0,-1-1-8 15,-1-4-13-15,0-2-23 16,0-3 6-16,0-2-37 0,2-3-68 0,-3-4-52 0,3-1-20 0,-1 3-240 0</inkml:trace>
  <inkml:trace contextRef="#ctx0" brushRef="#br0" timeOffset="-172835.88">18148 11630 355 0,'0'-6'273'0,"3"2"-91"0,-1 0-141 0,2 3 1 16,2 0-16-16,-1-1-7 0,1-1 6 0,1-1-6 16,2 3-13-16,-2 0 15 0,-1-1-7 0,-1 0 11 15,0 1-3-15,-3 1-6 0,-2 0 0 0,0 0-4 16,0 0-21-16,0 0 27 0,0 0-13 0,0 0 21 15,-1 11 2-15,-2-6-13 0,0 0 12 0,1 2-13 16,-3-3-1-16,1 1 12 0,-1 2-5 16,-1-1 8-16,2 5-11 0,2 5 0 0,-2-4-9 15,2 6 8-15,2 2 2 0,0 3-17 0,2 7 6 0,0-1-8 16,0 0 19-16,1 5-13 16,-2-1 11-16,3 5-13 0,0 2-2 0,1 2 5 0,-2 3 4 15,3 0 0-15,-4 4-3 0,4 2 0 16,-2 2-2-16,3 2 4 0,0 2 10 0,0 1-13 15,1 2 2-15,1 6-5 0,2 0 17 0,1 2-13 16,1 1 9-16,0 0-11 0,2 3-5 0,2 6 8 16,1 2-12-16,4 3 12 0,-3 2-8 0,-4 0-2 15,-1 4-4-15,-2-1 0 0,3 1 2 0,-5-2-14 16,-1-5 18-16,0 3-16 0,-4-3 11 0,3-1 6 16,-4-1-3-16,2-7 5 0,0 1-9 0,-5 2 16 15,2-2-8-15,-3 4 14 0,2-1 5 0,1-3 5 16,-2 4 5-16,0 1-4 0,-1 0-20 15,0 3 16-15,0-3-7 0,-1-2 11 0,1-3-9 0,-1 1-8 16,-3-2 2-16,0-4-3 0,1 3 7 16,-2-5 4-16,-2-2 6 0,-1-3 1 0,-1 1 5 0,-2-4-5 15,-1 0-5-15,-2-5 4 0,-3-4-14 0,4 3 1 16,1-2-6-16,3-3 4 0,3-3-3 16,-4-1-6-16,-2-5 4 0,0-5-5 15,2 1 4-15,0-7-4 0,1-2 3 0,3-1-2 16,-1-3 1-16,3 0-4 0,2-4-4 0,-2 2 2 15,3-5 5-15,-1 0-4 0,0 0 1 0,2-5-4 16,-1 3-8-16,-1-5-12 0,0 1-7 0,2-2 0 16,-1-1-13-16,1-6-24 0,0 0-17 0,0 0-3 15,0 0-30-15,0 0 11 0,0 0-5 0,-2-5 1 16,2-7-14-16,2-3 1 0,-4-6-21 0,2-3 6 16,0-7-26-16</inkml:trace>
  <inkml:trace contextRef="#ctx0" brushRef="#br0" timeOffset="-171985.09">18388 12933 577 0,'-4'-5'124'0,"3"1"-51"0,-4 0-33 0,7 0 8 0,2 0-28 0,-1 0-20 16,1-2 11-1,-3 2-16-15,-1 1-5 0,-2-1 11 0,-1 0-7 0,-1 2 10 0,-2-2-4 0,1 1 14 16,2-1 9-16,-2 1-2 0,-2-1-3 0,-1 2 41 16,4 1-18-16,4 1 29 0,-1 0-16 0,-1 0-12 15,1 0 9-15,0 0-9 0,0-1-8 16,-26-8-2-16,24 9-15 0,-2 0 10 0,1 0-13 0,2 3-13 15,-1 0 1-15,-2 2-7 0,2 1-23 0,-5 2 22 16,1 2-16-16,1 2 17 0,-1 7-13 0,2 3 7 16,-3 2 6-16,-1 4-6 0,-2 4-12 0,-1 3 15 15,-1 3-9-15,-2 4 11 0,1 1-4 16,0 0 5-16,-2-1 1 0,1-4 0 0,3-3 0 16,-2-6 7-16,5-3 0 0,1-7 5 15,-2-5 4-15,6-4-3 0,-3-2 7 0,7-5-6 16,0-2-5-16,0-4 6 0,5-6-15 0,-2-2 9 15,4-1-28-15,5-8-22 0,2-3-5 0,0-5-5 16,1-5 4-16,-1 0 5 0,0-1-1 16,0-2 1-16,2 0 22 0,-1-3 6 0,-3 2 17 0,2 0-12 15,-2 4 6-15,1 6 22 0,1 3-6 0,-1 5 14 16,1 3 15-16,0 5 8 0,0 2 11 0,0 6-9 16,-1 1-34-16,-3 2 8 0,1 6-24 0,2 7 20 31,-2 3-16-31,3 12 1 0,-4-1 6 0,0 2-5 15,2 5-13-15,0 0 16 0,6 2-7 0,-3 0 11 16,-2-1-2-16,-1-1-6 0,2-1 4 0,2 0-5 16,-1-2-6-16,2-3-7 0,-1-1-41 0,0-3 14 15,1-4-113-15,-1 0-174 0</inkml:trace>
  <inkml:trace contextRef="#ctx0" brushRef="#br0" timeOffset="-169842.17">18482 12563 396 0,'-5'-7'380'0,"-2"0"-111"0,1 1-181 0,1 1 3 0,0 0-55 0,0 2-24 16,3 1 0-16,-1 5-10 0,-1-3-15 0,0 3 16 15,-1-2-10-15,-4 0 13 0,1 3 5 0,-1-3 2 16,-1 5 15-16,5-2-10 0,1 1 9 0,4 1-3 16,-3-3-5-16,0 2 3 0,0-2 1 15,-5-2-17-15,8-1 8 0,0 0-13 0,0 0-3 16,0 1 6-16,-2 0-3 0,1 0 7 15,1 0-3-15,0 0 2 0,-1 0-4 0,0 0 3 0,0 0-6 16,0 0 2-16,0-1-1 0,1 0 0 0,-1 0-13 16,-1 0-3-16,1 0-3 0,0 0 2 15,0 0-9-15,0 0 20 0,0 0-16 0,1 0 18 16,-1 0 2-16,-1 0 0 0,1 0 6 0,0 0-6 0,0 0-7 16,0 0 8-16,-15 8-1 0,16-3 4 15,0 1 10-15,-1 0-6 0,-4-3 10 0,4 3-12 16,1 1-5-16,1 1 18 0,0 1-9 0,2 1 13 15,0 0-11-15,4 3 0 0,0-1 6 0,3 0-4 16,1 3-1-16,1 2-3 0,-2-2-2 0,2 2 3 16,2 0-1-16,1 1-9 0,4 3 2 0,1-2-4 15,-3 1-7-15,8 1 14 0,-4 1-1 16,1 2 8-16,5-3 2 0,-4 2 1 0,1-1 2 0,0 0-2 16,2 1-7-16,-3 1 25 0,1-1-7 0,7 3 14 15,3 0-22-15,1-2 6 0,4-2-9 16,2 0 7-16,1-1-19 0,7 0 10 0,0 1-1 15,-8 2 6-15,1-1-12 0,3 0-2 16,-1-2-2-16,5 1 4 0,-3-1 4 0,4-1-12 16,-1 1 4-16,1-1-6 0,1 6 1 0,-8-2 3 15,-1 0-2-15,1 2 4 0,2-2-2 0,5 0 2 16,1 1-1-16,5-1 4 0,-2 1-5 0,-1-1 0 0,-7 1-2 16,4-1 2-16,0 3 6 0,6 3-7 0,3 0 1 15,-2-1-3-15,3 0 10 0,-6-1-9 16,-2 2 4-16,-1 0-5 0,-2 1 7 15,1-4-4-15,4 0 6 0,2-1-6 0,2-1 2 16,2 4 0-16,-6-1-4 0,-3 1 4 0,2-2 5 0,1 2-6 16,2 0-1-16,1-5-2 15,1 4 7-15,-4-3-5 0,-5-1 8 0,1 4-7 0,-7-3 11 0,9 1-7 16,4-2 3-16,6-1-4 16,4 3-5-16,-7-3 0 0,-2 0-5 0,-3-2 4 15,1 1 0-15,2-3 2 0,0-1 1 0,0 0 0 16,-1 1-4-16,-1 2-4 0,-2-3 1 0,-3-1 0 0,-2-1 14 0,3 0-11 15,1 0 2-15,2 1-6 0,3-3 7 0,-3 4-1 16,-1-2 1-16,-8-1 0 0,3 2 1 0,-2-2-4 16,-1 0 1-16,5-3-2 0,2 0 10 0,-2-1-8 15,0-2 6-15,-5 0-7 0,-6 0 4 16,1-1 5-16,1-1-5 0,-5-2 5 0,7 0-1 16,1 0 1-16,1-1 1 0,3 0-1 0,-4-2 2 15,-5 2 3-15,-3-2 1 0,-5 0 0 0,1-1-3 16,1 0 7-16,-1-1-1 0,-6 0 5 0,7 0 1 15,-4-2-13-15,-1 1 4 0,2-2-6 0,-10 1 0 16,3 0 0-16,-1 0-5 0,-5 1 3 16,-1 0 0-16,-1 0 5 0,-3 0 3 0,-3-1 0 15,-1 2 2-15,-3-1-1 0,0 1-2 0,-1 0 1 16,-1 0-8-16,-3 0 2 0,0 0-3 0,0 0 2 16,0 0-1-16,1 0-4 0,-1 0 3 0,2 0-3 15,-2 0 12-15,1 1-15 0,-1-1 9 0,0 0-11 16,0 1 9-16,0-1-4 0,0 0 0 0,0 1 0 15,0-1 6-15,0 1-6 0,0 0 0 0,0 0-1 16,0 0 3-16,0-1-2 0,0 0 1 0,0 0-1 16,0 0 11-16,0 1-19 0,0-1 6 0,0 0-12 15,0 0 12-15,0 0-4 0,0 0 2 16,0 0-3-16,0 0 9 0,0 0-4 0,0 0 6 16,0 0-5-16,0 0 5 0,0 0 0 0,-1 0 2 15,1 0 0-15,0 0 8 0,0 0-18 0,-2 0 4 16,2 0-9-16,0 0 11 0,0 0-2 0,0 0 0 15,0 0 0-15,0 0 6 0,0 0-9 0,0 0 2 16,0 0-5-16,0 0 6 0,0 0-3 0,0-1 2 16,0 1-3-16,0-1 0 0,0 1-1 15,0 0 0-15,0 0 1 0,0 0 4 0,0-1-2 16,0 0 3-16,0 0-2 0,0 0 3 0,0 0-2 16,0 0 2-16,0 0-3 0,0 0 2 0,0 0-3 15,0 0-4-15,0 0 0 0,0 0-6 0,0 0-7 16,0 0 2-16,0 0-4 0,0 0 1 0,0 0 8 15,0 0-4-15,0 0 6 0,0 0 4 0,0 0-2 32,0 0 1-32,0 0-2 0,0 0 9 0,0 0-4 15,0 0 2-15,0 0-2 0,0 0 12 0,0 0-15 16,-1 0 8-16,0 0-11 0,0 0 0 0,0 0 9 16,0 0-5-16,1 0 6 0,-3 0-3 0,1 0-5 15,-30-15-1-15,32 16-2 0,-1 0-3 0,0 0-3 16,0-1 3-16,0 0-2 0,0 0 12 0,1 0-12 15,-2 0 5-15,1 0-8 0,0 0 5 0,0 0-1 16,0 0-9-16,0 0 3 0,0 0-23 0,1 0 3 16,-1 0-23-16,-1 0 13 0,1 0-16 15,0 0 5-15,0 0 2 0,0 0-6 0,0 0-15 16,1 1-12-16,-1 0-27 0,-2 0 5 0,-25-6-43 16,22 7-36-16,1-1 14 0</inkml:trace>
  <inkml:trace contextRef="#ctx0" brushRef="#br0" timeOffset="-165788.83">17457 13862 233 0,'-5'-1'-58'0,"5"1"47"0,0 0 71 0,0 0 3 0,-1 0-4 16,0-1-22-16,0-1 14 0,-13-8-18 0,14 10-15 0,0 0 13 15,-1-1-19-15,-10-12 19 0,11 13-8 16,0 0-2-16,0 0 15 0,-2 0-11 0,1-1 6 16,0 0 22-16,0 0-5 0,0 0 13 15,0 0-9-15,1 0-13 0,-1 0 0 0,-1 0-1 16,1 0 10-16,0 0 5 0,0 0-2 0,0 0 3 16,0 0 1-16,1-1-8 0,-1 0 0 0,-1 0-3 0,1 0-16 15,0 0-6-15,0 1-5 0,1 0 2 16,-1 0-6-16,1 0-8 0,-1 0 4 0,1 0-5 0,0 0 2 15,0 0 1-15,-1 0-3 0,-1 0 3 16,1 0-10-16,0 0 6 0,0 0-1 0,0 0 3 16,0 0-5-16,0 0 12 0,1 0-2 0,-2 0 7 15,1 0 0-15,0 0-5 0,0 0-4 0,0 0-1 16,0 0-18-16,0 1 19 0,1 0-5 16,-2 0 11-16,1 0-13 0,-4 12-2 0,7-5-1 0,2 1 0 15,-1 1 7-15,2 0-9 0,2 4 4 0,-1 3-4 16,1-1 4-16,1 2 0 0,-1 2-5 0,3 3 3 15,3 2-15-15,1 3 23 16,-1-4-6-16,0 1 11 0,1 2-14 0,-3 1 8 16,5 1-3-16,1 0 6 0,-1 1-8 0,4-4 3 15,-2 1-3-15,-2 0 2 0,0-3 1 0,0 0-1 16,-4-3 4-16,0-1-2 0,0-1 3 0,-3-6-6 16,2 2 2-16,-5-5-2 0,2 0 17 0,-1 0-4 0,-1-5 8 15,1-1-6-15,-2-1-1 0,0-3 4 16,1 0-1-16,-1-1 3 0,1 2-4 0,0-1-3 0,-1-5 0 15,0-2 0-15,0-4 6 0,-1 0 3 16,0-1 9-16,-3-3-2 0,1 0 9 0,-1-7-8 0,1 1-4 16,0-1 1-16,-2-6-4 15,1 3-12-15,-1-1 0 0,3 0-4 0,-1-1-3 0,2 0-5 0,0 0-3 16,-3 0 0-16,2 1 3 0,-3-1-16 16,0 0 3-16,0 2-9 0,-3-1 0 15,1 1-5-15,0 0-9 0,1-1 3 0,0 1-12 0,1 2-24 16,-3-2-25-16,6 3 0 0,-2 0-48 0,3 1-114 15,2 1-69-15</inkml:trace>
  <inkml:trace contextRef="#ctx0" brushRef="#br0" timeOffset="-162335.9">18555 4821 234 0,'21'-10'-53'0,"-1"-1"29"0,1 1 44 0,-2 1-3 0,-2 1-9 0,-1 0 18 0,-1 3-11 0,-1 0 19 0,-4-1 25 16,4 1-15-16,-5 0 18 0,1 1-19 0,-2-1 2 16,0 2 17-16,0 1-11 0,0 0 14 0,3 0-16 15,-3 0-17-15,-1-4 1 0,-1 2-8 0,0 1-18 16,2 0-4-16,0 0-9 0,4 3 4 0,-4-7-4 16,6 0 6-16,4 3 4 0,-5-6-2 0,6 7-8 0,-1 0 11 15,2-3-6-15,0-1 10 0,-2-2 5 0,0 0 3 16,-1-3 4-16,5 4-6 0,-3-1-13 0,3 1 26 15,0-2-14-15,0 0 16 0,4 0-15 0,4 0 0 16,1 1 1-16,5 0-3 0,5-1-14 0,3-1 1 16,0-1-10-16,3 2 9 0,-4 0 2 0,-2 1-4 15,2-1 12-15,-2 0-13 0,2 0-1 0,0-1 5 0,3-1-7 16,5 1 7-16,-3 0-1 0,2 1 5 0,0 1 5 16,-8 0-2-16,0 1-8 0,2 0 11 0,0-2-10 15,7 2 13-15,6-3 0 0,-1 0-7 0,4 2 3 16,-3-2-7-16,-2 1-10 0,2 1 16 0,2-1-10 15,11 3 10-15,1-5-10 0,1 2 2 0,-3-2 6 16,-1 4-5-16,-6 4-9 0,13-5 13 0,-1 3-9 0,-1-3 11 16,2 0-5-16,-9 6-2 0,-5-3 0 0,5 3-1 15,4 1-4-15,-1 2 9 0,4 1-5 0,-8 0 5 16,-6 4-6-16,7 0 6 0,-5 2 4 0,6 1-2 16,3-2-9-16,-7-2 11 0,-1 1-11 0,-5 2 12 15,-1-1-2-15,5-1-3 0,7-2 8 0,3 4-7 0,2-1 1 16,-8 1 2-16,1 4-5 0,-5-2 4 0,0-3 1 15,7 5 6-15,-4-5 6 0,-5 4-3 0,-1 1 7 16,-6 2-21-16,0 4 5 0,4-2-9 0,6 2 8 16,2 2-3-16,-2 3 0 0,-9 4-2 0,-3 2-6 0,-1 1-2 15,-3 5 6-15,1 0-3 0,5 4 2 0,-1 1 0 16,0-3-3-16,-6 4 4 0,-1-1-8 0,-7 2 9 16,0 4-8-16,-7-2 9 0,2 0 0 0,1 2-1 15,-4 1 7-15,5 1-7 0,-2-1-9 0,2-3 8 16,1-1-6-16,-3 1 8 0,-2 3-2 0,-2 1 0 0,-3 5 4 15,-1 1-2-15,0 2-3 0,-2 6 2 0,-2 0-4 16,2 3 3-16,-3 0-9 0,0 0-4 16,-3 3-5-16,-2 1 0 0,1 5-13 0,0 1 16 0,-4 1-7 0,-2-1 9 15,-1-2-4-15,-3 4-2 0,-5-1 4 0,2 2-6 16,-2-3-8-16,0 0 32 16,2 0-6-16,-3-4 14 0,-1 1-9 0,1-3 1 15,-2-3-3-15,5-1 2 0,-2-4-9 0,-4 3 17 0,1-1-8 0,-6-1 11 16,2-1-7-16,0-3-6 0,2-1 7 15,0-2-8-15,-8-1-7 0,-2 0 15 0,-4-3-7 0,-1-2 10 16,-3-2-1-16,-1 0-3 0,0-5 3 16,-1 1-3-16,1-6-5 0,-3 0 21 0,-2-4-8 15,2-1 12-15,-5-3-8 0,1 2 1 0,4 1 4 0,-4-6-3 16,4 0 1-16,-3 1-6 0,-4-8 2 0,5 1-1 0,-3 1 0 0,-2-3-5 16,-3 0-4-16,-2-2 0 0,-7-3-8 0,-4 0 9 15,-2-1-5-15,-6-3 8 16,0 1-4-16,1 0-13 0,-2 0 6 0,-2-1-8 15,-2 0 5-15,3 0 18 0,-2-1-14 0,1-3 17 0,6 1-3 0,-1-1-9 16,0 1 8-16,1-1-11 0,-1 1-8 16,2-1 8-16,-4-1-7 0,4 1 7 0,0-1-10 0,-2 3 11 0,1-2-3 15,-6 0 3-15,1 0-20 0,-6-3 16 0,4 1-5 16,3-1 8-16,0 0-2 0,-1 0-2 0,-4-1-1 16,-2-5-1-16,-2 0-11 15,-3-4 18-15,5 0-11 0,1-4 13 0,1 0 3 0,-4-3-8 0,1-2 10 0,1-1-12 16,2-1-2-16,4-2 6 15,2 0-8-15,-3-3 6 0,0 3-1 0,-1 0 0 0,2-1 9 0,0-5-5 16,3-1-10-16,2 1 21 0,-1-1-18 0,-2 1 18 16,-2 1-15-16,1 0 4 0,0-3 6 0,3 1-3 15,2 0 5-15,1-1-3 0,-1 0-1 0,-2-2 0 16,-2-3 10-16,-3-2-14 0,-3 0 2 0,4-4-6 16,-6 2 1-16,-5-3-5 0,-1 0-7 0,-3-1 1 15,-2-2 1-15,2-3-10 0,0-2 7 0,1-1-12 16,-3 0-15-16,0-1 25 0,-4-1-7 0,4-1 13 0,2 2-6 15,-5-2 11-15,5 5 1 0,2-1 2 0,2-2 3 0,6-4-3 16,5 2-4-16,1 0 1 0,4 0 0 0,-4 4-20 16,3-2-3-16,-2-1-9 0,1 0-32 0,5-1 9 15,1-1-8-15,3 5 9 0,-3 2 18 0,-3 2 29 16,4 6 10-16,3 1 0 0,7 3 3 0,7 2 13 16,9-2-1-16,6 1 7 0,1 0 15 0,6-1-9 15,2 4 2-15,4 5-6 0,4 0-18 0,1 2 6 16,3 3-16-16,-3-1 12 0,6 1-10 0,0 2-3 15,1 1 10-15,1 2-9 0,-3-3-3 0,0-3 10 16,2 1-7-16,-2-2 9 16,0-1 5-16,3-3-11 0,1 1 5 0,2-5-10 15,3 0-13-15,4-1 10 0,5-5-27 0,7 0 19 0,4-1-29 0,4-6-41 0,1-1-21 0,1-2-16 16,-2 0-121-16</inkml:trace>
  <inkml:trace contextRef="#ctx0" brushRef="#br0" timeOffset="-153695.22">20107 12571 404 0,'6'6'379'16,"-3"-4"-135"-16,-3-4-195 0,5 2 6 16,-5-3-48-16,1 2-6 0,2 1 11 0,-3 0-12 0,0 0-13 0,0 0 21 15,0 0-13-15,1 0 19 0,1-1 5 16,-1 1 16-16,-1-1 6 0,1 0-1 0,-1 0-10 16,0 0 6-16,0 0-10 0,0 0 10 0,0 0-23 0,0 0-8 15,0 0 0-15,-7-11-2 0,2 12 8 0,0 1-17 0,-4 1 2 16,2 5-8-16,-3-1 12 0,3 2 2 15,-1 2 3-15,1 1-3 0,1 1-1 0,-2 3-1 16,4 2 0-16,1 1-1 0,-1 0 0 0,3 4 1 16,0 0 0-16,-2 1 2 0,4-1 0 0,3 0 1 0,0 0 0 0,3 4 1 15,-2-2-6-15,3-1-1 16,2 1-2-16,-4 0 3 0,6 1 2 0,0 3-8 0,-3 2 7 0,2-1-9 16,2 2 7-16,-5 0-5 0,0 0 4 0,0 2-3 15,-4 0 3-15,4 1 2 0,0-1-4 16,-1 0 6-16,1 0 8 0,-4-4-8 0,-4 1 2 0,3-4-3 15,-3-2-2-15,-4 1 5 0,3 0-6 0,-5-2 6 0,1-1 6 16,-5-3-7-16,-1 0 12 0,6-3-13 0,-2-1-14 16,3 0 26-16,-3-4-18 0,1-2 22 0,-3-1-17 0,-3-2 3 15,5-1 1-15,-5-1 0 0,2-1-13 0,0 1 14 16,0-3-6-16,1-1 9 0,-2 0 5 0,3-2 4 16,-5-4 15-16,2-1-10 0,-1 0 2 0,-1-2 4 15,0-1-3-15,0-3 6 0,-1-2-4 0,1-2-13 16,1-1-2-16,2-1 0 0,-3 1 4 0,2 0-15 15,1 1 1-15,-1 0-4 0,2-2 5 0,1 3-4 16,1-2 4-16,2 0-3 16,3 2 0-16,1-1-11 0,4 1-5 0,0 1-1 0,2 0-1 15,1 2-14-15,2 1 0 0,3 3-6 0,-2 1-5 0,2 2-5 16,2 2-11-16,-4 2 3 0,3 1-1 0,0 1-19 16,1 0 10-16,1 1-22 0,0-1-31 0,2 0-4 15,-4 1-33-15,2 0 14 0,-1-1-57 0</inkml:trace>
  <inkml:trace contextRef="#ctx0" brushRef="#br0" timeOffset="-152807.52">20443 12866 1099 0,'-2'0'98'0,"1"2"-69"0,-2 0 2 0,2 2-25 0,-1 0-19 0,2 1 11 15,-1 1-2-15,1-1 5 0,0 0 0 0,0-5-1 16,0 0 0-16,0 0 0 0,0 1-1 0,0 0 1 16,0 0-1-16,0 0 3 0,0 0 3 0,0 0 25 0,0 0 4 15,0 1 6-15,0-1 2 16,0-1 16-16,0 0-3 0,1 1 8 0,0-1-21 0,0 0-11 0,0 1-9 15,0-1 4-15,1 1-23 0,-1 0 5 16,-1 0-14-16,1 0 13 0,0 0-6 0,0 0-4 16,18 22 4-16,-17-15-5 0,-1-1-8 0,-1 3 13 0,0 3 2 0,4 0 5 15,-2 2-6-15,1 0-1 0,-1-4-2 16,1 3 2-16,0 0 9 0,1 0-14 0,1 5-1 0,-1 1-4 16,1-2 9-16,1 0 1 0,-2-1 3 0,0 0-2 15,4 2 1-15,-5-2-3 0,3 0 3 0,-1-2-2 0,-2 0 6 16,1-1-1-16,0-1 1 0,-1-2-2 0,2 0-10 15,-3-3 16-15,5 0 0 0,-4-2 8 0,4-1 1 0,-4-2-8 32,1 0 0-32,-4-3 1 0,4 1 4 0,9-6 9 15,-12 3 7-15,12-4-41 0,-12-1 18 16,4-1 2-16,2-2-3 0,-5 1-3 0,8-2 6 16,-4-1 3-16,-1-1 0 0,-2 1-4 0,0 0 1 0,0-1-4 15,0 1 4-15,1 1 0 0,-4-1-7 16,1 1 0-16,0 2-2 0,-1 0 5 0,4 2-4 15,-6-1-2-15,1 3 0 0,0 1-3 0,-1 0 0 16,3 4 4-16,0-2-2 0,-1 0-1 0,0 2 0 0,0 0-2 16,0 0 2-16,0 0 2 0,0 0-6 0,0 0-3 15,0 0-1-15,0 0-3 0,0 0-2 0,5 2 3 16,2 4-2-16,-1-1 14 0,-3-1-12 0,5 3 7 16,1 1-10-16,-1 0 4 0,2 3 7 0,-3 0-3 0,0-1 5 15,0 0 0-15,-2 2-1 0,3-2-7 0,-3 1 5 16,1-1 4-16,1 0-4 0,1 1 10 0,-1-1-9 15,1-1 5-15,-1-1-1 0,1-2 3 0,0 0-2 16,-1-2 2-16,1-2-2 0,0 1-2 0,0-1 3 16,-2-1 4-16,1-2-3 0,-2-2 4 0,2 0-2 15,-3-2 3-15,4 1 0 0,-3-2-2 0,2-2 3 0,-2 0 1 16,0-2 5-16,-3-1 5 0,2 0-1 0,-3-1 2 0,0-1-6 16,0-1 0-16,0-2 1 0,0-1 1 0,-1 2-8 15,0-1 5-15,-4-2-4 0,1 2 2 0,0-1-6 16,2-1-5-16,1 4 2 0,-1-2-1 0,0 3-4 15,-4-2 2-15,2-1-2 0,0 5-5 0,1-2 2 16,0 5-3-16,1 2 2 0,-3 1-5 0,2 0-5 16,0 1-1-16,-1 1-2 0,1-2 0 0,-1 2 0 15,0 0 8-15,0 0-5 0,3 3 4 0,0 0-4 0,0 0-5 16,0 0 2-16,0 0-6 0,0 0-15 0,0 0-7 16,0 0-3-16,0 0-17 0,0 0-30 0,0 0-19 15,0 0-4-15,0 0-40 0,0 0-39 0,0-1-30 0,9-8-12 16,-4 5-101-16</inkml:trace>
  <inkml:trace contextRef="#ctx0" brushRef="#br0" timeOffset="-152350.22">21283 12965 706 0,'1'9'114'0,"-1"-5"33"0,0-4-19 0,0 0 13 0,0 0-91 0,0 0-29 0,0 1-3 0,0 0-7 16,0 0-5-16,0 0 10 0,0 0 7 0,0 0 0 15,0 0 4-15,1 0 6 16,1 0-6-16,-1 0 6 0,-1 0-13 0,20 6 17 0,-15-6-1 0,0-2 6 16,2-2-9-16,-2 0-8 0,3-1-1 0,-1 2 1 15,2 1 0-15,-1-1-18 0,1-4 3 16,3 2-6-16,0-3 13 0,-1-1-13 0,3 1 2 0,-4-3-6 0,0 2 0 15,3-1-12-15,2 2-2 0,-1-2-6 16,6 0-15-16,-3 2-13 0,-1 0-15 0,1 1 3 0,-1 0-16 0,-4 0-34 16,-1 2-10-16,-2 0-10 0,-4 2-15 0,3 2-18 15,-2 1-32-15,-5 2 0 0,-1 2-67 0</inkml:trace>
  <inkml:trace contextRef="#ctx0" brushRef="#br0" timeOffset="-152205.45">21562 12911 22 0,'-15'32'-10'0,"3"-15"62"0,0 0 45 15,7 3-1-15,-11 0 14 0,8 0-16 0,2 2 6 16,-3-2 5-16,7 4 0 0,-1-4-13 0,-2-1 2 0,0-1-8 31,3-2 9-31,-2 1-7 0,3-4-11 0,0-4-1 0,2 0-5 16,2-3-33-16,1-1 5 0,-4-5-12 0,9 4 11 0,2-4-25 0,0-2-17 0,4-3-5 15,2-3-2-15,-2-2-2 0,3-4-27 0,1-2-35 16,2-2 1-16,0-3-106 0,-4 3-120 0</inkml:trace>
  <inkml:trace contextRef="#ctx0" brushRef="#br0" timeOffset="-150872.12">22526 12444 454 0,'0'0'39'0,"0"0"33"0,0 0-52 0,0 0-16 0,0 0-19 0,0 0 10 16,-1 0 1-16,0 0 4 0,1 0 9 0,-1 0-9 0,0 0-5 15,1 0 37-15,0 0-5 0,0 0 19 0,0 0 3 16,0 0-5-16,0 0 2 0,-1 0-5 0,1 0-26 0,0 0-1 16,0 0-10-16,0 0 8 0,0 0-1 0,0 0-9 15,-1 0 0-15,1 0-5 0,0-1-11 0,0 0 18 16,0 0-6-16,0 1 10 0,0 0 5 0,0 0-4 16,-2 0 11-16,1 0-11 0,1 0 3 0,0 0 6 15,0 0-8-15,-1 0 9 0,1 0 3 0,0 0 5 16,0 0 3-16,0 0-1 0,0 0-5 0,0 0 7 15,0 0-5-15,0 0 6 0,0 0-2 0,0 1 5 0,0 0 5 16,0 0-4-16,0 0-13 0,0 0 16 0,0 0-8 16,0 0 12-16,0 0-6 0,5 23-2 0,-4-20 3 15,0-1-4-15,2 2-20 0,0-1 13 0,-3 3-9 16,3 0 12-16,-1 1-11 0,-1 1-7 16,1 1-2-16,-1 4 0 0,1-1 4 0,1 1-10 15,0 4 0-15,1-1-2 0,0 2 0 0,0 1 0 0,1 1 6 16,-1 1-6-16,1 3 2 0,-1 1-2 0,2 0-5 0,-1-2 3 15,0 4 5-15,2-3 4 0,-1-2 0 0,2-2 0 16,0-2-3-16,1-1-1 0,-1-1 7 0,1-1-6 16,0-2 5-16,0 0 1 0,1-2 1 0,2 0 2 15,-4-1 3-15,2-7 3 0,-1 1-3 0,-1-5 5 0,5 1 1 16,-3 1-12-16,1-4-1 0,1 2-2 0,0-3-2 0,0-3-11 16,-1 0-3-16,3-3-4 0,-3 0 4 0,3 1-2 15,-1 1 5-15,-2-2-5 0,-2 0 2 0,0-1 6 16,-2 0 2-16,1 0 1 0,0 0-1 0,1 0 4 15,-1-3-3-15,1 2 5 0,-1-3 0 0,0 2-1 16,-4-2 3 0,0-2-3-16,0 0-1 0,-2 0 2 0,0 0-4 15,-2-1 4-15,-2 1-7 0,0 0 7 0,0-1-1 0,1 1 4 16,-2-1 2-16,0 0-4 0,1 3 0 0,0-3 0 16,0 5 6-16,1-1-12 0,-2-1 4 0,3 5-6 0,-1-2 7 0,1 2 1 15,0 2-1-15,0 0 1 16,-1-1 8-16,1 0-11 0,-3 2 9 0,1 0-11 0,5 2 5 0,-1 0-3 15,-1 0-1-15,2 0 0 0,-2 0-1 0,2-1-3 16,-2 1-3-16,-1 1 1 0,0 3 0 0,0 0-6 16,0 0 2-16,0 0-4 15,0 0 3-15,0 0-10 0,0 0 1 0,0 0-4 16,0 0 5-16,6 10 3 0,-4-3 3 0,-1-2 0 16,1 1 6-16,0 1-3 0,-1 0 3 0,1 3-3 0,-2-2 5 15,2 0-1-15,0 0 2 0,2-2 0 0,-3 2 9 16,2 3-9-16,-1-4 2 0,1 2-4 0,-1 0 2 15,1 0 5-15,0 2-1 0,-1 0 4 0,1 0-8 0,0 0 13 16,-1 0-3-16,3 0 7 0,-2 0-10 0,0 0-2 16,0-2-5-16,0 0 4 0,0 0 4 0,1-1-13 15,0 1 7-15,0-1-8 0,-1 0 10 0,1 0-3 16,-3-2-3-16,2 1 2 0,1-2-1 0,-3 0 1 16,2 1 3-16,-1-1-1 0,1-1 4 0,0-1-2 15,1 2 0-15,-1-3 1 0,0 0-4 0,0 1 0 16,-2-2-1-16,1 1 2 0,0 1 4 0,1-1-10 0,-1-1 3 15,1 0-6-15,-2 0 9 0,2 0-11 0,-1-1 5 16,1 0-9-16,-3 0-7 0,0 0-29 0,0 0-19 16,0 0 0-16,0 0-38 0,0 0-32 0,2-1-25 15,-2 0-5-15,0 0-54 0,0 0-54 0</inkml:trace>
  <inkml:trace contextRef="#ctx0" brushRef="#br0" timeOffset="-149571.25">23499 12280 632 0,'0'0'101'0,"0"0"89"0,0 0-10 0,0 0-20 16,0 0-87-16,0 0-46 0,0 0 6 0,0 0-20 0,0 0-9 15,1 1-2-15,0 0-8 0,0 0 6 16,0 0 1-16,0 0 3 16,0 0 5-16,2 1-3 0,17 25 2 0,-15-22 4 15,-1 1 2-15,3 1 1 0,-2 0-7 0,-2 2-2 16,2 0 0-16,-2 3 2 0,2 1 15 0,0 3-19 0,2 1 11 0,-2 2-13 0,3 0 14 0,-3 2-4 16,2 1-4-16,0 1 0 15,-2 2-8-15,-2-3 2 0,0 4-3 0,2 0 3 0,1-1 0 0,-4 3-2 16,-1-5 2-16,-1 2-2 15,-3-1 9-15,1-2-9 0,1-1 1 0,1-2-2 0,1 0 10 0,-1-2 2 16,0-2 8-16,0-1-6 0,0-2 8 0,0-4-12 16,-2 0 6-16,2-3-6 0,-1 2 10 0,-1-4 1 0,2-3-1 15,0 0 1-15,0 0-5 0,0 0 2 0,0 0 0 16,0 0 1-16,0 0-9 0,0-1-7 16,-8-13-3-16,6 6 1 0,-1 0 0 0,-1-3 1 0,-4 0-10 15,4-1 6 1,-1-1 1-16,0-1 0 0,-2-2 10 0,0 1-9 15,1 0-2-15,-2-1-4 0,0 0-8 0,-1 1 4 16,1 0-1-16,-2 1 4 0,4 4 3 0,-2 1-1 16,-1 1 2-16,1 0-10 0,0 1 6 0,0 3-9 15,0 1 0-15,-1 2-2 0,1 3-6 0,0 2 5 0,-3 4 6 16,1 1 5-16,-2 2 0 0,0 1 0 0,0 2 10 16,3 4-3-16,-2 0 11 0,5 2-11 0,0 0-3 15,2 1 8-15,0 0-4 0,3-1 7 0,0-2-3 16,2-1 2-16,3-2 0 0,2-1 1 0,-1-2-9 0,3-2 21 15,1-1-11-15,3-1 15 0,2-1-5 0,2-1-10 16,-1-2 6-16,-2-1-9 0,1-1 1 0,1-4-8 16,-2 0-1-16,1-3-4 0,2 1-5 0,0-3-4 15,2-1-2-15,0-3 1 0,-2-2 6 0,2-2 5 16,1 0 2-16,-3-1 0 0,2-1-3 0,0 1 4 16,-3-2-3-16,2 0 2 0,-1 0-7 0,-2 1 12 15,-2 0-11-15,-1-1 11 0,-3 0-15 0,2 2-4 0,-4-1 2 16,-1 0-3-16,2 4 15 0,-4-2-2 0,2 3 2 15,-3 1-4-15,0 0 10 0,1 5 3 0,-2 0 12 16,1 3-8-16,-2-1 9 0,0-1-4 16,0 5-3-16,0 0 2 0,0 0-1 0,0 0-3 0,0 0 5 15,0 0-7-15,0 0-12 0,0 0 14 0,-1 0-4 16,-12 1 10-16,10 4-8 0,2 2 0 0,0 1-2 0,-2-1 3 16,1 3 5-16,-1-1-4 0,2-1 3 0,-2 0-2 15,-1 0-1-15,4 2-2 0,0 3-6 0,-1 1 4 0,1 0 0 16,-2 2-3-16,2-1 2 0,3 1-1 0,-2 1 8 15,2 0-7-15,1 2 4 0,-2 3-6 0,-1-1 1 0,2 3-3 16,0 0 1-16,0 4-4 0,2-1 5 0,-4-1 0 16,-2 2 0-16,1 3 0 0,1 0-1 0,-1 4-1 15,0-2-1-15,-5-2 0 0,-3 1 0 0,2-3-12 16,-1-1-3-16,-1-3-3 0,2-1-23 0,-1-4-9 16,3-2-33-16,-3-5 11 0,0-2-74 0,6-4-73 15,-5-3-63-15</inkml:trace>
  <inkml:trace contextRef="#ctx0" brushRef="#br0" timeOffset="-149082.62">23754 12673 909 0,'0'-8'141'0,"0"0"-18"0,4 1-5 0,2 1-6 0,1-2-56 0,1-2-21 15,0-1-8-15,1 0-1 16,0 1-23-16,1 1 4 0,-2-1-5 0,0 2 4 0,-1-2-17 0,0 1 17 0,-2 0-6 16,0-3 11-16,-2 0-3 0,3 1-9 0,0-1 4 15,1 2-5 1,3 0-4-16,-1 1 16 0,-1-1-6 0,-1 2 10 0,2 1-14 0,-2 2-3 16,1-1 1-16,0 3 2 0,1 0 4 0,-2 1-6 0,1 2-3 0,0 0-1 15,-1 0 2-15,1 3 5 16,1 2-1-16,-1 2 1 0,-1 1-10 0,1 3 0 15,-2 0 0-15,1 4 1 0,0 3-10 0,-3 1 2 0,0 2-9 0,-2 1 7 16,-1 1-2-16,-1 3-1 0,-2 3-3 16,1 0 0-16,-4 0-3 15,-2-1 17-15,-3-1-1 0,0-1 2 0,-3-1-17 0,2 2 30 0,-3-1-4 0,2-1 14 16,-5-4 1-16,-2-1-12 16,2-2-1-16,-3-5-6 0,2 0-21 0,-1-7-164 15</inkml:trace>
  <inkml:trace contextRef="#ctx0" brushRef="#br0" timeOffset="-40254.19">22071 12935 557 0,'6'-6'80'0,"-6"2"158"0,2 0 57 15,-1-1-182-15,4 0-83 16,-4 2-24-16,1-1-19 0,1 2 7 0,-3 2-6 0,0 0 2 0,0 0 14 0,0 0-10 16,0 0 6-16,0 0 30 15,0 0-10-15,0-1 18 0,-12-9 9 0,9 8 10 16,3 2 7-16,0 0-4 0,0 0-11 0,-2 0 0 15,1 0-5-15,0 0 5 0,0-1-11 0,0 0-21 16,0 0 3-16,-32-8-7 0,33 9 3 0,0 0-2 16,-15 1 1-16,9 1 1 0,0-1 5 0,2 1 3 0,-1-1 5 15,1-1-2-15,-1 1 6 0,2-1-14 0,3 1 1 0,-2 1-4 0,-1 0-3 0,3-1-2 16,-7-1 0-16,7 0 1 0,0 0 3 0,4 1-12 16,4 0 7-1,-6 1-7-15,-2 1 3 0,0-3 3 0,0 0-2 0,6 3 3 16,2-3-8-16,-4 1 7 0,1 1-5 0,2-1 7 15,-4 0-7-15,4 1 4 0,-1-1-3 16,-3 0 3-16,0 0-3 0,0 0-2 0,0-1 8 0,2 0-5 0,0-1 5 0,2 0-1 16,0-1-1-16,2 2 1 0,1 0 3 0,1-3-13 15,-1 2 2-15,2-2-4 16,-1 2-3-16,0-1 5 0,-1 1-4 0,-1-1 4 16,1 1 1-16,-1 0-2 0,-4-1 1 0,2 1-3 0,-2 1-1 0,-1 0 3 0,1 0-4 15,-2 1 4-15,1-1 1 0,-4 0 2 0,0 0 1 16,0 0-1-16,0 0-5 0,0 0 5 0,0 0 2 0,0 0 2 15,0 0-1 1,0 0-5-16,0 0 3 0,0 1-2 0,0-1 4 16,0 1-5-16,0 0 1 0,0 0-1 0,0 0 3 0,0-1 4 0,0 0 0 0,0 0 1 15,0 0-1-15,0 0 4 16,0 0 2-16,0 0 1 0,0 1 4 0,0-1-2 16,0 0 7-16,0 1-5 0,0-1 6 0,0 0 1 15,1 0-6-15,17 5 5 0,-12-6-9 0,-2-2-3 16,2 3-3-16,0-1 1 0,-1-2-4 0,1 1-7 15,1 0 1-15,-4 1-4 0,-3 1 0 0,0 0 3 0,0 0-1 0,0 0 2 16,0 0-1-16,0 0 0 16,0 0 1-16,0 0 1 0,0 0-1 0,0 0 1 15,0 0-1-15,0 0 2 0,0 0 6 0,-1 0-9 0,-15 4 1 16,14-2-3-16,-1-2 3 0,0 2-2 16,2 1 2-16,1-3-2 0,0 0 0 0,0 0-2 0,0 0-5 0,0 0 3 15,0 0-6-15,0 0 1 0,0 0-1 0,0 0 0 0,0 0-9 16,0 0-2-16,0 0-5 0,0 0 2 0,0 0-11 0,0 0-23 15,0 0-8 1,0 0-6-16,0 0-17 0,0 0-28 0,0 0-21 16,0 0-4-16,0 0-53 0,-1 0-77 0,0 0-68 15</inkml:trace>
  <inkml:trace contextRef="#ctx0" brushRef="#br0" timeOffset="-38016.71">21691 12004 309 0,'0'0'147'0,"0"0"-41"0,0 0-74 0,0 0 5 16,0 1-20 0,-1 0-17-16,-1 0 14 0,1 0-15 0,0 0 4 0,0 0 35 15,1 0 1-15,0 0 15 16,0 0 21-16,-1 0 6 0,1 0 1 0,0 0-1 0,-1 0-42 0,1 0-8 0,-1 0-23 16,-1 0 14-16,1 0-15 0,1 0-22 0,0 0 11 15,-1 0-17-15,0 0 7 16,0 0 11-16,0 0-4 0,0 0 6 15,1-1 4-15,-2 0-3 0,1 0 3 0,0 0-4 16,0 0 1-16,0 1 4 0,0-1-11 0,0 0 5 16,1 0-25-16,-1 0-97 0</inkml:trace>
  <inkml:trace contextRef="#ctx0" brushRef="#br0" timeOffset="-37273.17">22217 12030 435 0,'0'-2'491'0,"0"2"-178"0,0 0-274 0,0 0 2 15,0-1-33-15,0 0-7 0,0 0-1 0,0 0-1 16,0 0 4-16,0 0 4 0,-1-1 0 16,-1 0 1-16,1 0 2 0,-12-29 30 0,13 31 7 15,0-1 7-15,-2 0 1 0,1 0 9 0,0 0-9 0,0 0 9 16,0 0-26-16,0 0 11 0,1 0-6 0,-1 0 8 16,-1 0-21-16,1 0-16 0,0 0-11 0,0 0 2 15,0 0-8-15,0 0-8 0,-14-1 5 0,14 12-6 16,-1 3 7-16,2 2 4 0,-2 1 0 15,2 4 1-15,2 3 4 0,0 1-7 0,1 3 4 0,4-2-5 16,1 6 6-16,0-1 0 16,1 3-1-16,4 3 1 0,-3-2-2 0,4 5 0 15,-2-1 3-15,2 4-2 0,4 4-4 0,0-1 7 16,-3 4-5-16,0-3 8 0,-4 0 1 0,2 1-8 16,-1 0 7-16,3 0-7 0,0 2 6 0,0-2 0 15,2 0-2-15,-6 0 2 0,5 1-2 0,-4 0-4 16,-1 2 0-16,-4-2 0 0,-6 1 0 15,-1 0 7-15,-1 1-4 0,-5-2 8 0,-1-2-3 0,-2-1-5 0,-1 1 8 16,-2-2-7-16,4 1-3 0,-4-5 5 16,0-3-7-16,3-4 6 0,-4-1 9 0,1-1-17 15,3-3 11-15,-3-4-12 0,7 0 9 0,-2 1 3 16,-1-3-3-16,0-3 4 0,-1-1 4 16,-3-2-6-16,-3-2-3 0,3-1 0 0,-1-1 3 0,4 0-8 15,1 0 8-15,-2-3-9 0,-2 1 3 0,0 1-22 16,1-2-12-16,0 0-5 15,-2-3-42-15,-1 1-75 0,0-2-64 0,-4 0-9 0,1 1-210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2064" units="cm"/>
          <inkml:channel name="Y" type="integer" max="7540" units="cm"/>
          <inkml:channel name="T" type="integer" max="2.14748E9" units="dev"/>
        </inkml:traceFormat>
        <inkml:channelProperties>
          <inkml:channelProperty channel="X" name="resolution" value="400" units="1/cm"/>
          <inkml:channelProperty channel="Y" name="resolution" value="400" units="1/cm"/>
          <inkml:channelProperty channel="T" name="resolution" value="1" units="1/dev"/>
        </inkml:channelProperties>
      </inkml:inkSource>
      <inkml:timestamp xml:id="ts0" timeString="2025-07-29T05:56:36.764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context xml:id="ctx1">
      <inkml:inkSource xml:id="inkSrc1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1" timeString="2025-07-29T05:56:37.546"/>
    </inkml:context>
  </inkml:definitions>
  <inkml:trace contextRef="#ctx0" brushRef="#br0">8329 11028 0,'0'0'0,"0"0"0,0 0 0,0 0 0,0 0 16,0 0-16,0 0 16,0 0-16,0 0 0,0 0 15,0 0-15,0 0 16,0 0-16,0 0 15,26 20-15,-26-17 16,2 0-16,1-1 16,-1 1-16,1-1 15,-3-2-15,0 0 0,0 0 16,0 0-16,0 0 16,0 0-16,0 0 15,0 0-15,0 0 0,0 0 16,0 0-16,0-2 15,0-1 1,0 3-16,0 0 16,0 0-16,0 0 0,0 0 15,0 0 1,0 0-16,0 0 16,0 0-16,0 0 15,0 0-15,0 0 16,0 0-16,0 0 0</inkml:trace>
  <inkml:trace contextRef="#ctx1" brushRef="#br0">4028 6084 120 0,'0'-2'-14'0,"-2"-2"-91"0,1 2 105 0,-1-2 1 0,-1 1 23 0,3 3-8 0,0 0 52 0,-1-9 13 0,0 3-16 0,1 1 14 15,-2 1-29-15,2 4-9 0,0 0 6 0,-4-10-8 16,2 3-12-16,0 0 22 0,2 0-10 0,-3 3 15 0,3 1-14 0,-2-1 0 0,0 0 0 0,1 0 1 16,-2-2-5-16,2 1 7 15,-2 1-6-15,3 4 8 0,0 0 4 16,0 0-21-16,0-1 12 0,0 0-16 0,0 0-7 16,0 0 6-16,0 0-9 0,0 0 9 0,0 0-6 0,0 0-6 15,0 0 0-15,0-1-2 0,0 1-3 0,0 0 6 16,0 0-7-16,0 0 8 0,0 0 4 0,0 0-16 15,0 0 10-15,0 0-12 0,0 0 9 0,-1 0-4 16,1 0-5-16,-1 0 1 0,-1 0 0 0,1 1 2 16,-12 1 6-16,9 5-7 0,4 1-7 0,-1-1 18 15,1 3-8-15,1-3 13 0,-5 0-3 0,4 4-2 16,-3-1 5-16,5 8-4 0,1 2 3 0,-3-3-8 16,2 2 2-16,-1-1-3 0,0 0 7 0,4 4-7 0,-3-1 6 15,2 0-8-15,1 3-6 0,-3-2 5 0,1 3-9 16,0-3 10-16,0 2-2 0,1 0 6 0,2 0 4 15,0 2-3-15,-2 1-4 0,0-1 3 0,0 4-9 16,1-1 6-16,3-2 7 0,-4 5-2 0,2-2 10 16,1-1-11-16,-3 3-17 0,2 4 18 0,1-2-10 0,0 1 15 15,0 0-12-15,-2-1-4 0,1 1 1 0,1 2-1 16,1-1 3-16,-1 2-4 0,-1-3-4 0,0 0 2 16,2 1 9-16,-1 0-5 0,1 0 10 0,0-1-10 15,1 0 2-15,-1-2-3 0,2 2-6 0,0-3 4 0,0 2 7 16,-4 4-5-16,1-5 4 0,0 1-6 15,-1-4 7-15,-3-3-6 0,3 1-1 0,-4 0-3 16,0-1 7-16,2 3-2 0,-4-1 5 0,0-2-5 0,-4 0-5 16,1 2 8-16,-1-2 6 0,-1 1 0 0,0 0-6 0,-5 2 9 15,0-3-12-15,1 0 12 0,0 2-11 16,-2-3 11-16,1-2-3 0,-1-2 6 0,1-1-3 0,3 1-4 16,-6-3 4-16,2 1-3 0,0-2-2 15,-1 0 8-15,1-2-2 0,-2-1 5 0,2 1 3 0,-2 0-6 16,-1-4 2-16,0 1-2 0,-2-2 6 0,1 4-7 15,0-3 2-15,4 1-3 0,-1 0 2 0,-1-3-5 0,-3 0 4 16,0-1-3-16,1-2 9 0,5-2-12 0,-2 2 3 16,1-4-5-16,-2-1 7 0,-1-5 0 0,3 2-1 15,3-2 1-15,3 1-5 0,-2 4-8 0,0-4 4 16,-1 3-4-16,3-3 2 0,1-2-5 0,1 1-4 0,-2 2 1 16,-2-2 1-16,4 1-24 15,0 1-4-15,-2-1-8 0,4 0-17 0,-2 0-16 0,1 1-15 16,2 2-2-16,0 0-46 0,0-1-49 0,0 0-82 15,0 0 9-15,0 0-233 0</inkml:trace>
  <inkml:trace contextRef="#ctx1" brushRef="#br0" timeOffset="15627.49">1493 6944 293 0,'-4'7'48'0,"1"-9"-1"0,-1 2 9 0,-6-2-13 0,5 3-33 16,0 0 20-16,0 0-18 0,-1-1 12 0,0 1 36 16,0 0-9-16,1 0 21 15,0 0 5-15,2-1-6 0,-2-2 7 0,3-1-8 16,-1-2-12-16,1 0 0 0,1 3-13 0,1 2 9 16,0 0-19-16,0 0-28 0,0-1 4 0,0 0-11 15,0 0 1-15,0 0-4 0,0 0 1 0,0 0-2 16,0 0 8-16,0 0-2 0,0 0 7 15,0 0-4-15,0 0 6 0,0 0-3 0,0 0-7 0,0 0 5 16,0 0 8-16,0 0-8 0,0 0 9 16,0 0-10-16,0 0-7 0,1 0 17 0,0 0-12 15,0 1 15-15,17-1-3 0,-13 6-10 0,2 1 14 16,1-1-13-16,0 4 9 0,1 1-11 0,4 4 1 16,-4 5-5-16,3 0-3 0,0 1 3 0,-2 2-4 15,0 1 4-15,-1 3-4 0,-2 4 4 0,0-1-7 16,0 0 5-16,1 3 0 0,-3-2-2 15,0 0 8-15,1 0-4 0,3-6 2 0,-1 0-2 16,-1-4-5-16,-1-2 3 0,-3-2 14 0,0-5-9 16,7-2 14-16,-2-2-14 0,1-2 13 0,2-3 0 15,-5-2-1-15,2-4 2 0,-1-1 10 0,-3-2-7 16,4-2 11-16,-2-4-9 0,-2-2-3 0,5-5 0 16,0 2-3-16,-1-3 4 0,6 0-7 0,-7 0 0 15,-5-2-4-15,4 4 4 0,-5 0 3 0,-1 1-14 16,4 1-1-16,-4 4-4 0,-2 0 5 15,1 7-4-15,-1 1 2 0,2 5-4 0,0 0-11 0,0 0 5 16,0 0-1-16,-7 9 4 0,8-2 3 0,-3 4 0 16,2 3 0-16,0-1 1 0,-4 1-1 0,7 1 5 15,0-2-4-15,4 3 3 0,-1-2 0 16,1-2-1-16,-2-3 6 0,1-1-5 16,-2-1 5-16,4-1-4 0,-1-1 3 0,1-3-1 0,-2-2 9 15,-2-3-3-15,2-2 1 0,1-2 0 16,1-2 1-16,0-2-4 0,0-3 3 0,-2-1-2 15,1-3 2-15,-1-2 4 0,0-2-4 0,-2-3 6 16,1-2 2-16,-3-1 4 0,3-1 4 0,-3 1-2 16,2 0 0-16,0 1 4 0,0-1-5 0,0 1 5 15,-2 1-11-15,-1 5-7 0,-1-2 0 16,-1 8-3-16,-2 2-4 0,0-1-1 0,1 4-1 0,-1-2 2 16,2 2-3-16,-2 1-3 0,1 3-4 15,1 2 2-15,1 4 1 0,0 0-8 0,0 0-2 16,0 0-5-16,0 0-18 0,0 0-20 0,0 0-17 0,0 0-1 15,0 1-24-15,4 14-47 16,-1 0-29-16,0 0-15 0,2 2-94 0</inkml:trace>
  <inkml:trace contextRef="#ctx1" brushRef="#br0" timeOffset="16067.76">1448 7630 1256 0,'2'-8'35'0,"-1"3"20"0,0-4-16 0,2 4 16 0,1-1-17 0,-2 1 8 15,0 1 12-15,0 2-6 0,0-1-7 0,-1 1-6 16,2 1-10-16,-1 0 5 0,1 1-22 0,1 2-8 16,0 2-1-16,-1 1 0 0,3 2 10 0,-2 1-22 15,2 3 6-15,0 0-11 16,2 3 14-16,0 0-1 0,-2 3-1 15,0-1-1-15,0-2 3 0,1 5-2 0,0-2 3 0,-2 4-2 0,2 4-1 0,1 0-5 16,-1 1-4-16,1 0 3 16,-1-1 11-16,-1-1-23 15,-2 0 3-15,-1 0-14 0,1-1-18 0,-4-1-12 16,0-2-31-16,0-2 9 0,1-1-53 0,1-5-51 0,-1-3-67 0</inkml:trace>
  <inkml:trace contextRef="#ctx1" brushRef="#br0" timeOffset="16579.3">2055 7660 330 0,'0'0'83'0,"0"0"208"0,0 0-177 0,0 0-13 0,0 0-1 0,0 0-4 16,0 0-14-16,0-1-5 0,1-14-9 0,-4 11 5 15,3-1-16-15,-1-1-18 0,1 3 9 0,0-3-10 16,0 0 12-16,-1 0-14 0,-5-4-3 0,5-1-2 16,0 1-4-16,0-2-15 0,2 5 3 0,0 3-8 15,0 0-12-15,3 2 6 0,-1 0-2 16,0 2 3-16,1 2-14 0,-2 5 0 0,2 3-11 16,4 5 8-16,-3 2 3 0,2 4-7 0,-2 2 11 0,-2 3-10 15,0 2 9-15,1-1-1 0,-3-2-2 16,-2 2 0-16,-2-1-13 0,-1-3 20 0,1 1-10 15,0-3 13-15,4-2 0 0,-1-2 5 16,-2 0 5-16,2-3-1 0,-2-2-1 0,4-2 20 0,2-3 11 16,3-2 4-16,-3-2 19 0,1-4-3 0,3-3-8 15,4-3 6-15,6-3-14 0,5-3-10 16,3-1-2-16,5-3-2 0,4-3-4 0,3-1-20 16,-1-1-1-16,1 3-7 0,-3 1-25 0,-1 4-163 15,-4-3-167-15</inkml:trace>
  <inkml:trace contextRef="#ctx1" brushRef="#br0" timeOffset="18767.09">3534 8626 434 0,'-2'-11'491'0,"0"7"-190"0,2 4-284 0,0 0 1 16,0 0 12-16,0-1-6 0,0 0 18 15,0 0-12-15,0 0 23 0,0 0 17 0,0 1-6 16,0 0 11-16,0 0-20 0,0 0-3 0,0-1-6 16,0 0 5-16,0 0-1 0,0 1-17 0,0 0-2 15,0 0-5-15,0 0-15 0,0 0-6 0,0 0-6 0,0 0 1 16,0 0-9-16,10 3 9 0,-2 2-1 0,1 5 1 16,3 1-1-16,-3 1-4 15,1 4 0-15,1 5-1 0,-1 3-6 0,0 5 7 0,0 1-4 16,-2 3 5-16,-2 4-2 0,0 1-10 15,-1 0-2-15,0 0-6 0,2 1-40 0,-2-4-18 16,-2 1-54-16,2-3 16 0,-2 0-107 0,2-2-77 16</inkml:trace>
  <inkml:trace contextRef="#ctx1" brushRef="#br0" timeOffset="19582.59">4273 5654 443 0,'-3'1'55'0,"-2"-1"116"16,2 1-110-16,3-1 11 0,0 0-8 0,0 0 10 0,-2 0-21 0,1 0 3 15,0 0 10-15,0 1-4 0,-18 7-4 16,14-7-5-16,5-1-16 0,0 0 12 15,0 0-11-15,0 0-2 0,0 0 9 0,-1-1-7 0,0 0-12 0,1 0 3 16,-2 0-18-16,2 0 14 0,0 0-12 16,0 0-12-16,4-17 5 0,1 18-8 0,0 3-2 15,0 3-14-15,3 5-1 0,2 5-4 16,1 2 6-16,1 6 5 0,2 3 6 16,-5 5-4-16,-1 0-9 0,-2 1 19 0,-4 0-8 15,-1-1 11-15,1 0-3 0,-1-1 0 0,3-2 1 16,-3-6-1-16,-1-2 2 0,3-5 7 0,-1-5 8 15,5-4-1-15,6-2 26 0,0-4 11 0,5-1 4 0,-1-9 0 16,2-3-18-16,4-7-5 0,1-5-5 0,1-2 2 16,3-5-16-16,1 0-9 15,-2-1-2-15,0 0 0 0,2 4-9 0,-5 3-38 16,-4 2-31-16,3 7-1 0,-6 0-65 0,3 7-89 16,-1 5-42-16,-3 2-31 0,2 3-150 0</inkml:trace>
  <inkml:trace contextRef="#ctx0" brushRef="#br0" timeOffset="20548.59">9711 11948 0</inkml:trace>
  <inkml:trace contextRef="#ctx1" brushRef="#br0" timeOffset="20065.02">5025 7101 383 0,'-4'-9'352'0,"0"2"-105"0,1 0-148 0,0 2-6 0,0 0-27 0,2 2-10 16,1 3 0-16,0 0-1 0,0 0-6 0,0 0-4 0,0 0-9 16,0 0 4-16,0 0-31 0,0 0 9 15,-1 0-10-15,1 1 10 0,-9 14-19 0,9-8 17 16,0 2-14-16,0 5 16 0,1 0-12 0,3 4 0 15,-1 2 7-15,0 1-6 0,2 2 2 0,1 4-12 16,-1 2-4-16,2 6-2 0,-1 3 9 0,1-1 0 0,-3 3 5 16,1-2-5-16,1 0-10 0,-4 1 3 15,1 0-1-15,-3-1 1 0,-1-1-22 0,-1-4-26 0,1-2-27 16,-3-4 3-16,2-1-43 0,0-6-77 0,-2-4-62 16</inkml:trace>
  <inkml:trace contextRef="#ctx1" brushRef="#br0" timeOffset="20414.93">5076 6995 912 0,'-2'-7'6'0,"1"-3"42"16,-2 3-7-16,2-2 20 15,-3-3-15-15,3 5-3 0,0-2 9 0,-1 3-4 16,2 0 16-16,0 0-23 0,1 3-10 0,-1 3-1 16,0 0-10-16,0 0-8 0,0 0 3 0,0 0-7 15,1 0-6-15,12 2-2 0,-8 5 2 0,1 1-2 16,2 2-4-16,2 1 1 0,4 4-10 0,-4 2 7 0,0 0-10 0,-4 1 16 16,-3 1-2-16,4 2 4 0,-1 2-13 0,0 2 6 15,1 0-5-15,-5 0 5 0,-3 0-12 0,-3 1 17 16,-5-4-12-16,0 1 12 0,2 1-3 0,-4 0 0 31,1 3 4-31,-5-5-2 0,-2-3 6 0,0-1-20 16,3-6-14-16,4-2-5 0,1-2-36 0,2-6-42 0,3-1-23 0,2-3-13 0,0-3-86 15</inkml:trace>
  <inkml:trace contextRef="#ctx1" brushRef="#br0" timeOffset="20746.09">5586 7018 13 0,'0'0'44'0,"0"0"-29"0,0 0 5 0,0 0-16 0,0 0-19 0,0 0-14 0,0 0 6 0</inkml:trace>
  <inkml:trace contextRef="#ctx1" brushRef="#br0" timeOffset="21729.31">5575 6983 2 0,'0'-8'0'0,"1"-1"39"16,-1-2-7-16,2 1 20 0,1 0 4 0,-3 0 17 15,3 0 13-15,0-3-2 0,-1 1-9 0,0 1 31 16,-2-1-16-16,0 0 26 0,0 6-11 0,4-1-25 16,-3 3 10-16,2 3-16 0,-3 1-14 0,0 0-9 15,0 0-17-15,0 0 10 0,0 0-13 0,3 2-20 16,0 8 10-16,-3-2-13 0,0 3-2 0,2 3 12 16,-2 0-7-16,3 5 10 0,-1 0 6 0,2 1-4 15,0 3 3-15,-2 2-4 0,3 0-13 0,-4 4 6 16,2 0-5-16,1 4 5 0,-3-2-11 0,0 3-4 15,-1 0 3-15,-4-2-3 0,4-3 1 0,-3 4 3 16,3-2-9-16,-3-2 6 0,-1 2 5 0,1-10-6 16,-1 0 11-16,1-3-10 0,0-4-9 15,3 1 16-15,-3-5-5 0,2-2 12 0,2-2-12 0,-4-2 15 16,3-4-3-16,0 0 8 0,0 0-1 16,0 0-2-16,0 0-8 0,0 0 6 0,-5-12-8 15,3 3-8-15,0-2 0 0,-2-3-4 0,-1-1-3 16,-2 0-14-16,2-4-3 0,-2-1-5 0,2-1-4 15,-3-4 12-15,1 6 3 0,1 1 2 0,-3 3 4 16,0 5-6-16,1-1-4 0,0 4-1 0,3 4-2 16,0 4-9-16,-1 1 1 0,3 8-6 0,-3 0 11 15,1 1 4-15,1 9 6 0,0-3-3 0,-1 2 25 16,3 2-13-16,-1-3 11 0,2 2-13 16,0-2 3-16,1-1 15 0,2-2-7 0,1-1 11 15,1-1-7-15,2-4-3 0,1 0 8 0,-1-4-5 16,4-2 5-16,-1-3-2 0,3-3-2 0,3-4 1 15,0-1-6-15,4-5-15 0,0 1 1 0,0-6-6 16,0-2 4-16,3-2 17 0,3-1 2 0,-1-6 7 16,4 2-1-16,-6-7-7 0,-1 2-3 0,-1 0 1 15,-3 1 5-15,1 7-5 0,-2-2 3 0,-1 5-3 16,0 1 13-16,-5 2 3 0,-2 2 12 0,0 4-7 16,0 3-2-16,-1 3 8 0,-2 0-2 0,0 2 6 15,1 1-12-15,-4 2-4 0,2 0-2 16,0 1 2-16,-2 0-8 0,1 2 4 15,0-2-5-15,-3 0 5 0,0 0-8 0,0 0 6 0,8 9-4 16,-7-5 5-16,1 2-2 0,-1 2-8 0,1 1 1 16,1 4-3-16,1 0 2 0,1 3-2 15,-2 1 1-15,-2 1-1 0,3 2 8 0,-3 0-11 0,1 2 3 16,2 0-4-16,-2 2 5 0,0 2-1 0,2 0 0 16,-2 1 0-16,0-2 3 0,3 3 3 0,-2-3-2 15,2-2 2-15,-1 0-9 16,-1-1 3-16,-2-3-3 0,1-3 3 0,1 1-1 0,3-5 12 15,4-2-3-15,-1-1 8 0,0-4-4 16,-1-5 11-16,0 0-1 0,3-6 4 0,-6-3-5 0,6-5-8 16,-1-3 0-16,1-3-1 0,5-2 2 0,-2-6-4 15,1 1 1-15,-5-3 0 0,4-4 12 0,-8-1-20 16,2-1 5-16,-1-2-8 0,-4 1 10 0,-2 2-10 16,-1-2 2-16,0 5-5 0,0 3 3 0,0 5 1 15,-4 5-1-15,0 6 0 0,-4 3-4 0,-1 4 4 16,1 2-4-16,2 3 3 0,4 3-8 0,-4 5-1 15,3 3-2-15,-4 4 1 0,1 1 3 0,4 5 1 16,2 2 6-16,-5-1-3 0,5 2 7 0,0-2-4 16,0 1-1-16,8 0-1 0,-3-3 5 0,4 0-4 15,-3-6-2-15,0-3-1 0,0-1 5 0,1-3-25 16,3 3-8-16,-4-5-11 0,3 0-21 0,-2-6-23 31,3 0-17-31,-1 2-5 0,0-3-47 0,0 2-51 0,0-2-49 0,-1 0 0 0,0 3-65 0</inkml:trace>
  <inkml:trace contextRef="#ctx0" brushRef="#br0" timeOffset="23011.4">8281 12175 0,'0'0'0,"0"0"0,0 0 16,31-10-16,-19 5 15,1 0-15,-3 3 16,0-1-16,-2 1 15,-3 2-15,0 0 16,0 0-16,0-3 16,0 0-16,0 1 15,0-1 1,0 1-16,0-1 16,0 1-16,0-1 15,0 1-15,0-1 16,-2 1-16,-1-1 15,1 1-15,-1-1 16</inkml:trace>
  <inkml:trace contextRef="#ctx1" brushRef="#br0" timeOffset="22582.74">3100 7374 345 0,'-4'0'242'0,"1"-2"-63"0,-2 0-87 0,5 2-4 0,0 0-3 0,0 0-25 0,0 0 11 0,1 0-14 16,-1 1 1-16,1 0 1 15,1 0-14-15,18 11 12 0,-9-9-16 0,-1-2-10 0,-1-1 4 16,2 2-5-16,1-2 8 0,2 0-24 15,3 0 2-15,0 0-8 0,2-3 16 0,1-1-15 0,1-2 7 16,2-2-11-16,1 1 7 0,0 1-10 0,-2-5 6 0,-1 2-7 16,-1 2-6-16,-3-3-8 15,2 4-17-15,-4-1 7 0,0 1-33 0,-6 5-31 0,-4-1-42 16,0 5 1-16,-7 1-111 0,-4 9 25 16,-2 5 22-16,-7 6-1 0,3 4 100 15,-4-2 69-15,-2 2 5 0,0-1 19 0,0 4 9 0,0 0 3 16,6 0 11-16,0 2-7 0,4-3 8 15,2-3 57-15,1-1 4 0,0-4 23 0,2-4 21 16,2-6 24-16,1 0 1 0,1-4 10 0,4-3-36 16,2-2-34-16,1-3-18 0,5-4 1 15,2 0-34-15,6-5-10 0,5-5-4 0,-1 0 0 0,3-4-14 0,6-5-9 16,-2 0-20-16,4 0 0 0,3 0-98 0,-3 6-354 16</inkml:trace>
  <inkml:trace contextRef="#ctx1" brushRef="#br0" timeOffset="30733.3">12880 6980 385 0,'0'-4'362'0,"-1"-4"-138"0,0 2-195 0,2 1-3 0,0-2 15 0,1 0-8 16,3 3 5-16,-2 0-7 0,-1-1-12 0,1 1 22 31,-1 0-9-31,-1-2 17 0,1 1 13 0,-3 1 0 16,4-2 2-16,-3 6-3 0,0 0-30 0,0 0-9 16,0 0-18-16,0 0 8 0,0 0-12 0,0 0-7 15,0 0 9-15,0 0-10 0,1 9-4 0,1-3 18 16,1 0-14-16,1 6 16 0,3 0-2 0,1 5-12 15,0 3 9-15,1 1-12 0,1 4-2 0,1 2 11 16,2 3-11-16,-1 4 12 0,0 1 2 0,0-2-3 16,1 5 4-16,-4-2-4 0,-1 2-9 0,-1 2 8 15,-2-4-1-15,4 0 3 0,-5-5-1 0,2-5 0 16,-2 0 3-16,1-2-1 0,0-2-2 0,1-2 7 16,0-2-7-16,-3-7 8 0,2-1 1 0,-2-4 4 15,-1-2 9-15,-2-4-5 0,0 0-7 16,11 1 15-16,-3-4-15 0,0-2 17 0,0-3-12 0,-3-2-4 15,5-1 5-15,-3-4-4 0,0 0 7 16,1-1-8-16,-3-1-1 0,-2-1-2 0,2-1 2 16,-2 0-4-16,-3-1 9 0,5 1-7 0,-4 2-4 15,-1-2 5-15,0 5-6 0,0 1 7 0,-1-1-7 16,2 6-3-16,2-1-2 0,0 5 0 0,-2 4-3 16,-1 2-10-16,3 2 0 0,0 2-5 15,3 3 3-15,0 4 6 0,1 5-2 0,3 2 3 16,0 2 4-16,-1-3 1 0,0 0 4 0,-1-1-3 15,0 1 6-15,1-3-2 0,1 0 0 0,0-1-1 16,-1-3-2-16,0-1 6 0,1-3 8 0,-3-3-1 16,2-1 8-16,-1-3-2 0,1-2-3 0,0-3 2 15,0-1-7-15,1-4 4 0,-1 0-7 0,-1-4 7 16,0-1 3-16,3-4 4 0,-2-1 8 0,0-5-3 16,0-1 2-16,-2-1 13 0,-2-4 1 0,0 0 6 15,-2 0-14-15,0-5-2 16,3 5-9-16,-6 1 6 0,3-1-13 0,-6 1 1 15,-1 0-6-15,-1 2 5 0,-3 1-4 0,4 5-10 16,1 3 6-16,1 1-7 0,0 3 6 0,-1-2-2 0,-3 3-5 16,2 1 2-16,-1 0-3 0,1 3-2 0,3 0 4 15,-3 2-4-15,1 3-4 0,0 1-4 16,2 0-7-16,1 3 2 0,0 0-17 0,0 0-20 16,0 0-12-16,0 0-3 0,0 0-20 15,0 0-37-15,0 0-37 0,0 0-4 0,1 5-94 0</inkml:trace>
  <inkml:trace contextRef="#ctx1" brushRef="#br0" timeOffset="31134.14">12817 7549 692 0,'0'0'173'0,"0"0"102"0,0 0-256 16,0 0-5-16,0 0-8 0,0-1 1 0,0 1 7 0,-7-3-5 0,4 11 10 0,3-4 11 0,2 4-13 0,3 3 13 16,-2-2 3-16,0 3-2 0,-3-2 10 15,3 1-9-15,4 4-23 0,0 4 14 0,0 1-18 0,-1 5 17 0,0-1-14 16,0 0-7-16,1 6 6 0,-3 0-6 0,1 2 2 16,-4 0-1-16,2-1 5 0,-3-2-3 0,0 0-4 0,1-2 1 0,-1-2-7 15,1-2 6-15,-1-2-20 16,2-4 9-16,0-4-44 0,1-2 25 0,1 0-75 0,-1-5-94 15,2-2-64-15</inkml:trace>
  <inkml:trace contextRef="#ctx1" brushRef="#br0" timeOffset="31733.33">13815 7740 347 0,'0'0'248'0,"0"0"-79"0,0 0-119 0,0 0 0 0,0 0 3 0,0 0-3 16,0 0 15-16,-1 0-10 0,-1 0 4 16,1 0 21-16,0 0 0 0,-26-6 11 0,21 2-12 0,3 3-17 15,-4-1-10-15,2-3 5 16,0-2-4-16,-1-3-20 0,1-1 7 0,3 5-12 15,0-2-8-15,1-2 4 0,-1-1-9 0,2 2 9 16,3 2-14-16,-2 0-4 0,2 2-11 0,1 0 5 16,-4 0 0-16,4 5-15 0,0 0 2 0,-1 2-12 15,2 4 0-15,-3 1-18 0,2 6 17 0,-2 2-18 16,1 6 28-16,-1 1 8 0,1 2-2 0,-2 0 4 16,-1 1 6-16,0-2-2 0,0-2 6 0,-1 3-4 15,1-2 5-15,0-3 4 0,0 0 3 16,0-4 0-16,1-2 7 0,0-2 11 0,2 1 7 15,1-4 2-15,1-1 7 0,2-1 2 0,2-1-5 16,3-2 5-16,0-1-11 0,3-2-10 0,2-2-6 16,4-3 3-16,0 0-10 0,5-4-7 0,1 0 1 15,0-3-2-15,4 1 4 0,-4 1-17 16,0 0 0-16,-2 3-10 0,-5 0-12 0,-4 1-4 16,-7 2 0-16,0 0 1 0,-1 0 9 0,-2 1-29 15,0 0-30-15,-1 0-5 0,1-1-113 0,-3 1-218 16</inkml:trace>
  <inkml:trace contextRef="#ctx0" brushRef="#br0" timeOffset="34209.9">18926 12479 0,'0'0'0,"0"0"0,0 0 16,-28-6-16,8 4 16,-3-1-16,-2 1 15,-1-3-15,-2 0 16,3 0-16,2 0 16</inkml:trace>
  <inkml:trace contextRef="#ctx1" brushRef="#br0" timeOffset="33870">14735 7142 272 0,'0'0'45'0,"0"0"2"0,0 0 10 0,0 0-5 0,0 0-19 0,-2 0 24 16,1 0-9-16,0 0 18 0,0 0 8 0,0 0 9 16,0 0 10-16,1 0-2 15,-1 0-8-15,-1 0 5 0,2 0-11 0,0 0 13 0,0-1-11 0,0 0-6 16,0 0-7-16,0 0 2 0,0 0-27 15,0 0-32-15,0 0 4 0,2 0-13 0,12-23 6 0,-8 19 0 16,-1 0-1-16,4-2 1 0,1-1-3 0,1 0 4 16,1 0-1-16,0-1 1 0,5 1-12 0,-3-1 3 15,7 1-8 1,-5 0 7-16,-3 0-14 0,5 1-7 0,-3-1-10 0,6 2 1 0,-1 2 1 0,-3 3-20 16,-2 0-11-16,-1 2-10 0,-4 5-58 0,-2 4-9 15,-1 2-12-15,-7 3 3 0,0 2 19 16,-5 2-16-16,-3 3 23 0,-2 1-23 0,-4 0 53 0,2 0 67 15,-2 0 4-15,0 1 21 0,3-1 23 0,-3-1 15 16,1 0 26 0,1-1-12-16,3 0 14 0,0-3 60 0,6-2-25 0,-1-1 38 15,-2-7-44-15,6 2-26 0,0-3-1 0,2-6-7 0,4 2-16 16,4-5 28-16,1-4-23 0,7-3 25 16,4 0-30-16,3-6-23 0,-1 3 2 0,0-4-12 0,-1-3-19 15,-1 2-17-15,0-2-21 0,-2 5 4 16,0 2-29-16,-4 1-15 0,1 1-13 0,-2 3-10 15,-5-4-81-15</inkml:trace>
  <inkml:trace contextRef="#ctx1" brushRef="#br0" timeOffset="34599.75">15999 6083 557 0,'0'-7'42'0,"0"1"69"0,2 1-100 16,-2 5-16-16,0 0 12 0,0 0-10 0,0 0 0 16,0 0 16-16,0 0-12 15,0 1 9-15,0 0 23 0,0 0 2 0,0 0 12 16,0 0 22-16,0 0-7 0,1 25 1 0,-4-20-4 0,0 2-29 16,-2 0 9-16,1 0-7 0,0 2 9 15,0 2-13-15,0 2-1 0,0 2-6 0,1 2 5 16,0 2-11-16,1 4-1 0,1 1-4 0,1 0 3 15,0 4 2-15,3-1-3 0,1 2 2 16,1 3-2-16,1 1-6 0,3 4-4 0,0 1 4 0,4 5-3 16,-1 2-2-16,2 6 0 0,1 3-3 0,-3 1 2 15,0 0-9-15,3 3 12 0,-3-2-8 0,3 1 9 16,1 0-7-16,-4-1 9 0,2 1-1 0,-2 2 3 16,-1-4-15-16,-2-2 10 0,-1-1-8 15,0-6 10-15,-5 1 2 0,-1-4 0 16,0-1 18-16,-5-3-13 0,2-3 0 0,-6-1 21 0,3-3-11 0,-3-2 15 15,2 1-25-15,2-5 6 0,0-1-7 0,-2-5 6 16,-3-2-16-16,0-3 16 0,1-3-8 16,-4-2 12-16,5-2-6 0,-2-3-8 15,0 0 8-15,4-3-7 0,-4-1 7 0,1-1-12 16,-2-2-3-16,2-2 0 0,-1-2-4 0,2 0-16 0,2 0-9 16,-3-3-3-16,5 1-28 0,-3 0-5 15,0 0-29-15,3 0 11 0,-1 0-39 0,2 2-113 0,-1 0-54 16</inkml:trace>
  <inkml:trace contextRef="#ctx1" brushRef="#br0" timeOffset="35027.94">16020 8452 485 0,'2'-4'584'0,"0"-1"-229"0,1 1-306 0,-3 0-4 16,0 4-7-16,0 0-2 0,0 0-1 0,0 0 0 0,0 0-25 0,0 0 17 16,0 0-9-16,8 9 14 15,-8-4-16-15,0 2 6 0,0 1-4 0,0 1 6 0,0 1-3 0,1 1-1 16,0 3 0-16,0 1 1 0,1 2-9 0,1 1-4 0,-1 1-2 0,1-1 2 16,1 6 3-16,-3 2-11 0,2 0 2 15,1 6-5-15,-3 0 0 0,1 0 7 16,-2 1-6-16,0 0 5 0,-1-2-6 15,-1-2-3-15,2 0 3 0,0-4-3 0,-1-3-9 0,1-3-15 0,-3-3-12 0,3-2-1 16,1 0-39-16,1-6-16 16,-1 1-40-16,-1-9 11 0,0 0-81 0,5-6-116 0</inkml:trace>
  <inkml:trace contextRef="#ctx0" brushRef="#br0" timeOffset="36099.75">19532 11453 0</inkml:trace>
  <inkml:trace contextRef="#ctx1" brushRef="#br0" timeOffset="35764.48">16554 6076 270 0,'0'0'37'0,"0"0"-3"0,0 0 55 0,0-1 8 0,0 0 3 0,0 0 4 0,0 0 8 0,0 0-19 15,-1 0 2-15,1 0-9 0,0 0-36 0,-1 0 4 16,-10-20-18-16,8 19 18 0,1-5-7 0,-1 2-13 16,2-1 9-16,1 6-12 0,-4-10-6 0,2 4 11 15,0-1-5-15,-2-1 10 0,3 2-2 0,-1-2-10 16,1-2-1-16,1-1-4 0,1-2-8 0,-1 1-9 16,3 3-7-16,0 0 1 0,-2 0 3 0,3 2-4 0,-4 2 1 15,1 1-6-15,3 4-21 0,1 0-10 0,-2 1-14 0,3 6 5 16,0 2-4-16,-2 6 12 0,0 4 8 15,-2 9-4-15,-2 3 9 0,1 4 12 0,4 7-2 16,-5-4 4-16,0 3 3 0,0-2 7 0,0-2 2 0,0 0 1 16,0-5 2-16,2-2-3 0,-1-4-2 15,5-3 1-15,-1-2 7 0,2-5 18 0,-2-1 10 0,3-7 3 16,0-6 36-16,0-3-20 0,8 0 0 0,0-1-9 0,3-2-21 16,7-5-13-16,-3-4 0 15,3-3-3-15,2-2 2 0,-2-2-16 0,1 1 7 0,-3 1-10 16,1 0 2-16,-5 4-17 0,0 0-12 0,-4 4 2 15,-3 5-16-15,1 2 7 0,-2 3-16 0,-2 0 6 16,-4 4-28-16,0 2-88 0,-2 3-15 0,-1 3-38 16,2 4-101-16</inkml:trace>
  <inkml:trace contextRef="#ctx1" brushRef="#br0" timeOffset="36218.44">15550 7094 538 0,'3'-2'78'0,"-2"0"115"0,1-1 59 15,0-1-178-15,-1 1-9 0,2 0-15 0,1 1 12 0,-2 1-17 0,2 1-12 0,0-1 3 16,2 0-14-16,-2 1 12 0,1 0-11 0,2 1-1 15,0 1 4-15,0 0-5 0,1 0-7 0,2 1 6 0,-3-1 3 16,5 1 1-16,-3-1-3 0,1-2-4 0,1 1-10 16,0-1 7-16,1 0-13 15,0 0 13-15,-1-1-4 0,1-1 6 16,0 0-9-16,4-1-11 0,-1 0-2 0,3 0-4 16,0 0-9-16,-2 0-31 0,3 1-28 0,-3-1 0 0,-1 1-57 0,0 0-106 0,0 0-89 15</inkml:trace>
  <inkml:trace contextRef="#ctx0" brushRef="#br0" timeOffset="37193.61">19764 11771 0,'0'0'0</inkml:trace>
  <inkml:trace contextRef="#ctx1" brushRef="#br0" timeOffset="36916.06">16523 6847 298 0,'2'-3'108'0,"1"2"-8"0,-3-6-7 16,2 2-2-16,2 0-9 0,-2-2-20 0,1 3 14 0,-3 4-14 15,0 0 9-15,0 0-22 0,0 0-19 0,1 0 5 16,-1 0-21-16,0 0-2 0,8 3 12 0,-7 4-10 0,0 1 3 0,1 0 6 16,-2 1-4-16,3 2 7 0,2 5-6 15,-3 1 8-15,5 5-3 0,-4 1 5 16,5 2-12-16,0 2-1 0,-2 0-5 0,2 2 4 0,1 3 5 0,-2 2-10 0,1-1 3 15,2 5-8-15,-3-3-10 16,3-1 16-16,1 2-6 0,-2-4 10 0,3 1-16 0,-2-4 0 16,1-4 1-16,-2-8 0 15,-3-2-4-15,1-7 24 0,1-1-1 0,2-4 13 16,2-2 1-16,0-1 2 0,-2-4-5 0,1-3 5 16,-3-3 0-16,1-4-18 0,1-3 0 15,0-5-7-15,2 0 3 0,-3-3-11 0,2-2 5 16,-2-5-7-16,0-2 9 0,-2-3-11 0,-1-1 2 15,-2 4-4-15,0-2 4 0,-1 3-1 0,-1 1 2 16,0 0 0-16,-2 2 15 0,0 3-16 0,0 3 7 16,-3 3-9-16,1 3 9 0,-1 5-2 0,0 1 0 15,0 7-2-15,1 1-4 0,-3 2-16 16,2 3-4-16,-1 2-5 0,-1 1-10 0,-1 3 9 16,1 2 5-16,0 4 0 0,0 6 17 0,2 3-5 0,-2 0 7 15,2 2-5-15,2-1 7 0,1 2 2 0,0-2-2 16,4 2 4-16,1-1-8 0,-2 0 13 15,5-1-9-15,0-4 13 0,2 0-5 0,-1-7-4 16,2 0 9-16,-2-5-7 0,1 0 6 0,3-4-15 16,-2-2-11-16,0-3 1 0,1-5-9 0,1-2-57 15,1-2-31-15,2-2-18 0,1-1-130 0</inkml:trace>
  <inkml:trace contextRef="#ctx1" brushRef="#br0" timeOffset="37462.3">17388 6722 794 0,'3'0'49'0,"1"0"-6"0,0 2 6 0,-3 0-8 15,3 3-16-15,-3 0 11 0,2 3-15 0,0 2 14 0,-3 2-10 0,5 3 1 16,-3 3 13-16,-1 0-9 0,1 2 4 0,0 3 8 15,-1 0-6-15,1 6 7 0,5-4-9 0,-4 4-7 16,2-1-2-16,0 2-1 0,-5 3-1 16,7 2-20-16,-6 1-3 0,-1-1-3 0,4 2-1 15,-4-5 9-15,0 0 5 0,0-3 0 0,-1-6-10 16,-1-3 8-16,-1-4 2 0,1-3 2 0,-1 0 2 16,2-1 3-16,1-3 4 0,1-3 1 15,-1-6 5-15,0 0 9 0,0 0 0 0,0 0 7 16,0 0-5-16,0 0-5 0,-6-14-8 15,3 2 4-15,2 0-18 0,-1-3-1 0,-5-8-2 16,3 3 2-16,-4-4-7 0,0 0-4 0,0 5-4 16,-1-4 1-16,-2 2 1 0,-1 2-9 0,2 3-1 15,-1 6-2-15,2 3 7 0,0 5-14 0,-1 3 7 0,0 3-8 16,-3 2 15-16,2 4-5 0,-2 2 1 0,3 8-1 16,0-2 12-16,1 1 2 0,-3 4 1 0,3-4 0 15,1 3-8-15,4 4 17 0,1-6-2 0,4 4 8 16,4-3-2-16,0-5-10 0,3-1 9 0,1-4-8 15,0 0 12-15,1-2-8 0,-2-2-5 16,2-4 1-16,2 0 7 0,-1-3-9 0,3-2 2 0,-1-2-5 16,1 0 5-16,0-5-17 0,-2 1-2 0,2-4-8 15,1-3-7-15,-2-2-29 0,4-4-23 0,3 1-3 16,-2-4-57-16,-2-1-71 0,2-1-29 0,-2-3-22 31,1 2-53-31</inkml:trace>
  <inkml:trace contextRef="#ctx1" brushRef="#br0" timeOffset="37715.54">17681 6989 337 0,'0'0'194'0,"0"-1"-39"16,0 0-18-16,0 0 0 0,0 0-58 0,1 1-11 15,0 0-10-15,0 0 4 0,1 0-23 0,13 0-13 16,-11 4-2-16,2 2 1 0,-1 2 0 0,0 0-4 16,-1 3 3-16,1 1-2 0,1 1-1 0,-3 2 1 15,3 3-1-15,-2 4 2 0,1 2-2 16,0 0 1-16,-1 1-3 0,-1 1 1 0,0 1-16 0,-2 2 4 15,-1 5-4-15,0-2 6 0,0 1 0 0,-1 0-10 16,-2-4 1-16,1 2-3 0,0-4 3 0,1 1-2 16,-2-2-3-16,1-2 0 0,0 1 3 0,1-4-13 15,1-3 60-15,-2-2-46 0,2-3-53 0,0-4 13 16,0-2-76-16,0 1 69 0,0-1-26 0,-1-6-32 31,1 1-47-31,0-2 6 0,0 0-84 0</inkml:trace>
  <inkml:trace contextRef="#ctx1" brushRef="#br0" timeOffset="38110.21">17712 7079 625 0,'-3'-4'49'0,"-1"-2"21"0,0 0 8 0,0-1 0 16,-1 1-16-16,1 1 13 0,-1 0-13 0,1-1 16 15,-2 0-5-15,1-2-12 0,1 2 12 0,0-1-10 16,1-3-15-16,1 0 9 0,-4-3-17 0,4 0 17 16,2 2-23-16,0-5-1 0,1-2 1 0,2-5 1 15,2 0 2-15,2 0-20 0,-2 3-4 0,3 1-4 16,-2 0 2-16,2 6-11 0,2-1-2 0,-1 4-6 15,3 4-11-15,-3 3 2 0,1 2-1 0,0 1 0 16,1 5-3-16,0 2-11 0,-1 4 0 16,2 7-6-16,-4-2 1 0,4 9 30 0,-3-4-8 15,-1 2 15-15,-2 3-5 0,-3-3 2 0,1 3 2 16,-1-2-1-16,1 0 8 0,-3-2-8 16,-1-3 5-16,-3-1-7 0,-2-2 0 0,1-3 7 0,1 1-2 15,-1-2 4-15,1-3-5 0,0-2-36 16,-2-2-28-16,2-2-6 0,-1-2-97 0,0-1-182 15</inkml:trace>
  <inkml:trace contextRef="#ctx1" brushRef="#br0" timeOffset="46313.89">3507 7202 456 0,'0'0'64'0,"-5"0"118"0,5 0-101 16,0 1-14 0,-3 0-10-16,0-1 1 0,3 0-22 0,0 0 0 0,0 0 13 15,0 0-10-15,0 0-8 0,0 0 19 0,0 0-16 16,0 0 20-16,0 0-7 0,0 0-10 0,0 0 3 15,6-10-6-15,-1 6 2 0,-3 3-17 0,0 0 12 0,-2 1-13 16,0 0 7-16,0 0 3 0,0 0-8 0,0 0 9 0,0 0 9 0,0-1-19 16,1 0 2-16,1 0-8 0,-1 0 2 0,-1 0-2 15,1 0-1-15,25-10-1 0,-20 10-2 0,2-1-9 16,0 2 10-16,0 0-10 0,-2 0 4 0,1 1-4 16,-1 3-4-16,3-2 4 0,-3 1 9 0,1 0-20 15,2 2 11-15,-4 3-14 0,3 1 14 16,0 3-6-16,-1-2 1 0,0 3-4 0,3 3-2 0,-4-2 18 0,1 2-12 0,0 1 14 15,-3-4-2 1,1 2 1-16,-2-2 8 0,1-1-7 0,-2 3 1 0,0 1-7 0,0-2 7 0,1 2-6 16,-3-3 11-16,1-2-4 0,-1 1 1 15,0-3 0-15,0 1 0 0,1-2 4 0,0-1 2 0,0-1 0 16,2-1-1-16,-3-2-6 0,0-3-1 0,0 0 1 0,0 0 2 16,0 0 8-1,0 0 2-15,0 0 2 0,0 0 0 0,0 0 7 16,0 0-6-16,0 0 7 0,0 0-11 0,-4-13-4 0,2 5 1 0,0-2-3 0,-1 0 0 15,-1 0-6-15,1 0-5 0,1-1 1 0,0-1-2 16,0-1-4 0,-1 0 6-16,2-1-6 0,0 2 9 0,0-1-9 0,0 2 1 0,1 2-3 0,0-3 2 0,0 7-7 15,3-1 6-15,-1-3-6 16,1 2 4-16,-3-2-4 0,2 0 2 0,1 3-1 16,0 1 5-16,-1 1-7 0,0 1-2 0,2 1-1 0,-2 1-3 15,1-1 6-15,0-1 2 0,0 3 1 0,0-1 6 16,-1-1-7-16,0 3-1 0,1-2-3 0,-2-2 1 0,2 4-2 15,0 0-1 1,2-1 0-16,-1 3 1 0,0 0 5 0,2-4 0 0,-1 5 0 16,1-3 5-16,-1 3-6 0,2 3 2 0,-1-3-4 0,1 2-3 0,0 0-2 0,-4 3 1 15,3-2-2-15,-2 1 5 0,0-3-2 0,-3 1 1 16,2 2-2-16,1 1-5 0,-1-4 26 0,-3-5-8 0,5 8 13 16,-9-7-16-16,0 6 5 0,3-4 1 0,-2 1 1 31,2 0 0-31,-1-2 0 0,2 0 3 0,0-2-2 15,0 0 1-15,0 0 2 0,0 0-4 0,0 0 6 0,-1 0 13 0,1 0-16 0,-1 0 14 0,-1 0-15 32,1 0 9-32,0-1 9 0,-5-13-6 0,8 6 8 15,-1-2-5-15,0-2-6 0,1 0-4 0,0-3 0 0,-2-1-8 16,3 2-3-16,-2 0 6 0,1 1-5 0,2 1 3 16,-3 3-4-16,1-1 0 0,4 3 0 0,-6-1 0 15,7 2 0-15,-5 2-3 0,-2 0 1 0,8 1 2 0,-4 1-1 16,2 0-2-16,1 0 0 0,2 2 0 0,-3 0 1 15,-3-3-2-15,0 3-1 0,-3 0-1 0,4-2-4 16,3 5 8-16,-1 0-7 0,4 0 6 0,-7-1-5 16,4 2 1-16,1 3-2 0,-2-1 4 0,0 3-2 15,-1 0-1-15,-1 1 1 0,1 3 5 0,0-4-1 16,-3 2 2-16,0 0-2 0,-2-1 3 0,-1 1 0 16,0-2 3-16,0-1-1 0,0 0 7 0,1 2-9 15,-3 2 3-15,3-2-4 0,-3-2 7 0,-1-1-4 16,3 2-1-16,-3-1-1 0,4 2 4 0,-3-3-2 0,-3-3 3 15,6 1-2-15,-8-1 7 0,8 1-10 0,0 0 3 16,0-1-4-16,1 1 4 0,-2-2-6 0,1 0 1 16,-3-1-2-16,6 1 4 0,-2 0-2 0,-2-1 0 0,2 2-1 15,-2-3-8-15,0 2-4 0,1 1-9 0,-3-2 4 16,1 3-15-16,4 0-58 0,1 1-22 16,-2 0-12-16,-1 1-56 0,0 0-110 0</inkml:trace>
  <inkml:trace contextRef="#ctx0" brushRef="#br0" timeOffset="47988.58">17334 12380 0,'0'0'0,"0"0"0,0 0 0,0 0 0,25 2 16,0 1-1,11 0-15</inkml:trace>
  <inkml:trace contextRef="#ctx1" brushRef="#br0" timeOffset="48888.87">15456 7061 200 0,'0'0'9'0,"0"0"-40"15,0 0 73-15,0 0 9 0,0 0 9 0,0 0-3 0,0 0-2 16,0 0 22-16,0 0-11 0,0 0 15 0,0 0-25 16,0-1-9-16,0 0-1 0,0 0-2 0,0 0-16 0,0 0 27 15,0 0-15-15,0 0 21 0,0 0-12 0,0 0-7 16,0 0 3-16,0 0-7 0,0 0-24 16,0 0 9-16,0 0-18 0,0 0 16 0,0 0-7 0,0 0-3 15,0 0 14-15,0 0-12 0,0 1-6 0,0 0 20 16,0-1-15-16,0 0 19 0,0 1-1 0,0 0-9 15,0 0 5-15,0 0-10 0,0 0-10 0,0 0 13 16,0-1-6-16,0 1 9 0,0 0-4 0,0 0-5 0,0-1 5 16,0 0-4-16,0 0 5 0,0 0-2 0,0 0-3 15,0 0 0-15,0 0 0 0,0 0-3 0,1 0 2 16,11-13-3-16,-6 13 3 0,-1-1-8 0,0 0 6 16,2 0-5-16,-3 0 9 0,1 1-11 0,2 1 1 0,-3 2-3 15,3-1 5-15,-1 0 2 0,2 1-2 0,-3-1 1 16,1 3 1-16,1 1-7 0,1-1 3 0,-1 2-6 15,-2 0-9-15,0 0 11 0,-1 0-2 16,1 2 6-16,1-1-3 0,-2 2-2 0,1 0 1 0,0 1 0 16,-1 0 10-16,0 1-16 0,0 0 7 15,0 0-8-15,1-1 8 0,-2-1 2 0,0 1-2 0,-2-2 2 0,2 2-1 16,-2-3 1-16,2 1-3 0,-2-2 3 0,-1 0 1 16,0 1 5-16,0 1-3 0,1-2 2 0,0 0 3 15,0-1-8-15,-1 0 8 0,0-1-9 16,0-1 0-16,0-1 5 0,-1 1-3 0,1 1 5 0,0-4-10 0,0 0 6 15,0 0-2-15,0 0 6 0,0 1-1 0,0 0-7 16,0 0 7-16,0 0-5 0,0 0 10 0,0 0-13 16,0 0 1-16,0 0-2 0,0 0 8 0,-1 0-3 15,1 0 1-15,0 0-1 0,0 0 3 0,0 0-1 16,0 0-3-16,0 0 2 0,0 0 10 0,0-1-1 16,0 0 8-16,0 0-8 0,0 0-4 0,0 0-1 15,0 0-1-15,0 0 1 0,0 0-3 0,0 0 3 16,0 0-1-16,-4-3 18 0,4-3 167 0,3 1-275 15,-3-2 116-15,0 4-170 0,0-3 141 0,0 1 0 0,1 0 2 16,-2-3-1-16,1 1-3 0,0-1 0 0,-1-4-1 16,2 4 2-16,-2-3 5 0,2 0-10 0,-1 3 2 15,1-1-3-15,1 0 2 0,-1 0 1 0,0-2 3 0,1 2-2 16,-1-1-1-16,0 1-5 0,5 0-1 0,-3 1 2 16,2 1 9-16,-3 0-14 0,0 2 7 0,1 0-9 15,0 2 5-15,0-1 0 0,-1 2 0 0,1 0 1 16,0 0-5-16,-1 2 2 0,4-1-3 15,-6 1 3-15,0 0 2 0,1 0-5 0,10-1 4 0,-7 1-3 0,3 1-2 16,-4 2 2-16,1-1 1 0,-2 0 0 0,-1 1 0 16,1-1 5-16,-1 1-4 0,3 0 5 15,-1 1 0-15,0 0-8 0,0 2 1 0,-1 0-3 16,-2 1 5-16,3 2-1 0,-2 0-2 0,-1 0 0 0,0 0 1 0,0 1 7 16,0-1-1-16,-1 0 2 0,1 0 3 0,-3-1-5 15,2 1 3-15,1-1-4 0,-2 0 5 0,1-1-1 16,2-3 5-16,-1 0-5 0,0-1 4 0,0-3-1 15,0 0 1-15,0 0 1 0,0 0 15 0,0 0-16 16,0 0 8-16,0 0-9 0,0 0 17 0,0 0-12 16,9-11 6-1,-6 5-7-15,1-2 14 0,-2 0-17 0,3 0 1 0,2-2-6 0,-3-1 6 0,1-1-6 16,-4-2 9-16,2 1-8 0,1 0 3 0,1-1-4 0,4 3-2 16,-7-1 0-16,4 1 0 0,1 1 2 0,-5 1 0 15,2 1 3 1,0 1-2-16,-1 1-1 0,0 2-4 0,2 0 2 0,-2-1-2 15,1 3 1-15,-3 1 1 0,4-1-2 0,1 2-1 0,-1 1-7 16,0 0 1-16,-5 2-3 0,4 2 1 0,-1-1 0 0,2 2-1 0,0 2 1 16,-2 0 4-16,-1 2-1 15,-1 1 2-15,3 2-2 0,-3 0 8 0,0 2-3 0,0 2 5 0,-1-2-3 16,0 0 4-16,-1 0 2 0,0 0-3 0,2 0 2 16,-2-1-2-16,0-2-1 0,-2 0 1 15,0-2-1-15,2 0 3 0,1 1-2 0,-3 1 0 0,2 2 0 0,-3-2 0 16,3-5-3-16,-1-1 1 0,0-3-2 0,2 1 0 15,-3 2-3-15,0-1-18 0,-1-1 7 16,2 3-46-16,0-6-47 0,-1 3-39 0,0-1-7 0,-1 1-142 0</inkml:trace>
  <inkml:trace contextRef="#ctx1" brushRef="#br0" timeOffset="-132351.22">1957 14551 382 0,'0'0'320'0,"0"0"-103"16,0 0-129-16,0 0-7 0,0 0-34 0,0 0-33 16,0-1-10-16,0 0-2 0,0 0-2 0,0 0 5 15,0 0 1-15,0 0 1 0,0 0-8 0,0 0 8 0,0 0-7 16,0 0 8-16,0 0 2 0,0 0-3 0,0 0 10 15,0 0-7 1,0 0 29-16,0 1-17 0,0-1 13 0,0 1-12 16,0 0 24-16,0-1-15 0,0 1 7 0,0 0-9 15,0 0-5-15,0 0 10 0,0 0-12 0,0 0 12 0,0 0-8 16,0 0-6-16,0 1 2 0,0 0-4 16,7 16 2-16,-4-12 1 0,1 3-3 0,-2 1 3 15,3 1-6-15,-1 2-5 0,1 1 3 0,2 3-4 16,-2 1 2-16,0 2-9 0,1 1 1 0,-1 3-4 15,1 5-1-15,0 0-4 0,2 5 4 0,1 3-5 0,-1-2-7 16,0 4 9-16,0 0-9 0,-4-2 12 0,5 0-1 16,-2-1 2-16,0-1 6 0,-1-1-6 0,1-2-3 15,-3-3 11-15,-2 1-6 0,4 0 11 0,-1-4-8 0,0-3 2 16,0-1 7-16,-1-7-3 0,1 0 11 0,3-2-1 16,2-4-7-16,-2-2 7 0,-1-2-2 0,-1-3-9 15,-3 0 5-15,4-2-5 0,0-4 5 0,3 0-10 16,3-3 6-16,-4-3-7 0,2-2 6 0,-2-5-6 15,-3-1 1-15,3 0-1 0,-2-1 2 0,0-1-7 16,-1-2 0-16,-2 0-3 0,2 2 4 0,-5 1 1 16,2 1 0-16,-1-2 3 0,0 1 1 0,-1 2-10 0,-1-1-2 15,1 2-2-15,1 0 5 0,0 5-6 0,2 1 6 16,0 3-6-16,-1 1 2 0,-2 1-3 0,0 2-4 16,1 3 2-16,0 0 11 0,2 1-8 0,-2 0 10 0,0 0-11 15,2 1 8-15,-2 3-5 0,3 2 4 0,0 2-4 16,1 0 11-16,1 4-3 0,0 1-1 15,2 1-2-15,-1 3-2 0,1 0-1 0,-1-1-1 0,1 1 1 16,0 2 3-16,1 1 3 0,0-2 2 0,0 2 0 16,-1-3 3-16,-1 0 3 0,1-1 1 0,1-3 1 15,-2 0 0-15,2-2-5 0,1 1 4 0,-1-1-3 0,-3-2 11 16,2-2-7-16,-1 1 3 0,1-5-4 0,2 0 7 16,2 0-7-16,2-3 2 0,-4-1-4 0,2-3 1 0,3-3 5 15,-3-2 0-15,4 1 4 0,2-2 3 0,-4-3 1 16,2-3 0-16,-4-3 1 0,2 3-2 0,-2-1-12 15,-1-1 1-15,1 0-3 0,-1-6 7 16,-1 0-11-16,0 0 1 0,0-2-3 0,-3 1 0 0,1-2 1 16,-2 2 1-16,1 1 1 0,-4 0-3 0,0 1 0 15,-2 1 4-15,-1-2-3 0,1 1 9 0,-2-1-11 16,0 3 1-16,0 1-5 0,0 3 4 0,-1 0-2 16,-1-2-1-16,1 4 2 0,2-1-4 0,-1 2-4 0,0 2 0 15,0 2-4-15,-2-1-10 0,2 2-10 0,0-1-7 16,0 2 0-16,0 0-20 0,0 3-2 0,1 0-16 0,-1 1 7 15,0 1-24-15,-1 0-28 0,1 1-15 0,1-1-10 16,-1 3-66-16,0 0-96 0</inkml:trace>
  <inkml:trace contextRef="#ctx1" brushRef="#br0" timeOffset="-131867.34">1657 15683 530 0,'3'-3'698'0,"2"-4"-288"0,3-1-385 0,-4 0 2 0,2 1-21 0,1-2-2 0,1 3-1 0,-2-2 0 15,2 3 3-15,-3 1 5 0,-2 0 8 0,3-1-3 0,0 1 15 16,0 1 3-16,-6 3 8 0,0 0-3 0,0 0 11 0,8-1-9 15,-3 1-3-15,4 1-1 0,-5 1-23 0,0-2-5 16,1 3-6-16,-2 2 4 0,3-2 1 0,-3 6-6 0,2-2 2 0,-1-1-4 16,0 7 1-16,3-3-2 15,-2 4-2-15,1 5 0 0,2 0 5 0,-3 4-8 0,1 3 4 0,-2 1-7 16,-2-1 4-16,2 2-1 16,-3 0 4-16,-1-2-3 0,1 3 0 0,-1-1 0 15,2 0-3-15,-2-5 2 0,0-3-10 0,0-2-12 16,-1 2-7-16,0-3-2 0,1-2-14 0,0-3-30 0,-1-5-29 15,2 1 1-15,0-2-53 0,2-1-113 0,1-4-35 0</inkml:trace>
  <inkml:trace contextRef="#ctx1" brushRef="#br0" timeOffset="-131258.41">2890 15844 903 0,'0'0'141'0,"0"0"-45"0,0 0-1 0,0 0-15 0,0 0-34 0,0 0-11 0,12-9-4 16,-8 6 1-16,-2-1-10 0,1-1-1 15,1 0-5-15,1-1 4 0,4-1-12 0,-1 1 18 0,-5 0-7 0,4-1 11 16,-4 2-19-16,3-2 2 0,3 0-6 16,-2 1 4-16,1 1-12 0,-5 3-6 0,2 0-8 0,1 1 2 15,-3 2-22-15,-2-1-2 0,-1 6 9 0,0 3-5 16,0-2 19-16,-1 5-3 0,-2 1-14 0,-3 1 10 16,1 4 3-16,2 3 4 0,-3 0 14 0,1 0-10 0,-3 1 10 15,4-3 25-15,0 0 2 0,3 0 10 0,1-3 7 16,0-1-8-16,4 0-5 0,-2-3 2 0,6 0 0 0,1-2 21 15,-3-1 13-15,7-2 0 0,1-2 11 0,0-3-7 16,7-2-9-16,3 0 6 0,-4-4-20 0,5-1-21 16,-1-3 1-16,0-2-7 0,3-2-2 0,-2 1 0 15,3-3-7-15,-3 0 4 0,3-2-4 0,-2 2-13 16,-2 0-1-16,-1 1-7 0,0 2-9 16,-4 1-24-16,-3 2 2 0,-4 2-9 0,-3 0 5 0,-3 3-1 0,2 0-7 15,-6 3 3-15,-2 0 3 0,1 0-20 0,1 0-5 16,-1 0-10-16,-1 0-21 0,19 9-78 0,-10-5-38 15,-4 1-20-15,1 0-112 0</inkml:trace>
  <inkml:trace contextRef="#ctx1" brushRef="#br0" timeOffset="-130450.18">2553 17099 867 0,'0'-5'139'0,"0"5"17"0,0 0 4 0,0 0-25 0,0 0-55 0,-1 0-41 0,1 0-6 0,-2 0-7 0,2 0-6 0,0 0-12 0,0 0 6 0,0-1-9 0,-1 0-2 0,-9-13 11 15,3 9 2-15,6 1 5 0,-1-3 7 0,-4 2-3 16,6 0 0-16,-7-2 1 0,6-2 3 0,-3-2-3 15,-4-2 3-15,3-3-3 0,-5 1-14 0,3 1-7 16,1 0-10-16,-2 1 5 16,1 1 9-16,1 0-26 0,-2 1 5 0,1 2-15 0,0 3-5 0,0 0-2 15,2 1-8-15,-1 2 3 0,1 2-14 0,1 2 16 0,-4 2 11 16,-1 2 0-16,1 2 21 16,0 1 1-16,0 4-6 0,0 1 5 0,0 1-9 15,0 3 9-15,1-1-14 0,0 0 10 0,1 1-18 0,1 2 4 0,3 2 4 0,-4 1-2 31,4 1 4-31,0 0 4 0,2-1-2 0,2 0 3 0,-1 1 16 0,0-1-3 0,1-1 7 0,0 1-9 32,1 0-8-32,1 1 15 0,1-3-3 0,-1 1 9 15,1-2 4-15,0-1 12 0,0 2 7 0,1-3 0 0,-2-2 10 16,2-2-5-16,1-3 2 0,0-1-2 0,2-1 10 16,0 0-4-16,0-3 3 0,2 0-4 0,1-5-9 15,4 0-11-15,-2-3-1 0,4 1 0 0,-2-3 0 0,-1-1-10 16,4-1-1-16,-2-2-3 0,-1 0-4 0,-2-3-17 15,-4 1 4-15,-1-1-9 0,-2 2 0 0,3 0-9 16,-1 1-9-16,1 3 3 0,4-2-2 0,-5 2-13 16,2 1-6-16,-4 0-6 0,-2 2-34 0,2-1-58 15,-3 0-46-15,2 3-8 0,2-2-144 0</inkml:trace>
  <inkml:trace contextRef="#ctx1" brushRef="#br0" timeOffset="-129532.3">3163 16796 949 0,'6'15'139'0,"-6"-5"209"0,1 0 118 0,-1-3-338 0,0 1-63 0,0 1-43 0,0-1-15 0,1 1-3 0,-1 1-18 0,0-1-4 16,0-1-6-16,0 3 2 16,0-1-9-16,-1 1-3 0,-1 1 1 0,-2-2-2 0,2 1 5 0,1 2-1 15,-2-2 5-15,1 1-4 0,-1 2 21 0,-3 0 7 16,-2 0 1-16,6 6 0 0,-4-5-1 0,0 3 2 16,4 1-3-16,-6-4 3 0,5 4 4 0,-2-2-6 0,1 2 7 15,-1-1-7-15,3 0 9 0,-4-2-13 0,3 2 7 16,-4-3-8-16,2-1 11 0,1 1-1 0,3-4-1 15,-2-2 1-15,2 0-2 0,-1-3 11 0,2-1-5 16,0-5 7-16,0 0-2 0,0 0-10 0,0 0 7 0,0 0-7 16,0 0 7-16,0 0 1 0,1-9 0 0,0 3 2 15,3-2 12-15,-3-4-1 0,1 0 7 0,4-6-6 16,-4 0-4-16,0-2-6 0,3-1-3 0,-3-4 0 16,4 1-11-16,1-2 0 0,-6-1-4 0,1 0 4 15,1 0 0-15,2 3-5 0,-3 1-4 0,4 3 1 16,-3 4 4-16,0 3-8 15,0 2 5-15,-2 2-6 0,3 3 7 0,-4 0 4 16,1 3 3-16,-1 3-1 0,0 0-1 0,0 0 5 0,0 0 0 0,0 0 4 0,0 0 6 16,0 0-6-16,0 0 5 0,0 0-6 15,0 0 5-15,0 0-11 0,0 0 1 0,0 0-2 0,0 1 7 0,0 0-11 16,5 14-6-16,-2-9 0 16,1-2 10-16,0 3-11 0,3-1 12 0,-4 1-12 0,3 3 8 0,0 1 3 15,-1-1 2-15,4 4 0 0,-1-3-1 0,0-2 7 16,0 2-4-16,2-3 5 0,-2 1 4 0,2 1-7 15,1-2 8-15,-2-1-8 0,1 0 7 0,4-3-10 16,-3 0-2-16,3-3-1 0,-3 0 0 0,-1-4 1 16,2-2 7-16,0-3-2 0,-1 0 6 0,4-1 7 15,-1-4 0-15,-1-2 5 0,1-1 1 0,-2-4-3 0,-2 1-1 16,2 0 1-16,-6-4-8 0,0 2-4 0,5-3-2 16,-2 1 1-16,-1 1-1 0,0 0-13 0,-1-1 4 15,-2 2-8-15,3 2 9 0,-4 2-7 0,-4 2 4 16,3 2-6-16,-3 1 1 15,0 1 3-15,0 5 3 0,-1 1 1 0,-1 3 7 0,2 2 5 16,0 0-4-16,0 0 5 0,0 0-8 0,0 0 5 16,2 9-1-16,-7-3 1 0,3 4-10 0,-3 0 4 0,4 0-5 0,-1 3 5 15,2 0-4-15,0 3 0 0,0 1 0 0,2 1 0 16,-2-1-3-16,2-1 4 0,-2 0 1 0,0 2 3 16,4 2 3-16,-4 0-4 0,2 0 1 15,4 1-1-15,-6-1 0 0,4 4-3 0,-3-3 3 16,2 1-2-16,-3 1 5 0,0 2-6 0,0 2 0 0,0-1-2 15,0 0-7-15,-5 1 8 0,-2-2-2 0,2 2 4 16,-2-2 2-16,0 1-5 0,-1-1 2 0,-1-4-2 16,4 1 1-16,-2-2 1 0,2-3-3 0,-2-2 2 0,2-5-4 15,3-1-9-15,-2-1 3 0,0-2-5 0,0 1-4 0,0-3-8 16,5-1-8-16,-1-3 2 0,0 0-13 0,0 0-40 16,0 0-29-16,0 0-3 0,-4-8-68 0,-1-2-67 15,5-5-95-15</inkml:trace>
  <inkml:trace contextRef="#ctx1" brushRef="#br0" timeOffset="-128994.31">4219 14956 644 0,'7'-1'92'0,"-1"1"198"0,1 0 70 0,3-1-228 0,-1 1-85 0,3-1-39 0,-3-1-8 0,0-1-6 0,7 1 5 16,2-3-4-16,8 1 9 0,3 0-8 0,-4-3-7 0,4 0 6 16,-3-1-18-16,-1-1 13 0,1 3-19 0,-5-2 17 15,1 0 0-15,-4 3 4 0,1-2-3 0,0 0-10 16,-1 2-7-16,-2-3-1 0,1 4 4 0,-2-2-6 15,-5-1 3-15,4 5-10 0,-4-3-28 0,2 1-27 16,-2 5-45-16,-3-2 6 0,6 3-104 16</inkml:trace>
  <inkml:trace contextRef="#ctx1" brushRef="#br0" timeOffset="-128787.14">4353 15373 1498 0,'8'0'85'0,"-3"1"28"15,0-3-28-15,6-2-55 0,1-2-6 16,8-2-14-16,6-2-20 0,-1-3-2 0,3 0-14 0,0-2 5 16,-1 1-34-16,0 0-58 0,-2 0-39 0,0 2-10 0,-3-2-124 15,4 3-74-15</inkml:trace>
  <inkml:trace contextRef="#ctx1" brushRef="#br0" timeOffset="-124815.28">5597 14456 659 0,'-5'-6'94'0,"4"2"208"0,-3 1 73 0,4 3-235 0,2 1-74 0,-4-1-35 0,4 0-6 0,-2-1-7 15,0 1-17-15,0 0-1 0,0 0 0 0,-1-6-1 16,5 1-2-16,-1 0 1 0,-2 0 0 0,5 1-1 16,-3 0-4-16,0-2 13 0,1 2-8 0,-1-1 11 15,-3 0-7-15,4-1 5 0,-2-2 7 0,1 0-5 16,3 0-7-16,-1 3 8 0,4 0-5 0,-5-1 6 0,1 4-8 16,3-5 3-16,-7 5-5 0,6-1 6 0,-4-4 1 15,4 6-13-15,2-2 10 0,0 2-10 0,1 3 7 16,-3-2-2-16,0 1-7 0,1 0 6 0,-2-2 0 0,3 5-10 15,0 1 7-15,0 1-8 0,4 2 12 0,-4-3-9 16,-1-1 0 0,-3 2-4-16,2 5 9 0,0-1-8 0,0 2 11 0,0 2-9 0,0 0 9 0,-3 1 1 15,1 0 0-15,0 0 1 0,-1 0 10 0,-1 0-11 16,1 0 0-16,-3 0-2 16,2-1 6-16,-2 0 4 0,2-1 2 0,-2-2-2 15,0 1-5-15,0-2-1 0,-1-1-1 0,1-1 1 16,1 0 4-16,-1-2-6 0,1 0 0 0,0-2-3 0,-1-1-5 0,1 1 5 15,1-2-4-15,-2 1 4 0,1 0-1 0,-2-3 4 0,0 0 2 16,0 0-1-16,0 0-3 0,1 0 3 16,0 0 1-16,0 0 2 0,1 0 1 0,-1 0-1 0,11-13 4 0,-8 6-2 31,-2 0 8-31,1-2-15 0,0-1-4 0,-1 1-1 0,0-2 0 0,2-1-11 0,-2 0 5 0,0-1-8 31,2-1 12-31,-1-3-8 0,3 1 0 0,-2 0-3 0,1 0 4 0,3-1-5 0,0-1-1 0,1-3-5 16,-1-1-21-16,1 4 23 0,2 1-13 0,1 2 15 15,-1 4-10 1,2-3 15-16,-7 0 4 0,5 0 2 0,0 0-2 0,-1 6 14 0,1 0 0 0,-2 3 6 0,0 1-5 31,1-1-1-31,5 3-3 0,-3 2 2 0,-1 0 0 16,0 2 0-16,-2 0 6 0,0 2-4 0,1 1 5 0,1 2-4 16,-2 4 0-16,0-1-1 0,0 2-2 0,-2 1 9 15,-2-2-6-15,-1 1 10 0,0 0-3 0,-1 2 0 16,-1 0 0-16,0 3-1 0,-2-4-3 0,-1-1 8 15,0 3-7-15,0-4 7 0,0 2-2 0,1-1-11 16,-1-3 11-16,-2 2-12 0,1-4-7 0,0-1 11 16,1 1 0-16,-1-2 5 0,2-1-10 0,-2-1 2 15,0 0-9-15,2-3 8 0,0 0-7 0,0 0 20 16,0 0-8-16,0 0 14 0,0 0-4 0,0-2 1 16,0 1 8-16,-6-16-6 0,6 8 3 15,0-1-8-15,4 0-5 0,-3-1 0 0,3 0-4 16,0-1-4-16,1 0 4 0,1-3-4 0,-2 2 7 15,2-2-8-15,2-2-8 0,0 3 1 16,3-1 0-16,-1 3 6 0,0 0 5 0,4 1-3 16,-3 0 1-16,1-1-4 0,-1 5-3 0,0-1-1 15,0 3 1-15,-2 1-2 0,1-1 5 0,-1 4-6 16,1 0-9-16,-1 3 20 0,-2 1-8 0,-2 1 13 16,4 3-2-16,-5-1-6 0,2 3 2 0,2 4-3 15,-6-1 8-15,3 5-7 0,1 0 2 0,-6 0-5 16,6 1 6-16,-4 0-2 0,-1 4 2 0,4-3-2 15,-7 0 7-15,3 1-7 0,-1-3 1 0,-2 2-2 16,1 0 14-16,-1-3-13 0,-2 0 9 0,0-3-11 16,4-1 8-16,-3-2-15 0,3 0-7 0,0-3-4 15,-1-3-14-15,-2 1-35 0,2-3-48 0,1-2-1 16,0 0-166-16</inkml:trace>
  <inkml:trace contextRef="#ctx1" brushRef="#br0" timeOffset="-124378.77">5636 15071 1427 0,'0'0'252'0,"0"0"-146"0,0 0-9 0,0 0 0 0,0 0-77 0,0 0-18 0,3-10-11 0,5 6-1 0,-2-1-16 0,5 0 1 15,-3 1-8-15,2-1 6 0,5 1 13 0,-2 0 5 16,2-1 16-16,1 3-9 0,-3-1 1 0,1 0 18 16,2 1 0-16,-6-1 9 0,4 0 5 0,-2 2 6 15,4 1 0-15,2 0 3 0,2 0-6 0,2 1-9 16,1 0 1-16,6 1-3 0,-3 0-2 0,7-1-5 15,7 1-2-15,-6-1 1 16,8-1 1-16,-1 1-5 0,-2-2 4 0,5 0-3 16,-4-1 2-16,0 0-14 0,-2 1-4 0,-1-1-1 15,6 0 3-15,-4 1-11 0,3-2 1 0,0 0-5 16,-4 1 3-16,0 1-8 0,-5 0 1 0,-1 0-4 16,-4 0 6-16,-4 1-4 0,-3 0 1 0,0 1-4 15,-4 1 0-15,-4 1-4 0,-1 2-7 0,-3-2 1 0,0 2-12 0,-3-2-33 16,2 1-22-16,-1-1-7 0,-3 1-72 0,2 1-149 15</inkml:trace>
  <inkml:trace contextRef="#ctx1" brushRef="#br0" timeOffset="-123678.25">5933 15607 892 0,'2'-2'151'0,"0"-3"341"0,3 2-373 0,-1-3-55 0,2 1-19 0,1 1-1 0,0 0-10 0,3 2-17 0,-2-4 6 0,0 1-9 16,1 2 4-16,0 0 2 0,2-1-6 0,0 3 6 15,-1-1-2-15,4 0-7 0,-1 2 1 0,-1 2-4 16,2 0-8-16,-4 2 0 0,0 2 2 0,1 0 1 16,3 2 1-16,0 4-7 0,2 2-1 0,-3 5-1 15,0 3 4-15,-2 4-4 0,-2 1-2 0,0 3 0 16,-3 2-5-16,-1 1 1 0,-3 0-5 0,-3 1 3 15,0 1-2-15,-5 1 3 0,-1 0 4 0,0-4-3 16,-2 1 7-16,0 1 3 0,0-2 6 0,0-1-2 16,-1-3 1-16,5-3 2 0,2-3-3 0,-2-6 5 15,3-1 2-15,-3-4 4 0,1-6 0 0,4 0 1 16,0-1-7-16,0-4 12 0,0 0-6 0,0 0 10 16,0 0-1-16,-6-9 0 0,7 2 3 0,5-6-3 15,1 0-16-15,-4-7 7 0,5-6-7 0,-1 0 7 16,-3-4-12-16,4 1-1 0,-2 1-4 15,1-4 2-15,3 3-4 0,-2 2 0 0,2-2-6 16,-2 3 4-16,-1-2 3 0,1 2 1 0,0 2 4 16,0 1-2-16,-1 1 3 0,0 1-2 0,0-5 1 15,1 3-2-15,0 1-1 0,0-3 4 0,-2 0-2 16,2 2 4-16,-1-1-4 0,-2 0-3 0,0 1 2 16,-1 2-2-16,-2 1 2 0,2 2 1 0,-3 1 0 15,-1 0 2-15,0 3 1 0,-3 2-14 16,1 2 0-16,-1 2-5 0,0 2-1 0,-1 1-10 0,0 2-1 15,-1 1-2-15,-4 2 18 0,1 3 7 16,-1 0 4-16,1 4 0 0,-4 1 15 0,2 1-2 16,0 2 0-16,1-1-2 0,-1 2 0 0,3 0-12 15,0-2 5-15,1-1-8 0,2-2 4 0,1-1-20 16,-1-2-16-16,4 0-3 0,0-1-58 0,4-2-104 16,3-1-35-16,2 0-26 0,2-3-53 0</inkml:trace>
  <inkml:trace contextRef="#ctx1" brushRef="#br0" timeOffset="-123345.8">6546 15888 1599 0,'8'0'176'0,"-1"1"-109"0,2-1-14 0,-1-1-23 0,3-2-22 0,-1-1-30 0,5-2-11 0,1-2-4 0,-3-1 5 0,4 0-7 0,-1-2 8 0,0-1-10 16,1-1-5-16,-1 0 20 0,0 0-6 0,0 0 14 15,2-1 23-15,-3 0 3 0,2 3 17 0,0 1-12 16,-2 2 3-16,3 1 18 0,2 0-15 0,0 1 17 15,1-1-16-15,-3 3-21 0,1-1-4 0,-4 2-8 16,1-1-13-16,-4-3-32 0,-1 3-19 0,-3-1-8 16,5 2-65-16,1 1-169 0</inkml:trace>
  <inkml:trace contextRef="#ctx1" brushRef="#br0" timeOffset="-123092.43">7142 15351 1315 0,'0'0'236'0,"0"0"-89"16,0 0-38-16,0 0 75 0,0 1-112 0,0 0-31 0,0 0-10 0,0 0-4 15,6 20-17-15,-5-12-15 0,2 0-4 0,-2 1-5 32,0 2-5-32,1 1 1 0,-2 2-5 0,0 1 3 15,0 1 1-15,-2 3 1 0,1-1 7 0,0 1-5 16,0 1 8-16,0 0 1 0,-1 1-2 0,2 1 1 15,0 1 0-15,-1 3-12 0,1 2-10 0,-4 4-1 16,3 2-33-16,-2 4-38 0,-3-1-23 16,1 0-8-16,-3-1-55 0,4-2-62 0,-4-5-49 15</inkml:trace>
  <inkml:trace contextRef="#ctx1" brushRef="#br0" timeOffset="-121903.28">7570 14553 1817 0,'0'0'12'0,"0"0"-12"0,0-1 0 0,0 0-44 0,0 0 34 0,0-1-84 0,-6-29-4 0,4 26 1 0,0 0-27 0,-3-2-17 0,2 2 8 0,1-1 10 0,-1 1-3 0,0 0 66 0,2-2 3 0,-2 0 15 0,3 2-14 0,0 5 13 0,0 0 37 0,-5-12 7 0,4 6 13 15,1 2 41-15,1 3-1 0,-1 1 10 0,0 2-8 16,-4-1-24-16,4-1 21 0,0 0-16 0,0 0 21 16,0 0-12-16,0 0 8 0,0-1 4 0,0 1 0 15,0 0-10-15,0 0 10 0,0 0-4 0,0-1 9 16,0 0-10-16,0 0 3 0,0 0-2 0,0 0 4 16,0 0-16-16,0-2 11 0,6-29-6 0,-5 26 12 15,-1-1 2-15,-2 0-20 0,2-1 5 16,1 1-9-16,1 1 2 0,1 0-11 0,-3-2 2 15,0 5-3 1,0-3 4-16,0 6-3 0,0 0-4 0,0 0 1 16,0 0-20-16,0 0-1 0,0 0-6 0,0 0 3 0,0 8-2 0,1 0-7 0,-1 2 4 15,2 4-5 1,1 1 7-16,2 4-11 0,4 5 4 0,-3-2-6 0,2 4 5 0,-2 2-2 0,1 3 0 16,0 1 0-16,-2 3 2 0,0 4-2 15,0 2 3-15,0 2-2 0,-3 0 6 0,1 5 2 16,1-4 1-16,-4 3 1 0,1-2 4 0,-1-6-5 15,0-1 4-15,-1-6-2 0,0-3 6 0,-1-5-7 16,1-3 0-16,0-7-3 0,0-1 1 0,-1-5-5 16,2 1-9-16,0-6 2 0,0-3-18 15,0 0-11-15,0 0-9 0,0 0-2 0,-5-6-15 0,4-2 28 16,1-2-2-16,-2-4 8 0,1-2-4 0,-2-2 13 16,-1-3 9-16,0-2-1 0,-1-1 5 0,1 0 14 15,0-3-3-15,-2 1 9 0,-1-2-1 0,-1-2-11 31,0 1 1-31,-2-2-5 0,1 3 4 0,0 0-17 16,2-2-1-16,-2 3-6 0,2-1 18 0,-2 2-6 0,0 2 8 0,0 2-9 0,1 0 5 0,5 2 10 16,0 0 1-16,2 1 3 0,-1 1 12 0,-1 0-1 31,1 3 9-31,3-1-6 0,0 0 8 0,4-1 6 0,4 0-1 16,-2-5 5-16,2-1-8 0,1 2-4 0,3-2-1 0,1 0 0 0,2 4-6 31,4-2-6-31,0 1 0 0,1 3-1 0,3-1-1 15,-2 4-19-15,-1 4-9 0,-2 3-2 0,-3 4-7 16,-4 2-5-16,0 2 6 0,-3 4-5 16,1 1 21-16,-3 3 9 0,-1 2-1 0,0 2 0 15,-4 3-33-15,-2 3 4 0,-2 3-17 0,-6 5 14 16,-1 2 13-16,-4-1 24 0,2 1 17 0,-3 1-5 16,4-1 17-16,1 0 19 0,1-1 2 0,0-1 7 15,0-1-8-15,0-4-11 0,4 2 2 0,2-5-2 16,0 0-3-16,2-3 2 0,2-2-9 0,4 0 8 15,-1-3-8-15,3-1-11 0,0-2-1 0,2 1-2 16,-1 0-4-16,0 2-13 0,2 0-7 0,1 0-2 16,-1 1-4-16,-2-1-21 0,-1 3 2 0,-2-2-12 15,-1 1-2-15,3 4 33 0,-3-3-9 0,2 2 16 16,-5-2-12-16,4-2-4 0,1-1-5 0,1-2-4 16,3 1-34-16,1-1-46 0,1-1-74 15,-3-4 12-15,2 0-151 0</inkml:trace>
  <inkml:trace contextRef="#ctx1" brushRef="#br0" timeOffset="-121491.93">8488 13860 1414 0,'-3'2'56'0,"0"-4"-47"0,-2 3-16 0,1 2-5 0,-2-1 3 0,-1 7 0 15,0 0 14-15,-1 0-9 0,-1 0 3 0,0-3 6 16,1 1-8-16,-1-1 9 0,-1 0 11 0,4-1-6 16,1 1 15-16,0 1-11 0,2 4 15 0,0-4-3 15,-2-2-8-15,2 3 5 0,-2-2-2 0,4 5-16 16,-3 1 4-16,-2 2-10 0,3 4-3 0,-2 2 1 15,4 2-1-15,-2 2 1 0,1 2 0 0,2 4-10 16,-2 0 0-16,2 2-5 0,0 3-2 0,-2 1 10 16,4 3 6-16,1 3 0 0,0 1 2 0,2 2 2 15,-3 0-2-15,4 1 4 0,1 0 12 0,-1 2-9 16,5-2-1-16,-6 3-3 0,4-1 3 16,2-1-3-16,-3 0 8 0,1-5-8 0,1-3-6 15,1-5 4-15,1-1-7 0,-2-5 7 0,4-4-3 16,-3-1-17-16,3-6-6 15,-1-3-4-15,-1-3-19 0,-2-4-25 0,3-1-31 0,-4-5 0 16,1 1-89-16,-1-4-108 0</inkml:trace>
  <inkml:trace contextRef="#ctx1" brushRef="#br0" timeOffset="-121159.06">8794 14260 1070 0,'0'0'582'0,"0"0"-363"0,0 0-125 0,0 0-14 16,9 11-56-16,-7-4-23 0,2 2-3 0,0 2-6 16,-4 2 0-16,1 0-16 0,-1 3 6 0,0 1-9 15,3 3 16-15,-5-1 2 0,2 3-3 0,0-3 2 16,-6-4 13-16,6 2 2 0,0-2 7 15,0 3-6-15,2 1 0 0,1 3 2 0,0-1-5 16,2 1 3-16,0 1 5 0,-1 2-11 0,-1-2 7 16,0 3-10-16,-1 1 8 0,-2 2-8 0,0-1 3 15,0-1-5-15,0 0 0 0,-2-1-4 0,2-2-11 16,-1-3 4-16,-1-2-12 0,-1-5-41 0,-1 0-25 16,2-5-11-16,0-1-77 0,0-3-112 15,2-5-53-15</inkml:trace>
  <inkml:trace contextRef="#ctx1" brushRef="#br0" timeOffset="-120881.74">8490 14213 1166 0,'0'0'455'0,"0"0"-234"0,0 0-85 0,0 0-6 0,0 0-54 0,0 0-43 15,11 7-3-15,-2-4-16 0,2-1-16 0,1 0-8 32,3 0 3-32,1-1-5 0,1-1-10 0,1-1-7 0,0-1-10 0,1-2 6 0,0-2 7 0,3 0 2 15,-3 1 14-15,-1 1-9 0,0-2 18 0,-2 0 0 16,-1-1-4 0,2-1 4-16,1 1 1 0,2 0-15 15,3 0-10-15,-5-1-5 0,1 1-32 0,0 0-46 16,0 1-19-16,1 1-14 0,1 1-65 0,-1 1-125 15</inkml:trace>
  <inkml:trace contextRef="#ctx1" brushRef="#br0" timeOffset="-120614.68">9232 14739 853 0,'-8'17'146'0,"6"0"102"0,1 0 18 0,1 0-85 15,1 0-130-15,-1-1-32 0,-2 1-13 0,2-2-2 16,-1-2-18-16,1 0-8 0,-3-1-23 0,2-1 10 16,1-1-25-16,1 1-8 0,2-1 9 0,-2 2-12 15,-4 0 15-15,-2 0 38 0,1 4 1 0,1 1 12 16,-1-1 10-16,3 3-9 0,-2-2 7 0,-1 1-10 15,2 1-7-15,-1-2-51 0,2-1-49 0,-4-3 3 16,2-2-71-16,1 0-99 0</inkml:trace>
  <inkml:trace contextRef="#ctx1" brushRef="#br0" timeOffset="-120382.33">9384 14615 1731 0,'5'8'155'0,"6"1"-91"0,-1 0-10 16,6 1-26-16,0 0-30 0,6-1-41 0,-1-2-25 15,3-2-4-15,0 0-61 0,2-5-101 0,0 0-30 16,-3-3-27-16,0-2-10 0,3-2 72 15</inkml:trace>
  <inkml:trace contextRef="#ctx1" brushRef="#br0" timeOffset="-120331.7">9767 14617 1 0,'28'-27'0'0,"-8"9"0"0,1 0 0 16,-2-1 0-16</inkml:trace>
  <inkml:trace contextRef="#ctx1" brushRef="#br0" timeOffset="-120081.93">10143 14327 1824 0,'0'7'193'0,"-1"1"-111"15,0-2-17-15,1 4-25 0,-3 1-36 0,3 4-20 16,-1 1-10-16,1 3-2 0,-1 0-14 0,0-1-22 16,-1 2-13-16,1-1-4 0,-2 2-20 0,1 0-17 15,2 2-1-15,-3 0-8 0,-1 2 18 0,2 4 66 16,-1 1 5-16,-1 2 17 0,2 6 27 0,-3 0 11 15,0 0 11-15,-1-2-6 0,-2-6-11 0,2-1 11 16,2-3-13-16,-3-3 12 16,1-3-24-16,2-5-29 0,-4-2-49 0,4-7 2 0,0-3-168 0</inkml:trace>
  <inkml:trace contextRef="#ctx1" brushRef="#br0" timeOffset="-119827.95">9780 14245 1293 0,'0'0'161'0,"0"0"297"16,0 0-306-16,0 0-77 0,0 0-25 0,9 0-8 16,-1-1-45-16,4-2-6 0,1 0-5 0,3 0 0 15,1-1-8-15,1-2-23 16,2-1 10-16,1-3-13 0,5 0 31 0,-2-2-75 0,2 0 1 0,1 1-29 15,-4-2 19-15,4 0 21 0,0 1 17 0,-1 1-4 16,-1-1 34-16,-4 1 11 0,0 2 1 0,-2 1 4 31,-1 2-1-31,0 1-39 0,-1 0-48 0,-1 2 2 16,1 2-127-16,-1 1-39 0</inkml:trace>
  <inkml:trace contextRef="#ctx1" brushRef="#br0" timeOffset="-119366.2">10498 14573 872 0,'-8'6'361'0,"5"0"-199"15,-4 1-50-15,1-2-29 0,3 1-73 0,-3 0-4 16,-4-2-11-16,4-1 6 0,-2-1-12 0,-1-1-4 15,6 2 0-15,0-3 0 0,3 0 7 0,0 0 17 16,0 0 7-16,0 0 6 0,0-2 24 0,5-11 8 16,1 7 11-16,1-1-3 0,2 0 4 0,1 0-15 15,2 1-14-15,-1 1 4 0,-1-1-12 0,4 2-9 16,-5 2 5-16,2-1-8 0,-1 3-8 0,1 0-10 16,-1 3-2-16,0 2-3 0,-2 1-6 0,-1 4-8 15,0 1-2-15,-3 3-2 0,1 2-4 0,-5 2 12 16,0 0-1-16,-1 1 5 0,-2-1 2 0,2 2 1 15,-2 2 7-15,2 0-3 0,1 1 10 0,-3-2 0 16,3 2 2-16,0 0 0 0,3-3 16 0,0-2 20 16,0-3 7-16,4-5 3 0,0-1 2 0,3-2-21 15,2 0-7-15,1-5-2 0,1-1-14 0,2-4-9 16,1-2 4-16,0-3-5 0,0-3 6 0,3-3-14 16,-3-2-2-16,2 1-4 0,0 0-9 0,-1-6 0 15,-1-1-13-15,0-1 5 0,-1-2-27 0,1 5-31 16,0 2-21-16,-7 0-5 0,1 2-38 0,-1 1-43 15,-4 0-47-15,0-2-9 0,-1-2-154 0</inkml:trace>
  <inkml:trace contextRef="#ctx1" brushRef="#br0" timeOffset="-118891.66">10730 13776 1413 0,'0'0'41'0,"0"0"-62"0,0 0-44 0,0 0 0 0,0 0-84 0,0 0 19 0,0 0 12 0,0 0-1 0,0 0 31 0,0 0 12 0,2-1 1 0,-1 0 8 15,15-16 62-15,-12 11 62 0,1 1 44 16,2 0-2-16,-1 2 46 0,2 0 9 0,0 0-22 0,-1 1 20 16,2 1-52-16,0 1-37 0,4 3-4 15,2 2-10-15,-2 0-28 0,6 3-4 0,-2 1-13 0,1 4 8 16,4 0-8-16,-1 3-3 0,4 3 3 0,-2 3-4 16,0 3-8-1,1 4 4-15,0 3 2 0,-5 3 0 0,0 2 2 0,0 4-11 0,-4 3 3 0,0 3-5 31,-1 0 8-31,-2 1 10 0,-1 4-8 0,-2-3 9 0,-1 4 6 16,-1 0 4-16,-3-3 16 0,0 4-8 16,-3-3 21-16,0-1-3 0,-2-1 8 0,1 0-6 15,-4-1-5-15,0 2-4 0,-4 1-10 0,1-1 6 0,-3-1-21 0,1-1 14 0,-3-4-10 16,-4-1 11-16,0-2-18 0,-2-1-12 16,-1-2 1-1,-4-1-8-15,-1-1-3 0,1-1-18 0,2-3-8 0,-3-3-2 0,0-3-14 0,0-1-35 16,-2-4-25-16,2-4-5 0,0-2-60 0,3-4-102 15</inkml:trace>
  <inkml:trace contextRef="#ctx1" brushRef="#br0" timeOffset="-112910.93">12120 4556 656 0,'5'-11'72'0,"1"1"262"0,-2 2-334 0,7 3-7 0,-2 1 3 0,2 1-4 0,3 3 6 0,-3 0 9 0,2 0-7 15,-3 3 9-15,-3-2 2 0,1 3-14 0,-6 2 7 16,0 0-12-16,1 2 1 0,-5 0 23 0,0 2-2 16,-2 3 13-16,-4 0 11 0,-2 1-7 0,1 2 12 15,3-2-12-15,1 4-13 0,2 1 19 0,-1 1-21 16,1 5 23-16,0 0-9 0,3 1-13 0,0 1 7 16,-1 3-11-16,0 2-5 0,-1 3 5 0,-1 3-4 15,4 3 5-15,-4 2-11 0,3 3-3 16,-1 4 2-16,-3-1-2 0,3 4-15 0,-4 0 25 15,0 4-12-15,1 0 16 0,-2 4-18 0,2 3 5 16,-2 0 0-16,2 6 5 0,0 2 8 0,2 1-9 16,0-2 1-16,2 5-3 0,0 4 16 0,0 1-9 15,3 1 9-15,0 0-10 0,2-4-2 0,0 5 4 16,2 1-3-16,0 0 4 0,3 1-10 0,1-2 9 16,3 3-7-16,-1 1 7 0,3 2-9 0,-1 2-4 15,-3-2 7-15,1 5-6 0,-1 3 0 0,2 5-1 16,-5-2-6-16,7 1 6 0,-4 1 8 0,0 3-10 15,3-2 7-15,-4 7-9 0,2 0 0 0,-2 5 2 16,-2 3-5-16,0-4 5 0,-1 4 0 0,-2 2-2 16,1 2-1-16,-2 4 1 0,0 2 5 0,-1 4 0 15,-1 2 9-15,-1 1-4 0,-1 0 3 0,1 5 3 16,1-2-10-16,0 0 10 0,1 0 11 0,-1 1-21 16,3-1 11-16,-2 0-16 0,2 2 5 0,0-1 12 15,0-3-6-15,-1 4 10 0,2-1-3 0,1 0 1 16,-4 6 21-16,1 4-8 15,1-1 45-15,-4 2-52 0,1-5 3 0,1-11-17 0,-1-3 26 16,3 1-17-16,-2-6 4 0,1 1-10 16,1-2-6-16,-1-7-5 0,1-1 3 0,2-7-4 15,-2-3 0-15,2-1 0 0,1-4 1 0,-1-2 2 0,3 1 6 16,-1-3-8-16,1-1 3 16,3-3-3-16,-7-3 6 0,5 3-4 0,-2-2 1 0,1-4 0 15,2 0 10-15,-1-4-11 0,5 2 2 0,-3-1-4 16,2-1 5-16,6-3-3 0,-5-1 0 0,3-3-1 15,1-1-3-15,-3 0 3 0,2-2 1 0,-4-6 0 16,1-4 0-16,-1-2-2 0,-2-4 0 0,1-1-2 16,0-1 7-16,-4 0 1 15,3-2 5-15,-5-3-2 0,1-2 6 0,-2 0-1 0,-2 0 5 0,-2 0-3 16,0-1-9-16,-1 2 12 0,-2-4-10 0,1 1 12 16,1-1-11-16,-2 1 0 0,2-5 1 0,1-1 0 15,-4 3-2-15,2-3-4 16,0 0 2-16,3-2-3 0,3-3-2 0,-1 0-1 0,-4 1-4 15,0-3 4-15,1 1 11 16,0 0-12-16,2-3 8 0,-6-1-8 0,0-3 5 0,1 1-3 16,-3-2 0-16,4-2-2 0,-5-2 8 15,2 0-16-15,3-3 3 0,-3 0-9 0,0-2-2 16,0-1-4-16,-6 0-19 0,3-2 9 0,-1 0-21 0,-2 0-47 0,1-1-23 16,2-1-15-16,-1 2-82 0,-1 0-102 15</inkml:trace>
  <inkml:trace contextRef="#ctx1" brushRef="#br0" timeOffset="-107437.48">13429 14228 456 0,'-4'1'68'0,"4"-1"137"0,0 0 31 0,0 0-111 0,0 0-94 0,0 0-17 0,0 0-20 16,0 0 10-16,0 0 2 0,0 0-3 0,-1 0 11 15,0-1-9-15,0 0 13 0,1 0 32 0,0 0 1 0,-1 0 10 16,1 0 2-16,-1 0-5 0,-1 0 2 0,1 0-2 16,1 0-6-16,-1 0-10 0,1 0-7 0,-1 0 2 15,1 0-9-15,0 0-8 0,0 0 3 0,0 0-4 16,0 0-4-16,-1 0-11 0,1 0 1 0,0 0-3 16,0 1 4-16,0 0-7 0,0 0 1 0,0 0-2 15,0 0 9-15,0 0-3 0,0 0 3 0,0 0-3 0,1 5 4 16,4 4-5-16,0 1-3 0,0 4 0 0,2 1-10 15,-1 1-1-15,1 7 9 0,0 3-5 16,1 1 10-16,2 5-8 0,-5-4 1 0,5 2-3 16,0 1 7-16,0-2 2 0,1 1-8 0,-5 0 6 0,-2-1 7 0,0-1-4 15,1-2 13-15,1-2-13 0,0 1-6 16,-5-8 19-16,0 2-11 0,0-3 16 0,6-5-6 0,0 1-8 16,1-4 7-16,-5-2-7 0,-2-2-2 15,-1-1 13-15,0-3-8 0,0 0 10 0,0 0-12 0,0 0 7 16,-2 1-3-16,4-4 4 0,4-2-3 0,-4 2-1 15,2-4 4-15,-1-4-2 0,0 3 9 16,1-6-12-16,-5-2 1 0,8 2-5 0,-1-3 2 0,-1 3-9 16,3 1 3-16,-4-1-5 0,0 1 2 0,3 2-4 0,3-1-2 15,-1 2 0-15,-1 3-2 0,-1 0 5 16,-1 2-2-16,-1 1 2 0,1 1-4 0,0 1 0 0,-1 1 3 16,0 0-1-16,1 1 5 0,-1 1-4 0,-1 0 1 0,4 2-4 15,-4 0 3-15,4 3-2 0,1-1 0 0,2 3 0 16,-2-1 5-16,0 1-10 15,2 2 4-15,-1-1-5 0,1 0 5 0,-2 1 2 0,1 1 4 0,-1 0-1 16,0 0 6-16,-1 1-3 16,1 1 4-16,-1-1-3 0,3 2-1 0,-4 1-1 0,0-3 0 15,0 2 0-15,-1-2 9 0,2-2-9 0,3 6 0 16,-2-3-3-16,-3 1 0 0,5-2 13 0,-5-4-4 0,0 0 8 0,1-3-1 16,-4-1-1-16,0 1 2 0,5-1 0 15,-1-3 11-15,-1 0-7 0,3-1 4 0,-3-3-5 0,-2-2 15 0,6-3-18 16,-2 0 12-16,3-5-12 0,-2 4 18 0,0-7 7 15,1-1-4-15,-3-2 4 0,3-3-10 0,0 0-12 16,0-2-3-16,-1-3-3 0,-4 0-8 0,3 2-7 16,-2-3-1-16,0 0-3 0,1 2 3 0,-5 1-2 0,-1-1 1 31,-1 3-2-31,0 0-4 0,0-1 4 0,0 2 4 0,-1-1-2 0,0 1 3 0,0 3 2 0,-2-2-6 16,1-1 4-16,0 2-3 0,1 1-3 0,-3 1 1 15,2 0-4-15,1 0-11 0,0 0 6 16,1 1-8-16,0 1 9 0,0 1-6 0,3 2-12 0,-2-1 1 0,0 3-7 15,0-1-2-15,-1 2-10 0,3 0-2 16,-2 2-2 0,0 0 4-16,-1 1-15 0,1 2-7 0,1 0-7 0,0 2-9 0,0 1 5 0,-2 2-10 0,0 0 0 15,0 0-34-15,0 0-74 0,1 0-29 0</inkml:trace>
  <inkml:trace contextRef="#ctx1" brushRef="#br0" timeOffset="-106945.52">13380 15128 1235 0,'0'0'98'0,"0"0"94"0,0 0-98 0,0 0-61 0,0 0-12 15,0 0-9-15,1 0-5 0,0 0-17 0,0 0 2 0,0 0-9 0,0 0 7 0,2 0 9 0,-2 1 4 0,26 9 0 0,-22-4 4 0,-3 0 5 16,3-2 7-16,-2 2 0 0,-1-1 12 16,2 2-11-16,-2 1-3 0,2 3-3 0,-1 2-11 0,0 0 6 15,1 4-1-15,-1-2 3 0,3 3 0 0,-5 4-16 16,3 0 3-16,-1 1-8 0,-3 0 3 0,1 5 6 15,-2-3-8-15,1 1 8 0,-2 1 1 16,0-1-1-16,2-1 4 0,-1-1-3 0,1-2 5 16,0 0-13-16,0-5-3 0,0-3-4 0,0-1-4 0,-1-1-38 15,1-1-9-15,-1-2-14 0,1-3-41 0,0-4-107 0,2 2-72 16</inkml:trace>
  <inkml:trace contextRef="#ctx1" brushRef="#br0" timeOffset="-106326.61">14300 15469 1272 0,'0'0'72'0,"0"0"38"0,0 0-64 0,0 0-33 0,0 0-21 0,0 0 3 0,0 0-16 0,0 0 2 0,-2 0 8 0,1-1-6 15,-15-15 17-15,13 12 8 0,1-1 3 16,-2-1 2-16,1 0 18 0,1-1-12 0,-3-1 11 16,3 1-11-16,-1 0 21 0,1 0-24 0,0 1 10 0,1-2-15 15,1 2 1-15,0 0-3 0,1-1-9 0,0 2 5 16,-1 1-6-16,2 0-5 0,1 2-4 0,-1 1-1 0,0-1-16 16,2 2-6-16,-4 0-9 0,0 0 0 0,0 0-15 15,0 1 31-15,3 11 2 0,-3-5 7 0,0 2-1 16,0 3 3-1,-2 1 0-15,1 1 3 0,-1 1 1 0,-2 0 20 16,0 0-3-16,1 0 9 0,0 1-4 0,0-1 10 0,-1-1 7 0,3 1 1 0,-2-1 5 0,2-1 8 31,1-2-1-31,-1 1 7 0,2-3 1 0,2-1-11 0,-2 0 4 16,3-2-6-16,0-1-14 0,0 0 6 0,1-1-9 0,2-3 10 16,-1 2-9-16,4-3-3 0,-1 1 3 0,1-1-2 15,0-2 3-15,1 0-15 0,2 2 0 0,1 0-4 16,1 0 5-16,-2-1-1 15,3-5-1-15,-1 2-1 0,0 0-4 0,0-1-1 0,-2 0 1 16,1 0-3-16,1 0-8 0,1 0 1 0,-2 0-12 16,1-2 5-16,2 0-33 0,-3 2 1 0,2-1-20 15,-1 1 11-15,-4 0-27 0,0-3-20 0,0 1-18 16,-2-1-9-16,0-1-102 0</inkml:trace>
  <inkml:trace contextRef="#ctx1" brushRef="#br0" timeOffset="-105883.78">15107 14760 1158 0,'-1'2'70'0,"1"-2"62"0,0 0-73 0,0 0-50 0,0 1 0 0,-1 11-15 0,2-10-5 0,2 1-8 0,2-3 7 0,0-3-6 16,2 2 14-16,0-4 11 0,-1-2 6 0,2 2 2 15,1 0 1-15,-1 0 10 0,1 0-1 0,0 1 8 16,0-2-1-16,0-1-12 0,0-2-6 0,3-2 0 16,-3 2-19-16,3 0-7 0,2 0-15 0,1 0 7 0,0 1-26 15,-1 0-26-15,0 0-8 0,3 0-10 0,-2 1-37 16,0 1 7-16,-1 0-19 0,-3 2 9 0,0 0-29 0</inkml:trace>
  <inkml:trace contextRef="#ctx1" brushRef="#br0" timeOffset="-105740.42">15241 15055 1374 0,'-2'7'131'0,"0"-1"104"0,2-1-105 0,0-3-56 16,0-2-31-16,0 0 5 0,0 0-56 0,4-13-30 0,5 2-16 15,-2-6-1-15,6-4-29 0,-1-3-26 0,-2 1-38 16,5-1 1-16,-1 1-117 16</inkml:trace>
  <inkml:trace contextRef="#ctx1" brushRef="#br0" timeOffset="-104374.09">15900 14050 521 0,'0'0'93'0,"0"0"142"0,0 0-135 0,0 0-50 0,0-2-15 0,0 1-2 0,0 0-8 0,0 0-3 0,0 0 4 0,0 0-3 15,0 0 15-15,0 0-1 0,2 0 8 0,-1 0-3 16,-1 0 18-16,1 0-14 0,0-1 5 0,0 0-9 16,24-25-6-16,-20 23 3 0,0-1-4 0,0 1 5 0,-1 2-13 15,2-1-6-15,0 1-7 0,1 1 5 0,1-2-2 16,0 2-12-16,-2 0 3 0,4 1-5 0,0 1 14 0,-2-2-7 16,2 1 11-16,1 3-11 0,1-1 6 0,-2 3-1 15,1 2-9-15,1-1 6 0,1 1-3 0,1 3-10 16,0 0 5-16,2 4-8 0,0 2-8 0,-2-1 15 15,-3 3-5-15,-1 0 8 16,-3 2-9-16,2 3-7 0,-1-1 1 0,-1 2-3 16,4 0 5-16,-5 1 3 0,1 0-4 0,-5-1 4 0,-2 2 7 0,1-1-2 15,-1-1 10-15,2 3-10 0,2-6-9 0,-4 1 23 16,1-4-7-16,-2-5 16 0,-3 0 3 0,5 0-8 16,-1-2 5-16,2-2-5 0,1 0 7 0,-5-5-8 15,-1-1 3-15,3-1-3 0,0-2-4 0,-1 2-9 16,5-2-2-16,0-2 2 0,-1 0 18 0,-2-2-10 15,4 0 15-15,-3-2-12 0,0-1 13 0,-2 1-5 0,0-3-7 16,1-2 4-16,-1 1-15 0,1-1-3 0,0-3 0 0,-1-2-1 16,1 0-3-16,2 1-1 0,-3-4-1 0,5 6 0 15,0-2 0-15,-3-6 0 0,6 4-3 0,-7-5 4 16,4-2 0-16,3 4 2 0,-4-3 0 0,3 1 1 0,-2 0 4 16,2-3 1-16,0-2 4 0,1 1-3 0,3-1 0 0,-3 1-6 15,-3-1-2-15,2 1 0 0,0 1 9 0,-2 1-15 31,-1 1 6-31,-2 3-10 0,1 0 7 0,-3 4-10 16,0 1 8-16,-2 0-9 0,1 6 8 0,-1 2 6 16,1 0 0-16,-2 4 3 0,-1 1 5 0,1 1-3 15,-2 1 2-15,3 1-2 0,-1 0 6 0,-2 1-20 0,3 0 4 16,-3 0-9-16,2 2 15 0,0-3-15 0,3-1 1 0,0 0-5 0,0 1-1 0,0 0-1 31,0 0 3-31,0 0-2 0,0 0 7 0,0 0-5 16,0 0-2-16,0 0 0 0,0 0 4 0,0 0-18 15,2 0-5-15,-1 0-6 0,-1 0-23 0,1 0-39 0,0 0-35 16,0 0-7-16,0 0-131 0,2 0-70 0</inkml:trace>
  <inkml:trace contextRef="#ctx1" brushRef="#br0" timeOffset="-103138.5">16743 14079 934 0,'7'3'152'0,"-7"-3"-17"0,0 0-25 0,0 0 4 0,0 0-92 0,0 0-38 0,0 0-2 0,0 0-15 0,0 0-12 0,0-1 4 0,0 0 1 0,-1 0 1 16,-1 0 31-16,1 0 18 0,0 0 19 0,0 0-7 15,0 0 18-15,0 0 5 0,1 0-8 0,-1 0 9 16,-1 0-3-16,1 0-14 0,-22-14 4 0,21 12-9 15,-2-2-4-15,4 3-16 16,-3-3 6-16,3 0-8 0,-2-1-2 0,1-1-8 0,4 3-3 16,-5-1 2-16,6 0-5 0,-3 0 14 0,0-1-5 0,4 1 9 15,-3 1-2-15,3 2 4 0,0-1 1 0,1-1-1 16,-1 2-8-16,0-6 12 0,4 6 3 0,0-2 3 0,0 0-10 16,-1 5-6-16,1-2-6 0,-1 1 5 0,2 0 3 15,0 1-3-15,-1 3-3 0,0-1 1 0,0 1 5 16,-2 2-6-16,1-2 6 0,1 4-7 0,-2 1 5 0,-1-1-2 15,0 1-2-15,1 1 1 0,-1 1 11 0,-3 0-1 16,3 1 10-16,-3 1-9 0,2-2 7 0,-1 1-6 16,0 0 6-16,0 0-4 0,0 0 10 0,-2-2 2 15,0 1 1-15,2-2 1 16,-2 0-4-16,0-1 7 0,1-1-3 0,-2-2 5 0,1 0-6 0,-2-1-10 16,1-1 1-16,-1 0-2 0,0-1 1 0,0 0-6 0,1 0 1 15,0 1-2-15,-1-3-4 0,0 0 2 0,0 0 0 16,0 0 1-16,0 0-1 0,0 0 4 0,0 0-10 15,-1 0 7-15,0-1 3 0,0 0-5 0,-16-16 12 16,15 12-13-16,-2-2-4 16,2 1 3-16,1-1-3 0,0 0 5 0,-2-2 2 0,2 0-11 15,-1 0 1-15,1 0-3 0,0 0 7 0,-1-1-9 0,2 0 6 0,2 0-8 16,-2 1-2-16,1 1 3 16,-1 0-4-16,0-1 3 0,0-2-6 0,1 1 9 15,0 1-1-15,4 0 5 0,-3 3 4 0,2-1 0 0,0 0 2 16,2 1-1-16,-3 2 9 0,3 0-12 0,-1 2 3 0,2 2-4 15,0-1 3-15,0 1 2 0,-2 0-2 0,1-1 3 0,0 2-3 16,1 0-7-16,0 1 5 0,1-1-6 0,-2 2 6 16,5 1 2-16,-2 0-6 0,-1 3 3 0,2-3-9 15,-3 3 6-15,-2-2-3 0,1 1 5 16,-4 2 5-16,2 0-2 0,-1 0 1 0,-1 1-2 0,2-1 0 16,-3-1 6-16,-1 0-3 0,1 0 4 0,-1 0-4 0,0-1 6 15,0 1 2-15,0-2-1 16,0 0-4-16,0 0 0 0,0-1-6 0,0 0 3 0,0-1 5 0,-1-1-2 15,0 1 6 1,-1-3-5-16,2 0 3 0,0 0 1 0,0 0-1 16,0 0 2-16,0 0 15 0,0 0-9 0,0 0 8 0,0-1-9 0,0 0 1 0,3-18-5 15,0 12-1-15,0-1 0 16,-1-1 4-16,-2-1-8 0,2-1 0 0,4 1-5 16,1-2 0-16,-1 1-6 0,2 1 5 0,-4-2-6 15,1-1 6-15,4 2-1 0,-4-3-2 0,4 4 0 0,3 0-7 0,-2-2 11 0,2 2-6 16,-2 1 8-16,0 3-3 0,1 2-2 0,2 2 7 15,-2-1-5-15,-2 0 3 0,-1-1-3 16,0 2-3-16,0 0 2 0,1 2 3 0,2 1-5 0,-2 1 2 0,1-1-4 16,0 3 2-16,2 0-1 0,-3-2 2 0,0 3-1 15,1-1 5-15,-1 0-4 0,-1 3-3 16,-1-1-2-16,-1 4-4 0,-1 0 2 0,-1-1-1 0,-1 1 1 31,1 0 0-31,-3 2 1 0,1 0 0 0,-1 0 0 16,0-1 6-16,-1 0 0 0,-1 1 2 0,0-1 0 15,-2-1 5-15,2-1 1 0,-1 0 3 0,0-1-3 16,-1 0 8-16,3 0-4 0,-3-2 4 0,3 0-4 0,0-1-1 16,-1-1-2-16,0-1-5 0,0 0 3 0,1 0-4 0,1-2-1 15,-1 1-2-15,0-2 0 0,0 0-6 0,0 0 1 16,0 0-3-16,0 0 0 0,0 0-18 16,0 0-2-16,0 0-19 0,0 0 9 0,0 0-21 15,0 0-13-15,0 0 0 0,0 0-10 0,0 0-25 0,0-1-20 16,0 1-31-16,0-1 4 0,0 0-70 0,0 1-52 15</inkml:trace>
  <inkml:trace contextRef="#ctx1" brushRef="#br0" timeOffset="-102520.58">16149 14819 1496 0,'-7'-5'137'0,"2"0"-42"0,5 5-16 0,0 0-10 0,0-7-68 0,-1 3-21 0,1-3-12 0,0 2-1 0,0 1-11 0,5-3 22 0,0 3 7 0,2-2 2 0,6 4 20 0,-4-1 20 0,3 2 6 16,-3-1 2-16,0-5-7 0,1 4 3 15,-1 2-6-15,4-1 7 0,-1 4-11 0,4-2-17 16,-3-1 2-16,7-1-5 0,-2 0 4 0,4 2-7 0,-1 0 0 15,2 2-3-15,1-3-5 0,0-1 6 16,2 0-5-16,1-3 6 0,2 2-1 0,-2-1 4 0,4-1-5 0,4 1 4 16,3-3 1-16,0 2 2 15,0 0 9-15,4 0-6 0,-2 2 0 0,0-2 5 16,2 0-2-16,-2 0 4 0,-1-2 3 0,-1 2-8 0,2 0 3 0,0 0-2 16,2 1 2-16,5 1-9 0,-3 0 0 0,3 0-2 15,-6 0 2-15,-2 0 1 0,-3 0 2 0,-2 0-1 16,1-1 2-16,-1 2-6 0,-1-2 1 0,-1 1-3 15,-1 1-1-15,-5-2 7 0,1 2-3 0,-4 0 5 0,-2-1-2 16,-3 1 3-16,-4 0-2 0,0-1 2 0,-3 1 10 16,-3 0-10-16,0 0 11 0,-2 0-11 0,-1 0-2 0,0 1-2 15,-3 1-3-15,-2 0 1 0,0 0 5 0,0 0-18 16,0 0-1-16,0 0-8 0,0 0-9 0,0 0-24 16,0 0-10-16,0 0-5 0,-13-5-18 0,7 5-27 15,-1 0-13-15,-1 0-10 0,-1 0-59 0,-3 0-38 16,1 0-72-16</inkml:trace>
  <inkml:trace contextRef="#ctx1" brushRef="#br0" timeOffset="-101679.25">16421 15329 799 0,'1'-1'363'0,"1"-2"-201"15,0 0-48-15,1-1-22 0,-1-1-55 0,4-2-27 0,-3 1-7 0,3 2-3 0,-1 0-5 0,1 1 4 0,0 0 3 0,1 0 0 0,1 1 7 0,-1 0 19 0,3 2 3 16,-1 1 5-16,-1 1-4 0,2-1-6 0,0 2-1 15,3-2 1-15,-3-1 0 0,4 5-6 0,0-3 1 16,1 2-2-16,-1 0-11 0,1 1-4 0,-3 2-8 16,-4 0 5-16,4 1 4 0,-3-1-29 0,0 0 3 0,1 2-14 15,1 2 11-15,-3 1 4 0,0 3 7 0,-3 0-4 16,-2 0 11-16,2 2-8 0,-1 0 9 0,1 2-8 16,-2 0 8-16,0 0 3 0,-1-2-1 0,-3 1 2 15,-1 0 2-15,0 1 5 0,1-1-4 0,2 2 6 0,-1-4 13 16,-1-3-5-16,0 3 11 0,1-2-9 0,-1 1 10 15,3-3-6-15,-2-2 0 0,0-5-1 0,4 3-2 16,-3-2-5-16,2-3 0 0,-2-1-2 0,-1-3 7 16,3-1-14-16,1 3 8 0,3 0-9 0,-1-1 15 15,-2-1-7-15,-3-4 6 0,3 0-6 0,1-3 2 0,2 0-3 16,0-1-2-16,0 0 1 0,0-1 4 0,-1 0-3 16,-1-1-3-16,0-2 1 0,2 0-1 0,-3-2-8 15,3-2 4-15,-1-1-6 0,2-1-4 0,0 1 5 16,-3-2-4-16,2-1 5 0,0-2-4 0,1-3-3 15,0 2 4-15,-1-1-3 0,0 0 3 0,-1-1-1 16,1 0-3-16,0-1 3 0,0 0 2 0,-1 2 2 0,-2 1 0 16,2 3 2-16,-3 1 5 0,-1 2-7 0,0 4 2 15,-4 1-4-15,2 1 5 0,-2 3-4 0,0 2 0 16,1 2-1-16,0 1 15 0,-3 1 0 0,2-1 0 0,0 2-1 16,2 2 6-16,0 0-16 0,0 0 6 0,0 0-10 15,0 0 0-15,-1 0-7 0,1 0-1 0,-1 0-3 16,-1 0-1-16,1 0-9 0,0 0 1 0,0 0-4 15,0 0 2-15,1 0-2 0,0 0-2 0,0 0 1 16,0 0 6-16,0 0-1 0,0 1 3 0,0-1-2 0,0 1 16 16,0 0-17-16,0 0 7 0,0 0-13 0,0 0 0 15,0 0-22-15,0 0-18 0,0 0 2 0,0 0-19 16,0 0-17-16,0 0-7 0,1 0-10 0,0 0-44 0,0 0-12 16,0 0-45-16</inkml:trace>
  <inkml:trace contextRef="#ctx1" brushRef="#br0" timeOffset="-101314.68">17178 15505 1030 0,'-7'0'170'0,"6"0"-49"0,1 0-25 0,0 0 21 0,0 0-110 0,0 0 0 0,0 0-11 0,0 0 7 0,2-11-10 0,4 5 1 0,-2 0-1 0,2-2 2 16,1 2 8-16,-2 0 12 16,3 0 7-16,3 1 1 0,-3-1 24 0,2 2-11 15,0-1 7-15,-1 0-9 0,1 1-2 0,1-2-5 0,0 1-5 16,3 0 2-16,0 0-15 0,-2 1-9 0,3 0-1 0,-2 0-1 0,2 0 2 15,1 0-6-15,0-1-2 0,4 1-4 0,-2 2-16 0,2-1-3 16,1 0-7-16,-5 0 2 0,1-1-21 0,1-1-22 16,-1 2-23-16,1 0 1 0,4 2-48 0,1-1-138 31</inkml:trace>
  <inkml:trace contextRef="#ctx1" brushRef="#br0" timeOffset="-101045.71">17853 15054 1478 0,'0'6'185'0,"0"1"-57"0,-1 0-17 0,1 0-16 0,0 1-75 0,0-1-27 0,0 1-10 0,1 0-5 16,-1-1-13-1,2 2-7-15,-1 0 5 0,2 1-5 16,-2 1 20-16,1 1 16 0,3 4 4 0,-4-1 1 15,-1 0-6-15,2 0 25 0,-2 2-8 0,1 2 16 16,1-1-3-16,-1 3-1 0,1-3 0 0,-2 1-3 16,2 1-16-16,-2 1-5 0,1 2-11 0,4 0 4 15,-5 0-4-15,0 1-5 0,0 0 2 0,0 0-7 0,1 1-10 16,-1-4 2-16,0 2-14 0,0-3 7 0,1-1-23 0,2 1-9 16,1 0-13-16,1-4-4 0,-3-1-48 0,1-1-87 15,4-5-93-15</inkml:trace>
  <inkml:trace contextRef="#ctx1" brushRef="#br0" timeOffset="-99168.79">18123 14164 580 0,'3'0'84'0,"0"0"173"0,0 0 56 0,0-1-193 0,1-1-112 0,0 1 3 0,3-1-29 15,0 0 20-15,2 0-27 0,-1 0-22 0,-1 0 3 0,0-1-12 16,2 2-8-16,-4-2 49 0,2 1-6 0,-1 0 21 16,0 1 21-16,-3-1 21 0,2 0 13 15,-2 1-4-15,0 0-4 0,2 0-7 0,-2 0-6 0,1 1 4 16,-1 0 0-16,2 0-28 0,-3 0 4 0,3 1-12 0,-2 1 1 15,2 0-2-15,-2 1-2 0,3-1 1 16,-5 0 5-16,4 3-1 0,-1-2 10 0,0 1-7 16,1 1 12-16,1 2 7 0,-2 1-8 15,0 1 8-15,4 2-14 0,-4 1 3 0,1 3-4 0,3 2 1 0,-7 4-22 16,6 2 12-16,-2 4 0 16,-3 0 5-16,7 2-12 0,-8 1 3 0,-2 0-3 0,5 4 4 15,-9-4-16-15,3-1 30 0,6-1-16 0,-8-3 21 0,6-1-7 0,-5-3 12 16,-4-1 5-16,5-4 1 0,3-2 3 0,0 0-2 15,-2-4-5-15,1-2 3 16,-4-2 3-16,3-5-9 0,-2 2 4 0,6-2-6 16,-3 1 2-16,1 0-20 0,2-2 2 0,-4-1-7 15,3-2 10-15,2 0-9 0,-3 0 5 0,-1-3-7 16,-1 1 6-16,2 1-1 0,1-4 1 0,2 0-1 0,-3-3-1 0,-6-1-2 16,-1-1 5-16,0 0-2 0,2-1 5 0,1 1-2 15,0-1-5-15,0 0 3 0,-3-1-1 0,3 1 6 0,-2-2-2 16,2 1 3-16,2-1-5 0,0 1 1 15,1-1 6-15,0-1-4 0,0-2-3 0,0 1-5 16,-3-1-1-16,3-2 1 0,3 2 9 16,-3-5-12-16,1 1-3 0,1 2-2 0,-2-3 9 0,1 2-11 0,1-3 6 15,0 1-10-15,-1 0-3 0,1 0 9 16,0 2 2-16,2 1 3 0,-4 1 5 0,0 1-1 0,1-1-5 0,-3 0 4 16,2 3 7-16,1 2-7 15,0 2 7-15,-1 3-7 0,1-5 8 0,-2 3-2 0,0 3 2 0,0-2-1 16,-1 4 7-16,2 0-3 15,0-5 9-15,0 6-5 0,2 0 14 0,-1-1-8 0,1 4-5 0,-1-1 2 0,0-3-8 0,0 5-6 16,-1-3 0-16,3 0-2 0,-1 1-6 16,4-2 4-1,3 3-2-15,-2 0 3 0,6 1-2 0,-1 0 3 16,-6-1 1-16,6 3 0 0,-5 0-2 0,1 2-4 16,1 1-3-16,-4 0 1 0,1 0-13 0,-1 2 3 15,0 4-1-15,-2 0 3 0,0 7-1 0,1 1 1 16,-3-1 2-16,-5 2 1 0,4 0 14 0,-4 3-10 15,-4-1 6-15,1 0-8 0,-3 0 14 0,2 0-3 16,2 1 3-16,3-2-1 0,-9-2 12 0,8 0-5 16,-6-1 4-16,4-1-4 0,1-2 6 0,2-1-2 15,3-1 2-15,1-1-1 0,2-3 8 0,1 0-6 0,0-1 12 16,1-1-8-16,3 1 10 0,-3-1-13 0,3 0-5 16,4 1 2-16,1 1-6 0,5-1-11 0,-1 1-1 15,0-2-4-15,0 5 4 0,-2 0-10 0,-1-1 1 16,-3 3-4-16,0-4 7 0,-2 0-10 0,1 1-5 0,-2 1-1 15,1 1 4-15,-1 1 5 0,0 1 4 16,1-3-4-16,-2 1 5 0,0 0 8 0,0-2 0 0,1 1 2 16,-1 3 3-16,1-4-2 0,0 1 5 0,0-2-4 15,0 0 8-15,-2-1-11 0,1-1 3 0,0-1-6 16,1-1-8-16,0-1-21 0,-1-1-15 0,1-2 3 16,1 0-15-16,-1-1-58 0,2-1-14 0,-1-1-17 15,-1-2-31-15,3-1-91 0</inkml:trace>
  <inkml:trace contextRef="#ctx1" brushRef="#br0" timeOffset="-98469.24">19427 13369 531 0,'0'0'48'0,"0"0"49"0,0 0-69 0,0 1-9 0,-1 0-26 0,0 0 15 0,-18 16-7 0,16-12-5 0,0-2 15 0,-1 0-13 0,-3 0 8 0,4 1 29 15,1 2-1-15,2-6 13 0,-4 5 16 0,-2-5-24 0,2 1 11 16,2 3-15 0,2 0 0-16,0 0 12 0,-1-3-9 0,-4 0 12 0,2 1-12 15,-3-1-7-15,4 2 0 0,0 1-3 0,-1-1-2 0,2 1-12 16,-2 0-2-16,0 0 1 0,0 1 13 0,-1 0 10 16,-2 3 5-16,4 0-2 0,-2 1-3 0,3 2-8 15,-4-1-2-15,3 4 0 0,1 2-1 0,2 4-5 0,2 0 0 16,-3 3-2-16,1 0-12 0,-2 4-2 0,1 5 1 15,-1 0-2-15,1 1-3 0,2 0 5 0,0 2-3 0,9 5 7 16,-8-2-1-16,2 4 0 0,1-1 1 0,-4-5-1 0,6 3 7 16,-2-4-3-1,0-1 1-15,3 3-2 0,0-4-6 0,1-2 4 16,2 0 2-16,0-4 2 0,2 0 6 0,-3 0-10 0,2-3 2 0,-2-2-3 0,0-4 10 16,0-3-13-16,-1 0 5 0,0-2-8 0,-1 1 2 0,3-1-9 15,-6-5-2-15,1 0-2 16,-1-3-4-16,-1-1-16 15,-3 1-13-15,1-3 1 0,1-1-24 0,-3 0-11 16,-1-1-11-16,0 0-4 0,0 0-46 0,0 0-9 16,0 0-55-16,0-1 18 0,7-17-128 0</inkml:trace>
  <inkml:trace contextRef="#ctx1" brushRef="#br0" timeOffset="-97849.98">19546 13675 1343 0,'2'1'181'0,"-2"-1"-92"0,0 0-15 0,0 0-20 0,1 0-49 0,0 0-25 0,0 0-6 0,1 1-4 0,-1 0-4 0,-1 0 17 0,23 18-3 0,-21-13 8 0,2-1 14 0,-1 0 11 16,1 0 8-16,0 0-2 16,0 1 4-16,1 1 4 0,-4-1-1 0,3 1 0 15,-1 1-19-15,2 1-4 0,-1 0-4 0,-2 2 2 0,1 1 0 16,2 2-5-16,0 5 1 0,-2-2-5 0,-1 5-6 16,1 1 2-16,0-1-5 0,-1 4 6 0,0 2 10 0,1 0-3 15,-3 1 5-15,4-1-4 0,-1-2 12 0,-2 0-8 16,2-1 5-16,-3 1-6 0,0-3 6 0,1-2-10 15,3-2 2-15,-7-5-6 0,5 1-9 0,-2-4-32 0,-3-4-26 16,4-2-3-16,-1-5-84 0,0 0-85 0,0 0-42 0</inkml:trace>
  <inkml:trace contextRef="#ctx1" brushRef="#br0" timeOffset="-97534.16">19187 13792 1410 0,'7'1'250'0,"-5"-1"-162"0,3 0-17 15,-1-2 5-15,3 2-81 0,6-2-46 0,1-2-12 0,6 1-12 16,1-2-10-16,-1-1 36 0,2 1 13 0,-1-3 4 15,2 0 30-15,1 0 5 0,1-1 9 16,4-1-1-16,-2 1 16 0,-1-2 22 0,3 0-7 0,-1-1 11 16,0-2-18-16,1 1-15 0,4-2-2 0,1 2-5 15,3 1-20-15,0 0-21 0,0-1-19 0,-1 0 1 16,-3 0-44-16,-4 2-68 0,-1 4-23 0,-4 1-18 16,-3 1-34-16,0 0 53 0,-2 1-10 0</inkml:trace>
  <inkml:trace contextRef="#ctx1" brushRef="#br0" timeOffset="-97056.98">20047 14025 1143 0,'8'1'201'0,"-5"-1"-70"0,-3 0-14 0,0 0 3 0,1 0-98 0,15 0-5 0,-8 0-18 0,2 1 8 0,-4 2-18 0,1 1 3 0,1 0 6 16,-5 2-4-16,8 2 4 0,-6-3 0 16,0 1-6-16,2 1 4 0,-7-1 7 0,2 2-3 0,-2 0 6 15,1 0-8-15,4 2-4 0,-5 1 4 16,1 2-8-16,0 4 8 0,-2-2 0 0,0 2-15 15,1 2 12-15,-5-1-13 0,5 3 18 0,-1 2-9 16,-1-2 7-16,2 4-9 0,-4 2 11 0,3-1 1 16,-1 1 1-16,0-4-1 0,-4 2-5 0,4-3 4 15,-4-2-17-15,5-2 10 0,1-4-27 0,-1-2-77 16,-1-2-45-16,0-4-18 0,2-1-142 0</inkml:trace>
  <inkml:trace contextRef="#ctx1" brushRef="#br0" timeOffset="-96786.08">20351 14065 1138 0,'8'2'148'0,"0"-2"330"0,1 0-394 0,0 0-76 15,0-2-29-15,5 2-9 0,-1-2-48 0,2 0-23 16,1-1 6-16,2-1-8 0,-2-2 52 0,5-1 32 16,-3 0 10-16,5-1 4 0,-3 0 16 0,-4 1-2 15,2 0 1-15,-3-1-1 0,3 2 8 0,2-1-6 16,-1 2-1-16,3 1-3 0,-4-2-10 0,5 1-23 16,0-1-25-16,-1-2-3 0,-1 1-88 0,-1 1-157 15</inkml:trace>
  <inkml:trace contextRef="#ctx1" brushRef="#br0" timeOffset="-96465.27">21050 13806 1573 0,'4'10'192'16,"0"0"-110"-16,-4-1-13 0,0 1-31 0,-3 1-38 0,4 5-39 0,1-1-7 0,-2 1-14 16,2 2-9-16,-2-2 25 0,0 2 10 0,1 1 2 15,-1-2 16-15,-1-1 31 0,1 1-11 0,2-2 19 16,3 3-9-16,-3-4-3 0,4 1 4 0,-5 0-5 16,1-1-14-16,-2 1 3 0,0-1-2 0,0 1 3 15,-3-2-11-15,3 1-19 0,0-2-11 0,0 0-1 16,0-1-20-16,2-3-9 0,-3 0-13 0,1-1 2 15,-1-4-9-15,-2-2-29 0,1-2-27 0,2 1-10 32,0 0-97-32</inkml:trace>
  <inkml:trace contextRef="#ctx1" brushRef="#br0" timeOffset="-96181.34">20672 13783 1597 0,'0'0'165'0,"0"0"-100"0,0 0-17 16,0 0-21-16,0 0-39 0,0 0-27 16,0 0-13-16,16-8 0 0,-10 4 18 0,6-1 21 15,3-1 13-15,2-1-2 0,4-1 3 0,0-1 21 16,2-1 0-16,2 0 8 0,1 0-15 0,0-3 0 15,1 1-8-15,2 1 7 0,2-3 7 0,0 2-24 16,4 0 5-16,-4-3-12 0,-2 2-1 0,1 0-22 16,-2 0-7-16,-3 0-5 0,1 1-13 0,-5 2-37 15,-2-1-6-15,-2 5-12 0,-1 0-7 0,-1 1-44 16,1-1-20-16,-1 2-18 0,1-1-76 0</inkml:trace>
  <inkml:trace contextRef="#ctx1" brushRef="#br0" timeOffset="-95658.97">21283 14083 634 0,'-3'2'111'0,"-1"-1"35"0,1 0-28 0,3-1 33 0,0 0-118 0,0 0-23 15,0 0-10-15,-1-1 1 16,1 0 2-16,-8-18 7 0,8 12 11 0,2-2-3 16,1-2 19-16,1 1 25 0,2-2-7 0,0 0 13 15,1-3-8-15,0 1-22 0,0 2 1 0,0-1-8 16,1 3-12-16,2 1-24 0,-1-2-3 0,-2-1-9 15,1 1-9-15,1 3 6 0,2 2 2 0,1 4 3 0,-1 1 18 16,-3 0-4-16,1 2 1 0,5 4-3 0,-5 2 12 16,2 3-10-16,-4 0 5 0,1 3-9 15,0 2-3-15,-2 2 4 0,1 0-11 0,-5 2 8 0,1 0 7 16,0 3-3-16,-3-1 7 0,0-2-6 16,0-1 3-16,0 1 7 0,-3-1 1 0,1 1 3 15,-1-1 17-15,-2-3 4 0,2 0 17 0,-1-3-8 16,0 0 18-16,4-3-5 0,-3-1-8 0,5-1 5 15,-4-3-14-15,2-1-11 0,4 0 5 0,-2-3-7 16,3 0-14-16,-3-2 12 16,4-1-13-16,2-3 14 0,-2-1-7 0,5 0-10 15,-2-1 3-15,1-1-6 0,4-1 1 0,-2-2-14 16,3-1-8-16,0-1-2 0,0-1-7 0,2-1-9 16,-3 1-7-16,1-1-5 0,1 2-24 0,-3-1-28 15,0 0-17-15,0-1-7 0,-1 1-36 0,0-1-89 16,0 2-88-16</inkml:trace>
  <inkml:trace contextRef="#ctx1" brushRef="#br0" timeOffset="-95101.31">21684 13093 1577 0,'6'0'168'0,"0"0"-120"0,5 2-13 0,-2 2-32 0,3 1-20 0,0 1-27 0,-1 2-3 0,3-2-9 0,-2 2 7 0,4 0 33 0,3-1 8 16,0 1 8-16,-1 3 13 0,0-2 9 0,2 2 9 15,-1 1 0-15,2-1 4 0,-2 1-1 0,1 0-11 16,2 2 9-16,1 1-16 0,-1 2-19 15,1 3-1-15,1 4-7 0,-1-1-7 0,1 4 12 0,-4 1-11 16,0 2 11-16,-1 0-3 0,-2 4 3 16,-1 4 6-16,-1 1-4 0,3 7 1 0,-3-1 2 15,1 0-7-15,-5-1 6 0,2 4 5 0,-2 0-3 16,-3 4 9-16,2 4-8 0,-3 0 9 0,-6 2-1 16,3 1 2-16,-4-1-1 0,-8 0-2 0,2 2 1 15,-10 1 0-15,0 1 0 0,-2 3 1 0,-3 0-20 16,0-5 4-16,-4-1-10 0,0-2 0 0,-9-1-9 15,-3 2-11-15,-7-4 2 0,-5 0-18 0,-5-4-52 16,-3-5-51-16,-4-7-5 0,-1-4-171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7-29T06:07:59.204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context xml:id="ctx1">
      <inkml:inkSource xml:id="inkSrc8">
        <inkml:traceFormat>
          <inkml:channel name="X" type="integer" max="12064" units="cm"/>
          <inkml:channel name="Y" type="integer" max="7540" units="cm"/>
          <inkml:channel name="T" type="integer" max="2.14748E9" units="dev"/>
        </inkml:traceFormat>
        <inkml:channelProperties>
          <inkml:channelProperty channel="X" name="resolution" value="400" units="1/cm"/>
          <inkml:channelProperty channel="Y" name="resolution" value="400" units="1/cm"/>
          <inkml:channelProperty channel="T" name="resolution" value="1" units="1/dev"/>
        </inkml:channelProperties>
      </inkml:inkSource>
      <inkml:timestamp xml:id="ts1" timeString="2025-07-29T06:10:23.928"/>
    </inkml:context>
  </inkml:definitions>
  <inkml:trace contextRef="#ctx0" brushRef="#br0">10136 8499 529 0,'-3'4'78'0,"0"-1"161"0,1 0-183 0,2-3-29 0,0 0-5 0,0 0-5 0,0 0-8 0,0 0-2 0,0 0-8 0,0 0 5 0,0 0 5 0,0 1-4 0,0-1 9 0,-12 8-10 15,4-7-6-15,5 0 14 0,0-1-8 0,3-1 13 0,-3 1 1 16,-2-3-6-16,-1 2 11 0,0 0-10 0,-1-2-4 0,1 1 15 0,-3-2-15 0,0 1 15 16,1 0-15-1,-1 1 0-15,3-1 4 0,0 0-3 0,2 1-6 0,-3-2 4 0,-2 3-7 0,0-2 6 0,-2 1 2 32,2 1 0-32,-3-3 6 0,3 4-4 0,1-2-3 15,-1 1 13-15,0-1-9 0,-2-1 13 0,0 1 3 16,1-1-6-16,-2 1 8 0,2 0-10 0,-1 0-5 0,-2 0 3 15,2 0-13-15,-4 0 10 0,5 1-5 0,-3 0-4 16,2 1 4-16,1 0-6 0,-4 0-1 0,4 1-5 16,-5 1-4-16,2 1 1 0,2 1 7 0,-2 1 2 15,2-1 7-15,-3 2-5 0,3-1 4 0,0 2-10 16,0 0 6-16,0 2-7 0,1 1 0 0,5 1-7 16,-5 2-2-16,4 1 2 0,2 1 13 0,-3 2-16 15,8 2 4-15,-3 0-9 0,-3 3 5 0,2-1 6 16,2 0 1-16,-3 2 0 0,3 1-6 0,1-1 8 0,-2 0-11 15,4-3 10-15,1 0-7 0,0-4 10 0,6 0 12 16,-2 1-6-16,4 0-4 0,3-2 10 0,-6-1-7 0,9-4 10 16,-5-2-10-16,4-1 0 0,4-3-2 0,-2-1 2 15,2-2 1-15,1-1 3 0,-4-3-5 0,-1-1 4 16,3-2 0-16,-2-3-3 0,4-1 4 0,-3-4-5 16,-1 0-4-16,0 0 12 0,-1-1-4 0,1 1 6 15,0 0-5-15,-2-5 4 0,0 1 1 0,-3-1 1 16,4 0-1-16,-4 0-9 0,-2-2 0 0,-1 1-3 0,-3 0 4 15,-2 1 0-15,4 3 6 0,-6 1-4 0,1-1 1 16,-3 4-6-16,-7-2-6 0,1 1 3 0,2 4 7 16,-3-1-7-16,-1 1 8 0,2 4-8 0,-4 1 7 0,3-1-8 15,-1 3 1-15,-1 1-5 16,2 1 10-16,-3-1-4 0,2 1 2 0,1 3-2 16,-4-3 8-16,4 4-18 0,2 0 7 0,-5 0-10 0,6 1 12 15,-2 0-3-15,3-2 0 0,0-1 0 0,1 2 4 16,0 0-5-16,2 0-2 0,0-4-2 0,0 0 8 0,0 1-7 15,0 0 12-15,0 0-9 0,0 0 6 0,0 0 2 16,0 0-7-16,1 0 5 0,12 13 0 0,-9-13 3 16,0 0 3-16,1 0-3 0,-4-1-9 0,2 0 9 0,0 1-10 15,0-1 11-15,2 0 2 0,-1 0-5 0,0-2 12 16,-1-1-13-16,-2 2-2 0,0-1 6 0,-1 2-6 16,0 0 6-16,0 0 3 0,0 0-4 0,0-1 5 15,0 0-5-15,0 0 0 0,0-19 7 16,-1 15-9-16,0 2 8 0,1 3-6 0,0 0-4 0,-9-10 6 0,6 5-5 15,-3 2 5-15,1-3-7 16,1 2 2-16,-5 1-2 0,2-1 0 0,-1-1 0 0,0 1-1 0,-2-1 2 16,-2 3 8-16,-1-1-17 0,-3 0 2 15,-2 2-7-15,-1-1 5 0,-1 1-3 0,-1 1 0 0,-3-1-2 0,-6 1 1 16,-2 1 5-16,-1 1-2 16,-3 3 3-16,3-1 3 0,-3 2-16 0,1 0 7 15,-3 0-11-15,-3 4-1 0,1-1 17 0,-6 1-2 16,-8 0 6-16,1 1-16 0,-6 0 0 0,3 0 0 0,4 6 2 15,0 1 6-15,0 1 6 0,-8 2-7 0,-3-4 6 16,-4 0 4-16,-3 2 5 0,4-3 3 0,-1 2-2 16,1 0-10-16,-7 1 8 0,-4-1-6 0,0 1 8 0,-1-2 6 15,9 0-6-15,-2 0 9 0,-4 2-10 0,-1-2 0 16,-1-1 12-16,5 0-7 0,3-2 8 0,-3 0-8 0,-2-1-2 16,-2 0 8-16,4 0-7 0,0 0 4 0,5-4-12 15,1 1 0-15,-3 0-4 0,-3-1 5 0,0-1-2 16,2-2 5-16,-2-4-5 0,4 5 2 0,-2 2-4 0,-3 0-1 15,2-4 0-15,1 0 5 0,9-3-5 0,3-1 1 16,0 4-1-16,1-4 1 0,-7 1-1 0,7 2 2 16,-3-2-3-16,3-1-9 0,3 1-14 0,0 1-11 0,1 0 3 15,-3 2-8-15,-2 0 18 0,2 0 9 16,0-5 1-16,5 2 22 0,3 0-9 16,0 0 5-16,1 4-7 0,-1-2-3 0,0 1 14 15,-1 0-2-15,3-1 8 0,0 3-5 0,1-3 1 16,6 0-3-16,-3 0 2 0,8-1-5 0,0 1 24 15,-2 0-4-15,4 1 10 0,-3-1-17 0,1 0 6 16,2 1-9-16,4-4 7 0,0 2-15 0,6 0 13 0,6-2-5 0,-4 0 7 0,4 2-13 16,3-2-5-1,-2 2-2-15,6-1-2 0,0-1-13 0,-3 3 17 0,4-2-13 0,1 1 14 16,2 1-8-16,0-2 2 0,1 1 3 0,1-1-4 16,2 1-11-16,0-1 7 0,1 0-10 15,1 2 9-15,-1-2-1 0,4 3-3 16,-1-2 10-16,0 1-9 0,3-1-3 0,1 2 13 0,0-1-11 15,1-2 12-15,2 2-3 0,-2-1 1 0,3 1 4 0,-1 0-5 0,-2-1-7 16,6 2 13-16,-5 0-12 0,-1 0 12 16,4 1 0-16,-4-2-2 0,-3 1 5 0,6-1-6 15,-2 1-5-15,-1 3 15 16,2 1 0-16,-3 0 6 0,3 1-11 0,-2-2 9 0,-5 0-3 16,3 4 8-16,-4 0 3 0,2 0-10 0,6 3 2 15,-4-2-2-15,1 1 9 0,-2 2-9 0,-2-3 3 0,1 1-6 16,1-1-7-16,2-1 0 0,-5 2-6 0,5 1 6 15,-2 0 1-15,2 0 0 0,2 0 4 0,-4-2-4 16,-1 1 6-16,1 1-7 0,-2-1-3 0,2 2-1 16,-1-1 7-16,1 0-1 0,3 0 7 0,-2 0-5 15,2-2 8-15,0-3-16 0,0 2-1 0,1-4-5 0,1-1 10 16,4 1 3-16,-2-2 6 0,3-2-4 0,1-3-5 16,0-1 11-16,1-3-9 0,0-1 12 0,-2 1-14 15,2-2 0-15,3 0 1 0,1-2-2 0,-1-2-9 16,2 1 15-16,0-1-12 0,-5-1 13 0,5 0-5 15,-5-3 6-15,-2 0 8 0,-2-1-6 0,3 1-8 16,-5-2 15-16,-1 0-7 0,1-1 13 0,-6 0-9 0,-1 1-2 16,-1-2 4-16,-3-2-1 0,-1 1 6 0,-3-2-13 15,-1 3 4-15,-1 0-6 0,1-2 3 0,-2 0 3 16,-1-1-4-16,-1 0 5 0,-3 0 2 0,0 0-7 16,0 1 3-16,-3 0-3 0,0 2 3 0,1-2-1 15,0 0 2-15,3 0-2 0,1 2-10 0,-1 1 6 16,-2 1-5-16,1 2 6 0,-1 0-3 0,-2 1-20 0,6 1-2 15,-4-1-8-15,1 3-14 0,-1 4 5 0,-1-1-22 16,1 1 12-16,0 3-41 0,3 0-72 0,-1 1-30 16,-2 4-21-16,2 1-109 0</inkml:trace>
  <inkml:trace contextRef="#ctx0" brushRef="#br0" timeOffset="871.67">5118 9790 742 0,'-1'-6'61'0,"-3"-1"-35"0,4-2-9 0,0-1-5 0,1 0-24 0,3-1 4 0,-1 0-27 0,1-1 17 0,-4 1-25 0,1 2-19 0,-1 1 10 0,1 2-17 16,3-2 7-16,-4 1 42 0,4 1-4 0,-4 2 17 15,0-1 20-15,-1 2 15 0,-2 0 20 0,3 3-10 16,0 0 19-16,0 0 7 0,1-1-9 0,12-11 10 15,-5 11-9-15,-2-2-21 0,2 1-6 0,0 1-8 16,0 1-32-16,5 0 12 0,0 3-6 0,0-2 7 16,6 0-9-16,-1 0 1 0,6 1 6 0,-1-1-4 0,0 0-3 15,4 2 18-15,-2-3-12 0,3 0 16 0,1 1 7 16,5-1-1-16,-4-4 12 0,5 1-10 0,2-1-2 0,3 0 11 16,8 0-2-16,2-3 7 0,6-2 6 0,-2 1-20 15,1-1 3-15,-1 1-7 0,0 0-4 0,5-2 6 16,4 0-9-16,2 0 9 0,4-3-5 0,-4 2-9 15,-2-2 5-15,4-1-7 0,-1-1-2 0,9-1 5 16,3 0-4-16,-2 1 6 16,-1-1 2-16,-4 0-9 0,4-1 9 0,0 0-10 0,2-1 1 0,-4 0 3 15,-4 0-6-15,0 0 6 0,6 0 0 0,2 0-4 0,-1-1 3 16,0 2-5-16,-7 1-15 0,-1-3 26 0,-2 4-7 16,2 0 14-16,-1 2-1 0,0 1-14 0,-5-4 7 15,-4 6-8-15,-2-3 0 0,3 2 9 0,6 2-8 0,-4-3 8 16,3-1-11-16,-3 2-1 0,-8 3 1 0,1 2-2 15,-2 1-7-15,1-1 16 0,0-2-10 0,-2 2 13 16,-3-3-1-16,-3 5-10 0,-4 0 8 0,-1-3-10 16,-2 3 1-16,0-1 15 0,-1 1-8 0,1 1 12 15,4 0-7-15,1 0 2 0,-2-1 6 0,-3 1-4 16,-2 2-3-16,-2 0 1 0,-2 0-6 0,-2 0 7 16,1-2 5-16,-4 1-10 0,1-1 8 0,-1 1-9 0,-1 0 9 15,2-2-9 1,-1 0 6-16,1 0-7 0,3-3 0 0,-5 3-1 0,2-2-5 0,-3-1 3 0,-5 1 5 15,2-1-4-15,-1 0 7 16,-2-1-8-16,-1 0-3 0,-1 1 0 0,-2 0-1 16,0 1 0-16,2 0-5 0,-5-1 12 0,2-2-6 0,2 2 10 0,0 1-4 0,-1-1-2 15,1 0-1-15,-5 1 0 16,2 0 6-16,1 0-10 0,-1 0 6 0,0 1-6 16,0 0-3-16,-1 0 4 15,0 0-5-15,1-1 5 0,-2 3-8 0,-3-2 8 16,-3 3 0-16,0-2 3 0,1-2-5 0,-2 2-4 0,1 0 4 15,-1 0-4-15,0 1 7 0,0 0-9 0,0 2-10 16,-4 1 3-16,0 0-6 0,0 0-33 0,1 0-9 16,0 0-12-16,0 0-47 0,0 0-45 0,0 0-81 15,2 1 10-15,16 15-233 0</inkml:trace>
  <inkml:trace contextRef="#ctx0" brushRef="#br0" timeOffset="114115.74">17851 4037 390 0,'0'0'58'16,"-3"-5"24"-16,1 0 38 0,2-1-105 0,0 2 23 0,0 4-4 0,0 0 11 0,0 0-11 0,0 0-3 0,0 0 17 0,0 0-10 0,0 0 14 0,0 0-5 16,0-1-7-16,0 0 4 0,1 0-6 0,-1 0-11 0,1 0 3 15,0 0-10-15,-1 0 8 0,0 0 1 0,0 0-15 16,0 0 10-16,2 0-13 0,-1 0-10 0,-1 0 15 15,1 0-14-15,-1 0 14 0,0 0-14 0,1 0-8 16,-1 0 4-16,0 0-6 0,6-1 3 0,-4 9 5 16,0 4-8-16,2 1 7 0,1 4-7 0,-2 3 8 15,5 0 0-15,0 6 1 0,-5-2-5 0,4 6 2 16,2 1-3-16,-5 0 4 0,7 6-1 0,-4-2-1 16,-6-2 5-16,2-2-4 0,-3-1-16 0,2-1 21 0,-2 2-11 15,4-3 15-15,-1-2-7 0,-1-2 1 0,3-1 0 16,1-5-1-16,-4 0-11 0,4-3 5 15,-3-2-5-15,-2-4 7 0,-1-8 2 0,0 0-8 16,0 0-5-16,0 0-4 0,12-7-32 0,-8-1-89 0,0-1-36 0,5-6-17 16,-4-1-75-16</inkml:trace>
  <inkml:trace contextRef="#ctx0" brushRef="#br0" timeOffset="114348.06">18017 3841 387 0,'-6'-3'64'0,"-2"-4"-25"0,1-1 21 0,2-2-10 16,-7 4 28-16,8 1 13 0,-4 1-14 0,2-2 16 16,7 1-5-16,-1-1-23 0,-1 4 11 0,-1 2-16 0,-5-3-2 0,1 4-20 15,4-1 4-15,-3 1-8 16,3-1-12-16,0 0-11 0,-2 1-8 0,2 0 4 0,2-1 0 0,0 0 0 16,0 0-7-16,-9 10 2 0,11-9-4 0,-3 0 2 15,-2 0 6-15,3-1-5 0,0 0-15 0,0 0 10 16,0 0-20-16,0 0 15 0,-1 1-41 0,-1 0-43 15,2 0-21-15,-1 12-7 0,5-10-46 0,-1 1-155 16</inkml:trace>
  <inkml:trace contextRef="#ctx0" brushRef="#br0" timeOffset="117165.84">17979 4667 188 0,'4'3'149'0,"-2"-3"-102"0,-2 0-6 16,7-4-14-16,1-1 21 0,-3 0 38 16,1-5-16-16,1 4 24 0,1-2-27 0,-1-2-3 0,2-3-1 0,-1 1-1 0,2-2-20 0,1 3 9 15,0-2-18 1,-2-1 16-16,1 0-11 0,-4-1-16 0,1 3 5 0,-2 0-13 0,0 0-13 0,0 0 13 15,0 0-14 1,1 1 12-16,-2 1-12 0,2-2 9 0,-1 1 2 16,0 0 1-16,0-2-3 0,-1 1-9 0,2 1 9 0,0-3-8 0,-1-1 2 0,2-3-3 15,-1 0-7-15,0-2 4 0,-1 0-2 0,2-2 9 0,-1 0-3 16,-2 1 5-16,1 0 4 0,-3 1-14 0,1 0 7 16,-2 4-10-16,1 2-1 0,0 2 6 15,-2 1-11-15,1 2 9 16,0 2 4-16,-1 4-9 0,0 3 8 0,0 0-12 15,0 0-7-15,0 0 7 0,0 10-9 0,-1-3 8 0,0 3-3 0,-1 4 11 16,1 1 3-16,0 4-1 0,0 4-8 0,1-4 14 16,0 2-6-16,1-3 8 0,-1-1-8 15,3 4-2-15,0-2 7 0,2 2-4 0,1-1-10 0,-1 0 15 0,1-5-12 0,0 2 15 16,0 0 6-16,1 0-15 16,1 3 8-16,0 2-12 0,3-1-4 15,-6 0 10-15,2 1-7 0,-2 2 8 0,-3-4-2 0,4 3-13 16,-3 2-4-16,-3-3-5 0,0 1-25 0,-2-3 37 0,-6-2-12 0,7-1 20 15,-7 0 0-15,1-3 2 16,5-3 11-16,-5-1-8 0,3-1-3 0,1-4 18 0,1-1-11 0,2-2 16 16,1-3 12-16,0-3-5 0,-1 0 6 0,2-4-9 0,0-1-12 0,3-1 8 15,2-6-4-15,-1-4 5 0,-1 0 0 0,3-7-13 16,4 0 7-16,-2-3-11 0,0-2-3 0,3 1 12 31,-4-1-11-31,6-1 12 0,-4 3-11 0,3-1-3 16,-1 6 3-16,0 2-4 0,2 2 1 0,-5 1 2 15,1 3 3-15,-1 0-2 0,-3 3-2 0,0 4 4 0,0-1-1 16,0 5 4-16,-1-1 7 0,-2 3-15 0,1 1 1 16,-2 2-3-16,2-1 16 0,-4-1-7 0,0 0 8 15,-1 3-8-15,0 0 9 0,0 0-13 0,0-1 5 16,0 0-7-16,0 1 1 0,0 0-1 0,0 0-1 16,0 0 0-16,0 0-9 0,0 0 11 0,0 0-5 0,-9 3 7 15,7 2-3-15,-3 0-4 0,0-2 4 0,0 4-3 16,2 0 1-16,0 0 2 0,1-1-7 0,-2-1 6 15,0 1-3-15,1 1 3 0,-2 2 3 0,1 3-3 16,3-3-11-16,-1 1 11 0,3 1-14 0,-2-2 14 16,-4 2 3-16,5 1-7 0,-1-3 15 0,2 5-15 15,3-1-7-15,-1 1 16 0,1 2-14 0,-2 1 16 16,2-3-1-16,-2 2-9 0,0 0 7 0,1-2-10 0,1-2-2 16,-2 1 11-16,4-3-2 0,-1-2 6 0,0 1-1 15,1-3-1-15,-5-1-3 0,4 0 2 0,-2-3-8 16,1-1 20-16,1 0-6 0,-3-1 13 0,3-1 4 0,0-1-11 15,0-4 9-15,2 0-11 0,-2-2-3 0,2 0 6 16,-1 0-10-16,0-3 9 0,2-1-3 0,-2-1-8 16,2-1 11-16,-1-1-10 0,-1-1-2 0,0-1 0 15,-3-1-4-15,2 2 4 0,-4 1 5 0,1-1-12 16,0 4 6-16,2-2-8 0,-4-3 8 0,0 6-3 16,0-2 2-16,0 2-3 0,0-1 3 0,1 2-3 15,0 5-7-15,-1 5 3 0,0 0-2 0,3-9 1 0,0 5 6 16,1 4-5-16,1 0 1 0,-2 0-5 0,1 3 0 15,0-1-1-15,2 3-3 0,1 3 4 0,1-1-6 16,2 2 6-16,-1 3 1 0,-2-3-1 0,-1 1 5 16,-4 0-5-16,5 3 2 0,-3-2 6 0,1 1 2 0,2 0 3 15,-6-2 1-15,1 2-10 0,-1-3 0 0,0 1-3 16,-2 1-3-16,2-2 14 0,-3-2-3 0,0 0 6 16,2-2 0-16,-4-1-1 0,3-2 2 0,-1-2-1 15,2 0-2-15,0 0 14 0,0 0-8 0,0 0 10 16,-2-14-12-16,-2 4 3 0,5-1 1 0,3-4-1 0,0 0-1 15,0 0-10-15,0-3 4 16,1 0-5-16,2-1 1 0,1-3 0 0,0 1-5 0,-2 0 3 0,5 1-4 0,-2 3 8 16,0 3-2-16,3 4 3 15,-3 3-3-15,2 3-10 0,0 4 1 0,-4 1-7 0,4 7-9 0,-5 1 13 16,1 4-7-16,-1 5 11 0,0-1 2 16,2 5 1-16,-3-2 3 0,1 0-3 15,-2-2-9-15,-4-1 20 0,4-3-2 0,-3-1 8 0,0-3-14 0,3-1 4 16,-1 0-2-16,0-3 5 0,2 1-5 0,-2-3 11 15,-2-2-5-15,3 0 9 0,-1-2 6 0,-1-1-2 16,2-1 2-16,0-4-3 0,0 1-7 0,-1-1 15 16,2-3-7-16,-3 0 10 0,3-1-5 0,-1-3 1 15,1-2 2-15,2-2-2 0,-4-4-10 0,0 2 3 0,0-4-12 16,-1 0 9-16,0-4-6 0,0-5-3 0,1 1 6 16,-3-6-7-16,0 3-6 15,0-2 3-15,-3 2-1 0,0 2 3 0,2 1-2 0,-2 2 11 0,-3-1-4 16,1-1 6-16,0-2-9 0,-2 3-4 0,0-1 1 15,-1 2-1-15,2 4 7 0,-1-1-6 16,3 3 4-16,0 1-4 0,-1 2-2 0,1 2-3 16,0 2 0-16,-1 2-1 0,5 3 4 0,0 0-3 0,2 5 0 0,0 1-2 15,-2 5 8-15,0 0-19 0,0 0 1 0,0 0-8 16,1 0 8-16,11 1-6 0,-8 6 2 16,0 4-4-16,0 4 2 0,1 4 2 0,0 3 7 0,2 3-4 15,-3 1 2-15,3 1 8 0,-1 0-3 0,1-1 6 0,-2 3 9 16,2-1-10-16,0-2-1 0,0 5-3 0,0-2 7 15,-2-3-1-15,3 3 3 0,-1-2-3 0,1 3 1 16,0 1-1-16,0 3-1 0,0 0 1 0,-1 0 6 0,1-1-11 16,-1-4 6-16,-2 1-7 0,1-1 10 0,0-5-8 15,1 1 0-15,-2-4-5 0,3-3 5 0,-1-1 0 16,-1-4 6-16,2-1-4 0,-3-2 0 0,2-2 3 16,0-2-6-16,0-1 6 0,0-2 6 0,-2-3-2 15,4 2 8-15,-3-2-6 0,-1-3 8 0,2-1-9 16,-5-3-5-16,4 0 0 0,-1-1 2 0,-1-2-4 15,2 0 13-15,1-3-13 16,-4-1 2-16,5 0-3 0,-4-3-3 16,0-1 2-16,0-2 5 0,3 0-8 0,-2-1 2 0,2-2-5 0,0 2 9 15,-1 3-1-15,3 3-2 0,-3 2 0 16,-1 4-1-16,-1 2 1 0,0-1-2 0,3 5 0 0,-2 1-15 0,1 2 13 16,-3 2-7-16,0 1 9 0,4 1 3 0,-2 2-5 15,0 2 6-15,0 1-8 0,0 2-10 0,-2 1 20 0,3 1-10 0,-4-3 15 16,1 0-4-16,1 0 0 0,-3-1 7 0,2 3-7 15,0-1 0-15,-2-2-1 0,1 2-3 16,-1-1 2-16,0-3 0 0,0-1 6 0,-1-6-1 0,0 0 3 16,0 0-8-16,0 1 15 0,0 0-7 0,0-1 12 15,2 0 2 1,-1 0-9-16,12 0 5 0,-9-6-6 0,0-1 6 0,0-2-16 16,0-4 5-16,0 1-9 0,-1-4-3 0,2 5 8 15,-1 0-4-15,3 1 4 0,-1 2-7 0,2 0-7 16,-3 1-3-16,-1 5-2 0,-1 3 1 0,2 3-2 15,-2 3 7-15,2 2-6 0,-3 0 4 0,1 1 10 16,0 3-9-16,-2 1 10 0,1-5 7 0,2 3-6 16,-3-2 9-16,3 1-9 0,1-2 9 0,-2-1-6 15,1-4 1-15,-3-2-2 0,1 1 17 0,2-1 0 0,-3-4 13 16,3 2-10-16,0-4 8 0,0-2-16 0,1 0 0 16,-4-5-2-16,3-1 8 0,2-1-17 0,0-2 3 15,-1 1-5-15,-2-2 12 0,-3 0-12 0,0 1 8 16,0-6-8-16,1-1 1 0,2 1-5 0,-2-2-4 0,-1 4 0 15,-1 1-2-15,-2-2 3 0,3 4-4 0,-1 1 6 16,-2 3 5-16,-1 6-10 0,-2 2 0 16,2 3-6-16,0 2-2 0,1 3-3 0,2 2 2 0,-4 2-3 15,-1 2 10-15,1 4 3 0,-2 3 3 0,2 1-1 16,0 0 8-16,-1 1-1 0,1-3-1 0,4 1-1 16,-1-3-2-16,2-3 11 0,0 0 1 0,-2-6 3 15,3 2-1-15,2-4 1 0,1-2 6 0,-1-1-3 16,1-1 11-16,-1-5-12 0,3 1 4 0,1-1-6 15,0 0-3-15,-1-2-3 0,0-3-1 0,1-4 0 16,2-3-5-16,-1-1-2 0,-3 1-4 0,1-3 3 0,0 1-6 16,1 1 8-16,1 1-2 0,0 2 4 0,-5 3-8 0,4 3-2 15,0 1-3-15,-6 5 0 0,-1 4-11 0,0 0 12 16,0 0-13-16,10 5 13 0,-4 3 3 0,1 2-3 16,-3 4 12-16,1 2-12 0,0 3 8 0,6 2 4 15,-3 3 0-15,1-1 3 0,1 1-3 0,0 0 0 16,2 0 0-16,-2-3 3 0,-1 2 2 0,1-3-6 15,2 2 1-15,-5-1-3 0,3-2 0 0,-7 0 2 16,4-1-4-16,-5 0 4 0,2-4-13 0,-1 0 6 0,-1-1-7 16,1-2 8-16,-3-1 2 0,0-2-1 0,-3-3 6 15,-1-1-5-15,0-2-14 0,0-2 18 0,-2 0-11 16,4-1 15-16,-3-1 6 0,2-1-7 16,-1-2 9-16,0-2-10 0,-2-1-1 0,3-3 8 15,-2-1-8-15,3-1 7 0,2-1 0 0,-2-4 0 16,3 2 8-16,-4-2-6 0,2-5-1 0,1 0-6 15,-3-3 4-15,2-4-3 0,0-1 8 0,-2 0-3 0,3-2 4 16,0 3-1-16,-1 0 3 0,-1 0 4 0,1 2-5 16,0-2 6-16,-3 2-6 0,4 0-8 0,-2-2 0 0,2 3-2 15,5 3-2-15,-4-1-1 0,3 5 3 0,2-4-2 16,0 7 6-16,-3 7-8 0,3-1-1 0,-4 6-1 16,3 1 3-16,-2 2-7 0,0-1-2 0,0 3-1 0,-3 0 3 15,0 0-12-15,0 0 3 0,8 10-8 0,-3-2-2 16,0 4 12-16,1 5-4 0,-4 3 7 15,1 2 11-15,0-1-5 0,-2 4 6 0,-1 0-8 16,2 1-4-16,0-1 16 0,-1-4-1 0,2-1 7 0,-2 0 0 0,2-1-5 16,-2 1-1-16,3-2-1 0,0 1-5 0,1-1 7 15,2-3-4-15,-2-1 6 16,0-2-4-16,3 1 6 0,-1-2 1 0,0-1 2 0,-1-1 1 0,1 0-11 16,0-3-1-16,0 1-1 15,0-6 18-15,1 1-3 0,-1 1 9 0,-1-4-9 0,3 6 6 0,-3-9-13 0,1-2 6 16,1 0-8-16,-1-3 5 15,1 2-6-15,0 0 3 0,-3-3-4 0,0-1-2 16,1-1 3-16,-1-3-6 0,2 3 6 0,1-2-1 0,-3-2-7 16,-1 3 2-16,-4 0-5 0,0 2-3 0,0 2 9 0,1 2-3 0,1 1 4 15,-2 1-2-15,0 1-9 16,0 4 2-16,0 0-4 0,0 0 6 0,0 0-8 0,0 0-1 16,-2 0-2-16,1 0 11 0,0 0 0 0,0 1 7 15,-11 14-8-15,12-8-13 0,0 0 24 0,-2 1-13 0,2 1 18 16,3 0 3-16,-1 0-11 0,4-2 9 0,-4 0-12 15,0-1-6-15,0 0 14 0,0 1-13 16,3 0 14-16,1 0-4 0,-2-1 0 0,0-2 8 16,0 1-7-16,-4-3 7 0,3-1-12 0,1 0 2 0,0-2-6 0,3-1-2 0,-4 1-9 15,-3 1-8-15,0 0-1 0,7-10-32 0,-7 3-28 16,5 0-44-16,-3-1 7 0,-2-1-120 0,6 2-81 31</inkml:trace>
  <inkml:trace contextRef="#ctx0" brushRef="#br0" timeOffset="117323.17">20126 3832 474 0,'5'6'-15'0,"-2"-6"8"0,-1-3-12 0,-2-1 11 0,-4 0-3 0,2 4 3 0,5-2 2 0,1 5-5 0,-3-2-32 0,-1 1-50 15</inkml:trace>
  <inkml:trace contextRef="#ctx0" brushRef="#br0" timeOffset="117735.19">20426 3945 391 0,'2'-9'117'0,"0"2"-74"16,0-1-29-16,-1 3 11 0,-1-1 22 0,0 1-3 16,0 0 14-16,-4 0-10 0,1 0-5 0,1-3 10 15,-3 2-21-15,3-2 20 0,-4-1-13 0,1 6 6 0,0-3 0 16,2 2-3-16,0 3-33 0,0-4 3 0,-1 5-18 15,0 2 14-15,3 1-6 0,-2 5 0 0,1 0 6 16,1-1-8-16,0 3-2 0,0-3 4 0,-2 6 1 16,2 0 2-16,1 3 1 0,0 2 6 0,0 1 1 15,0 1-1-15,0 1-12 0,0 4 12 0,0 0-10 0,1 0 11 16,3-1-8-16,-4-3 0 0,1-2 1 0,1-2-2 16,3 1-3-16,-1-5 5 0,3 5-4 0,0-5 4 15,0-5 3-15,1 2 2 0,0-6 6 0,0 1-5 16,0-2-3-16,0-2 8 0,-2 0 5 0,2-2 0 0,0-1-3 15,-1-4-7-15,0 0-10 0,-1-2 5 16,-1 1-17-16,1 0-5 0,1-2-16 0,-1-2 3 0,-2-1-53 16,1-2-46-16,4 0-33 0,-5-2-4 0,3 1-93 0</inkml:trace>
  <inkml:trace contextRef="#ctx0" brushRef="#br0" timeOffset="118243.21">18995 3784 488 0,'7'-1'154'0,"-1"-1"-106"0,4 2-15 0,0-3-10 0,2 2 18 0,4-3 27 0,0 0-10 0,1 2 18 0,1-5-3 0,1 2-16 0,2-1 8 0,0 0-12 0,4-2-9 0,0 1 3 16,2 1-17-16,2-2 15 0,-3-3-12 16,7 2-17-16,-1-1 10 0,-1-3-14 0,1 0-10 0,-3 1 2 15,3-2-2-15,0 1 2 0,-3 1-6 0,3-1 4 16,1 1-5-1,0 0 5-15,4 0-6 0,0 1 0 0,4 1-18 0,4 1 11 0,-3 1-16 0,-2 1-30 16,-2-1-6-16,-4 2-15 0,-1 2-53 0,-1 1-60 16,-2 1-68-16</inkml:trace>
  <inkml:trace contextRef="#ctx1" brushRef="#br0">22094 9288 0,'0'0'0</inkml:trace>
  <inkml:trace contextRef="#ctx0" brushRef="#br0" timeOffset="145279.65">15699 6405 281 0,'-7'-8'47'0,"0"7"4"0,1 0 19 0,1 2-32 0,-2-4 32 0,2 0-3 0,0 2 18 0,-2-3-12 0,2 1-4 0,1 1 4 0,0-2-16 0,0 0 16 0,1 2-9 15,1-2-16-15,0 0-1 0,0 2-8 0,1-3-29 0,-2 1 13 16,2-1-17-16,1 0 17 0,1 1-12 15,0-3-10-15,2 5 8 0,-1-1-9 0,1 0 3 0,1-2-8 16,-2-1-2-16,4 1-2 0,3 1 9 16,-1-3-3-16,4 2 2 0,2-2-3 0,0-2 3 15,3-1 2-15,1-2 5 0,5-2-1 16,3-2 3-16,4-2 10 0,6-4 1 0,0-1 2 16,0-4-7-16,1-3 13 0,0 0-14 0,1-5 16 15,-2-1 0-15,5-4-7 0,-1-4 12 0,7-1-12 16,6 0-8-16,2 0-2 0,-1 0-7 0,-3 4 6 15,-6-1 1-15,-3 0-5 0,0 1 3 0,-1 0-5 16,-1-2 0-16,2 2 0 0,-1 1-2 16,-1 1 1-16,2 2 1 0,-9 1-1 0,0 1 2 15,-1 3-1-15,-6 1 8 0,-3 2-13 0,-3-1 1 16,1 9-7-16,-4-4 2 0,-1 3 3 0,2 3 4 16,-3-3-2-16,-2 6-9 0,1-1 12 0,-4 4-1 0,3 2 7 15,0 1-10-15,-1 1-2 0,-1 2-2 0,0 1 1 16,-5 1-8-16,3 0 11 15,-1 2-10-15,-1 0 10 0,-2 3-8 0,-1 0 3 16,1 1 2-16,-1 1 0 0,0-1-8 0,-2 0 8 16,-2-1-12-16,0 0 10 0,0 0 5 0,1 0-12 15,0 1-3-15,1 0-11 0,-1-1-46 0,-1 1-31 16,1 0-24-16,0-1-1 0,0 1-24 0,-1-1-72 16</inkml:trace>
  <inkml:trace contextRef="#ctx0" brushRef="#br0" timeOffset="145695.13">16655 4861 415 0,'0'0'73'0,"0"0"-53"0,0 0 5 0,0-1-11 0,0 0 22 0,10-15-4 0,-8 11 11 0,8-2-11 0,0 0-8 0,0 1 5 0,8 1-11 0,-7-1 9 0,1 4-12 0,1-2-8 15,-2 3 5-15,2 0-6 16,-1 1 0-16,0 0 8 0,1 0-10 16,0 1 11-16,-1-1 8 0,4 1-18 0,1-1 17 15,-1 1-18-15,1-1-1 0,0 2 13 0,2-1-15 0,-2 1 15 16,0 2-7-16,-1 0-4 0,0 1 6 0,0 0-7 0,1 3-12 0,2 0 13 31,-3 1-9-31,-1 0 12 0,2 2 11 0,-1 1-16 0,2 1 12 16,2 3-15-16,-6 0 1 0,2 1 7 0,-1 0-13 0,-4 4 10 15,4 1 2-15,-5 0-3 0,-4 0 17 0,-1 2-15 0,-4 2-7 16,-1-3 13 0,0 0-16-16,-4-2 16 0,1-1-9 0,2-1 3 0,-2-3-3 15,0-3-1-15,1-3-32 0,1-2-35 16,-2 0-38-16,2-5 2 0,1-3-100 0</inkml:trace>
  <inkml:trace contextRef="#ctx0" brushRef="#br0" timeOffset="146149.75">17305 4323 639 0,'1'-5'6'0,"1"-2"0"0,-1 4-20 0,-1 3 14 16,0 0 3-16,0 0 4 0,0 0 15 0,0 0-10 16,0 0 3-16,0 1 32 0,0 12-20 0,-1-6 24 0,-3 2-13 15,3 0-22-15,-1 3 19 0,2 1-21 16,-1 2 2-16,1 1 10 0,0 1-12 0,3 6 12 15,3 0-16-15,-2 2-1 0,2 0 3 0,0 1-5 16,2-2-12-16,2-2 21 0,-2 1-10 0,1-1 16 16,-1-2-17-16,1-2 6 0,-1 1 1 0,0-6 2 0,0 0-5 15,0-5 25-15,-1-5-2 0,1-3 13 16,-2-1 3-16,4-2 0 0,-1-2-3 0,2-5 2 16,4-2-23-16,-8 1 9 15,1-2-9-15,0-1 11 0,-9-2 0 0,6-3-5 16,0-3 6-16,-5 2-6 0,3-1-1 0,-3-4-1 15,0 0-11-15,0 1 9 0,-1-1-5 0,-4 2-7 16,-1 0 7-16,-1 3-9 0,-5 4-12 0,-1 3 1 16,-2 1-6-16,-3 6 4 0,-2 0-13 0,1 6-10 15,-4 4-4-15,-1 5-3 0,-2 5-9 0,-2 6 0 16,-2 7-30-16,-6 7 12 0,-2 2-60 0,-4 8-133 16</inkml:trace>
  <inkml:trace contextRef="#ctx0" brushRef="#br0" timeOffset="148676.81">17969 6677 352 0,'-5'-9'263'0,"4"2"-86"0,-1 1-111 0,5 0-8 0,5 1 21 0,-2 2-3 0,1-3-13 0,-4 2 9 0,0 0-28 16,0 1 2-16,-5 0 1 0,2 3 1 0,0 0-17 0,0 0 12 0,0 0-18 15,8-9 16-15,-7 8-18 0,-1 1-14 0,0 0 3 16,4 2-8-16,1 2-3 0,-2 0-2 16,-2 3 2-16,1 1-2 15,-1 3 2-15,4 4-2 0,0 2 0 0,3 6 0 0,1 3 6 0,0 3-2 16,-1 3 1-16,1 5-2 16,-4-1 0-16,2 7 0 0,-3-1-1 0,0-1 1 0,-1 2-16 0,-1-4 20 0,-1 4-15 15,-1-3 16-15,-3 1-8 0,0-3 1 16,2-3 5-16,-1 0-5 0,2-3 6 0,-1-3-7 15,-3-1-5-15,0-5 0 16,0-1 7-16,-1-4 0 0,1-2 9 0,-1-3-10 16,2-3-14-16,-5-2 25 0,3-4-11 0,2 0 16 0,-4-2-7 0,7-2 13 15,0 0 3-15,0 0 1 0,0 0-7 0,-8-10 8 16,2 2-4-16,2-3 6 0,-4-3-9 0,-3-2-8 16,5-2 3-1,-3-1-2-15,-1-3 8 0,2-4-18 0,-2 3 2 16,2 0-5-16,1 0 8 0,-2-1-8 15,5-1 1-15,-7 2-3 0,-3 2-6 0,3 4 12 0,-1 1-2 0,2 2 7 0,3 4-11 0,-2 1-1 16,1 3-6-16,2 3 5 16,-2-1-5-16,1 4 10 0,-1 0-4 0,0 2 6 0,2 2-8 0,-1 2 4 15,1 0-2 1,1 3 3-16,0 2 2 0,0 2-7 0,2 0 1 0,0 4-5 0,1 1 9 0,1 0-2 31,0-1 2-31,1 5 7 0,0-1 135 0,1 3-211 0,2 1 96 0,0-3-137 0,0-1 109 0,2-4 2 16,0 2-3-16,1-3 4 0,1-3-2 15,1 0-4 1,-1-3-3-16,1-3 2 0,-2 0 8 16,2-3-6-16,0-1 3 0,2-1-7 0,-1-1-10 15,-1-1 8-15,3-1-5 0,2-1 5 0,-4-2-11 16,8-1-30-16,-5-3-10 0,3-1-9 0,6-3-29 16,-4-1-52-16,8-1-40 0,-3-2-5 0,-3-1-81 15</inkml:trace>
  <inkml:trace contextRef="#ctx0" brushRef="#br0" timeOffset="149222.15">18419 7028 754 0,'-11'-15'134'0,"13"6"-123"0,-1 0 17 15,7 5-5-15,1-3 24 0,-2 2 2 0,1-3-3 0,-6-1 7 0,2 1 1 0,1 0-8 0,-2 0 3 16,1 2-2-16,2 0-3 0,-6 2 7 0,0 4-7 15,0 0 8-15,0 0-17 0,0 0-12 0,0 0-7 16,0 0 1-16,0 0-12 0,0 0-4 0,0 0-1 16,-7 3 0-16,6 2 6 0,-4 0-6 0,0 1 7 15,-1 0-7-15,0 4 4 0,1 2-6 0,-2 1-2 16,4 0 0-16,-3 2 11 0,4 0-8 0,7 1 1 16,-9 3-3-16,4-1-1 0,-1 6 4 15,-1-1-7-15,5 0 6 0,-3 3 8 0,0-3-6 0,0 1 12 16,0 1-13-16,5-2-13 0,2-4 16 15,-5-1-6-15,6-3 11 0,-1-2-6 0,1 1-1 16,0-2-1-16,0-5 1 0,0-1 7 0,3-2-1 16,3-2 7-16,-4-3-4 0,5-3 0 0,-3-3 3 15,2-3-5-15,1-2 7 0,2-2 11 0,-1-4-19 16,0 1 7-16,0-3-11 0,-2 1 3 0,0-1 5 16,1-1 1-16,-4-3 1 0,1 1-6 15,-4 0 8-15,-2 1-9 0,2 1 9 0,-3 1-7 16,1 5-2-16,-3 2 6 0,-2 5-3 0,1 2 2 0,0 3-9 15,-2 3 5-15,0 0-5 0,0 0 7 16,0 0-9-16,2 5-2 0,-1 1-2 0,-1 4-5 0,-3 2 9 16,1 2 2-16,0 4 3 0,0 2-3 0,4 0-2 15,-1 0 0-15,-1 1 1 0,3 1 6 0,-3-2-7 16,0-2 0-16,1 1-3 0,-1-4-4 16,1 0 5-16,1 1 7 0,0-5 1 0,2 5-6 15,-2-3-5-15,3 1-1 0,-4-3-1 0,1-2-8 16,3 1-16-16,-3-5-16 0,5 1 0 0,-2-2-40 15,1-1-41-15,-1-1-37 0,0-1-2 0,3-2-58 16,4-3-125-16</inkml:trace>
  <inkml:trace contextRef="#ctx0" brushRef="#br0" timeOffset="149539.31">19250 7021 617 0,'-13'2'110'15,"11"1"-68"-15,2 1-8 0,2-1 16 0,2 1-1 0,1 0 1 0,-1-2 14 0,5 1-9 0,2 0-2 0,-6-2-6 0,6-1-9 0,-4-1 6 16,2-1-5-16,6-1-10 0,0-1 3 16,2-1-6-16,2-2-15 0,-1-1-2 0,1-1-13 15,2-3 6-15,-4 2-12 0,2 0-35 0,-1-1-4 16,-2 3-16-16,0-2-36 0,1 3 7 0,-4 1-43 16,0 5 21-16,-2 1-57 0</inkml:trace>
  <inkml:trace contextRef="#ctx0" brushRef="#br0" timeOffset="149733.28">19385 7315 786 0,'3'11'121'0,"-2"-5"-19"16,-1-6 0-16,7-1-6 0,-2-4-13 0,7 1-31 16,5-2-4-16,-1-3-8 0,1-1-8 0,2-4 0 15,3-2 5-15,3-1-4 0,-1 0-14 0,-3 0-8 16,0 2-24-16,-1 1 10 0,1-1-41 0,-4 2-71 31,-1 2-46-31,0 0-17 0,-5 2-150 0</inkml:trace>
  <inkml:trace contextRef="#ctx1" brushRef="#br0" timeOffset="5196.28">23036 12153 0</inkml:trace>
  <inkml:trace contextRef="#ctx0" brushRef="#br0" timeOffset="150128.17">20064 6985 352 0,'-4'4'264'0,"0"4"-96"0,4 2-138 0,1 0-1 16,0-2 27-16,1-1-6 0,-2-1 12 0,0-1-9 15,0-1 2-15,4-1 25 0,-1 0-12 0,2-1 19 16,0 0-16-16,-2-2 7 0,9 0 0 16,-4-2 2-16,2-1-24 0,5-1-13 0,-3 0-15 15,4 0 5-15,0-2-14 0,1 1-12 0,2-1 4 16,0-2-7-16,2 2-1 0,2-1-3 0,-2-1 2 15,2 2-2-15,-1-1 3 0,-3 3-11 16,3-1-4-16,-5 2-4 0,1 1-5 0,0 1-38 0,-1-1-11 16,0 1-12-16,3 1-39 0,-7-2-112 15,1-1-74-15</inkml:trace>
  <inkml:trace contextRef="#ctx0" brushRef="#br0" timeOffset="150427.31">20869 6621 1030 0,'0'-4'45'0,"0"4"94"0,0 0-139 0,0 0 7 16,0 0 4-16,0 0-1 0,0 0-4 0,0 0 33 15,3 13-3-15,-4-5 15 0,-1 0-2 0,1 2-8 16,-3 1-4-16,1 2-2 0,-1-2-16 0,1 2 3 15,1 2-9-15,-4 1 7 0,4 1-12 0,-2 5 5 16,0 3 3-16,0 0 0 0,2 4 0 0,0 1-13 16,-1 1-2-16,1 6-1 0,-1-1 7 0,0 2-5 15,0-2 6-15,-3 2-8 0,1 0-12 0,-3-2 12 16,0 0-12-16,1-2 11 0,-1-3-16 0,2 0-43 16,3-4-15-16,0-9-15 15,1-3-67-15,3-6-51 0,2-2-79 0</inkml:trace>
  <inkml:trace contextRef="#ctx0" brushRef="#br0" timeOffset="150791.44">20871 6800 856 0,'0'-5'34'0,"0"1"20"16,-2-2 13-16,2-2-2 0,1 2-8 0,0-3 11 0,3 1-9 0,-1-2 12 15,0-2 0-15,1-1-14 0,1-3-4 0,1 0-4 16,3 0-27-16,-1 1 1 0,0 1-5 0,-1 2 5 16,-1 0-3-16,-1 3-11 0,1 1 2 0,1 2-5 15,-2 2-5-15,1 2-1 0,1 1-5 0,0 2 2 31,2 2 3-31,0 3-3 0,2 0 3 0,0 7-8 0,-6 3-16 0,5 4 22 0,-6 4-13 0,2 1 16 16,2 4 1-16,-7-1-11 0,1 0 9 0,-4 4-14 16,1-2-4-16,-6-3 13 0,-1 0 0 0,0 0 5 31,-2-5 0-31,1 0-3 0,-3-4-9 0,2-2 4 16,-3-2-22-16,4-5-12 0,1-1-38 0,1-4 10 0,2-2-81 0,1-2-84 0</inkml:trace>
  <inkml:trace contextRef="#ctx0" brushRef="#br0" timeOffset="151426.03">21454 6617 392 0,'0'-1'288'0,"-1"0"16"0,-15-9-292 0,8 11 40 0,7 4 8 0,-2 0 8 0,0 0-3 0,0-1 5 0,-1 3 1 0,0 0 2 0,1 1-19 0,2 2-1 0,-4-2-12 0,1 4 9 0,3 2-24 0,-1-2-5 0,2 5 0 15,0-1-1-15,0 2-1 0,0 2-5 0,2 2-4 16,-2 5 1-16,-1 1-4 0,3 3-1 16,-4 2 0-16,1-1-2 0,1-1-13 0,-3 2 12 0,-1-2-5 15,2 0 8-15,-5 1-5 0,0-2-3 0,2-1 2 16,0-3-1-16,0 0 1 0,1-7-4 16,-3-1-1-16,3-3 1 0,0-3 7 0,0-1-3 15,1-4 2-15,2-4-2 0,1-3 2 0,0 0 7 16,0 0 4-16,0 0-1 0,0 0-8 0,-9-9-3 15,5-3-7-15,2-4 5 0,-1 0 6 0,-2-3-6 16,2-2 5-16,-4 0-5 0,1-3 9 16,-1 2-7-16,0-1 1 0,-1-2-2 0,-1 3 6 15,1 3-7-15,1 4-1 0,-2 3-3 0,3 4 4 0,-7 3-5 16,2 3-2-16,-2 3 0 16,1 2 1-16,-1 4 2 0,-3 3 1 0,0 3-1 0,-3 2 5 15,1 3-6-15,7 2 6 0,-2 5-7 0,0 1 12 16,3 0-6-16,1 3-5 0,0-3 0 0,5 1 5 0,0-3 1 15,3 2 9-15,1-4-7 16,0-2-2-16,5-4 0 0,-2-4 3 0,6-2 0 0,2-2 9 16,0-3-10-16,7-2-2 0,-7-3-2 0,3-1-11 0,0-3 11 15,-1-4-12-15,4 3 12 0,-1-6-18 0,-1-1-15 16,1 2-4-16,-3-6-6 0,0 1-24 0,2 1-33 16,-2 1-33-16,-1-2 0 0,-1 2-56 15,2 2-56-15</inkml:trace>
  <inkml:trace contextRef="#ctx0" brushRef="#br0" timeOffset="152103.09">21645 6700 406 0,'0'0'71'0,"5"10"31"0,-3-1-69 0,1 1 20 0,-1-15 0 0,-1 16 14 0,1 0-9 0,0 0-4 0,-1-4 17 0,2 0-10 0,-1 1 16 0,0 1-8 0,2 0-9 0,0 1 1 0,1 3-5 15,-1 0-19-15,0 1 4 0,-1 0-12 0,2 4 10 16,0 2-27-16,-1 3 5 0,0 2-8 0,0-1 8 15,-1-2-8-15,1 2-9 16,-2 0 9-16,1 0-9 0,-1 1 2 0,0 0-2 16,0-3-1-16,-1-3 1 0,1 0-8 0,1-2 17 15,-2-2-1-15,3 0 9 0,-1-5-13 0,-1-1 11 0,2 1-10 16,-2-4 12-16,0 0-12 0,1-1 12 0,-2-2-5 0,2 0 7 16,-3 1-6-16,0-4 2 15,0 0 1-15,0 0 1 0,0 0-3 16,0 0 20-16,0 0 0 0,8-9 7 0,-7 3-10 0,2-3-3 0,1-1 0 15,-2-2 0-15,0-4-6 16,2-3 8-16,0-2 1 0,1-2 4 0,1 0-8 0,1-1-1 16,0-2-15-16,0 1 11 0,1-1-2 15,-3 1-16-15,0-2 8 0,0-2-11 0,0 2 7 0,8-2 4 0,-6 2-3 16,4 1 2-16,-1 0-8 0,-8 0 0 0,0 6 9 16,-1 1-6-1,-4 3 4-15,0 3-5 0,6-1-8 0,-3 6 3 0,-3 0-2 0,0 4-4 16,-3 2 3-16,1 2-4 15,-1 2-3-15,-3 4 4 0,2 3-6 0,-1 4 6 0,6 4-3 16,-7-1 1-16,-2 2 8 16,4 2-3-16,-3 0 3 0,7 1 3 0,-2-2-6 0,2-5 5 15,2 3 6-15,2-4-9 0,4-1 6 16,-2 1-7-16,0-5 6 0,4 1 0 0,-5 1-3 0,5 0 2 0,-2-3 4 0,-2-1-10 16,2-2 4-16,-2 0-6 15,2 2-7-15,-1-4-15 0,-3 0-19 0,3-2 3 0,-1 0-47 0,1 0-67 16,-4 0-60-1,0 0-2-15,0 0-123 0</inkml:trace>
  <inkml:trace contextRef="#ctx0" brushRef="#br0" timeOffset="205031.83">16541 12996 234 0,'-5'-8'40'0,"0"8"-6"0,-1-1 8 0,1 4-4 31,-2-2-12-31,3 1 7 0,1 0-13 0,1 1 14 0,-2-1 3 0,4 4 22 0,-3-4 9 0,1-2 3 0,-2 0 5 0,4 0 13 0,0 0-3 16,0 0 9-16,0 0-8 0,-1 0-18 0,0-1-11 15,0 0-3-15,1 0-50 0,-1 0-2 16,-1 0-14-16,1-1 9 0,0 1 2 0,0 0-3 16,0 0 11-16,0 0-10 0,1 0-10 0,-2 0 18 15,0 0-11-15,2 0 15 0,0 0-4 0,0 0 0 16,0 0 5-16,0-1-5 0,0 0 6 0,0 0-6 16,11-28 0-16,-6 25-1 0,2-1 8 0,1 1-6 15,0-3 7-15,2 1-7 0,1-2-7 0,0-2 22 16,3 0-11-16,3 0 16 0,0-2-1 0,-1-2-8 15,1-3 7-15,3-2-8 0,3-4 2 0,4 1-10 16,2-2 1-16,-2-3-3 0,2 0 1 0,-3-2 0 16,2-2 3-16,0-2-1 0,-1 1 7 0,-1-3-16 15,2 2 1-15,-2 0-4 0,-1 0 2 0,0 1 8 16,1 3-2-16,7-1 3 0,-2-2-13 0,6 2 9 16,0-4-1-16,-4-1 7 0,0 3-11 0,-6-3-3 15,0 4-6-15,-2 3 3 0,0-1-4 0,-4 2 10 16,-1 1-9-16,-1 1 9 0,-2 1-4 15,0 4-13-15,2 0 5 0,-2 2-11 0,-2 0-9 16,1 0 9-16,-2 1-12 0,-1 0 10 0,-2 3-11 16,-2-2-16-16,-5 1-7 0,3 5-7 15,0-2-17-15,-3 0-7 0,0 4-14 0,-3-3 0 16,-1-2-16-16,-2 2-79 0</inkml:trace>
  <inkml:trace contextRef="#ctx0" brushRef="#br0" timeOffset="205394.95">17316 11423 555 0,'-15'4'94'0,"4"0"30"0,-1 1 21 0,2 1-45 0,1-1-28 0,3 1-16 0,1-1-13 0,3-1 3 0,2 0-13 0,1 0-17 0,3 0 8 16,-1-1-11-16,4 3-5 0,2-2 3 0,1-1-7 0,3 0 6 15,0-2-1-15,1-1 0 0,4 0 11 16,-2-3-7-16,1-2-3 0,4-1 8 15,-3-3-6-15,5 1 9 0,1 0-16 0,-5-1-1 16,6-2-4-16,2 2 2 0,-2-1-4 0,3 1 2 0,-2 2 4 16,-2 1 0-16,-1 0-7 0,-4 4-5 15,-2 2-8-15,-1 2 5 0,-1 3-15 0,-3 2 24 0,0 3-10 16,-2 4 15-16,-2 1-1 16,-1 5-2-16,-2 2 4 0,-1 2-5 15,-1 3-9-15,-2 1 12 0,1 1-2 0,-1-1 6 0,-1 0-5 0,0 0-1 16,0 2-4-16,0-1 1 0,-1-2-5 0,-1-3 16 15,2-4-10-15,-1-5 11 0,1-2-8 0,3-3-1 16,-2-5 5-16,0-1-5 0,1-3-9 0,3-2-25 16,-2-3-26-16,2-3 1 0,3-4-43 0,1-6-16 15,-1-4-14-15,1-8-10 0,0-1-92 0</inkml:trace>
  <inkml:trace contextRef="#ctx0" brushRef="#br0" timeOffset="205790.96">18185 11000 1028 0,'0'-13'55'15,"-2"0"6"-15,-1 2 10 0,0 3-4 16,-1 0 0-16,3 2-2 0,-2 2-27 0,0 0 2 0,1 4-10 0,-2 0 10 0,0 0 0 16,-3 0-36-1,-1 3 8-15,-1 1-16 0,-2 2 8 0,1 2-11 0,-5-1 3 0,1 2-7 0,-3 1 4 16,1 2 0-16,0 2-2 0,-3 1 3 15,1 2 9-15,2 1-9 16,4 3 0-16,3 2-5 0,0 1 11 0,1 2-12 0,3 1 9 0,2 3-11 16,2 3 14-16,-2-1-4 0,3 5 5 0,3-1-4 15,-5-6 0-15,5 1 2 0,-2-5 0 0,4-2 1 16,3 2-3-16,0-5 7 0,3-1-11 0,1-3 9 16,4-3 4-16,1-4-9 0,-2-3 13 0,3-4-14 15,2-3-5-15,-1-2 24 0,6-4-14 0,-6-2 20 16,0-4-9-16,-1-5-5 0,2-4 11 15,1-3-10 1,-3-5-11-16,0-1 20 0,-3-4-11 0,0-4 18 0,-2-2-12 0,-2 0-6 0,-3 0-2 0,-5 3 0 16,2 1 3-16,-5 3-12 15,-2 4 4-15,-1 2-8 0,-3 4 3 0,1 5-17 0,-2 3-8 16,0 5-5-16,-2 2-38 0,-2 5-64 0,-4 3-63 16,-3 6 0-16,-4 6-132 0</inkml:trace>
  <inkml:trace contextRef="#ctx0" brushRef="#br0" timeOffset="207171.51">17876 13925 492 0,'0'-4'644'0,"1"1"-221"0,-1 3-352 0,0 0 4 0,0 0-63 0,0 0-7 0,1 0 3 15,0 0-6-15,13 6-5 0,-11-5-2 0,-2-1-2 0,-1 0 3 32,4 6 8-32,-4-2-7 0,0 1 8 0,0-1-8 15,0 1 5-15,0-1 20 0,1 1-3 0,-1-1 9 0,-1 0-11 0,1 2-5 0,-1-2-5 16,1 3 3 0,1 0-5-16,0 3-5 0,3 4 4 15,-1 2-4-15,-2 1 6 0,0 6-10 0,-1 0-4 16,0 4-2-16,0 3 5 0,3 4-6 0,0-1 9 15,0 8-7-15,2 0 9 0,-4 3 0 0,0 2-1 16,2-5 1-16,1 0-2 0,-4-3 3 0,4-1-1 16,-2-2 2-16,-2-1-5 0,7-4 1 15,-4-2 1-15,2-3 1 0,-1-2 2 0,0-6 1 16,-1-2 0-16,1-4 2 0,1-2 3 0,0-2-1 16,2-2 1-16,-3-1-1 0,-1-4-9 0,3 1 5 15,-6-3-6-15,3-1 8 0,0-3-5 0,1-2 2 16,-3-6 1-16,0-3 1 0,3-1 2 0,-6-2-6 15,1 1 2-15,-4-4-2 0,-3 2-4 0,-1-2 6 16,-2 1-5-16,2 3 5 0,4 0-8 0,-5 1 2 16,2 1-6-16,-6 3 4 0,-1 2 4 0,-2 5-26 15,0 3 10-15,3 3-16 0,-2 2 10 0,0 4-8 16,2 3 10-16,-4 3-8 0,4 3 22 0,-1 5 6 16,-2 1-2-16,4 2 4 0,1 2 10 0,1 3-13 15,2 0 13-15,1 0-13 0,3 4 6 0,0-2 5 16,2 3-8-16,3 0 8 0,-2-3-12 15,2 0 11-15,2-3-4 0,0-1 8 0,4-2-5 16,-2-4-4-16,4-2 2 0,0-3-2 0,1 1-4 16,1-6 13-16,2-2-11 0,0-4 12 0,1-1-6 15,2-1-9-15,1-2 5 0,-2-3-8 16,2-3-10-16,0-1 7 0,1-4-15 0,3-1 11 16,-3 0-10-16,3-3-19 0,-3-1-18 0,5-3-6 15,0-3-84-15,1-2-63 0,4-4-72 0</inkml:trace>
  <inkml:trace contextRef="#ctx0" brushRef="#br0" timeOffset="207770.33">18561 14004 1373 0,'3'-1'247'0,"-1"1"-150"15,-2 0-28-15,0 0 38 0,4 5-89 0,-2 1-17 0,2 1-1 0,-3 0-5 0,2 2 1 0,1 2-7 0,-4 0 6 16,2 2-7-16,-1 0 0 0,-1 0-2 0,0 1-10 16,0 1 7-16,0 0 0 0,0 2 12 0,-1 0 6 15,1 1 0-15,0 1-4 0,0 1 6 0,2 2-3 16,1 2 5-16,-1 1-8 0,1 3 9 0,1 4-10 16,2 1 11-16,-1-1-2 0,0 3-5 0,0-1 8 15,-1 2-8-15,-1 2-14 0,1-1 16 16,-3 0-13-16,-1 0 15 0,1 1-4 0,-1 0-3 15,1 0 6-15,-2 2-5 0,0-4-9 0,0 0 14 16,-2-2-3-16,1-4 8 0,0 1-1 0,1-3-6 16,-2-2 1-16,1-3-1 0,1-2 16 0,-1-3-13 15,0-4 7-15,0-4-9 0,1 1 7 0,-1-6 9 16,1 1 0-16,1-6 5 0,0 0 6 0,0 0-6 16,0 0 0-16,0 0-2 0,0-10-11 15,0-1 5-15,0-3-2 0,2-4 2 0,1-2-8 0,0-4-8 16,-3-2-1-16,2-4-3 15,0-2-3-15,2 3 4 0,-2-2-4 0,2 2 5 0,0 2 0 0,2 3-14 16,-1 2-1-16,1 2-5 0,0 3-6 0,-2 1 1 16,3 4 3-16,-1 1-2 0,-3 4 6 15,3 3 13-15,-2 0-1 0,0 4 5 0,4 2-5 16,-3 1 5-16,2 5 1 0,2 2 2 0,2 2 4 16,-3 1 4-16,1 3-4 0,0-1 5 0,2 3 1 15,2 3-9-15,1-2 6 0,-3 4-7 0,-3-2 6 16,0 0-7-16,-3 0 1 0,5 0-4 15,0 3-1-15,-2 0 5 16,-2-2-5-16,-1 0 6 0,-4-2 4 0,6-2-5 16,-1 1 0-16,-2-2-3 0,1-2 0 0,-1-2-7 15,1-2-9-15,0-2-1 0,3-3-32 0,-4-1-90 16,-2-5-44-16,3-1-18 0,2-4-103 0</inkml:trace>
  <inkml:trace contextRef="#ctx0" brushRef="#br0" timeOffset="208197.43">19637 14589 1685 0,'4'4'297'0,"1"0"-210"0,2 1-29 0,2 1 34 0,-7-1-82 0,6 0-25 0,-3 1-14 0,-2-3-6 0,5 0-38 0,0-2-7 16,0-1-9-16,-1-1-1 0,3-2-21 0,-3 0-21 15,1-3 5-15,2 0-12 0,-5-1 30 0,6-2 21 16,-1 1 9-16,-3 0 3 0,1 2 50 0,-4 1 21 16,-3 1 10-16,0 3-2 0,1 1-7 0,-2 1-2 15,0 2-9-15,-3 5 5 0,0 3-15 0,-3 5-18 16,-2 4 9-16,0 1-12 0,-3 3 21 15,3 3 18-15,2 1-2 0,-1 4 9 0,-1-1 25 0,-1 1 12 16,4 0 28 0,1-4-10-16,1 0 37 0,6-3 32 0,0-4-1 0,-1-5 17 0,3-2-14 0,2-4-24 15,-4-2-10-15,7-1 1 0,1-3-23 0,1-3-47 16,6-4-3-16,1-6-16 0,-1-4-21 0,4-2-11 16,1-6-28-16,0-5 7 15,2-6-77-15,-3-3-73 0,-4-3-72 0,-1-4-1 0,-1-1-146 0</inkml:trace>
  <inkml:trace contextRef="#ctx0" brushRef="#br0" timeOffset="208752.46">20453 14237 1348 0,'1'-7'240'0,"2"5"-130"0,-1 0-6 0,1 3 6 16,-3-1-68-16,0 0-18 0,0 0-10 0,1 0 0 16,1 0-8-16,8 9-11 0,-9-3 3 0,0-1-7 15,2 3 9-15,-1 1-16 0,-1 3 2 0,1 0-6 16,-1 3 9-16,3 1-2 0,-2 3 6 0,4 4-3 16,0-2 10-16,0 4-7 0,-1 2 4 0,0 1-7 15,-1 3 13-15,3 1-4 0,1 2 2 0,-4-1-2 16,3 2 9-16,-2 0-5 0,-4-1 8 0,1 3-5 15,5-3 2-15,-7-1 2 0,5-3-8 0,-2-3 6 16,-3-1-5-16,5-5 1 0,-1 1 4 0,0-4-2 16,2-6 2-16,2-2-5 0,1-3 4 0,-1-2-2 15,1-1 12-15,-2-2-19 0,1-2 2 0,6-1-7 16,-1-2 9-16,-1-2 0 0,0-2 4 0,2-3-3 16,1 0 2-16,1-4 10 0,-2-2 1 15,1-5 3-15,-1 0-4 0,-2-6-1 0,-1 1-4 16,0-7 3-16,-1-4-6 0,-2 1-8 0,1-3 0 15,-1 4-2-15,-1-1 3 0,-1 3-2 0,-2 0 2 16,-1 1-3-16,-1 1-8 0,-1 2 8 0,0 1-7 16,-1 2 7-16,0 4-8 0,0 3 7 0,0-1-5 15,0 6 6-15,0 0-9 0,0 4-6 0,-1 1 3 16,1 2-3-16,0 7 23 0,0 0-7 0,0 0 2 16,0 0-8-16,0 0-13 0,-1 11-4 0,1-4-1 15,1 7-2-15,2 5-8 0,2 4 9 16,0 2 0-16,0 3 3 0,0-2 6 0,2 0 17 15,1-1-6-15,1-4 8 0,1 1 6 0,4-5-3 16,-2-2 3-16,4-4-5 0,2-2-2 0,-2-4-54 16,0-2-37-16,2-4-5 0,-3-3-87 0,6-5-68 15,5-2-59-15</inkml:trace>
  <inkml:trace contextRef="#ctx0" brushRef="#br0" timeOffset="209585.34">21699 14133 1490 0,'0'2'175'0,"2"2"-60"0,1 0-35 0,-2 2 3 0,1 1-57 0,-1 0-25 0,-1 1 5 0,0 1-10 0,1 1 8 15,-1 0-21-15,0 1 6 0,-1 0-12 0,0 0 14 16,1 3 0-16,-2-1 4 0,0-1-1 0,0 3 14 15,1 1-11-15,0-1 5 16,-2 5-6-16,2-2 6 0,0 2-2 0,1 4-2 16,-1 2 1-16,1 3 1 0,-1 0 0 0,0 3 1 15,-2 1-1-15,0 0-3 0,1 0 3 0,-3 0-3 16,1 0 4-16,1-1 4 0,-1 1-8 0,2-3 3 16,-2-4-6-16,1-1 9 0,0-7-3 0,0-1 0 0,1-3 0 15,-1-3 4-15,2 0-4 0,-2-3 4 0,2 0-4 16,-2-3 2-16,3-5-2 0,0 0-1 0,0 0 0 15,-9-9 6-15,9 4-17 0,0-3 5 0,0-2-8 16,0-1 18-16,-2-6 1 0,-1-2 5 0,-2-2-5 16,2-2-9-16,-3 1 16 0,3 2-16 0,-6-4 16 15,-1 1-14-15,0 1 2 0,1 0 1 0,0 3 0 16,-3 3-4-16,5 1-27 0,0 2 2 0,-2 4-11 16,3 2 7-16,-5 4 16 0,1 2 2 0,0 2 1 15,0 3-15-15,4 3 8 0,-6 2-15 0,1 3 13 16,1 4 3-1,-2 2 2-15,-2 3 9 0,3 3-8 16,-1 2-7-16,1 0 17 0,1 2-3 0,1 0 8 0,1 4-2 0,1-3 4 16,0 0-1-16,3-1 1 15,1-3-14-15,1-1 29 0,2-2-8 0,2-3 15 0,0-3-13 16,3-4 10-16,2-3-8 0,1-3 8 16,1-2-26-16,6-2 7 0,2-2-10 0,3-4 9 0,3-3-11 15,3-4-17-15,-1-4 2 0,7-2-10 0,2-4-6 16,2-1 35-16,0-1-7 0,-3-2 16 0,-1-2 6 0,-1 0-3 15,-5 0 8-15,0 2-8 0,1 2-6 0,1 4 6 16,-6 3-9-16,2 3 8 0,-3 0-3 0,-6 2-9 16,3 4 8-16,-6 2-9 0,0 5 4 0,-1 0 18 15,-1 0-7-15,-1 4 13 0,-1 0-1 0,-3 1 4 16,1 4 9-16,-5 0-6 0,3 2-6 0,0-1 7 16,0 4-10-16,0 1 10 0,0-1-12 0,0 4-5 15,-4-2-4-15,3 3-1 0,-3-1-16 0,0 4 15 31,0-1-8-31,2 0 10 0,3 4 1 0,-3-1-6 16,3 4 7-16,-5-2-9 0,-4 0-2 0,4 0 6 16,-5-1-4-16,0 2 5 0,2 1 10 0,-3-1-5 15,3 1 8-15,-3-1-8 0,1-1-4 0,1 1-2 16,0-1-3-16,1-4 1 0,-4-1 2 0,5-4-6 16,-3-2-2-16,0-3-7 0,2-2-37 0,-1 0-21 15,0-2-31-15,3-3 5 0,-2-1-59 16,-1-3-36-16,-1-1-6 0,2-1-14 0,0-4 11 0</inkml:trace>
  <inkml:trace contextRef="#ctx0" brushRef="#br0" timeOffset="209877.65">22090 14620 924 0,'4'-17'82'0,"-1"0"31"0,-2 1 19 0,1 1-4 0,0 1-28 0,-2 1-13 0,1 0-3 0,-1 4 1 0,1-1-18 0,0 4-17 0,-1 1-10 0,1 1 4 16,0 2-8-16,2 1-27 0,-2 1 1 0,1 0-10 15,0 0-12-15,1-1-10 0,-1 2-8 0,0 2 3 16,3 4 2-16,-3 1-10 0,3 3 10 0,-3 3-13 16,2 3 13-16,-1 0 2 0,0 3 1 0,-1 1 1 15,1 0 11-15,-3 1-7 0,0 0 11 0,0-1-8 16,-1 0 14-16,-3-2 1 0,2 0-3 15,-3-4 1-15,0 0-15 0,-2 2 20 0,-1-2-8 0,-1 2 11 16,1-2-21-16,-1-6-59 0,-1-3-56 16,-1-3-2-16,1-4-176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3-07-29T05:40:17.669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0,0 0,0 0,0 0,0 0,0 0,0 0,0 0,0 0,0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3-07-29T05:45:09.764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37 17 14964,'-31'-12'5289,"22"6"-129,9 6-516,0 0-4128,0 0-1290,0 0-3741,0 0-516,0 0-258,9 1-387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3-07-29T05:49:04.404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26 0 10965,'-19'-3'4257,"19"3"129,-12 5-387,12-5-3483,0 0-2451,0 0-2193,14 9-129,-14-9-387,23-2-258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2-07-26T06:53:12.920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64 170 15222,'-37'-53'5160,"13"3"-387,24 50-258,0 0-3741,-13-59-516,13 59-1032,0 0-1935,0 0-2064,36-8 0,-36 8-258,0 0-258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Rectangle 2">
            <a:extLst>
              <a:ext uri="{FF2B5EF4-FFF2-40B4-BE49-F238E27FC236}">
                <a16:creationId xmlns:a16="http://schemas.microsoft.com/office/drawing/2014/main" id="{285F8955-E10F-DAD2-5598-74498D9A8E9F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9075" name="Rectangle 3">
            <a:extLst>
              <a:ext uri="{FF2B5EF4-FFF2-40B4-BE49-F238E27FC236}">
                <a16:creationId xmlns:a16="http://schemas.microsoft.com/office/drawing/2014/main" id="{56BDE632-1401-9278-2FBC-1FA309258696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436" name="Rectangle 4">
            <a:extLst>
              <a:ext uri="{FF2B5EF4-FFF2-40B4-BE49-F238E27FC236}">
                <a16:creationId xmlns:a16="http://schemas.microsoft.com/office/drawing/2014/main" id="{28CBA04E-E81A-72D2-97E3-9CA9D964A212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9077" name="Rectangle 5">
            <a:extLst>
              <a:ext uri="{FF2B5EF4-FFF2-40B4-BE49-F238E27FC236}">
                <a16:creationId xmlns:a16="http://schemas.microsoft.com/office/drawing/2014/main" id="{16A6740E-CE39-836C-47AD-547129DD9342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59078" name="Rectangle 6">
            <a:extLst>
              <a:ext uri="{FF2B5EF4-FFF2-40B4-BE49-F238E27FC236}">
                <a16:creationId xmlns:a16="http://schemas.microsoft.com/office/drawing/2014/main" id="{F57AEDBE-D7B3-B332-A877-2D23E092529F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9079" name="Rectangle 7">
            <a:extLst>
              <a:ext uri="{FF2B5EF4-FFF2-40B4-BE49-F238E27FC236}">
                <a16:creationId xmlns:a16="http://schemas.microsoft.com/office/drawing/2014/main" id="{39B6CE6B-7FF7-9CB5-4EA2-033A1F026C2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E2E3CDC0-7128-4F5F-99ED-D55B83426B40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E3CDC0-7128-4F5F-99ED-D55B83426B40}" type="slidenum">
              <a:rPr lang="en-US" altLang="en-US" smtClean="0"/>
              <a:pPr/>
              <a:t>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238335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E3CDC0-7128-4F5F-99ED-D55B83426B40}" type="slidenum">
              <a:rPr lang="en-US" altLang="en-US" smtClean="0"/>
              <a:pPr/>
              <a:t>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108645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15F879-11D2-46DB-81F5-4823DADA8371}" type="slidenum">
              <a:rPr lang="en-US" altLang="en-US" smtClean="0"/>
              <a:pPr/>
              <a:t>19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471479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4EBC37E-01CC-FC28-0D35-BD5CCFFAAFF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3B447DF-9BC4-B694-46FD-612B78BB36A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06C0490-2C55-2FD4-9D1A-BB4524F37C2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8DD541B-A8F8-4F2B-AC39-258D6DF4EA2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242742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7787BFD-C0F2-FE6E-E14B-12598A979B3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1F6D88F-E5DA-40E1-69C0-F74F406D412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AA8315E-A643-4E85-1621-8FBC2FA5DAC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B9481A-ABB8-4F62-B4EF-0516290B43B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253246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1D41612-C589-B2E4-BD66-36B7B560CF2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78837B3-64B9-20D9-1D7B-209E1572D30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3F260D5-9E6F-6AF5-262E-449F9DA09B5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D2FAD05-0DC2-4A94-BCC4-EE001A96A88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936257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EF061B4-7498-2203-0527-EE2947CC7EE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95B5E94-76A0-D18A-1949-C3B9B72CBC1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D74204E-32FB-6584-F0A9-48558E158B7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DF1A7C1-9B3C-443F-8531-45F4DA99B18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835035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ACD9FE44-8DC8-4417-2CA0-D540B5782FD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13A74685-B873-769C-FEBD-57220253E16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0E79FB6B-3821-D560-E570-61AC3A63204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2CB7BD-3677-431C-BE22-FBD133750C4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833779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2A430E1C-A17F-F6D8-04A1-15B77356483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9BB00437-9F15-07F5-A10A-2453E2E7313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E663C7A0-B4FE-D843-4300-3C5D4A43AAF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5E5CBD-F2CA-4329-9F2A-F378CE5A470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718932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181C7637-DE12-CBDF-361C-EAA06CCD42C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145AEDE6-7F79-7D19-418D-6C1F84B0AC7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4C3A3CA3-D4F5-24C9-0B38-65914EA3C31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A884DEB-CF52-4B3C-9AC4-7E34417590E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595185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5D44807-81EC-4CC4-1864-6567A100A15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38EFE77-BB4B-7CA8-A9A1-7DC09FA7E12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CC83A7D-49DD-5108-B1D3-24A8AF44FC8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062717F-C652-45EC-8C62-E5DF563F824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977196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E964C2-47E0-CDEC-837C-98D29B3DCA9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195B0A0-719A-BE02-1265-0BEB5B8600F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9E6DCA9-29E3-EC1F-EDC3-E6A4D69690A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92F34F6-905E-4BE2-B1D7-758BE3CD81E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598893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3AD43C5-8898-ED21-5F83-9979C6B106E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2CF8716-41B5-890E-3930-81AFCD7F8FE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3650AAB-AF63-F845-097F-6C69AA34B59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D0F23E6-1B25-4BD9-92AA-3EE4F087F7B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684029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8831324-E8DF-56DC-9227-64E8E7A0E0D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56DA5A2-D95A-4701-3926-27D31141E70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F37D335-90CC-D488-F774-E9A31A01713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C227E1A-AD6B-4E3E-A18F-057E3DADF10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194030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32D2D70A-B491-356D-2E38-FC5396A38BD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37CB9BBB-F7EE-7D9E-4D6F-84684FD6051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A37E389B-6C36-CDCF-5A82-A122E862024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502B414-3810-4391-B7C1-F8668183EA8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6386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E75110E9-733F-B693-4127-009E107088C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3629B152-6C77-C70C-3C6C-80C4BE09DEF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5899EE7C-8EE2-346C-E529-A86117C49508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4AD688F5-AFD8-A8D8-15BC-E1BF8010CE33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0E386081-896F-2EB1-7046-F19D725F385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E6412F42-0F32-469A-B79B-587B41D57D2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7" Type="http://schemas.openxmlformats.org/officeDocument/2006/relationships/image" Target="../media/image4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.png"/><Relationship Id="rId5" Type="http://schemas.openxmlformats.org/officeDocument/2006/relationships/image" Target="../media/image520.png"/><Relationship Id="rId9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customXml" Target="../ink/ink2.xml"/><Relationship Id="rId7" Type="http://schemas.openxmlformats.org/officeDocument/2006/relationships/image" Target="../media/image4.png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.png"/><Relationship Id="rId5" Type="http://schemas.openxmlformats.org/officeDocument/2006/relationships/image" Target="../media/image520.png"/><Relationship Id="rId10" Type="http://schemas.openxmlformats.org/officeDocument/2006/relationships/image" Target="../media/image8.jpeg"/><Relationship Id="rId9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customXml" Target="../ink/ink3.xml"/><Relationship Id="rId7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.png"/><Relationship Id="rId5" Type="http://schemas.openxmlformats.org/officeDocument/2006/relationships/image" Target="../media/image520.png"/><Relationship Id="rId9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customXml" Target="../ink/ink5.xml"/><Relationship Id="rId3" Type="http://schemas.openxmlformats.org/officeDocument/2006/relationships/image" Target="../media/image11.jpeg"/><Relationship Id="rId7" Type="http://schemas.openxmlformats.org/officeDocument/2006/relationships/image" Target="../media/image4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.png"/><Relationship Id="rId5" Type="http://schemas.openxmlformats.org/officeDocument/2006/relationships/image" Target="../media/image520.png"/><Relationship Id="rId4" Type="http://schemas.openxmlformats.org/officeDocument/2006/relationships/customXml" Target="../ink/ink4.xml"/><Relationship Id="rId9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png"/><Relationship Id="rId5" Type="http://schemas.openxmlformats.org/officeDocument/2006/relationships/customXml" Target="../ink/ink6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customXml" Target="../ink/ink7.xml"/><Relationship Id="rId3" Type="http://schemas.openxmlformats.org/officeDocument/2006/relationships/image" Target="../media/image14.png"/><Relationship Id="rId7" Type="http://schemas.openxmlformats.org/officeDocument/2006/relationships/image" Target="../media/image4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.png"/><Relationship Id="rId5" Type="http://schemas.openxmlformats.org/officeDocument/2006/relationships/image" Target="../media/image13.jpeg"/><Relationship Id="rId4" Type="http://schemas.openxmlformats.org/officeDocument/2006/relationships/image" Target="../media/image152.png"/><Relationship Id="rId9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7" Type="http://schemas.openxmlformats.org/officeDocument/2006/relationships/image" Target="../media/image151.png"/><Relationship Id="rId2" Type="http://schemas.openxmlformats.org/officeDocument/2006/relationships/customXml" Target="../ink/ink8.xml"/><Relationship Id="rId1" Type="http://schemas.openxmlformats.org/officeDocument/2006/relationships/slideLayout" Target="../slideLayouts/slideLayout6.xml"/><Relationship Id="rId9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ustomXml" Target="../ink/ink9.xml"/><Relationship Id="rId34" Type="http://schemas.openxmlformats.org/officeDocument/2006/relationships/image" Target="../media/image4.png"/><Relationship Id="rId33" Type="http://schemas.openxmlformats.org/officeDocument/2006/relationships/image" Target="../media/image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11" Type="http://schemas.openxmlformats.org/officeDocument/2006/relationships/customXml" Target="../ink/ink10.xml"/><Relationship Id="rId32" Type="http://schemas.openxmlformats.org/officeDocument/2006/relationships/image" Target="../media/image30.png"/><Relationship Id="rId10" Type="http://schemas.openxmlformats.org/officeDocument/2006/relationships/image" Target="../media/image19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ustomXml" Target="../ink/ink11.xm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36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20.png"/><Relationship Id="rId7" Type="http://schemas.openxmlformats.org/officeDocument/2006/relationships/image" Target="../media/image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4.png"/><Relationship Id="rId7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microsoft.com/office/2007/relationships/hdphoto" Target="../media/hdphoto1.wdp"/><Relationship Id="rId4" Type="http://schemas.openxmlformats.org/officeDocument/2006/relationships/image" Target="../media/image24.png"/><Relationship Id="rId9" Type="http://schemas.microsoft.com/office/2007/relationships/hdphoto" Target="../media/hdphoto3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3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" name="Rectangle 2">
            <a:extLst>
              <a:ext uri="{FF2B5EF4-FFF2-40B4-BE49-F238E27FC236}">
                <a16:creationId xmlns:a16="http://schemas.microsoft.com/office/drawing/2014/main" id="{7AA0177C-7B9E-D5CD-8531-E4953D82E731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304800"/>
            <a:ext cx="7772400" cy="914400"/>
          </a:xfrm>
          <a:solidFill>
            <a:schemeClr val="bg1"/>
          </a:solidFill>
          <a:ln>
            <a:solidFill>
              <a:srgbClr val="FF33CC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2800" dirty="0">
                <a:solidFill>
                  <a:schemeClr val="accent2"/>
                </a:solidFill>
                <a:latin typeface="Arial" panose="020B0604020202020204" pitchFamily="34" charset="0"/>
              </a:rPr>
              <a:t> Identification &amp; Classification of Turbomachinery</a:t>
            </a:r>
          </a:p>
        </p:txBody>
      </p:sp>
      <p:sp>
        <p:nvSpPr>
          <p:cNvPr id="1050" name="Rectangle 3">
            <a:extLst>
              <a:ext uri="{FF2B5EF4-FFF2-40B4-BE49-F238E27FC236}">
                <a16:creationId xmlns:a16="http://schemas.microsoft.com/office/drawing/2014/main" id="{086292BA-D70E-7415-5940-DB6D2367370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676400" y="3352800"/>
            <a:ext cx="6400800" cy="1295400"/>
          </a:xfrm>
        </p:spPr>
        <p:txBody>
          <a:bodyPr/>
          <a:lstStyle/>
          <a:p>
            <a:pPr eaLnBrk="1" hangingPunct="1"/>
            <a:r>
              <a:rPr lang="en-US" altLang="en-US" sz="1800" dirty="0">
                <a:latin typeface="CommercialScript BT" pitchFamily="66" charset="0"/>
              </a:rPr>
              <a:t> P M V Subbarao</a:t>
            </a:r>
          </a:p>
          <a:p>
            <a:pPr eaLnBrk="1" hangingPunct="1"/>
            <a:r>
              <a:rPr lang="en-US" altLang="en-US" sz="1800" dirty="0">
                <a:latin typeface="CommercialScript BT" pitchFamily="66" charset="0"/>
              </a:rPr>
              <a:t>Professor</a:t>
            </a:r>
          </a:p>
          <a:p>
            <a:pPr eaLnBrk="1" hangingPunct="1"/>
            <a:r>
              <a:rPr lang="en-US" altLang="en-US" sz="1800" dirty="0">
                <a:latin typeface="Tempus Sans ITC" panose="04020404030D07020202" pitchFamily="82" charset="0"/>
              </a:rPr>
              <a:t>Mechanical Engineering Department</a:t>
            </a:r>
          </a:p>
        </p:txBody>
      </p:sp>
      <p:sp>
        <p:nvSpPr>
          <p:cNvPr id="1051" name="Text Box 4">
            <a:extLst>
              <a:ext uri="{FF2B5EF4-FFF2-40B4-BE49-F238E27FC236}">
                <a16:creationId xmlns:a16="http://schemas.microsoft.com/office/drawing/2014/main" id="{54E08012-8E9A-AA0E-77E4-454A1B776A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 sz="2400"/>
          </a:p>
        </p:txBody>
      </p:sp>
      <p:sp>
        <p:nvSpPr>
          <p:cNvPr id="74757" name="Text Box 5">
            <a:extLst>
              <a:ext uri="{FF2B5EF4-FFF2-40B4-BE49-F238E27FC236}">
                <a16:creationId xmlns:a16="http://schemas.microsoft.com/office/drawing/2014/main" id="{ADE35561-B2DA-ED56-D526-BD346769AE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5150" y="4953000"/>
            <a:ext cx="8123237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en-US" sz="3600" dirty="0">
                <a:solidFill>
                  <a:srgbClr val="FF9900"/>
                </a:solidFill>
                <a:latin typeface="Harlow Solid Italic" panose="04030604020F02020D02" pitchFamily="82" charset="0"/>
              </a:rPr>
              <a:t>Fundamental Concepts Used to Create  Turbomachinery !!!</a:t>
            </a:r>
          </a:p>
        </p:txBody>
      </p:sp>
      <p:grpSp>
        <p:nvGrpSpPr>
          <p:cNvPr id="1053" name="Group 8">
            <a:extLst>
              <a:ext uri="{FF2B5EF4-FFF2-40B4-BE49-F238E27FC236}">
                <a16:creationId xmlns:a16="http://schemas.microsoft.com/office/drawing/2014/main" id="{127197A9-97B4-1AF7-B80B-81D72CD073B9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1055" name="Group 9">
              <a:extLst>
                <a:ext uri="{FF2B5EF4-FFF2-40B4-BE49-F238E27FC236}">
                  <a16:creationId xmlns:a16="http://schemas.microsoft.com/office/drawing/2014/main" id="{806DB9CB-ABFF-C16A-229E-CD13FC21AA7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1065" name="Rectangle 10">
                <a:extLst>
                  <a:ext uri="{FF2B5EF4-FFF2-40B4-BE49-F238E27FC236}">
                    <a16:creationId xmlns:a16="http://schemas.microsoft.com/office/drawing/2014/main" id="{EFA73D98-C060-791D-6427-05D7309A41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1066" name="Rectangle 11">
                <a:extLst>
                  <a:ext uri="{FF2B5EF4-FFF2-40B4-BE49-F238E27FC236}">
                    <a16:creationId xmlns:a16="http://schemas.microsoft.com/office/drawing/2014/main" id="{278C5C0A-EFD1-AE6F-2508-ED261DCE724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</p:grpSp>
        <p:grpSp>
          <p:nvGrpSpPr>
            <p:cNvPr id="1056" name="Group 12">
              <a:extLst>
                <a:ext uri="{FF2B5EF4-FFF2-40B4-BE49-F238E27FC236}">
                  <a16:creationId xmlns:a16="http://schemas.microsoft.com/office/drawing/2014/main" id="{FFC3033B-C84F-8614-0091-2F5AC9AF973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1063" name="Rectangle 13">
                <a:extLst>
                  <a:ext uri="{FF2B5EF4-FFF2-40B4-BE49-F238E27FC236}">
                    <a16:creationId xmlns:a16="http://schemas.microsoft.com/office/drawing/2014/main" id="{413BDB0D-8DA3-AD73-FEE1-9C33D6A13B1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1064" name="Rectangle 14">
                <a:extLst>
                  <a:ext uri="{FF2B5EF4-FFF2-40B4-BE49-F238E27FC236}">
                    <a16:creationId xmlns:a16="http://schemas.microsoft.com/office/drawing/2014/main" id="{FD1A0257-E919-0B81-34C0-3E529C99EF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</p:grpSp>
        <p:grpSp>
          <p:nvGrpSpPr>
            <p:cNvPr id="1057" name="Group 15">
              <a:extLst>
                <a:ext uri="{FF2B5EF4-FFF2-40B4-BE49-F238E27FC236}">
                  <a16:creationId xmlns:a16="http://schemas.microsoft.com/office/drawing/2014/main" id="{344F9A41-B00A-A6FB-3521-56CFFC71739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1061" name="Rectangle 16">
                <a:extLst>
                  <a:ext uri="{FF2B5EF4-FFF2-40B4-BE49-F238E27FC236}">
                    <a16:creationId xmlns:a16="http://schemas.microsoft.com/office/drawing/2014/main" id="{370C64EB-9AA7-DD67-77F5-56A2DF5D225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1062" name="Rectangle 17">
                <a:extLst>
                  <a:ext uri="{FF2B5EF4-FFF2-40B4-BE49-F238E27FC236}">
                    <a16:creationId xmlns:a16="http://schemas.microsoft.com/office/drawing/2014/main" id="{106663EA-F2D4-E81A-254E-536692996A1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</p:grpSp>
        <p:grpSp>
          <p:nvGrpSpPr>
            <p:cNvPr id="1058" name="Group 18">
              <a:extLst>
                <a:ext uri="{FF2B5EF4-FFF2-40B4-BE49-F238E27FC236}">
                  <a16:creationId xmlns:a16="http://schemas.microsoft.com/office/drawing/2014/main" id="{F7C1FEDB-1397-3212-703C-AD529B58604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1059" name="Rectangle 19">
                <a:extLst>
                  <a:ext uri="{FF2B5EF4-FFF2-40B4-BE49-F238E27FC236}">
                    <a16:creationId xmlns:a16="http://schemas.microsoft.com/office/drawing/2014/main" id="{3DBF02BA-F4C2-631D-48DB-CC94F6DB304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1060" name="Rectangle 20">
                <a:extLst>
                  <a:ext uri="{FF2B5EF4-FFF2-40B4-BE49-F238E27FC236}">
                    <a16:creationId xmlns:a16="http://schemas.microsoft.com/office/drawing/2014/main" id="{23054443-D9E1-0684-AEA4-953AAAF0AF6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</p:grpSp>
      </p:grpSp>
      <p:pic>
        <p:nvPicPr>
          <p:cNvPr id="22" name="Rectangle 19458">
            <a:extLst>
              <a:ext uri="{FF2B5EF4-FFF2-40B4-BE49-F238E27FC236}">
                <a16:creationId xmlns:a16="http://schemas.microsoft.com/office/drawing/2014/main" id="{820F2CA3-1FBB-BDBA-547C-A6AD07A8FA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90800" y="1524000"/>
            <a:ext cx="4071938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63500" dist="50800" dir="5400000">
              <a:prstClr val="black">
                <a:alpha val="50000"/>
              </a:prstClr>
            </a:innerShdw>
            <a:reflection blurRad="6350" stA="50000" endA="300" endPos="55500" dist="101600" dir="5400000" sy="-100000" algn="bl" rotWithShape="0"/>
          </a:effectLst>
          <a:scene3d>
            <a:camera prst="perspectiveHeroicExtremeRightFacing">
              <a:rot lat="487347" lon="1800000" rev="174516"/>
            </a:camera>
            <a:lightRig rig="threePt" dir="t"/>
          </a:scene3d>
          <a:sp3d>
            <a:bevelT w="165100" prst="coolSlant"/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747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57" grpId="0" build="p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5" name="Oval 2">
            <a:extLst>
              <a:ext uri="{FF2B5EF4-FFF2-40B4-BE49-F238E27FC236}">
                <a16:creationId xmlns:a16="http://schemas.microsoft.com/office/drawing/2014/main" id="{10E60AFC-770E-3A23-782C-45AF33BF87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1143000"/>
            <a:ext cx="1143000" cy="1143000"/>
          </a:xfrm>
          <a:prstGeom prst="ellipse">
            <a:avLst/>
          </a:prstGeom>
          <a:solidFill>
            <a:srgbClr val="FFC000"/>
          </a:solidFill>
          <a:ln w="19050">
            <a:solidFill>
              <a:schemeClr val="tx1">
                <a:alpha val="82000"/>
              </a:schemeClr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endParaRPr lang="en-US" altLang="en-US" sz="1800">
              <a:solidFill>
                <a:srgbClr val="FFFF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Group 50">
            <a:extLst>
              <a:ext uri="{FF2B5EF4-FFF2-40B4-BE49-F238E27FC236}">
                <a16:creationId xmlns:a16="http://schemas.microsoft.com/office/drawing/2014/main" id="{D66C0ECB-B34F-D0B6-1F05-6EA912B2910B}"/>
              </a:ext>
            </a:extLst>
          </p:cNvPr>
          <p:cNvGrpSpPr>
            <a:grpSpLocks/>
          </p:cNvGrpSpPr>
          <p:nvPr/>
        </p:nvGrpSpPr>
        <p:grpSpPr bwMode="auto">
          <a:xfrm>
            <a:off x="115887" y="1584325"/>
            <a:ext cx="8647113" cy="4740275"/>
            <a:chOff x="96" y="672"/>
            <a:chExt cx="5447" cy="2986"/>
          </a:xfrm>
        </p:grpSpPr>
        <p:sp>
          <p:nvSpPr>
            <p:cNvPr id="7187" name="Text Box 3">
              <a:extLst>
                <a:ext uri="{FF2B5EF4-FFF2-40B4-BE49-F238E27FC236}">
                  <a16:creationId xmlns:a16="http://schemas.microsoft.com/office/drawing/2014/main" id="{65A7372E-ACD8-D3D8-D58C-280555B4482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0" y="2039"/>
              <a:ext cx="11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n-US" altLang="en-US" sz="18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188" name="Text Box 4">
              <a:extLst>
                <a:ext uri="{FF2B5EF4-FFF2-40B4-BE49-F238E27FC236}">
                  <a16:creationId xmlns:a16="http://schemas.microsoft.com/office/drawing/2014/main" id="{2D4545E6-EFE2-B35E-7CD2-BCE8157CDEA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0" y="2160"/>
              <a:ext cx="528" cy="2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WINDS</a:t>
              </a:r>
            </a:p>
          </p:txBody>
        </p:sp>
        <p:sp>
          <p:nvSpPr>
            <p:cNvPr id="7189" name="Text Box 5">
              <a:extLst>
                <a:ext uri="{FF2B5EF4-FFF2-40B4-BE49-F238E27FC236}">
                  <a16:creationId xmlns:a16="http://schemas.microsoft.com/office/drawing/2014/main" id="{E0C41127-2DD1-0D4C-4F1F-B615DC233AB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6" y="2880"/>
              <a:ext cx="960" cy="2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WIND ENERGY</a:t>
              </a:r>
            </a:p>
          </p:txBody>
        </p:sp>
        <p:sp>
          <p:nvSpPr>
            <p:cNvPr id="7190" name="Text Box 6">
              <a:extLst>
                <a:ext uri="{FF2B5EF4-FFF2-40B4-BE49-F238E27FC236}">
                  <a16:creationId xmlns:a16="http://schemas.microsoft.com/office/drawing/2014/main" id="{18792186-7032-B8FA-0D97-B2CDBBC2739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48" y="2400"/>
              <a:ext cx="591" cy="2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CLOUDS</a:t>
              </a:r>
            </a:p>
          </p:txBody>
        </p:sp>
        <p:sp>
          <p:nvSpPr>
            <p:cNvPr id="7191" name="Text Box 7">
              <a:extLst>
                <a:ext uri="{FF2B5EF4-FFF2-40B4-BE49-F238E27FC236}">
                  <a16:creationId xmlns:a16="http://schemas.microsoft.com/office/drawing/2014/main" id="{00E164A7-1144-F4ED-1D46-A03232C6F11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83" y="3226"/>
              <a:ext cx="1034" cy="2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HYDRO ENERGY</a:t>
              </a:r>
            </a:p>
          </p:txBody>
        </p:sp>
        <p:sp>
          <p:nvSpPr>
            <p:cNvPr id="7192" name="Text Box 8">
              <a:extLst>
                <a:ext uri="{FF2B5EF4-FFF2-40B4-BE49-F238E27FC236}">
                  <a16:creationId xmlns:a16="http://schemas.microsoft.com/office/drawing/2014/main" id="{52CD86FF-DADF-11F4-3CB7-50C82EBD079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08" y="2160"/>
              <a:ext cx="846" cy="2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VEGETATION</a:t>
              </a:r>
            </a:p>
          </p:txBody>
        </p:sp>
        <p:sp>
          <p:nvSpPr>
            <p:cNvPr id="7193" name="Text Box 9">
              <a:extLst>
                <a:ext uri="{FF2B5EF4-FFF2-40B4-BE49-F238E27FC236}">
                  <a16:creationId xmlns:a16="http://schemas.microsoft.com/office/drawing/2014/main" id="{08796406-A2BD-93F8-17C1-AA8E6D58A72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64" y="2688"/>
              <a:ext cx="1248" cy="2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CHEMICAL ENERGY</a:t>
              </a:r>
            </a:p>
          </p:txBody>
        </p:sp>
        <p:sp>
          <p:nvSpPr>
            <p:cNvPr id="7194" name="Text Box 10">
              <a:extLst>
                <a:ext uri="{FF2B5EF4-FFF2-40B4-BE49-F238E27FC236}">
                  <a16:creationId xmlns:a16="http://schemas.microsoft.com/office/drawing/2014/main" id="{0D1E8044-12E2-02FC-BED0-63FDF30D201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08" y="2160"/>
              <a:ext cx="672" cy="46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OCEAN </a:t>
              </a:r>
            </a:p>
            <a:p>
              <a:pPr eaLnBrk="1" hangingPunct="1"/>
              <a:r>
                <a:rPr lang="en-US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THERMAL</a:t>
              </a:r>
            </a:p>
            <a:p>
              <a:pPr eaLnBrk="1" hangingPunct="1"/>
              <a:r>
                <a:rPr lang="en-US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ENERGY</a:t>
              </a:r>
            </a:p>
          </p:txBody>
        </p:sp>
        <p:sp>
          <p:nvSpPr>
            <p:cNvPr id="7195" name="Text Box 11">
              <a:extLst>
                <a:ext uri="{FF2B5EF4-FFF2-40B4-BE49-F238E27FC236}">
                  <a16:creationId xmlns:a16="http://schemas.microsoft.com/office/drawing/2014/main" id="{27D7C53A-DF50-F1AE-70B1-2270ADA06FF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64" y="2112"/>
              <a:ext cx="768" cy="33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SOLAR</a:t>
              </a:r>
            </a:p>
            <a:p>
              <a:pPr eaLnBrk="1" hangingPunct="1"/>
              <a:r>
                <a:rPr lang="en-US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RADIATION</a:t>
              </a:r>
            </a:p>
          </p:txBody>
        </p:sp>
        <p:sp>
          <p:nvSpPr>
            <p:cNvPr id="7196" name="Text Box 12">
              <a:extLst>
                <a:ext uri="{FF2B5EF4-FFF2-40B4-BE49-F238E27FC236}">
                  <a16:creationId xmlns:a16="http://schemas.microsoft.com/office/drawing/2014/main" id="{289239C3-03B4-B39C-61DC-634C8140DCF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32" y="2784"/>
              <a:ext cx="699" cy="239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sz="180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THERMAL</a:t>
              </a:r>
            </a:p>
          </p:txBody>
        </p:sp>
        <p:sp>
          <p:nvSpPr>
            <p:cNvPr id="7197" name="Text Box 13">
              <a:extLst>
                <a:ext uri="{FF2B5EF4-FFF2-40B4-BE49-F238E27FC236}">
                  <a16:creationId xmlns:a16="http://schemas.microsoft.com/office/drawing/2014/main" id="{B290CBAE-EC87-4DAA-AD15-70F75C1FFC4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88" y="2784"/>
              <a:ext cx="455" cy="2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WAVE</a:t>
              </a:r>
            </a:p>
          </p:txBody>
        </p:sp>
        <p:sp>
          <p:nvSpPr>
            <p:cNvPr id="7198" name="Line 14">
              <a:extLst>
                <a:ext uri="{FF2B5EF4-FFF2-40B4-BE49-F238E27FC236}">
                  <a16:creationId xmlns:a16="http://schemas.microsoft.com/office/drawing/2014/main" id="{EAAFB0FB-596A-4A65-5C8A-9D401731573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0" y="1728"/>
              <a:ext cx="4368" cy="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7199" name="Line 15">
              <a:extLst>
                <a:ext uri="{FF2B5EF4-FFF2-40B4-BE49-F238E27FC236}">
                  <a16:creationId xmlns:a16="http://schemas.microsoft.com/office/drawing/2014/main" id="{95B6022C-ACF6-1D34-49AF-1AC8C7C20A7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0" y="1728"/>
              <a:ext cx="0" cy="43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7200" name="Line 16">
              <a:extLst>
                <a:ext uri="{FF2B5EF4-FFF2-40B4-BE49-F238E27FC236}">
                  <a16:creationId xmlns:a16="http://schemas.microsoft.com/office/drawing/2014/main" id="{87BEA1D6-C872-941A-9206-C994AA5E0FE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0" y="2352"/>
              <a:ext cx="0" cy="52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7201" name="Line 17">
              <a:extLst>
                <a:ext uri="{FF2B5EF4-FFF2-40B4-BE49-F238E27FC236}">
                  <a16:creationId xmlns:a16="http://schemas.microsoft.com/office/drawing/2014/main" id="{D1066803-54B6-A70D-F868-9F9FE761576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36" y="1728"/>
              <a:ext cx="0" cy="72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7202" name="Line 18">
              <a:extLst>
                <a:ext uri="{FF2B5EF4-FFF2-40B4-BE49-F238E27FC236}">
                  <a16:creationId xmlns:a16="http://schemas.microsoft.com/office/drawing/2014/main" id="{5B3F45A6-E7E6-E673-95E9-F07221E71FE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36" y="2592"/>
              <a:ext cx="0" cy="5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7203" name="Line 19">
              <a:extLst>
                <a:ext uri="{FF2B5EF4-FFF2-40B4-BE49-F238E27FC236}">
                  <a16:creationId xmlns:a16="http://schemas.microsoft.com/office/drawing/2014/main" id="{651ECDD4-7786-8639-42EA-547E3B3ECFE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92" y="1728"/>
              <a:ext cx="0" cy="43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7204" name="Line 20">
              <a:extLst>
                <a:ext uri="{FF2B5EF4-FFF2-40B4-BE49-F238E27FC236}">
                  <a16:creationId xmlns:a16="http://schemas.microsoft.com/office/drawing/2014/main" id="{A9A02CB0-12EF-01BC-5A9F-E3EAD8124D3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92" y="2352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7205" name="Line 21">
              <a:extLst>
                <a:ext uri="{FF2B5EF4-FFF2-40B4-BE49-F238E27FC236}">
                  <a16:creationId xmlns:a16="http://schemas.microsoft.com/office/drawing/2014/main" id="{7BD3F6FC-3F62-1245-BA43-D3FC51BF02B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44" y="1728"/>
              <a:ext cx="0" cy="43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7206" name="Line 22">
              <a:extLst>
                <a:ext uri="{FF2B5EF4-FFF2-40B4-BE49-F238E27FC236}">
                  <a16:creationId xmlns:a16="http://schemas.microsoft.com/office/drawing/2014/main" id="{9E6E2962-324F-A7E3-B20F-4E26C8CE68F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48" y="1728"/>
              <a:ext cx="0" cy="38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7207" name="Line 23">
              <a:extLst>
                <a:ext uri="{FF2B5EF4-FFF2-40B4-BE49-F238E27FC236}">
                  <a16:creationId xmlns:a16="http://schemas.microsoft.com/office/drawing/2014/main" id="{52BA8BDE-267B-3172-C3FD-5AA63DF046B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368" y="2448"/>
              <a:ext cx="48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7208" name="Line 24">
              <a:extLst>
                <a:ext uri="{FF2B5EF4-FFF2-40B4-BE49-F238E27FC236}">
                  <a16:creationId xmlns:a16="http://schemas.microsoft.com/office/drawing/2014/main" id="{9655E867-42DD-7002-4099-E12A3F8DF24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48" y="2448"/>
              <a:ext cx="432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7210" name="Text Box 26">
              <a:extLst>
                <a:ext uri="{FF2B5EF4-FFF2-40B4-BE49-F238E27FC236}">
                  <a16:creationId xmlns:a16="http://schemas.microsoft.com/office/drawing/2014/main" id="{DB80FBFE-DB54-C932-59AF-AC85F6C0C0A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6200000">
              <a:off x="1121" y="2790"/>
              <a:ext cx="695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RAINS&amp; </a:t>
              </a:r>
              <a:r>
                <a:rPr lang="en-US" alt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Rrivers</a:t>
              </a:r>
              <a:endParaRPr lang="en-US" altLang="en-US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211" name="Text Box 27">
              <a:extLst>
                <a:ext uri="{FF2B5EF4-FFF2-40B4-BE49-F238E27FC236}">
                  <a16:creationId xmlns:a16="http://schemas.microsoft.com/office/drawing/2014/main" id="{27B58D4C-0894-0485-7646-7AF0F9836A6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16" y="1914"/>
              <a:ext cx="509" cy="16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sz="1000">
                  <a:latin typeface="Arial" panose="020B0604020202020204" pitchFamily="34" charset="0"/>
                  <a:cs typeface="Arial" panose="020B0604020202020204" pitchFamily="34" charset="0"/>
                </a:rPr>
                <a:t>CO</a:t>
              </a:r>
              <a:r>
                <a:rPr lang="en-US" altLang="en-US" sz="1000" baseline="-25000">
                  <a:latin typeface="Arial" panose="020B0604020202020204" pitchFamily="34" charset="0"/>
                  <a:cs typeface="Arial" panose="020B0604020202020204" pitchFamily="34" charset="0"/>
                </a:rPr>
                <a:t>2 </a:t>
              </a:r>
              <a:r>
                <a:rPr lang="en-US" altLang="en-US" sz="1000">
                  <a:latin typeface="Arial" panose="020B0604020202020204" pitchFamily="34" charset="0"/>
                  <a:cs typeface="Arial" panose="020B0604020202020204" pitchFamily="34" charset="0"/>
                </a:rPr>
                <a:t>+ H</a:t>
              </a:r>
              <a:r>
                <a:rPr lang="en-US" altLang="en-US" sz="1000" baseline="-2500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r>
                <a:rPr lang="en-US" altLang="en-US" sz="1000">
                  <a:latin typeface="Arial" panose="020B0604020202020204" pitchFamily="34" charset="0"/>
                  <a:cs typeface="Arial" panose="020B0604020202020204" pitchFamily="34" charset="0"/>
                </a:rPr>
                <a:t>O</a:t>
              </a:r>
            </a:p>
          </p:txBody>
        </p:sp>
        <p:cxnSp>
          <p:nvCxnSpPr>
            <p:cNvPr id="7212" name="AutoShape 28">
              <a:extLst>
                <a:ext uri="{FF2B5EF4-FFF2-40B4-BE49-F238E27FC236}">
                  <a16:creationId xmlns:a16="http://schemas.microsoft.com/office/drawing/2014/main" id="{FD216F69-D4DC-18C6-3E2B-2783CCB6E34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16200000" flipH="1">
              <a:off x="2038" y="2042"/>
              <a:ext cx="287" cy="139"/>
            </a:xfrm>
            <a:prstGeom prst="curvedConnector2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7213" name="Text Box 29">
              <a:extLst>
                <a:ext uri="{FF2B5EF4-FFF2-40B4-BE49-F238E27FC236}">
                  <a16:creationId xmlns:a16="http://schemas.microsoft.com/office/drawing/2014/main" id="{FD9EF9C1-E30C-D442-8933-605127B3001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44" y="1872"/>
              <a:ext cx="790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sz="1000">
                  <a:latin typeface="Arial" panose="020B0604020202020204" pitchFamily="34" charset="0"/>
                  <a:cs typeface="Arial" panose="020B0604020202020204" pitchFamily="34" charset="0"/>
                </a:rPr>
                <a:t>PHTOSYNTHESIS</a:t>
              </a:r>
            </a:p>
          </p:txBody>
        </p:sp>
        <p:sp>
          <p:nvSpPr>
            <p:cNvPr id="7214" name="Line 30">
              <a:extLst>
                <a:ext uri="{FF2B5EF4-FFF2-40B4-BE49-F238E27FC236}">
                  <a16:creationId xmlns:a16="http://schemas.microsoft.com/office/drawing/2014/main" id="{C331C690-F162-6F2B-6983-F1F0AD3FFEA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92" y="816"/>
              <a:ext cx="0" cy="912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7215" name="Text Box 31">
              <a:extLst>
                <a:ext uri="{FF2B5EF4-FFF2-40B4-BE49-F238E27FC236}">
                  <a16:creationId xmlns:a16="http://schemas.microsoft.com/office/drawing/2014/main" id="{11E7CABB-B267-C0BB-6EE4-A35053D8122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-5400000">
              <a:off x="2153" y="1111"/>
              <a:ext cx="1032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sz="1000">
                  <a:latin typeface="Arial" panose="020B0604020202020204" pitchFamily="34" charset="0"/>
                  <a:cs typeface="Arial" panose="020B0604020202020204" pitchFamily="34" charset="0"/>
                </a:rPr>
                <a:t>SOLAR ENERGY</a:t>
              </a:r>
            </a:p>
          </p:txBody>
        </p:sp>
        <p:sp>
          <p:nvSpPr>
            <p:cNvPr id="315426" name="Cloud">
              <a:extLst>
                <a:ext uri="{FF2B5EF4-FFF2-40B4-BE49-F238E27FC236}">
                  <a16:creationId xmlns:a16="http://schemas.microsoft.com/office/drawing/2014/main" id="{BA7A61DA-295A-0E8F-A30A-98B1F8B89730}"/>
                </a:ext>
              </a:extLst>
            </p:cNvPr>
            <p:cNvSpPr>
              <a:spLocks noChangeAspect="1" noEditPoints="1" noChangeArrowheads="1"/>
            </p:cNvSpPr>
            <p:nvPr/>
          </p:nvSpPr>
          <p:spPr bwMode="auto">
            <a:xfrm>
              <a:off x="960" y="1318"/>
              <a:ext cx="1200" cy="804"/>
            </a:xfrm>
            <a:custGeom>
              <a:avLst/>
              <a:gdLst>
                <a:gd name="T0" fmla="*/ 67 w 21600"/>
                <a:gd name="T1" fmla="*/ 10800 h 21600"/>
                <a:gd name="T2" fmla="*/ 10800 w 21600"/>
                <a:gd name="T3" fmla="*/ 21577 h 21600"/>
                <a:gd name="T4" fmla="*/ 21582 w 21600"/>
                <a:gd name="T5" fmla="*/ 10800 h 21600"/>
                <a:gd name="T6" fmla="*/ 10800 w 21600"/>
                <a:gd name="T7" fmla="*/ 1235 h 21600"/>
                <a:gd name="T8" fmla="*/ 2977 w 21600"/>
                <a:gd name="T9" fmla="*/ 3262 h 21600"/>
                <a:gd name="T10" fmla="*/ 17087 w 21600"/>
                <a:gd name="T11" fmla="*/ 173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 extrusionOk="0">
                  <a:moveTo>
                    <a:pt x="1949" y="7180"/>
                  </a:moveTo>
                  <a:cubicBezTo>
                    <a:pt x="841" y="7336"/>
                    <a:pt x="0" y="8613"/>
                    <a:pt x="0" y="10137"/>
                  </a:cubicBezTo>
                  <a:cubicBezTo>
                    <a:pt x="-1" y="11192"/>
                    <a:pt x="409" y="12169"/>
                    <a:pt x="1074" y="12702"/>
                  </a:cubicBezTo>
                  <a:lnTo>
                    <a:pt x="1063" y="12668"/>
                  </a:lnTo>
                  <a:cubicBezTo>
                    <a:pt x="685" y="13217"/>
                    <a:pt x="475" y="13940"/>
                    <a:pt x="475" y="14690"/>
                  </a:cubicBezTo>
                  <a:cubicBezTo>
                    <a:pt x="475" y="16325"/>
                    <a:pt x="1451" y="17650"/>
                    <a:pt x="2655" y="17650"/>
                  </a:cubicBezTo>
                  <a:cubicBezTo>
                    <a:pt x="2739" y="17650"/>
                    <a:pt x="2824" y="17643"/>
                    <a:pt x="2909" y="17629"/>
                  </a:cubicBezTo>
                  <a:lnTo>
                    <a:pt x="2897" y="17649"/>
                  </a:lnTo>
                  <a:cubicBezTo>
                    <a:pt x="3585" y="19288"/>
                    <a:pt x="4863" y="20300"/>
                    <a:pt x="6247" y="20300"/>
                  </a:cubicBezTo>
                  <a:cubicBezTo>
                    <a:pt x="6947" y="20299"/>
                    <a:pt x="7635" y="20039"/>
                    <a:pt x="8235" y="19546"/>
                  </a:cubicBezTo>
                  <a:lnTo>
                    <a:pt x="8229" y="19550"/>
                  </a:lnTo>
                  <a:cubicBezTo>
                    <a:pt x="8855" y="20829"/>
                    <a:pt x="9908" y="21597"/>
                    <a:pt x="11036" y="21597"/>
                  </a:cubicBezTo>
                  <a:cubicBezTo>
                    <a:pt x="12523" y="21596"/>
                    <a:pt x="13836" y="20267"/>
                    <a:pt x="14267" y="18324"/>
                  </a:cubicBezTo>
                  <a:lnTo>
                    <a:pt x="14270" y="18350"/>
                  </a:lnTo>
                  <a:cubicBezTo>
                    <a:pt x="14730" y="18740"/>
                    <a:pt x="15260" y="18947"/>
                    <a:pt x="15802" y="18947"/>
                  </a:cubicBezTo>
                  <a:cubicBezTo>
                    <a:pt x="17390" y="18946"/>
                    <a:pt x="18682" y="17205"/>
                    <a:pt x="18694" y="15045"/>
                  </a:cubicBezTo>
                  <a:lnTo>
                    <a:pt x="18689" y="15035"/>
                  </a:lnTo>
                  <a:cubicBezTo>
                    <a:pt x="20357" y="14710"/>
                    <a:pt x="21597" y="12765"/>
                    <a:pt x="21597" y="10472"/>
                  </a:cubicBezTo>
                  <a:cubicBezTo>
                    <a:pt x="21597" y="9456"/>
                    <a:pt x="21350" y="8469"/>
                    <a:pt x="20896" y="7663"/>
                  </a:cubicBezTo>
                  <a:lnTo>
                    <a:pt x="20889" y="7661"/>
                  </a:lnTo>
                  <a:cubicBezTo>
                    <a:pt x="21031" y="7208"/>
                    <a:pt x="21105" y="6721"/>
                    <a:pt x="21105" y="6228"/>
                  </a:cubicBezTo>
                  <a:cubicBezTo>
                    <a:pt x="21105" y="4588"/>
                    <a:pt x="20299" y="3150"/>
                    <a:pt x="19139" y="2719"/>
                  </a:cubicBezTo>
                  <a:lnTo>
                    <a:pt x="19148" y="2712"/>
                  </a:lnTo>
                  <a:cubicBezTo>
                    <a:pt x="18940" y="1142"/>
                    <a:pt x="17933" y="0"/>
                    <a:pt x="16758" y="0"/>
                  </a:cubicBezTo>
                  <a:cubicBezTo>
                    <a:pt x="16044" y="-1"/>
                    <a:pt x="15367" y="426"/>
                    <a:pt x="14905" y="1165"/>
                  </a:cubicBezTo>
                  <a:lnTo>
                    <a:pt x="14909" y="1170"/>
                  </a:lnTo>
                  <a:cubicBezTo>
                    <a:pt x="14497" y="432"/>
                    <a:pt x="13855" y="0"/>
                    <a:pt x="13174" y="0"/>
                  </a:cubicBezTo>
                  <a:cubicBezTo>
                    <a:pt x="12347" y="-1"/>
                    <a:pt x="11590" y="637"/>
                    <a:pt x="11221" y="1645"/>
                  </a:cubicBezTo>
                  <a:lnTo>
                    <a:pt x="11229" y="1694"/>
                  </a:lnTo>
                  <a:cubicBezTo>
                    <a:pt x="10730" y="1024"/>
                    <a:pt x="10058" y="650"/>
                    <a:pt x="9358" y="650"/>
                  </a:cubicBezTo>
                  <a:cubicBezTo>
                    <a:pt x="8372" y="649"/>
                    <a:pt x="7466" y="1391"/>
                    <a:pt x="7003" y="2578"/>
                  </a:cubicBezTo>
                  <a:lnTo>
                    <a:pt x="6995" y="2602"/>
                  </a:lnTo>
                  <a:cubicBezTo>
                    <a:pt x="6477" y="2189"/>
                    <a:pt x="5888" y="1972"/>
                    <a:pt x="5288" y="1972"/>
                  </a:cubicBezTo>
                  <a:cubicBezTo>
                    <a:pt x="3423" y="1972"/>
                    <a:pt x="1912" y="4029"/>
                    <a:pt x="1912" y="6567"/>
                  </a:cubicBezTo>
                  <a:cubicBezTo>
                    <a:pt x="1911" y="6774"/>
                    <a:pt x="1922" y="6981"/>
                    <a:pt x="1942" y="7186"/>
                  </a:cubicBezTo>
                  <a:close/>
                </a:path>
                <a:path w="21600" h="21600" fill="none" extrusionOk="0">
                  <a:moveTo>
                    <a:pt x="1074" y="12702"/>
                  </a:moveTo>
                  <a:cubicBezTo>
                    <a:pt x="1407" y="12969"/>
                    <a:pt x="1786" y="13110"/>
                    <a:pt x="2172" y="13110"/>
                  </a:cubicBezTo>
                  <a:cubicBezTo>
                    <a:pt x="2228" y="13109"/>
                    <a:pt x="2285" y="13107"/>
                    <a:pt x="2341" y="13101"/>
                  </a:cubicBezTo>
                </a:path>
                <a:path w="21600" h="21600" fill="none" extrusionOk="0">
                  <a:moveTo>
                    <a:pt x="2909" y="17629"/>
                  </a:moveTo>
                  <a:cubicBezTo>
                    <a:pt x="3099" y="17599"/>
                    <a:pt x="3285" y="17535"/>
                    <a:pt x="3463" y="17439"/>
                  </a:cubicBezTo>
                </a:path>
                <a:path w="21600" h="21600" fill="none" extrusionOk="0">
                  <a:moveTo>
                    <a:pt x="7895" y="18680"/>
                  </a:moveTo>
                  <a:cubicBezTo>
                    <a:pt x="7983" y="18985"/>
                    <a:pt x="8095" y="19277"/>
                    <a:pt x="8229" y="19550"/>
                  </a:cubicBezTo>
                </a:path>
                <a:path w="21600" h="21600" fill="none" extrusionOk="0">
                  <a:moveTo>
                    <a:pt x="14267" y="18324"/>
                  </a:moveTo>
                  <a:cubicBezTo>
                    <a:pt x="14336" y="18013"/>
                    <a:pt x="14380" y="17693"/>
                    <a:pt x="14400" y="17370"/>
                  </a:cubicBezTo>
                </a:path>
                <a:path w="21600" h="21600" fill="none" extrusionOk="0">
                  <a:moveTo>
                    <a:pt x="18694" y="15045"/>
                  </a:moveTo>
                  <a:cubicBezTo>
                    <a:pt x="18694" y="15034"/>
                    <a:pt x="18695" y="15024"/>
                    <a:pt x="18695" y="15013"/>
                  </a:cubicBezTo>
                  <a:cubicBezTo>
                    <a:pt x="18695" y="13508"/>
                    <a:pt x="18063" y="12136"/>
                    <a:pt x="17069" y="11477"/>
                  </a:cubicBezTo>
                </a:path>
                <a:path w="21600" h="21600" fill="none" extrusionOk="0">
                  <a:moveTo>
                    <a:pt x="20165" y="8999"/>
                  </a:moveTo>
                  <a:cubicBezTo>
                    <a:pt x="20479" y="8635"/>
                    <a:pt x="20726" y="8177"/>
                    <a:pt x="20889" y="7661"/>
                  </a:cubicBezTo>
                </a:path>
                <a:path w="21600" h="21600" fill="none" extrusionOk="0">
                  <a:moveTo>
                    <a:pt x="19186" y="3344"/>
                  </a:moveTo>
                  <a:cubicBezTo>
                    <a:pt x="19186" y="3328"/>
                    <a:pt x="19187" y="3313"/>
                    <a:pt x="19187" y="3297"/>
                  </a:cubicBezTo>
                  <a:cubicBezTo>
                    <a:pt x="19187" y="3101"/>
                    <a:pt x="19174" y="2905"/>
                    <a:pt x="19148" y="2712"/>
                  </a:cubicBezTo>
                </a:path>
                <a:path w="21600" h="21600" fill="none" extrusionOk="0">
                  <a:moveTo>
                    <a:pt x="14905" y="1165"/>
                  </a:moveTo>
                  <a:cubicBezTo>
                    <a:pt x="14754" y="1408"/>
                    <a:pt x="14629" y="1679"/>
                    <a:pt x="14535" y="1971"/>
                  </a:cubicBezTo>
                </a:path>
                <a:path w="21600" h="21600" fill="none" extrusionOk="0">
                  <a:moveTo>
                    <a:pt x="11221" y="1645"/>
                  </a:moveTo>
                  <a:cubicBezTo>
                    <a:pt x="11140" y="1866"/>
                    <a:pt x="11080" y="2099"/>
                    <a:pt x="11041" y="2340"/>
                  </a:cubicBezTo>
                </a:path>
                <a:path w="21600" h="21600" fill="none" extrusionOk="0">
                  <a:moveTo>
                    <a:pt x="7645" y="3276"/>
                  </a:moveTo>
                  <a:cubicBezTo>
                    <a:pt x="7449" y="3016"/>
                    <a:pt x="7231" y="2790"/>
                    <a:pt x="6995" y="2602"/>
                  </a:cubicBezTo>
                </a:path>
                <a:path w="21600" h="21600" fill="none" extrusionOk="0">
                  <a:moveTo>
                    <a:pt x="1942" y="7186"/>
                  </a:moveTo>
                  <a:cubicBezTo>
                    <a:pt x="1966" y="7426"/>
                    <a:pt x="2004" y="7663"/>
                    <a:pt x="2056" y="7895"/>
                  </a:cubicBezTo>
                </a:path>
              </a:pathLst>
            </a:custGeom>
            <a:solidFill>
              <a:srgbClr val="C0C0C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17" name="Text Box 37">
              <a:extLst>
                <a:ext uri="{FF2B5EF4-FFF2-40B4-BE49-F238E27FC236}">
                  <a16:creationId xmlns:a16="http://schemas.microsoft.com/office/drawing/2014/main" id="{91E5D907-B025-0BAC-FCDF-20DD853591F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84" y="1104"/>
              <a:ext cx="932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sz="1800">
                  <a:latin typeface="Arial" panose="020B0604020202020204" pitchFamily="34" charset="0"/>
                  <a:cs typeface="Arial" panose="020B0604020202020204" pitchFamily="34" charset="0"/>
                </a:rPr>
                <a:t>INCOMING</a:t>
              </a:r>
            </a:p>
            <a:p>
              <a:pPr eaLnBrk="1" hangingPunct="1"/>
              <a:r>
                <a:rPr lang="en-US" altLang="en-US" sz="1800">
                  <a:latin typeface="Arial" panose="020B0604020202020204" pitchFamily="34" charset="0"/>
                  <a:cs typeface="Arial" panose="020B0604020202020204" pitchFamily="34" charset="0"/>
                </a:rPr>
                <a:t>RESOURCE</a:t>
              </a:r>
            </a:p>
          </p:txBody>
        </p:sp>
        <p:sp>
          <p:nvSpPr>
            <p:cNvPr id="7218" name="Text Box 38">
              <a:extLst>
                <a:ext uri="{FF2B5EF4-FFF2-40B4-BE49-F238E27FC236}">
                  <a16:creationId xmlns:a16="http://schemas.microsoft.com/office/drawing/2014/main" id="{470E572F-E120-237E-F570-6B4FC44C826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71" y="3360"/>
              <a:ext cx="1042" cy="237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sz="1800">
                  <a:latin typeface="Arial" panose="020B0604020202020204" pitchFamily="34" charset="0"/>
                  <a:cs typeface="Arial" panose="020B0604020202020204" pitchFamily="34" charset="0"/>
                </a:rPr>
                <a:t>FOSSIL FUEL</a:t>
              </a:r>
            </a:p>
          </p:txBody>
        </p:sp>
        <p:cxnSp>
          <p:nvCxnSpPr>
            <p:cNvPr id="7219" name="AutoShape 41">
              <a:extLst>
                <a:ext uri="{FF2B5EF4-FFF2-40B4-BE49-F238E27FC236}">
                  <a16:creationId xmlns:a16="http://schemas.microsoft.com/office/drawing/2014/main" id="{3D3BE3C5-6EB8-3590-650D-95C06C48EF47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16200000" flipH="1">
              <a:off x="2400" y="3072"/>
              <a:ext cx="481" cy="95"/>
            </a:xfrm>
            <a:prstGeom prst="bent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7220" name="Line 42">
              <a:extLst>
                <a:ext uri="{FF2B5EF4-FFF2-40B4-BE49-F238E27FC236}">
                  <a16:creationId xmlns:a16="http://schemas.microsoft.com/office/drawing/2014/main" id="{F9F83EEA-5132-67C2-862E-438A03248FA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79" y="3360"/>
              <a:ext cx="5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7221" name="Text Box 43">
              <a:extLst>
                <a:ext uri="{FF2B5EF4-FFF2-40B4-BE49-F238E27FC236}">
                  <a16:creationId xmlns:a16="http://schemas.microsoft.com/office/drawing/2014/main" id="{22C3582F-2760-1D55-2747-3B8E9927654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59" y="3264"/>
              <a:ext cx="333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sz="1000">
                  <a:latin typeface="Arial" panose="020B0604020202020204" pitchFamily="34" charset="0"/>
                  <a:cs typeface="Arial" panose="020B0604020202020204" pitchFamily="34" charset="0"/>
                </a:rPr>
                <a:t>COAL</a:t>
              </a:r>
            </a:p>
          </p:txBody>
        </p:sp>
        <p:sp>
          <p:nvSpPr>
            <p:cNvPr id="7222" name="Line 44">
              <a:extLst>
                <a:ext uri="{FF2B5EF4-FFF2-40B4-BE49-F238E27FC236}">
                  <a16:creationId xmlns:a16="http://schemas.microsoft.com/office/drawing/2014/main" id="{94F976B6-D8C0-8DCB-3574-4CA4ED071EC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27" y="3456"/>
              <a:ext cx="43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7223" name="Text Box 45">
              <a:extLst>
                <a:ext uri="{FF2B5EF4-FFF2-40B4-BE49-F238E27FC236}">
                  <a16:creationId xmlns:a16="http://schemas.microsoft.com/office/drawing/2014/main" id="{715B13E0-581B-708C-2097-7F859F51969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11" y="3408"/>
              <a:ext cx="613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sz="1000">
                  <a:latin typeface="Arial" panose="020B0604020202020204" pitchFamily="34" charset="0"/>
                  <a:cs typeface="Arial" panose="020B0604020202020204" pitchFamily="34" charset="0"/>
                </a:rPr>
                <a:t>PETROLEUM</a:t>
              </a:r>
            </a:p>
          </p:txBody>
        </p:sp>
        <p:sp>
          <p:nvSpPr>
            <p:cNvPr id="7224" name="Line 46">
              <a:extLst>
                <a:ext uri="{FF2B5EF4-FFF2-40B4-BE49-F238E27FC236}">
                  <a16:creationId xmlns:a16="http://schemas.microsoft.com/office/drawing/2014/main" id="{671BD60B-1853-4BCA-B49E-86B4B936D6F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27" y="3600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7225" name="Text Box 47">
              <a:extLst>
                <a:ext uri="{FF2B5EF4-FFF2-40B4-BE49-F238E27FC236}">
                  <a16:creationId xmlns:a16="http://schemas.microsoft.com/office/drawing/2014/main" id="{DB7F74CA-E8B6-B4A2-81C2-07D14793562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15" y="3504"/>
              <a:ext cx="679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sz="1000">
                  <a:latin typeface="Arial" panose="020B0604020202020204" pitchFamily="34" charset="0"/>
                  <a:cs typeface="Arial" panose="020B0604020202020204" pitchFamily="34" charset="0"/>
                </a:rPr>
                <a:t>NATURAL GAS</a:t>
              </a:r>
            </a:p>
          </p:txBody>
        </p:sp>
        <p:sp>
          <p:nvSpPr>
            <p:cNvPr id="7226" name="Text Box 48">
              <a:extLst>
                <a:ext uri="{FF2B5EF4-FFF2-40B4-BE49-F238E27FC236}">
                  <a16:creationId xmlns:a16="http://schemas.microsoft.com/office/drawing/2014/main" id="{F06E2812-4F3A-3A6F-9900-BE0F71D7D54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88" y="3072"/>
              <a:ext cx="714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sz="1000">
                  <a:latin typeface="Arial" panose="020B0604020202020204" pitchFamily="34" charset="0"/>
                  <a:cs typeface="Arial" panose="020B0604020202020204" pitchFamily="34" charset="0"/>
                </a:rPr>
                <a:t>FOSSILIZATION</a:t>
              </a:r>
            </a:p>
          </p:txBody>
        </p:sp>
      </p:grpSp>
      <p:grpSp>
        <p:nvGrpSpPr>
          <p:cNvPr id="3" name="Group 53">
            <a:extLst>
              <a:ext uri="{FF2B5EF4-FFF2-40B4-BE49-F238E27FC236}">
                <a16:creationId xmlns:a16="http://schemas.microsoft.com/office/drawing/2014/main" id="{60774F9A-1B0B-69DC-5D96-DFE9385A97F2}"/>
              </a:ext>
            </a:extLst>
          </p:cNvPr>
          <p:cNvGrpSpPr>
            <a:grpSpLocks/>
          </p:cNvGrpSpPr>
          <p:nvPr/>
        </p:nvGrpSpPr>
        <p:grpSpPr bwMode="auto">
          <a:xfrm>
            <a:off x="762001" y="1371744"/>
            <a:ext cx="3108324" cy="1142857"/>
            <a:chOff x="480" y="643"/>
            <a:chExt cx="2343" cy="941"/>
          </a:xfrm>
        </p:grpSpPr>
        <p:grpSp>
          <p:nvGrpSpPr>
            <p:cNvPr id="7182" name="Group 51">
              <a:extLst>
                <a:ext uri="{FF2B5EF4-FFF2-40B4-BE49-F238E27FC236}">
                  <a16:creationId xmlns:a16="http://schemas.microsoft.com/office/drawing/2014/main" id="{F3A191D9-503B-EE93-E328-27D31D524CB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80" y="720"/>
              <a:ext cx="2343" cy="864"/>
              <a:chOff x="480" y="720"/>
              <a:chExt cx="2343" cy="864"/>
            </a:xfrm>
          </p:grpSpPr>
          <p:cxnSp>
            <p:nvCxnSpPr>
              <p:cNvPr id="7184" name="AutoShape 39">
                <a:extLst>
                  <a:ext uri="{FF2B5EF4-FFF2-40B4-BE49-F238E27FC236}">
                    <a16:creationId xmlns:a16="http://schemas.microsoft.com/office/drawing/2014/main" id="{DA99F493-853E-F60C-F86B-DFD91118515E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rot="5400000">
                <a:off x="1731" y="-51"/>
                <a:ext cx="321" cy="1863"/>
              </a:xfrm>
              <a:prstGeom prst="curvedConnector2">
                <a:avLst/>
              </a:prstGeom>
              <a:noFill/>
              <a:ln w="12700">
                <a:solidFill>
                  <a:schemeClr val="tx1"/>
                </a:solidFill>
                <a:round/>
                <a:headEnd type="oval" w="med" len="med"/>
                <a:tailEnd type="triangle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pic>
            <p:nvPicPr>
              <p:cNvPr id="7185" name="Picture 40" descr="earth">
                <a:extLst>
                  <a:ext uri="{FF2B5EF4-FFF2-40B4-BE49-F238E27FC236}">
                    <a16:creationId xmlns:a16="http://schemas.microsoft.com/office/drawing/2014/main" id="{16E55160-BDFF-D403-8DCE-4FD0CFE0E0B1}"/>
                  </a:ext>
                </a:extLst>
              </p:cNvPr>
              <p:cNvPicPr>
                <a:picLocks noChangeAspect="1" noChangeArrowheads="1" noCrop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0" y="1104"/>
                <a:ext cx="480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7186" name="WordArt 49">
                <a:extLst>
                  <a:ext uri="{FF2B5EF4-FFF2-40B4-BE49-F238E27FC236}">
                    <a16:creationId xmlns:a16="http://schemas.microsoft.com/office/drawing/2014/main" id="{56B75A6D-BE91-AEE8-6E06-A6B78C54EF9F}"/>
                  </a:ext>
                </a:extLst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480" y="1104"/>
                <a:ext cx="480" cy="480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spcFirstLastPara="1" wrap="none" fromWordArt="1">
                <a:prstTxWarp prst="textArchUp">
                  <a:avLst>
                    <a:gd name="adj" fmla="val 7484486"/>
                  </a:avLst>
                </a:prstTxWarp>
              </a:bodyPr>
              <a:lstStyle/>
              <a:p>
                <a:pPr algn="ctr"/>
                <a:r>
                  <a:rPr lang="en-IN" sz="1800" kern="10" dirty="0">
                    <a:latin typeface="Arial Black" panose="020B0A04020102020204" pitchFamily="34" charset="0"/>
                  </a:rPr>
                  <a:t>ONE TIME RESOURCE</a:t>
                </a:r>
              </a:p>
            </p:txBody>
          </p:sp>
        </p:grpSp>
        <p:sp>
          <p:nvSpPr>
            <p:cNvPr id="7183" name="Text Box 52">
              <a:extLst>
                <a:ext uri="{FF2B5EF4-FFF2-40B4-BE49-F238E27FC236}">
                  <a16:creationId xmlns:a16="http://schemas.microsoft.com/office/drawing/2014/main" id="{FA9FACE8-E8A5-F4DF-CD69-CAC49CFF140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4" y="643"/>
              <a:ext cx="1210" cy="6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/>
              <a:r>
                <a:rPr lang="en-US" altLang="en-US" sz="2400" dirty="0"/>
                <a:t>Capital </a:t>
              </a:r>
            </a:p>
            <a:p>
              <a:pPr algn="ctr" eaLnBrk="1" hangingPunct="1"/>
              <a:r>
                <a:rPr lang="en-US" altLang="en-US" sz="2400" dirty="0"/>
                <a:t>Resource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C7CEFA11-68E5-9001-D16B-655873EFAA44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5" name="Picture 24" descr="Logo usage Guidelines">
              <a:extLst>
                <a:ext uri="{FF2B5EF4-FFF2-40B4-BE49-F238E27FC236}">
                  <a16:creationId xmlns:a16="http://schemas.microsoft.com/office/drawing/2014/main" id="{CE619761-DABD-7D24-91F8-D555E6AB98B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6" name="Group 38">
              <a:extLst>
                <a:ext uri="{FF2B5EF4-FFF2-40B4-BE49-F238E27FC236}">
                  <a16:creationId xmlns:a16="http://schemas.microsoft.com/office/drawing/2014/main" id="{35943BE2-E708-233D-1A26-53B60F06D1A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7" name="Group 19">
                <a:extLst>
                  <a:ext uri="{FF2B5EF4-FFF2-40B4-BE49-F238E27FC236}">
                    <a16:creationId xmlns:a16="http://schemas.microsoft.com/office/drawing/2014/main" id="{AC90B5C1-80DC-ABE7-81B7-A3C0E4AA5A3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9" name="Group 28">
                  <a:extLst>
                    <a:ext uri="{FF2B5EF4-FFF2-40B4-BE49-F238E27FC236}">
                      <a16:creationId xmlns:a16="http://schemas.microsoft.com/office/drawing/2014/main" id="{420F5AD7-88DC-67AD-33AF-51C8A55EC4D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31" name="Group 9">
                    <a:extLst>
                      <a:ext uri="{FF2B5EF4-FFF2-40B4-BE49-F238E27FC236}">
                        <a16:creationId xmlns:a16="http://schemas.microsoft.com/office/drawing/2014/main" id="{0763752E-EA28-01A1-0514-3F29312E891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7178" name="Rectangle 10">
                      <a:extLst>
                        <a:ext uri="{FF2B5EF4-FFF2-40B4-BE49-F238E27FC236}">
                          <a16:creationId xmlns:a16="http://schemas.microsoft.com/office/drawing/2014/main" id="{7897EF66-0AB2-BF0A-7847-D3242F9DC24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7179" name="Rectangle 11">
                      <a:extLst>
                        <a:ext uri="{FF2B5EF4-FFF2-40B4-BE49-F238E27FC236}">
                          <a16:creationId xmlns:a16="http://schemas.microsoft.com/office/drawing/2014/main" id="{5E7F04F7-9604-C7EB-1168-9C152261684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7168" name="Group 12">
                    <a:extLst>
                      <a:ext uri="{FF2B5EF4-FFF2-40B4-BE49-F238E27FC236}">
                        <a16:creationId xmlns:a16="http://schemas.microsoft.com/office/drawing/2014/main" id="{C1AE5211-7131-EE77-EBB7-4F093619879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7176" name="Rectangle 13">
                      <a:extLst>
                        <a:ext uri="{FF2B5EF4-FFF2-40B4-BE49-F238E27FC236}">
                          <a16:creationId xmlns:a16="http://schemas.microsoft.com/office/drawing/2014/main" id="{4029149B-46ED-7A6C-5845-32E84E42E82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7177" name="Rectangle 14">
                      <a:extLst>
                        <a:ext uri="{FF2B5EF4-FFF2-40B4-BE49-F238E27FC236}">
                          <a16:creationId xmlns:a16="http://schemas.microsoft.com/office/drawing/2014/main" id="{1AD47BEE-CD96-1DED-59CB-4FFEB3DD365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7169" name="Group 15">
                    <a:extLst>
                      <a:ext uri="{FF2B5EF4-FFF2-40B4-BE49-F238E27FC236}">
                        <a16:creationId xmlns:a16="http://schemas.microsoft.com/office/drawing/2014/main" id="{91126FCD-71A5-E214-3FBF-74A230D877A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7173" name="Rectangle 7172">
                      <a:extLst>
                        <a:ext uri="{FF2B5EF4-FFF2-40B4-BE49-F238E27FC236}">
                          <a16:creationId xmlns:a16="http://schemas.microsoft.com/office/drawing/2014/main" id="{2B035D07-5151-EFEA-E215-9A1E76FE67B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7174" name="Rectangle 7173">
                      <a:extLst>
                        <a:ext uri="{FF2B5EF4-FFF2-40B4-BE49-F238E27FC236}">
                          <a16:creationId xmlns:a16="http://schemas.microsoft.com/office/drawing/2014/main" id="{FEA146FC-D7E7-0448-5547-FFF7D5EB8FC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7170" name="Group 18">
                    <a:extLst>
                      <a:ext uri="{FF2B5EF4-FFF2-40B4-BE49-F238E27FC236}">
                        <a16:creationId xmlns:a16="http://schemas.microsoft.com/office/drawing/2014/main" id="{DCA19E03-230A-4F36-B86E-C75CD692FB1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7171" name="Rectangle 19">
                      <a:extLst>
                        <a:ext uri="{FF2B5EF4-FFF2-40B4-BE49-F238E27FC236}">
                          <a16:creationId xmlns:a16="http://schemas.microsoft.com/office/drawing/2014/main" id="{8621A034-AD46-D031-3DF6-D528CB127C7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7172" name="Rectangle 20">
                      <a:extLst>
                        <a:ext uri="{FF2B5EF4-FFF2-40B4-BE49-F238E27FC236}">
                          <a16:creationId xmlns:a16="http://schemas.microsoft.com/office/drawing/2014/main" id="{86F580EB-373A-E354-6AF5-1CEE812B72D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30" name="Rectangle 21">
                  <a:extLst>
                    <a:ext uri="{FF2B5EF4-FFF2-40B4-BE49-F238E27FC236}">
                      <a16:creationId xmlns:a16="http://schemas.microsoft.com/office/drawing/2014/main" id="{BCFB72E8-3184-8D9A-CF69-7E27327880F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0768AD02-FF85-B904-F536-316864FBA04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7180" name="Title 7179">
            <a:extLst>
              <a:ext uri="{FF2B5EF4-FFF2-40B4-BE49-F238E27FC236}">
                <a16:creationId xmlns:a16="http://schemas.microsoft.com/office/drawing/2014/main" id="{A2E95483-FC25-1C76-22B5-C7C9FC8D02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152400"/>
            <a:ext cx="7772400" cy="1143000"/>
          </a:xfrm>
        </p:spPr>
        <p:txBody>
          <a:bodyPr/>
          <a:lstStyle/>
          <a:p>
            <a:r>
              <a:rPr lang="en-US" sz="2800" dirty="0"/>
              <a:t>Extrasomatic View of Natural Resources</a:t>
            </a:r>
            <a:endParaRPr lang="en-IN" sz="2800" dirty="0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1DC10B4E-0D9A-626E-B09A-09AA6C03E177}"/>
              </a:ext>
            </a:extLst>
          </p:cNvPr>
          <p:cNvSpPr/>
          <p:nvPr/>
        </p:nvSpPr>
        <p:spPr>
          <a:xfrm>
            <a:off x="121542" y="4393874"/>
            <a:ext cx="8702525" cy="2189822"/>
          </a:xfrm>
          <a:custGeom>
            <a:avLst/>
            <a:gdLst>
              <a:gd name="connsiteX0" fmla="*/ 308226 w 8702525"/>
              <a:gd name="connsiteY0" fmla="*/ 434158 h 2189822"/>
              <a:gd name="connsiteX1" fmla="*/ 6474 w 8702525"/>
              <a:gd name="connsiteY1" fmla="*/ 717622 h 2189822"/>
              <a:gd name="connsiteX2" fmla="*/ 518538 w 8702525"/>
              <a:gd name="connsiteY2" fmla="*/ 1494862 h 2189822"/>
              <a:gd name="connsiteX3" fmla="*/ 1835274 w 8702525"/>
              <a:gd name="connsiteY3" fmla="*/ 1650310 h 2189822"/>
              <a:gd name="connsiteX4" fmla="*/ 6498714 w 8702525"/>
              <a:gd name="connsiteY4" fmla="*/ 2189806 h 2189822"/>
              <a:gd name="connsiteX5" fmla="*/ 8199498 w 8702525"/>
              <a:gd name="connsiteY5" fmla="*/ 1632022 h 2189822"/>
              <a:gd name="connsiteX6" fmla="*/ 8702418 w 8702525"/>
              <a:gd name="connsiteY6" fmla="*/ 1183966 h 2189822"/>
              <a:gd name="connsiteX7" fmla="*/ 8172066 w 8702525"/>
              <a:gd name="connsiteY7" fmla="*/ 223846 h 2189822"/>
              <a:gd name="connsiteX8" fmla="*/ 5630034 w 8702525"/>
              <a:gd name="connsiteY8" fmla="*/ 607894 h 2189822"/>
              <a:gd name="connsiteX9" fmla="*/ 5035674 w 8702525"/>
              <a:gd name="connsiteY9" fmla="*/ 22678 h 2189822"/>
              <a:gd name="connsiteX10" fmla="*/ 3307458 w 8702525"/>
              <a:gd name="connsiteY10" fmla="*/ 232990 h 2189822"/>
              <a:gd name="connsiteX11" fmla="*/ 2246754 w 8702525"/>
              <a:gd name="connsiteY11" fmla="*/ 1266262 h 2189822"/>
              <a:gd name="connsiteX12" fmla="*/ 2246754 w 8702525"/>
              <a:gd name="connsiteY12" fmla="*/ 1266262 h 2189822"/>
              <a:gd name="connsiteX13" fmla="*/ 1378074 w 8702525"/>
              <a:gd name="connsiteY13" fmla="*/ 141550 h 2189822"/>
              <a:gd name="connsiteX14" fmla="*/ 308226 w 8702525"/>
              <a:gd name="connsiteY14" fmla="*/ 434158 h 21898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8702525" h="2189822">
                <a:moveTo>
                  <a:pt x="308226" y="434158"/>
                </a:moveTo>
                <a:cubicBezTo>
                  <a:pt x="79626" y="530170"/>
                  <a:pt x="-28578" y="540838"/>
                  <a:pt x="6474" y="717622"/>
                </a:cubicBezTo>
                <a:cubicBezTo>
                  <a:pt x="41526" y="894406"/>
                  <a:pt x="213738" y="1339414"/>
                  <a:pt x="518538" y="1494862"/>
                </a:cubicBezTo>
                <a:cubicBezTo>
                  <a:pt x="823338" y="1650310"/>
                  <a:pt x="1835274" y="1650310"/>
                  <a:pt x="1835274" y="1650310"/>
                </a:cubicBezTo>
                <a:cubicBezTo>
                  <a:pt x="2831970" y="1766134"/>
                  <a:pt x="5438010" y="2192854"/>
                  <a:pt x="6498714" y="2189806"/>
                </a:cubicBezTo>
                <a:cubicBezTo>
                  <a:pt x="7559418" y="2186758"/>
                  <a:pt x="7832214" y="1799662"/>
                  <a:pt x="8199498" y="1632022"/>
                </a:cubicBezTo>
                <a:cubicBezTo>
                  <a:pt x="8566782" y="1464382"/>
                  <a:pt x="8706990" y="1418662"/>
                  <a:pt x="8702418" y="1183966"/>
                </a:cubicBezTo>
                <a:cubicBezTo>
                  <a:pt x="8697846" y="949270"/>
                  <a:pt x="8684130" y="319858"/>
                  <a:pt x="8172066" y="223846"/>
                </a:cubicBezTo>
                <a:cubicBezTo>
                  <a:pt x="7660002" y="127834"/>
                  <a:pt x="6152766" y="641422"/>
                  <a:pt x="5630034" y="607894"/>
                </a:cubicBezTo>
                <a:cubicBezTo>
                  <a:pt x="5107302" y="574366"/>
                  <a:pt x="5422770" y="85162"/>
                  <a:pt x="5035674" y="22678"/>
                </a:cubicBezTo>
                <a:cubicBezTo>
                  <a:pt x="4648578" y="-39806"/>
                  <a:pt x="3772278" y="25726"/>
                  <a:pt x="3307458" y="232990"/>
                </a:cubicBezTo>
                <a:cubicBezTo>
                  <a:pt x="2842638" y="440254"/>
                  <a:pt x="2246754" y="1266262"/>
                  <a:pt x="2246754" y="1266262"/>
                </a:cubicBezTo>
                <a:lnTo>
                  <a:pt x="2246754" y="1266262"/>
                </a:lnTo>
                <a:cubicBezTo>
                  <a:pt x="2101974" y="1078810"/>
                  <a:pt x="1699638" y="281758"/>
                  <a:pt x="1378074" y="141550"/>
                </a:cubicBezTo>
                <a:cubicBezTo>
                  <a:pt x="1056510" y="1342"/>
                  <a:pt x="536826" y="338146"/>
                  <a:pt x="308226" y="43415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rrow: Down 1">
            <a:extLst>
              <a:ext uri="{FF2B5EF4-FFF2-40B4-BE49-F238E27FC236}">
                <a16:creationId xmlns:a16="http://schemas.microsoft.com/office/drawing/2014/main" id="{E831C03D-686C-31D6-A16A-FD855394DDC8}"/>
              </a:ext>
            </a:extLst>
          </p:cNvPr>
          <p:cNvSpPr/>
          <p:nvPr/>
        </p:nvSpPr>
        <p:spPr>
          <a:xfrm>
            <a:off x="3810000" y="2307806"/>
            <a:ext cx="533399" cy="3254794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099" name="Title 3">
            <a:extLst>
              <a:ext uri="{FF2B5EF4-FFF2-40B4-BE49-F238E27FC236}">
                <a16:creationId xmlns:a16="http://schemas.microsoft.com/office/drawing/2014/main" id="{6C1A32F1-E908-11FA-4AC2-545A31253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7023" y="267609"/>
            <a:ext cx="6080125" cy="831840"/>
          </a:xfrm>
        </p:spPr>
        <p:txBody>
          <a:bodyPr/>
          <a:lstStyle/>
          <a:p>
            <a:br>
              <a:rPr lang="en-US" altLang="en-US" sz="2800" dirty="0"/>
            </a:br>
            <a:r>
              <a:rPr lang="en-US" altLang="en-US" sz="2800" dirty="0"/>
              <a:t>Sources for Extra-somatic Needs</a:t>
            </a:r>
            <a:br>
              <a:rPr lang="en-US" altLang="en-US" sz="2800" dirty="0"/>
            </a:br>
            <a:endParaRPr lang="en-IN" altLang="en-US" sz="2800" dirty="0"/>
          </a:p>
        </p:txBody>
      </p:sp>
      <p:sp>
        <p:nvSpPr>
          <p:cNvPr id="4100" name="TextBox 4">
            <a:extLst>
              <a:ext uri="{FF2B5EF4-FFF2-40B4-BE49-F238E27FC236}">
                <a16:creationId xmlns:a16="http://schemas.microsoft.com/office/drawing/2014/main" id="{A2A2E04E-F5EE-3ADC-CB96-9005D3A5D2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1371600"/>
            <a:ext cx="2133600" cy="954088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en-US"/>
              <a:t> Source of Energy</a:t>
            </a:r>
            <a:endParaRPr lang="en-IN" altLang="en-US"/>
          </a:p>
        </p:txBody>
      </p:sp>
      <p:sp>
        <p:nvSpPr>
          <p:cNvPr id="4101" name="TextBox 5">
            <a:extLst>
              <a:ext uri="{FF2B5EF4-FFF2-40B4-BE49-F238E27FC236}">
                <a16:creationId xmlns:a16="http://schemas.microsoft.com/office/drawing/2014/main" id="{6493C01D-DB82-8495-008E-900145781C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4200" y="5257800"/>
            <a:ext cx="2133600" cy="9906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/>
              <a:t>Land, Water &amp; Air (Sinks)</a:t>
            </a:r>
            <a:endParaRPr lang="en-IN" alt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3C0279F-7C0B-59BE-81EA-534FD517EC64}"/>
              </a:ext>
            </a:extLst>
          </p:cNvPr>
          <p:cNvGrpSpPr/>
          <p:nvPr/>
        </p:nvGrpSpPr>
        <p:grpSpPr>
          <a:xfrm>
            <a:off x="1524000" y="2325688"/>
            <a:ext cx="5334000" cy="3003550"/>
            <a:chOff x="1524000" y="2325688"/>
            <a:chExt cx="5334000" cy="3003550"/>
          </a:xfrm>
        </p:grpSpPr>
        <p:cxnSp>
          <p:nvCxnSpPr>
            <p:cNvPr id="4102" name="Straight Arrow Connector 7">
              <a:extLst>
                <a:ext uri="{FF2B5EF4-FFF2-40B4-BE49-F238E27FC236}">
                  <a16:creationId xmlns:a16="http://schemas.microsoft.com/office/drawing/2014/main" id="{0DCB198D-D4D0-7D0B-395B-94B31B07FAD2}"/>
                </a:ext>
              </a:extLst>
            </p:cNvPr>
            <p:cNvCxnSpPr>
              <a:cxnSpLocks noChangeShapeType="1"/>
              <a:stCxn id="4100" idx="2"/>
            </p:cNvCxnSpPr>
            <p:nvPr/>
          </p:nvCxnSpPr>
          <p:spPr bwMode="auto">
            <a:xfrm>
              <a:off x="4114800" y="2325688"/>
              <a:ext cx="0" cy="798512"/>
            </a:xfrm>
            <a:prstGeom prst="straightConnector1">
              <a:avLst/>
            </a:prstGeom>
            <a:noFill/>
            <a:ln w="31750" algn="ctr">
              <a:solidFill>
                <a:srgbClr val="FF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103" name="Straight Arrow Connector 8">
              <a:extLst>
                <a:ext uri="{FF2B5EF4-FFF2-40B4-BE49-F238E27FC236}">
                  <a16:creationId xmlns:a16="http://schemas.microsoft.com/office/drawing/2014/main" id="{08E35811-358D-256B-A73A-E3A3C9AF147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4038600" y="4191000"/>
              <a:ext cx="0" cy="1138238"/>
            </a:xfrm>
            <a:prstGeom prst="straightConnector1">
              <a:avLst/>
            </a:prstGeom>
            <a:noFill/>
            <a:ln w="31750" algn="ctr">
              <a:solidFill>
                <a:srgbClr val="FF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23C7E53-45A4-2913-54EA-1202A2B24F3B}"/>
                </a:ext>
              </a:extLst>
            </p:cNvPr>
            <p:cNvSpPr txBox="1"/>
            <p:nvPr/>
          </p:nvSpPr>
          <p:spPr>
            <a:xfrm>
              <a:off x="1524000" y="3048000"/>
              <a:ext cx="5334000" cy="120015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41275">
              <a:solidFill>
                <a:schemeClr val="accent1">
                  <a:lumMod val="50000"/>
                </a:scheme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2400" dirty="0"/>
                <a:t>--Cycle Design</a:t>
              </a:r>
            </a:p>
            <a:p>
              <a:pPr algn="ctr">
                <a:defRPr/>
              </a:pPr>
              <a:r>
                <a:rPr lang="en-US" sz="2400" dirty="0"/>
                <a:t>--  Resource Management System Design </a:t>
              </a:r>
            </a:p>
            <a:p>
              <a:pPr algn="ctr">
                <a:defRPr/>
              </a:pPr>
              <a:r>
                <a:rPr lang="en-US" sz="2400" dirty="0"/>
                <a:t>--Turbomachine  Design.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D27DC9E2-7D21-0F1F-7B3C-290D2E628AB5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3" name="Picture 22" descr="Logo usage Guidelines">
              <a:extLst>
                <a:ext uri="{FF2B5EF4-FFF2-40B4-BE49-F238E27FC236}">
                  <a16:creationId xmlns:a16="http://schemas.microsoft.com/office/drawing/2014/main" id="{8497693A-7CDF-BEE7-A431-B52B228F352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4" name="Group 38">
              <a:extLst>
                <a:ext uri="{FF2B5EF4-FFF2-40B4-BE49-F238E27FC236}">
                  <a16:creationId xmlns:a16="http://schemas.microsoft.com/office/drawing/2014/main" id="{577F3078-E0BB-0D98-2D70-DEF2710FF4D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5" name="Group 19">
                <a:extLst>
                  <a:ext uri="{FF2B5EF4-FFF2-40B4-BE49-F238E27FC236}">
                    <a16:creationId xmlns:a16="http://schemas.microsoft.com/office/drawing/2014/main" id="{0509FC83-3D50-0F94-BF45-12EAFAD21BE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7" name="Group 26">
                  <a:extLst>
                    <a:ext uri="{FF2B5EF4-FFF2-40B4-BE49-F238E27FC236}">
                      <a16:creationId xmlns:a16="http://schemas.microsoft.com/office/drawing/2014/main" id="{42F4FCC7-73EF-A105-168C-ED3E8441FE0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9" name="Group 9">
                    <a:extLst>
                      <a:ext uri="{FF2B5EF4-FFF2-40B4-BE49-F238E27FC236}">
                        <a16:creationId xmlns:a16="http://schemas.microsoft.com/office/drawing/2014/main" id="{CC640BA1-AACD-5BC1-708F-6F6B2E3A394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4122" name="Rectangle 10">
                      <a:extLst>
                        <a:ext uri="{FF2B5EF4-FFF2-40B4-BE49-F238E27FC236}">
                          <a16:creationId xmlns:a16="http://schemas.microsoft.com/office/drawing/2014/main" id="{52EFAE4C-A6A5-0EBC-295F-AC7155C0D15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123" name="Rectangle 11">
                      <a:extLst>
                        <a:ext uri="{FF2B5EF4-FFF2-40B4-BE49-F238E27FC236}">
                          <a16:creationId xmlns:a16="http://schemas.microsoft.com/office/drawing/2014/main" id="{A078718C-5CEA-A791-FFE4-0D3DFB10970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0" name="Group 12">
                    <a:extLst>
                      <a:ext uri="{FF2B5EF4-FFF2-40B4-BE49-F238E27FC236}">
                        <a16:creationId xmlns:a16="http://schemas.microsoft.com/office/drawing/2014/main" id="{EB424A12-A0B6-61DA-548A-FFB0DEC6038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4120" name="Rectangle 13">
                      <a:extLst>
                        <a:ext uri="{FF2B5EF4-FFF2-40B4-BE49-F238E27FC236}">
                          <a16:creationId xmlns:a16="http://schemas.microsoft.com/office/drawing/2014/main" id="{51332BAB-A730-2916-1D24-B57ADEC6169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121" name="Rectangle 14">
                      <a:extLst>
                        <a:ext uri="{FF2B5EF4-FFF2-40B4-BE49-F238E27FC236}">
                          <a16:creationId xmlns:a16="http://schemas.microsoft.com/office/drawing/2014/main" id="{51EDE75F-46E6-064C-08BC-7E9FB29AB90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" name="Group 15">
                    <a:extLst>
                      <a:ext uri="{FF2B5EF4-FFF2-40B4-BE49-F238E27FC236}">
                        <a16:creationId xmlns:a16="http://schemas.microsoft.com/office/drawing/2014/main" id="{199B9DC6-E294-BA39-373A-B8BED4E79D9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4118" name="Rectangle 4117">
                      <a:extLst>
                        <a:ext uri="{FF2B5EF4-FFF2-40B4-BE49-F238E27FC236}">
                          <a16:creationId xmlns:a16="http://schemas.microsoft.com/office/drawing/2014/main" id="{FBAEB145-D6AE-DF02-E8A3-B191EF1AE05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119" name="Rectangle 4118">
                      <a:extLst>
                        <a:ext uri="{FF2B5EF4-FFF2-40B4-BE49-F238E27FC236}">
                          <a16:creationId xmlns:a16="http://schemas.microsoft.com/office/drawing/2014/main" id="{8BD5BC89-C7DF-2B69-7360-913DCB3A56C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4096" name="Group 18">
                    <a:extLst>
                      <a:ext uri="{FF2B5EF4-FFF2-40B4-BE49-F238E27FC236}">
                        <a16:creationId xmlns:a16="http://schemas.microsoft.com/office/drawing/2014/main" id="{4514DF3A-39D3-EA19-07E6-A85975C82C0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4097" name="Rectangle 19">
                      <a:extLst>
                        <a:ext uri="{FF2B5EF4-FFF2-40B4-BE49-F238E27FC236}">
                          <a16:creationId xmlns:a16="http://schemas.microsoft.com/office/drawing/2014/main" id="{52654556-1F43-6376-6818-F91770661B6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104" name="Rectangle 20">
                      <a:extLst>
                        <a:ext uri="{FF2B5EF4-FFF2-40B4-BE49-F238E27FC236}">
                          <a16:creationId xmlns:a16="http://schemas.microsoft.com/office/drawing/2014/main" id="{1A866960-E466-E403-DEFB-8131DEF3090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8" name="Rectangle 21">
                  <a:extLst>
                    <a:ext uri="{FF2B5EF4-FFF2-40B4-BE49-F238E27FC236}">
                      <a16:creationId xmlns:a16="http://schemas.microsoft.com/office/drawing/2014/main" id="{F02DB734-157C-C7CC-03D1-12E3A8013F8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7D3FC5C1-6530-9C40-3DEF-8C8498AA918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DB8D8FEA-8095-27DC-A3A3-311C71037491}"/>
              </a:ext>
            </a:extLst>
          </p:cNvPr>
          <p:cNvSpPr txBox="1"/>
          <p:nvPr/>
        </p:nvSpPr>
        <p:spPr>
          <a:xfrm>
            <a:off x="5242172" y="4532853"/>
            <a:ext cx="376530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en-US" sz="2800" dirty="0"/>
              <a:t>Fourth Law for Creation of Mechanical Beasts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239231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4" grpId="0" animBg="1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0">
            <a:extLst>
              <a:ext uri="{FF2B5EF4-FFF2-40B4-BE49-F238E27FC236}">
                <a16:creationId xmlns:a16="http://schemas.microsoft.com/office/drawing/2014/main" id="{D66C0ECB-B34F-D0B6-1F05-6EA912B2910B}"/>
              </a:ext>
            </a:extLst>
          </p:cNvPr>
          <p:cNvGrpSpPr>
            <a:grpSpLocks/>
          </p:cNvGrpSpPr>
          <p:nvPr/>
        </p:nvGrpSpPr>
        <p:grpSpPr bwMode="auto">
          <a:xfrm>
            <a:off x="152400" y="593725"/>
            <a:ext cx="8647113" cy="4968875"/>
            <a:chOff x="96" y="672"/>
            <a:chExt cx="5447" cy="3130"/>
          </a:xfrm>
        </p:grpSpPr>
        <p:sp>
          <p:nvSpPr>
            <p:cNvPr id="7187" name="Text Box 3">
              <a:extLst>
                <a:ext uri="{FF2B5EF4-FFF2-40B4-BE49-F238E27FC236}">
                  <a16:creationId xmlns:a16="http://schemas.microsoft.com/office/drawing/2014/main" id="{65A7372E-ACD8-D3D8-D58C-280555B4482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0" y="2039"/>
              <a:ext cx="11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n-US" altLang="en-US" sz="18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188" name="Text Box 4">
              <a:extLst>
                <a:ext uri="{FF2B5EF4-FFF2-40B4-BE49-F238E27FC236}">
                  <a16:creationId xmlns:a16="http://schemas.microsoft.com/office/drawing/2014/main" id="{2D4545E6-EFE2-B35E-7CD2-BCE8157CDEA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0" y="2160"/>
              <a:ext cx="528" cy="2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WINDS</a:t>
              </a:r>
            </a:p>
          </p:txBody>
        </p:sp>
        <p:sp>
          <p:nvSpPr>
            <p:cNvPr id="7189" name="Text Box 5">
              <a:extLst>
                <a:ext uri="{FF2B5EF4-FFF2-40B4-BE49-F238E27FC236}">
                  <a16:creationId xmlns:a16="http://schemas.microsoft.com/office/drawing/2014/main" id="{E0C41127-2DD1-0D4C-4F1F-B615DC233AB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6" y="2880"/>
              <a:ext cx="960" cy="2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WIND ENERGY</a:t>
              </a:r>
            </a:p>
          </p:txBody>
        </p:sp>
        <p:sp>
          <p:nvSpPr>
            <p:cNvPr id="7190" name="Text Box 6">
              <a:extLst>
                <a:ext uri="{FF2B5EF4-FFF2-40B4-BE49-F238E27FC236}">
                  <a16:creationId xmlns:a16="http://schemas.microsoft.com/office/drawing/2014/main" id="{18792186-7032-B8FA-0D97-B2CDBBC2739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48" y="2400"/>
              <a:ext cx="591" cy="2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CLOUDS</a:t>
              </a:r>
            </a:p>
          </p:txBody>
        </p:sp>
        <p:sp>
          <p:nvSpPr>
            <p:cNvPr id="7191" name="Text Box 7">
              <a:extLst>
                <a:ext uri="{FF2B5EF4-FFF2-40B4-BE49-F238E27FC236}">
                  <a16:creationId xmlns:a16="http://schemas.microsoft.com/office/drawing/2014/main" id="{00E164A7-1144-F4ED-1D46-A03232C6F11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3602"/>
              <a:ext cx="1034" cy="2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HYDRO ENERGY</a:t>
              </a:r>
            </a:p>
          </p:txBody>
        </p:sp>
        <p:sp>
          <p:nvSpPr>
            <p:cNvPr id="7192" name="Text Box 8">
              <a:extLst>
                <a:ext uri="{FF2B5EF4-FFF2-40B4-BE49-F238E27FC236}">
                  <a16:creationId xmlns:a16="http://schemas.microsoft.com/office/drawing/2014/main" id="{52CD86FF-DADF-11F4-3CB7-50C82EBD079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08" y="2160"/>
              <a:ext cx="846" cy="2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VEGETATION</a:t>
              </a:r>
            </a:p>
          </p:txBody>
        </p:sp>
        <p:sp>
          <p:nvSpPr>
            <p:cNvPr id="7193" name="Text Box 9">
              <a:extLst>
                <a:ext uri="{FF2B5EF4-FFF2-40B4-BE49-F238E27FC236}">
                  <a16:creationId xmlns:a16="http://schemas.microsoft.com/office/drawing/2014/main" id="{08796406-A2BD-93F8-17C1-AA8E6D58A72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64" y="2688"/>
              <a:ext cx="1248" cy="2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CHEMICAL ENERGY</a:t>
              </a:r>
            </a:p>
          </p:txBody>
        </p:sp>
        <p:sp>
          <p:nvSpPr>
            <p:cNvPr id="7194" name="Text Box 10">
              <a:extLst>
                <a:ext uri="{FF2B5EF4-FFF2-40B4-BE49-F238E27FC236}">
                  <a16:creationId xmlns:a16="http://schemas.microsoft.com/office/drawing/2014/main" id="{0D1E8044-12E2-02FC-BED0-63FDF30D201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08" y="2160"/>
              <a:ext cx="672" cy="46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OCEAN </a:t>
              </a:r>
            </a:p>
            <a:p>
              <a:pPr eaLnBrk="1" hangingPunct="1"/>
              <a:r>
                <a:rPr lang="en-US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THERMAL</a:t>
              </a:r>
            </a:p>
            <a:p>
              <a:pPr eaLnBrk="1" hangingPunct="1"/>
              <a:r>
                <a:rPr lang="en-US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ENERGY</a:t>
              </a:r>
            </a:p>
          </p:txBody>
        </p:sp>
        <p:sp>
          <p:nvSpPr>
            <p:cNvPr id="7195" name="Text Box 11">
              <a:extLst>
                <a:ext uri="{FF2B5EF4-FFF2-40B4-BE49-F238E27FC236}">
                  <a16:creationId xmlns:a16="http://schemas.microsoft.com/office/drawing/2014/main" id="{27D7C53A-DF50-F1AE-70B1-2270ADA06FF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64" y="2112"/>
              <a:ext cx="768" cy="33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SOLAR</a:t>
              </a:r>
            </a:p>
            <a:p>
              <a:pPr eaLnBrk="1" hangingPunct="1"/>
              <a:r>
                <a:rPr lang="en-US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RADIATION</a:t>
              </a:r>
            </a:p>
          </p:txBody>
        </p:sp>
        <p:sp>
          <p:nvSpPr>
            <p:cNvPr id="7196" name="Text Box 12">
              <a:extLst>
                <a:ext uri="{FF2B5EF4-FFF2-40B4-BE49-F238E27FC236}">
                  <a16:creationId xmlns:a16="http://schemas.microsoft.com/office/drawing/2014/main" id="{289239C3-03B4-B39C-61DC-634C8140DCF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32" y="2784"/>
              <a:ext cx="699" cy="239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sz="180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THERMAL</a:t>
              </a:r>
            </a:p>
          </p:txBody>
        </p:sp>
        <p:sp>
          <p:nvSpPr>
            <p:cNvPr id="7197" name="Text Box 13">
              <a:extLst>
                <a:ext uri="{FF2B5EF4-FFF2-40B4-BE49-F238E27FC236}">
                  <a16:creationId xmlns:a16="http://schemas.microsoft.com/office/drawing/2014/main" id="{B290CBAE-EC87-4DAA-AD15-70F75C1FFC4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88" y="2784"/>
              <a:ext cx="455" cy="2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sz="1400">
                  <a:latin typeface="Arial" panose="020B0604020202020204" pitchFamily="34" charset="0"/>
                  <a:cs typeface="Arial" panose="020B0604020202020204" pitchFamily="34" charset="0"/>
                </a:rPr>
                <a:t>WAVE</a:t>
              </a:r>
            </a:p>
          </p:txBody>
        </p:sp>
        <p:sp>
          <p:nvSpPr>
            <p:cNvPr id="7198" name="Line 14">
              <a:extLst>
                <a:ext uri="{FF2B5EF4-FFF2-40B4-BE49-F238E27FC236}">
                  <a16:creationId xmlns:a16="http://schemas.microsoft.com/office/drawing/2014/main" id="{EAAFB0FB-596A-4A65-5C8A-9D401731573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0" y="1728"/>
              <a:ext cx="4368" cy="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7199" name="Line 15">
              <a:extLst>
                <a:ext uri="{FF2B5EF4-FFF2-40B4-BE49-F238E27FC236}">
                  <a16:creationId xmlns:a16="http://schemas.microsoft.com/office/drawing/2014/main" id="{95B6022C-ACF6-1D34-49AF-1AC8C7C20A7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0" y="1728"/>
              <a:ext cx="0" cy="43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7200" name="Line 16">
              <a:extLst>
                <a:ext uri="{FF2B5EF4-FFF2-40B4-BE49-F238E27FC236}">
                  <a16:creationId xmlns:a16="http://schemas.microsoft.com/office/drawing/2014/main" id="{87BEA1D6-C872-941A-9206-C994AA5E0FE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0" y="2352"/>
              <a:ext cx="0" cy="52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7201" name="Line 17">
              <a:extLst>
                <a:ext uri="{FF2B5EF4-FFF2-40B4-BE49-F238E27FC236}">
                  <a16:creationId xmlns:a16="http://schemas.microsoft.com/office/drawing/2014/main" id="{D1066803-54B6-A70D-F868-9F9FE761576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36" y="1728"/>
              <a:ext cx="0" cy="72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7202" name="Line 18">
              <a:extLst>
                <a:ext uri="{FF2B5EF4-FFF2-40B4-BE49-F238E27FC236}">
                  <a16:creationId xmlns:a16="http://schemas.microsoft.com/office/drawing/2014/main" id="{5B3F45A6-E7E6-E673-95E9-F07221E71FE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36" y="2592"/>
              <a:ext cx="0" cy="5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7203" name="Line 19">
              <a:extLst>
                <a:ext uri="{FF2B5EF4-FFF2-40B4-BE49-F238E27FC236}">
                  <a16:creationId xmlns:a16="http://schemas.microsoft.com/office/drawing/2014/main" id="{651ECDD4-7786-8639-42EA-547E3B3ECFE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92" y="1728"/>
              <a:ext cx="0" cy="43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7204" name="Line 20">
              <a:extLst>
                <a:ext uri="{FF2B5EF4-FFF2-40B4-BE49-F238E27FC236}">
                  <a16:creationId xmlns:a16="http://schemas.microsoft.com/office/drawing/2014/main" id="{A9A02CB0-12EF-01BC-5A9F-E3EAD8124D3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92" y="2352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7205" name="Line 21">
              <a:extLst>
                <a:ext uri="{FF2B5EF4-FFF2-40B4-BE49-F238E27FC236}">
                  <a16:creationId xmlns:a16="http://schemas.microsoft.com/office/drawing/2014/main" id="{7BD3F6FC-3F62-1245-BA43-D3FC51BF02B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44" y="1728"/>
              <a:ext cx="0" cy="43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7206" name="Line 22">
              <a:extLst>
                <a:ext uri="{FF2B5EF4-FFF2-40B4-BE49-F238E27FC236}">
                  <a16:creationId xmlns:a16="http://schemas.microsoft.com/office/drawing/2014/main" id="{9E6E2962-324F-A7E3-B20F-4E26C8CE68F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48" y="1728"/>
              <a:ext cx="0" cy="38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7207" name="Line 23">
              <a:extLst>
                <a:ext uri="{FF2B5EF4-FFF2-40B4-BE49-F238E27FC236}">
                  <a16:creationId xmlns:a16="http://schemas.microsoft.com/office/drawing/2014/main" id="{52BA8BDE-267B-3172-C3FD-5AA63DF046B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368" y="2448"/>
              <a:ext cx="48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7208" name="Line 24">
              <a:extLst>
                <a:ext uri="{FF2B5EF4-FFF2-40B4-BE49-F238E27FC236}">
                  <a16:creationId xmlns:a16="http://schemas.microsoft.com/office/drawing/2014/main" id="{9655E867-42DD-7002-4099-E12A3F8DF24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48" y="2448"/>
              <a:ext cx="432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7210" name="Text Box 26">
              <a:extLst>
                <a:ext uri="{FF2B5EF4-FFF2-40B4-BE49-F238E27FC236}">
                  <a16:creationId xmlns:a16="http://schemas.microsoft.com/office/drawing/2014/main" id="{DB80FBFE-DB54-C932-59AF-AC85F6C0C0A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6200000">
              <a:off x="1121" y="2790"/>
              <a:ext cx="695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RAINS&amp; </a:t>
              </a:r>
              <a:r>
                <a:rPr lang="en-US" alt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Rrivers</a:t>
              </a:r>
              <a:endParaRPr lang="en-US" altLang="en-US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211" name="Text Box 27">
              <a:extLst>
                <a:ext uri="{FF2B5EF4-FFF2-40B4-BE49-F238E27FC236}">
                  <a16:creationId xmlns:a16="http://schemas.microsoft.com/office/drawing/2014/main" id="{27B58D4C-0894-0485-7646-7AF0F9836A6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16" y="1914"/>
              <a:ext cx="509" cy="16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sz="1000">
                  <a:latin typeface="Arial" panose="020B0604020202020204" pitchFamily="34" charset="0"/>
                  <a:cs typeface="Arial" panose="020B0604020202020204" pitchFamily="34" charset="0"/>
                </a:rPr>
                <a:t>CO</a:t>
              </a:r>
              <a:r>
                <a:rPr lang="en-US" altLang="en-US" sz="1000" baseline="-25000">
                  <a:latin typeface="Arial" panose="020B0604020202020204" pitchFamily="34" charset="0"/>
                  <a:cs typeface="Arial" panose="020B0604020202020204" pitchFamily="34" charset="0"/>
                </a:rPr>
                <a:t>2 </a:t>
              </a:r>
              <a:r>
                <a:rPr lang="en-US" altLang="en-US" sz="1000">
                  <a:latin typeface="Arial" panose="020B0604020202020204" pitchFamily="34" charset="0"/>
                  <a:cs typeface="Arial" panose="020B0604020202020204" pitchFamily="34" charset="0"/>
                </a:rPr>
                <a:t>+ H</a:t>
              </a:r>
              <a:r>
                <a:rPr lang="en-US" altLang="en-US" sz="1000" baseline="-2500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r>
                <a:rPr lang="en-US" altLang="en-US" sz="1000">
                  <a:latin typeface="Arial" panose="020B0604020202020204" pitchFamily="34" charset="0"/>
                  <a:cs typeface="Arial" panose="020B0604020202020204" pitchFamily="34" charset="0"/>
                </a:rPr>
                <a:t>O</a:t>
              </a:r>
            </a:p>
          </p:txBody>
        </p:sp>
        <p:cxnSp>
          <p:nvCxnSpPr>
            <p:cNvPr id="7212" name="AutoShape 28">
              <a:extLst>
                <a:ext uri="{FF2B5EF4-FFF2-40B4-BE49-F238E27FC236}">
                  <a16:creationId xmlns:a16="http://schemas.microsoft.com/office/drawing/2014/main" id="{FD216F69-D4DC-18C6-3E2B-2783CCB6E34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16200000" flipH="1">
              <a:off x="2038" y="2042"/>
              <a:ext cx="287" cy="139"/>
            </a:xfrm>
            <a:prstGeom prst="curvedConnector2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7213" name="Text Box 29">
              <a:extLst>
                <a:ext uri="{FF2B5EF4-FFF2-40B4-BE49-F238E27FC236}">
                  <a16:creationId xmlns:a16="http://schemas.microsoft.com/office/drawing/2014/main" id="{FD9EF9C1-E30C-D442-8933-605127B3001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44" y="1872"/>
              <a:ext cx="790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sz="1000">
                  <a:latin typeface="Arial" panose="020B0604020202020204" pitchFamily="34" charset="0"/>
                  <a:cs typeface="Arial" panose="020B0604020202020204" pitchFamily="34" charset="0"/>
                </a:rPr>
                <a:t>PHTOSYNTHESIS</a:t>
              </a:r>
            </a:p>
          </p:txBody>
        </p:sp>
        <p:sp>
          <p:nvSpPr>
            <p:cNvPr id="7214" name="Line 30">
              <a:extLst>
                <a:ext uri="{FF2B5EF4-FFF2-40B4-BE49-F238E27FC236}">
                  <a16:creationId xmlns:a16="http://schemas.microsoft.com/office/drawing/2014/main" id="{C331C690-F162-6F2B-6983-F1F0AD3FFEA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92" y="816"/>
              <a:ext cx="0" cy="912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7215" name="Text Box 31">
              <a:extLst>
                <a:ext uri="{FF2B5EF4-FFF2-40B4-BE49-F238E27FC236}">
                  <a16:creationId xmlns:a16="http://schemas.microsoft.com/office/drawing/2014/main" id="{11E7CABB-B267-C0BB-6EE4-A35053D8122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-5400000">
              <a:off x="2153" y="1111"/>
              <a:ext cx="1032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sz="1000">
                  <a:latin typeface="Arial" panose="020B0604020202020204" pitchFamily="34" charset="0"/>
                  <a:cs typeface="Arial" panose="020B0604020202020204" pitchFamily="34" charset="0"/>
                </a:rPr>
                <a:t>SOLAR ENERGY</a:t>
              </a:r>
            </a:p>
          </p:txBody>
        </p:sp>
        <p:sp>
          <p:nvSpPr>
            <p:cNvPr id="315426" name="Cloud">
              <a:extLst>
                <a:ext uri="{FF2B5EF4-FFF2-40B4-BE49-F238E27FC236}">
                  <a16:creationId xmlns:a16="http://schemas.microsoft.com/office/drawing/2014/main" id="{BA7A61DA-295A-0E8F-A30A-98B1F8B89730}"/>
                </a:ext>
              </a:extLst>
            </p:cNvPr>
            <p:cNvSpPr>
              <a:spLocks noChangeAspect="1" noEditPoints="1" noChangeArrowheads="1"/>
            </p:cNvSpPr>
            <p:nvPr/>
          </p:nvSpPr>
          <p:spPr bwMode="auto">
            <a:xfrm>
              <a:off x="960" y="1318"/>
              <a:ext cx="1200" cy="804"/>
            </a:xfrm>
            <a:custGeom>
              <a:avLst/>
              <a:gdLst>
                <a:gd name="T0" fmla="*/ 67 w 21600"/>
                <a:gd name="T1" fmla="*/ 10800 h 21600"/>
                <a:gd name="T2" fmla="*/ 10800 w 21600"/>
                <a:gd name="T3" fmla="*/ 21577 h 21600"/>
                <a:gd name="T4" fmla="*/ 21582 w 21600"/>
                <a:gd name="T5" fmla="*/ 10800 h 21600"/>
                <a:gd name="T6" fmla="*/ 10800 w 21600"/>
                <a:gd name="T7" fmla="*/ 1235 h 21600"/>
                <a:gd name="T8" fmla="*/ 2977 w 21600"/>
                <a:gd name="T9" fmla="*/ 3262 h 21600"/>
                <a:gd name="T10" fmla="*/ 17087 w 21600"/>
                <a:gd name="T11" fmla="*/ 173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 extrusionOk="0">
                  <a:moveTo>
                    <a:pt x="1949" y="7180"/>
                  </a:moveTo>
                  <a:cubicBezTo>
                    <a:pt x="841" y="7336"/>
                    <a:pt x="0" y="8613"/>
                    <a:pt x="0" y="10137"/>
                  </a:cubicBezTo>
                  <a:cubicBezTo>
                    <a:pt x="-1" y="11192"/>
                    <a:pt x="409" y="12169"/>
                    <a:pt x="1074" y="12702"/>
                  </a:cubicBezTo>
                  <a:lnTo>
                    <a:pt x="1063" y="12668"/>
                  </a:lnTo>
                  <a:cubicBezTo>
                    <a:pt x="685" y="13217"/>
                    <a:pt x="475" y="13940"/>
                    <a:pt x="475" y="14690"/>
                  </a:cubicBezTo>
                  <a:cubicBezTo>
                    <a:pt x="475" y="16325"/>
                    <a:pt x="1451" y="17650"/>
                    <a:pt x="2655" y="17650"/>
                  </a:cubicBezTo>
                  <a:cubicBezTo>
                    <a:pt x="2739" y="17650"/>
                    <a:pt x="2824" y="17643"/>
                    <a:pt x="2909" y="17629"/>
                  </a:cubicBezTo>
                  <a:lnTo>
                    <a:pt x="2897" y="17649"/>
                  </a:lnTo>
                  <a:cubicBezTo>
                    <a:pt x="3585" y="19288"/>
                    <a:pt x="4863" y="20300"/>
                    <a:pt x="6247" y="20300"/>
                  </a:cubicBezTo>
                  <a:cubicBezTo>
                    <a:pt x="6947" y="20299"/>
                    <a:pt x="7635" y="20039"/>
                    <a:pt x="8235" y="19546"/>
                  </a:cubicBezTo>
                  <a:lnTo>
                    <a:pt x="8229" y="19550"/>
                  </a:lnTo>
                  <a:cubicBezTo>
                    <a:pt x="8855" y="20829"/>
                    <a:pt x="9908" y="21597"/>
                    <a:pt x="11036" y="21597"/>
                  </a:cubicBezTo>
                  <a:cubicBezTo>
                    <a:pt x="12523" y="21596"/>
                    <a:pt x="13836" y="20267"/>
                    <a:pt x="14267" y="18324"/>
                  </a:cubicBezTo>
                  <a:lnTo>
                    <a:pt x="14270" y="18350"/>
                  </a:lnTo>
                  <a:cubicBezTo>
                    <a:pt x="14730" y="18740"/>
                    <a:pt x="15260" y="18947"/>
                    <a:pt x="15802" y="18947"/>
                  </a:cubicBezTo>
                  <a:cubicBezTo>
                    <a:pt x="17390" y="18946"/>
                    <a:pt x="18682" y="17205"/>
                    <a:pt x="18694" y="15045"/>
                  </a:cubicBezTo>
                  <a:lnTo>
                    <a:pt x="18689" y="15035"/>
                  </a:lnTo>
                  <a:cubicBezTo>
                    <a:pt x="20357" y="14710"/>
                    <a:pt x="21597" y="12765"/>
                    <a:pt x="21597" y="10472"/>
                  </a:cubicBezTo>
                  <a:cubicBezTo>
                    <a:pt x="21597" y="9456"/>
                    <a:pt x="21350" y="8469"/>
                    <a:pt x="20896" y="7663"/>
                  </a:cubicBezTo>
                  <a:lnTo>
                    <a:pt x="20889" y="7661"/>
                  </a:lnTo>
                  <a:cubicBezTo>
                    <a:pt x="21031" y="7208"/>
                    <a:pt x="21105" y="6721"/>
                    <a:pt x="21105" y="6228"/>
                  </a:cubicBezTo>
                  <a:cubicBezTo>
                    <a:pt x="21105" y="4588"/>
                    <a:pt x="20299" y="3150"/>
                    <a:pt x="19139" y="2719"/>
                  </a:cubicBezTo>
                  <a:lnTo>
                    <a:pt x="19148" y="2712"/>
                  </a:lnTo>
                  <a:cubicBezTo>
                    <a:pt x="18940" y="1142"/>
                    <a:pt x="17933" y="0"/>
                    <a:pt x="16758" y="0"/>
                  </a:cubicBezTo>
                  <a:cubicBezTo>
                    <a:pt x="16044" y="-1"/>
                    <a:pt x="15367" y="426"/>
                    <a:pt x="14905" y="1165"/>
                  </a:cubicBezTo>
                  <a:lnTo>
                    <a:pt x="14909" y="1170"/>
                  </a:lnTo>
                  <a:cubicBezTo>
                    <a:pt x="14497" y="432"/>
                    <a:pt x="13855" y="0"/>
                    <a:pt x="13174" y="0"/>
                  </a:cubicBezTo>
                  <a:cubicBezTo>
                    <a:pt x="12347" y="-1"/>
                    <a:pt x="11590" y="637"/>
                    <a:pt x="11221" y="1645"/>
                  </a:cubicBezTo>
                  <a:lnTo>
                    <a:pt x="11229" y="1694"/>
                  </a:lnTo>
                  <a:cubicBezTo>
                    <a:pt x="10730" y="1024"/>
                    <a:pt x="10058" y="650"/>
                    <a:pt x="9358" y="650"/>
                  </a:cubicBezTo>
                  <a:cubicBezTo>
                    <a:pt x="8372" y="649"/>
                    <a:pt x="7466" y="1391"/>
                    <a:pt x="7003" y="2578"/>
                  </a:cubicBezTo>
                  <a:lnTo>
                    <a:pt x="6995" y="2602"/>
                  </a:lnTo>
                  <a:cubicBezTo>
                    <a:pt x="6477" y="2189"/>
                    <a:pt x="5888" y="1972"/>
                    <a:pt x="5288" y="1972"/>
                  </a:cubicBezTo>
                  <a:cubicBezTo>
                    <a:pt x="3423" y="1972"/>
                    <a:pt x="1912" y="4029"/>
                    <a:pt x="1912" y="6567"/>
                  </a:cubicBezTo>
                  <a:cubicBezTo>
                    <a:pt x="1911" y="6774"/>
                    <a:pt x="1922" y="6981"/>
                    <a:pt x="1942" y="7186"/>
                  </a:cubicBezTo>
                  <a:close/>
                </a:path>
                <a:path w="21600" h="21600" fill="none" extrusionOk="0">
                  <a:moveTo>
                    <a:pt x="1074" y="12702"/>
                  </a:moveTo>
                  <a:cubicBezTo>
                    <a:pt x="1407" y="12969"/>
                    <a:pt x="1786" y="13110"/>
                    <a:pt x="2172" y="13110"/>
                  </a:cubicBezTo>
                  <a:cubicBezTo>
                    <a:pt x="2228" y="13109"/>
                    <a:pt x="2285" y="13107"/>
                    <a:pt x="2341" y="13101"/>
                  </a:cubicBezTo>
                </a:path>
                <a:path w="21600" h="21600" fill="none" extrusionOk="0">
                  <a:moveTo>
                    <a:pt x="2909" y="17629"/>
                  </a:moveTo>
                  <a:cubicBezTo>
                    <a:pt x="3099" y="17599"/>
                    <a:pt x="3285" y="17535"/>
                    <a:pt x="3463" y="17439"/>
                  </a:cubicBezTo>
                </a:path>
                <a:path w="21600" h="21600" fill="none" extrusionOk="0">
                  <a:moveTo>
                    <a:pt x="7895" y="18680"/>
                  </a:moveTo>
                  <a:cubicBezTo>
                    <a:pt x="7983" y="18985"/>
                    <a:pt x="8095" y="19277"/>
                    <a:pt x="8229" y="19550"/>
                  </a:cubicBezTo>
                </a:path>
                <a:path w="21600" h="21600" fill="none" extrusionOk="0">
                  <a:moveTo>
                    <a:pt x="14267" y="18324"/>
                  </a:moveTo>
                  <a:cubicBezTo>
                    <a:pt x="14336" y="18013"/>
                    <a:pt x="14380" y="17693"/>
                    <a:pt x="14400" y="17370"/>
                  </a:cubicBezTo>
                </a:path>
                <a:path w="21600" h="21600" fill="none" extrusionOk="0">
                  <a:moveTo>
                    <a:pt x="18694" y="15045"/>
                  </a:moveTo>
                  <a:cubicBezTo>
                    <a:pt x="18694" y="15034"/>
                    <a:pt x="18695" y="15024"/>
                    <a:pt x="18695" y="15013"/>
                  </a:cubicBezTo>
                  <a:cubicBezTo>
                    <a:pt x="18695" y="13508"/>
                    <a:pt x="18063" y="12136"/>
                    <a:pt x="17069" y="11477"/>
                  </a:cubicBezTo>
                </a:path>
                <a:path w="21600" h="21600" fill="none" extrusionOk="0">
                  <a:moveTo>
                    <a:pt x="20165" y="8999"/>
                  </a:moveTo>
                  <a:cubicBezTo>
                    <a:pt x="20479" y="8635"/>
                    <a:pt x="20726" y="8177"/>
                    <a:pt x="20889" y="7661"/>
                  </a:cubicBezTo>
                </a:path>
                <a:path w="21600" h="21600" fill="none" extrusionOk="0">
                  <a:moveTo>
                    <a:pt x="19186" y="3344"/>
                  </a:moveTo>
                  <a:cubicBezTo>
                    <a:pt x="19186" y="3328"/>
                    <a:pt x="19187" y="3313"/>
                    <a:pt x="19187" y="3297"/>
                  </a:cubicBezTo>
                  <a:cubicBezTo>
                    <a:pt x="19187" y="3101"/>
                    <a:pt x="19174" y="2905"/>
                    <a:pt x="19148" y="2712"/>
                  </a:cubicBezTo>
                </a:path>
                <a:path w="21600" h="21600" fill="none" extrusionOk="0">
                  <a:moveTo>
                    <a:pt x="14905" y="1165"/>
                  </a:moveTo>
                  <a:cubicBezTo>
                    <a:pt x="14754" y="1408"/>
                    <a:pt x="14629" y="1679"/>
                    <a:pt x="14535" y="1971"/>
                  </a:cubicBezTo>
                </a:path>
                <a:path w="21600" h="21600" fill="none" extrusionOk="0">
                  <a:moveTo>
                    <a:pt x="11221" y="1645"/>
                  </a:moveTo>
                  <a:cubicBezTo>
                    <a:pt x="11140" y="1866"/>
                    <a:pt x="11080" y="2099"/>
                    <a:pt x="11041" y="2340"/>
                  </a:cubicBezTo>
                </a:path>
                <a:path w="21600" h="21600" fill="none" extrusionOk="0">
                  <a:moveTo>
                    <a:pt x="7645" y="3276"/>
                  </a:moveTo>
                  <a:cubicBezTo>
                    <a:pt x="7449" y="3016"/>
                    <a:pt x="7231" y="2790"/>
                    <a:pt x="6995" y="2602"/>
                  </a:cubicBezTo>
                </a:path>
                <a:path w="21600" h="21600" fill="none" extrusionOk="0">
                  <a:moveTo>
                    <a:pt x="1942" y="7186"/>
                  </a:moveTo>
                  <a:cubicBezTo>
                    <a:pt x="1966" y="7426"/>
                    <a:pt x="2004" y="7663"/>
                    <a:pt x="2056" y="7895"/>
                  </a:cubicBezTo>
                </a:path>
              </a:pathLst>
            </a:custGeom>
            <a:solidFill>
              <a:srgbClr val="C0C0C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17" name="Text Box 37">
              <a:extLst>
                <a:ext uri="{FF2B5EF4-FFF2-40B4-BE49-F238E27FC236}">
                  <a16:creationId xmlns:a16="http://schemas.microsoft.com/office/drawing/2014/main" id="{91E5D907-B025-0BAC-FCDF-20DD853591F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84" y="1104"/>
              <a:ext cx="932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sz="1800">
                  <a:latin typeface="Arial" panose="020B0604020202020204" pitchFamily="34" charset="0"/>
                  <a:cs typeface="Arial" panose="020B0604020202020204" pitchFamily="34" charset="0"/>
                </a:rPr>
                <a:t>INCOMING</a:t>
              </a:r>
            </a:p>
            <a:p>
              <a:pPr eaLnBrk="1" hangingPunct="1"/>
              <a:r>
                <a:rPr lang="en-US" altLang="en-US" sz="1800">
                  <a:latin typeface="Arial" panose="020B0604020202020204" pitchFamily="34" charset="0"/>
                  <a:cs typeface="Arial" panose="020B0604020202020204" pitchFamily="34" charset="0"/>
                </a:rPr>
                <a:t>RESOURCE</a:t>
              </a:r>
            </a:p>
          </p:txBody>
        </p:sp>
        <p:sp>
          <p:nvSpPr>
            <p:cNvPr id="7218" name="Text Box 38">
              <a:extLst>
                <a:ext uri="{FF2B5EF4-FFF2-40B4-BE49-F238E27FC236}">
                  <a16:creationId xmlns:a16="http://schemas.microsoft.com/office/drawing/2014/main" id="{470E572F-E120-237E-F570-6B4FC44C826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71" y="3360"/>
              <a:ext cx="1042" cy="237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sz="1800">
                  <a:latin typeface="Arial" panose="020B0604020202020204" pitchFamily="34" charset="0"/>
                  <a:cs typeface="Arial" panose="020B0604020202020204" pitchFamily="34" charset="0"/>
                </a:rPr>
                <a:t>FOSSIL FUEL</a:t>
              </a:r>
            </a:p>
          </p:txBody>
        </p:sp>
        <p:cxnSp>
          <p:nvCxnSpPr>
            <p:cNvPr id="7219" name="AutoShape 41">
              <a:extLst>
                <a:ext uri="{FF2B5EF4-FFF2-40B4-BE49-F238E27FC236}">
                  <a16:creationId xmlns:a16="http://schemas.microsoft.com/office/drawing/2014/main" id="{3D3BE3C5-6EB8-3590-650D-95C06C48EF47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16200000" flipH="1">
              <a:off x="2400" y="3072"/>
              <a:ext cx="481" cy="95"/>
            </a:xfrm>
            <a:prstGeom prst="bent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7220" name="Line 42">
              <a:extLst>
                <a:ext uri="{FF2B5EF4-FFF2-40B4-BE49-F238E27FC236}">
                  <a16:creationId xmlns:a16="http://schemas.microsoft.com/office/drawing/2014/main" id="{F9F83EEA-5132-67C2-862E-438A03248FA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79" y="3360"/>
              <a:ext cx="5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7221" name="Text Box 43">
              <a:extLst>
                <a:ext uri="{FF2B5EF4-FFF2-40B4-BE49-F238E27FC236}">
                  <a16:creationId xmlns:a16="http://schemas.microsoft.com/office/drawing/2014/main" id="{22C3582F-2760-1D55-2747-3B8E9927654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59" y="3264"/>
              <a:ext cx="333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sz="1000">
                  <a:latin typeface="Arial" panose="020B0604020202020204" pitchFamily="34" charset="0"/>
                  <a:cs typeface="Arial" panose="020B0604020202020204" pitchFamily="34" charset="0"/>
                </a:rPr>
                <a:t>COAL</a:t>
              </a:r>
            </a:p>
          </p:txBody>
        </p:sp>
        <p:sp>
          <p:nvSpPr>
            <p:cNvPr id="7222" name="Line 44">
              <a:extLst>
                <a:ext uri="{FF2B5EF4-FFF2-40B4-BE49-F238E27FC236}">
                  <a16:creationId xmlns:a16="http://schemas.microsoft.com/office/drawing/2014/main" id="{94F976B6-D8C0-8DCB-3574-4CA4ED071EC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27" y="3456"/>
              <a:ext cx="43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7223" name="Text Box 45">
              <a:extLst>
                <a:ext uri="{FF2B5EF4-FFF2-40B4-BE49-F238E27FC236}">
                  <a16:creationId xmlns:a16="http://schemas.microsoft.com/office/drawing/2014/main" id="{715B13E0-581B-708C-2097-7F859F51969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11" y="3408"/>
              <a:ext cx="613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sz="1000">
                  <a:latin typeface="Arial" panose="020B0604020202020204" pitchFamily="34" charset="0"/>
                  <a:cs typeface="Arial" panose="020B0604020202020204" pitchFamily="34" charset="0"/>
                </a:rPr>
                <a:t>PETROLEUM</a:t>
              </a:r>
            </a:p>
          </p:txBody>
        </p:sp>
        <p:sp>
          <p:nvSpPr>
            <p:cNvPr id="7224" name="Line 46">
              <a:extLst>
                <a:ext uri="{FF2B5EF4-FFF2-40B4-BE49-F238E27FC236}">
                  <a16:creationId xmlns:a16="http://schemas.microsoft.com/office/drawing/2014/main" id="{671BD60B-1853-4BCA-B49E-86B4B936D6F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27" y="3600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7225" name="Text Box 47">
              <a:extLst>
                <a:ext uri="{FF2B5EF4-FFF2-40B4-BE49-F238E27FC236}">
                  <a16:creationId xmlns:a16="http://schemas.microsoft.com/office/drawing/2014/main" id="{DB7F74CA-E8B6-B4A2-81C2-07D14793562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15" y="3504"/>
              <a:ext cx="679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sz="1000">
                  <a:latin typeface="Arial" panose="020B0604020202020204" pitchFamily="34" charset="0"/>
                  <a:cs typeface="Arial" panose="020B0604020202020204" pitchFamily="34" charset="0"/>
                </a:rPr>
                <a:t>NATURAL GAS</a:t>
              </a:r>
            </a:p>
          </p:txBody>
        </p:sp>
        <p:sp>
          <p:nvSpPr>
            <p:cNvPr id="7226" name="Text Box 48">
              <a:extLst>
                <a:ext uri="{FF2B5EF4-FFF2-40B4-BE49-F238E27FC236}">
                  <a16:creationId xmlns:a16="http://schemas.microsoft.com/office/drawing/2014/main" id="{F06E2812-4F3A-3A6F-9900-BE0F71D7D54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88" y="3072"/>
              <a:ext cx="714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sz="1000">
                  <a:latin typeface="Arial" panose="020B0604020202020204" pitchFamily="34" charset="0"/>
                  <a:cs typeface="Arial" panose="020B0604020202020204" pitchFamily="34" charset="0"/>
                </a:rPr>
                <a:t>FOSSILIZATION</a:t>
              </a:r>
            </a:p>
          </p:txBody>
        </p:sp>
      </p:grpSp>
      <p:grpSp>
        <p:nvGrpSpPr>
          <p:cNvPr id="3" name="Group 53">
            <a:extLst>
              <a:ext uri="{FF2B5EF4-FFF2-40B4-BE49-F238E27FC236}">
                <a16:creationId xmlns:a16="http://schemas.microsoft.com/office/drawing/2014/main" id="{60774F9A-1B0B-69DC-5D96-DFE9385A97F2}"/>
              </a:ext>
            </a:extLst>
          </p:cNvPr>
          <p:cNvGrpSpPr>
            <a:grpSpLocks/>
          </p:cNvGrpSpPr>
          <p:nvPr/>
        </p:nvGrpSpPr>
        <p:grpSpPr bwMode="auto">
          <a:xfrm>
            <a:off x="762001" y="1066944"/>
            <a:ext cx="3108324" cy="1142857"/>
            <a:chOff x="480" y="643"/>
            <a:chExt cx="2343" cy="941"/>
          </a:xfrm>
        </p:grpSpPr>
        <p:grpSp>
          <p:nvGrpSpPr>
            <p:cNvPr id="7182" name="Group 51">
              <a:extLst>
                <a:ext uri="{FF2B5EF4-FFF2-40B4-BE49-F238E27FC236}">
                  <a16:creationId xmlns:a16="http://schemas.microsoft.com/office/drawing/2014/main" id="{F3A191D9-503B-EE93-E328-27D31D524CB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80" y="720"/>
              <a:ext cx="2343" cy="864"/>
              <a:chOff x="480" y="720"/>
              <a:chExt cx="2343" cy="864"/>
            </a:xfrm>
          </p:grpSpPr>
          <p:cxnSp>
            <p:nvCxnSpPr>
              <p:cNvPr id="7184" name="AutoShape 39">
                <a:extLst>
                  <a:ext uri="{FF2B5EF4-FFF2-40B4-BE49-F238E27FC236}">
                    <a16:creationId xmlns:a16="http://schemas.microsoft.com/office/drawing/2014/main" id="{DA99F493-853E-F60C-F86B-DFD91118515E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rot="5400000">
                <a:off x="1731" y="-51"/>
                <a:ext cx="321" cy="1863"/>
              </a:xfrm>
              <a:prstGeom prst="curvedConnector2">
                <a:avLst/>
              </a:prstGeom>
              <a:noFill/>
              <a:ln w="12700">
                <a:solidFill>
                  <a:schemeClr val="tx1"/>
                </a:solidFill>
                <a:round/>
                <a:headEnd type="oval" w="med" len="med"/>
                <a:tailEnd type="triangle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pic>
            <p:nvPicPr>
              <p:cNvPr id="7185" name="Picture 40" descr="earth">
                <a:extLst>
                  <a:ext uri="{FF2B5EF4-FFF2-40B4-BE49-F238E27FC236}">
                    <a16:creationId xmlns:a16="http://schemas.microsoft.com/office/drawing/2014/main" id="{16E55160-BDFF-D403-8DCE-4FD0CFE0E0B1}"/>
                  </a:ext>
                </a:extLst>
              </p:cNvPr>
              <p:cNvPicPr>
                <a:picLocks noChangeAspect="1" noChangeArrowheads="1" noCrop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0" y="1104"/>
                <a:ext cx="480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7186" name="WordArt 49">
                <a:extLst>
                  <a:ext uri="{FF2B5EF4-FFF2-40B4-BE49-F238E27FC236}">
                    <a16:creationId xmlns:a16="http://schemas.microsoft.com/office/drawing/2014/main" id="{56B75A6D-BE91-AEE8-6E06-A6B78C54EF9F}"/>
                  </a:ext>
                </a:extLst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480" y="1104"/>
                <a:ext cx="480" cy="480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spcFirstLastPara="1" wrap="none" fromWordArt="1">
                <a:prstTxWarp prst="textArchUp">
                  <a:avLst>
                    <a:gd name="adj" fmla="val 7484486"/>
                  </a:avLst>
                </a:prstTxWarp>
              </a:bodyPr>
              <a:lstStyle/>
              <a:p>
                <a:pPr algn="ctr"/>
                <a:r>
                  <a:rPr lang="en-IN" sz="1800" kern="10" dirty="0">
                    <a:latin typeface="Arial Black" panose="020B0A04020102020204" pitchFamily="34" charset="0"/>
                  </a:rPr>
                  <a:t>ONE TIME RESOURCE</a:t>
                </a:r>
              </a:p>
            </p:txBody>
          </p:sp>
        </p:grpSp>
        <p:sp>
          <p:nvSpPr>
            <p:cNvPr id="7183" name="Text Box 52">
              <a:extLst>
                <a:ext uri="{FF2B5EF4-FFF2-40B4-BE49-F238E27FC236}">
                  <a16:creationId xmlns:a16="http://schemas.microsoft.com/office/drawing/2014/main" id="{FA9FACE8-E8A5-F4DF-CD69-CAC49CFF140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4" y="643"/>
              <a:ext cx="1210" cy="6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/>
              <a:r>
                <a:rPr lang="en-US" altLang="en-US" sz="2400" dirty="0"/>
                <a:t>Capital </a:t>
              </a:r>
            </a:p>
            <a:p>
              <a:pPr algn="ctr" eaLnBrk="1" hangingPunct="1"/>
              <a:r>
                <a:rPr lang="en-US" altLang="en-US" sz="2400" dirty="0"/>
                <a:t>Resource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C7CEFA11-68E5-9001-D16B-655873EFAA44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5" name="Picture 24" descr="Logo usage Guidelines">
              <a:extLst>
                <a:ext uri="{FF2B5EF4-FFF2-40B4-BE49-F238E27FC236}">
                  <a16:creationId xmlns:a16="http://schemas.microsoft.com/office/drawing/2014/main" id="{CE619761-DABD-7D24-91F8-D555E6AB98B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6" name="Group 38">
              <a:extLst>
                <a:ext uri="{FF2B5EF4-FFF2-40B4-BE49-F238E27FC236}">
                  <a16:creationId xmlns:a16="http://schemas.microsoft.com/office/drawing/2014/main" id="{35943BE2-E708-233D-1A26-53B60F06D1A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7" name="Group 19">
                <a:extLst>
                  <a:ext uri="{FF2B5EF4-FFF2-40B4-BE49-F238E27FC236}">
                    <a16:creationId xmlns:a16="http://schemas.microsoft.com/office/drawing/2014/main" id="{AC90B5C1-80DC-ABE7-81B7-A3C0E4AA5A3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9" name="Group 28">
                  <a:extLst>
                    <a:ext uri="{FF2B5EF4-FFF2-40B4-BE49-F238E27FC236}">
                      <a16:creationId xmlns:a16="http://schemas.microsoft.com/office/drawing/2014/main" id="{420F5AD7-88DC-67AD-33AF-51C8A55EC4D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31" name="Group 9">
                    <a:extLst>
                      <a:ext uri="{FF2B5EF4-FFF2-40B4-BE49-F238E27FC236}">
                        <a16:creationId xmlns:a16="http://schemas.microsoft.com/office/drawing/2014/main" id="{0763752E-EA28-01A1-0514-3F29312E891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7178" name="Rectangle 10">
                      <a:extLst>
                        <a:ext uri="{FF2B5EF4-FFF2-40B4-BE49-F238E27FC236}">
                          <a16:creationId xmlns:a16="http://schemas.microsoft.com/office/drawing/2014/main" id="{7897EF66-0AB2-BF0A-7847-D3242F9DC24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7179" name="Rectangle 11">
                      <a:extLst>
                        <a:ext uri="{FF2B5EF4-FFF2-40B4-BE49-F238E27FC236}">
                          <a16:creationId xmlns:a16="http://schemas.microsoft.com/office/drawing/2014/main" id="{5E7F04F7-9604-C7EB-1168-9C152261684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7168" name="Group 12">
                    <a:extLst>
                      <a:ext uri="{FF2B5EF4-FFF2-40B4-BE49-F238E27FC236}">
                        <a16:creationId xmlns:a16="http://schemas.microsoft.com/office/drawing/2014/main" id="{C1AE5211-7131-EE77-EBB7-4F093619879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7176" name="Rectangle 13">
                      <a:extLst>
                        <a:ext uri="{FF2B5EF4-FFF2-40B4-BE49-F238E27FC236}">
                          <a16:creationId xmlns:a16="http://schemas.microsoft.com/office/drawing/2014/main" id="{4029149B-46ED-7A6C-5845-32E84E42E82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7177" name="Rectangle 14">
                      <a:extLst>
                        <a:ext uri="{FF2B5EF4-FFF2-40B4-BE49-F238E27FC236}">
                          <a16:creationId xmlns:a16="http://schemas.microsoft.com/office/drawing/2014/main" id="{1AD47BEE-CD96-1DED-59CB-4FFEB3DD365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7169" name="Group 15">
                    <a:extLst>
                      <a:ext uri="{FF2B5EF4-FFF2-40B4-BE49-F238E27FC236}">
                        <a16:creationId xmlns:a16="http://schemas.microsoft.com/office/drawing/2014/main" id="{91126FCD-71A5-E214-3FBF-74A230D877A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7173" name="Rectangle 7172">
                      <a:extLst>
                        <a:ext uri="{FF2B5EF4-FFF2-40B4-BE49-F238E27FC236}">
                          <a16:creationId xmlns:a16="http://schemas.microsoft.com/office/drawing/2014/main" id="{2B035D07-5151-EFEA-E215-9A1E76FE67B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7174" name="Rectangle 7173">
                      <a:extLst>
                        <a:ext uri="{FF2B5EF4-FFF2-40B4-BE49-F238E27FC236}">
                          <a16:creationId xmlns:a16="http://schemas.microsoft.com/office/drawing/2014/main" id="{FEA146FC-D7E7-0448-5547-FFF7D5EB8FC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7170" name="Group 18">
                    <a:extLst>
                      <a:ext uri="{FF2B5EF4-FFF2-40B4-BE49-F238E27FC236}">
                        <a16:creationId xmlns:a16="http://schemas.microsoft.com/office/drawing/2014/main" id="{DCA19E03-230A-4F36-B86E-C75CD692FB1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7171" name="Rectangle 19">
                      <a:extLst>
                        <a:ext uri="{FF2B5EF4-FFF2-40B4-BE49-F238E27FC236}">
                          <a16:creationId xmlns:a16="http://schemas.microsoft.com/office/drawing/2014/main" id="{8621A034-AD46-D031-3DF6-D528CB127C7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7172" name="Rectangle 20">
                      <a:extLst>
                        <a:ext uri="{FF2B5EF4-FFF2-40B4-BE49-F238E27FC236}">
                          <a16:creationId xmlns:a16="http://schemas.microsoft.com/office/drawing/2014/main" id="{86F580EB-373A-E354-6AF5-1CEE812B72D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30" name="Rectangle 21">
                  <a:extLst>
                    <a:ext uri="{FF2B5EF4-FFF2-40B4-BE49-F238E27FC236}">
                      <a16:creationId xmlns:a16="http://schemas.microsoft.com/office/drawing/2014/main" id="{BCFB72E8-3184-8D9A-CF69-7E27327880F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0768AD02-FF85-B904-F536-316864FBA04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7180" name="Title 7179">
            <a:extLst>
              <a:ext uri="{FF2B5EF4-FFF2-40B4-BE49-F238E27FC236}">
                <a16:creationId xmlns:a16="http://schemas.microsoft.com/office/drawing/2014/main" id="{A2E95483-FC25-1C76-22B5-C7C9FC8D02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152400"/>
            <a:ext cx="7772400" cy="712788"/>
          </a:xfrm>
        </p:spPr>
        <p:txBody>
          <a:bodyPr/>
          <a:lstStyle/>
          <a:p>
            <a:r>
              <a:rPr lang="en-US" sz="2800" dirty="0"/>
              <a:t>Extrasomatic View of Natural Resources</a:t>
            </a:r>
            <a:endParaRPr lang="en-IN" sz="2800" dirty="0"/>
          </a:p>
        </p:txBody>
      </p:sp>
      <p:sp>
        <p:nvSpPr>
          <p:cNvPr id="7175" name="Oval 2">
            <a:extLst>
              <a:ext uri="{FF2B5EF4-FFF2-40B4-BE49-F238E27FC236}">
                <a16:creationId xmlns:a16="http://schemas.microsoft.com/office/drawing/2014/main" id="{10E60AFC-770E-3A23-782C-45AF33BF87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838200"/>
            <a:ext cx="1143000" cy="1143000"/>
          </a:xfrm>
          <a:prstGeom prst="ellipse">
            <a:avLst/>
          </a:prstGeom>
          <a:solidFill>
            <a:srgbClr val="FFC000"/>
          </a:solidFill>
          <a:ln w="19050">
            <a:solidFill>
              <a:schemeClr val="tx1">
                <a:alpha val="82000"/>
              </a:schemeClr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endParaRPr lang="en-US" altLang="en-US" sz="1800">
              <a:solidFill>
                <a:srgbClr val="FFFF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 Box 7">
            <a:extLst>
              <a:ext uri="{FF2B5EF4-FFF2-40B4-BE49-F238E27FC236}">
                <a16:creationId xmlns:a16="http://schemas.microsoft.com/office/drawing/2014/main" id="{0307BB03-1D48-AEA8-E119-6494531FE6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97094" y="6321623"/>
            <a:ext cx="1303306" cy="30777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Water Wheels</a:t>
            </a:r>
          </a:p>
        </p:txBody>
      </p:sp>
      <p:sp>
        <p:nvSpPr>
          <p:cNvPr id="5" name="Text Box 7">
            <a:extLst>
              <a:ext uri="{FF2B5EF4-FFF2-40B4-BE49-F238E27FC236}">
                <a16:creationId xmlns:a16="http://schemas.microsoft.com/office/drawing/2014/main" id="{6E0242A2-6489-1535-F2A8-3DA4E7498F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295" y="5331023"/>
            <a:ext cx="952505" cy="30777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Windmills</a:t>
            </a:r>
          </a:p>
        </p:txBody>
      </p:sp>
      <p:sp>
        <p:nvSpPr>
          <p:cNvPr id="6" name="Text Box 7">
            <a:extLst>
              <a:ext uri="{FF2B5EF4-FFF2-40B4-BE49-F238E27FC236}">
                <a16:creationId xmlns:a16="http://schemas.microsoft.com/office/drawing/2014/main" id="{BF2BB5F9-5543-EE5B-0B58-46DE0905BA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943600"/>
            <a:ext cx="4307333" cy="58477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3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Steam &amp; Gas Turbines</a:t>
            </a:r>
          </a:p>
        </p:txBody>
      </p:sp>
    </p:spTree>
    <p:extLst>
      <p:ext uri="{BB962C8B-B14F-4D97-AF65-F5344CB8AC3E}">
        <p14:creationId xmlns:p14="http://schemas.microsoft.com/office/powerpoint/2010/main" val="403730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7" name="Title 1">
            <a:extLst>
              <a:ext uri="{FF2B5EF4-FFF2-40B4-BE49-F238E27FC236}">
                <a16:creationId xmlns:a16="http://schemas.microsoft.com/office/drawing/2014/main" id="{CEA818D5-D727-BFEE-64C5-760A9D2B75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7902" y="284692"/>
            <a:ext cx="6017243" cy="762000"/>
          </a:xfrm>
        </p:spPr>
        <p:txBody>
          <a:bodyPr/>
          <a:lstStyle/>
          <a:p>
            <a:r>
              <a:rPr lang="en-US" altLang="en-US" sz="2800" dirty="0"/>
              <a:t>Travel on Water:</a:t>
            </a:r>
            <a:br>
              <a:rPr lang="en-US" altLang="en-US" sz="2800" dirty="0"/>
            </a:br>
            <a:r>
              <a:rPr lang="en-US" altLang="en-US" sz="2800" dirty="0"/>
              <a:t>Fractional </a:t>
            </a:r>
            <a:r>
              <a:rPr lang="en-US" altLang="en-US" sz="2800" dirty="0" err="1"/>
              <a:t>DoF</a:t>
            </a:r>
            <a:r>
              <a:rPr lang="en-US" altLang="en-US" sz="2800" dirty="0"/>
              <a:t> to Second DOF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122" name="Ink 8">
                <a:extLst>
                  <a:ext uri="{FF2B5EF4-FFF2-40B4-BE49-F238E27FC236}">
                    <a16:creationId xmlns:a16="http://schemas.microsoft.com/office/drawing/2014/main" id="{3F54B9EE-26B4-511E-A2D5-F9F847971936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2847975" y="5257800"/>
              <a:ext cx="12700" cy="20638"/>
            </p14:xfrm>
          </p:contentPart>
        </mc:Choice>
        <mc:Fallback xmlns="">
          <p:pic>
            <p:nvPicPr>
              <p:cNvPr id="5122" name="Ink 8">
                <a:extLst>
                  <a:ext uri="{FF2B5EF4-FFF2-40B4-BE49-F238E27FC236}">
                    <a16:creationId xmlns:a16="http://schemas.microsoft.com/office/drawing/2014/main" id="{3F54B9EE-26B4-511E-A2D5-F9F847971936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838541" y="5248044"/>
                <a:ext cx="31569" cy="40150"/>
              </a:xfrm>
              <a:prstGeom prst="rect">
                <a:avLst/>
              </a:prstGeom>
            </p:spPr>
          </p:pic>
        </mc:Fallback>
      </mc:AlternateContent>
      <p:grpSp>
        <p:nvGrpSpPr>
          <p:cNvPr id="2" name="Group 1">
            <a:extLst>
              <a:ext uri="{FF2B5EF4-FFF2-40B4-BE49-F238E27FC236}">
                <a16:creationId xmlns:a16="http://schemas.microsoft.com/office/drawing/2014/main" id="{4E62AE6E-9442-511C-5E09-69038FC9BB0A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728F21AE-17EC-FCF5-7A66-26A86D88069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724B93A5-7B47-9FA0-D910-E2ECEF12C39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86739AC5-3015-4467-A312-49CE2E161FD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51EC6777-9E2B-61FF-BB64-8279B5C48CC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2" name="Group 9">
                    <a:extLst>
                      <a:ext uri="{FF2B5EF4-FFF2-40B4-BE49-F238E27FC236}">
                        <a16:creationId xmlns:a16="http://schemas.microsoft.com/office/drawing/2014/main" id="{2193DD9D-B2CA-328D-658A-AB3ACF671B5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2" name="Rectangle 10">
                      <a:extLst>
                        <a:ext uri="{FF2B5EF4-FFF2-40B4-BE49-F238E27FC236}">
                          <a16:creationId xmlns:a16="http://schemas.microsoft.com/office/drawing/2014/main" id="{594FB5B1-2A5B-9F3D-B632-8FD0330C985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3" name="Rectangle 11">
                      <a:extLst>
                        <a:ext uri="{FF2B5EF4-FFF2-40B4-BE49-F238E27FC236}">
                          <a16:creationId xmlns:a16="http://schemas.microsoft.com/office/drawing/2014/main" id="{0579CC81-940C-E34C-7FE8-126933EC8DE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43785D2A-A3D7-9DE4-DE9E-D0685905579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0" name="Rectangle 13">
                      <a:extLst>
                        <a:ext uri="{FF2B5EF4-FFF2-40B4-BE49-F238E27FC236}">
                          <a16:creationId xmlns:a16="http://schemas.microsoft.com/office/drawing/2014/main" id="{0B82DBFA-3C07-3C17-3F77-13C8835CD4E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4">
                      <a:extLst>
                        <a:ext uri="{FF2B5EF4-FFF2-40B4-BE49-F238E27FC236}">
                          <a16:creationId xmlns:a16="http://schemas.microsoft.com/office/drawing/2014/main" id="{3BC31E83-AEC6-1CA7-7F87-243F382F0A7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5">
                    <a:extLst>
                      <a:ext uri="{FF2B5EF4-FFF2-40B4-BE49-F238E27FC236}">
                        <a16:creationId xmlns:a16="http://schemas.microsoft.com/office/drawing/2014/main" id="{25210C6E-A7A1-F941-A504-54C3ED0FBD5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2147309E-D232-5AED-2304-5F48D90FD05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8">
                      <a:extLst>
                        <a:ext uri="{FF2B5EF4-FFF2-40B4-BE49-F238E27FC236}">
                          <a16:creationId xmlns:a16="http://schemas.microsoft.com/office/drawing/2014/main" id="{4FE34565-FE7C-D8F0-DC2A-3A93F6FC95E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5" name="Group 18">
                    <a:extLst>
                      <a:ext uri="{FF2B5EF4-FFF2-40B4-BE49-F238E27FC236}">
                        <a16:creationId xmlns:a16="http://schemas.microsoft.com/office/drawing/2014/main" id="{7D1CED2C-587D-619C-C52E-C0C62B11991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6" name="Rectangle 19">
                      <a:extLst>
                        <a:ext uri="{FF2B5EF4-FFF2-40B4-BE49-F238E27FC236}">
                          <a16:creationId xmlns:a16="http://schemas.microsoft.com/office/drawing/2014/main" id="{CC8425A8-8D5E-4217-149E-231A96A5475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20">
                      <a:extLst>
                        <a:ext uri="{FF2B5EF4-FFF2-40B4-BE49-F238E27FC236}">
                          <a16:creationId xmlns:a16="http://schemas.microsoft.com/office/drawing/2014/main" id="{50F73BEF-AB44-7FFD-5CEC-1C0B7E34075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15242A92-38B4-4050-0D45-45B520F2329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39BFD7B4-5C51-775B-6029-9FD87D15353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27" name="Picture 26">
            <a:extLst>
              <a:ext uri="{FF2B5EF4-FFF2-40B4-BE49-F238E27FC236}">
                <a16:creationId xmlns:a16="http://schemas.microsoft.com/office/drawing/2014/main" id="{AFCC2324-4562-3DC0-CC39-FE93F7CFEA4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94270" y="1181100"/>
            <a:ext cx="4181467" cy="298724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6" name="Picture 2" descr="large ancient rowing boat - CRYNSMINIATUREN">
            <a:extLst>
              <a:ext uri="{FF2B5EF4-FFF2-40B4-BE49-F238E27FC236}">
                <a16:creationId xmlns:a16="http://schemas.microsoft.com/office/drawing/2014/main" id="{36605F04-B661-FDCC-9FE1-71E36692F0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498" y="3506421"/>
            <a:ext cx="4185139" cy="3138854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Arrow: Up 6">
            <a:extLst>
              <a:ext uri="{FF2B5EF4-FFF2-40B4-BE49-F238E27FC236}">
                <a16:creationId xmlns:a16="http://schemas.microsoft.com/office/drawing/2014/main" id="{785B6DB1-3631-BAAB-5F2B-0F12EE6BEA40}"/>
              </a:ext>
            </a:extLst>
          </p:cNvPr>
          <p:cNvSpPr/>
          <p:nvPr/>
        </p:nvSpPr>
        <p:spPr>
          <a:xfrm rot="2626332">
            <a:off x="4648517" y="2885582"/>
            <a:ext cx="327688" cy="1826926"/>
          </a:xfrm>
          <a:prstGeom prst="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16772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D100625F-99F8-0C99-977E-B029359DF078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-40000" contrast="60000"/>
          </a:blip>
          <a:stretch>
            <a:fillRect/>
          </a:stretch>
        </p:blipFill>
        <p:spPr>
          <a:xfrm rot="5400000">
            <a:off x="4459414" y="1942129"/>
            <a:ext cx="5245979" cy="3569236"/>
          </a:xfrm>
          <a:prstGeom prst="rect">
            <a:avLst/>
          </a:prstGeom>
        </p:spPr>
      </p:pic>
      <p:sp>
        <p:nvSpPr>
          <p:cNvPr id="5127" name="Title 1">
            <a:extLst>
              <a:ext uri="{FF2B5EF4-FFF2-40B4-BE49-F238E27FC236}">
                <a16:creationId xmlns:a16="http://schemas.microsoft.com/office/drawing/2014/main" id="{CEA818D5-D727-BFEE-64C5-760A9D2B75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7902" y="284692"/>
            <a:ext cx="6017243" cy="762000"/>
          </a:xfrm>
        </p:spPr>
        <p:txBody>
          <a:bodyPr/>
          <a:lstStyle/>
          <a:p>
            <a:r>
              <a:rPr lang="en-US" altLang="en-US" sz="2800" dirty="0"/>
              <a:t>Utilization of Wind Power for Immediate Displacement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5122" name="Ink 8">
                <a:extLst>
                  <a:ext uri="{FF2B5EF4-FFF2-40B4-BE49-F238E27FC236}">
                    <a16:creationId xmlns:a16="http://schemas.microsoft.com/office/drawing/2014/main" id="{3F54B9EE-26B4-511E-A2D5-F9F847971936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2847975" y="5257800"/>
              <a:ext cx="12700" cy="20638"/>
            </p14:xfrm>
          </p:contentPart>
        </mc:Choice>
        <mc:Fallback xmlns="">
          <p:pic>
            <p:nvPicPr>
              <p:cNvPr id="5122" name="Ink 8">
                <a:extLst>
                  <a:ext uri="{FF2B5EF4-FFF2-40B4-BE49-F238E27FC236}">
                    <a16:creationId xmlns:a16="http://schemas.microsoft.com/office/drawing/2014/main" id="{3F54B9EE-26B4-511E-A2D5-F9F847971936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838541" y="5248044"/>
                <a:ext cx="31569" cy="40150"/>
              </a:xfrm>
              <a:prstGeom prst="rect">
                <a:avLst/>
              </a:prstGeom>
            </p:spPr>
          </p:pic>
        </mc:Fallback>
      </mc:AlternateContent>
      <p:grpSp>
        <p:nvGrpSpPr>
          <p:cNvPr id="2" name="Group 1">
            <a:extLst>
              <a:ext uri="{FF2B5EF4-FFF2-40B4-BE49-F238E27FC236}">
                <a16:creationId xmlns:a16="http://schemas.microsoft.com/office/drawing/2014/main" id="{4E62AE6E-9442-511C-5E09-69038FC9BB0A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728F21AE-17EC-FCF5-7A66-26A86D88069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724B93A5-7B47-9FA0-D910-E2ECEF12C39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86739AC5-3015-4467-A312-49CE2E161FD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51EC6777-9E2B-61FF-BB64-8279B5C48CC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2" name="Group 9">
                    <a:extLst>
                      <a:ext uri="{FF2B5EF4-FFF2-40B4-BE49-F238E27FC236}">
                        <a16:creationId xmlns:a16="http://schemas.microsoft.com/office/drawing/2014/main" id="{2193DD9D-B2CA-328D-658A-AB3ACF671B5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2" name="Rectangle 10">
                      <a:extLst>
                        <a:ext uri="{FF2B5EF4-FFF2-40B4-BE49-F238E27FC236}">
                          <a16:creationId xmlns:a16="http://schemas.microsoft.com/office/drawing/2014/main" id="{594FB5B1-2A5B-9F3D-B632-8FD0330C985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3" name="Rectangle 11">
                      <a:extLst>
                        <a:ext uri="{FF2B5EF4-FFF2-40B4-BE49-F238E27FC236}">
                          <a16:creationId xmlns:a16="http://schemas.microsoft.com/office/drawing/2014/main" id="{0579CC81-940C-E34C-7FE8-126933EC8DE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43785D2A-A3D7-9DE4-DE9E-D0685905579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0" name="Rectangle 13">
                      <a:extLst>
                        <a:ext uri="{FF2B5EF4-FFF2-40B4-BE49-F238E27FC236}">
                          <a16:creationId xmlns:a16="http://schemas.microsoft.com/office/drawing/2014/main" id="{0B82DBFA-3C07-3C17-3F77-13C8835CD4E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4">
                      <a:extLst>
                        <a:ext uri="{FF2B5EF4-FFF2-40B4-BE49-F238E27FC236}">
                          <a16:creationId xmlns:a16="http://schemas.microsoft.com/office/drawing/2014/main" id="{3BC31E83-AEC6-1CA7-7F87-243F382F0A7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5">
                    <a:extLst>
                      <a:ext uri="{FF2B5EF4-FFF2-40B4-BE49-F238E27FC236}">
                        <a16:creationId xmlns:a16="http://schemas.microsoft.com/office/drawing/2014/main" id="{25210C6E-A7A1-F941-A504-54C3ED0FBD5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2147309E-D232-5AED-2304-5F48D90FD05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8">
                      <a:extLst>
                        <a:ext uri="{FF2B5EF4-FFF2-40B4-BE49-F238E27FC236}">
                          <a16:creationId xmlns:a16="http://schemas.microsoft.com/office/drawing/2014/main" id="{4FE34565-FE7C-D8F0-DC2A-3A93F6FC95E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5" name="Group 18">
                    <a:extLst>
                      <a:ext uri="{FF2B5EF4-FFF2-40B4-BE49-F238E27FC236}">
                        <a16:creationId xmlns:a16="http://schemas.microsoft.com/office/drawing/2014/main" id="{7D1CED2C-587D-619C-C52E-C0C62B11991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6" name="Rectangle 19">
                      <a:extLst>
                        <a:ext uri="{FF2B5EF4-FFF2-40B4-BE49-F238E27FC236}">
                          <a16:creationId xmlns:a16="http://schemas.microsoft.com/office/drawing/2014/main" id="{CC8425A8-8D5E-4217-149E-231A96A5475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20">
                      <a:extLst>
                        <a:ext uri="{FF2B5EF4-FFF2-40B4-BE49-F238E27FC236}">
                          <a16:creationId xmlns:a16="http://schemas.microsoft.com/office/drawing/2014/main" id="{50F73BEF-AB44-7FFD-5CEC-1C0B7E34075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15242A92-38B4-4050-0D45-45B520F2329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39BFD7B4-5C51-775B-6029-9FD87D15353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27" name="Picture 26">
            <a:extLst>
              <a:ext uri="{FF2B5EF4-FFF2-40B4-BE49-F238E27FC236}">
                <a16:creationId xmlns:a16="http://schemas.microsoft.com/office/drawing/2014/main" id="{AFCC2324-4562-3DC0-CC39-FE93F7CFEA4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0717" y="1295400"/>
            <a:ext cx="4897973" cy="349911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B13EFC0A-645E-D368-7527-E5346BC54121}"/>
              </a:ext>
            </a:extLst>
          </p:cNvPr>
          <p:cNvSpPr txBox="1"/>
          <p:nvPr/>
        </p:nvSpPr>
        <p:spPr>
          <a:xfrm>
            <a:off x="313133" y="5029200"/>
            <a:ext cx="61638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Instantaneous work done by wind on sail:</a:t>
            </a:r>
            <a:endParaRPr lang="en-I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E7C60046-C3A6-D4F7-6897-9F3C66DE40F1}"/>
                  </a:ext>
                </a:extLst>
              </p:cNvPr>
              <p:cNvSpPr txBox="1"/>
              <p:nvPr/>
            </p:nvSpPr>
            <p:spPr>
              <a:xfrm>
                <a:off x="2109868" y="5765254"/>
                <a:ext cx="1893532" cy="48314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𝑊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𝐹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</m:t>
                      </m:r>
                      <m:acc>
                        <m:accPr>
                          <m:chr m:val="⃗"/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acc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E7C60046-C3A6-D4F7-6897-9F3C66DE40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09868" y="5765254"/>
                <a:ext cx="1893532" cy="483146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30" name="Picture 6" descr="enter image description here">
            <a:extLst>
              <a:ext uri="{FF2B5EF4-FFF2-40B4-BE49-F238E27FC236}">
                <a16:creationId xmlns:a16="http://schemas.microsoft.com/office/drawing/2014/main" id="{CA627AEA-FCFE-296A-6C69-7EA2D3B579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1951" y="1954476"/>
            <a:ext cx="6500049" cy="4141524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719A26A-DA0A-622E-782A-9DFFFD48D435}"/>
              </a:ext>
            </a:extLst>
          </p:cNvPr>
          <p:cNvSpPr txBox="1"/>
          <p:nvPr/>
        </p:nvSpPr>
        <p:spPr>
          <a:xfrm>
            <a:off x="4495800" y="5791200"/>
            <a:ext cx="4267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Scalar product leads to Immediate Consumption!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88598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75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>
            <a:extLst>
              <a:ext uri="{FF2B5EF4-FFF2-40B4-BE49-F238E27FC236}">
                <a16:creationId xmlns:a16="http://schemas.microsoft.com/office/drawing/2014/main" id="{D362CC6C-8D77-CC22-7380-4255D93502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1219200"/>
            <a:ext cx="6019800" cy="42960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7" name="Title 1">
            <a:extLst>
              <a:ext uri="{FF2B5EF4-FFF2-40B4-BE49-F238E27FC236}">
                <a16:creationId xmlns:a16="http://schemas.microsoft.com/office/drawing/2014/main" id="{CEA818D5-D727-BFEE-64C5-760A9D2B75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228600"/>
            <a:ext cx="6308972" cy="762000"/>
          </a:xfrm>
        </p:spPr>
        <p:txBody>
          <a:bodyPr/>
          <a:lstStyle/>
          <a:p>
            <a:r>
              <a:rPr lang="en-US" altLang="en-US" sz="2800" dirty="0"/>
              <a:t>Utilization of Wind Power for Creation of Artificial Horse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5122" name="Ink 8">
                <a:extLst>
                  <a:ext uri="{FF2B5EF4-FFF2-40B4-BE49-F238E27FC236}">
                    <a16:creationId xmlns:a16="http://schemas.microsoft.com/office/drawing/2014/main" id="{3F54B9EE-26B4-511E-A2D5-F9F847971936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2847975" y="5257800"/>
              <a:ext cx="12700" cy="20638"/>
            </p14:xfrm>
          </p:contentPart>
        </mc:Choice>
        <mc:Fallback xmlns="">
          <p:pic>
            <p:nvPicPr>
              <p:cNvPr id="5122" name="Ink 8">
                <a:extLst>
                  <a:ext uri="{FF2B5EF4-FFF2-40B4-BE49-F238E27FC236}">
                    <a16:creationId xmlns:a16="http://schemas.microsoft.com/office/drawing/2014/main" id="{3F54B9EE-26B4-511E-A2D5-F9F847971936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838541" y="5248044"/>
                <a:ext cx="31569" cy="40150"/>
              </a:xfrm>
              <a:prstGeom prst="rect">
                <a:avLst/>
              </a:prstGeom>
            </p:spPr>
          </p:pic>
        </mc:Fallback>
      </mc:AlternateContent>
      <p:grpSp>
        <p:nvGrpSpPr>
          <p:cNvPr id="2" name="Group 1">
            <a:extLst>
              <a:ext uri="{FF2B5EF4-FFF2-40B4-BE49-F238E27FC236}">
                <a16:creationId xmlns:a16="http://schemas.microsoft.com/office/drawing/2014/main" id="{4E62AE6E-9442-511C-5E09-69038FC9BB0A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728F21AE-17EC-FCF5-7A66-26A86D88069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724B93A5-7B47-9FA0-D910-E2ECEF12C39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86739AC5-3015-4467-A312-49CE2E161FD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51EC6777-9E2B-61FF-BB64-8279B5C48CC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2" name="Group 9">
                    <a:extLst>
                      <a:ext uri="{FF2B5EF4-FFF2-40B4-BE49-F238E27FC236}">
                        <a16:creationId xmlns:a16="http://schemas.microsoft.com/office/drawing/2014/main" id="{2193DD9D-B2CA-328D-658A-AB3ACF671B5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2" name="Rectangle 10">
                      <a:extLst>
                        <a:ext uri="{FF2B5EF4-FFF2-40B4-BE49-F238E27FC236}">
                          <a16:creationId xmlns:a16="http://schemas.microsoft.com/office/drawing/2014/main" id="{594FB5B1-2A5B-9F3D-B632-8FD0330C985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3" name="Rectangle 11">
                      <a:extLst>
                        <a:ext uri="{FF2B5EF4-FFF2-40B4-BE49-F238E27FC236}">
                          <a16:creationId xmlns:a16="http://schemas.microsoft.com/office/drawing/2014/main" id="{0579CC81-940C-E34C-7FE8-126933EC8DE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43785D2A-A3D7-9DE4-DE9E-D0685905579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0" name="Rectangle 13">
                      <a:extLst>
                        <a:ext uri="{FF2B5EF4-FFF2-40B4-BE49-F238E27FC236}">
                          <a16:creationId xmlns:a16="http://schemas.microsoft.com/office/drawing/2014/main" id="{0B82DBFA-3C07-3C17-3F77-13C8835CD4E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4">
                      <a:extLst>
                        <a:ext uri="{FF2B5EF4-FFF2-40B4-BE49-F238E27FC236}">
                          <a16:creationId xmlns:a16="http://schemas.microsoft.com/office/drawing/2014/main" id="{3BC31E83-AEC6-1CA7-7F87-243F382F0A7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5">
                    <a:extLst>
                      <a:ext uri="{FF2B5EF4-FFF2-40B4-BE49-F238E27FC236}">
                        <a16:creationId xmlns:a16="http://schemas.microsoft.com/office/drawing/2014/main" id="{25210C6E-A7A1-F941-A504-54C3ED0FBD5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2147309E-D232-5AED-2304-5F48D90FD05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8">
                      <a:extLst>
                        <a:ext uri="{FF2B5EF4-FFF2-40B4-BE49-F238E27FC236}">
                          <a16:creationId xmlns:a16="http://schemas.microsoft.com/office/drawing/2014/main" id="{4FE34565-FE7C-D8F0-DC2A-3A93F6FC95E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5" name="Group 18">
                    <a:extLst>
                      <a:ext uri="{FF2B5EF4-FFF2-40B4-BE49-F238E27FC236}">
                        <a16:creationId xmlns:a16="http://schemas.microsoft.com/office/drawing/2014/main" id="{7D1CED2C-587D-619C-C52E-C0C62B11991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6" name="Rectangle 19">
                      <a:extLst>
                        <a:ext uri="{FF2B5EF4-FFF2-40B4-BE49-F238E27FC236}">
                          <a16:creationId xmlns:a16="http://schemas.microsoft.com/office/drawing/2014/main" id="{CC8425A8-8D5E-4217-149E-231A96A5475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20">
                      <a:extLst>
                        <a:ext uri="{FF2B5EF4-FFF2-40B4-BE49-F238E27FC236}">
                          <a16:creationId xmlns:a16="http://schemas.microsoft.com/office/drawing/2014/main" id="{50F73BEF-AB44-7FFD-5CEC-1C0B7E34075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15242A92-38B4-4050-0D45-45B520F2329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39BFD7B4-5C51-775B-6029-9FD87D15353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E7C60046-C3A6-D4F7-6897-9F3C66DE40F1}"/>
                  </a:ext>
                </a:extLst>
              </p:cNvPr>
              <p:cNvSpPr txBox="1"/>
              <p:nvPr/>
            </p:nvSpPr>
            <p:spPr>
              <a:xfrm>
                <a:off x="3882911" y="4648200"/>
                <a:ext cx="1637436" cy="48314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𝐹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 </m:t>
                      </m:r>
                      <m:acc>
                        <m:accPr>
                          <m:chr m:val="⃗"/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</m:acc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E7C60046-C3A6-D4F7-6897-9F3C66DE40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2911" y="4648200"/>
                <a:ext cx="1637436" cy="483146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467834E0-7C08-3351-11C4-BF8470686DF5}"/>
              </a:ext>
            </a:extLst>
          </p:cNvPr>
          <p:cNvSpPr txBox="1"/>
          <p:nvPr/>
        </p:nvSpPr>
        <p:spPr>
          <a:xfrm>
            <a:off x="288324" y="4148336"/>
            <a:ext cx="461561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Instantaneous Torque generated by wind :</a:t>
            </a:r>
            <a:endParaRPr lang="en-IN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F380D8B-750F-CA7F-518F-0B738DE4BB91}"/>
              </a:ext>
            </a:extLst>
          </p:cNvPr>
          <p:cNvSpPr txBox="1"/>
          <p:nvPr/>
        </p:nvSpPr>
        <p:spPr>
          <a:xfrm>
            <a:off x="440724" y="5141893"/>
            <a:ext cx="461561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Instantaneous shaft work done by  wind : </a:t>
            </a:r>
            <a:endParaRPr lang="en-I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54D5E2C9-5FDF-A1CD-D227-28B51D037417}"/>
                  </a:ext>
                </a:extLst>
              </p:cNvPr>
              <p:cNvSpPr txBox="1"/>
              <p:nvPr/>
            </p:nvSpPr>
            <p:spPr>
              <a:xfrm>
                <a:off x="2347483" y="5758714"/>
                <a:ext cx="1843517" cy="48968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𝑊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</m:t>
                      </m:r>
                      <m:acc>
                        <m:accPr>
                          <m:chr m:val="⃗"/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acc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54D5E2C9-5FDF-A1CD-D227-28B51D0374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47483" y="5758714"/>
                <a:ext cx="1843517" cy="489686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TextBox 24">
            <a:extLst>
              <a:ext uri="{FF2B5EF4-FFF2-40B4-BE49-F238E27FC236}">
                <a16:creationId xmlns:a16="http://schemas.microsoft.com/office/drawing/2014/main" id="{FCA21B01-54AD-57EC-492D-6893DA9D3422}"/>
              </a:ext>
            </a:extLst>
          </p:cNvPr>
          <p:cNvSpPr txBox="1"/>
          <p:nvPr/>
        </p:nvSpPr>
        <p:spPr>
          <a:xfrm>
            <a:off x="4800600" y="5244405"/>
            <a:ext cx="42672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Vector product preceding  the  Scalar product enhances the </a:t>
            </a:r>
            <a:r>
              <a:rPr lang="en-US" dirty="0" err="1"/>
              <a:t>benifits</a:t>
            </a:r>
            <a:r>
              <a:rPr lang="en-US" dirty="0"/>
              <a:t>!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89665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7" grpId="0"/>
      <p:bldP spid="11" grpId="0"/>
      <p:bldP spid="24" grpId="0"/>
      <p:bldP spid="2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7" name="Title 1">
            <a:extLst>
              <a:ext uri="{FF2B5EF4-FFF2-40B4-BE49-F238E27FC236}">
                <a16:creationId xmlns:a16="http://schemas.microsoft.com/office/drawing/2014/main" id="{CEA818D5-D727-BFEE-64C5-760A9D2B75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5000" y="228600"/>
            <a:ext cx="6096000" cy="762000"/>
          </a:xfrm>
        </p:spPr>
        <p:txBody>
          <a:bodyPr/>
          <a:lstStyle/>
          <a:p>
            <a:r>
              <a:rPr lang="en-US" altLang="en-US" sz="2800" dirty="0"/>
              <a:t>Thermodynamics (20</a:t>
            </a:r>
            <a:r>
              <a:rPr lang="en-US" altLang="en-US" sz="2800" baseline="30000" dirty="0"/>
              <a:t>th</a:t>
            </a:r>
            <a:r>
              <a:rPr lang="en-US" altLang="en-US" sz="2800" dirty="0"/>
              <a:t> Century view)  of Fluid-machines</a:t>
            </a:r>
          </a:p>
        </p:txBody>
      </p:sp>
      <p:pic>
        <p:nvPicPr>
          <p:cNvPr id="47106" name="Picture 2" descr="http://4.bp.blogspot.com/-ECeNcUndC_k/TZf-Oaa2VDI/AAAAAAAAAAM/E6YNguVcvLs/s1600/IC_engine.JPG">
            <a:extLst>
              <a:ext uri="{FF2B5EF4-FFF2-40B4-BE49-F238E27FC236}">
                <a16:creationId xmlns:a16="http://schemas.microsoft.com/office/drawing/2014/main" id="{D00E01C8-EE32-CCC2-FDBB-AF33022E6D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1676400"/>
            <a:ext cx="2057400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08" name="Picture 4" descr="http://www.wingweb.co.uk/wingweb/img/450-Rolls-Royce_Avon_Boeing.jpg">
            <a:extLst>
              <a:ext uri="{FF2B5EF4-FFF2-40B4-BE49-F238E27FC236}">
                <a16:creationId xmlns:a16="http://schemas.microsoft.com/office/drawing/2014/main" id="{8EB2F74E-7B8E-8258-F9D6-6C54CAF6B9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587" y="4114800"/>
            <a:ext cx="5586413" cy="252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1EF99FD-0B81-8A12-12DC-91B720BD65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2880" y="1169988"/>
            <a:ext cx="732500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dirty="0"/>
              <a:t>The  Devices for High Level Extrasomatic Needs.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1E06EAE-7ADE-4010-B492-54C2B72A88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9587" y="1981200"/>
            <a:ext cx="19288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dirty="0"/>
              <a:t>Control Mass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F91A936-4C9D-6F05-B0F8-A42C51AC89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3581400"/>
            <a:ext cx="22240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dirty="0"/>
              <a:t>Control Volume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5122" name="Ink 8">
                <a:extLst>
                  <a:ext uri="{FF2B5EF4-FFF2-40B4-BE49-F238E27FC236}">
                    <a16:creationId xmlns:a16="http://schemas.microsoft.com/office/drawing/2014/main" id="{3F54B9EE-26B4-511E-A2D5-F9F847971936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2847975" y="5257800"/>
              <a:ext cx="12700" cy="20638"/>
            </p14:xfrm>
          </p:contentPart>
        </mc:Choice>
        <mc:Fallback xmlns="">
          <p:pic>
            <p:nvPicPr>
              <p:cNvPr id="5122" name="Ink 8">
                <a:extLst>
                  <a:ext uri="{FF2B5EF4-FFF2-40B4-BE49-F238E27FC236}">
                    <a16:creationId xmlns:a16="http://schemas.microsoft.com/office/drawing/2014/main" id="{3F54B9EE-26B4-511E-A2D5-F9F847971936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838541" y="5248044"/>
                <a:ext cx="31569" cy="40150"/>
              </a:xfrm>
              <a:prstGeom prst="rect">
                <a:avLst/>
              </a:prstGeom>
            </p:spPr>
          </p:pic>
        </mc:Fallback>
      </mc:AlternateContent>
      <p:grpSp>
        <p:nvGrpSpPr>
          <p:cNvPr id="2" name="Group 1">
            <a:extLst>
              <a:ext uri="{FF2B5EF4-FFF2-40B4-BE49-F238E27FC236}">
                <a16:creationId xmlns:a16="http://schemas.microsoft.com/office/drawing/2014/main" id="{4E62AE6E-9442-511C-5E09-69038FC9BB0A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728F21AE-17EC-FCF5-7A66-26A86D88069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724B93A5-7B47-9FA0-D910-E2ECEF12C39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86739AC5-3015-4467-A312-49CE2E161FD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51EC6777-9E2B-61FF-BB64-8279B5C48CC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2" name="Group 9">
                    <a:extLst>
                      <a:ext uri="{FF2B5EF4-FFF2-40B4-BE49-F238E27FC236}">
                        <a16:creationId xmlns:a16="http://schemas.microsoft.com/office/drawing/2014/main" id="{2193DD9D-B2CA-328D-658A-AB3ACF671B5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2" name="Rectangle 10">
                      <a:extLst>
                        <a:ext uri="{FF2B5EF4-FFF2-40B4-BE49-F238E27FC236}">
                          <a16:creationId xmlns:a16="http://schemas.microsoft.com/office/drawing/2014/main" id="{594FB5B1-2A5B-9F3D-B632-8FD0330C985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3" name="Rectangle 11">
                      <a:extLst>
                        <a:ext uri="{FF2B5EF4-FFF2-40B4-BE49-F238E27FC236}">
                          <a16:creationId xmlns:a16="http://schemas.microsoft.com/office/drawing/2014/main" id="{0579CC81-940C-E34C-7FE8-126933EC8DE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43785D2A-A3D7-9DE4-DE9E-D0685905579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0" name="Rectangle 13">
                      <a:extLst>
                        <a:ext uri="{FF2B5EF4-FFF2-40B4-BE49-F238E27FC236}">
                          <a16:creationId xmlns:a16="http://schemas.microsoft.com/office/drawing/2014/main" id="{0B82DBFA-3C07-3C17-3F77-13C8835CD4E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4">
                      <a:extLst>
                        <a:ext uri="{FF2B5EF4-FFF2-40B4-BE49-F238E27FC236}">
                          <a16:creationId xmlns:a16="http://schemas.microsoft.com/office/drawing/2014/main" id="{3BC31E83-AEC6-1CA7-7F87-243F382F0A7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5">
                    <a:extLst>
                      <a:ext uri="{FF2B5EF4-FFF2-40B4-BE49-F238E27FC236}">
                        <a16:creationId xmlns:a16="http://schemas.microsoft.com/office/drawing/2014/main" id="{25210C6E-A7A1-F941-A504-54C3ED0FBD5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2147309E-D232-5AED-2304-5F48D90FD05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8">
                      <a:extLst>
                        <a:ext uri="{FF2B5EF4-FFF2-40B4-BE49-F238E27FC236}">
                          <a16:creationId xmlns:a16="http://schemas.microsoft.com/office/drawing/2014/main" id="{4FE34565-FE7C-D8F0-DC2A-3A93F6FC95E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5" name="Group 18">
                    <a:extLst>
                      <a:ext uri="{FF2B5EF4-FFF2-40B4-BE49-F238E27FC236}">
                        <a16:creationId xmlns:a16="http://schemas.microsoft.com/office/drawing/2014/main" id="{7D1CED2C-587D-619C-C52E-C0C62B11991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6" name="Rectangle 19">
                      <a:extLst>
                        <a:ext uri="{FF2B5EF4-FFF2-40B4-BE49-F238E27FC236}">
                          <a16:creationId xmlns:a16="http://schemas.microsoft.com/office/drawing/2014/main" id="{CC8425A8-8D5E-4217-149E-231A96A5475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20">
                      <a:extLst>
                        <a:ext uri="{FF2B5EF4-FFF2-40B4-BE49-F238E27FC236}">
                          <a16:creationId xmlns:a16="http://schemas.microsoft.com/office/drawing/2014/main" id="{50F73BEF-AB44-7FFD-5CEC-1C0B7E34075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15242A92-38B4-4050-0D45-45B520F2329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39BFD7B4-5C51-775B-6029-9FD87D15353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32C53357-963C-8E24-B818-7FA2E288AB46}"/>
                  </a:ext>
                </a:extLst>
              </p14:cNvPr>
              <p14:cNvContentPartPr/>
              <p14:nvPr/>
            </p14:nvContentPartPr>
            <p14:xfrm>
              <a:off x="1260720" y="1501200"/>
              <a:ext cx="7594560" cy="5350680"/>
            </p14:xfrm>
          </p:contentPart>
        </mc:Choice>
        <mc:Fallback xmlns=""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32C53357-963C-8E24-B818-7FA2E288AB46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251360" y="1491840"/>
                <a:ext cx="7613280" cy="53694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7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7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utoUpdateAnimBg="0"/>
      <p:bldP spid="10" grpId="0" autoUpdateAnimBg="0"/>
      <p:bldP spid="11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17" name="Title 1">
            <a:extLst>
              <a:ext uri="{FF2B5EF4-FFF2-40B4-BE49-F238E27FC236}">
                <a16:creationId xmlns:a16="http://schemas.microsoft.com/office/drawing/2014/main" id="{56E7B1CD-DFC2-F169-2C81-4C4244B9D6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6665" y="103934"/>
            <a:ext cx="5998708" cy="1113019"/>
          </a:xfrm>
        </p:spPr>
        <p:txBody>
          <a:bodyPr/>
          <a:lstStyle/>
          <a:p>
            <a:r>
              <a:rPr lang="en-US" altLang="en-US" sz="2800" dirty="0"/>
              <a:t>Thermodynamic Superiority of A Turbomachine</a:t>
            </a:r>
          </a:p>
        </p:txBody>
      </p:sp>
      <p:sp>
        <p:nvSpPr>
          <p:cNvPr id="7218" name="TextBox 2">
            <a:extLst>
              <a:ext uri="{FF2B5EF4-FFF2-40B4-BE49-F238E27FC236}">
                <a16:creationId xmlns:a16="http://schemas.microsoft.com/office/drawing/2014/main" id="{BCAF45DA-7E20-E5C7-6CFE-989734970D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143000"/>
            <a:ext cx="64008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/>
              <a:t>Any device working from state 1 to state 2: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B2FD06A-71BE-7B22-BD6E-4C1D339560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1476" y="3733800"/>
            <a:ext cx="8086724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dirty="0"/>
              <a:t>Consider Isentropic Machines with same initial and final states and a perfect gas as working fluid: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765F322-80AA-ABC6-87C5-9A04D04AEA17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4E225414-A6D0-E04F-4BAA-A478A9FD472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0AEBCF88-0C26-F05B-2A0F-19CB6391E77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33080C79-2498-F37C-6E58-FC98E8AA733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6B56C986-EEA0-85F4-C608-86593933210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073550B1-1FE9-6607-3D00-B4D01496158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579A3574-8DA3-9AE6-4014-ECE0ACF3745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FD53BF7D-6D61-9B44-74FA-A50207EC298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2">
                    <a:extLst>
                      <a:ext uri="{FF2B5EF4-FFF2-40B4-BE49-F238E27FC236}">
                        <a16:creationId xmlns:a16="http://schemas.microsoft.com/office/drawing/2014/main" id="{C5DCB842-1677-75FA-9497-7D6B0DE211C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C5434B1C-2CC1-063E-34A6-7F858080A46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D31F0070-5CA0-BA3A-E4FE-37BA21031A8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5">
                    <a:extLst>
                      <a:ext uri="{FF2B5EF4-FFF2-40B4-BE49-F238E27FC236}">
                        <a16:creationId xmlns:a16="http://schemas.microsoft.com/office/drawing/2014/main" id="{152EFDF1-2774-E95E-8910-51E3507D763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30E39EB6-D2B4-5D85-422F-D62F5E541E2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87A7B6F1-080A-B40F-7BCF-E679ECFFA9B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E92E1662-2D82-A649-3DC0-F584546DFAF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9">
                      <a:extLst>
                        <a:ext uri="{FF2B5EF4-FFF2-40B4-BE49-F238E27FC236}">
                          <a16:creationId xmlns:a16="http://schemas.microsoft.com/office/drawing/2014/main" id="{A6EEDA8C-5A84-A2E4-B48A-3541F5D19F5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25AE73D9-EC6C-5294-7B28-FCD484B0470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80E891A6-0677-B1D0-27B7-F0247A7D7E9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599EDBA5-221D-33C8-95EA-7185C6B6B0A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F1920D0B-25D7-4941-0B5A-8FAE68C082C2}"/>
              </a:ext>
            </a:extLst>
          </p:cNvPr>
          <p:cNvSpPr txBox="1"/>
          <p:nvPr/>
        </p:nvSpPr>
        <p:spPr>
          <a:xfrm>
            <a:off x="457200" y="1600200"/>
            <a:ext cx="34307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Control Mass machine</a:t>
            </a:r>
            <a:endParaRPr lang="en-IN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99D2D11-6854-E2F7-AEE2-E5B79515ACF4}"/>
              </a:ext>
            </a:extLst>
          </p:cNvPr>
          <p:cNvSpPr txBox="1"/>
          <p:nvPr/>
        </p:nvSpPr>
        <p:spPr>
          <a:xfrm>
            <a:off x="4417853" y="1610380"/>
            <a:ext cx="37771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Control Volume machine</a:t>
            </a:r>
            <a:endParaRPr lang="en-IN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1A71E8F3-B13E-63BA-A3F2-92A6A912AE57}"/>
                  </a:ext>
                </a:extLst>
              </p14:cNvPr>
              <p14:cNvContentPartPr/>
              <p14:nvPr/>
            </p14:nvContentPartPr>
            <p14:xfrm>
              <a:off x="508680" y="1625400"/>
              <a:ext cx="7536960" cy="4666680"/>
            </p14:xfrm>
          </p:contentPart>
        </mc:Choice>
        <mc:Fallback xmlns=""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1A71E8F3-B13E-63BA-A3F2-92A6A912AE57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99320" y="1616040"/>
                <a:ext cx="7555680" cy="46854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2" grpId="0"/>
      <p:bldP spid="2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3">
            <a:extLst>
              <a:ext uri="{FF2B5EF4-FFF2-40B4-BE49-F238E27FC236}">
                <a16:creationId xmlns:a16="http://schemas.microsoft.com/office/drawing/2014/main" id="{F050E411-67E5-B93E-349E-3838CD91F1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0" y="4343400"/>
            <a:ext cx="5391150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09" name="Title 1">
            <a:extLst>
              <a:ext uri="{FF2B5EF4-FFF2-40B4-BE49-F238E27FC236}">
                <a16:creationId xmlns:a16="http://schemas.microsoft.com/office/drawing/2014/main" id="{1C3840D5-33BF-63F0-DB54-8C646C9682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76200"/>
            <a:ext cx="7772400" cy="1143000"/>
          </a:xfrm>
        </p:spPr>
        <p:txBody>
          <a:bodyPr/>
          <a:lstStyle/>
          <a:p>
            <a:r>
              <a:rPr lang="en-US" altLang="en-US" sz="2800" dirty="0"/>
              <a:t>Ideal Utilization of Fluid Energy</a:t>
            </a:r>
          </a:p>
        </p:txBody>
      </p:sp>
      <p:sp>
        <p:nvSpPr>
          <p:cNvPr id="8210" name="TextBox 2">
            <a:extLst>
              <a:ext uri="{FF2B5EF4-FFF2-40B4-BE49-F238E27FC236}">
                <a16:creationId xmlns:a16="http://schemas.microsoft.com/office/drawing/2014/main" id="{EAD71110-1EFA-B8E9-9F74-3E431A98F4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219200"/>
            <a:ext cx="35750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/>
              <a:t>Using Gibb’s Equation: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5778" name="Object 2">
                <a:extLst>
                  <a:ext uri="{FF2B5EF4-FFF2-40B4-BE49-F238E27FC236}">
                    <a16:creationId xmlns:a16="http://schemas.microsoft.com/office/drawing/2014/main" id="{043BAE3B-3DD8-EBD9-662C-77432C8CE228}"/>
                  </a:ext>
                </a:extLst>
              </p:cNvPr>
              <p:cNvSpPr txBox="1"/>
              <p:nvPr/>
            </p:nvSpPr>
            <p:spPr bwMode="auto">
              <a:xfrm>
                <a:off x="5524500" y="1676400"/>
                <a:ext cx="2857500" cy="6096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𝑇𝑑𝑠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𝑑𝑢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𝑝𝑑𝑣</m:t>
                      </m:r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75778" name="Object 2">
                <a:extLst>
                  <a:ext uri="{FF2B5EF4-FFF2-40B4-BE49-F238E27FC236}">
                    <a16:creationId xmlns:a16="http://schemas.microsoft.com/office/drawing/2014/main" id="{043BAE3B-3DD8-EBD9-662C-77432C8CE2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24500" y="1676400"/>
                <a:ext cx="2857500" cy="6096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D084E7A3-460A-62FD-D3E3-8602BC1109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4038600"/>
            <a:ext cx="30559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dirty="0"/>
              <a:t>For control volume: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Object 3">
                <a:extLst>
                  <a:ext uri="{FF2B5EF4-FFF2-40B4-BE49-F238E27FC236}">
                    <a16:creationId xmlns:a16="http://schemas.microsoft.com/office/drawing/2014/main" id="{DB7DC7CF-5DD8-30BB-1427-37491B479A46}"/>
                  </a:ext>
                </a:extLst>
              </p:cNvPr>
              <p:cNvSpPr txBox="1"/>
              <p:nvPr/>
            </p:nvSpPr>
            <p:spPr bwMode="auto">
              <a:xfrm>
                <a:off x="5829300" y="4191000"/>
                <a:ext cx="2781300" cy="6096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𝑇𝑑𝑠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𝑑h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𝑣𝑑𝑝</m:t>
                      </m:r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7" name="Object 3">
                <a:extLst>
                  <a:ext uri="{FF2B5EF4-FFF2-40B4-BE49-F238E27FC236}">
                    <a16:creationId xmlns:a16="http://schemas.microsoft.com/office/drawing/2014/main" id="{DB7DC7CF-5DD8-30BB-1427-37491B479A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829300" y="4191000"/>
                <a:ext cx="2781300" cy="6096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81" name="Picture 9" descr="http://www.wheelspinmodels.co.uk/item_images/e26c6e5a943ab385590b26fef6b39c5a.jpg">
            <a:extLst>
              <a:ext uri="{FF2B5EF4-FFF2-40B4-BE49-F238E27FC236}">
                <a16:creationId xmlns:a16="http://schemas.microsoft.com/office/drawing/2014/main" id="{F52403C3-DAA5-10DE-53BD-75DF140F05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0125" y="1911350"/>
            <a:ext cx="2697163" cy="2114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786CA865-BD4E-D142-F81B-3223830CF4B0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F74A0FC7-8179-0BB4-CB52-C64845A84F7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A67B389D-086E-F0D0-F36F-E8098D1A9D7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19">
                <a:extLst>
                  <a:ext uri="{FF2B5EF4-FFF2-40B4-BE49-F238E27FC236}">
                    <a16:creationId xmlns:a16="http://schemas.microsoft.com/office/drawing/2014/main" id="{827232AF-3001-629E-45E6-A54F1CD73DB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EA639E4F-150C-3959-EAAD-E0D0C5A060E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3" name="Group 9">
                    <a:extLst>
                      <a:ext uri="{FF2B5EF4-FFF2-40B4-BE49-F238E27FC236}">
                        <a16:creationId xmlns:a16="http://schemas.microsoft.com/office/drawing/2014/main" id="{AE3EB9D4-FC0E-0813-9F3B-1B3478B7C34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3" name="Rectangle 10">
                      <a:extLst>
                        <a:ext uri="{FF2B5EF4-FFF2-40B4-BE49-F238E27FC236}">
                          <a16:creationId xmlns:a16="http://schemas.microsoft.com/office/drawing/2014/main" id="{DFDDAEDD-F5C2-20F2-0FDA-2AD8F5E1FB5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4" name="Rectangle 11">
                      <a:extLst>
                        <a:ext uri="{FF2B5EF4-FFF2-40B4-BE49-F238E27FC236}">
                          <a16:creationId xmlns:a16="http://schemas.microsoft.com/office/drawing/2014/main" id="{A832CC1C-4AD8-B534-FA64-55FDDF96BB5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2">
                    <a:extLst>
                      <a:ext uri="{FF2B5EF4-FFF2-40B4-BE49-F238E27FC236}">
                        <a16:creationId xmlns:a16="http://schemas.microsoft.com/office/drawing/2014/main" id="{6B44C258-0FB0-34E6-91B9-2FFCA1440CD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1" name="Rectangle 13">
                      <a:extLst>
                        <a:ext uri="{FF2B5EF4-FFF2-40B4-BE49-F238E27FC236}">
                          <a16:creationId xmlns:a16="http://schemas.microsoft.com/office/drawing/2014/main" id="{9BC3A204-C12C-8629-6E8E-22CA434E0CA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4">
                      <a:extLst>
                        <a:ext uri="{FF2B5EF4-FFF2-40B4-BE49-F238E27FC236}">
                          <a16:creationId xmlns:a16="http://schemas.microsoft.com/office/drawing/2014/main" id="{227E8C94-1075-ED23-6EB5-3A07D19A8E2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5" name="Group 15">
                    <a:extLst>
                      <a:ext uri="{FF2B5EF4-FFF2-40B4-BE49-F238E27FC236}">
                        <a16:creationId xmlns:a16="http://schemas.microsoft.com/office/drawing/2014/main" id="{7B1BC809-B24D-E0B3-A644-493EC2D7519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9" name="Rectangle 18">
                      <a:extLst>
                        <a:ext uri="{FF2B5EF4-FFF2-40B4-BE49-F238E27FC236}">
                          <a16:creationId xmlns:a16="http://schemas.microsoft.com/office/drawing/2014/main" id="{BE825F46-3806-6EAE-01FC-17163CB31A4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9">
                      <a:extLst>
                        <a:ext uri="{FF2B5EF4-FFF2-40B4-BE49-F238E27FC236}">
                          <a16:creationId xmlns:a16="http://schemas.microsoft.com/office/drawing/2014/main" id="{77674F0A-5B4C-C518-D49D-E7E4039D739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6" name="Group 18">
                    <a:extLst>
                      <a:ext uri="{FF2B5EF4-FFF2-40B4-BE49-F238E27FC236}">
                        <a16:creationId xmlns:a16="http://schemas.microsoft.com/office/drawing/2014/main" id="{4FA5BF07-1C17-AE4D-C45C-C27F664694F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7" name="Rectangle 19">
                      <a:extLst>
                        <a:ext uri="{FF2B5EF4-FFF2-40B4-BE49-F238E27FC236}">
                          <a16:creationId xmlns:a16="http://schemas.microsoft.com/office/drawing/2014/main" id="{4CC1284C-0688-FD0C-7B25-C10A55B7FDB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20">
                      <a:extLst>
                        <a:ext uri="{FF2B5EF4-FFF2-40B4-BE49-F238E27FC236}">
                          <a16:creationId xmlns:a16="http://schemas.microsoft.com/office/drawing/2014/main" id="{E6AEFABB-174D-CBE7-8AC7-BBDAD4271A6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2" name="Rectangle 21">
                  <a:extLst>
                    <a:ext uri="{FF2B5EF4-FFF2-40B4-BE49-F238E27FC236}">
                      <a16:creationId xmlns:a16="http://schemas.microsoft.com/office/drawing/2014/main" id="{D1D0A262-0179-A0A7-1C78-55C7A819ADC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9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2D116CEA-A9E5-93D9-7B17-5A036CF5244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6DFA2735-9E4F-11C4-772E-B260CD58A7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676400"/>
            <a:ext cx="269716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dirty="0"/>
              <a:t>For control mass: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E78995E8-336A-9684-762B-12780B059663}"/>
                  </a:ext>
                </a:extLst>
              </p14:cNvPr>
              <p14:cNvContentPartPr/>
              <p14:nvPr/>
            </p14:nvContentPartPr>
            <p14:xfrm>
              <a:off x="1659960" y="1256400"/>
              <a:ext cx="6633360" cy="4305960"/>
            </p14:xfrm>
          </p:contentPart>
        </mc:Choice>
        <mc:Fallback xmlns=""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E78995E8-336A-9684-762B-12780B059663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650600" y="1247040"/>
                <a:ext cx="6652080" cy="43246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2000"/>
                                        <p:tgtEl>
                                          <p:spTgt spid="30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57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57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78" grpId="0"/>
      <p:bldP spid="6" grpId="0" autoUpdateAnimBg="0"/>
      <p:bldP spid="7" grpId="0"/>
      <p:bldP spid="4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1">
            <a:extLst>
              <a:ext uri="{FF2B5EF4-FFF2-40B4-BE49-F238E27FC236}">
                <a16:creationId xmlns:a16="http://schemas.microsoft.com/office/drawing/2014/main" id="{0BADB0B3-EBE5-069D-2F6C-D15AD358D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49966" y="311456"/>
            <a:ext cx="5622433" cy="685800"/>
          </a:xfrm>
        </p:spPr>
        <p:txBody>
          <a:bodyPr/>
          <a:lstStyle/>
          <a:p>
            <a:r>
              <a:rPr lang="en-US" altLang="en-US" sz="2800" dirty="0"/>
              <a:t>The Thermodynamic Classification of Fluid-Machines</a:t>
            </a:r>
            <a:endParaRPr lang="en-IN" altLang="en-US" sz="2800" dirty="0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9133076B-AAD7-F816-4700-EEF16B029E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4246291"/>
              </p:ext>
            </p:extLst>
          </p:nvPr>
        </p:nvGraphicFramePr>
        <p:xfrm>
          <a:off x="609600" y="3784600"/>
          <a:ext cx="8305799" cy="26925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646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705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705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22882">
                <a:tc>
                  <a:txBody>
                    <a:bodyPr/>
                    <a:lstStyle/>
                    <a:p>
                      <a:pPr algn="ctr"/>
                      <a:endParaRPr lang="en-IN" sz="2400" dirty="0"/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Incompressible</a:t>
                      </a:r>
                    </a:p>
                    <a:p>
                      <a:pPr algn="ctr"/>
                      <a:r>
                        <a:rPr lang="en-US" sz="2400" dirty="0"/>
                        <a:t>Fluid</a:t>
                      </a:r>
                      <a:endParaRPr lang="en-IN" sz="2400" dirty="0"/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Compressible</a:t>
                      </a:r>
                    </a:p>
                    <a:p>
                      <a:pPr algn="ctr"/>
                      <a:r>
                        <a:rPr lang="en-US" sz="2400" dirty="0"/>
                        <a:t>Fluid</a:t>
                      </a:r>
                      <a:endParaRPr lang="en-IN" sz="2400" dirty="0"/>
                    </a:p>
                  </a:txBody>
                  <a:tcPr marT="45716" marB="45716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2882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Power Generating</a:t>
                      </a:r>
                      <a:r>
                        <a:rPr lang="en-US" sz="2400" baseline="0" dirty="0"/>
                        <a:t> Machines</a:t>
                      </a:r>
                      <a:endParaRPr lang="en-IN" sz="2400" dirty="0"/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Hydraulic</a:t>
                      </a:r>
                      <a:r>
                        <a:rPr lang="en-US" sz="2400" baseline="0" dirty="0"/>
                        <a:t> Turbines/</a:t>
                      </a:r>
                    </a:p>
                    <a:p>
                      <a:pPr algn="ctr"/>
                      <a:r>
                        <a:rPr lang="en-US" sz="2400" baseline="0" dirty="0"/>
                        <a:t>Wind Turbines </a:t>
                      </a:r>
                      <a:endParaRPr lang="en-IN" sz="2400" dirty="0"/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Steam/Gas Turbines</a:t>
                      </a:r>
                      <a:endParaRPr lang="en-IN" sz="2400" dirty="0"/>
                    </a:p>
                  </a:txBody>
                  <a:tcPr marT="45716" marB="45716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46636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Power Consuming</a:t>
                      </a:r>
                      <a:r>
                        <a:rPr lang="en-US" sz="2400" baseline="0" dirty="0"/>
                        <a:t> Machines</a:t>
                      </a:r>
                      <a:endParaRPr lang="en-IN" sz="2400" dirty="0"/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Pumps</a:t>
                      </a:r>
                      <a:endParaRPr lang="en-IN" sz="2400" dirty="0"/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Fan/blowers/</a:t>
                      </a:r>
                    </a:p>
                    <a:p>
                      <a:pPr algn="ctr"/>
                      <a:r>
                        <a:rPr lang="en-US" sz="2400" dirty="0"/>
                        <a:t>Compressors</a:t>
                      </a:r>
                      <a:endParaRPr lang="en-IN" sz="2400" dirty="0"/>
                    </a:p>
                  </a:txBody>
                  <a:tcPr marT="45716" marB="45716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53CF31F4-ADA7-A2C7-467B-B4CDD1A3A4D2}"/>
              </a:ext>
            </a:extLst>
          </p:cNvPr>
          <p:cNvSpPr txBox="1">
            <a:spLocks noChangeArrowheads="1"/>
          </p:cNvSpPr>
          <p:nvPr/>
        </p:nvSpPr>
        <p:spPr>
          <a:xfrm>
            <a:off x="381000" y="1143000"/>
            <a:ext cx="7772400" cy="2438400"/>
          </a:xfrm>
          <a:prstGeom prst="rect">
            <a:avLst/>
          </a:prstGeom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FontTx/>
              <a:buChar char="•"/>
              <a:defRPr/>
            </a:pPr>
            <a:r>
              <a:rPr lang="en-US" sz="2400" kern="0" dirty="0">
                <a:latin typeface="+mn-lt"/>
              </a:rPr>
              <a:t>Two main categories of turbo-machine are identified: </a:t>
            </a: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  <a:defRPr/>
            </a:pPr>
            <a:r>
              <a:rPr lang="en-US" sz="2400" kern="0" dirty="0">
                <a:latin typeface="+mn-lt"/>
              </a:rPr>
              <a:t>Firstly, those which </a:t>
            </a:r>
            <a:r>
              <a:rPr lang="en-US" sz="2400" i="1" kern="0" dirty="0">
                <a:latin typeface="+mn-lt"/>
              </a:rPr>
              <a:t>absorb </a:t>
            </a:r>
            <a:r>
              <a:rPr lang="en-US" sz="2400" kern="0" dirty="0">
                <a:latin typeface="+mn-lt"/>
              </a:rPr>
              <a:t>power to increase the fluid pressure or head (fans, compressors and pumps);</a:t>
            </a: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  <a:defRPr/>
            </a:pPr>
            <a:r>
              <a:rPr lang="en-US" sz="2400" kern="0" dirty="0">
                <a:latin typeface="+mn-lt"/>
              </a:rPr>
              <a:t>Secondly, those that </a:t>
            </a:r>
            <a:r>
              <a:rPr lang="en-US" sz="2400" i="1" kern="0" dirty="0">
                <a:latin typeface="+mn-lt"/>
              </a:rPr>
              <a:t>produce </a:t>
            </a:r>
            <a:r>
              <a:rPr lang="en-US" sz="2400" kern="0" dirty="0">
                <a:latin typeface="+mn-lt"/>
              </a:rPr>
              <a:t>power by expanding fluid to a lower pressure or head (hydraulic, steam and gas turbines). </a:t>
            </a: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  <a:defRPr/>
            </a:pPr>
            <a:endParaRPr lang="en-US" sz="2400" kern="0" dirty="0">
              <a:latin typeface="+mn-lt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028" name="Ink 24">
                <a:extLst>
                  <a:ext uri="{FF2B5EF4-FFF2-40B4-BE49-F238E27FC236}">
                    <a16:creationId xmlns:a16="http://schemas.microsoft.com/office/drawing/2014/main" id="{633489B4-2D88-9045-4AE8-9AAE455FD726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9018588" y="5059363"/>
              <a:ext cx="1587" cy="1587"/>
            </p14:xfrm>
          </p:contentPart>
        </mc:Choice>
        <mc:Fallback xmlns="">
          <p:pic>
            <p:nvPicPr>
              <p:cNvPr id="1028" name="Ink 24">
                <a:extLst>
                  <a:ext uri="{FF2B5EF4-FFF2-40B4-BE49-F238E27FC236}">
                    <a16:creationId xmlns:a16="http://schemas.microsoft.com/office/drawing/2014/main" id="{633489B4-2D88-9045-4AE8-9AAE455FD726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977326" y="5018101"/>
                <a:ext cx="84111" cy="84111"/>
              </a:xfrm>
              <a:prstGeom prst="rect">
                <a:avLst/>
              </a:prstGeom>
            </p:spPr>
          </p:pic>
        </mc:Fallback>
      </mc:AlternateContent>
      <p:grpSp>
        <p:nvGrpSpPr>
          <p:cNvPr id="2" name="Group 1">
            <a:extLst>
              <a:ext uri="{FF2B5EF4-FFF2-40B4-BE49-F238E27FC236}">
                <a16:creationId xmlns:a16="http://schemas.microsoft.com/office/drawing/2014/main" id="{6D20460D-2E89-86C3-9007-04A455DCFC78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5" name="Picture 22" descr="Logo usage Guidelines">
              <a:extLst>
                <a:ext uri="{FF2B5EF4-FFF2-40B4-BE49-F238E27FC236}">
                  <a16:creationId xmlns:a16="http://schemas.microsoft.com/office/drawing/2014/main" id="{0402810A-9F1E-3F4E-C7BE-DFBE0425AEF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6" name="Group 38">
              <a:extLst>
                <a:ext uri="{FF2B5EF4-FFF2-40B4-BE49-F238E27FC236}">
                  <a16:creationId xmlns:a16="http://schemas.microsoft.com/office/drawing/2014/main" id="{4FBE7675-D237-35AC-766F-11441C7A022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19">
                <a:extLst>
                  <a:ext uri="{FF2B5EF4-FFF2-40B4-BE49-F238E27FC236}">
                    <a16:creationId xmlns:a16="http://schemas.microsoft.com/office/drawing/2014/main" id="{3DD68947-24B3-89CA-5C20-3AA4109C1DA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708ECB2E-163B-F932-01B2-35E16BEEAEA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1" name="Group 9">
                    <a:extLst>
                      <a:ext uri="{FF2B5EF4-FFF2-40B4-BE49-F238E27FC236}">
                        <a16:creationId xmlns:a16="http://schemas.microsoft.com/office/drawing/2014/main" id="{EB07C734-DBF7-ED69-9E62-1EB67B2A617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1" name="Rectangle 10">
                      <a:extLst>
                        <a:ext uri="{FF2B5EF4-FFF2-40B4-BE49-F238E27FC236}">
                          <a16:creationId xmlns:a16="http://schemas.microsoft.com/office/drawing/2014/main" id="{80E676A1-8C56-DD94-D6F0-CCAE8395CBD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1">
                      <a:extLst>
                        <a:ext uri="{FF2B5EF4-FFF2-40B4-BE49-F238E27FC236}">
                          <a16:creationId xmlns:a16="http://schemas.microsoft.com/office/drawing/2014/main" id="{3010CF8C-BEE4-8ECE-B0A8-65B07B6302C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2">
                    <a:extLst>
                      <a:ext uri="{FF2B5EF4-FFF2-40B4-BE49-F238E27FC236}">
                        <a16:creationId xmlns:a16="http://schemas.microsoft.com/office/drawing/2014/main" id="{1F4519A9-F8D6-E9E8-9F9B-C30B3F8DBDE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9" name="Rectangle 13">
                      <a:extLst>
                        <a:ext uri="{FF2B5EF4-FFF2-40B4-BE49-F238E27FC236}">
                          <a16:creationId xmlns:a16="http://schemas.microsoft.com/office/drawing/2014/main" id="{27C5E6A7-CC66-1FD3-B0B9-7E2BB7F4656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4">
                      <a:extLst>
                        <a:ext uri="{FF2B5EF4-FFF2-40B4-BE49-F238E27FC236}">
                          <a16:creationId xmlns:a16="http://schemas.microsoft.com/office/drawing/2014/main" id="{AD30AA2F-78A7-BAE7-74FF-077652F79FD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5">
                    <a:extLst>
                      <a:ext uri="{FF2B5EF4-FFF2-40B4-BE49-F238E27FC236}">
                        <a16:creationId xmlns:a16="http://schemas.microsoft.com/office/drawing/2014/main" id="{E3B5F1C9-0867-943E-35A6-6B0E2FB5F86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09BF18F8-25CB-7E8D-2F8C-DD78FADAD80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D0820C4C-20F4-1093-0C36-21602D3B0A0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8">
                    <a:extLst>
                      <a:ext uri="{FF2B5EF4-FFF2-40B4-BE49-F238E27FC236}">
                        <a16:creationId xmlns:a16="http://schemas.microsoft.com/office/drawing/2014/main" id="{8784234D-CA3A-AC4C-1592-2CDD7C897D1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5" name="Rectangle 19">
                      <a:extLst>
                        <a:ext uri="{FF2B5EF4-FFF2-40B4-BE49-F238E27FC236}">
                          <a16:creationId xmlns:a16="http://schemas.microsoft.com/office/drawing/2014/main" id="{34958346-040F-B4F0-330F-A25219A6372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20">
                      <a:extLst>
                        <a:ext uri="{FF2B5EF4-FFF2-40B4-BE49-F238E27FC236}">
                          <a16:creationId xmlns:a16="http://schemas.microsoft.com/office/drawing/2014/main" id="{3685E02B-750F-9986-7D62-5F7F95E30B9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0" name="Rectangle 21">
                  <a:extLst>
                    <a:ext uri="{FF2B5EF4-FFF2-40B4-BE49-F238E27FC236}">
                      <a16:creationId xmlns:a16="http://schemas.microsoft.com/office/drawing/2014/main" id="{7B2DFEE3-5557-B87E-BE11-8113BBD2B91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C26A00AD-3AF7-154F-D714-585F2E0632F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6" name="Picture 2">
            <a:extLst>
              <a:ext uri="{FF2B5EF4-FFF2-40B4-BE49-F238E27FC236}">
                <a16:creationId xmlns:a16="http://schemas.microsoft.com/office/drawing/2014/main" id="{72737C03-B30D-D3AC-1F1E-827A476DA3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1724025"/>
            <a:ext cx="3676650" cy="340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67" name="Rectangle 6">
            <a:extLst>
              <a:ext uri="{FF2B5EF4-FFF2-40B4-BE49-F238E27FC236}">
                <a16:creationId xmlns:a16="http://schemas.microsoft.com/office/drawing/2014/main" id="{E1A625EE-8F3B-015D-CF25-97B5F2872E2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0"/>
            <a:ext cx="7772400" cy="1143000"/>
          </a:xfrm>
        </p:spPr>
        <p:txBody>
          <a:bodyPr/>
          <a:lstStyle/>
          <a:p>
            <a:r>
              <a:rPr lang="en-US" altLang="en-US" sz="2800" dirty="0"/>
              <a:t>Fluid Dynamics of A Turbomachine</a:t>
            </a:r>
          </a:p>
        </p:txBody>
      </p:sp>
      <p:sp>
        <p:nvSpPr>
          <p:cNvPr id="14340" name="Rectangle 8">
            <a:extLst>
              <a:ext uri="{FF2B5EF4-FFF2-40B4-BE49-F238E27FC236}">
                <a16:creationId xmlns:a16="http://schemas.microsoft.com/office/drawing/2014/main" id="{D94BC60F-9704-6385-55BC-8CC5FF65AE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4200" y="1295400"/>
            <a:ext cx="1752600" cy="4572000"/>
          </a:xfrm>
          <a:prstGeom prst="rect">
            <a:avLst/>
          </a:prstGeom>
          <a:noFill/>
          <a:ln w="41275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IN" altLang="en-US"/>
          </a:p>
        </p:txBody>
      </p:sp>
      <p:grpSp>
        <p:nvGrpSpPr>
          <p:cNvPr id="2" name="Group 12">
            <a:extLst>
              <a:ext uri="{FF2B5EF4-FFF2-40B4-BE49-F238E27FC236}">
                <a16:creationId xmlns:a16="http://schemas.microsoft.com/office/drawing/2014/main" id="{17BC337B-A95E-46D2-4C7D-9EC00F58FF5B}"/>
              </a:ext>
            </a:extLst>
          </p:cNvPr>
          <p:cNvGrpSpPr>
            <a:grpSpLocks/>
          </p:cNvGrpSpPr>
          <p:nvPr/>
        </p:nvGrpSpPr>
        <p:grpSpPr bwMode="auto">
          <a:xfrm>
            <a:off x="4419599" y="1686791"/>
            <a:ext cx="4505729" cy="1269136"/>
            <a:chOff x="4572000" y="2220316"/>
            <a:chExt cx="4505656" cy="1269644"/>
          </a:xfrm>
        </p:grpSpPr>
        <p:sp>
          <p:nvSpPr>
            <p:cNvPr id="2072" name="TextBox 9">
              <a:extLst>
                <a:ext uri="{FF2B5EF4-FFF2-40B4-BE49-F238E27FC236}">
                  <a16:creationId xmlns:a16="http://schemas.microsoft.com/office/drawing/2014/main" id="{E610D3A1-65D1-4D07-4C0C-7CB6703828C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62584" y="2220316"/>
              <a:ext cx="3515072" cy="9544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dirty="0"/>
                <a:t>A Turbo-machine:</a:t>
              </a:r>
            </a:p>
            <a:p>
              <a:pPr eaLnBrk="1" hangingPunct="1"/>
              <a:r>
                <a:rPr lang="en-US" altLang="en-US" dirty="0"/>
                <a:t>(An Active Hardware)</a:t>
              </a:r>
            </a:p>
          </p:txBody>
        </p: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89DBAEB0-1733-1292-65E4-372D44D64254}"/>
                </a:ext>
              </a:extLst>
            </p:cNvPr>
            <p:cNvCxnSpPr/>
            <p:nvPr/>
          </p:nvCxnSpPr>
          <p:spPr>
            <a:xfrm flipH="1">
              <a:off x="4572000" y="2362383"/>
              <a:ext cx="1142981" cy="1127577"/>
            </a:xfrm>
            <a:prstGeom prst="straightConnector1">
              <a:avLst/>
            </a:prstGeom>
            <a:ln w="412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Group 14">
            <a:extLst>
              <a:ext uri="{FF2B5EF4-FFF2-40B4-BE49-F238E27FC236}">
                <a16:creationId xmlns:a16="http://schemas.microsoft.com/office/drawing/2014/main" id="{224EC750-3C4F-7B4B-7E58-AEBA2AF0009B}"/>
              </a:ext>
            </a:extLst>
          </p:cNvPr>
          <p:cNvGrpSpPr/>
          <p:nvPr/>
        </p:nvGrpSpPr>
        <p:grpSpPr>
          <a:xfrm rot="1437254">
            <a:off x="698201" y="2296112"/>
            <a:ext cx="2590800" cy="1361420"/>
            <a:chOff x="838200" y="2362200"/>
            <a:chExt cx="2590800" cy="1361420"/>
          </a:xfrm>
          <a:scene3d>
            <a:camera prst="orthographicFront">
              <a:rot lat="1200000" lon="2400000" rev="600000"/>
            </a:camera>
            <a:lightRig rig="threePt" dir="t"/>
          </a:scene3d>
        </p:grpSpPr>
        <p:sp>
          <p:nvSpPr>
            <p:cNvPr id="8" name="Right Arrow 7">
              <a:extLst>
                <a:ext uri="{FF2B5EF4-FFF2-40B4-BE49-F238E27FC236}">
                  <a16:creationId xmlns:a16="http://schemas.microsoft.com/office/drawing/2014/main" id="{9668EF01-C30E-FEC5-5076-DA34B1A1B379}"/>
                </a:ext>
              </a:extLst>
            </p:cNvPr>
            <p:cNvSpPr/>
            <p:nvPr/>
          </p:nvSpPr>
          <p:spPr>
            <a:xfrm>
              <a:off x="838200" y="2362200"/>
              <a:ext cx="2590800" cy="76200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4ABAA8DF-60CD-06E9-96B1-A3DB50712C0C}"/>
                </a:ext>
              </a:extLst>
            </p:cNvPr>
            <p:cNvSpPr txBox="1"/>
            <p:nvPr/>
          </p:nvSpPr>
          <p:spPr>
            <a:xfrm>
              <a:off x="990600" y="3200400"/>
              <a:ext cx="1311578" cy="5232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dirty="0"/>
                <a:t>Fluid in</a:t>
              </a:r>
            </a:p>
          </p:txBody>
        </p:sp>
      </p:grpSp>
      <p:grpSp>
        <p:nvGrpSpPr>
          <p:cNvPr id="4" name="Group 16">
            <a:extLst>
              <a:ext uri="{FF2B5EF4-FFF2-40B4-BE49-F238E27FC236}">
                <a16:creationId xmlns:a16="http://schemas.microsoft.com/office/drawing/2014/main" id="{37867EC7-5DD1-6BDB-C3B7-A873DB4EBA57}"/>
              </a:ext>
            </a:extLst>
          </p:cNvPr>
          <p:cNvGrpSpPr/>
          <p:nvPr/>
        </p:nvGrpSpPr>
        <p:grpSpPr>
          <a:xfrm rot="20931989">
            <a:off x="4416107" y="3989304"/>
            <a:ext cx="2786514" cy="1437620"/>
            <a:chOff x="4419600" y="3962400"/>
            <a:chExt cx="2786514" cy="1437620"/>
          </a:xfrm>
          <a:scene3d>
            <a:camera prst="orthographicFront">
              <a:rot lat="1200000" lon="3000000" rev="0"/>
            </a:camera>
            <a:lightRig rig="threePt" dir="t"/>
          </a:scene3d>
        </p:grpSpPr>
        <p:sp>
          <p:nvSpPr>
            <p:cNvPr id="9" name="Right Arrow 8">
              <a:extLst>
                <a:ext uri="{FF2B5EF4-FFF2-40B4-BE49-F238E27FC236}">
                  <a16:creationId xmlns:a16="http://schemas.microsoft.com/office/drawing/2014/main" id="{9259CEEA-A93E-85CC-FE20-A70AEC135EDA}"/>
                </a:ext>
              </a:extLst>
            </p:cNvPr>
            <p:cNvSpPr/>
            <p:nvPr/>
          </p:nvSpPr>
          <p:spPr>
            <a:xfrm>
              <a:off x="4419600" y="3962400"/>
              <a:ext cx="2590800" cy="76200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45E0DBD-A195-1FED-0A59-86DC5333B02C}"/>
                </a:ext>
              </a:extLst>
            </p:cNvPr>
            <p:cNvSpPr txBox="1"/>
            <p:nvPr/>
          </p:nvSpPr>
          <p:spPr>
            <a:xfrm>
              <a:off x="5715000" y="4876800"/>
              <a:ext cx="1491114" cy="5232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dirty="0"/>
                <a:t>Fluid out</a:t>
              </a:r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053" name="Ink 13">
                <a:extLst>
                  <a:ext uri="{FF2B5EF4-FFF2-40B4-BE49-F238E27FC236}">
                    <a16:creationId xmlns:a16="http://schemas.microsoft.com/office/drawing/2014/main" id="{D28EBA9D-368F-0C94-1381-95A23FB4C15E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1422400" y="1758950"/>
              <a:ext cx="14288" cy="7938"/>
            </p14:xfrm>
          </p:contentPart>
        </mc:Choice>
        <mc:Fallback xmlns="">
          <p:pic>
            <p:nvPicPr>
              <p:cNvPr id="2053" name="Ink 13">
                <a:extLst>
                  <a:ext uri="{FF2B5EF4-FFF2-40B4-BE49-F238E27FC236}">
                    <a16:creationId xmlns:a16="http://schemas.microsoft.com/office/drawing/2014/main" id="{D28EBA9D-368F-0C94-1381-95A23FB4C15E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412624" y="1747484"/>
                <a:ext cx="33840" cy="3087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2064" name="Ink 24">
                <a:extLst>
                  <a:ext uri="{FF2B5EF4-FFF2-40B4-BE49-F238E27FC236}">
                    <a16:creationId xmlns:a16="http://schemas.microsoft.com/office/drawing/2014/main" id="{E502B27C-E44A-6685-C495-F18C12861E37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2452688" y="4754563"/>
              <a:ext cx="12700" cy="4762"/>
            </p14:xfrm>
          </p:contentPart>
        </mc:Choice>
        <mc:Fallback xmlns="">
          <p:pic>
            <p:nvPicPr>
              <p:cNvPr id="2064" name="Ink 24">
                <a:extLst>
                  <a:ext uri="{FF2B5EF4-FFF2-40B4-BE49-F238E27FC236}">
                    <a16:creationId xmlns:a16="http://schemas.microsoft.com/office/drawing/2014/main" id="{E502B27C-E44A-6685-C495-F18C12861E37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2442682" y="4742182"/>
                <a:ext cx="32712" cy="29524"/>
              </a:xfrm>
              <a:prstGeom prst="rect">
                <a:avLst/>
              </a:prstGeom>
            </p:spPr>
          </p:pic>
        </mc:Fallback>
      </mc:AlternateContent>
      <p:grpSp>
        <p:nvGrpSpPr>
          <p:cNvPr id="5" name="Group 4">
            <a:extLst>
              <a:ext uri="{FF2B5EF4-FFF2-40B4-BE49-F238E27FC236}">
                <a16:creationId xmlns:a16="http://schemas.microsoft.com/office/drawing/2014/main" id="{53EB2976-34BF-CF87-AD2F-2E1BF12DE8D5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6" name="Picture 22" descr="Logo usage Guidelines">
              <a:extLst>
                <a:ext uri="{FF2B5EF4-FFF2-40B4-BE49-F238E27FC236}">
                  <a16:creationId xmlns:a16="http://schemas.microsoft.com/office/drawing/2014/main" id="{1091A1EB-D8CF-6634-8700-E10F1374A8D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7" name="Group 38">
              <a:extLst>
                <a:ext uri="{FF2B5EF4-FFF2-40B4-BE49-F238E27FC236}">
                  <a16:creationId xmlns:a16="http://schemas.microsoft.com/office/drawing/2014/main" id="{0058717E-DCF6-4F30-ED28-36115638513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" name="Group 19">
                <a:extLst>
                  <a:ext uri="{FF2B5EF4-FFF2-40B4-BE49-F238E27FC236}">
                    <a16:creationId xmlns:a16="http://schemas.microsoft.com/office/drawing/2014/main" id="{30124CD0-3FC9-D5B7-8321-A8EF98D39F1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3" name="Group 12">
                  <a:extLst>
                    <a:ext uri="{FF2B5EF4-FFF2-40B4-BE49-F238E27FC236}">
                      <a16:creationId xmlns:a16="http://schemas.microsoft.com/office/drawing/2014/main" id="{DC1E92AA-0723-215D-A1A7-9EE4A9225B8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7" name="Group 9">
                    <a:extLst>
                      <a:ext uri="{FF2B5EF4-FFF2-40B4-BE49-F238E27FC236}">
                        <a16:creationId xmlns:a16="http://schemas.microsoft.com/office/drawing/2014/main" id="{22DD6B28-ED33-68F3-09CE-A6928A3BD34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7" name="Rectangle 10">
                      <a:extLst>
                        <a:ext uri="{FF2B5EF4-FFF2-40B4-BE49-F238E27FC236}">
                          <a16:creationId xmlns:a16="http://schemas.microsoft.com/office/drawing/2014/main" id="{3F546161-8BBD-0813-A0B4-0373FEA2C45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8" name="Rectangle 11">
                      <a:extLst>
                        <a:ext uri="{FF2B5EF4-FFF2-40B4-BE49-F238E27FC236}">
                          <a16:creationId xmlns:a16="http://schemas.microsoft.com/office/drawing/2014/main" id="{27C8E9C8-40B1-9794-A654-2681D574F5D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8" name="Group 12">
                    <a:extLst>
                      <a:ext uri="{FF2B5EF4-FFF2-40B4-BE49-F238E27FC236}">
                        <a16:creationId xmlns:a16="http://schemas.microsoft.com/office/drawing/2014/main" id="{0611A78D-E143-B87C-459C-3F3F5CB97E1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5" name="Rectangle 13">
                      <a:extLst>
                        <a:ext uri="{FF2B5EF4-FFF2-40B4-BE49-F238E27FC236}">
                          <a16:creationId xmlns:a16="http://schemas.microsoft.com/office/drawing/2014/main" id="{B7B86293-F5C4-0448-5148-470AF2D343F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6" name="Rectangle 14">
                      <a:extLst>
                        <a:ext uri="{FF2B5EF4-FFF2-40B4-BE49-F238E27FC236}">
                          <a16:creationId xmlns:a16="http://schemas.microsoft.com/office/drawing/2014/main" id="{2869B951-9426-1560-DAC2-08C31A03B97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9" name="Group 15">
                    <a:extLst>
                      <a:ext uri="{FF2B5EF4-FFF2-40B4-BE49-F238E27FC236}">
                        <a16:creationId xmlns:a16="http://schemas.microsoft.com/office/drawing/2014/main" id="{05F2D80B-5403-461E-64DC-8319E26AC41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23" name="Rectangle 22">
                      <a:extLst>
                        <a:ext uri="{FF2B5EF4-FFF2-40B4-BE49-F238E27FC236}">
                          <a16:creationId xmlns:a16="http://schemas.microsoft.com/office/drawing/2014/main" id="{C4E2A143-D49A-2DC1-579E-1D95E8BAFEF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4" name="Rectangle 23">
                      <a:extLst>
                        <a:ext uri="{FF2B5EF4-FFF2-40B4-BE49-F238E27FC236}">
                          <a16:creationId xmlns:a16="http://schemas.microsoft.com/office/drawing/2014/main" id="{ABA97589-CED2-AC1E-BE66-3BD9047C08F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0" name="Group 18">
                    <a:extLst>
                      <a:ext uri="{FF2B5EF4-FFF2-40B4-BE49-F238E27FC236}">
                        <a16:creationId xmlns:a16="http://schemas.microsoft.com/office/drawing/2014/main" id="{A3E88A88-7D9E-B97F-32EF-9DA5D4BEE7D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21" name="Rectangle 19">
                      <a:extLst>
                        <a:ext uri="{FF2B5EF4-FFF2-40B4-BE49-F238E27FC236}">
                          <a16:creationId xmlns:a16="http://schemas.microsoft.com/office/drawing/2014/main" id="{ACB33B48-F5AE-01A9-A0D1-B48BBD2A6BE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20">
                      <a:extLst>
                        <a:ext uri="{FF2B5EF4-FFF2-40B4-BE49-F238E27FC236}">
                          <a16:creationId xmlns:a16="http://schemas.microsoft.com/office/drawing/2014/main" id="{E8DAFF91-EF2E-623F-79AF-4B235B230C4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5" name="Rectangle 21">
                  <a:extLst>
                    <a:ext uri="{FF2B5EF4-FFF2-40B4-BE49-F238E27FC236}">
                      <a16:creationId xmlns:a16="http://schemas.microsoft.com/office/drawing/2014/main" id="{A2DDD297-C7E0-BF56-EC7D-C651BFC1C13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11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A306B7E9-0A7E-608A-57E2-EDBE5E08334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EDF36A7F-E6F1-A64D-F138-EB340F0E1DF3}"/>
              </a:ext>
            </a:extLst>
          </p:cNvPr>
          <p:cNvSpPr txBox="1"/>
          <p:nvPr/>
        </p:nvSpPr>
        <p:spPr>
          <a:xfrm>
            <a:off x="609600" y="5877580"/>
            <a:ext cx="41793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How to design hardware???</a:t>
            </a:r>
            <a:endParaRPr lang="en-IN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0" grpId="0" animBg="1"/>
      <p:bldP spid="2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3">
            <a:extLst>
              <a:ext uri="{FF2B5EF4-FFF2-40B4-BE49-F238E27FC236}">
                <a16:creationId xmlns:a16="http://schemas.microsoft.com/office/drawing/2014/main" id="{296179CC-984F-7EF1-8AE0-3D3A788A98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76200"/>
            <a:ext cx="6705600" cy="1143000"/>
          </a:xfrm>
        </p:spPr>
        <p:txBody>
          <a:bodyPr/>
          <a:lstStyle/>
          <a:p>
            <a:r>
              <a:rPr lang="en-US" altLang="en-US" sz="2800" dirty="0"/>
              <a:t>The Ancient Design : Undershot Water Wheel : 4000BC</a:t>
            </a:r>
          </a:p>
        </p:txBody>
      </p:sp>
      <p:pic>
        <p:nvPicPr>
          <p:cNvPr id="63492" name="Picture 4" descr="http://chestofbooks.com/crafts/mechanics/Engineer-Mechanic-Encyclopedia-Vol2/images/Water-Wheel-695.jpg">
            <a:extLst>
              <a:ext uri="{FF2B5EF4-FFF2-40B4-BE49-F238E27FC236}">
                <a16:creationId xmlns:a16="http://schemas.microsoft.com/office/drawing/2014/main" id="{0CF9A030-D523-D874-2949-B70BAAB5DE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447800"/>
            <a:ext cx="5618163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494" name="Picture 6" descr="http://t2.gstatic.com/images?q=tbn:ANd9GcTn4Rd73Ok8773SfzK-m-ein4YXFfNB__lbvK1g-5bKJYgAHqgs">
            <a:extLst>
              <a:ext uri="{FF2B5EF4-FFF2-40B4-BE49-F238E27FC236}">
                <a16:creationId xmlns:a16="http://schemas.microsoft.com/office/drawing/2014/main" id="{0F381505-082D-3FE5-C2C9-8907E27005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1371600"/>
            <a:ext cx="5307013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4C140CB0-9CC1-240A-6BD5-C4006740183D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36DC7F09-8D50-01C5-A9FD-EF9A4BE41A8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F44BF3F5-D64D-AD22-7AD8-954D6700B62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027167B8-4A17-E179-5EFB-B1E458B07A2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30DD6136-81D8-00DC-A7B8-C984D26DB1C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9">
                    <a:extLst>
                      <a:ext uri="{FF2B5EF4-FFF2-40B4-BE49-F238E27FC236}">
                        <a16:creationId xmlns:a16="http://schemas.microsoft.com/office/drawing/2014/main" id="{E097DEFC-9408-84F9-C321-773ADE8D102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15152BEE-E505-B3F0-11C0-8328BE0E5AB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58E24BC2-A0B0-B198-7A82-FAF0062AC42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AF2F40C8-25C5-290A-832B-DFBB7366786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9E5F93D4-FA4F-5F66-BCEA-7267C64925B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4C04B3DB-F2BF-65B9-017D-2706CE3E2EE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936B7B7F-41B8-B3CF-3FD4-EF22A90ABF2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4E6846C6-FB18-52FE-E2ED-7932D713ABE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5D957F11-EDED-79F7-518B-C837DB81C8F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1C314482-7E28-3BE5-9BFB-C4837E88237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E7356191-E401-5B61-F339-EF057219D76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7686B774-A73B-2C14-8E55-41DF5512CC2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B186ED98-022F-6213-4768-2AFCAAA090E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89AE99D7-6587-4BC7-11B4-C31531B29E5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3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3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6">
            <a:extLst>
              <a:ext uri="{FF2B5EF4-FFF2-40B4-BE49-F238E27FC236}">
                <a16:creationId xmlns:a16="http://schemas.microsoft.com/office/drawing/2014/main" id="{11A557B9-255B-32AE-7FEC-C6180607753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313027"/>
            <a:ext cx="6505699" cy="829973"/>
          </a:xfrm>
        </p:spPr>
        <p:txBody>
          <a:bodyPr/>
          <a:lstStyle/>
          <a:p>
            <a:r>
              <a:rPr lang="en-US" altLang="en-US" sz="2800" dirty="0"/>
              <a:t>SOME TYPES OF WIND TURBINES: HAWT </a:t>
            </a:r>
          </a:p>
        </p:txBody>
      </p:sp>
      <p:pic>
        <p:nvPicPr>
          <p:cNvPr id="3076" name="Picture 5">
            <a:extLst>
              <a:ext uri="{FF2B5EF4-FFF2-40B4-BE49-F238E27FC236}">
                <a16:creationId xmlns:a16="http://schemas.microsoft.com/office/drawing/2014/main" id="{BB0B638E-6096-E893-4568-5457939305F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28800" y="1183886"/>
            <a:ext cx="5161375" cy="5674113"/>
          </a:xfrm>
          <a:noFill/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074" name="Ink 4">
                <a:extLst>
                  <a:ext uri="{FF2B5EF4-FFF2-40B4-BE49-F238E27FC236}">
                    <a16:creationId xmlns:a16="http://schemas.microsoft.com/office/drawing/2014/main" id="{4A5AEF95-BB40-3E92-862A-BF65B63DF915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8756650" y="3144838"/>
              <a:ext cx="26988" cy="61912"/>
            </p14:xfrm>
          </p:contentPart>
        </mc:Choice>
        <mc:Fallback xmlns="">
          <p:pic>
            <p:nvPicPr>
              <p:cNvPr id="3074" name="Ink 4">
                <a:extLst>
                  <a:ext uri="{FF2B5EF4-FFF2-40B4-BE49-F238E27FC236}">
                    <a16:creationId xmlns:a16="http://schemas.microsoft.com/office/drawing/2014/main" id="{4A5AEF95-BB40-3E92-862A-BF65B63DF915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745855" y="3135424"/>
                <a:ext cx="48578" cy="80739"/>
              </a:xfrm>
              <a:prstGeom prst="rect">
                <a:avLst/>
              </a:prstGeom>
            </p:spPr>
          </p:pic>
        </mc:Fallback>
      </mc:AlternateContent>
      <p:grpSp>
        <p:nvGrpSpPr>
          <p:cNvPr id="2" name="Group 1">
            <a:extLst>
              <a:ext uri="{FF2B5EF4-FFF2-40B4-BE49-F238E27FC236}">
                <a16:creationId xmlns:a16="http://schemas.microsoft.com/office/drawing/2014/main" id="{15172841-AA19-8510-E0DC-CAECFE61BC27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8FDF7BA4-4CE2-A669-0980-5DA0E98BEAD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83C4D01D-D7A8-0ECF-DC1A-AB6BF7F4CA5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6A768D16-E5C1-69FA-D4B9-0E95F570CC9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CA16CB5B-75A4-47AB-CDDD-5C4C6185772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9">
                    <a:extLst>
                      <a:ext uri="{FF2B5EF4-FFF2-40B4-BE49-F238E27FC236}">
                        <a16:creationId xmlns:a16="http://schemas.microsoft.com/office/drawing/2014/main" id="{4CE84F5B-148E-068F-7441-03DCBD862D4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8BFFEAB3-43B8-1DFD-BCB2-21A5E5F95A3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7F1111A3-1C70-70AF-1C63-207F9F960C0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6B680CEF-6DC6-19B3-E657-DC5B9DB980C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2E3A8A4D-43B2-C594-9724-B40D774BB51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4F1A02D6-6441-D9D6-E721-DC502058011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C074DACB-1AB8-6270-AA7E-2BE67D45FBD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AE60A8BF-8682-8B17-BE69-7E6E659C955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1E09779D-4F2D-D21E-95CF-D30B39AE7E7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BF88F165-CEE5-D65E-3C98-6967CDD10B9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6350132A-1B2C-359E-723C-96E336F0A42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7C279656-23B6-DC04-1E1F-00DB1642A4C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1952E7AD-A446-E0C2-E46C-820D8F1365B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F7EC1D30-AED2-3AB8-2FD6-315BE8BA63D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15">
            <a:extLst>
              <a:ext uri="{FF2B5EF4-FFF2-40B4-BE49-F238E27FC236}">
                <a16:creationId xmlns:a16="http://schemas.microsoft.com/office/drawing/2014/main" id="{9D021C15-8450-79CA-AA3B-34EB0C75A8C7}"/>
              </a:ext>
            </a:extLst>
          </p:cNvPr>
          <p:cNvSpPr>
            <a:spLocks noGrp="1" noChangeArrowheads="1"/>
          </p:cNvSpPr>
          <p:nvPr>
            <p:ph type="title" sz="quarter"/>
          </p:nvPr>
        </p:nvSpPr>
        <p:spPr>
          <a:xfrm>
            <a:off x="1752600" y="271479"/>
            <a:ext cx="5943600" cy="838200"/>
          </a:xfrm>
        </p:spPr>
        <p:txBody>
          <a:bodyPr/>
          <a:lstStyle/>
          <a:p>
            <a:r>
              <a:rPr lang="en-US" altLang="en-US" sz="2800" dirty="0"/>
              <a:t>Various Types of  Modern Hydraulic Turbomachines </a:t>
            </a:r>
          </a:p>
        </p:txBody>
      </p:sp>
      <p:pic>
        <p:nvPicPr>
          <p:cNvPr id="88069" name="Picture 5">
            <a:extLst>
              <a:ext uri="{FF2B5EF4-FFF2-40B4-BE49-F238E27FC236}">
                <a16:creationId xmlns:a16="http://schemas.microsoft.com/office/drawing/2014/main" id="{F2F65722-52CB-1294-C146-C7D91B455D7A}"/>
              </a:ext>
            </a:extLst>
          </p:cNvPr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" y="1219200"/>
            <a:ext cx="2895600" cy="2081213"/>
          </a:xfrm>
          <a:noFill/>
        </p:spPr>
      </p:pic>
      <p:pic>
        <p:nvPicPr>
          <p:cNvPr id="88072" name="Picture 8">
            <a:extLst>
              <a:ext uri="{FF2B5EF4-FFF2-40B4-BE49-F238E27FC236}">
                <a16:creationId xmlns:a16="http://schemas.microsoft.com/office/drawing/2014/main" id="{94673391-C699-FB91-527A-F31C88034528}"/>
              </a:ext>
            </a:extLst>
          </p:cNvPr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62400" y="1333500"/>
            <a:ext cx="3352800" cy="2171700"/>
          </a:xfrm>
          <a:noFill/>
        </p:spPr>
      </p:pic>
      <p:pic>
        <p:nvPicPr>
          <p:cNvPr id="88075" name="Picture 11">
            <a:extLst>
              <a:ext uri="{FF2B5EF4-FFF2-40B4-BE49-F238E27FC236}">
                <a16:creationId xmlns:a16="http://schemas.microsoft.com/office/drawing/2014/main" id="{2D85D590-976D-D563-B31B-650D2A81BA66}"/>
              </a:ext>
            </a:extLst>
          </p:cNvPr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3984625"/>
            <a:ext cx="5334000" cy="2468563"/>
          </a:xfrm>
          <a:noFill/>
        </p:spPr>
      </p:pic>
      <p:pic>
        <p:nvPicPr>
          <p:cNvPr id="35847" name="Picture 7">
            <a:extLst>
              <a:ext uri="{FF2B5EF4-FFF2-40B4-BE49-F238E27FC236}">
                <a16:creationId xmlns:a16="http://schemas.microsoft.com/office/drawing/2014/main" id="{5C4C125E-7E3F-6437-8A04-DC40080F33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2819400"/>
            <a:ext cx="3438525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8" name="Picture 8">
            <a:extLst>
              <a:ext uri="{FF2B5EF4-FFF2-40B4-BE49-F238E27FC236}">
                <a16:creationId xmlns:a16="http://schemas.microsoft.com/office/drawing/2014/main" id="{FF3849CF-FA94-0913-1813-40B4DB8BFB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4572000"/>
            <a:ext cx="34671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Freeform 8">
            <a:extLst>
              <a:ext uri="{FF2B5EF4-FFF2-40B4-BE49-F238E27FC236}">
                <a16:creationId xmlns:a16="http://schemas.microsoft.com/office/drawing/2014/main" id="{2CF46560-C130-2DD2-50E7-8DB17BA22E43}"/>
              </a:ext>
            </a:extLst>
          </p:cNvPr>
          <p:cNvSpPr/>
          <p:nvPr/>
        </p:nvSpPr>
        <p:spPr>
          <a:xfrm>
            <a:off x="-133350" y="2998788"/>
            <a:ext cx="3059113" cy="3706812"/>
          </a:xfrm>
          <a:custGeom>
            <a:avLst/>
            <a:gdLst>
              <a:gd name="connsiteX0" fmla="*/ 2683099 w 3058733"/>
              <a:gd name="connsiteY0" fmla="*/ 1202028 h 3706969"/>
              <a:gd name="connsiteX1" fmla="*/ 2721736 w 3058733"/>
              <a:gd name="connsiteY1" fmla="*/ 2039155 h 3706969"/>
              <a:gd name="connsiteX2" fmla="*/ 2245217 w 3058733"/>
              <a:gd name="connsiteY2" fmla="*/ 2180823 h 3706969"/>
              <a:gd name="connsiteX3" fmla="*/ 2167944 w 3058733"/>
              <a:gd name="connsiteY3" fmla="*/ 2438400 h 3706969"/>
              <a:gd name="connsiteX4" fmla="*/ 2644462 w 3058733"/>
              <a:gd name="connsiteY4" fmla="*/ 2799009 h 3706969"/>
              <a:gd name="connsiteX5" fmla="*/ 2889161 w 3058733"/>
              <a:gd name="connsiteY5" fmla="*/ 3108102 h 3706969"/>
              <a:gd name="connsiteX6" fmla="*/ 1730062 w 3058733"/>
              <a:gd name="connsiteY6" fmla="*/ 3455831 h 3706969"/>
              <a:gd name="connsiteX7" fmla="*/ 210355 w 3058733"/>
              <a:gd name="connsiteY7" fmla="*/ 3185375 h 3706969"/>
              <a:gd name="connsiteX8" fmla="*/ 467933 w 3058733"/>
              <a:gd name="connsiteY8" fmla="*/ 326265 h 3706969"/>
              <a:gd name="connsiteX9" fmla="*/ 2683099 w 3058733"/>
              <a:gd name="connsiteY9" fmla="*/ 1202028 h 3706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58733" h="3706969">
                <a:moveTo>
                  <a:pt x="2683099" y="1202028"/>
                </a:moveTo>
                <a:cubicBezTo>
                  <a:pt x="3058733" y="1487510"/>
                  <a:pt x="2794716" y="1876023"/>
                  <a:pt x="2721736" y="2039155"/>
                </a:cubicBezTo>
                <a:cubicBezTo>
                  <a:pt x="2648756" y="2202287"/>
                  <a:pt x="2337516" y="2114282"/>
                  <a:pt x="2245217" y="2180823"/>
                </a:cubicBezTo>
                <a:cubicBezTo>
                  <a:pt x="2152918" y="2247364"/>
                  <a:pt x="2101403" y="2335369"/>
                  <a:pt x="2167944" y="2438400"/>
                </a:cubicBezTo>
                <a:cubicBezTo>
                  <a:pt x="2234485" y="2541431"/>
                  <a:pt x="2524259" y="2687392"/>
                  <a:pt x="2644462" y="2799009"/>
                </a:cubicBezTo>
                <a:cubicBezTo>
                  <a:pt x="2764665" y="2910626"/>
                  <a:pt x="3041561" y="2998632"/>
                  <a:pt x="2889161" y="3108102"/>
                </a:cubicBezTo>
                <a:cubicBezTo>
                  <a:pt x="2736761" y="3217572"/>
                  <a:pt x="2176530" y="3442952"/>
                  <a:pt x="1730062" y="3455831"/>
                </a:cubicBezTo>
                <a:cubicBezTo>
                  <a:pt x="1283594" y="3468710"/>
                  <a:pt x="420710" y="3706969"/>
                  <a:pt x="210355" y="3185375"/>
                </a:cubicBezTo>
                <a:cubicBezTo>
                  <a:pt x="0" y="2663781"/>
                  <a:pt x="53662" y="652530"/>
                  <a:pt x="467933" y="326265"/>
                </a:cubicBezTo>
                <a:cubicBezTo>
                  <a:pt x="882204" y="0"/>
                  <a:pt x="2307465" y="916546"/>
                  <a:pt x="2683099" y="120202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41015F7-3537-9005-9097-F54A1BC89A0C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FCDC8C45-3795-494A-4281-3E52B825551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9AFCB380-602F-D122-F8C6-3A874751C85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88F4069D-2348-5392-91FE-ED91BE3110B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027EFFC3-9B1A-3F50-B4B5-A1B790DB3B2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284787F4-1F62-2291-E006-EB768B0EB66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71306083-4DF6-B158-913C-F7F10CB803A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B7BD9A01-55AD-C679-706E-40C3083F226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2">
                    <a:extLst>
                      <a:ext uri="{FF2B5EF4-FFF2-40B4-BE49-F238E27FC236}">
                        <a16:creationId xmlns:a16="http://schemas.microsoft.com/office/drawing/2014/main" id="{F50E0986-91BA-C8CE-A225-113E24EE8FF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BE978C0E-79BB-E7A8-701A-7E890FEEFF3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6A80B13E-1F3A-6FDD-B52E-52ECE2B7EC3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5">
                    <a:extLst>
                      <a:ext uri="{FF2B5EF4-FFF2-40B4-BE49-F238E27FC236}">
                        <a16:creationId xmlns:a16="http://schemas.microsoft.com/office/drawing/2014/main" id="{2F86C1EB-3DE5-0298-3A98-3A8FBDD0FED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7F1C4C1C-E89B-B320-8003-9F7188D1540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22FBE12A-5209-050F-5449-0EEE3FA71FA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E2ADF5D3-CF88-B7BA-EBB1-75DCE08DEA7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9">
                      <a:extLst>
                        <a:ext uri="{FF2B5EF4-FFF2-40B4-BE49-F238E27FC236}">
                          <a16:creationId xmlns:a16="http://schemas.microsoft.com/office/drawing/2014/main" id="{7961E7A8-F57C-686F-3A3D-CF17C8AA202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FA7F0F6A-3FE3-81E3-1332-38E992AB8F0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4FB48EBD-FD5E-B118-F909-366AA6CCB0D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EEF65B3F-5EA0-ABEF-F129-073CFE873E7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58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8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58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880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880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1" name="Rectangle 3">
            <a:extLst>
              <a:ext uri="{FF2B5EF4-FFF2-40B4-BE49-F238E27FC236}">
                <a16:creationId xmlns:a16="http://schemas.microsoft.com/office/drawing/2014/main" id="{D66BAAD5-FE22-146D-E98E-EBA1DF0CF7C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828800"/>
            <a:ext cx="7772400" cy="3733800"/>
          </a:xfrm>
        </p:spPr>
        <p:txBody>
          <a:bodyPr/>
          <a:lstStyle/>
          <a:p>
            <a:r>
              <a:rPr lang="en-US" altLang="en-US" sz="2400" dirty="0"/>
              <a:t>Why  so many different types of either pumps (compressors) or turbines are in use ?</a:t>
            </a:r>
          </a:p>
          <a:p>
            <a:r>
              <a:rPr lang="en-US" altLang="en-US" sz="2400" dirty="0"/>
              <a:t>Is it due to (almost) infinite range of service requirements?</a:t>
            </a:r>
          </a:p>
          <a:p>
            <a:endParaRPr lang="en-US" altLang="en-US" sz="2400" dirty="0"/>
          </a:p>
          <a:p>
            <a:r>
              <a:rPr lang="en-US" altLang="en-US" sz="2400" dirty="0"/>
              <a:t>As a fact, for a given set of operating/resource requirements ,</a:t>
            </a:r>
          </a:p>
          <a:p>
            <a:r>
              <a:rPr lang="en-US" altLang="en-US" sz="2400" dirty="0"/>
              <a:t>there should be only one type of pump or turbine which is  best suited to provide best/optimum performance. </a:t>
            </a:r>
          </a:p>
        </p:txBody>
      </p:sp>
      <p:sp>
        <p:nvSpPr>
          <p:cNvPr id="11267" name="Rectangle 4">
            <a:extLst>
              <a:ext uri="{FF2B5EF4-FFF2-40B4-BE49-F238E27FC236}">
                <a16:creationId xmlns:a16="http://schemas.microsoft.com/office/drawing/2014/main" id="{96D8F160-6FD9-35EF-75E2-8C68F3B5AD5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762000"/>
          </a:xfrm>
        </p:spPr>
        <p:txBody>
          <a:bodyPr/>
          <a:lstStyle/>
          <a:p>
            <a:r>
              <a:rPr lang="en-US" altLang="en-US" sz="2800"/>
              <a:t>Why So Many?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D6B7E4B-4694-D812-DBAA-AED237B7DD13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1022CED8-E559-3A9B-A9FF-1F32F932716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72FBA102-C199-F8DB-92EE-2D46BDB388B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D273641E-EAD2-2F5C-7386-1A621EC0B7E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34BF6574-F73A-211C-E193-816822E2A89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9">
                    <a:extLst>
                      <a:ext uri="{FF2B5EF4-FFF2-40B4-BE49-F238E27FC236}">
                        <a16:creationId xmlns:a16="http://schemas.microsoft.com/office/drawing/2014/main" id="{2F357AC6-CE19-BF3B-FFDC-3107A2965E0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0EBEE666-E26C-1CD9-1A93-F60201A6D3D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B5AD0438-E145-B64E-EAF9-6260A84DB5F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B63FA744-B138-7B11-12B0-D082E0FC75F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8391F748-22B3-62C1-9146-274CFEE3FA9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ECFE8623-F90E-FB9D-60E5-EA94ED426DB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75038B84-2106-054A-2FBB-35780175049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319E07F3-5B30-D306-5BA2-7AE3961B733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1544164C-29EB-90E0-15F2-4EC4DBD7FE5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6C93F75F-5527-E2CE-43EC-3BA1E3BDC1E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C0AAFE07-C881-81A7-74B8-DBEC19E5EA9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80C36888-9525-CB8D-793A-4CF1AA34B38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8B099CC8-AE82-BD06-A242-36964F39006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B1E64B37-2204-1371-EB2A-D8A5A25A5EF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4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942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942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942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211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3FED211E-C0C8-F468-43C0-9FC128B12BF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914400"/>
          </a:xfrm>
        </p:spPr>
        <p:txBody>
          <a:bodyPr/>
          <a:lstStyle/>
          <a:p>
            <a:r>
              <a:rPr lang="en-US" altLang="en-US" sz="2800" dirty="0"/>
              <a:t>Classification of Turbo-machines</a:t>
            </a:r>
          </a:p>
        </p:txBody>
      </p:sp>
      <p:sp>
        <p:nvSpPr>
          <p:cNvPr id="123907" name="Rectangle 3">
            <a:extLst>
              <a:ext uri="{FF2B5EF4-FFF2-40B4-BE49-F238E27FC236}">
                <a16:creationId xmlns:a16="http://schemas.microsoft.com/office/drawing/2014/main" id="{BACFE8A9-599F-2F5E-F49F-81F0E2EBD19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94683" y="1143000"/>
            <a:ext cx="8536344" cy="1752600"/>
          </a:xfrm>
        </p:spPr>
        <p:txBody>
          <a:bodyPr/>
          <a:lstStyle/>
          <a:p>
            <a:r>
              <a:rPr lang="en-US" altLang="en-US" sz="2400" dirty="0"/>
              <a:t>Two main categories of turbo-machine are identified: </a:t>
            </a:r>
          </a:p>
          <a:p>
            <a:r>
              <a:rPr lang="en-US" altLang="en-US" sz="2400" dirty="0"/>
              <a:t>Firstly, those which </a:t>
            </a:r>
            <a:r>
              <a:rPr lang="en-US" altLang="en-US" sz="2400" i="1" dirty="0"/>
              <a:t>absorb </a:t>
            </a:r>
            <a:r>
              <a:rPr lang="en-US" altLang="en-US" sz="2400" dirty="0"/>
              <a:t>power to increase the fluid power (Pumps, fans and compressors).</a:t>
            </a:r>
          </a:p>
          <a:p>
            <a:r>
              <a:rPr lang="en-US" altLang="en-US" sz="2400" dirty="0"/>
              <a:t>Human Muscle power to Fluid Power: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71463C2-B221-14D5-7A0A-C911A999123F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B73B577D-889E-60AB-5BB1-4C2FD63D230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64797F36-0783-113B-F770-1342A923C44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B47B121B-6379-79FA-575E-705CD1E16DB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4EE97D9A-B464-8941-4995-918170270C2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9">
                    <a:extLst>
                      <a:ext uri="{FF2B5EF4-FFF2-40B4-BE49-F238E27FC236}">
                        <a16:creationId xmlns:a16="http://schemas.microsoft.com/office/drawing/2014/main" id="{1086FD6B-6EF1-FD85-E800-979FB27C25A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CD78AA19-0F79-59D4-9578-AB8CCFBC476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7655CE8A-3DF7-12A6-674D-7067E906FF0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A41FA024-BCE5-B53E-2AA3-308AFA80110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B17D3417-09CC-BEB5-C273-50108F1613F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7E88C262-F5C5-7752-8741-C3D3393B902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1D8942BF-A7EF-100B-0B3C-CF9E71417EF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DEF16D50-35AB-F1FD-91E0-F658068EE4F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EE3D4E05-7F56-B13E-E967-B1286D3FF2E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F54536A8-B1E9-449E-FFF0-4B5E4697F35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F82210C6-1F14-2C36-022C-AC07D137840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C341725E-DD36-69A2-76E6-99529A99799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10CFE463-6957-465E-CE05-67D9C4ACDD8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488F1AA8-1D7E-7803-E802-373B5BAEB0A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80470DD5-D7D1-D94B-A46E-5A0E4CE759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3000"/>
                    </a14:imgEffect>
                    <a14:imgEffect>
                      <a14:brightnessContrast bright="-40000" contrast="87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17869" y="3019091"/>
            <a:ext cx="2858731" cy="2543509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5175BCBB-E7E6-AB03-F366-49E72775A38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  <a14:imgEffect>
                      <a14:brightnessContrast bright="-40000" contrast="8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342901" y="3095291"/>
            <a:ext cx="2676899" cy="2391109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5B21DBFF-A184-6E5B-554E-0412D1D5E02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-40000" contrast="8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943600" y="2352195"/>
            <a:ext cx="3029373" cy="3439005"/>
          </a:xfrm>
          <a:prstGeom prst="rect">
            <a:avLst/>
          </a:prstGeom>
        </p:spPr>
      </p:pic>
      <p:grpSp>
        <p:nvGrpSpPr>
          <p:cNvPr id="123911" name="Group 123910">
            <a:extLst>
              <a:ext uri="{FF2B5EF4-FFF2-40B4-BE49-F238E27FC236}">
                <a16:creationId xmlns:a16="http://schemas.microsoft.com/office/drawing/2014/main" id="{F2360A69-0EBB-93DD-5B2D-CB3C462249EC}"/>
              </a:ext>
            </a:extLst>
          </p:cNvPr>
          <p:cNvGrpSpPr/>
          <p:nvPr/>
        </p:nvGrpSpPr>
        <p:grpSpPr>
          <a:xfrm>
            <a:off x="854745" y="5877580"/>
            <a:ext cx="7527255" cy="523220"/>
            <a:chOff x="457200" y="2981980"/>
            <a:chExt cx="7527255" cy="523220"/>
          </a:xfrm>
        </p:grpSpPr>
        <p:sp>
          <p:nvSpPr>
            <p:cNvPr id="123908" name="TextBox 123907">
              <a:extLst>
                <a:ext uri="{FF2B5EF4-FFF2-40B4-BE49-F238E27FC236}">
                  <a16:creationId xmlns:a16="http://schemas.microsoft.com/office/drawing/2014/main" id="{9A441241-14D2-74D0-42E1-47297075C6F3}"/>
                </a:ext>
              </a:extLst>
            </p:cNvPr>
            <p:cNvSpPr txBox="1"/>
            <p:nvPr/>
          </p:nvSpPr>
          <p:spPr>
            <a:xfrm>
              <a:off x="457200" y="2981980"/>
              <a:ext cx="236795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Fractional </a:t>
              </a:r>
              <a:r>
                <a:rPr lang="en-US" dirty="0" err="1"/>
                <a:t>DoF</a:t>
              </a:r>
              <a:endParaRPr lang="en-IN" dirty="0"/>
            </a:p>
          </p:txBody>
        </p:sp>
        <p:sp>
          <p:nvSpPr>
            <p:cNvPr id="123909" name="TextBox 123908">
              <a:extLst>
                <a:ext uri="{FF2B5EF4-FFF2-40B4-BE49-F238E27FC236}">
                  <a16:creationId xmlns:a16="http://schemas.microsoft.com/office/drawing/2014/main" id="{FD64E059-D0BC-1D6E-13D3-F5CB2CBABDC7}"/>
                </a:ext>
              </a:extLst>
            </p:cNvPr>
            <p:cNvSpPr txBox="1"/>
            <p:nvPr/>
          </p:nvSpPr>
          <p:spPr>
            <a:xfrm>
              <a:off x="6014044" y="2981980"/>
              <a:ext cx="197041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Second </a:t>
              </a:r>
              <a:r>
                <a:rPr lang="en-US" dirty="0" err="1"/>
                <a:t>DoF</a:t>
              </a:r>
              <a:endParaRPr lang="en-IN" dirty="0"/>
            </a:p>
          </p:txBody>
        </p:sp>
        <p:sp>
          <p:nvSpPr>
            <p:cNvPr id="123910" name="Arrow: Right 123909">
              <a:extLst>
                <a:ext uri="{FF2B5EF4-FFF2-40B4-BE49-F238E27FC236}">
                  <a16:creationId xmlns:a16="http://schemas.microsoft.com/office/drawing/2014/main" id="{9D33401E-0A9E-69AE-7E0D-60D290CC35A6}"/>
                </a:ext>
              </a:extLst>
            </p:cNvPr>
            <p:cNvSpPr/>
            <p:nvPr/>
          </p:nvSpPr>
          <p:spPr>
            <a:xfrm>
              <a:off x="3200400" y="3063875"/>
              <a:ext cx="2286000" cy="412416"/>
            </a:xfrm>
            <a:prstGeom prst="rightArrow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39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239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239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39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39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907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3FED211E-C0C8-F468-43C0-9FC128B12BF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914400"/>
          </a:xfrm>
        </p:spPr>
        <p:txBody>
          <a:bodyPr/>
          <a:lstStyle/>
          <a:p>
            <a:r>
              <a:rPr lang="en-US" altLang="en-US" sz="2800" dirty="0"/>
              <a:t>Classification of Turbo-machines</a:t>
            </a:r>
          </a:p>
        </p:txBody>
      </p:sp>
      <p:sp>
        <p:nvSpPr>
          <p:cNvPr id="123907" name="Rectangle 3">
            <a:extLst>
              <a:ext uri="{FF2B5EF4-FFF2-40B4-BE49-F238E27FC236}">
                <a16:creationId xmlns:a16="http://schemas.microsoft.com/office/drawing/2014/main" id="{BACFE8A9-599F-2F5E-F49F-81F0E2EBD19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94683" y="1143000"/>
            <a:ext cx="8536344" cy="529911"/>
          </a:xfrm>
        </p:spPr>
        <p:txBody>
          <a:bodyPr/>
          <a:lstStyle/>
          <a:p>
            <a:r>
              <a:rPr lang="en-US" altLang="en-US" sz="2400" dirty="0"/>
              <a:t>Animal Muscle power to Fluid Power: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71463C2-B221-14D5-7A0A-C911A999123F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B73B577D-889E-60AB-5BB1-4C2FD63D230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64797F36-0783-113B-F770-1342A923C44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B47B121B-6379-79FA-575E-705CD1E16DB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4EE97D9A-B464-8941-4995-918170270C2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9">
                    <a:extLst>
                      <a:ext uri="{FF2B5EF4-FFF2-40B4-BE49-F238E27FC236}">
                        <a16:creationId xmlns:a16="http://schemas.microsoft.com/office/drawing/2014/main" id="{1086FD6B-6EF1-FD85-E800-979FB27C25A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CD78AA19-0F79-59D4-9578-AB8CCFBC476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7655CE8A-3DF7-12A6-674D-7067E906FF0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A41FA024-BCE5-B53E-2AA3-308AFA80110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B17D3417-09CC-BEB5-C273-50108F1613F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7E88C262-F5C5-7752-8741-C3D3393B902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1D8942BF-A7EF-100B-0B3C-CF9E71417EF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DEF16D50-35AB-F1FD-91E0-F658068EE4F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EE3D4E05-7F56-B13E-E967-B1286D3FF2E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F54536A8-B1E9-449E-FFF0-4B5E4697F35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F82210C6-1F14-2C36-022C-AC07D137840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C341725E-DD36-69A2-76E6-99529A99799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10CFE463-6957-465E-CE05-67D9C4ACDD8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488F1AA8-1D7E-7803-E802-373B5BAEB0A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28" name="Picture 27">
            <a:extLst>
              <a:ext uri="{FF2B5EF4-FFF2-40B4-BE49-F238E27FC236}">
                <a16:creationId xmlns:a16="http://schemas.microsoft.com/office/drawing/2014/main" id="{814D1D27-28A8-FBB3-8298-EF9D9556CF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829" y="1695176"/>
            <a:ext cx="2695951" cy="1962424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99717388-46AB-DAD0-A91A-DBDDBFA1A22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5999" y="1295400"/>
            <a:ext cx="3029373" cy="2543530"/>
          </a:xfrm>
          <a:prstGeom prst="rect">
            <a:avLst/>
          </a:prstGeom>
        </p:spPr>
      </p:pic>
      <p:pic>
        <p:nvPicPr>
          <p:cNvPr id="123904" name="Picture 123903">
            <a:extLst>
              <a:ext uri="{FF2B5EF4-FFF2-40B4-BE49-F238E27FC236}">
                <a16:creationId xmlns:a16="http://schemas.microsoft.com/office/drawing/2014/main" id="{42D59A46-017D-D36F-D008-865920C79E1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6018" y="4076515"/>
            <a:ext cx="2810267" cy="1895740"/>
          </a:xfrm>
          <a:prstGeom prst="rect">
            <a:avLst/>
          </a:prstGeom>
        </p:spPr>
      </p:pic>
      <p:pic>
        <p:nvPicPr>
          <p:cNvPr id="123906" name="Picture 123905">
            <a:extLst>
              <a:ext uri="{FF2B5EF4-FFF2-40B4-BE49-F238E27FC236}">
                <a16:creationId xmlns:a16="http://schemas.microsoft.com/office/drawing/2014/main" id="{237E33F7-810F-2A4E-1CB4-C5A44FC750B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64503" y="3791572"/>
            <a:ext cx="3009931" cy="2216103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C6D55AC7-6801-FCAD-42FF-7CA42FBD7B64}"/>
              </a:ext>
            </a:extLst>
          </p:cNvPr>
          <p:cNvGrpSpPr/>
          <p:nvPr/>
        </p:nvGrpSpPr>
        <p:grpSpPr>
          <a:xfrm>
            <a:off x="685800" y="6106180"/>
            <a:ext cx="7527255" cy="523220"/>
            <a:chOff x="457200" y="2981980"/>
            <a:chExt cx="7527255" cy="523220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22A298D-C979-EE84-062E-E277496207C9}"/>
                </a:ext>
              </a:extLst>
            </p:cNvPr>
            <p:cNvSpPr txBox="1"/>
            <p:nvPr/>
          </p:nvSpPr>
          <p:spPr>
            <a:xfrm>
              <a:off x="457200" y="2981980"/>
              <a:ext cx="207941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Evolution of </a:t>
              </a:r>
              <a:endParaRPr lang="en-IN" dirty="0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2989806E-DD86-89B2-0FB1-232F31B7A54E}"/>
                </a:ext>
              </a:extLst>
            </p:cNvPr>
            <p:cNvSpPr txBox="1"/>
            <p:nvPr/>
          </p:nvSpPr>
          <p:spPr>
            <a:xfrm>
              <a:off x="6014044" y="2981980"/>
              <a:ext cx="197041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Second </a:t>
              </a:r>
              <a:r>
                <a:rPr lang="en-US" dirty="0" err="1"/>
                <a:t>DoF</a:t>
              </a:r>
              <a:endParaRPr lang="en-IN" dirty="0"/>
            </a:p>
          </p:txBody>
        </p:sp>
        <p:sp>
          <p:nvSpPr>
            <p:cNvPr id="27" name="Arrow: Right 26">
              <a:extLst>
                <a:ext uri="{FF2B5EF4-FFF2-40B4-BE49-F238E27FC236}">
                  <a16:creationId xmlns:a16="http://schemas.microsoft.com/office/drawing/2014/main" id="{94AB36A7-C98F-4508-B57E-31F19ECBB8FE}"/>
                </a:ext>
              </a:extLst>
            </p:cNvPr>
            <p:cNvSpPr/>
            <p:nvPr/>
          </p:nvSpPr>
          <p:spPr>
            <a:xfrm>
              <a:off x="3200400" y="3063875"/>
              <a:ext cx="2286000" cy="412416"/>
            </a:xfrm>
            <a:prstGeom prst="rightArrow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</p:spTree>
    <p:extLst>
      <p:ext uri="{BB962C8B-B14F-4D97-AF65-F5344CB8AC3E}">
        <p14:creationId xmlns:p14="http://schemas.microsoft.com/office/powerpoint/2010/main" val="564479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39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39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39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39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39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907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6379EC6D-8134-9070-52F7-57C51D46ADB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914400"/>
          </a:xfrm>
        </p:spPr>
        <p:txBody>
          <a:bodyPr/>
          <a:lstStyle/>
          <a:p>
            <a:r>
              <a:rPr lang="en-US" altLang="en-US" sz="2800" dirty="0"/>
              <a:t>Classification of Turbo-machines</a:t>
            </a:r>
          </a:p>
        </p:txBody>
      </p:sp>
      <p:sp>
        <p:nvSpPr>
          <p:cNvPr id="123907" name="Rectangle 3">
            <a:extLst>
              <a:ext uri="{FF2B5EF4-FFF2-40B4-BE49-F238E27FC236}">
                <a16:creationId xmlns:a16="http://schemas.microsoft.com/office/drawing/2014/main" id="{D1556ECC-B94C-AD3A-006A-2BC06423758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1247" y="1219200"/>
            <a:ext cx="8546773" cy="1743703"/>
          </a:xfrm>
        </p:spPr>
        <p:txBody>
          <a:bodyPr/>
          <a:lstStyle/>
          <a:p>
            <a:r>
              <a:rPr lang="en-US" altLang="en-US" sz="2400" dirty="0"/>
              <a:t>Two main categories of turbo-machine are identified: </a:t>
            </a:r>
          </a:p>
          <a:p>
            <a:r>
              <a:rPr lang="en-US" altLang="en-US" sz="2400" dirty="0"/>
              <a:t>Secondly, those that </a:t>
            </a:r>
            <a:r>
              <a:rPr lang="en-US" altLang="en-US" sz="2400" i="1" dirty="0"/>
              <a:t>produce </a:t>
            </a:r>
            <a:r>
              <a:rPr lang="en-US" altLang="en-US" sz="2400" dirty="0"/>
              <a:t>power by expanding fluid to a lower pressure or head (hydraulic, steam and gas turbines).</a:t>
            </a:r>
          </a:p>
          <a:p>
            <a:r>
              <a:rPr lang="en-US" altLang="en-US" sz="2400" dirty="0"/>
              <a:t>Fluid Power to Shaft Power: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4081C67-BA09-E674-0F74-CCF0B9416852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DF4E45D8-2D47-26A2-187F-2838DE53AC7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E360E9C4-ABD9-2615-7B6C-E9FDB033BAD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0303592A-2CD0-46D9-1262-9DF4B37A890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8">
                  <a:extLst>
                    <a:ext uri="{FF2B5EF4-FFF2-40B4-BE49-F238E27FC236}">
                      <a16:creationId xmlns:a16="http://schemas.microsoft.com/office/drawing/2014/main" id="{5D6E8E26-0FF2-3CD8-3D1B-B27683CE0EE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286F140A-8F0C-5743-E4DD-476C69AEF09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D513F877-E3AE-4466-D676-6905C0486EB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2411D3B4-3091-2E31-3868-90A2289EF92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3911CF2B-9E2E-0EA6-713A-AF055E91BB6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B861FC6C-7307-C3AE-CE45-ADFDC062639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C9B17F9B-BC00-3D5C-3366-18D771A1921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65E020EE-B09A-1C52-B3B8-1D74901EF33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6">
                      <a:extLst>
                        <a:ext uri="{FF2B5EF4-FFF2-40B4-BE49-F238E27FC236}">
                          <a16:creationId xmlns:a16="http://schemas.microsoft.com/office/drawing/2014/main" id="{79E92187-4AA3-E69C-859C-675240BB118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7">
                      <a:extLst>
                        <a:ext uri="{FF2B5EF4-FFF2-40B4-BE49-F238E27FC236}">
                          <a16:creationId xmlns:a16="http://schemas.microsoft.com/office/drawing/2014/main" id="{2F98A959-EB10-F85D-9310-29123C707B3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2E01EC26-EF32-69A7-65D0-0C64692F0B7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4BBE9C04-F299-B7C6-868A-C9BEAB1EA2F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5937ABDC-B240-4DEA-2CC0-77129B21B26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738936DE-B7DE-782D-946E-52483A49AB0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A88B3C9E-5237-5B3C-E500-75CC2050330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21" name="Picture 20">
            <a:extLst>
              <a:ext uri="{FF2B5EF4-FFF2-40B4-BE49-F238E27FC236}">
                <a16:creationId xmlns:a16="http://schemas.microsoft.com/office/drawing/2014/main" id="{6B17FB36-C7C5-AB73-BEF6-D447D955A0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800" y="3048000"/>
            <a:ext cx="8157730" cy="3391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8626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39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239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239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907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3">
            <a:extLst>
              <a:ext uri="{FF2B5EF4-FFF2-40B4-BE49-F238E27FC236}">
                <a16:creationId xmlns:a16="http://schemas.microsoft.com/office/drawing/2014/main" id="{EB807BB7-ABCB-5A39-750C-041AC7FECC9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66800" y="74613"/>
            <a:ext cx="7772400" cy="1143000"/>
          </a:xfrm>
        </p:spPr>
        <p:txBody>
          <a:bodyPr/>
          <a:lstStyle/>
          <a:p>
            <a:r>
              <a:rPr lang="en-US" altLang="en-US" sz="2800" dirty="0"/>
              <a:t>The Family of Steam Pumps : </a:t>
            </a:r>
            <a:r>
              <a:rPr lang="en-IN" altLang="en-US" sz="2800" dirty="0"/>
              <a:t>Artificial Horse/animal</a:t>
            </a:r>
            <a:endParaRPr lang="en-US" altLang="en-US" sz="2800" dirty="0"/>
          </a:p>
        </p:txBody>
      </p:sp>
      <p:sp>
        <p:nvSpPr>
          <p:cNvPr id="8195" name="AutoShape 2" descr="http://d1068036.site.myhosting.com/chemGraphics.f/SteamEngines.gif">
            <a:extLst>
              <a:ext uri="{FF2B5EF4-FFF2-40B4-BE49-F238E27FC236}">
                <a16:creationId xmlns:a16="http://schemas.microsoft.com/office/drawing/2014/main" id="{7E5F8349-FDA1-2835-F460-9D04A610F39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6200" y="-1825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Arial" panose="020B0604020202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DC0BB677-7246-B9D7-1409-D7A953218457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D576648F-FEA3-4897-577E-5673ED1D79C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4C286B95-8256-8416-753C-427219548CF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11233AAA-C07F-E31A-B457-C4B4718A5A8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8">
                  <a:extLst>
                    <a:ext uri="{FF2B5EF4-FFF2-40B4-BE49-F238E27FC236}">
                      <a16:creationId xmlns:a16="http://schemas.microsoft.com/office/drawing/2014/main" id="{62AAF96E-9AC9-B3F0-D885-64103C52FF4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7D3D2540-274C-AD11-2194-EBFD9A1DA2A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B26E6879-54B6-AC27-F63D-EFFCA031B8C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8F8D2645-1836-E9EA-A9A7-5D3A99FB736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2">
                    <a:extLst>
                      <a:ext uri="{FF2B5EF4-FFF2-40B4-BE49-F238E27FC236}">
                        <a16:creationId xmlns:a16="http://schemas.microsoft.com/office/drawing/2014/main" id="{2EDD2ECF-C87B-06C2-EBFC-0A72434DD87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8C4C53ED-AE4C-51C0-2F1E-9BE75A6577E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CDC4FF8C-B013-DD8F-0CA1-DED199546C6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5">
                    <a:extLst>
                      <a:ext uri="{FF2B5EF4-FFF2-40B4-BE49-F238E27FC236}">
                        <a16:creationId xmlns:a16="http://schemas.microsoft.com/office/drawing/2014/main" id="{894FAB32-2CCC-3EAD-EDD6-93FD144D99C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6">
                      <a:extLst>
                        <a:ext uri="{FF2B5EF4-FFF2-40B4-BE49-F238E27FC236}">
                          <a16:creationId xmlns:a16="http://schemas.microsoft.com/office/drawing/2014/main" id="{1BB30395-F09D-30C5-FA77-A4E75CDD2AF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7">
                      <a:extLst>
                        <a:ext uri="{FF2B5EF4-FFF2-40B4-BE49-F238E27FC236}">
                          <a16:creationId xmlns:a16="http://schemas.microsoft.com/office/drawing/2014/main" id="{647E9CDA-CB68-9233-6184-E9D9A33330C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FFAF5EBE-E4CD-B25C-4988-8DC41383E9B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9">
                      <a:extLst>
                        <a:ext uri="{FF2B5EF4-FFF2-40B4-BE49-F238E27FC236}">
                          <a16:creationId xmlns:a16="http://schemas.microsoft.com/office/drawing/2014/main" id="{F8315789-48BC-9B6C-EA19-89A4B0D1482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F7F64CC3-3640-9878-2CFB-606067E7DAF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328CA0CE-3E3E-CA86-95E5-B9C72738049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FE1734FB-DCE5-FF0D-8C2B-961D5587D16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E97D4A0D-B458-E681-9E0F-F79447ED8EE0}"/>
              </a:ext>
            </a:extLst>
          </p:cNvPr>
          <p:cNvSpPr txBox="1"/>
          <p:nvPr/>
        </p:nvSpPr>
        <p:spPr>
          <a:xfrm>
            <a:off x="685800" y="1295400"/>
            <a:ext cx="49984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Fire  Power to Mechanical Power</a:t>
            </a:r>
            <a:endParaRPr lang="en-IN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4D2E33CA-28B3-D3B8-A5BA-91E0339A3DD7}"/>
              </a:ext>
            </a:extLst>
          </p:cNvPr>
          <p:cNvGrpSpPr/>
          <p:nvPr/>
        </p:nvGrpSpPr>
        <p:grpSpPr>
          <a:xfrm>
            <a:off x="685800" y="5638800"/>
            <a:ext cx="7527255" cy="523220"/>
            <a:chOff x="457200" y="2981980"/>
            <a:chExt cx="7527255" cy="523220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308AD349-9EF3-4941-AE13-06741061E102}"/>
                </a:ext>
              </a:extLst>
            </p:cNvPr>
            <p:cNvSpPr txBox="1"/>
            <p:nvPr/>
          </p:nvSpPr>
          <p:spPr>
            <a:xfrm>
              <a:off x="457200" y="2981980"/>
              <a:ext cx="207941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Evolution of </a:t>
              </a:r>
              <a:endParaRPr lang="en-IN" dirty="0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CC72104-2070-402B-FA3E-0306A0B34587}"/>
                </a:ext>
              </a:extLst>
            </p:cNvPr>
            <p:cNvSpPr txBox="1"/>
            <p:nvPr/>
          </p:nvSpPr>
          <p:spPr>
            <a:xfrm>
              <a:off x="6014044" y="2981980"/>
              <a:ext cx="197041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Second </a:t>
              </a:r>
              <a:r>
                <a:rPr lang="en-US" dirty="0" err="1"/>
                <a:t>DoF</a:t>
              </a:r>
              <a:endParaRPr lang="en-IN" dirty="0"/>
            </a:p>
          </p:txBody>
        </p:sp>
        <p:sp>
          <p:nvSpPr>
            <p:cNvPr id="25" name="Arrow: Right 24">
              <a:extLst>
                <a:ext uri="{FF2B5EF4-FFF2-40B4-BE49-F238E27FC236}">
                  <a16:creationId xmlns:a16="http://schemas.microsoft.com/office/drawing/2014/main" id="{5BCA757D-08EA-5B67-D9A7-FADB1BB6DD0E}"/>
                </a:ext>
              </a:extLst>
            </p:cNvPr>
            <p:cNvSpPr/>
            <p:nvPr/>
          </p:nvSpPr>
          <p:spPr>
            <a:xfrm>
              <a:off x="3200400" y="3063875"/>
              <a:ext cx="2286000" cy="412416"/>
            </a:xfrm>
            <a:prstGeom prst="rightArrow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pic>
        <p:nvPicPr>
          <p:cNvPr id="1028" name="Picture 4" descr="Understanding Steam Engines: How They Work and Are Made">
            <a:extLst>
              <a:ext uri="{FF2B5EF4-FFF2-40B4-BE49-F238E27FC236}">
                <a16:creationId xmlns:a16="http://schemas.microsoft.com/office/drawing/2014/main" id="{B01EAE64-E865-118B-2813-DC7DC2F2E3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4924" y="1876426"/>
            <a:ext cx="5547876" cy="3488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91DC80F5-C6FA-F9D6-E301-8B880D25091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r>
              <a:rPr lang="en-US" altLang="en-US" sz="2800" dirty="0"/>
              <a:t>Advanced Classification : Flow Path</a:t>
            </a:r>
          </a:p>
        </p:txBody>
      </p:sp>
      <p:pic>
        <p:nvPicPr>
          <p:cNvPr id="4" name="Picture 3" descr="Image391">
            <a:extLst>
              <a:ext uri="{FF2B5EF4-FFF2-40B4-BE49-F238E27FC236}">
                <a16:creationId xmlns:a16="http://schemas.microsoft.com/office/drawing/2014/main" id="{B5EE8191-7B85-9FBD-1816-5594A1D80D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143000"/>
            <a:ext cx="6705600" cy="5281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13A270AF-DED9-6113-09AE-3FB0A4E0C4AF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B50A0284-B784-5B22-C098-8A44E4F7848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8346101A-67A5-5D5E-33FB-04780A78F49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6451DE05-9519-37C5-409D-2D8CC57E921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EAA68D20-0DE5-57B6-A467-09ACBA5BB02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7E28CCF8-5656-1F01-6F8C-32D31148E68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FB1BA866-6937-31F8-90C5-91A22AA6BB4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E5CC8184-8517-79C9-020C-19600C305CC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2">
                    <a:extLst>
                      <a:ext uri="{FF2B5EF4-FFF2-40B4-BE49-F238E27FC236}">
                        <a16:creationId xmlns:a16="http://schemas.microsoft.com/office/drawing/2014/main" id="{E22E3B11-F9EF-8EC5-C09C-7D318842E71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72225A53-B4D5-2BCD-AF08-3868E412AB3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8B14E19E-957B-4211-C752-40C1C6B6CE5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5">
                    <a:extLst>
                      <a:ext uri="{FF2B5EF4-FFF2-40B4-BE49-F238E27FC236}">
                        <a16:creationId xmlns:a16="http://schemas.microsoft.com/office/drawing/2014/main" id="{6FC83B9A-152C-DAC0-E618-EEA71EBFC67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D630D0A7-76AE-BB74-62AC-23FFBF2FE6D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BF754E8A-BA87-22D9-9BD2-849D074ED75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3FCA9A24-5260-699C-3C6A-6C360D37D69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9">
                      <a:extLst>
                        <a:ext uri="{FF2B5EF4-FFF2-40B4-BE49-F238E27FC236}">
                          <a16:creationId xmlns:a16="http://schemas.microsoft.com/office/drawing/2014/main" id="{53CB4FF8-44F2-F9E2-A539-401881B38B0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A61F113C-A5D8-D240-95C4-AB0C0F72A72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6AEF475F-FDE9-1D62-96EC-F2FE9BE218B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900A412B-2459-6716-0FBA-5E3FBD1AB65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2326B09E-DDA1-DBC6-D723-FA3B4C3B4FA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r>
              <a:rPr lang="en-US" altLang="en-US" sz="2800"/>
              <a:t>Classification : Flow Path</a:t>
            </a: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C12DD1BC-EFEB-5D0A-FC4E-4913CEADAF6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219200"/>
            <a:ext cx="7772400" cy="5105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400"/>
              <a:t>Turbo-machines are further categorised according to the nature of the flow path through the passages of the rotor.</a:t>
            </a:r>
          </a:p>
          <a:p>
            <a:pPr>
              <a:lnSpc>
                <a:spcPct val="90000"/>
              </a:lnSpc>
            </a:pPr>
            <a:r>
              <a:rPr lang="en-US" altLang="en-US" sz="2400"/>
              <a:t>When the path of the </a:t>
            </a:r>
            <a:r>
              <a:rPr lang="en-US" altLang="en-US" sz="2400" i="1"/>
              <a:t>through-flow </a:t>
            </a:r>
            <a:r>
              <a:rPr lang="en-US" altLang="en-US" sz="2400"/>
              <a:t>is wholly or mainly parallel to the axis of rotation, the device is termed an </a:t>
            </a:r>
            <a:r>
              <a:rPr lang="en-US" altLang="en-US" sz="2400" i="1"/>
              <a:t>axial flow turbo-machine.</a:t>
            </a:r>
          </a:p>
          <a:p>
            <a:pPr>
              <a:lnSpc>
                <a:spcPct val="90000"/>
              </a:lnSpc>
            </a:pPr>
            <a:r>
              <a:rPr lang="en-US" altLang="en-US" sz="2400"/>
              <a:t>When the path of the </a:t>
            </a:r>
            <a:r>
              <a:rPr lang="en-US" altLang="en-US" sz="2400" i="1"/>
              <a:t>through-flow </a:t>
            </a:r>
            <a:r>
              <a:rPr lang="en-US" altLang="en-US" sz="2400"/>
              <a:t>is wholly or mainly in a plane perpendicular to the rotation axis, the device is termed a </a:t>
            </a:r>
            <a:r>
              <a:rPr lang="en-US" altLang="en-US" sz="2400" i="1"/>
              <a:t>radial flow turbo-machine. </a:t>
            </a:r>
          </a:p>
          <a:p>
            <a:pPr>
              <a:lnSpc>
                <a:spcPct val="90000"/>
              </a:lnSpc>
            </a:pPr>
            <a:r>
              <a:rPr lang="en-US" altLang="en-US" sz="2400" i="1"/>
              <a:t>Mixed flow turbo-machines </a:t>
            </a:r>
            <a:r>
              <a:rPr lang="en-US" altLang="en-US" sz="2400"/>
              <a:t>are widely used. </a:t>
            </a:r>
          </a:p>
          <a:p>
            <a:pPr>
              <a:lnSpc>
                <a:spcPct val="90000"/>
              </a:lnSpc>
            </a:pPr>
            <a:r>
              <a:rPr lang="en-US" altLang="en-US" sz="2400"/>
              <a:t>The term </a:t>
            </a:r>
            <a:r>
              <a:rPr lang="en-US" altLang="en-US" sz="2400" i="1"/>
              <a:t>mixed flow </a:t>
            </a:r>
            <a:r>
              <a:rPr lang="en-US" altLang="en-US" sz="2400"/>
              <a:t>refers to the direction of the through-flow at rotor outlet when both radial and axial velocity components are present in significant amounts.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BF67379-C744-8A1C-9A19-BDF5523BF220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D4B51E5F-729E-97C3-3FC8-88199A0C680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B6A3E512-AAEF-8E41-2E08-447CB011F90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5C802551-5430-F7BC-3D73-A370D1B78A3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C3A5FC71-4B05-5BEA-19DB-FF94A5FAB30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9">
                    <a:extLst>
                      <a:ext uri="{FF2B5EF4-FFF2-40B4-BE49-F238E27FC236}">
                        <a16:creationId xmlns:a16="http://schemas.microsoft.com/office/drawing/2014/main" id="{293308C5-C532-EDD4-06A3-36CC27AC3AA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C7E5AF66-B3DE-9E11-69F0-5F1D847F97B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FF02D99E-AAF4-39B0-5D32-8937F8781B5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969EBE18-509A-276A-092E-8A23A0F3CF2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3977FBCE-6364-FFC2-ED10-43D9B68C0B6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E8D3C2E6-148F-0342-03B8-2060116DB8A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33293BB2-4C70-80E6-A64B-B9756C6B703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CAF821BD-3255-EF56-6892-A712DA7F2C3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0EB79EEE-03F3-8B6F-B856-BA83E2D89D1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6C4F2EB9-F610-60CF-35E4-AD0436ACDA1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00D441E8-F788-EB70-E5D8-671C960625C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F7A42DDD-AF01-7B8B-D833-B15BF705088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AF23506D-0B7C-5806-B7CC-A0680084024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28744572-9DB2-AB49-A3ED-D81514EF1C7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C123E899-CB88-2A05-31BD-59BA8749D4D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0"/>
            <a:ext cx="7772400" cy="1143000"/>
          </a:xfrm>
        </p:spPr>
        <p:txBody>
          <a:bodyPr/>
          <a:lstStyle/>
          <a:p>
            <a:r>
              <a:rPr lang="en-US" altLang="en-US" sz="2800"/>
              <a:t>Solid – Fluid Interaction Level</a:t>
            </a:r>
          </a:p>
        </p:txBody>
      </p:sp>
      <p:sp>
        <p:nvSpPr>
          <p:cNvPr id="117763" name="Rectangle 3">
            <a:extLst>
              <a:ext uri="{FF2B5EF4-FFF2-40B4-BE49-F238E27FC236}">
                <a16:creationId xmlns:a16="http://schemas.microsoft.com/office/drawing/2014/main" id="{4D29F483-04F9-C3E3-3123-87FB13C87C7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62000" y="1524000"/>
            <a:ext cx="7772400" cy="3048000"/>
          </a:xfrm>
        </p:spPr>
        <p:txBody>
          <a:bodyPr/>
          <a:lstStyle/>
          <a:p>
            <a:r>
              <a:rPr lang="en-US" altLang="en-US" sz="2800">
                <a:cs typeface="Times New Roman" panose="02020603050405020304" pitchFamily="18" charset="0"/>
              </a:rPr>
              <a:t>Open flow</a:t>
            </a:r>
          </a:p>
          <a:p>
            <a:pPr lvl="1"/>
            <a:r>
              <a:rPr lang="en-US" altLang="en-US" sz="2400">
                <a:cs typeface="Times New Roman" panose="02020603050405020304" pitchFamily="18" charset="0"/>
              </a:rPr>
              <a:t>No casing or enclosure for the rotating device</a:t>
            </a:r>
          </a:p>
          <a:p>
            <a:pPr lvl="1"/>
            <a:r>
              <a:rPr lang="en-US" altLang="en-US">
                <a:cs typeface="Times New Roman" panose="02020603050405020304" pitchFamily="18" charset="0"/>
              </a:rPr>
              <a:t>Propeller is an open flow power consuming device.</a:t>
            </a:r>
          </a:p>
          <a:p>
            <a:pPr lvl="1"/>
            <a:r>
              <a:rPr lang="en-US" altLang="en-US">
                <a:cs typeface="Times New Roman" panose="02020603050405020304" pitchFamily="18" charset="0"/>
              </a:rPr>
              <a:t>Windmill is an open flow power generating device.</a:t>
            </a:r>
          </a:p>
        </p:txBody>
      </p:sp>
      <p:pic>
        <p:nvPicPr>
          <p:cNvPr id="39941" name="Picture 5" descr="http://upload.wikimedia.org/wikipedia/commons/c/c3/Hercules.propeller.arp.jpg">
            <a:extLst>
              <a:ext uri="{FF2B5EF4-FFF2-40B4-BE49-F238E27FC236}">
                <a16:creationId xmlns:a16="http://schemas.microsoft.com/office/drawing/2014/main" id="{54ED4D49-6620-9623-7D66-F075204A5B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338262"/>
            <a:ext cx="5029200" cy="3690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0F60502-4FEC-4011-61A0-2227C459E0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0" y="5648325"/>
            <a:ext cx="58674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dirty="0">
                <a:cs typeface="Times New Roman" panose="02020603050405020304" pitchFamily="18" charset="0"/>
              </a:rPr>
              <a:t>Enclosed or encased flow devices</a:t>
            </a:r>
            <a:endParaRPr lang="en-US" altLang="en-US" dirty="0"/>
          </a:p>
        </p:txBody>
      </p:sp>
      <p:pic>
        <p:nvPicPr>
          <p:cNvPr id="39943" name="Picture 7" descr="http://4.bp.blogspot.com/_FdUmqytgui8/TVJdIdhdtZI/AAAAAAAABL4/jZ0qxV_QodU/s1600/bhagavad-gita1.jpg">
            <a:extLst>
              <a:ext uri="{FF2B5EF4-FFF2-40B4-BE49-F238E27FC236}">
                <a16:creationId xmlns:a16="http://schemas.microsoft.com/office/drawing/2014/main" id="{C63E6858-D560-2FE8-066D-AAF6BFAB91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1314450"/>
            <a:ext cx="2857500" cy="409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2B17C8F0-675C-0970-7337-508D20BD2BE7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F916C86E-FAB1-EB2E-ECB2-2CDC9041DCB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57C973BF-14AD-E811-FA1E-C1916D751AE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ECDBC95F-160B-CC5B-5BBC-88E6E462254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79FA7AE6-C297-44A7-2858-DAE967B24FB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3C8A8961-EAC0-4B8F-2286-EAE507127C4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F08694CF-5DA0-FB7B-358C-81EE4B088C7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A1EDEDD4-468D-5ECE-70CF-1265983D27D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2">
                    <a:extLst>
                      <a:ext uri="{FF2B5EF4-FFF2-40B4-BE49-F238E27FC236}">
                        <a16:creationId xmlns:a16="http://schemas.microsoft.com/office/drawing/2014/main" id="{3026C09F-05AF-987F-0813-47BB9D4781A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DFAE89D6-0FC5-C7E1-ACDD-9DE88143701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4D84AB5A-BB08-7DC1-AEB9-386CB06F332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5">
                    <a:extLst>
                      <a:ext uri="{FF2B5EF4-FFF2-40B4-BE49-F238E27FC236}">
                        <a16:creationId xmlns:a16="http://schemas.microsoft.com/office/drawing/2014/main" id="{6E5CCB7F-C74B-56E5-5826-59BDB9DF294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D164C468-7FE0-608D-C0A4-4A4A4F90823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1BD5DF92-94BC-1738-8B56-10D470880DE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C1FCD834-6EC3-45BE-D898-5E3885809FB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9">
                      <a:extLst>
                        <a:ext uri="{FF2B5EF4-FFF2-40B4-BE49-F238E27FC236}">
                          <a16:creationId xmlns:a16="http://schemas.microsoft.com/office/drawing/2014/main" id="{41421C50-01B6-1BB2-A59E-5B2560DD157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BEFF7BA7-D3AC-26D3-3B6F-C8E9EB4AB46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085E9A0E-EDD5-FE26-C0D2-3D989A00C72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18AA2EA7-3DD8-CAB1-6DF1-C285198EEEC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77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177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177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177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399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399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763" grpId="0" build="p" autoUpdateAnimBg="0"/>
      <p:bldP spid="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3">
            <a:extLst>
              <a:ext uri="{FF2B5EF4-FFF2-40B4-BE49-F238E27FC236}">
                <a16:creationId xmlns:a16="http://schemas.microsoft.com/office/drawing/2014/main" id="{93BCACD0-7188-D487-A359-B7FCFA478C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000" y="1600200"/>
            <a:ext cx="7772400" cy="765175"/>
          </a:xfrm>
        </p:spPr>
        <p:txBody>
          <a:bodyPr/>
          <a:lstStyle/>
          <a:p>
            <a:r>
              <a:rPr lang="en-US" altLang="en-US" sz="2800" dirty="0"/>
              <a:t>Any Unified Theory for Invention of Hardware? </a:t>
            </a:r>
          </a:p>
        </p:txBody>
      </p:sp>
      <p:sp>
        <p:nvSpPr>
          <p:cNvPr id="3" name="Title 3">
            <a:extLst>
              <a:ext uri="{FF2B5EF4-FFF2-40B4-BE49-F238E27FC236}">
                <a16:creationId xmlns:a16="http://schemas.microsoft.com/office/drawing/2014/main" id="{8124873E-C6D8-3519-3D43-D088A4ACA11E}"/>
              </a:ext>
            </a:extLst>
          </p:cNvPr>
          <p:cNvSpPr txBox="1">
            <a:spLocks/>
          </p:cNvSpPr>
          <p:nvPr/>
        </p:nvSpPr>
        <p:spPr bwMode="auto">
          <a:xfrm>
            <a:off x="762000" y="3276600"/>
            <a:ext cx="7772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en-US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Developed by the Father of Turbomachines…</a:t>
            </a:r>
            <a:br>
              <a:rPr lang="en-US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endParaRPr lang="en-US" kern="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C283381-9A44-857A-7430-A93202A4DF94}"/>
              </a:ext>
            </a:extLst>
          </p:cNvPr>
          <p:cNvSpPr txBox="1">
            <a:spLocks/>
          </p:cNvSpPr>
          <p:nvPr/>
        </p:nvSpPr>
        <p:spPr bwMode="auto">
          <a:xfrm>
            <a:off x="685800" y="4876800"/>
            <a:ext cx="7772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en-US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The Fundamental Model for Turbomachinery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68DB1F3-3EF4-91BF-4869-7D3EEEF68CA7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5" name="Picture 22" descr="Logo usage Guidelines">
              <a:extLst>
                <a:ext uri="{FF2B5EF4-FFF2-40B4-BE49-F238E27FC236}">
                  <a16:creationId xmlns:a16="http://schemas.microsoft.com/office/drawing/2014/main" id="{0093DF18-DB90-5642-62DF-A871A09BD7B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6" name="Group 38">
              <a:extLst>
                <a:ext uri="{FF2B5EF4-FFF2-40B4-BE49-F238E27FC236}">
                  <a16:creationId xmlns:a16="http://schemas.microsoft.com/office/drawing/2014/main" id="{6612D680-A47F-FA63-9B70-610E461B4BC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19">
                <a:extLst>
                  <a:ext uri="{FF2B5EF4-FFF2-40B4-BE49-F238E27FC236}">
                    <a16:creationId xmlns:a16="http://schemas.microsoft.com/office/drawing/2014/main" id="{3E78CCC3-ED43-A759-034A-11A7159B285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7BFB4958-AE43-5F7C-4878-36C0D0819E5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1" name="Group 9">
                    <a:extLst>
                      <a:ext uri="{FF2B5EF4-FFF2-40B4-BE49-F238E27FC236}">
                        <a16:creationId xmlns:a16="http://schemas.microsoft.com/office/drawing/2014/main" id="{71547C17-FA19-78CD-A8CE-9AECAF861B1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1" name="Rectangle 10">
                      <a:extLst>
                        <a:ext uri="{FF2B5EF4-FFF2-40B4-BE49-F238E27FC236}">
                          <a16:creationId xmlns:a16="http://schemas.microsoft.com/office/drawing/2014/main" id="{AA552408-B463-5B6A-3079-89F4B56E7DB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1">
                      <a:extLst>
                        <a:ext uri="{FF2B5EF4-FFF2-40B4-BE49-F238E27FC236}">
                          <a16:creationId xmlns:a16="http://schemas.microsoft.com/office/drawing/2014/main" id="{8CA71E72-9AB3-418F-A1F5-D78E2155548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2">
                    <a:extLst>
                      <a:ext uri="{FF2B5EF4-FFF2-40B4-BE49-F238E27FC236}">
                        <a16:creationId xmlns:a16="http://schemas.microsoft.com/office/drawing/2014/main" id="{97F319C3-ED09-D932-8592-0830B9273A0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9" name="Rectangle 13">
                      <a:extLst>
                        <a:ext uri="{FF2B5EF4-FFF2-40B4-BE49-F238E27FC236}">
                          <a16:creationId xmlns:a16="http://schemas.microsoft.com/office/drawing/2014/main" id="{92FAD4F8-7DF1-5F58-88C7-20488959E18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4">
                      <a:extLst>
                        <a:ext uri="{FF2B5EF4-FFF2-40B4-BE49-F238E27FC236}">
                          <a16:creationId xmlns:a16="http://schemas.microsoft.com/office/drawing/2014/main" id="{79AE04B9-B998-C785-8536-78D1FF5EF8D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5">
                    <a:extLst>
                      <a:ext uri="{FF2B5EF4-FFF2-40B4-BE49-F238E27FC236}">
                        <a16:creationId xmlns:a16="http://schemas.microsoft.com/office/drawing/2014/main" id="{25F7AB00-3DD7-003B-DC1D-56315A3D648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774E25C0-C801-EDE2-7326-EF029CA8BC0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F6AE9E44-12D2-1869-4755-C10141331AF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8">
                    <a:extLst>
                      <a:ext uri="{FF2B5EF4-FFF2-40B4-BE49-F238E27FC236}">
                        <a16:creationId xmlns:a16="http://schemas.microsoft.com/office/drawing/2014/main" id="{095C1682-A751-FB17-2274-A8F4F708923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5" name="Rectangle 19">
                      <a:extLst>
                        <a:ext uri="{FF2B5EF4-FFF2-40B4-BE49-F238E27FC236}">
                          <a16:creationId xmlns:a16="http://schemas.microsoft.com/office/drawing/2014/main" id="{13336AB0-8F32-BF44-DA94-EBE06B41337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20">
                      <a:extLst>
                        <a:ext uri="{FF2B5EF4-FFF2-40B4-BE49-F238E27FC236}">
                          <a16:creationId xmlns:a16="http://schemas.microsoft.com/office/drawing/2014/main" id="{EDBAAC6E-6A90-C56F-2B92-B1A05BAD236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0" name="Rectangle 21">
                  <a:extLst>
                    <a:ext uri="{FF2B5EF4-FFF2-40B4-BE49-F238E27FC236}">
                      <a16:creationId xmlns:a16="http://schemas.microsoft.com/office/drawing/2014/main" id="{240B7B76-EA97-7D7F-78E1-BF8D301A22B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6B1D49BF-4864-399B-FBDB-A7D603027B6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6" grpId="0"/>
      <p:bldP spid="3" grpId="0"/>
      <p:bldP spid="4" grpId="0"/>
    </p:bldLst>
  </p:timing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8332</TotalTime>
  <Words>810</Words>
  <Application>Microsoft Office PowerPoint</Application>
  <PresentationFormat>On-screen Show (4:3)</PresentationFormat>
  <Paragraphs>165</Paragraphs>
  <Slides>24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2" baseType="lpstr">
      <vt:lpstr>Arial</vt:lpstr>
      <vt:lpstr>Arial Black</vt:lpstr>
      <vt:lpstr>Cambria Math</vt:lpstr>
      <vt:lpstr>CommercialScript BT</vt:lpstr>
      <vt:lpstr>Harlow Solid Italic</vt:lpstr>
      <vt:lpstr>Tempus Sans ITC</vt:lpstr>
      <vt:lpstr>Times New Roman</vt:lpstr>
      <vt:lpstr>Default Design</vt:lpstr>
      <vt:lpstr> Identification &amp; Classification of Turbomachinery</vt:lpstr>
      <vt:lpstr>Extrasomatic View of Natural Resources</vt:lpstr>
      <vt:lpstr> Sources for Extra-somatic Needs </vt:lpstr>
      <vt:lpstr>Extrasomatic View of Natural Resources</vt:lpstr>
      <vt:lpstr>Travel on Water: Fractional DoF to Second DOF</vt:lpstr>
      <vt:lpstr>Utilization of Wind Power for Immediate Displacement</vt:lpstr>
      <vt:lpstr>Utilization of Wind Power for Creation of Artificial Horse</vt:lpstr>
      <vt:lpstr>Thermodynamics (20th Century view)  of Fluid-machines</vt:lpstr>
      <vt:lpstr>Thermodynamic Superiority of A Turbomachine</vt:lpstr>
      <vt:lpstr>Ideal Utilization of Fluid Energy</vt:lpstr>
      <vt:lpstr>The Thermodynamic Classification of Fluid-Machines</vt:lpstr>
      <vt:lpstr>Fluid Dynamics of A Turbomachine</vt:lpstr>
      <vt:lpstr>The Ancient Design : Undershot Water Wheel : 4000BC</vt:lpstr>
      <vt:lpstr>SOME TYPES OF WIND TURBINES: HAWT </vt:lpstr>
      <vt:lpstr>Various Types of  Modern Hydraulic Turbomachines </vt:lpstr>
      <vt:lpstr>Why So Many?</vt:lpstr>
      <vt:lpstr>Classification of Turbo-machines</vt:lpstr>
      <vt:lpstr>Classification of Turbo-machines</vt:lpstr>
      <vt:lpstr>Classification of Turbo-machines</vt:lpstr>
      <vt:lpstr>The Family of Steam Pumps : Artificial Horse/animal</vt:lpstr>
      <vt:lpstr>Advanced Classification : Flow Path</vt:lpstr>
      <vt:lpstr>Classification : Flow Path</vt:lpstr>
      <vt:lpstr>Solid – Fluid Interaction Level</vt:lpstr>
      <vt:lpstr>Any Unified Theory for Invention of Hardware?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abc</dc:creator>
  <cp:lastModifiedBy>P M V Subbarao</cp:lastModifiedBy>
  <cp:revision>793</cp:revision>
  <dcterms:created xsi:type="dcterms:W3CDTF">2003-07-30T05:45:36Z</dcterms:created>
  <dcterms:modified xsi:type="dcterms:W3CDTF">2025-08-04T02:21:02Z</dcterms:modified>
</cp:coreProperties>
</file>