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1.xml" ContentType="application/vnd.openxmlformats-officedocument.presentationml.notesSlide+xml"/>
  <Override PartName="/ppt/ink/ink5.xml" ContentType="application/inkml+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75" r:id="rId2"/>
    <p:sldId id="620" r:id="rId3"/>
    <p:sldId id="314" r:id="rId4"/>
    <p:sldId id="628" r:id="rId5"/>
    <p:sldId id="629" r:id="rId6"/>
    <p:sldId id="625" r:id="rId7"/>
    <p:sldId id="542" r:id="rId8"/>
    <p:sldId id="623" r:id="rId9"/>
    <p:sldId id="543" r:id="rId10"/>
    <p:sldId id="547" r:id="rId11"/>
    <p:sldId id="601" r:id="rId12"/>
    <p:sldId id="603" r:id="rId13"/>
    <p:sldId id="624" r:id="rId14"/>
    <p:sldId id="622" r:id="rId15"/>
    <p:sldId id="645" r:id="rId16"/>
    <p:sldId id="581" r:id="rId17"/>
    <p:sldId id="584" r:id="rId18"/>
    <p:sldId id="631" r:id="rId19"/>
    <p:sldId id="632" r:id="rId20"/>
    <p:sldId id="633" r:id="rId21"/>
    <p:sldId id="639" r:id="rId22"/>
    <p:sldId id="634" r:id="rId23"/>
    <p:sldId id="309" r:id="rId24"/>
    <p:sldId id="630" r:id="rId25"/>
    <p:sldId id="585" r:id="rId26"/>
    <p:sldId id="586" r:id="rId27"/>
    <p:sldId id="587" r:id="rId28"/>
    <p:sldId id="588" r:id="rId29"/>
    <p:sldId id="589" r:id="rId30"/>
    <p:sldId id="590" r:id="rId31"/>
    <p:sldId id="591" r:id="rId32"/>
    <p:sldId id="592" r:id="rId33"/>
    <p:sldId id="593" r:id="rId34"/>
    <p:sldId id="594" r:id="rId35"/>
    <p:sldId id="596" r:id="rId36"/>
    <p:sldId id="597" r:id="rId37"/>
    <p:sldId id="598" r:id="rId38"/>
    <p:sldId id="599" r:id="rId39"/>
    <p:sldId id="600" r:id="rId40"/>
    <p:sldId id="640" r:id="rId41"/>
    <p:sldId id="641" r:id="rId42"/>
    <p:sldId id="642" r:id="rId43"/>
    <p:sldId id="605" r:id="rId44"/>
    <p:sldId id="643" r:id="rId45"/>
    <p:sldId id="606" r:id="rId46"/>
    <p:sldId id="359" r:id="rId47"/>
    <p:sldId id="644" r:id="rId48"/>
    <p:sldId id="297" r:id="rId49"/>
    <p:sldId id="463" r:id="rId50"/>
    <p:sldId id="626" r:id="rId51"/>
    <p:sldId id="611" r:id="rId52"/>
    <p:sldId id="612" r:id="rId53"/>
    <p:sldId id="479" r:id="rId54"/>
    <p:sldId id="440" r:id="rId5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5" autoAdjust="0"/>
    <p:restoredTop sz="94576" autoAdjust="0"/>
  </p:normalViewPr>
  <p:slideViewPr>
    <p:cSldViewPr>
      <p:cViewPr varScale="1">
        <p:scale>
          <a:sx n="70" d="100"/>
          <a:sy n="70" d="100"/>
        </p:scale>
        <p:origin x="1176"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E:\Prof.%20PMV%20Subbarao\I-2025-26\turbo-2024-25-1\wind-data.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E:\Prof.%20PMV%20Subbarao\I-2025-26\turbo-2024-25-1\wind-data.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E:\Prof.%20PMV%20Subbarao\I-2025-26\turbo-2024-25-1\wind-data.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E:\Prof.%20PMV%20Subbarao\I-2025-26\turbo-2024-25-1\wind-data.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E:\Prof.%20PMV%20Subbarao\I-2025-26\turbo-2024-25-1\wind-data.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Annual</a:t>
            </a:r>
            <a:r>
              <a:rPr lang="en-US" baseline="0"/>
              <a:t> Availabilty</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smoothMarker"/>
        <c:varyColors val="0"/>
        <c:ser>
          <c:idx val="0"/>
          <c:order val="0"/>
          <c:spPr>
            <a:ln w="19050" cap="rnd">
              <a:solidFill>
                <a:srgbClr val="0070C0"/>
              </a:solidFill>
              <a:round/>
            </a:ln>
            <a:effectLst/>
          </c:spPr>
          <c:marker>
            <c:symbol val="none"/>
          </c:marker>
          <c:xVal>
            <c:numRef>
              <c:f>Sheet1!$A$4:$A$25</c:f>
              <c:numCache>
                <c:formatCode>General</c:formatCode>
                <c:ptCount val="22"/>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numCache>
            </c:numRef>
          </c:xVal>
          <c:yVal>
            <c:numRef>
              <c:f>Sheet1!$B$4:$B$25</c:f>
              <c:numCache>
                <c:formatCode>0.0</c:formatCode>
                <c:ptCount val="22"/>
                <c:pt idx="0">
                  <c:v>279.44399999999996</c:v>
                </c:pt>
                <c:pt idx="1">
                  <c:v>519.46799999999996</c:v>
                </c:pt>
                <c:pt idx="2">
                  <c:v>719.98440000000005</c:v>
                </c:pt>
                <c:pt idx="3">
                  <c:v>869.86799999999994</c:v>
                </c:pt>
                <c:pt idx="4">
                  <c:v>939.94800000000009</c:v>
                </c:pt>
                <c:pt idx="5">
                  <c:v>949.93439999999998</c:v>
                </c:pt>
                <c:pt idx="6">
                  <c:v>899.65199999999993</c:v>
                </c:pt>
                <c:pt idx="7">
                  <c:v>805.04399999999998</c:v>
                </c:pt>
                <c:pt idx="8">
                  <c:v>627.21600000000001</c:v>
                </c:pt>
                <c:pt idx="9">
                  <c:v>570.27600000000007</c:v>
                </c:pt>
                <c:pt idx="10">
                  <c:v>450.26400000000001</c:v>
                </c:pt>
                <c:pt idx="11">
                  <c:v>339.88800000000003</c:v>
                </c:pt>
                <c:pt idx="12">
                  <c:v>249.66000000000003</c:v>
                </c:pt>
                <c:pt idx="13">
                  <c:v>169.94400000000002</c:v>
                </c:pt>
                <c:pt idx="14">
                  <c:v>119.13599999999998</c:v>
                </c:pt>
                <c:pt idx="15">
                  <c:v>78.839999999999989</c:v>
                </c:pt>
                <c:pt idx="16">
                  <c:v>43.8</c:v>
                </c:pt>
                <c:pt idx="17">
                  <c:v>35.04</c:v>
                </c:pt>
                <c:pt idx="18">
                  <c:v>26.280000000000005</c:v>
                </c:pt>
                <c:pt idx="19">
                  <c:v>17.52</c:v>
                </c:pt>
                <c:pt idx="20">
                  <c:v>8.76</c:v>
                </c:pt>
                <c:pt idx="21">
                  <c:v>8.76</c:v>
                </c:pt>
              </c:numCache>
            </c:numRef>
          </c:yVal>
          <c:smooth val="1"/>
          <c:extLst>
            <c:ext xmlns:c16="http://schemas.microsoft.com/office/drawing/2014/chart" uri="{C3380CC4-5D6E-409C-BE32-E72D297353CC}">
              <c16:uniqueId val="{00000000-1CCC-4F90-85AA-A039C80C8667}"/>
            </c:ext>
          </c:extLst>
        </c:ser>
        <c:dLbls>
          <c:showLegendKey val="0"/>
          <c:showVal val="0"/>
          <c:showCatName val="0"/>
          <c:showSerName val="0"/>
          <c:showPercent val="0"/>
          <c:showBubbleSize val="0"/>
        </c:dLbls>
        <c:axId val="2010618751"/>
        <c:axId val="2010614911"/>
      </c:scatterChart>
      <c:valAx>
        <c:axId val="2010618751"/>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2010614911"/>
        <c:crosses val="autoZero"/>
        <c:crossBetween val="midCat"/>
      </c:valAx>
      <c:valAx>
        <c:axId val="2010614911"/>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2010618751"/>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spPr>
            <a:ln w="19050" cap="rnd">
              <a:solidFill>
                <a:srgbClr val="FF0000"/>
              </a:solidFill>
              <a:round/>
            </a:ln>
            <a:effectLst/>
          </c:spPr>
          <c:marker>
            <c:symbol val="none"/>
          </c:marker>
          <c:xVal>
            <c:numRef>
              <c:f>Sheet1!$H$8:$H$29</c:f>
              <c:numCache>
                <c:formatCode>General</c:formatCode>
                <c:ptCount val="22"/>
                <c:pt idx="0">
                  <c:v>5</c:v>
                </c:pt>
                <c:pt idx="1">
                  <c:v>6</c:v>
                </c:pt>
                <c:pt idx="2">
                  <c:v>7</c:v>
                </c:pt>
                <c:pt idx="3">
                  <c:v>8</c:v>
                </c:pt>
                <c:pt idx="4">
                  <c:v>9</c:v>
                </c:pt>
                <c:pt idx="5">
                  <c:v>10</c:v>
                </c:pt>
                <c:pt idx="6">
                  <c:v>11</c:v>
                </c:pt>
                <c:pt idx="7">
                  <c:v>12</c:v>
                </c:pt>
                <c:pt idx="8">
                  <c:v>13</c:v>
                </c:pt>
                <c:pt idx="9">
                  <c:v>14</c:v>
                </c:pt>
                <c:pt idx="10">
                  <c:v>15</c:v>
                </c:pt>
                <c:pt idx="11">
                  <c:v>16</c:v>
                </c:pt>
                <c:pt idx="12">
                  <c:v>17</c:v>
                </c:pt>
                <c:pt idx="13">
                  <c:v>18</c:v>
                </c:pt>
                <c:pt idx="14">
                  <c:v>19</c:v>
                </c:pt>
                <c:pt idx="15">
                  <c:v>20</c:v>
                </c:pt>
                <c:pt idx="16">
                  <c:v>21</c:v>
                </c:pt>
                <c:pt idx="17">
                  <c:v>22</c:v>
                </c:pt>
              </c:numCache>
            </c:numRef>
          </c:xVal>
          <c:yVal>
            <c:numRef>
              <c:f>Sheet1!$I$8:$I$29</c:f>
              <c:numCache>
                <c:formatCode>0.0</c:formatCode>
                <c:ptCount val="22"/>
                <c:pt idx="0">
                  <c:v>292.18595999999997</c:v>
                </c:pt>
                <c:pt idx="1">
                  <c:v>518.20139366399985</c:v>
                </c:pt>
                <c:pt idx="2">
                  <c:v>796.13417376000007</c:v>
                </c:pt>
                <c:pt idx="3">
                  <c:v>1096.11426048</c:v>
                </c:pt>
                <c:pt idx="4">
                  <c:v>1294.8394022399998</c:v>
                </c:pt>
                <c:pt idx="5">
                  <c:v>1669.19616</c:v>
                </c:pt>
                <c:pt idx="6">
                  <c:v>1894.49098944</c:v>
                </c:pt>
                <c:pt idx="7">
                  <c:v>2067.2251622399999</c:v>
                </c:pt>
                <c:pt idx="8">
                  <c:v>2221.5665232000001</c:v>
                </c:pt>
                <c:pt idx="9">
                  <c:v>2325.46488576</c:v>
                </c:pt>
                <c:pt idx="10">
                  <c:v>2514.9014399999996</c:v>
                </c:pt>
                <c:pt idx="11">
                  <c:v>2722.5258623999998</c:v>
                </c:pt>
                <c:pt idx="12">
                  <c:v>2922.4091039999998</c:v>
                </c:pt>
                <c:pt idx="13">
                  <c:v>3389.2030847999995</c:v>
                </c:pt>
                <c:pt idx="14">
                  <c:v>3888.5497631999997</c:v>
                </c:pt>
                <c:pt idx="15">
                  <c:v>4418.1455999999998</c:v>
                </c:pt>
                <c:pt idx="16">
                  <c:v>4975.2329375999998</c:v>
                </c:pt>
                <c:pt idx="17">
                  <c:v>5758.077196799999</c:v>
                </c:pt>
              </c:numCache>
            </c:numRef>
          </c:yVal>
          <c:smooth val="1"/>
          <c:extLst>
            <c:ext xmlns:c16="http://schemas.microsoft.com/office/drawing/2014/chart" uri="{C3380CC4-5D6E-409C-BE32-E72D297353CC}">
              <c16:uniqueId val="{00000000-325B-47D1-B262-83C18B1B3055}"/>
            </c:ext>
          </c:extLst>
        </c:ser>
        <c:dLbls>
          <c:showLegendKey val="0"/>
          <c:showVal val="0"/>
          <c:showCatName val="0"/>
          <c:showSerName val="0"/>
          <c:showPercent val="0"/>
          <c:showBubbleSize val="0"/>
        </c:dLbls>
        <c:axId val="43511711"/>
        <c:axId val="43509791"/>
      </c:scatterChart>
      <c:valAx>
        <c:axId val="43511711"/>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3509791"/>
        <c:crosses val="autoZero"/>
        <c:crossBetween val="midCat"/>
      </c:valAx>
      <c:valAx>
        <c:axId val="43509791"/>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43511711"/>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Annual</a:t>
            </a:r>
            <a:r>
              <a:rPr lang="en-US" baseline="0"/>
              <a:t> Energy Curve</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2485870516185477"/>
          <c:y val="0.19486111111111112"/>
          <c:w val="0.84580796150481186"/>
          <c:h val="0.72125801983085447"/>
        </c:manualLayout>
      </c:layout>
      <c:scatterChart>
        <c:scatterStyle val="smoothMarker"/>
        <c:varyColors val="0"/>
        <c:ser>
          <c:idx val="0"/>
          <c:order val="0"/>
          <c:spPr>
            <a:ln w="19050" cap="rnd">
              <a:solidFill>
                <a:srgbClr val="7030A0"/>
              </a:solidFill>
              <a:round/>
            </a:ln>
            <a:effectLst/>
          </c:spPr>
          <c:marker>
            <c:symbol val="none"/>
          </c:marker>
          <c:dPt>
            <c:idx val="15"/>
            <c:marker>
              <c:symbol val="none"/>
            </c:marker>
            <c:bubble3D val="0"/>
            <c:spPr>
              <a:ln w="38100" cap="rnd">
                <a:solidFill>
                  <a:srgbClr val="7030A0"/>
                </a:solidFill>
                <a:round/>
              </a:ln>
              <a:effectLst/>
            </c:spPr>
            <c:extLst>
              <c:ext xmlns:c16="http://schemas.microsoft.com/office/drawing/2014/chart" uri="{C3380CC4-5D6E-409C-BE32-E72D297353CC}">
                <c16:uniqueId val="{00000001-9FE9-42CB-83E4-3CF55469C9EB}"/>
              </c:ext>
            </c:extLst>
          </c:dPt>
          <c:xVal>
            <c:numRef>
              <c:f>Sheet1!$F$4:$F$25</c:f>
              <c:numCache>
                <c:formatCode>General</c:formatCode>
                <c:ptCount val="22"/>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numCache>
            </c:numRef>
          </c:xVal>
          <c:yVal>
            <c:numRef>
              <c:f>Sheet1!$G$4:$G$25</c:f>
              <c:numCache>
                <c:formatCode>0.0</c:formatCode>
                <c:ptCount val="22"/>
                <c:pt idx="0">
                  <c:v>0.60359903999999986</c:v>
                </c:pt>
                <c:pt idx="1">
                  <c:v>8.976407039999998</c:v>
                </c:pt>
                <c:pt idx="2">
                  <c:v>41.989490207999992</c:v>
                </c:pt>
                <c:pt idx="3">
                  <c:v>120.25055231999998</c:v>
                </c:pt>
                <c:pt idx="4">
                  <c:v>253.78595999999999</c:v>
                </c:pt>
                <c:pt idx="5">
                  <c:v>443.20139366399991</c:v>
                </c:pt>
                <c:pt idx="6">
                  <c:v>666.53417376000004</c:v>
                </c:pt>
                <c:pt idx="7">
                  <c:v>890.31426047999992</c:v>
                </c:pt>
                <c:pt idx="8">
                  <c:v>987.63940223999987</c:v>
                </c:pt>
                <c:pt idx="9">
                  <c:v>1231.7961600000001</c:v>
                </c:pt>
                <c:pt idx="10">
                  <c:v>1294.49098944</c:v>
                </c:pt>
                <c:pt idx="11">
                  <c:v>1268.6251622399998</c:v>
                </c:pt>
                <c:pt idx="12">
                  <c:v>1184.7665232000002</c:v>
                </c:pt>
                <c:pt idx="13">
                  <c:v>1007.26488576</c:v>
                </c:pt>
                <c:pt idx="14">
                  <c:v>868.50144</c:v>
                </c:pt>
                <c:pt idx="15">
                  <c:v>697.52586239999982</c:v>
                </c:pt>
                <c:pt idx="16">
                  <c:v>464.80910399999999</c:v>
                </c:pt>
                <c:pt idx="17">
                  <c:v>441.40308479999999</c:v>
                </c:pt>
                <c:pt idx="18">
                  <c:v>389.34976319999998</c:v>
                </c:pt>
                <c:pt idx="19">
                  <c:v>302.74559999999997</c:v>
                </c:pt>
                <c:pt idx="20">
                  <c:v>175.23293760000001</c:v>
                </c:pt>
                <c:pt idx="21">
                  <c:v>201.4771968</c:v>
                </c:pt>
              </c:numCache>
            </c:numRef>
          </c:yVal>
          <c:smooth val="1"/>
          <c:extLst>
            <c:ext xmlns:c16="http://schemas.microsoft.com/office/drawing/2014/chart" uri="{C3380CC4-5D6E-409C-BE32-E72D297353CC}">
              <c16:uniqueId val="{00000000-9FE9-42CB-83E4-3CF55469C9EB}"/>
            </c:ext>
          </c:extLst>
        </c:ser>
        <c:dLbls>
          <c:showLegendKey val="0"/>
          <c:showVal val="0"/>
          <c:showCatName val="0"/>
          <c:showSerName val="0"/>
          <c:showPercent val="0"/>
          <c:showBubbleSize val="0"/>
        </c:dLbls>
        <c:axId val="43511711"/>
        <c:axId val="43515551"/>
      </c:scatterChart>
      <c:valAx>
        <c:axId val="43511711"/>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43515551"/>
        <c:crosses val="autoZero"/>
        <c:crossBetween val="midCat"/>
      </c:valAx>
      <c:valAx>
        <c:axId val="43515551"/>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3511711"/>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Normalized</a:t>
            </a:r>
            <a:r>
              <a:rPr lang="en-US" baseline="0"/>
              <a:t> Energy Density</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smoothMarker"/>
        <c:varyColors val="0"/>
        <c:ser>
          <c:idx val="0"/>
          <c:order val="0"/>
          <c:spPr>
            <a:ln w="38100" cap="rnd">
              <a:solidFill>
                <a:srgbClr val="0070C0"/>
              </a:solidFill>
              <a:round/>
            </a:ln>
            <a:effectLst/>
          </c:spPr>
          <c:marker>
            <c:symbol val="none"/>
          </c:marker>
          <c:xVal>
            <c:numRef>
              <c:f>Sheet1!$H$4:$H$25</c:f>
              <c:numCache>
                <c:formatCode>General</c:formatCode>
                <c:ptCount val="22"/>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numCache>
            </c:numRef>
          </c:xVal>
          <c:yVal>
            <c:numRef>
              <c:f>Sheet1!$I$4:$I$25</c:f>
              <c:numCache>
                <c:formatCode>0.00</c:formatCode>
                <c:ptCount val="22"/>
                <c:pt idx="0">
                  <c:v>4.6627967555040544E-4</c:v>
                </c:pt>
                <c:pt idx="1">
                  <c:v>6.9342657705677851E-3</c:v>
                </c:pt>
                <c:pt idx="2">
                  <c:v>3.2436840639629191E-2</c:v>
                </c:pt>
                <c:pt idx="3">
                  <c:v>9.2893435550405551E-2</c:v>
                </c:pt>
                <c:pt idx="4">
                  <c:v>0.1960494090382387</c:v>
                </c:pt>
                <c:pt idx="5">
                  <c:v>0.34237264863962913</c:v>
                </c:pt>
                <c:pt idx="6">
                  <c:v>0.51489700560834306</c:v>
                </c:pt>
                <c:pt idx="7">
                  <c:v>0.68776690651216676</c:v>
                </c:pt>
                <c:pt idx="8">
                  <c:v>0.76295048454229419</c:v>
                </c:pt>
                <c:pt idx="9">
                  <c:v>0.95156134414831994</c:v>
                </c:pt>
                <c:pt idx="10">
                  <c:v>0.99999303935110084</c:v>
                </c:pt>
                <c:pt idx="11">
                  <c:v>0.98001171281575883</c:v>
                </c:pt>
                <c:pt idx="12">
                  <c:v>0.91523099513325623</c:v>
                </c:pt>
                <c:pt idx="13">
                  <c:v>0.77811115161066047</c:v>
                </c:pt>
                <c:pt idx="14">
                  <c:v>0.6709165237543453</c:v>
                </c:pt>
                <c:pt idx="15">
                  <c:v>0.53883805515643091</c:v>
                </c:pt>
                <c:pt idx="16">
                  <c:v>0.35906458400926999</c:v>
                </c:pt>
                <c:pt idx="17">
                  <c:v>0.34098345677867903</c:v>
                </c:pt>
                <c:pt idx="18">
                  <c:v>0.30077231610660488</c:v>
                </c:pt>
                <c:pt idx="19">
                  <c:v>0.2338706836616454</c:v>
                </c:pt>
                <c:pt idx="20">
                  <c:v>0.13536727508690616</c:v>
                </c:pt>
                <c:pt idx="21">
                  <c:v>0.15564093997682504</c:v>
                </c:pt>
              </c:numCache>
            </c:numRef>
          </c:yVal>
          <c:smooth val="1"/>
          <c:extLst>
            <c:ext xmlns:c16="http://schemas.microsoft.com/office/drawing/2014/chart" uri="{C3380CC4-5D6E-409C-BE32-E72D297353CC}">
              <c16:uniqueId val="{00000000-840E-4AA8-B3D5-03DFB66DB7D9}"/>
            </c:ext>
          </c:extLst>
        </c:ser>
        <c:dLbls>
          <c:showLegendKey val="0"/>
          <c:showVal val="0"/>
          <c:showCatName val="0"/>
          <c:showSerName val="0"/>
          <c:showPercent val="0"/>
          <c:showBubbleSize val="0"/>
        </c:dLbls>
        <c:axId val="1272968752"/>
        <c:axId val="1272966352"/>
      </c:scatterChart>
      <c:valAx>
        <c:axId val="12729687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72966352"/>
        <c:crosses val="autoZero"/>
        <c:crossBetween val="midCat"/>
      </c:valAx>
      <c:valAx>
        <c:axId val="127296635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272968752"/>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spPr>
            <a:ln w="57150" cap="rnd">
              <a:solidFill>
                <a:srgbClr val="FFC000"/>
              </a:solidFill>
              <a:round/>
            </a:ln>
            <a:effectLst/>
          </c:spPr>
          <c:marker>
            <c:symbol val="none"/>
          </c:marker>
          <c:xVal>
            <c:numRef>
              <c:f>Sheet1!$J$4:$J$25</c:f>
              <c:numCache>
                <c:formatCode>General</c:formatCode>
                <c:ptCount val="22"/>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numCache>
            </c:numRef>
          </c:xVal>
          <c:yVal>
            <c:numRef>
              <c:f>Sheet1!$K$4:$K$25</c:f>
              <c:numCache>
                <c:formatCode>0.0</c:formatCode>
                <c:ptCount val="22"/>
                <c:pt idx="0">
                  <c:v>0.60359903999999986</c:v>
                </c:pt>
                <c:pt idx="1">
                  <c:v>9.5800060799999986</c:v>
                </c:pt>
                <c:pt idx="2">
                  <c:v>51.569496287999989</c:v>
                </c:pt>
                <c:pt idx="3">
                  <c:v>171.82004860799998</c:v>
                </c:pt>
                <c:pt idx="4">
                  <c:v>425.60600860799997</c:v>
                </c:pt>
                <c:pt idx="5">
                  <c:v>868.80740227199988</c:v>
                </c:pt>
                <c:pt idx="6">
                  <c:v>1535.3415760319999</c:v>
                </c:pt>
                <c:pt idx="7">
                  <c:v>2425.655836512</c:v>
                </c:pt>
                <c:pt idx="8">
                  <c:v>3413.2952387519999</c:v>
                </c:pt>
                <c:pt idx="9">
                  <c:v>4645.0913987519998</c:v>
                </c:pt>
                <c:pt idx="10">
                  <c:v>5939.5823881919996</c:v>
                </c:pt>
                <c:pt idx="11">
                  <c:v>7208.2075504319992</c:v>
                </c:pt>
                <c:pt idx="12">
                  <c:v>8392.974073632</c:v>
                </c:pt>
                <c:pt idx="13">
                  <c:v>9400.2389593919997</c:v>
                </c:pt>
                <c:pt idx="14">
                  <c:v>10268.740399392</c:v>
                </c:pt>
                <c:pt idx="15">
                  <c:v>10966.266261792</c:v>
                </c:pt>
                <c:pt idx="16">
                  <c:v>11431.075365792</c:v>
                </c:pt>
                <c:pt idx="17">
                  <c:v>11872.478450592</c:v>
                </c:pt>
                <c:pt idx="18">
                  <c:v>12261.828213792</c:v>
                </c:pt>
                <c:pt idx="19">
                  <c:v>12564.573813792</c:v>
                </c:pt>
                <c:pt idx="20">
                  <c:v>12739.806751392</c:v>
                </c:pt>
                <c:pt idx="21">
                  <c:v>12941.283948192</c:v>
                </c:pt>
              </c:numCache>
            </c:numRef>
          </c:yVal>
          <c:smooth val="1"/>
          <c:extLst>
            <c:ext xmlns:c16="http://schemas.microsoft.com/office/drawing/2014/chart" uri="{C3380CC4-5D6E-409C-BE32-E72D297353CC}">
              <c16:uniqueId val="{00000000-F2D7-49B9-8FE7-E50302797935}"/>
            </c:ext>
          </c:extLst>
        </c:ser>
        <c:dLbls>
          <c:showLegendKey val="0"/>
          <c:showVal val="0"/>
          <c:showCatName val="0"/>
          <c:showSerName val="0"/>
          <c:showPercent val="0"/>
          <c:showBubbleSize val="0"/>
        </c:dLbls>
        <c:axId val="1272928912"/>
        <c:axId val="1272934192"/>
      </c:scatterChart>
      <c:valAx>
        <c:axId val="127292891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272934192"/>
        <c:crosses val="autoZero"/>
        <c:crossBetween val="midCat"/>
      </c:valAx>
      <c:valAx>
        <c:axId val="1272934192"/>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272928912"/>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ink/ink1.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7-01-06T03:48:43.627"/>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34 87 138,'0'0'95,"-9"-11"3,9 11-50,-4-13-18,4 13-16,-4-11-3,4 11-1,-4-13 0,4 13 1,-5-12 1,5 12 2,0 0-1,-9-14 2,9 14-5,0 0-4,0 0-1,0 0-2,0 0-1,0 0-2,0 0 1,0 0 0,-1-12-2,1 12-3,0 0-5,0 0-24,0 0-54,9-3-20,-9 3-5,0 0-1,12-5 33</inkml:trace>
</inkml:ink>
</file>

<file path=ppt/ink/ink2.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7-01-06T03:48:52.862"/>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4 0 433,'0'0'14,"-10"11"-12,22-7-139,-12-4-7,5 19-8</inkml:trace>
</inkml:ink>
</file>

<file path=ppt/ink/ink3.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10-10T05:34:45.822"/>
    </inkml:context>
    <inkml:brush xml:id="br0">
      <inkml:brushProperty name="width" value="0.05292" units="cm"/>
      <inkml:brushProperty name="height" value="0.05292" units="cm"/>
      <inkml:brushProperty name="color" value="#FF0000"/>
    </inkml:brush>
  </inkml:definitions>
  <inkml:trace contextRef="#ctx0" brushRef="#br0">6844 7910 393 0,'-3'-7'81'0,"-1"0"105"0,-1 1-133 0,-2 1-23 0,-4 1-16 0,0-1 0 0,-6 2 19 0,3-1 12 0,1 0 9 0,0-4 5 0,5 1-15 0,-1-1-11 16,2-2-6-16,1 1-3 0,-2 0 14 16,0-1 7-1,-1 2 4 1,1 1-2-16,-2-1-17 0,-1 3-12 16,-4 0-15-16,-4 1-3 15,-3 1 1-15,-3-3 10 16,-5 1 14-16,0-1 8 0,-5 0 12 15,3 3-3-15,-4 2 1 16,2 2-16-16,-6 4-2 16,-3 1-11-16,-5 3-10 0,-3 2 6 0,-8-1-10 31,-4 2 8-31,-1 0-2 16,2 2 1-16,-1 0-3 15,0 1-4-15,-2 1 0 16,-3-2 1-16,0 0 5 15,3 0-4-15,2 1-1 16,5 2-2-16,2 4-2 16,-2-1-1-16,2 3 1 15,2 1 6-15,1 0-3 16,6 2 4-16,0-1-1 16,6 0-5-16,7 2 4 0,-2-5-5 15,6 2 1-15,-1 0-3 16,3 1-2-16,-1 3 4 15,2-1 3-15,2 2 3 16,2 1 1-16,2 1-6 16,3 4-8-16,0 2-5 0,3 4-2 15,3 2 4-15,5 0 3 16,3 3 1-16,6-1 3 16,1 1 1-16,6-1 3 15,0 2-2-15,5 1 2 16,2 1-7-16,4 2-1 15,6 3 2-15,5-4-1 16,4 0 9-16,7-7 0 16,2-1 5-16,3-3 0 15,1-1 1-15,6 0-5 16,3-3-2-16,7 0-5 16,-2-1 1-16,3-2 0 15,2 1 1-15,2-6-11 16,6-1-1-16,10-4 0 15,2 1 4-15,5-5 10 0,1 1-2 16,5-3 0-16,5 0-2 16,1 3 3-16,-2-3 11 15,4 4 5-15,1 0 14 0,6 3 1 16,4 2-5 0,0 0 3-16,-1-1-10 0,-1 0-2 15,1 1 4-15,0-6-1 16,2 0 0-1,3-3 2-15,-1-5-3 0,2-1 1 16,-4-2 2-16,0-5 2 16,-3 1 4-16,0-5-11 15,3-3 2-15,7-9-12 16,2 0-4-16,-2-3-1 16,-2-5-2-16,-3-3 3 15,3-4 7-15,-6-4 10 16,-2 0 10-16,-5-1 10 15,-17-1-2-15,-5-4-7 0,-12-4-7 16,-19-4-8-16,-7-7-2 16,-17-2 6-16,-7-5 6 15,-7-3 1-15,-4 3 0 16,-3 1-7-16,-5 2-5 0,-1-2 1 16,-4-2-10-16,-4-1 1 15,0 0-1-15,-7 11 2 16,-1 6 1-16,-12-1-9 15,-6-1-2-15,-10-6-14 16,-9-1 4-16,-9 0 3 16,0 3-3-16,-11 1 11 15,4 3-7-15,-4 4 6 16,-1 4 2-16,-9 2-5 16,-1 1 6-16,-6 0-7 15,-2 0 7-15,2 0 0 0,-7-1 2 16,-4-1 0-1,-6-2 0-15,-7 0-3 16,-4 2-3-16,-3 1 3 16,0 2-6-16,5 4 1 0,-5-1 2 15,2-1 5-15,2 1-1 0,-3-3 8 16,5 2-1-16,1 3-5 16,-3 0 2-16,-4 5-12 15,-2 4-11-15,-14 9-11 16,-8 7-7-16,-16 7 1 15,-5 5 5-15,-9 9 8 32,-8 6 2-32,-12 13-5 15,-2 4 7-15,-8 13-32 16,5 3-29-16,-9 7-65 16,-9 3-55-16</inkml:trace>
</inkml:ink>
</file>

<file path=ppt/ink/ink4.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1-10T04:09:42.949"/>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3,'0'0,"0"0,0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0,246 0,-246 0,0 0,0 0,0 0,0 0,0 0,0 0,0 0,0 0,0 0,0 0,0 0,0 0,0 0,0 0,0 0,0 0,0 0,0 0,0 0,0 0,0 0,0 0,0 0,0 0,0 0,0 0,0 0,0 0,0 0,0 0,0 0,0 0,0 0,0 0,0 0,0 0,6 3,-6-3,0 0,0 0,0 0,0 0,0 0,0 0,0 0,0 0,0 0,0 0,0 0,0 0,0 0,0 0,0 0,0 0,0 0,0 0,0 0,0 0,0 0,0 0,0 0,0 0,0 0,0 0,0 0,0 0,0 0,0 0,0 0,0 0,0 0,0 0,0 0,0 0,3 0,-3 0,0 0,0 0,0 0,0 0,0 0,0 0,0 0,0 0,0 0,0 0,0 0,0 0,0 0,0 0,0 0,0 0,0 0,0 0,0 0,0 0,0 0,0 0,0 0,0 0,0 0,0 0,0 0,0 0,0 0,0 0,0 0,0 0,0 0,0 0,0 0,12 0,-12 0,0 0,0 0,0 0,0 0,0 0,0 0,0 0,0 0,0 0,0 0,0 0,0 0,0 0,0 0,0 0,0 0,0 0,0 0,0 0,0 0,0 0,0 0,0 0,0 0,0 0,0 0,0 0,0 0,0 0,0 0,0 0,0 0,0 0,0 0,0 0,13 0,-13 0,0 0,0 0,0 0,0 0,0 0,0 0,0 0,0 0,0 0,0 0,0 0,0 0,0 0,0 0,0 0,0 0,0 0,0 0,0 0,0 0,0 0,0 0,0 0,0 0,0 0,0 0,0 0,0 0,0 0,0 0,0 0,0 0,0 0,0 0,0 0,0 0,0 0,0 0,0 0,0 0,0 0,0 0,0 0,0 0,0 0,0 0,0 0,0 0,0 0,0 0,0 0,0 0,0 0,0 0,0 0,0 0,0 0,0 0,0 0,0 0,0 0,0 0,0 0,0 0,0 0,0 0,0 0,0 0,0 0,0 0,0 0,0 0,0 3,0-3,0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0,0-3,0 3,0 0,0 0,0 0,0 0,0 0,0 0,0 0,0 0,0 0,0 0,0 0,0 0,0 0,0 0,0 0,0 0,0 0,0 0,0 0,0 0,0 0,0 0,0 0,0 0,0 0,0 0,0 0,0 0,0 0,0 0,0 0,0 0,0 0,0 0,0 0,0 0,0 0,0 0,0 0,0 0,0 0,0 0,0 0,0 0,6 0,-6 0,0 0,0 0,0 0,0 0,0 0,0 0,0 0,0 0,0 0,0 0,0 0,0 0,0 0,0 0,0 0,0 0,0 0,0 0,0 0,0 0,0 0,0 0,0 0,0 0,0 0,0 0,0 0,0 0,0 0,0 0,0 0,3 0,-3 0,0 0,0 0,3 0,-3 0,0 0,0 0,0 0,0 0,0 0,0 0,0 0,0 0,0 0,0 0,0 0,0 0,3 0,-3 0,0 0,0 0,0 0,0 0,0 0,0 0,0 0,0 0,0 0,0 0,0 0,3 0,-3 0,0 0,0 0,0 0,0 0,0 0,0 0,0 0,0 0,0 0,0 0,3 0,-3 0,0 0,0 0,0 0,0 0,0 0,0 0,0 0,0 0,0 0,3 0,-3 0,0 0,0 0,0 0,0 0,0 0,0 0,0 0,0 0,3 0,-3 0,0 0,0 0,0 0,0 0,0 0,0 0,0 0,3 0,-3 0,3 0,-3 0,0 0,0 0,0 0,0 0,0 0,3 0,-3 0,0 0,0 0,0 0,0 0,4 0,-4 0,0 0,0 0,0 0,3 0,-3 0,0 0,0 0,3-3,-3 3,0 0,3 0,-3 0,3 0,0 0,0 0,-3 0,0-3,0 3,0 0,0 0,0 0,0 0,0 0,0 0,0 0,0 0,0 0,0 0,0 0,0 0,0 0</inkml:trace>
</inkml:ink>
</file>

<file path=ppt/ink/ink5.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10-10T05:57:57.704"/>
    </inkml:context>
    <inkml:brush xml:id="br0">
      <inkml:brushProperty name="width" value="0.05292" units="cm"/>
      <inkml:brushProperty name="height" value="0.05292" units="cm"/>
      <inkml:brushProperty name="color" value="#FF0000"/>
    </inkml:brush>
  </inkml:definitions>
  <inkml:trace contextRef="#ctx0" brushRef="#br0">10620 14281 1734 0,'-18'70'0'0,"2"-1"0"0,-2-11-6 0,1-1 4 0,-2-1-11 0,-1 7 7 16,-3 6-2-16,-5 9 1 0,-2 3 4 0,-2 0-3 0,-2 0 11 0,-1 3-9 0,-4 5 2 0,-1 4 11 0,-2 1 1 0,-1 5 8 0,-8-3 5 0,-5 2-2 15,-2 2 0-15,0-3 0 0,3 2-2 0,5 1 3 0,-4 0 3 0,-1-3-1 0,1 2-3 0,-7 0 28 0,2-1-31 0,1-3 25 0,3-6-55 16,14-8 22-16,1-10-3 0,6-8 10 0,6-3-4 0,2-9 3 16,1-2 4-16,4-10-2 0,2-2 1 0,0-4-6 15,2-3-1-15,6-3-4 0,-5-6-13 0,2-4-13 16,6-2-10-16,-1-5 1 0,3 1-34 0,2-6-3 16,0-1-30-16,4-4 12 0,0 0-55 0,0 0-37 0,-7-9-6 15,5-2-15-15,3-3-2 0,3-4-87 0</inkml:trace>
  <inkml:trace contextRef="#ctx0" brushRef="#br0" timeOffset="731.17">14269 13631 509 0,'0'-3'640'0,"1"1"-252"0,-1 2-344 0,0 0 2 0,0 0-39 0,0 0 22 16,0 0-2-16,1 0 9 0,12 0 0 0,-9 5-25 15,5 2 3-15,-1 0-11 0,3 1-3 0,-2 2-2 16,0 1 0-16,1-1-1 0,3 0 3 0,1-1 1 16,3 2-1-16,2 0 2 0,-2 0-3 0,-2 1 0 15,-3 0 0-15,-1 1 1 0,1-2 1 0,4 3 1 16,-2 1-3-16,5 4 3 0,-3 5-2 0,3 2-6 15,0 4 7-15,1 1-7 0,1 7-10 0,-2 1 15 16,1 6-14-16,2 3 16 0,-3 4-3 0,0 4-12 0,0 5 8 0,1 5-10 0,4 1 4 0,2 6 12 16,3 0-7-1,-2 2 8-15,1 4 1 0,-1 1-2 0,-5 4 5 16,8 1-5-16,-3 2 15 0,2 6-12 0,-2-1 3 0,0 3-6 16,0-2 5-16,-2-4-8 0,0 3 5 15,-1-1-6-15,0 1 9 0,2 2-5 0,7-1-3 0,-5 2 0 0,3-1 3 0,1 0 2 16,-4-4 1-16,3 0 0 15,1 0 8-15,1 1-11 0,-2-1 3 0,-1-5-6 16,-2-3 1-16,-4 0-1 0,0-1 2 0,1-3-3 16,-4-3-6-16,0-3 1 0,-2-2 3 0,2-2-1 15,-4-1-4-15,0-1-2 0,-4-4-6 0,1-6 3 16,-1 0-12-16,-4-5-48 0,4-1-20 0,-5-3-8 16,-1-7-30-16,-1-3-12 0,0-3-66 0,-2-7 16 15,-2 1-147-15</inkml:trace>
  <inkml:trace contextRef="#ctx0" brushRef="#br0" timeOffset="1813.72">10546 13862 521 0,'-3'1'668'0,"3"-1"-235"0,0 0-337 0,0 0 7 0,-5 1-91 15,5-1-1-15,7 0-3 0,0-1 0 0,4 1-16 16,1-2 1-16,-1 2 0 0,5-1 1 0,1-3-1 0,-1 3 6 16,1-2-4-16,-1 0 5 0,1 0 1 0,2-3-5 15,-1 0 1-15,2-2-3 0,-1 1 10 0,1 3-3 16,-1 0 3-16,0 0-4 0,5 1-6 0,-2-1 6 16,2-1-3-16,1 3 4 0,2 0-6 0,5 2-10 15,4 1 2-15,4 2-3 0,-2 0 1 0,3 2 8 16,0 6-3-16,0-1 4 0,3 1-3 0,5 6-3 0,3-3-4 15,3 1 1-15,0 2-12 0,3-1 14 0,-2 3-8 16,-2 3 9-16,1-1-12 0,7-1 9 16,5-1 5-16,7-2 0 0,1-1 5 0,0 2 11 15,3-2-6-15,0 0 11 0,4-2 3 0,2-1 2 0,-3 0 4 0,1 1-4 16,3-1-5-16,6-3 12 16,-1 0-4-16,-3-1 6 0,-4 0-17 0,2-1-4 15,1 0 1-15,-3-1 0 0,-1-1 2 0,-8-1-7 16,0 3 1-16,1 0-3 0,0-1 5 0,5 0-3 0,-5-2 1 15,-3 1-1-15,-1-1 0 0,1 0-7 0,-3 1 5 16,-1-1-3-16,-2-3 2 0,-7 2-2 0,0-1-7 0,-3 1 6 16,1 2-1-16,3-2-10 0,2 0 4 0,-3 3-5 0,-6 2 8 15,-3-2 3-15,-5 3 4 0,-2-4-2 0,3-2-4 0,-2 3 23 16,2 0-9-16,-1 1 14 0,-3 3-5 0,2-2 1 16,-4-3 0-16,-5 2-1 15,-2-3-15-15,-2 2 11 0,-2 1-6 0,-2-2 10 16,-1-1-11-16,2 1-2 0,-8-2-1 0,0 2-1 0,-4-2-11 0,-3-2 14 15,0 1-8-15,-3-3 10 0,-1-1 1 0,-4 1 0 16,-5 0 8-16,0 0-5 0,0 0 8 0,0 0-11 0,0 0 8 16,0-1-9-16,0 0 3 0,-6-18-6 0,-3 12-1 15,0-3 0-15,1 2 12 0,0 0-10 0,6 3 7 16,-9-1-7-16,1-3 15 16,1 5-9-16,-2-4 3 0,3 3-6 0,-6-1 4 0,4-5-1 15,-3 3-2-15,2 1 2 0,2 1-5 0,-7-1-5 16,2 4 1-16,-4-4-2 0,0 1 3 0,2 3-7 0,-7-5 7 0,4 3-7 15,-5 0 6-15,1 2 2 16,-2 2-5-16,-2-3 6 0,-5 1-2 0,-2-1-9 16,-3 2 4-16,-6-1-5 0,-2 0 4 0,-7 1-2 15,-5-2 0-15,-5 0-1 0,-3 2 3 0,-13-1-17 0,-5-1-2 16,-5 2-4-16,-8-1 4 0,-11-1 4 16,-6 1 3-16,-10 1-1 0,-3 1 11 0,-8 3 2 0,-6 0 3 0,-1 0-1 15,-151 11 27-15,293-15 47 0,-300 21-95 16,153-10 43-16,-2-1 0 0,-3-1-13 0,2 6 11 0,1 0-8 15,-7-1-10-15,8 7 3 16,3-4-8-16,-6 4-14 0,11-1-9 0,-1-2-28 0,-2 0 10 0,13-2-62 16,6 4-62-16,7-2-51 0,2-3-9 0,7 0-166 0</inkml:trace>
</inkml:ink>
</file>

<file path=ppt/ink/ink6.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10-10T06:17:49.093"/>
    </inkml:context>
    <inkml:brush xml:id="br0">
      <inkml:brushProperty name="width" value="0.05292" units="cm"/>
      <inkml:brushProperty name="height" value="0.05292" units="cm"/>
      <inkml:brushProperty name="color" value="#FF0000"/>
    </inkml:brush>
  </inkml:definitions>
  <inkml:trace contextRef="#ctx0" brushRef="#br0">16619 7804 322 0,'0'0'49'0,"0"0"24"0,0-3 19 0,5 3-56 0,2 0-32 0,-1 2 15 16,4 0-20-16,3-1 18 0,-1-1 0 0,3 1 1 15,-1-1 14-15,3 0-11 0,2-1 6 0,2 0 12 16,0-3-3-16,0 0 7 0,2 3 9 0,-3-3-16 16,5 0 6-16,-2 3-11 0,1 1-13 0,-1-1 1 15,0 2-8-15,5-2 8 0,-2-3 4 0,5 4-4 16,-1 2 13-16,0-2-12 0,4 2-5 0,5-1 16 16,1-1-16-16,1 2 16 0,-3-2-19 0,-3 0 2 0,3 0 2 15,2 2 0-15,2 3 1 0,3 0-4 0,4-3-4 16,-3 2 3-16,4-2 1 0,-1-1-6 0,0 2 6 0,-4 0-8 15,5 3-10-15,1 2 9 0,4 0-4 16,11-2 8-16,-4-3-5 0,4 0 5 0,0 2-5 0,-2 3 5 16,3-1-12-16,3 0 12 0,1 0-13 0,-1-1 13 15,-1 2-4-15,2 2-1 0,-4-1 12 0,9 0-10 16,3 1 4-16,3-1-3 0,0 2 0 0,-2-1 0 16,-5 0 2-16,9 0-6 0,0-1 5 0,-4 1-6 15,3 0-6-15,-6-1 11 0,8 1-1 0,6-2 7 0,0 0-5 16,4 1-6-16,0-2-1 0,2-2 0 0,1 1 11 15,-2-1-11-15,-2-2-2 0,2 1-3 0,5-2 11 0,1 2-5 16,1 0 7-16,3-1-8 0,-6 1 3 0,1-1-6 16,-5 1-3-16,-1 0 0 0,4-1 9 0,4 1 0 15,0 1 5-15,-2-2-8 0,-1 2-10 0,2-2 10 16,1 2-5-16,-4-1 5 0,-1 2-10 0,3-2-14 16,1 0-6-16,1 3-2 0,-6-1-21 0,2 0 13 15,-1 2 1-15,-5-3 6 0,-2 4 6 0,-2-1 9 0,0 0 1 16,1 1 2-16,-3-2-1 0,-5 4 22 0,-4 0-11 15,0-5 13-15,80 10-7 0,-152-17 16 16,129 20-23-16,-75-9 6 0,7 1 5 0,-4-1 0 16,4 1 4-16,0-2 7 0,-11 2 4 15,1-1 2-15,-8 0 0 0,0 0-9 0,0 0-3 0,-6-3-7 0,2 1 5 16,-3-1-7-16,-3-1 10 0,-4 0-1 0,-7-1 4 16,-4-1 4-16,-5-1-15 0,-1 0-2 0,-5 1-3 15,-3-3 2-15,-4 0-14 0,-2-1 2 16,-1-1-11-16,-3-2-21 0,-2 0-54 0,-2 1-10 0,-4-2-10 15,-2-2 10-15</inkml:trace>
  <inkml:trace contextRef="#ctx0" brushRef="#br0" timeOffset="821.19">18921 6371 415 0,'-1'-3'403'0,"1"3"-174"0,0 0-231 0,0 0 1 0,0 0-1 16,0 0 3-16,0 1 11 0,0 0-6 0,-5 10 10 0,2-9 18 0,-2-2-13 15,3 2 14-15,2-2-8 0,0 0-10 0,0 0 6 16,0 0-8-16,0 0-5 0,0 0 2 0,0 0-7 15,0 0 5-15,2-5-1 0,-2 5-9 0,0 0 8 16,0-1-10-16,0 0-6 0,0 0 11 0,-1 0-2 16,0 1 6-16,0 0-7 0,1 0-1 0,-30-8-5 0,28 9 3 15,-5-1 3-15,7 0-2 0,-9 1-1 0,1-1-1 16,6 5 3-16,-3-2 3 0,2-1 3 0,0 1-3 16,1 3-16-16,2 0 16 0,0 0-5 0,0 1 10 0,-1-5-5 0,2 8-3 0,4 0 1 15,-2 1-2 1,3 7-1-16,3-5 3 0,-1 7-7 0,4-1 5 15,0 1 2-15,-3 3 3 0,5 0 3 0,-5 3-2 0,7 1-4 16,-2 2 0-16,-1 1-5 0,2 2 3 16,-2 3 5-16,1 0 4 0,0 1 17 0,2 3-11 0,-4-3 3 15,3 5 4-15,0 2-9 0,0-1 10 0,-1 1 8 16,1 0-5-16,4 1 10 0,0 1-8 0,0-1 17 0,6 8-21 16,-2-3-4-16,4 3-2 0,-1 0 1 15,-3-4-9-15,2 1 11 0,1-1-13 0,-1 0-7 0,-1-2 3 0,0 3-9 0,-3 1 9 16,-2-2 3-16,-1 2-3 15,2-6 5-15,-3-1-5 0,0-2 1 0,1-1 0 16,-4-6-2-16,-1-1 1 0,2-5-2 0,-2 1-10 0,0-2-3 16,2-4-3-16,-4 3-19 0,0-7 1 0,-3-1-10 15,-6-7 5-15,0 0-16 0,2-4-34 16,-1-6-23-16,-1-1-6 0,1-2-60 0,-7-3-63 16</inkml:trace>
  <inkml:trace contextRef="#ctx0" brushRef="#br0" timeOffset="1308.78">20015 6121 1238 0,'2'5'68'0,"0"3"146"0,1 5-210 0,5 3-16 0,-2 4 2 0,5 4-6 16,4 2 15-16,-1 1 0 0,2-2 2 15,5 1 1-15,-5-4 19 0,0-5-5 0,4 3 8 0,-6-5-10 16,6 2-7-16,4 1 7 0,0-2-12 0,3 2 10 15,2 0-1-15,-3-1-8 0,-1 1 12 0,1-2-12 0,-2 0 7 16,1 1-15-16,-1 0 1 0,2 3-5 0,2 2 0 16,-1 3 6-16,3 1-3 0,-4 2 2 0,3 3-12 15,2 3 11-15,7 3-10 0,-3 6 13 16,0 0 2-16,-3 5-1 0,-3-1 5 0,1 2-7 0,-2 2-7 0,-2 2 7 16,-1-1-7-16,2 4 9 0,4-1 3 15,-4 2-4-15,2 0 5 0,-5-2-8 0,-6-1-6 0,5-2 11 16,1 2-4-16,-3-1 4 0,0 0-8 0,-3-1-14 15,-2-5 1-15,-1-2-4 0,-2-5-18 0,-4 2 26 16,-1-5-17-16,-2-2 21 0,0-3-5 0,-3-1-8 16,-2-7 0-16,-1-4-8 0,-1-2-18 0,-2-2-21 15,0-1-19-15,0-6 4 0,0-3-16 0,-1-5-104 0</inkml:trace>
  <inkml:trace contextRef="#ctx0" brushRef="#br0" timeOffset="1641.52">21460 5776 1147 0,'-2'-1'45'0,"4"0"36"0,2 0-91 0,1 1-2 0,0 2-12 0,2-1 8 16,-4 1-9-16,6-2 12 0,0 0 2 0,-1-3 2 0,1-1 2 0,-1-2 2 15,-5-2-5-15,2 1 3 0,-1-4-1 0,3 0-17 16,0-1-2-16,0-1-9 0,2 0-28 0,-3 0-24 15,-1-1-31-15,1-2 3 0,0 0-69 0</inkml:trace>
  <inkml:trace contextRef="#ctx0" brushRef="#br0" timeOffset="2054.32">21636 5486 268 0,'0'0'30'0,"0"0"72"0,0 0-58 0,0 0-27 0,-3 11 12 0,-4-2-20 16,2-4-1-16,1 4 22 0,1-3-18 0,1 1 22 15,-2-3 19-15,-1 2-13 0,2-1 16 0,-2-4-22 16,3 3-25-16,-4-4 16 16,3 0-15-16,0-2 16 0,3 2-9 0,0 0 9 15,0 0 3-15,0 1-2 0,0 0-14 0,5 12 16 0,3-8-2 16,-2-1 8-16,-1-1 0 0,7 2-7 0,-3 2-1 0,3 2-2 0,4 3-16 16,-1 3-3-16,1 3-9 0,2 2 5 15,-2 3 6-15,-1 1-13 0,0 1 9 0,0 6-11 0,1 1-2 16,-1 2 13-16,2 3-7 0,1 2 9 0,-1 3 4 0,2 7 3 15,-2 0 8-15,7 0-5 0,-7 2-2 0,7-2 12 16,2 5-7-16,-1 0 9 0,8 3-6 0,-4 4-5 16,1 2 4-16,-1 3-4 0,-2 3-8 0,1 0 9 15,-2 0-2-15,-4 2 5 0,0-1-18 0,2 1 2 16,-2 1-5-16,0 0 8 0,-1 0-1 0,-4 5-7 16,6-1-4-16,-7-3 0 0,2-2 4 0,1-6 3 15,1-1 4-15,-2 1-2 0,0-3-6 0,-2-1 9 16,-3-4-2-16,-2-6 7 0,-1-1-7 0,0-4-4 0,1 0 4 31,-1-5-3-31,-2-3-9 0,-1 1 10 0,0-7-18 0,-3-3 14 16,1 1-20-16,-1-6-15 0,2-1-9 0,-2-5-5 15,-1-3-46-15,0-4-22 0,-2-5-34 0,-1-6 7 16,0 0-62-16</inkml:trace>
  <inkml:trace contextRef="#ctx0" brushRef="#br0" timeOffset="2655.07">22349 5618 1270 0,'7'2'188'0,"-4"0"-139"0,6 0-48 0,0 2 2 0,-1 1-7 0,9 4-9 0,4 3 10 0,2-1-10 15,6 1 4-15,1-2 10 0,-5 0-1 0,7-2 4 16,-4 1 1-16,-1-1-2 0,0 0 1 0,4 1-1 15,-2-1 2-15,2 1-8 0,5 1-4 0,-3 0 0 0,0 1 13 16,2 0-8-16,-6 0 3 0,2 2-6 0,0 2-8 16,-4-1 5-16,-1 6-10 0,-2-2 7 0,-3-1-6 15,0 8 5-15,-2 1 4 0,0 2-4 0,-1 4-11 0,-5-2 22 16,1 3-4-16,0-1 9 0,1 3-4 0,-1 3-6 16,2 1 2-16,0 5-3 0,-1 0 3 0,-1 4 12 15,2-2-7-15,-5 4 12 0,2-2 0 0,5-1 1 16,-2 0 9-16,3 0-8 0,3-3-10 0,-4 0 10 15,1-2-14-15,-3-1 15 0,-2 1 2 0,2-1-18 16,-4-1 12-16,0-3-16 0,-2-2 1 0,0-3 11 0,1-2-9 16,0 1 11-16,-1-3 0 0,3-2-2 0,-1-1 6 15,2 0-6-15,-3-2-6 0,3 2 5 0,-5-1-6 16,3-2 5-16,-4-2-6 0,4 0 2 0,1 3-2 16,-7-2 0-16,3 2 0 0,-2-6-5 0,-7-1 6 15,5 0-5-15,4-1 0 0,-8 0-2 0,1-2-1 0,0-1 1 16,-5-1 13-16,4 0-14 0,1-2 7 0,-3-2-9 15,1 0 11-15,-1-1-12 0,0 0-10 0,3-1-1 16,-4-2-32-16,2-1-39 0,-1-2-43 0,-3 1 5 16,0-1-87-16</inkml:trace>
  <inkml:trace contextRef="#ctx0" brushRef="#br0" timeOffset="6731.2">16969 7957 433 0,'-12'-14'482'0,"-1"2"-190"0,0 1-286 0,4 2-3 15,-3 0-13-15,2 1 17 0,1 1-13 0,1-2 15 16,0-1-9-16,-1 1 2 0,0-5 3 0,1 3-2 16,-1-2-14-16,2-3 15 0,0 1-8 0,1-2 11 15,-1-1-7-15,2 3 0 16,0-1-1-16,2-1-2 0,-3 2-20 0,4 3 19 15,-4 1-14-15,3 2 13 0,0-2-10 0,-1 1 4 0,1-1 4 0,2 3-4 16,-2 0-7-16,2 1 7 0,0 2-3 0,-3 0 6 16,1 3 2-16,3 2-6 0,0 0 0 15,0 0-4-15,0 0-6 0,0 0 11 0,0 0-5 16,0 0 6-16,0 0-2 0,0 0 13 0,0 0 6 16,0 0 1-16,0 1-7 0,0 0 20 0,0 0 0 15,0 0 10-15,0 0 0 0,0 1 6 16,3 26 0-16,1-23 4 0,-2 1-7 0,1-2-3 0,-2 1-7 15,4 0 7-15,-3-1 9 16,3 3-7-16,2 1 6 0,-3 0-9 0,5-1-16 0,-3 1 8 16,2-3-11-16,-2 0 13 15,1 1 2-15,1-2-11 0,1 5 9 0,0-2-11 0,2-1-7 0,-2 0 16 16,2-1-11-16,-2 1 13 0,2-1-4 0,0 1-6 16,0-2 6-16,2-1-8 15,2 2 7-15,1 2-10 0,-1-2 8 0,3 3-9 0,-1-1-1 0,0-2-4 16,12 3-2-16,-5-3 1 15,1 1-5-15,5 2 12 0,-7-5-6 0,4 3 10 0,2-2-13 0,-1 2 5 16,1 3-5-16,-3-3 3 16,5 4-10-16,-5-3 8 0,2 0-1 15,7 1 4-15,-1-2 0 0,6 2-2 0,2-1-2 0,-1-1 1 0,2-1-1 0,-1 0 0 16,1-1 2-16,-1 0 0 16,-3-1-2-16,1-1 6 15,6 1-4-15,-3-1 3 0,5-2-1 0,5 0-7 0,-6-1 0 0,6-1-3 0,-1 2 8 16,-8 0-1-16,-1 0 4 0,2 3-3 0,-1-1 9 0,4 2-19 31,-3 0 6-31,1 0-11 0,-2 1 17 0,0 2-4 16,-3-1 0-16,-5 2-3 0,-2 0-3 0,4 1 6 0,6 1-8 0,-3-2 8 0,7 0 3 15,-1-1 0-15,-3 0 3 16,5 0-5-16,-1 0-4 0,-5 0 6 0,3 0 7 16,-3-1-2-16,4-1 7 0,4 3-9 15,-1-4 3-15,1 3-3 0,0-1 3 0,-3-3-8 16,0 5 1-16,-5-2-2 0,6 2 6 0,-2 3-3 0,1-6-2 15,3 0 0-15,1-2 9 0,0-1-14 0,2-2 5 16,-5 2-8-16,-2 1 4 0,5 1 4 0,2 2 2 0,-3-3 0 31,5-1-2-31,-3 0-1 0,-4-2-4 0,1 4 2 16,-3 1-2-16,1-2 0 0,-3 3 1 0,5-4-1 16,-3 1 2-16,5 0-5 0,0-1 7 0,-2 4-7 15,-1-1 7-15,-5 1-8 0,-3 0 2 0,0-1-3 16,0 2 5-16,6 1 4 0,-7-1 0 0,3 2 0 15,2-2 0-15,-6 0-1 0,5 1-2 0,-7 0-1 16,0 0 1-16,2-1 4 0,-2 0 1 0,5 0 2 16,3 0 4-16,1-3-11 0,5 1 4 15,-4-2-6-15,-4 0 5 0,-1 2 0 0,-3-1-2 0,-2 0 1 16,2 0 0-16,-1-1 0 0,-3-1-4 16,4 1 3-16,-4-1-3 0,4-1 5 0,-3 1-1 15,-3 0 2-15,-1 0 5 0,-2 1-6 0,-2-1 6 16,-4 1-6-16,1 0-2 0,-2 0 6 0,6 0 0 15,-1 0 3-15,-1-1-6 0,-2 0 5 16,-6 0-5-16,2-1 4 0,-3 0-17 0,5 1 21 16,1-2-3-16,-3 1 12 0,-1 1-8 0,-3-2-7 15,1 2 1-15,-4-2-2 0,1 0 10 0,-6 0-5 16,0 0 5-16,-1 0-3 0,-1-1 1 0,-2 1-1 16,-1 0-2-16,-1 0 3 0,-3 0 7 0,0 0-7 15,0 0 7-15,0 0-7 0,0 0 1 0,0 0 2 16,0 0-5-16,0 0 5 0,0 0-3 0,0 0-1 15,0 0-2-15,0 0 1 0,0 0-7 0,-1 0 1 16,0 0 0-16,0-1-1 16,1 0 7-16,-1 0-8 0,-1 0 6 0,1 0-5 0,0 0 10 15,0 0-7-15,0 0 1 0,0 0-4 0,1 0 5 0,-1 0-6 16,1 0 7-16,0 0-7 0,0 0 1 0,0 0-1 16,0 0-7-16,-2 0 6 0,2 0 0 0,0 0 0 15,-1 0 0-15,1 0 1 0,0 0 4 16,-1 0-6-16,1 0 1 0,-1 0-3 0,0 0 3 15,0 0 1-15,0 0-10 0,1 0 7 0,-2 0-1 16,1 0-2-16,0 0 11 0,0 0-8 16,0 0-2-16,-1 0 5 0,1 0-3 0,-2 0 4 15,1 0 0-15,0 0-1 0,-30-15-1 0,32 16-2 16,-1 0-6-16,1 0 8 0,-1 0-2 0,-1 0 4 16,1 0 1-16,0 0-6 0,-1 0 0 0,-25-9-3 15,20 7 5-15,2 2-4 0,1-1 6 0,-2 1-4 16,2-1 0-16,0 1 3 0,-1 0-3 0,0-1 4 15,-1 1 7-15,-1 0-11 0,3 0 1 0,-1 0-5 16,2 0 9-16,-2 0 0 0,1 0-1 0,-1 0-1 16,0 0-6-16,1 0 8 0,4 0 1 15,0 0 3-15,0 0-8 0,-10-1 3 0,4 1 3 0,0-1 1 16,2-1 3-16,1 2-4 0,-2-2 0 16,4 0 0-16,-5 0 0 0,0-2 1 0,3 1 1 15,-2 1 0-15,5 2-6 0,0 0 1 0,0 0-2 16,0-1 2-16,-12-13-1 0,9 11 1 0,-3 1 0 15,-1-2 0-15,5 2-7 0,-8-2 7 0,9 0-1 16,-4 1 4-16,-2-1-5 0,6 2-4 0,-10 0 0 16,8 0-1-16,-2-1 3 0,0 2-3 0,1-1-3 15,0 1 1-15,4 1-1 0,0 0 7 0,0 0 3 16,-2 0 0-16,1 0 3 0,0 0-8 16,0 0 0-16,0 0-3 0,0 0 4 0,0 0 3 15,1 0 3-15,-1 1-1 0,-1 0 1 0,0-1-2 16,1 1-3-16,0-1 2 15,-1 1 7-15,1-1-6 0,-2 0 4 0,1 0-4 16,1 0 9-16,0 0-7 0,-2 0 2 0,2 0-2 16,0 0 10-16,-1 0-8 0,1 0 1 15,-2 0-3-15,2 0 10 0,0-1-10 0,-1 0 4 0,1 0-6 0,1 0 6 0,-1 0-6 16,-1 0 2-16,1 0-2 0,0-1 7 0,0 1-8 16,-18-27 5-16,18 22-5 0,1 1 1 0,0 5-1 15,0 0-3-15,0 0 4 0,1-11 1 0,-2 6-3 16,1 0 0-16,0 1-2 0,-4 2 5 15,3-2-3-15,-1 2-3 0,1-4 0 0,-2 4-4 0,0 1 1 16,3 1-2-16,0 0 2 0,0 0 2 0,-1 0-4 16,1 0 2-16,-1-1-3 0,-1 0 5 15,1 0-13-15,0 0 2 0,0 0-6 0,0 0 9 16,0 0 2-16,1 0-1 0,-1 0-1 0,-2 0-2 16,1 0 1-16,0 0 0 0,1 0 0 0,-30-10 4 15,29 9-1-15,-2-1 1 0,1 3-2 0,1 1 9 16,-3-1-10-16,0 0 1 0,1-1-6 31,2 3 2-31,-1-1-8 0,1 1 4 0,2-2-8 16,0 0-3-16,0 0 9 0,0 0-3 0,0 0 5 0,0 0-3 15,0 1 7-15,0 0-1 0,0 0 3 16,-1 0 0-16,0 0 15 0,1 0 0 0,0 0 5 16,-1 0-9-16,-1 0 1 0,2 0 1 0,-1 0 0 15,1 0-5-15,-1 0 10 0,0 0-4 0,0 0 6 16,1 0-3-16,0 0-2 0,0 0-2 0,0 0-1 15,0 0-3-15,0 0 11 0,0 0-5 0,0 0 9 16,0 0 6-16,0-1-17 0,0 0 10 0,0 0-13 16,0 0 5-16,0 0 2 0,0 0-6 0,0 0 4 15,0 0 6-15,0 0-9 0,0 0 5 0,0 0-8 16,0 0-3-16,0 0-6 0,0 0-6 0,0 0-2 16,0 0-22-16,0 0-3 0,0 0-15 0,0 0 3 15,0-1-36-15,0 0-38 0,0 0-26 0,0 0-4 16,0 0-41-16</inkml:trace>
  <inkml:trace contextRef="#ctx0" brushRef="#br0" timeOffset="8457.11">22269 7513 388 0,'5'-4'359'0,"-2"0"-140"0,-1 0-208 0,3 1-2 0,-1 0-12 0,3 2 1 16,3-1-8-16,1-1 7 0,1 1 10 15,-1 1-6-15,-1-1 12 0,-1 1-12 0,-3 1-12 16,1-1 16-16,-4 1-14 0,0 0 16 0,3 0-2 15,-5 2-3-15,1-1 7 0,-2 2-8 0,1 0-4 16,2 2 10-16,1 0-10 0,1 3 10 16,-4 1-8-16,-1 4-1 0,7 3 1 0,-2 2-2 15,2 4-1-15,5 2 3 0,-10 0-4 0,7 6 4 16,1 2-3-16,1 0 7 0,0 8 3 0,-2-2-2 16,-1 3-12-16,0 6 10 0,-2-3-5 0,2 3 7 15,-3-2-2-15,0 6-3 0,1-1 1 16,-4 3-5-16,-1 0-1 0,-1 0 6 0,-3-1 0 0,-2 0 5 15,-1 2 22-15,-3 1-11 0,-2 3 14 16,-5 2-13-16,3 0-2 0,-5-2-3 0,-2-2-14 0,3-5 8 16,-4-2-6-16,2-4-1 15,2-5 3-15,3-1-3 0,-4-7-3 0,6-5 0 16,0-1-1-16,3-10 1 0,4 0 4 0,1-5 3 0,-2-5 5 0,4 0-1 16,-4-4 0-16,6-2 4 0,0 0-10 0,0 0 8 15,-2-8-6-15,2-2-5 16,2-2 5-16,-1-7-4 0,4 0 14 0,0-8 0 15,2-6 8-15,3-2-3 0,1-2 26 0,-1-1 7 16,4 0-9-16,-3-4 3 0,-1-4-54 0,1-4 14 16,-1-3-16-16,-5-4 16 0,6-1-7 15,-3 2 0-15,2 1 5 0,1 3-4 0,-2 1-8 16,3-3 1-16,-1 0 1 0,3 2 1 0,1 3 18 16,1 5-7-16,-2 3 10 0,1 0-10 0,0 4-4 15,-1 3 15-15,0 1-12 0,1 3 14 0,-1 1-1 16,1-1-11-16,1 4 5 0,-4 5-9 0,1 1-3 15,-3 2 1-15,-2 5-5 0,-1 1 4 0,1 2-4 16,-5 1 5-16,2 3-2 0,-5 6 1 16,4-1-11-16,-4 1 1 0,0 0-7 0,0 0 4 15,3 0-8-15,-2 6-7 0,-1 0-9 0,0 3-1 16,-3-1-38-16,0 2-32 0,0 6-53 0,-4 2 7 16,3 1-112-16</inkml:trace>
  <inkml:trace contextRef="#ctx0" brushRef="#br0" timeOffset="14071.93">22696 8032 302 0,'-2'-5'50'0,"2"2"36"16,-3 0-6-16,3 3-24 0,0 0-40 0,0 0-2 16,0 0 16-16,0 0-11 0,13 5 23 0,-3-2 9 15,3 0-3-15,3-1 5 0,4 0 2 0,1-2-19 0,-4 1 6 0,7 0-13 16,-3 0-16-16,8 1-7 0,-2 0-11 0,-2 0 6 15,-1 0 0-15,-8 2-6 0,-1-1 5 0,-6 1-7 16,-2-2-1-16,-2 1 11 0,-2-2-6 0,0 0 8 16,-1 0 5-16,1 0-10 15,-3-1 8-15,0 0-10 0,0 0-9 0,0 1 15 0,0 0-13 16,0 0 13-16,0 0-4 0,0 0-1 16,0 0 7-16,0 1-6 0,-8 27-14 0,4-24 17 15,0-1-9-15,0 2 12 0,-3-2 4 0,2 4-35 0,-2-1-1 16,-3 1-17-16,2-4-22 0,-5 1-3 0,-5-2-7 15,8-4 4-15,-5 1 31 16,0-5 19-16,5 3 16 0,-2 1-7 0,3-1 9 0,2 2 8 0,1-4-3 16,-4 0 6-16,2 4 7 0,1-1-10 0,3 3 6 15,-1 1-10-15,-2 0-6 0,3 1 15 16,-6-1-13-16,5 4 14 0,0-2-1 0,-2 0 4 16,1 2 17-16,2 1-10 0,1 3 10 0,-3-4 29 15,2 3-12-15,0 0 19 16,-3-1-13-16,8 8-27 0,-1-1 6 0,0 1-13 0,0 6-9 0,0 1 2 15,0 3-14-15,-2 3 10 0,2 2-4 0,-5 7-4 16,-2 2 6-16,2 7-9 0,-3 3-12 0,2 10 24 16,3 6-10-16,-2 1 16 0,0 4-13 0,0-1 1 15,-1 5 9-15,1 8-3 0,0 6 18 0,-1 4 7 16,0 3-9-16,-3 2 7 0,0 4-21 16,0 3 1-16,-2 3 4 0,-1 1-2 0,0 4 5 0,-1 5 2 15,-2 5-10-15,-2 6 8 0,0 6 4 0,-2 9-18 31,-3 2 14-31,-3 3-18 0,-2 6-2 0,1 0 9 0,2 1-7 0,-1 4 9 0,2-5-5 0,-1 0-10 32,2 1 13-32,2-7-11 0,1-2-2 0,3 3 20 0,0-1-20 0,4-8 22 0,2 6-4 15,4-6-8-15,2-6 8 0,4 1-9 0,1-7 7 0,5-4-11 16,-2 1-1 0,3-5-2-16,0-4 11 0,1 0-1 0,0 0 10 0,-1-2-9 0,-2-3-3 15,0-1 23-15,-3-3 0 0,1-4 10 0,-3-3 1 16,-2-3-5-1,1-2-4-15,1-4 1 0,0-2-8 0,-1-1-10 0,-1-6 7 16,0-5-7-16,-1-2 6 0,2-5-2 0,0-2-3 0,0-7 4 31,1-5 5-31,-1-8-15 0,1-3 3 0,0-8-7 16,0-6 1-16,0-2-5 0,-3-6-1 0,2-4-1 16,0-1 0-16,0-6-10 0,1 0-8 0,-1-4 0 15,0-5-8-15,1 1-11 0,0-6 1 0,0 0-6 16,0 0 5-16,0 0-11 0,0 0-2 0,0 1-5 15,0-1 0-15,0 0 17 0,-1 0 8 0,1 0-1 16,-2 0 2-16,1 0 9 0,0 0-8 0,0 0 9 16,0 0-1-16,0 0-12 0,0-1 1 0,-2 1-6 15,1 0-16-15,0 0-5 0,-26-9-14 0,24 7 4 16,0 1-9-16,-2-1-62 0,-1-3 3 0,-1 1-33 16,-2-6-44-16</inkml:trace>
  <inkml:trace contextRef="#ctx0" brushRef="#br0" timeOffset="14388.97">20739 16283 648 0,'-2'3'106'0,"-2"0"23"0,3 0-11 0,1 1 11 0,0-4-69 0,0 0-37 0,0 0-24 0,0 0 1 16,0 0-34-16,0 0-16 0,9-3-11 0,-4-2-9 15,3-2-52-15,-4-2-21 0,2-1-28 0</inkml:trace>
  <inkml:trace contextRef="#ctx0" brushRef="#br0" timeOffset="14897.6">21766 16011 450 0,'0'0'491'16,"0"0"-201"-1,0 0-268-15,0 0-1 0,0 0-21 0,0 0-3 0,1 0-9 0,0 0 7 0,15-5 11 0,-9 7 4 16,3 1 15-16,1 2-8 0,2 1 18 0,1 4 8 15,-4-2-4-15,8 5 7 0,0 1-4 0,6 5-3 16,-1 3 0-16,1 3-4 0,0 0-24 0,7 6-3 16,2 1-5-16,0 5 3 15,5 3-6-15,-5 2-1 0,3 2-6 0,-2 4 2 16,0 0-8-16,5 3 4 0,3-1-10 0,0-1 5 0,1-3-16 0,-2-1-17 0,-3-2-1 16,-3 1-8-16,-2 0-16 15,-5-1 12-15,-1 2-1 0,-3-3 6 0,-4 2 20 0,-3-3 21 16,0-4 10-16,-3-6-3 0,-5-5 2 0,0-3 11 15,3-3-14-15,-2-5 12 0,-3-4-18 0,5-5-75 0,-7-6-17 0,-1-6-24 32,5-7-67-32,-6-6 33 0</inkml:trace>
  <inkml:trace contextRef="#ctx0" brushRef="#br0" timeOffset="15120.43">22648 16274 577 0,'-3'-22'236'0,"-2"1"-35"0,1 2-16 0,-1 5 6 15,1 0-55-15,-1 4-28 0,0 1-26 0,1 1 10 0,0 1-40 0,0 3 1 16,0-1 4-16,1 3 0 0,0-1 2 0,1 0-14 16,-1 3-2-16,-1 0-2 0,-2 3-7 0,-1 3-12 15,-1-1-9-15,-6 1 2 0,-3 6-13 0,-1 2 1 16,-4 5 1-16,0 5-2 0,-4 2-5 0,-2 2-2 16,1 2-5-16,1 4 2 0,1 3-8 0,0 3-3 15,-4 2-1-15,-5 4-1 0,0 2-4 0,0 1-18 16,-5 5-3-16,-3-2-6 0,-5 0-6 0,-5 3-30 0,-3-1-26 15,-1 4 1-15,1 0-41 0,-2 1-197 0</inkml:trace>
  <inkml:trace contextRef="#ctx0" brushRef="#br0" timeOffset="27541.64">17946 6864 251 0,'-10'-7'-10'0,"2"1"21"0,-6 1 41 0,9-1-3 15,2 3-21-15,-2-2 16 0,4 0-23 0,-6 0 24 16,1-3 8-16,3 1-23 0,3-1 20 16,3 1-28-16,3 0-9 0,-5-3 34 0,6 4-10 15,-7-4 19-15,2 1-9 0,5 3-5 0,-6-1-1 16,6 4-3-16,-7-1-25 0,3 2-2 0,-3 0-14 16,0 2 7-16,0 0 0 0,0 0-8 0,0 0 7 15,0 0-10-15,0 0-4 0,0 0 18 16,1 1-5-16,7 13 11 0,-10-6-5 0,5 2 3 0,0 3 1 0,1-1-1 15,2 5-9-15,-6 1 13 16,3 3-10-16,3 4 12 0,3 0-5 0,5 6-6 0,-4-2 3 0,0 2-6 16,3 2-8-16,-3 0 17 15,6 4-11-15,0 2 14 0,3 2-2 0,1 6-13 16,-1-2 9-16,-2 6-11 0,0 1-1 0,-3-1 3 16,1-2-6-16,-4-1 6 0,-1-3 1 0,2 0-1 15,-2 1 3-15,0-5-4 0,3 1-16 0,-4-2 21 16,3-2-8-16,1-2 11 0,0-4-7 0,2-3-6 15,-2-2-7-15,8 0-1 0,-1-2-41 16,-3-3-42-16,10 1-47 0,-6-6 0 0,0-1-118 0</inkml:trace>
  <inkml:trace contextRef="#ctx0" brushRef="#br0" timeOffset="31022.02">16531 7882 281 0,'11'-8'68'0,"1"4"-24"0,-5-2-24 16,4 3-9-16,3-2-5 0,-2 2 22 16,3 2-27-16,-6-4 27 0,-1 4-24 0,-1-1 1 0,3 1 19 15,0 1-10-15,1 0 23 0,-2 0 17 0,-6-1-15 16,2 0 17-16,-4-1-12 0,1-1-8 16,0-1 2-16,1 0-6 0,1 1-17 0,3 1 16 0,-1-1-13 15,-1 1 13-15,-3-4-18 0,-1 1 0 0,3 0 4 16,0 0-3-16,-1 0-5 0,2 0-3 0,-2-1-8 15,2-3 3-15,4 2 2 0,0-5 1 16,1 4 8-16,0-2-8 0,-1 0-12 16,2-1 7-16,1 0-8 0,0 2 9 0,4 0-6 15,-3 0 6-15,2 3 0 0,1-1 1 0,-1 1-13 0,1-1 14 16,-1 0-11-16,-2 0 13 0,4 1-2 0,0 0-4 16,3 1 8-16,1 3-8 0,-1 0-6 0,-2-1 10 15,2 2-10-15,3-2 12 0,0 3 6 0,5 0-11 16,-4 2 9-16,-1 0-12 0,2 0-7 0,-2 2 15 15,0 0-12-15,-4 0 14 16,2 0-4-16,-1 0-2 0,2 2 4 0,-1 3-5 16,-1-5 2-16,-1-1-1 0,3 1 0 0,1-4-2 0,7 7-2 0,-4-1 3 15,3-3 5-15,-1 3-3 16,-4-4-5-16,8 3 10 0,-1 3-15 0,-7-1 13 0,2 2-2 0,-1 1-5 16,-1-4 12-16,0 2-10 0,0-2 5 0,-1 2-4 15,0 0-6 1,1 6 4-16,5-2 6 0,1-1-4 0,1 0 7 15,1-6-8-15,3 1-7 0,4 1 13 0,-4-6-7 0,5 7 9 0,-3-3-4 16,-3-1-4 0,1 5 5-16,-4-5-6 0,4 3-5 0,2-1 9 0,0 1-10 0,5-1 11 0,1-3-3 15,0 1 4-15,-4-1 5 0,2 0-5 0,-3 1-15 16,1 1 14-16,1 1-7 0,-3-1 10 16,9 1-5-16,3-1-1 15,-3-1 0-15,7 3-1 0,-4-2-3 0,-2 2 4 0,1 2-1 16,-2-2 2-16,0 0 7 0,9 2-11 0,0 0 8 15,4 0-10-15,0 1-1 0,-5-1 8 16,0 0-5-16,-4 1 6 0,6 0-2 0,2 2-1 16,4-3 6-16,3-1-5 0,-5 0 2 0,0 0-4 0,-3 1-6 0,4 1 2 15,0-3 2-15,2 2 8 0,3-4 2 0,-4 3 1 16,-2 1-15-16,-1 0 11 0,-5 1-6 0,7-1 8 16,-2-2-1-16,10 0-2 0,2 1-3 0,-6 0 0 15,3 3-6-15,-4-1 9 16,1 2-3-16,3-3 3 0,2-3-8 0,-6-2 5 0,-2 1 4 15,-7-1 0-15,1 3-11 0,2-2 7 0,2 0-2 0,7-1 5 16,0-2 3 0,-3 0-8-16,-2 2-1 0,-1 0-3 0,-7-3-5 0,11 3 5 0,-3-5-5 0,-4-2 6 15,4 2 10-15,-14-1-6 0,0 3 6 0,-2 1-9 16,-2 1-6-16,5-1 7 0,-5-2-8 16,0 1 8-16,-1-2 4 0,-7 1-1 0,3 2 11 31,-8-1-11-31,0 3-14 0,-7 0 29 0,-1-2-18 15,-3 1 21-15,-5 0-19 0,1-1 9 0,-3 1-3 16,2-1 5-16,-3 1-20 0,2 1 19 0,-3-3-11 16,-4 1 13-16,2 0-6 0,-5-2-4 15,0 1 4-15,-4-1-5 0,0 0-4 0,0 0 7 16,0 0-7-16,2 0 6 0,-1 0 3 0,-1 0-9 16,0 0 12-16,0 0-12 0,0 0-4 0,0 0 17 15,1 0-14-15,-1 0 14 0,4 0-4 0,-9 0-10 16,-3-2 4-16,2 1-9 0,-2 0-7 0,-1 1 5 15,0 0-16-15,-1 0 9 0,-3 0-18 0,2 0-4 16,0 0-2-16,2 0-7 0,-1 0-41 0,1 0-48 16</inkml:trace>
</inkml:ink>
</file>

<file path=ppt/ink/ink7.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8-01-23T04:10:02.518"/>
    </inkml:context>
    <inkml:brush xml:id="br0">
      <inkml:brushProperty name="width" value="0.05292" units="cm"/>
      <inkml:brushProperty name="height" value="0.05292" units="cm"/>
      <inkml:brushProperty name="color" value="#FF0000"/>
    </inkml:brush>
  </inkml:definitions>
  <inkml:trace contextRef="#ctx0" brushRef="#br0">21679 10625</inkml:trace>
</inkml:ink>
</file>

<file path=ppt/ink/ink8.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8-01-24T03:44:28.198"/>
    </inkml:context>
    <inkml:brush xml:id="br0">
      <inkml:brushProperty name="width" value="0.05292" units="cm"/>
      <inkml:brushProperty name="height" value="0.05292" units="cm"/>
      <inkml:brushProperty name="color" value="#FF0000"/>
    </inkml:brush>
  </inkml:definitions>
  <inkml:trace contextRef="#ctx0" brushRef="#br0">21262 12215 214,'16'21'89,"-16"-21"0,0 0-49,0 0-29,0 0-22,-13 18-69,13-18-7,-18 23-1,-7-20-3,9 12 6</inkml:trace>
</inkml:ink>
</file>

<file path=ppt/ink/ink9.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2-07-27T05:22:16.93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68 138 10320,'-48'-63'4386,"48"63"-129,0 0-645,-36-69-2451,36 69-645,0 0-774,0 0-1290,0 0-1935,0 0-516,0 0-516,49-6-129</inkml:trace>
</inkml:ink>
</file>

<file path=ppt/ink/ink10.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09-13T09:40:53.701"/>
    </inkml:context>
    <inkml:brush xml:id="br0">
      <inkml:brushProperty name="width" value="0.05292" units="cm"/>
      <inkml:brushProperty name="height" value="0.05292" units="cm"/>
      <inkml:brushProperty name="color" value="#FF0000"/>
    </inkml:brush>
  </inkml:definitions>
  <inkml:trace contextRef="#ctx0" brushRef="#br0">20318 8495 304 0,'-3'-13'134'0,"2"3"-25"0,-1-1-29 0,2 4-7 0,1 1-36 15,-1 1-4-15,2 1-20 0,0 1 12 0,-1 0-15 0,0 1-6 0,1-2 2 16,1 1-4-16,0 1-16 0,2-1 20 0,-1 1-13 0,0-1 16 15,0-1-8-15,0 2-3 0,-1 0 5 0,1 0-7 0,0 1-9 0,-3 1 18 0,3 0-14 16,-1 0 14-16,0 0-12 0,-1 1 10 0,2 0 5 16,-2 3-1-1,0-1-8-15,2 1 15 0,-2 0-2 0,0 1 9 16,-1 2-3-16,2 0 0 0,-1-1 0 0,0 2 0 0,3 2-11 0,-4-2 13 0,2 1-10 16,1 0 11-16,-2 0-3 0,0 1-2 0,1 0 5 15,-2 2-5-15,0 1-11 0,0 0 12 16,0 4-11-16,-1-2 11 15,0 1-7-15,-1 5-1 0,0-1 4 0,0 3-6 0,1 2-17 0,-1 2 14 16,-1 0-11-16,1 0 13 0,0 0-8 0,0 3 5 16,0 0 1-16,1 0 0 15,-1 0-8-15,1-1 5 0,0-1-9 0,0 2 8 16,2 2 8-16,-2 3 1 16,1 1 4-16,-1 3-7 0,1-3-12 0,0 3 11 15,1 1-7-15,-1 2 7 0,-1 0 0 0,0 2-9 16,0 0 9-16,0 1-10 0,2 3-1 0,-2 1 10 15,0-1-11-15,1 2 10 0,-1 0 1 0,1 2-6 16,-1-3 8-16,3 2-8 0,-2 1 16 0,1 0-19 16,0 0 4-16,2 2-10 0,-3-2 7 0,2 2 5 15,1 1 3-15,-2 0-1 0,1 0-10 0,2 1 8 16,-2 1-7-16,1 3 8 0,-1-2 0 0,-2-1-4 16,3 1 2-16,-1 3-5 0,0 0-14 0,1 0 21 15,-1 1-10-15,1-1 13 0,-2-2-6 16,4 6 1-16,-2 0 1 0,3-2-1 0,-1 2-1 0,-1-1 1 15,2 1-7-15,-1 0 5 0,1 1 6 16,3 1-2-16,-1-2 6 0,3 0-8 0,-5-2-14 16,0 0 21-16,2 0-12 0,2 3 13 0,-2 0-10 15,1-2 3-15,-3-1 4 0,-1-2-2 0,2 1-14 16,-2 1 14-16,2-1-6 0,-1 3 9 16,-2-2-1-16,0-2-3 0,-1 4-1 0,3-4-1 15,-2 1-7-15,2 2 9 0,1 0-6 0,-3-2 7 16,0 1 1-16,-2-4-4 0,1 0 7 0,-1 0-7 15,-2-4 0-15,-1 3 1 0,-1-2-6 0,2 1 4 16,0-1 6-16,0-1-3 0,0-2 8 0,-1-3-9 16,-3 1-1-16,3-1 2 0,-1-1-4 0,1 2 4 15,-3-2 8-15,3-5-8 0,0 1 8 0,1-5-9 16,3 1-3-16,-1-2 10 0,1-2-1 16,-1 0 7-16,2-3-3 0,-2-1 0 0,3 0-2 0,-1-4 1 15,3 0-12-15,-3 1 11 0,2-4-8 16,-3-2 12-16,0 0 5 0,0-2-12 0,2 0 10 0,0-2-11 15,-2 0-2-15,2-1 10 16,0 0-13-16,-3-3 12 0,2 1 0 0,0-3-12 0,-1-1 2 16,1 1-11-16,0-2-45 0,1 2-64 0,2-1-82 15,-3 0 10-15,1 1-167 0</inkml:trace>
  <inkml:trace contextRef="#ctx0" brushRef="#br0" timeOffset="1248.4">19520 14412 207 0,'-29'-5'-5'0,"2"0"-32"0,-1-1 30 0,1 3 14 0,4-2-5 0,1 0 10 0,1 1 6 0,1-5-11 16,4 3 28-16,3-1-21 0,4-1 31 0,6 0-1 15,-2-2 2-15,4 1 2 0,2 0 10 0,-1 1-37 16,6-2 1-16,3 1-15 0,1 2-20 0,8 1 15 16,-1 2-12-16,5 0 14 0,1 1-14 0,2 0 9 15,3 0-1-15,-1 0 2 0,0 1-17 0,5 1 17 16,-2 0-6-16,4 1 9 0,2 0 3 0,3 0-1 15,6 2-4-15,11 1 1 0,1-2-20 0,7 3 24 16,-4-2-10-16,-2 1 13 0,5 2-8 0,7-2 2 16,5 3 7-16,6-1-7 0,-3-1-13 15,1 2 19-15,3 1-15 0,12-2 16 0,2 0-10 0,2 1-3 16,4-2 13-16,1 0-11 0,3 1-4 16,3 0 8-16,2 5-12 0,4-1 13 0,2-1 10 15,7 0-13-15,3-2 10 0,-4-1-13 0,0 3-12 16,4-2 22-16,3-2-19 0,-5 1 19 0,4-2-5 15,2 1-3-15,-3-1 8 0,-5 3-9 16,0-1-1-16,2-1 3 0,-3 2-6 0,-2-3 5 16,3 1 0-16,-7-3-1 0,-1 2 8 0,-5 1-8 15,-3-3-9-15,0 3 18 0,-4-3-15 0,3 1 16 16,-7 0-6-16,-5 1-3 0,1 0 13 0,-9-3-12 16,1 4-12-16,-12 0 20 0,1-1-19 15,2 0 20-15,-3-2-2 0,-2-1-8 0,-12 0 10 0,-6 1-12 16,-3 1-2-16,-4 1 10 0,2-2-8 0,-3-1 8 15,-4 0 0-15,-4-2-6 0,-4 1 5 0,-8 0-7 16,-4 0-6-16,-4 0 7 16,-3-1-10-16,-3 1 9 0,-3 0-13 0,0 0-37 0,-3 0-22 15,-5-1-14-15,-2 2-124 0</inkml:trace>
  <inkml:trace contextRef="#ctx0" brushRef="#br0" timeOffset="3317.68">21781 14357 348 0,'8'-6'52'0,"-8"1"68"0,0 1 35 0,0 0-66 0,1 2-23 0,0-2-25 0,-1 4-26 0,0 0 13 16,0 0-16-16,0 0-8 0,0-1 9 15,0 0-12-15,1 0-4 0,0 0 6 0,13-19-9 16,-12 17 8-16,3-2-1 0,-3 1-6 0,2 1 6 16,0-2-9-16,2 2-18 0,0 0 17 0,-2-3-15 0,0 2 16 0,1-5 3 0,-1 2-1 15,3 3 8-15,1 0-7 16,1 0-2-16,3-1 9 0,-2-1-12 0,-2 1 11 16,2 0 7-16,-3-1-6 0,7 1 12 0,3 0-14 15,-2-1 3-15,5 0 0 0,-3 0-1 0,0-1 2 16,1-1 17-16,0-1-12 0,-1 0 11 0,0-1-14 0,1-2 0 0,0 0 14 15,2 1-8-15,-3-2 12 0,2-1 11 0,-1-1-8 16,1 0 8-16,0-2-10 0,2 0-6 0,3-1 12 16,-2-4-10-16,9 0 10 0,-3-3-14 0,6-1 3 15,4-2-1-15,-2-3 0 0,3 0-17 0,-4 0 10 16,2-1-7-16,-2 0 8 0,-1-2-8 0,3-1-4 0,-3 1 7 16,2-1-7-16,7-5-6 0,2-2 13 0,1-3-14 15,1-1 15-15,-6 2-9 0,-4-2 3 0,0 0 7 16,-5 1-6-16,-2-4-7 0,4-1 8 0,-3-4-6 0,9-1 8 15,6 0 1-15,1 0 0 0,2-1-1 0,-8-1 0 16,-3-1 6-16,-3-4-10 0,-1-1 9 0,-1 0-10 16,-5-2 12-16,6 2-9 0,-2 0 3 0,4-4-4 15,3-2 5-15,0-1-5 0,0-3 10 0,-2 1-7 16,-2 1 7-16,-4-2 5 16,-1-2-2-16,-4 0 4 0,3 1 5 0,-6-1 0 15,3 4-10-15,-4 0 8 0,2-4-2 0,0 0-11 0,0-1 8 16,6-2-11-16,-1 4-2 0,1-3 2 0,-2 3-1 15,-2 0 2-15,0-1-2 0,-8 1-1 0,0 1-5 0,-2-1 3 0,0 1 2 0,0 0-6 16,-3 0 5-16,0 0-5 16,1 2 7-16,-2 0-8 0,1-2 3 0,0 0-5 0,-1 1 0 15,-1 0 9-15,-1 3-8 0,-2 1 8 0,4 2-3 16,-4-1-5-16,0-1 12 0,0 3-10 0,-1 0 8 0,-1 4-8 16,-1 1-6-16,0 0 3 0,-2 0 9 0,-1 1-7 15,-1 3 7-15,-4 1-8 0,4 2 2 0,-1 1 1 16,0-2-4-16,0 3 2 0,-2 0 2 0,2 0 1 0,-3 5 9 15,1 1-8-15,-1 1 0 0,-3 3 2 0,3 0-5 16,-2 2 6-16,4 1 9 0,-1 2-11 0,2 0 8 16,0 0-9-16,-6 1 8 0,4 3-8 0,-1 3 3 0,2 3-4 15,2 2 6-15,-3-2-6 0,2 3-1 0,-7-1-1 16,2 1 1-16,1 2 3 16,-3 3 4-16,4 1-2 0,1 1-2 15,-2-1 7-15,3 2-6 0,-1-2 6 0,1 4-3 0,-2 0-6 0,0-1 4 0,1 3-4 16,-1-3 5-16,3 5-7 0,0-2 0 0,-2 2-1 0,2 1 2 15,-2 0-2 1,2 2 3-16,0-1-2 0,0 4-4 0,1-2 3 0,-2 1-4 16,2 0 5-16,-1 4 2 0,0 0-10 0,0 0 8 15,0-1-7-15,0 0 4 0,1 0-6 0,0 0-5 0,0 0 3 16,1 0 8-16,-1 0-10 16,18-10 9-16,-13 11-10 0,-2 1 11 0,4 2-10 15,-3 0 0-15,5 1-2 0,2-2 2 0,-6-1-35 16,6 0-19-16,-6-1-6 0,7 0-48 0,2 2-73 15,3 2-104-15</inkml:trace>
  <inkml:trace contextRef="#ctx0" brushRef="#br0" timeOffset="4097.78">22439 10629 357 0,'-1'-3'255'0,"1"-1"-95"0,-3-2-133 0,1 2 4 0,2 4-18 0,0 0-15 0,0 0 11 0,9-4-12 0,-2 1-1 0,1 0 20 0,4 1-15 0,-1-2 19 0,-1 0-14 16,5-1 12-16,1 1-1 0,0-2 2 0,1 3-22 15,2-1 8-15,-1 1-8 0,0 2 8 0,1 1-5 16,-1 3-7-16,-2 3 4 0,0 3-7 0,1 2-12 0,0 2 22 16,-1 3-14-16,0 1 18 0,0 1 1 0,-5 1-4 15,2 3 13-15,-5 3-13 16,-2 0-1-16,-2 3 14 0,-4 3-6 0,-1 3 11 15,-3 1-5-15,-3 0-2 0,-2-4 3 0,-4-3-3 16,-2-2-4-16,-2 1 11 0,2-2-11 0,0-2 13 0,-3-2 9 16,0-2-6-16,1-3 17 0,-4-3-15 0,1-2 17 0,-2-1-13 15,2-3 6-15,-1-1-8 0,3-3 2 0,1-3 6 16,1-5 4-16,2-2 1 0,2-2-6 0,4-2-2 16,-2-5-22-16,4-3 16 0,5-3-15 15,1-4-13-15,5-1 2 0,6-3-8 0,2-1-6 0,0-2 5 16,4-1-9-16,4-1 8 15,-2 1-5-15,2 4-1 0,0 3 11 0,0 5-10 0,-2 3-1 16,0 5-9-16,-3 1-31 0,1 3 11 0,0 1-58 0,4 2-24 0,3 1-32 0,-3 0-5 31,8 1-127-31</inkml:trace>
  <inkml:trace contextRef="#ctx0" brushRef="#br0" timeOffset="4556.96">23196 10522 169 0,'-6'-3'24'0,"3"2"95"0,-2-3 24 0,5 4-70 0,0 0-10 0,-1 0-26 0,0 0 2 0,0 0-11 0,1 0-11 0,-1 0 30 16,-1 0-15-16,1 0 18 0,-1 0-22 0,0 0-11 16,1 0 7-16,-2 0-10 0,1 0-9 0,0 0 11 15,1 0-17-15,-2 1 15 0,-22 15-4 0,25-9-4 16,0 2 5-16,1 1-10 0,2 3-15 0,-3 0 22 0,2 3-8 15,-1 0 12-15,4 2-6 0,-5 0-1 16,2-1 5-16,-2-3-5 16,1 2-5-16,2-3 12 0,1 2-12 0,3-1 12 0,0-1-2 0,1-2 0 0,-4-1 14 15,3-2-13 1,-1-6-11-16,-1 0 12 0,4 0-18 0,-6-5 17 16,8 1-14-16,-3-3 1 0,3-4 2 0,2-1-2 15,-1-4-19-15,6-2 9 0,-7-1-8 0,5 1 10 16,-4-1 1-16,-5-2 8 0,6 0 5 0,-5 0-1 15,2 0-3-15,-1 5 1 0,-3 3-7 0,0 2 7 16,-3 2 7-16,-1 4 14 0,-2 3 5 0,0 0-1 0,0 0-15 16,6 11 2-16,-5 0-4 0,2 4 5 0,0 5 10 15,1 3 0-15,-1 1 5 0,-2 1-6 0,3 1-21 0,-4 2 16 16,0-3-16-16,0 1 17 0,0 3-10 0,1-2 4 16,3 3 3-16,-2-1 0 0,3-6 0 0,-2-4-20 15,2-3-5-15,-3-3-8 0,2-1-32 0,1 0-58 16,-1-3-38-16,1-2-11 0,0-2-143 0</inkml:trace>
  <inkml:trace contextRef="#ctx0" brushRef="#br0" timeOffset="4891.89">22607 11566 483 0,'-16'-3'97'0,"3"-1"302"0,0 1-352 0,5-1-4 0,1 2-9 0,3-1 5 0,1 0-16 0,3 1-17 0,0 0 2 0,3-1-7 0,0 1-10 16,2-3 17-16,3 0-7 0,1-1 12 0,1-1-6 15,4 0-1-15,3-1 2 0,-1 1-2 0,0-1-14 16,2-1 18-16,1 1-13 0,3 0 17 0,2-1-5 0,4 0-8 15,4-1 7-15,5-2-9 0,1-2-4 0,4-1 11 16,0-5-1-16,-3 1 7 0,0-1-5 0,-4-1-2 16,-3 3 0-16,1-2 0 0,-2 2-3 15,3 2 0-15,0 3-7 0,0 0 5 0,3-1 3 16,-2 1-3-16,-3-2 2 0,-1 4-5 0,-3 1-25 0,-5-2-28 16,0 2-43-16,-5-1 8 0,1 0-104 0</inkml:trace>
  <inkml:trace contextRef="#ctx0" brushRef="#br0" timeOffset="5318.02">22969 11718 778 0,'-9'-3'38'0,"3"3"-5"0,2 3-7 0,4-3 3 0,0 0-8 16,-1-4-12-16,5-3 2 0,3-2-8 0,3-2-14 0,2-2 17 16,3-4-14-16,-1 2 15 0,1-2-10 0,2 0 3 15,0 2 6-15,-1-1-6 0,-1 2-16 0,-1 4 15 16,-3 1-12-16,3 5 14 0,-3 1-1 0,3 3 1 16,-6 2 8-16,2 2-8 0,-3 4-9 0,2 2 20 15,0 6-13-15,-2 2 17 0,2 4 4 0,-9 4-13 16,6 3 12-16,-7 2-13 0,2 2 3 0,-4 1 0 15,-3-2-3-15,-1-2 4 0,-6-4 5 0,2 1 3 0,2-5 1 16,-3 1 0-16,3-1 0 0,-2-3 11 0,-3-4-3 16,2-4 6-16,1-3 0 0,0-3-10 15,2-2 51-15,-1-3-41 0,1-3-34 0,-1-3 13 0,0-4-56 0,2-4 58 16,-1-3-9-16,5-5-3 0,-1-2 4 0,4-3-6 16,1-5-20-16,4-2 2 0,2-5-30 0,5-3 17 15,2 2-44-15,3 2 23 0,1 5-3 0,2 3 3 16,0 0-36-16,6 3-127 0</inkml:trace>
  <inkml:trace contextRef="#ctx0" brushRef="#br0" timeOffset="6700.15">24843 7619 399 0,'-1'-9'63'0,"-1"5"-13"15,1-1 14-15,-2 4-24 0,3 1-15 0,0 0-16 0,0 0-10 0,-2 0 3 0,1 0-4 0,-13 7 1 0,10-2 0 16,-1-1 0-16,-2 2 1 0,2-1 12 0,-3 2-4 0,2-1 8 16,4 0-5-16,-3 0 9 0,2 0 3 0,-1 1-1 15,1 1-16-15,1 0 13 0,-2 0-12 0,1 1 14 16,2 0-3-16,-3 2-6 0,2-1 8 0,1 1-7 15,-2-1 2-15,2 0 4 0,0 2-9 0,-1-2 8 16,2 5 6-16,0-2-19 0,0 1 12 0,0 1-16 0,-1-2 3 16,1 1 0-16,-1-2-5 0,1 2 3 0,-3-1 9 15,2 2-7-15,0 0 9 0,-1 0-10 16,-3 2-1-16,2 1-1 0,0 1-6 0,-3-1 5 16,5 1 12-16,-6 1-15 0,0 1 12 0,0-1-16 15,0 2 0-15,0 3 15 0,-2-3-5 0,0 6 10 0,0-1-6 0,1 1-3 16,3 1 3-16,-3-2-3 0,0 1-13 0,-3 0 16 15,6 2-14-15,-2 2 16 0,2 3-10 0,1-3 3 16,-4 1 2-16,1 2-1 0,-3 1-10 0,2 4 10 16,2 0-12-16,-4 0 12 0,2-1-1 0,-6 0-2 15,-2 4 11-15,0-1-11 0,4 4 1 0,0-1 5 0,-1 1-8 16,0 0 7-16,-1 0 5 0,1 0-8 0,1 1 13 16,0 1-14-16,2 1-1 0,-2 1 8 0,-1-1-9 15,2-1 9-15,-1 2-1 0,0-1-4 0,0 3 10 16,-1 0-9-16,0-1-5 0,0 3 11 0,-2-1-15 15,0-1 15-15,-3 2-13 0,1-1 9 0,1 0 3 0,3 0 1 16,0-2-10-16,-2 1 2 0,3 0-2 0,2 0 2 16,-3 1 1-16,2 2-1 0,0-1 0 0,0 0-1 15,0-1-5-15,2 1 6 0,-3-2-3 0,0 1 3 16,-1 1 2-16,4 0-4 0,0 1 5 0,1-2-5 16,-2-2-5-16,1 3 8 0,-2-2-9 0,1 0 8 15,0 2 5-15,0-3-7 0,-2 1 12 16,2 1-12-16,0-1 0 0,2 2 3 0,-2 1-3 0,-2-2 4 15,0-1-4-15,-1-1 3 0,-2 0 2 0,0-2 0 16,-3 4-14-16,-1-1 16 0,4 0-7 0,-6-1 11 16,-1-2-5-16,6 2-4 0,-3-2 1 0,7 3-2 0,1-2-1 0,-2-1 3 15,-2-3-8-15,3 2 5 0,-2-2 0 16,-2 3-1-16,3-2 7 0,0-1-8 0,1 2-6 0,-2-3 12 16,3 1-8-16,-4 0 10 0,1 0-1 0,2 3-7 15,-1-2 2-15,-2 2 0 0,0-5 1 0,-3-1 2 16,0 1-2-16,-5-2 0 0,5 1-1 0,-2 0 1 0,-2-1 1 15,3 0-1-15,-1 0-10 0,-1-3 13 0,5 1-11 16,1 1 11 0,2-1 0-16,0 4-3 0,1-5 10 0,-1-2-11 0,-1-1-15 15,3 1 21-15,-3 1-17 0,3-2 20 0,-1 0-6 16,3-2-1-16,0-3 7 0,0 3-9 0,0 0-8 0,0 0 16 16,1 2-15-16,0-3 16 0,0-4-5 0,-1 1 1 15,-1 0 10-15,0 0-10 0,0-1-7 0,2 1 6 16,0-3-3-16,0-1 6 0,1 0-6 0,2-1 7 15,-2 0-5-15,1 1 5 0,0-2-12 0,2-1 13 16,-1 0-7-16,3 0 11 0,0-3-5 0,-1-1-6 0,2-2 9 0,-1-1-9 0,0-1-2 0,2 0 10 16,0-2-13-1,0 0 13-15,0 0 1 0,0-2-7 0,0 1 8 0,-3-3-10 16,2-1 5-16,1 0 4 0,0-1 0 0,0-1 3 16,0 0 4-16,0-1 0 15,-2-1 5-15,0-1-3 0,1-1-2 0,0 0 4 16,1-2-4-16,0 0 6 0,0 0 6 0,0 0-6 15,0 0 8-15,0 0-8 0,0 0 0 0,0 0-1 16,0 0-3-16,0 0 4 0,0 0 1 0,0-1-6 16,0 0-3-16,0 0 0 0,0 0-7 0,-6-21-5 0,4 16 5 15,-1 0-5-15,2 0 11 0,-1 1-13 0,1-1 2 16,0 1-4-16,-3 0 4 0,2-2-4 0,-4 2-5 16,2 0 2-16,2 0 7 0,-1 2-6 0,2 0 7 15,-4 1-9-15,1 0 3 0,4 2-13 0,0 0-4 0,0 0-3 16,-8 0-20-16,7 1-23 0,-2 3-19 0,-2 0-4 15,6 2-67-15,-2 1-128 0</inkml:trace>
</inkml:ink>
</file>

<file path=ppt/ink/ink11.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0-11-12T05:14:58.823"/>
    </inkml:context>
    <inkml:brush xml:id="br0">
      <inkml:brushProperty name="width" value="0.05292" units="cm"/>
      <inkml:brushProperty name="height" value="0.05292" units="cm"/>
      <inkml:brushProperty name="color" value="#FF0000"/>
      <inkml:brushProperty name="fitToCurve" value="1"/>
    </inkml:brush>
    <inkml:context xml:id="ctx1">
      <inkml:inkSource xml:id="inkSrc1">
        <inkml:traceFormat>
          <inkml:channel name="X" type="integer" max="1280" units="cm"/>
          <inkml:channel name="Y" type="integer" max="800" units="cm"/>
        </inkml:traceFormat>
        <inkml:channelProperties>
          <inkml:channelProperty channel="X" name="resolution" value="28.31858" units="1/cm"/>
          <inkml:channelProperty channel="Y" name="resolution" value="28.36879" units="1/cm"/>
        </inkml:channelProperties>
      </inkml:inkSource>
      <inkml:timestamp xml:id="ts1" timeString="2010-11-12T05:15:05.359"/>
    </inkml:context>
  </inkml:definitions>
  <inkml:trace contextRef="#ctx0" brushRef="#br0">739 359 3612,'0'0'4515,"0"0"-516,-37 39-903,37-39-516,0 0-645,0 0-903,0 0-516,0 0-258,-16-46-387,16 46-387,0 0-516,0 0-1419,0 0-1677,0 0 0,-2 45-516,2-45 130</inkml:trace>
  <inkml:trace contextRef="#ctx1" brushRef="#br0">99 396</inkml:trace>
  <inkml:trace contextRef="#ctx1" brushRef="#br0" timeOffset="905">0 24,'24'-24</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07F9CA-4A37-4942-98F1-F224CEF7A84F}" type="datetimeFigureOut">
              <a:rPr lang="en-IN" smtClean="0"/>
              <a:t>10-10-2025</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5C6ED3-840C-45C3-B529-5BD3A85DA8D4}" type="slidenum">
              <a:rPr lang="en-IN" smtClean="0"/>
              <a:t>‹#›</a:t>
            </a:fld>
            <a:endParaRPr lang="en-IN"/>
          </a:p>
        </p:txBody>
      </p:sp>
    </p:spTree>
    <p:extLst>
      <p:ext uri="{BB962C8B-B14F-4D97-AF65-F5344CB8AC3E}">
        <p14:creationId xmlns:p14="http://schemas.microsoft.com/office/powerpoint/2010/main" val="1080338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FC14B329-58B8-306F-9847-66FCFDB5CCFA}"/>
              </a:ext>
            </a:extLst>
          </p:cNvPr>
          <p:cNvSpPr>
            <a:spLocks noGrp="1" noRot="1" noChangeAspect="1" noChangeArrowheads="1" noTextEdit="1"/>
          </p:cNvSpPr>
          <p:nvPr>
            <p:ph type="sldImg"/>
          </p:nvPr>
        </p:nvSpPr>
        <p:spPr>
          <a:ln/>
        </p:spPr>
      </p:sp>
      <p:sp>
        <p:nvSpPr>
          <p:cNvPr id="39939" name="Notes Placeholder 2">
            <a:extLst>
              <a:ext uri="{FF2B5EF4-FFF2-40B4-BE49-F238E27FC236}">
                <a16:creationId xmlns:a16="http://schemas.microsoft.com/office/drawing/2014/main" id="{1A58F793-D4F0-0050-1652-9885583BF1E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IN" altLang="en-US"/>
          </a:p>
        </p:txBody>
      </p:sp>
      <p:sp>
        <p:nvSpPr>
          <p:cNvPr id="39940" name="Slide Number Placeholder 3">
            <a:extLst>
              <a:ext uri="{FF2B5EF4-FFF2-40B4-BE49-F238E27FC236}">
                <a16:creationId xmlns:a16="http://schemas.microsoft.com/office/drawing/2014/main" id="{8294C2ED-0585-65B2-EFC7-FC3E2F75B0E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56A1E02-2FD4-4DC6-B88D-281BA404774D}" type="slidenum">
              <a:rPr lang="en-IN" altLang="en-US" sz="1200" b="1" smtClean="0">
                <a:latin typeface="Arial" panose="020B0604020202020204" pitchFamily="34" charset="0"/>
              </a:rPr>
              <a:pPr/>
              <a:t>9</a:t>
            </a:fld>
            <a:endParaRPr lang="en-IN" altLang="en-US" sz="1200" b="1">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CDE22A81-2297-03C4-E59A-EDD449DDD88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73425C4-70E7-3FE0-4095-B6C21DF1E88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56628052-1704-0282-7227-64207467B7A1}"/>
              </a:ext>
            </a:extLst>
          </p:cNvPr>
          <p:cNvSpPr>
            <a:spLocks noGrp="1" noChangeArrowheads="1"/>
          </p:cNvSpPr>
          <p:nvPr>
            <p:ph type="sldNum" sz="quarter" idx="12"/>
          </p:nvPr>
        </p:nvSpPr>
        <p:spPr>
          <a:ln/>
        </p:spPr>
        <p:txBody>
          <a:bodyPr/>
          <a:lstStyle>
            <a:lvl1pPr>
              <a:defRPr/>
            </a:lvl1pPr>
          </a:lstStyle>
          <a:p>
            <a:fld id="{E18B5828-7D72-4C08-ABB2-9415D451C6BE}" type="slidenum">
              <a:rPr lang="en-US" altLang="en-US"/>
              <a:pPr/>
              <a:t>‹#›</a:t>
            </a:fld>
            <a:endParaRPr lang="en-US" altLang="en-US"/>
          </a:p>
        </p:txBody>
      </p:sp>
    </p:spTree>
    <p:extLst>
      <p:ext uri="{BB962C8B-B14F-4D97-AF65-F5344CB8AC3E}">
        <p14:creationId xmlns:p14="http://schemas.microsoft.com/office/powerpoint/2010/main" val="2658459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70E185B-B4C4-C5E9-9F1D-40E5AA27034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D5F5A5E-A816-7B70-B76A-36B29F11A08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CF2C0BD-2689-0848-C7F6-EA0549E563D6}"/>
              </a:ext>
            </a:extLst>
          </p:cNvPr>
          <p:cNvSpPr>
            <a:spLocks noGrp="1" noChangeArrowheads="1"/>
          </p:cNvSpPr>
          <p:nvPr>
            <p:ph type="sldNum" sz="quarter" idx="12"/>
          </p:nvPr>
        </p:nvSpPr>
        <p:spPr>
          <a:ln/>
        </p:spPr>
        <p:txBody>
          <a:bodyPr/>
          <a:lstStyle>
            <a:lvl1pPr>
              <a:defRPr/>
            </a:lvl1pPr>
          </a:lstStyle>
          <a:p>
            <a:fld id="{600BF091-E755-4E19-B2E0-4702763030CA}" type="slidenum">
              <a:rPr lang="en-US" altLang="en-US"/>
              <a:pPr/>
              <a:t>‹#›</a:t>
            </a:fld>
            <a:endParaRPr lang="en-US" altLang="en-US"/>
          </a:p>
        </p:txBody>
      </p:sp>
    </p:spTree>
    <p:extLst>
      <p:ext uri="{BB962C8B-B14F-4D97-AF65-F5344CB8AC3E}">
        <p14:creationId xmlns:p14="http://schemas.microsoft.com/office/powerpoint/2010/main" val="2868442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A08DC4A2-B4C8-8B72-F91D-4AA44E72D94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0AD3F01-937A-93D5-C433-2356DF724FB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AEFA7DB-54F9-D238-FA8F-FFC719B91920}"/>
              </a:ext>
            </a:extLst>
          </p:cNvPr>
          <p:cNvSpPr>
            <a:spLocks noGrp="1" noChangeArrowheads="1"/>
          </p:cNvSpPr>
          <p:nvPr>
            <p:ph type="sldNum" sz="quarter" idx="12"/>
          </p:nvPr>
        </p:nvSpPr>
        <p:spPr>
          <a:ln/>
        </p:spPr>
        <p:txBody>
          <a:bodyPr/>
          <a:lstStyle>
            <a:lvl1pPr>
              <a:defRPr/>
            </a:lvl1pPr>
          </a:lstStyle>
          <a:p>
            <a:fld id="{1041F953-1350-4150-9B55-320B8228817A}" type="slidenum">
              <a:rPr lang="en-US" altLang="en-US"/>
              <a:pPr/>
              <a:t>‹#›</a:t>
            </a:fld>
            <a:endParaRPr lang="en-US" altLang="en-US"/>
          </a:p>
        </p:txBody>
      </p:sp>
    </p:spTree>
    <p:extLst>
      <p:ext uri="{BB962C8B-B14F-4D97-AF65-F5344CB8AC3E}">
        <p14:creationId xmlns:p14="http://schemas.microsoft.com/office/powerpoint/2010/main" val="24893172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EDE249EE-1C2C-C735-89E9-13E5FB237F0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8F9F058-D9A6-AA97-582B-60340A01370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438C6E24-1151-3D97-A812-C0B7106021AE}"/>
              </a:ext>
            </a:extLst>
          </p:cNvPr>
          <p:cNvSpPr>
            <a:spLocks noGrp="1" noChangeArrowheads="1"/>
          </p:cNvSpPr>
          <p:nvPr>
            <p:ph type="sldNum" sz="quarter" idx="12"/>
          </p:nvPr>
        </p:nvSpPr>
        <p:spPr>
          <a:ln/>
        </p:spPr>
        <p:txBody>
          <a:bodyPr/>
          <a:lstStyle>
            <a:lvl1pPr>
              <a:defRPr/>
            </a:lvl1pPr>
          </a:lstStyle>
          <a:p>
            <a:fld id="{A0E69EC1-04C1-4F74-81FE-335D5B399B5D}" type="slidenum">
              <a:rPr lang="en-US" altLang="en-US"/>
              <a:pPr/>
              <a:t>‹#›</a:t>
            </a:fld>
            <a:endParaRPr lang="en-US" altLang="en-US"/>
          </a:p>
        </p:txBody>
      </p:sp>
    </p:spTree>
    <p:extLst>
      <p:ext uri="{BB962C8B-B14F-4D97-AF65-F5344CB8AC3E}">
        <p14:creationId xmlns:p14="http://schemas.microsoft.com/office/powerpoint/2010/main" val="1725126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117FBD7E-6E01-E0C2-EEF7-4359458D879A}"/>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2176A563-7A28-E45A-3896-14259E9E790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17E90B19-BC7F-F256-1C81-0AD453021B13}"/>
              </a:ext>
            </a:extLst>
          </p:cNvPr>
          <p:cNvSpPr>
            <a:spLocks noGrp="1" noChangeArrowheads="1"/>
          </p:cNvSpPr>
          <p:nvPr>
            <p:ph type="sldNum" sz="quarter" idx="12"/>
          </p:nvPr>
        </p:nvSpPr>
        <p:spPr>
          <a:ln/>
        </p:spPr>
        <p:txBody>
          <a:bodyPr/>
          <a:lstStyle>
            <a:lvl1pPr>
              <a:defRPr/>
            </a:lvl1pPr>
          </a:lstStyle>
          <a:p>
            <a:fld id="{CE814A47-3E57-4D16-84BF-8342D1EDFB62}" type="slidenum">
              <a:rPr lang="en-US" altLang="en-US"/>
              <a:pPr/>
              <a:t>‹#›</a:t>
            </a:fld>
            <a:endParaRPr lang="en-US" altLang="en-US"/>
          </a:p>
        </p:txBody>
      </p:sp>
    </p:spTree>
    <p:extLst>
      <p:ext uri="{BB962C8B-B14F-4D97-AF65-F5344CB8AC3E}">
        <p14:creationId xmlns:p14="http://schemas.microsoft.com/office/powerpoint/2010/main" val="3569332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CD8D39AF-7240-F865-4450-2D2FD7EB8A35}"/>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EC7E131C-3222-3406-44BC-ABCDEA5E31F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D5D4BF49-ADB8-8487-DB30-974819828EEC}"/>
              </a:ext>
            </a:extLst>
          </p:cNvPr>
          <p:cNvSpPr>
            <a:spLocks noGrp="1" noChangeArrowheads="1"/>
          </p:cNvSpPr>
          <p:nvPr>
            <p:ph type="sldNum" sz="quarter" idx="12"/>
          </p:nvPr>
        </p:nvSpPr>
        <p:spPr>
          <a:ln/>
        </p:spPr>
        <p:txBody>
          <a:bodyPr/>
          <a:lstStyle>
            <a:lvl1pPr>
              <a:defRPr/>
            </a:lvl1pPr>
          </a:lstStyle>
          <a:p>
            <a:fld id="{C7459CCB-8989-452F-B17C-F098A7CE3609}" type="slidenum">
              <a:rPr lang="en-US" altLang="en-US"/>
              <a:pPr/>
              <a:t>‹#›</a:t>
            </a:fld>
            <a:endParaRPr lang="en-US" altLang="en-US"/>
          </a:p>
        </p:txBody>
      </p:sp>
    </p:spTree>
    <p:extLst>
      <p:ext uri="{BB962C8B-B14F-4D97-AF65-F5344CB8AC3E}">
        <p14:creationId xmlns:p14="http://schemas.microsoft.com/office/powerpoint/2010/main" val="8429721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8CE17E7-5D11-142A-CEB4-7B1D896A15A3}"/>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EE14F95D-11F9-FE58-88C8-EB22EA6C710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02E36CBE-91D5-1893-70D6-4278E275684D}"/>
              </a:ext>
            </a:extLst>
          </p:cNvPr>
          <p:cNvSpPr>
            <a:spLocks noGrp="1" noChangeArrowheads="1"/>
          </p:cNvSpPr>
          <p:nvPr>
            <p:ph type="sldNum" sz="quarter" idx="12"/>
          </p:nvPr>
        </p:nvSpPr>
        <p:spPr>
          <a:ln/>
        </p:spPr>
        <p:txBody>
          <a:bodyPr/>
          <a:lstStyle>
            <a:lvl1pPr>
              <a:defRPr/>
            </a:lvl1pPr>
          </a:lstStyle>
          <a:p>
            <a:fld id="{4DEFA315-3B96-4105-8E16-4ABEF568174D}" type="slidenum">
              <a:rPr lang="en-US" altLang="en-US"/>
              <a:pPr/>
              <a:t>‹#›</a:t>
            </a:fld>
            <a:endParaRPr lang="en-US" altLang="en-US"/>
          </a:p>
        </p:txBody>
      </p:sp>
    </p:spTree>
    <p:extLst>
      <p:ext uri="{BB962C8B-B14F-4D97-AF65-F5344CB8AC3E}">
        <p14:creationId xmlns:p14="http://schemas.microsoft.com/office/powerpoint/2010/main" val="1999016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23ECF0D-9E48-4EA9-80BF-50F3CE75075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90A19052-3D5E-E6BD-D319-317C5F92BEB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E2908DFC-2F1A-EF75-D8B4-D4FB54BEC364}"/>
              </a:ext>
            </a:extLst>
          </p:cNvPr>
          <p:cNvSpPr>
            <a:spLocks noGrp="1" noChangeArrowheads="1"/>
          </p:cNvSpPr>
          <p:nvPr>
            <p:ph type="sldNum" sz="quarter" idx="12"/>
          </p:nvPr>
        </p:nvSpPr>
        <p:spPr>
          <a:ln/>
        </p:spPr>
        <p:txBody>
          <a:bodyPr/>
          <a:lstStyle>
            <a:lvl1pPr>
              <a:defRPr/>
            </a:lvl1pPr>
          </a:lstStyle>
          <a:p>
            <a:fld id="{3FCE1690-E733-4AEA-95C1-A9D128943517}" type="slidenum">
              <a:rPr lang="en-US" altLang="en-US"/>
              <a:pPr/>
              <a:t>‹#›</a:t>
            </a:fld>
            <a:endParaRPr lang="en-US" altLang="en-US"/>
          </a:p>
        </p:txBody>
      </p:sp>
    </p:spTree>
    <p:extLst>
      <p:ext uri="{BB962C8B-B14F-4D97-AF65-F5344CB8AC3E}">
        <p14:creationId xmlns:p14="http://schemas.microsoft.com/office/powerpoint/2010/main" val="31404815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AD142D5-5CEA-B8DE-841F-2231310B046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C28B60D-D0F8-E0F1-24B3-9F6078BDD96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11BC76C0-07CF-F386-6513-063FB3A76B66}"/>
              </a:ext>
            </a:extLst>
          </p:cNvPr>
          <p:cNvSpPr>
            <a:spLocks noGrp="1" noChangeArrowheads="1"/>
          </p:cNvSpPr>
          <p:nvPr>
            <p:ph type="sldNum" sz="quarter" idx="12"/>
          </p:nvPr>
        </p:nvSpPr>
        <p:spPr>
          <a:ln/>
        </p:spPr>
        <p:txBody>
          <a:bodyPr/>
          <a:lstStyle>
            <a:lvl1pPr>
              <a:defRPr/>
            </a:lvl1pPr>
          </a:lstStyle>
          <a:p>
            <a:fld id="{D35B29B9-9CF7-4F99-9A30-0D25E3E7C4A5}" type="slidenum">
              <a:rPr lang="en-US" altLang="en-US"/>
              <a:pPr/>
              <a:t>‹#›</a:t>
            </a:fld>
            <a:endParaRPr lang="en-US" altLang="en-US"/>
          </a:p>
        </p:txBody>
      </p:sp>
    </p:spTree>
    <p:extLst>
      <p:ext uri="{BB962C8B-B14F-4D97-AF65-F5344CB8AC3E}">
        <p14:creationId xmlns:p14="http://schemas.microsoft.com/office/powerpoint/2010/main" val="1256593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419984D-6674-9172-F55A-134D150642C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BD58ED6-7D79-752A-5563-74646A46CFB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D50D1BA-8F1E-FE2D-9322-C8AE424A58B7}"/>
              </a:ext>
            </a:extLst>
          </p:cNvPr>
          <p:cNvSpPr>
            <a:spLocks noGrp="1" noChangeArrowheads="1"/>
          </p:cNvSpPr>
          <p:nvPr>
            <p:ph type="sldNum" sz="quarter" idx="12"/>
          </p:nvPr>
        </p:nvSpPr>
        <p:spPr>
          <a:ln/>
        </p:spPr>
        <p:txBody>
          <a:bodyPr/>
          <a:lstStyle>
            <a:lvl1pPr>
              <a:defRPr/>
            </a:lvl1pPr>
          </a:lstStyle>
          <a:p>
            <a:fld id="{1ADD7C3B-C9B6-4C12-88AE-28F03E5E89D2}" type="slidenum">
              <a:rPr lang="en-US" altLang="en-US"/>
              <a:pPr/>
              <a:t>‹#›</a:t>
            </a:fld>
            <a:endParaRPr lang="en-US" altLang="en-US"/>
          </a:p>
        </p:txBody>
      </p:sp>
    </p:spTree>
    <p:extLst>
      <p:ext uri="{BB962C8B-B14F-4D97-AF65-F5344CB8AC3E}">
        <p14:creationId xmlns:p14="http://schemas.microsoft.com/office/powerpoint/2010/main" val="2672530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1B8D34A-DD6C-E495-83A2-C0A17FFB467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653E07C-0D3D-A0AE-5290-CDA219DE997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43F7BD3-4CA5-89CA-0CD7-8164B79FB23C}"/>
              </a:ext>
            </a:extLst>
          </p:cNvPr>
          <p:cNvSpPr>
            <a:spLocks noGrp="1" noChangeArrowheads="1"/>
          </p:cNvSpPr>
          <p:nvPr>
            <p:ph type="sldNum" sz="quarter" idx="12"/>
          </p:nvPr>
        </p:nvSpPr>
        <p:spPr>
          <a:ln/>
        </p:spPr>
        <p:txBody>
          <a:bodyPr/>
          <a:lstStyle>
            <a:lvl1pPr>
              <a:defRPr/>
            </a:lvl1pPr>
          </a:lstStyle>
          <a:p>
            <a:fld id="{D6ADCB74-CF59-49C5-AB98-58C13BBC9568}" type="slidenum">
              <a:rPr lang="en-US" altLang="en-US"/>
              <a:pPr/>
              <a:t>‹#›</a:t>
            </a:fld>
            <a:endParaRPr lang="en-US" altLang="en-US"/>
          </a:p>
        </p:txBody>
      </p:sp>
    </p:spTree>
    <p:extLst>
      <p:ext uri="{BB962C8B-B14F-4D97-AF65-F5344CB8AC3E}">
        <p14:creationId xmlns:p14="http://schemas.microsoft.com/office/powerpoint/2010/main" val="26964250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50230145-1ACA-2E59-27CA-0A0403B09B0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970B5E0-53ED-FB67-070D-B0BF1F33934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D67BA5C-02B1-293F-2574-6892C5446DBE}"/>
              </a:ext>
            </a:extLst>
          </p:cNvPr>
          <p:cNvSpPr>
            <a:spLocks noGrp="1" noChangeArrowheads="1"/>
          </p:cNvSpPr>
          <p:nvPr>
            <p:ph type="sldNum" sz="quarter" idx="12"/>
          </p:nvPr>
        </p:nvSpPr>
        <p:spPr>
          <a:ln/>
        </p:spPr>
        <p:txBody>
          <a:bodyPr/>
          <a:lstStyle>
            <a:lvl1pPr>
              <a:defRPr/>
            </a:lvl1pPr>
          </a:lstStyle>
          <a:p>
            <a:fld id="{0C404948-1734-44C0-AFD5-5A9ED787E405}" type="slidenum">
              <a:rPr lang="en-US" altLang="en-US"/>
              <a:pPr/>
              <a:t>‹#›</a:t>
            </a:fld>
            <a:endParaRPr lang="en-US" altLang="en-US"/>
          </a:p>
        </p:txBody>
      </p:sp>
    </p:spTree>
    <p:extLst>
      <p:ext uri="{BB962C8B-B14F-4D97-AF65-F5344CB8AC3E}">
        <p14:creationId xmlns:p14="http://schemas.microsoft.com/office/powerpoint/2010/main" val="1563863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C3C2A0E9-8EA3-1278-C6FA-45754E5A54C3}"/>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3315" name="Rectangle 3">
            <a:extLst>
              <a:ext uri="{FF2B5EF4-FFF2-40B4-BE49-F238E27FC236}">
                <a16:creationId xmlns:a16="http://schemas.microsoft.com/office/drawing/2014/main" id="{B5F6AFD3-BFE8-BCEF-5CBE-07D48FC3E42F}"/>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BFD768D1-ECA3-C62E-F840-786BACB6338E}"/>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en-US"/>
          </a:p>
        </p:txBody>
      </p:sp>
      <p:sp>
        <p:nvSpPr>
          <p:cNvPr id="1029" name="Rectangle 5">
            <a:extLst>
              <a:ext uri="{FF2B5EF4-FFF2-40B4-BE49-F238E27FC236}">
                <a16:creationId xmlns:a16="http://schemas.microsoft.com/office/drawing/2014/main" id="{17BA18DD-4F04-7B6A-9EAA-DAD0D15500BA}"/>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a:p>
        </p:txBody>
      </p:sp>
      <p:sp>
        <p:nvSpPr>
          <p:cNvPr id="1030" name="Rectangle 6">
            <a:extLst>
              <a:ext uri="{FF2B5EF4-FFF2-40B4-BE49-F238E27FC236}">
                <a16:creationId xmlns:a16="http://schemas.microsoft.com/office/drawing/2014/main" id="{74895016-F98D-9DE8-A36E-6E07D47B1C65}"/>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F86E4200-F90B-4828-8D38-84C50CA09837}"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NULL"/><Relationship Id="rId7" Type="http://schemas.openxmlformats.org/officeDocument/2006/relationships/image" Target="../media/image3.png"/><Relationship Id="rId2" Type="http://schemas.openxmlformats.org/officeDocument/2006/relationships/customXml" Target="../ink/ink1.xml"/><Relationship Id="rId1" Type="http://schemas.openxmlformats.org/officeDocument/2006/relationships/slideLayout" Target="../slideLayouts/slideLayout6.xml"/><Relationship Id="rId6" Type="http://schemas.openxmlformats.org/officeDocument/2006/relationships/image" Target="../media/image2.png"/><Relationship Id="rId5" Type="http://schemas.openxmlformats.org/officeDocument/2006/relationships/image" Target="NULL"/><Relationship Id="rId10" Type="http://schemas.openxmlformats.org/officeDocument/2006/relationships/image" Target="../media/image5.png"/><Relationship Id="rId4" Type="http://schemas.openxmlformats.org/officeDocument/2006/relationships/customXml" Target="../ink/ink2.xml"/><Relationship Id="rId9" Type="http://schemas.openxmlformats.org/officeDocument/2006/relationships/customXml" Target="../ink/ink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7" Type="http://schemas.openxmlformats.org/officeDocument/2006/relationships/image" Target="../media/image8.jpeg"/><Relationship Id="rId2" Type="http://schemas.openxmlformats.org/officeDocument/2006/relationships/customXml" Target="../ink/ink4.xml"/><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NULL"/><Relationship Id="rId9"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emf"/><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6.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3.wmf"/><Relationship Id="rId7" Type="http://schemas.openxmlformats.org/officeDocument/2006/relationships/image" Target="../media/image25.wmf"/><Relationship Id="rId12" Type="http://schemas.openxmlformats.org/officeDocument/2006/relationships/image" Target="../media/image4.png"/><Relationship Id="rId2" Type="http://schemas.openxmlformats.org/officeDocument/2006/relationships/oleObject" Target="../embeddings/oleObject1.bin"/><Relationship Id="rId1" Type="http://schemas.openxmlformats.org/officeDocument/2006/relationships/slideLayout" Target="../slideLayouts/slideLayout6.xml"/><Relationship Id="rId6" Type="http://schemas.openxmlformats.org/officeDocument/2006/relationships/oleObject" Target="../embeddings/oleObject3.bin"/><Relationship Id="rId11" Type="http://schemas.openxmlformats.org/officeDocument/2006/relationships/image" Target="../media/image3.png"/><Relationship Id="rId5" Type="http://schemas.openxmlformats.org/officeDocument/2006/relationships/image" Target="../media/image24.wmf"/><Relationship Id="rId10" Type="http://schemas.openxmlformats.org/officeDocument/2006/relationships/image" Target="../media/image28.png"/><Relationship Id="rId4" Type="http://schemas.openxmlformats.org/officeDocument/2006/relationships/oleObject" Target="../embeddings/oleObject2.bin"/><Relationship Id="rId9"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1.png"/><Relationship Id="rId2" Type="http://schemas.openxmlformats.org/officeDocument/2006/relationships/image" Target="../media/image29.emf"/><Relationship Id="rId1" Type="http://schemas.openxmlformats.org/officeDocument/2006/relationships/slideLayout" Target="../slideLayouts/slideLayout6.xml"/><Relationship Id="rId6" Type="http://schemas.openxmlformats.org/officeDocument/2006/relationships/customXml" Target="../ink/ink5.xml"/><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5.emf"/><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6.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8.emf"/><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chart" Target="../charts/chart1.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chart" Target="../charts/char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chart" Target="../charts/chart3.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chart" Target="../charts/chart4.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image" Target="../media/image41.png"/><Relationship Id="rId5" Type="http://schemas.openxmlformats.org/officeDocument/2006/relationships/customXml" Target="../ink/ink6.xml"/><Relationship Id="rId4" Type="http://schemas.openxmlformats.org/officeDocument/2006/relationships/chart" Target="../charts/chart5.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3.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90.png"/><Relationship Id="rId2" Type="http://schemas.openxmlformats.org/officeDocument/2006/relationships/customXml" Target="../ink/ink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image" Target="../media/image47.png"/><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50.emf"/><Relationship Id="rId4" Type="http://schemas.openxmlformats.org/officeDocument/2006/relationships/image" Target="../media/image49.png"/></Relationships>
</file>

<file path=ppt/slides/_rels/slide3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52.png"/><Relationship Id="rId7" Type="http://schemas.openxmlformats.org/officeDocument/2006/relationships/image" Target="../media/image510.png"/><Relationship Id="rId2" Type="http://schemas.openxmlformats.org/officeDocument/2006/relationships/image" Target="../media/image51.emf"/><Relationship Id="rId1" Type="http://schemas.openxmlformats.org/officeDocument/2006/relationships/slideLayout" Target="../slideLayouts/slideLayout6.xml"/><Relationship Id="rId6" Type="http://schemas.openxmlformats.org/officeDocument/2006/relationships/customXml" Target="../ink/ink8.xml"/><Relationship Id="rId5" Type="http://schemas.openxmlformats.org/officeDocument/2006/relationships/image" Target="../media/image54.png"/><Relationship Id="rId4" Type="http://schemas.openxmlformats.org/officeDocument/2006/relationships/image" Target="../media/image53.png"/></Relationships>
</file>

<file path=ppt/slides/_rels/slide3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0.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image" Target="../media/image61.emf"/><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emf"/><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4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34.png"/></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5.emf"/><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emf"/><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6.jpe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customXml" Target="../ink/ink9.xml"/><Relationship Id="rId2" Type="http://schemas.openxmlformats.org/officeDocument/2006/relationships/image" Target="../media/image67.pn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82.png"/></Relationships>
</file>

<file path=ppt/slides/_rels/slide4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0.jpeg"/><Relationship Id="rId1" Type="http://schemas.openxmlformats.org/officeDocument/2006/relationships/slideLayout" Target="../slideLayouts/slideLayout6.xml"/><Relationship Id="rId5" Type="http://schemas.openxmlformats.org/officeDocument/2006/relationships/image" Target="../media/image76.png"/><Relationship Id="rId4" Type="http://schemas.openxmlformats.org/officeDocument/2006/relationships/customXml" Target="../ink/ink10.xml"/></Relationships>
</file>

<file path=ppt/slides/_rels/slide49.xml.rels><?xml version="1.0" encoding="UTF-8" standalone="yes"?>
<Relationships xmlns="http://schemas.openxmlformats.org/package/2006/relationships"><Relationship Id="rId8" Type="http://schemas.openxmlformats.org/officeDocument/2006/relationships/customXml" Target="../ink/ink11.xml"/><Relationship Id="rId3" Type="http://schemas.openxmlformats.org/officeDocument/2006/relationships/image" Target="../media/image71.png"/><Relationship Id="rId7" Type="http://schemas.openxmlformats.org/officeDocument/2006/relationships/image" Target="../media/image73.png"/><Relationship Id="rId2" Type="http://schemas.openxmlformats.org/officeDocument/2006/relationships/oleObject" Target="../embeddings/oleObject4.bin"/><Relationship Id="rId1" Type="http://schemas.openxmlformats.org/officeDocument/2006/relationships/slideLayout" Target="../slideLayouts/slideLayout7.xml"/><Relationship Id="rId6" Type="http://schemas.openxmlformats.org/officeDocument/2006/relationships/oleObject" Target="../embeddings/oleObject6.bin"/><Relationship Id="rId11" Type="http://schemas.openxmlformats.org/officeDocument/2006/relationships/image" Target="../media/image74.png"/><Relationship Id="rId5" Type="http://schemas.openxmlformats.org/officeDocument/2006/relationships/image" Target="../media/image72.png"/><Relationship Id="rId10" Type="http://schemas.openxmlformats.org/officeDocument/2006/relationships/image" Target="../media/image69.png"/><Relationship Id="rId4" Type="http://schemas.openxmlformats.org/officeDocument/2006/relationships/oleObject" Target="../embeddings/oleObject5.bin"/><Relationship Id="rId9" Type="http://schemas.openxmlformats.org/officeDocument/2006/relationships/image" Target="../media/image100.png"/></Relationships>
</file>

<file path=ppt/slides/_rels/slide50.xml.rels><?xml version="1.0" encoding="UTF-8" standalone="yes"?>
<Relationships xmlns="http://schemas.openxmlformats.org/package/2006/relationships"><Relationship Id="rId8" Type="http://schemas.openxmlformats.org/officeDocument/2006/relationships/image" Target="../media/image78.wmf"/><Relationship Id="rId3" Type="http://schemas.openxmlformats.org/officeDocument/2006/relationships/oleObject" Target="../embeddings/oleObject7.bin"/><Relationship Id="rId7" Type="http://schemas.openxmlformats.org/officeDocument/2006/relationships/oleObject" Target="../embeddings/oleObject9.bin"/><Relationship Id="rId2" Type="http://schemas.openxmlformats.org/officeDocument/2006/relationships/image" Target="../media/image75.png"/><Relationship Id="rId1" Type="http://schemas.openxmlformats.org/officeDocument/2006/relationships/slideLayout" Target="../slideLayouts/slideLayout6.xml"/><Relationship Id="rId6" Type="http://schemas.openxmlformats.org/officeDocument/2006/relationships/image" Target="../media/image77.wmf"/><Relationship Id="rId11" Type="http://schemas.openxmlformats.org/officeDocument/2006/relationships/image" Target="../media/image69.png"/><Relationship Id="rId5" Type="http://schemas.openxmlformats.org/officeDocument/2006/relationships/oleObject" Target="../embeddings/oleObject8.bin"/><Relationship Id="rId10" Type="http://schemas.openxmlformats.org/officeDocument/2006/relationships/image" Target="../media/image79.wmf"/><Relationship Id="rId4" Type="http://schemas.openxmlformats.org/officeDocument/2006/relationships/image" Target="../media/image76.wmf"/><Relationship Id="rId9" Type="http://schemas.openxmlformats.org/officeDocument/2006/relationships/oleObject" Target="../embeddings/oleObject10.bin"/></Relationships>
</file>

<file path=ppt/slides/_rels/slide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0.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1.pn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84.png"/></Relationships>
</file>

<file path=ppt/slides/_rels/slide53.xml.rels><?xml version="1.0" encoding="UTF-8" standalone="yes"?>
<Relationships xmlns="http://schemas.openxmlformats.org/package/2006/relationships"><Relationship Id="rId3" Type="http://schemas.openxmlformats.org/officeDocument/2006/relationships/image" Target="../media/image85.wmf"/><Relationship Id="rId2" Type="http://schemas.openxmlformats.org/officeDocument/2006/relationships/oleObject" Target="../embeddings/oleObject11.bin"/><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86.wmf"/><Relationship Id="rId4" Type="http://schemas.openxmlformats.org/officeDocument/2006/relationships/oleObject" Target="../embeddings/oleObject12.bin"/></Relationships>
</file>

<file path=ppt/slides/_rels/slide5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6.xml"/><Relationship Id="rId4" Type="http://schemas.openxmlformats.org/officeDocument/2006/relationships/image" Target="../media/image6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152993C5-86B9-D1A6-2328-28DF9EB6B975}"/>
              </a:ext>
            </a:extLst>
          </p:cNvPr>
          <p:cNvSpPr>
            <a:spLocks noGrp="1" noChangeArrowheads="1"/>
          </p:cNvSpPr>
          <p:nvPr>
            <p:ph type="ctrTitle"/>
          </p:nvPr>
        </p:nvSpPr>
        <p:spPr>
          <a:xfrm>
            <a:off x="457200" y="304800"/>
            <a:ext cx="7924800" cy="838200"/>
          </a:xfrm>
        </p:spPr>
        <p:txBody>
          <a:bodyPr/>
          <a:lstStyle/>
          <a:p>
            <a:r>
              <a:rPr lang="en-US" altLang="en-US" sz="2800" dirty="0"/>
              <a:t> Design Analysis of Modern Wind Turbines</a:t>
            </a:r>
          </a:p>
        </p:txBody>
      </p:sp>
      <p:sp>
        <p:nvSpPr>
          <p:cNvPr id="22532" name="Text Box 4">
            <a:extLst>
              <a:ext uri="{FF2B5EF4-FFF2-40B4-BE49-F238E27FC236}">
                <a16:creationId xmlns:a16="http://schemas.microsoft.com/office/drawing/2014/main" id="{24643080-2B4C-C4E4-1A1A-A554A823193C}"/>
              </a:ext>
            </a:extLst>
          </p:cNvPr>
          <p:cNvSpPr txBox="1">
            <a:spLocks noChangeArrowheads="1"/>
          </p:cNvSpPr>
          <p:nvPr/>
        </p:nvSpPr>
        <p:spPr bwMode="auto">
          <a:xfrm>
            <a:off x="381000" y="4572000"/>
            <a:ext cx="8534400"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2800" dirty="0">
                <a:solidFill>
                  <a:srgbClr val="FF0000"/>
                </a:solidFill>
                <a:latin typeface="Script MT Bold" panose="03040602040607080904" pitchFamily="66" charset="0"/>
              </a:rPr>
              <a:t>Natural Wind have no Fixed Direction or Magnitude…..</a:t>
            </a:r>
          </a:p>
          <a:p>
            <a:pPr algn="ctr">
              <a:spcBef>
                <a:spcPct val="0"/>
              </a:spcBef>
              <a:buFontTx/>
              <a:buNone/>
            </a:pPr>
            <a:r>
              <a:rPr lang="en-US" altLang="en-US" sz="2800" dirty="0">
                <a:solidFill>
                  <a:schemeClr val="accent2"/>
                </a:solidFill>
                <a:latin typeface="Script MT Bold" panose="03040602040607080904" pitchFamily="66" charset="0"/>
              </a:rPr>
              <a:t>“The pessimist complains about the wind;</a:t>
            </a:r>
          </a:p>
          <a:p>
            <a:pPr algn="ctr">
              <a:spcBef>
                <a:spcPct val="0"/>
              </a:spcBef>
              <a:buFontTx/>
              <a:buNone/>
            </a:pPr>
            <a:r>
              <a:rPr lang="en-US" altLang="en-US" sz="2800" dirty="0">
                <a:solidFill>
                  <a:schemeClr val="accent2"/>
                </a:solidFill>
                <a:latin typeface="Script MT Bold" panose="03040602040607080904" pitchFamily="66" charset="0"/>
              </a:rPr>
              <a:t> the optimist expects it to change; </a:t>
            </a:r>
          </a:p>
          <a:p>
            <a:pPr algn="ctr">
              <a:spcBef>
                <a:spcPct val="0"/>
              </a:spcBef>
              <a:buFontTx/>
              <a:buNone/>
            </a:pPr>
            <a:r>
              <a:rPr lang="en-US" altLang="en-US" sz="2800" dirty="0">
                <a:solidFill>
                  <a:schemeClr val="accent2"/>
                </a:solidFill>
                <a:latin typeface="Script MT Bold" panose="03040602040607080904" pitchFamily="66" charset="0"/>
              </a:rPr>
              <a:t>the realist adjusts the sails.” </a:t>
            </a:r>
          </a:p>
          <a:p>
            <a:pPr algn="ctr">
              <a:spcBef>
                <a:spcPct val="0"/>
              </a:spcBef>
              <a:buFontTx/>
              <a:buNone/>
            </a:pPr>
            <a:r>
              <a:rPr lang="en-US" altLang="en-US" sz="2800" dirty="0">
                <a:solidFill>
                  <a:schemeClr val="accent2"/>
                </a:solidFill>
                <a:latin typeface="Script MT Bold" panose="03040602040607080904" pitchFamily="66" charset="0"/>
              </a:rPr>
              <a:t>-- William Arthur Ward</a:t>
            </a:r>
            <a:endParaRPr lang="en-US" altLang="en-US" sz="2800" b="1" dirty="0">
              <a:solidFill>
                <a:schemeClr val="accent2"/>
              </a:solidFill>
              <a:latin typeface="Script MT Bold" panose="03040602040607080904" pitchFamily="66" charset="0"/>
            </a:endParaRPr>
          </a:p>
        </p:txBody>
      </p:sp>
      <p:sp>
        <p:nvSpPr>
          <p:cNvPr id="4100" name="Rectangle 10">
            <a:extLst>
              <a:ext uri="{FF2B5EF4-FFF2-40B4-BE49-F238E27FC236}">
                <a16:creationId xmlns:a16="http://schemas.microsoft.com/office/drawing/2014/main" id="{3ACC6EEF-C3BA-DF41-7F8F-8770F2FF2597}"/>
              </a:ext>
            </a:extLst>
          </p:cNvPr>
          <p:cNvSpPr>
            <a:spLocks noGrp="1" noChangeArrowheads="1"/>
          </p:cNvSpPr>
          <p:nvPr>
            <p:ph type="subTitle" idx="1"/>
          </p:nvPr>
        </p:nvSpPr>
        <p:spPr>
          <a:xfrm>
            <a:off x="1066800" y="3048000"/>
            <a:ext cx="6400800" cy="1447800"/>
          </a:xfrm>
          <a:noFill/>
        </p:spPr>
        <p:txBody>
          <a:bodyPr/>
          <a:lstStyle/>
          <a:p>
            <a:pPr eaLnBrk="1" hangingPunct="1"/>
            <a:endParaRPr lang="en-US" altLang="en-US" sz="1600" i="1" dirty="0"/>
          </a:p>
          <a:p>
            <a:pPr eaLnBrk="1" hangingPunct="1"/>
            <a:r>
              <a:rPr lang="en-US" altLang="en-US" sz="1600" b="1" dirty="0">
                <a:latin typeface="Script MT Bold" panose="03040602040607080904" pitchFamily="66" charset="0"/>
              </a:rPr>
              <a:t>P M V Subbarao</a:t>
            </a:r>
          </a:p>
          <a:p>
            <a:pPr eaLnBrk="1" hangingPunct="1"/>
            <a:r>
              <a:rPr lang="en-US" altLang="en-US" sz="1600" i="1" dirty="0"/>
              <a:t>Professor</a:t>
            </a:r>
          </a:p>
          <a:p>
            <a:pPr eaLnBrk="1" hangingPunct="1"/>
            <a:r>
              <a:rPr lang="en-US" altLang="en-US" sz="1600" i="1" dirty="0"/>
              <a:t>Mechanical Engineering Department</a:t>
            </a:r>
          </a:p>
          <a:p>
            <a:pPr eaLnBrk="1" hangingPunct="1"/>
            <a:r>
              <a:rPr lang="en-US" altLang="en-US" sz="1600" i="1" dirty="0"/>
              <a:t>I </a:t>
            </a:r>
            <a:r>
              <a:rPr lang="en-US" altLang="en-US" sz="1600" i="1" dirty="0" err="1"/>
              <a:t>I</a:t>
            </a:r>
            <a:r>
              <a:rPr lang="en-US" altLang="en-US" sz="1600" i="1" dirty="0"/>
              <a:t> T Delhi</a:t>
            </a:r>
          </a:p>
        </p:txBody>
      </p:sp>
      <p:pic>
        <p:nvPicPr>
          <p:cNvPr id="46089" name="Rectangle 19458">
            <a:extLst>
              <a:ext uri="{FF2B5EF4-FFF2-40B4-BE49-F238E27FC236}">
                <a16:creationId xmlns:a16="http://schemas.microsoft.com/office/drawing/2014/main" id="{EC8960D7-B770-4A07-325E-4225DA1541D2}"/>
              </a:ext>
            </a:extLst>
          </p:cNvPr>
          <p:cNvPicPr>
            <a:picLocks noChangeAspect="1" noChangeArrowheads="1"/>
          </p:cNvPicPr>
          <p:nvPr/>
        </p:nvPicPr>
        <p:blipFill>
          <a:blip r:embed="rId3" cstate="print"/>
          <a:srcRect/>
          <a:stretch>
            <a:fillRect/>
          </a:stretch>
        </p:blipFill>
        <p:spPr bwMode="auto">
          <a:xfrm>
            <a:off x="2362200" y="1371600"/>
            <a:ext cx="4071938" cy="1774825"/>
          </a:xfrm>
          <a:prstGeom prst="rect">
            <a:avLst/>
          </a:prstGeom>
          <a:noFill/>
          <a:ln w="9525">
            <a:noFill/>
            <a:miter lim="800000"/>
            <a:headEnd/>
            <a:tailEnd/>
          </a:ln>
          <a:effectLst>
            <a:innerShdw blurRad="63500" dist="50800" dir="5400000">
              <a:prstClr val="black">
                <a:alpha val="50000"/>
              </a:prstClr>
            </a:innerShdw>
            <a:reflection blurRad="6350" stA="50000" endA="300" endPos="55500" dist="101600" dir="5400000" sy="-100000" algn="bl" rotWithShape="0"/>
          </a:effectLst>
          <a:scene3d>
            <a:camera prst="perspectiveHeroicExtremeRightFacing"/>
            <a:lightRig rig="threePt" dir="t"/>
          </a:scene3d>
          <a:sp3d>
            <a:bevelT w="165100" prst="coolSlant"/>
          </a:sp3d>
        </p:spPr>
      </p:pic>
      <p:grpSp>
        <p:nvGrpSpPr>
          <p:cNvPr id="4102" name="Group 7">
            <a:extLst>
              <a:ext uri="{FF2B5EF4-FFF2-40B4-BE49-F238E27FC236}">
                <a16:creationId xmlns:a16="http://schemas.microsoft.com/office/drawing/2014/main" id="{4BF7CE12-99FD-B418-0E79-046F9452CE3D}"/>
              </a:ext>
            </a:extLst>
          </p:cNvPr>
          <p:cNvGrpSpPr>
            <a:grpSpLocks/>
          </p:cNvGrpSpPr>
          <p:nvPr/>
        </p:nvGrpSpPr>
        <p:grpSpPr bwMode="auto">
          <a:xfrm>
            <a:off x="0" y="0"/>
            <a:ext cx="9144000" cy="6858000"/>
            <a:chOff x="0" y="0"/>
            <a:chExt cx="5760" cy="4320"/>
          </a:xfrm>
        </p:grpSpPr>
        <p:grpSp>
          <p:nvGrpSpPr>
            <p:cNvPr id="4103" name="Group 8">
              <a:extLst>
                <a:ext uri="{FF2B5EF4-FFF2-40B4-BE49-F238E27FC236}">
                  <a16:creationId xmlns:a16="http://schemas.microsoft.com/office/drawing/2014/main" id="{FD3B3347-C8EB-26DC-B3F5-CF64A121D96D}"/>
                </a:ext>
              </a:extLst>
            </p:cNvPr>
            <p:cNvGrpSpPr>
              <a:grpSpLocks/>
            </p:cNvGrpSpPr>
            <p:nvPr/>
          </p:nvGrpSpPr>
          <p:grpSpPr bwMode="auto">
            <a:xfrm>
              <a:off x="0" y="0"/>
              <a:ext cx="192" cy="4320"/>
              <a:chOff x="0" y="-48"/>
              <a:chExt cx="144" cy="4368"/>
            </a:xfrm>
          </p:grpSpPr>
          <p:sp>
            <p:nvSpPr>
              <p:cNvPr id="4113" name="Rectangle 9">
                <a:extLst>
                  <a:ext uri="{FF2B5EF4-FFF2-40B4-BE49-F238E27FC236}">
                    <a16:creationId xmlns:a16="http://schemas.microsoft.com/office/drawing/2014/main" id="{64FC5E4B-5E93-86A9-705C-B0D70239936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114" name="Rectangle 10">
                <a:extLst>
                  <a:ext uri="{FF2B5EF4-FFF2-40B4-BE49-F238E27FC236}">
                    <a16:creationId xmlns:a16="http://schemas.microsoft.com/office/drawing/2014/main" id="{F60989A8-BED7-F127-261E-9AC8CAE073D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104" name="Group 11">
              <a:extLst>
                <a:ext uri="{FF2B5EF4-FFF2-40B4-BE49-F238E27FC236}">
                  <a16:creationId xmlns:a16="http://schemas.microsoft.com/office/drawing/2014/main" id="{6606F4CF-CB5F-13B7-B42F-41FB397694FC}"/>
                </a:ext>
              </a:extLst>
            </p:cNvPr>
            <p:cNvGrpSpPr>
              <a:grpSpLocks/>
            </p:cNvGrpSpPr>
            <p:nvPr/>
          </p:nvGrpSpPr>
          <p:grpSpPr bwMode="auto">
            <a:xfrm>
              <a:off x="5674" y="24"/>
              <a:ext cx="86" cy="4296"/>
              <a:chOff x="5616" y="-48"/>
              <a:chExt cx="144" cy="4368"/>
            </a:xfrm>
          </p:grpSpPr>
          <p:sp>
            <p:nvSpPr>
              <p:cNvPr id="4111" name="Rectangle 12">
                <a:extLst>
                  <a:ext uri="{FF2B5EF4-FFF2-40B4-BE49-F238E27FC236}">
                    <a16:creationId xmlns:a16="http://schemas.microsoft.com/office/drawing/2014/main" id="{210B907C-FCF5-2EF8-5328-61235104F3E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112" name="Rectangle 13">
                <a:extLst>
                  <a:ext uri="{FF2B5EF4-FFF2-40B4-BE49-F238E27FC236}">
                    <a16:creationId xmlns:a16="http://schemas.microsoft.com/office/drawing/2014/main" id="{5222838B-26DC-6ED3-E3AF-29A603731B2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105" name="Group 14">
              <a:extLst>
                <a:ext uri="{FF2B5EF4-FFF2-40B4-BE49-F238E27FC236}">
                  <a16:creationId xmlns:a16="http://schemas.microsoft.com/office/drawing/2014/main" id="{19CEF56F-7615-4C17-FDB5-6D7AB3569603}"/>
                </a:ext>
              </a:extLst>
            </p:cNvPr>
            <p:cNvGrpSpPr>
              <a:grpSpLocks/>
            </p:cNvGrpSpPr>
            <p:nvPr/>
          </p:nvGrpSpPr>
          <p:grpSpPr bwMode="auto">
            <a:xfrm>
              <a:off x="144" y="0"/>
              <a:ext cx="5616" cy="144"/>
              <a:chOff x="96" y="-48"/>
              <a:chExt cx="5520" cy="144"/>
            </a:xfrm>
          </p:grpSpPr>
          <p:sp>
            <p:nvSpPr>
              <p:cNvPr id="4109" name="Rectangle 15">
                <a:extLst>
                  <a:ext uri="{FF2B5EF4-FFF2-40B4-BE49-F238E27FC236}">
                    <a16:creationId xmlns:a16="http://schemas.microsoft.com/office/drawing/2014/main" id="{9CDA1821-E43D-FC55-35E0-64004649EBD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110" name="Rectangle 16">
                <a:extLst>
                  <a:ext uri="{FF2B5EF4-FFF2-40B4-BE49-F238E27FC236}">
                    <a16:creationId xmlns:a16="http://schemas.microsoft.com/office/drawing/2014/main" id="{F906CF3F-E789-368E-4041-CE179A1FFEA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106" name="Group 17">
              <a:extLst>
                <a:ext uri="{FF2B5EF4-FFF2-40B4-BE49-F238E27FC236}">
                  <a16:creationId xmlns:a16="http://schemas.microsoft.com/office/drawing/2014/main" id="{6FC78869-33D4-96F7-BB81-7103C645FCFB}"/>
                </a:ext>
              </a:extLst>
            </p:cNvPr>
            <p:cNvGrpSpPr>
              <a:grpSpLocks/>
            </p:cNvGrpSpPr>
            <p:nvPr/>
          </p:nvGrpSpPr>
          <p:grpSpPr bwMode="auto">
            <a:xfrm>
              <a:off x="144" y="4234"/>
              <a:ext cx="5616" cy="86"/>
              <a:chOff x="96" y="4176"/>
              <a:chExt cx="5520" cy="144"/>
            </a:xfrm>
          </p:grpSpPr>
          <p:sp>
            <p:nvSpPr>
              <p:cNvPr id="4107" name="Rectangle 18">
                <a:extLst>
                  <a:ext uri="{FF2B5EF4-FFF2-40B4-BE49-F238E27FC236}">
                    <a16:creationId xmlns:a16="http://schemas.microsoft.com/office/drawing/2014/main" id="{04D2ABE9-A9A4-545B-7508-64EBB5F727D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108" name="Rectangle 19">
                <a:extLst>
                  <a:ext uri="{FF2B5EF4-FFF2-40B4-BE49-F238E27FC236}">
                    <a16:creationId xmlns:a16="http://schemas.microsoft.com/office/drawing/2014/main" id="{8CBD35B1-06E4-A8EB-0DBB-EEC226778E2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2532">
                                            <p:txEl>
                                              <p:pRg st="0" end="0"/>
                                            </p:txEl>
                                          </p:spTgt>
                                        </p:tgtEl>
                                        <p:attrNameLst>
                                          <p:attrName>style.visibility</p:attrName>
                                        </p:attrNameLst>
                                      </p:cBhvr>
                                      <p:to>
                                        <p:strVal val="visible"/>
                                      </p:to>
                                    </p:set>
                                    <p:animEffect transition="in" filter="box(out)">
                                      <p:cBhvr>
                                        <p:cTn id="7" dur="500"/>
                                        <p:tgtEl>
                                          <p:spTgt spid="2253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2532">
                                            <p:txEl>
                                              <p:pRg st="1" end="1"/>
                                            </p:txEl>
                                          </p:spTgt>
                                        </p:tgtEl>
                                        <p:attrNameLst>
                                          <p:attrName>style.visibility</p:attrName>
                                        </p:attrNameLst>
                                      </p:cBhvr>
                                      <p:to>
                                        <p:strVal val="visible"/>
                                      </p:to>
                                    </p:set>
                                    <p:animEffect transition="in" filter="box(out)">
                                      <p:cBhvr>
                                        <p:cTn id="12" dur="500"/>
                                        <p:tgtEl>
                                          <p:spTgt spid="22532">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2532">
                                            <p:txEl>
                                              <p:pRg st="2" end="2"/>
                                            </p:txEl>
                                          </p:spTgt>
                                        </p:tgtEl>
                                        <p:attrNameLst>
                                          <p:attrName>style.visibility</p:attrName>
                                        </p:attrNameLst>
                                      </p:cBhvr>
                                      <p:to>
                                        <p:strVal val="visible"/>
                                      </p:to>
                                    </p:set>
                                    <p:animEffect transition="in" filter="box(out)">
                                      <p:cBhvr>
                                        <p:cTn id="17" dur="500"/>
                                        <p:tgtEl>
                                          <p:spTgt spid="22532">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22532">
                                            <p:txEl>
                                              <p:pRg st="3" end="3"/>
                                            </p:txEl>
                                          </p:spTgt>
                                        </p:tgtEl>
                                        <p:attrNameLst>
                                          <p:attrName>style.visibility</p:attrName>
                                        </p:attrNameLst>
                                      </p:cBhvr>
                                      <p:to>
                                        <p:strVal val="visible"/>
                                      </p:to>
                                    </p:set>
                                    <p:animEffect transition="in" filter="box(out)">
                                      <p:cBhvr>
                                        <p:cTn id="22" dur="500"/>
                                        <p:tgtEl>
                                          <p:spTgt spid="22532">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22532">
                                            <p:txEl>
                                              <p:pRg st="4" end="4"/>
                                            </p:txEl>
                                          </p:spTgt>
                                        </p:tgtEl>
                                        <p:attrNameLst>
                                          <p:attrName>style.visibility</p:attrName>
                                        </p:attrNameLst>
                                      </p:cBhvr>
                                      <p:to>
                                        <p:strVal val="visible"/>
                                      </p:to>
                                    </p:set>
                                    <p:animEffect transition="in" filter="box(out)">
                                      <p:cBhvr>
                                        <p:cTn id="27" dur="500"/>
                                        <p:tgtEl>
                                          <p:spTgt spid="22532">
                                            <p:txEl>
                                              <p:pRg st="4" end="4"/>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6">
            <a:extLst>
              <a:ext uri="{FF2B5EF4-FFF2-40B4-BE49-F238E27FC236}">
                <a16:creationId xmlns:a16="http://schemas.microsoft.com/office/drawing/2014/main" id="{CB38E47D-04C6-4E38-B2D5-7729C62D84CF}"/>
              </a:ext>
            </a:extLst>
          </p:cNvPr>
          <p:cNvSpPr>
            <a:spLocks noGrp="1" noChangeArrowheads="1"/>
          </p:cNvSpPr>
          <p:nvPr>
            <p:ph type="title"/>
          </p:nvPr>
        </p:nvSpPr>
        <p:spPr>
          <a:xfrm>
            <a:off x="799561" y="0"/>
            <a:ext cx="7772400" cy="1143001"/>
          </a:xfrm>
        </p:spPr>
        <p:txBody>
          <a:bodyPr/>
          <a:lstStyle/>
          <a:p>
            <a:r>
              <a:rPr kumimoji="1" lang="en-US" altLang="en-US" sz="2800" dirty="0">
                <a:solidFill>
                  <a:srgbClr val="171B41"/>
                </a:solidFill>
              </a:rPr>
              <a:t>Organs of  Modern Wind Turbines</a:t>
            </a:r>
          </a:p>
        </p:txBody>
      </p:sp>
      <mc:AlternateContent xmlns:mc="http://schemas.openxmlformats.org/markup-compatibility/2006" xmlns:p14="http://schemas.microsoft.com/office/powerpoint/2010/main">
        <mc:Choice Requires="p14">
          <p:contentPart p14:bwMode="auto" r:id="rId2">
            <p14:nvContentPartPr>
              <p14:cNvPr id="2052" name="Ink 8">
                <a:extLst>
                  <a:ext uri="{FF2B5EF4-FFF2-40B4-BE49-F238E27FC236}">
                    <a16:creationId xmlns:a16="http://schemas.microsoft.com/office/drawing/2014/main" id="{DBA997A4-57D5-3123-829E-3BF490639C64}"/>
                  </a:ext>
                </a:extLst>
              </p14:cNvPr>
              <p14:cNvContentPartPr>
                <a14:cpLocks xmlns:a14="http://schemas.microsoft.com/office/drawing/2010/main" noRot="1" noChangeAspect="1" noEditPoints="1" noChangeArrowheads="1" noChangeShapeType="1"/>
              </p14:cNvContentPartPr>
              <p14:nvPr/>
            </p14:nvContentPartPr>
            <p14:xfrm>
              <a:off x="7626350" y="1539875"/>
              <a:ext cx="12700" cy="31750"/>
            </p14:xfrm>
          </p:contentPart>
        </mc:Choice>
        <mc:Fallback xmlns="">
          <p:pic>
            <p:nvPicPr>
              <p:cNvPr id="2052" name="Ink 8">
                <a:extLst>
                  <a:ext uri="{FF2B5EF4-FFF2-40B4-BE49-F238E27FC236}">
                    <a16:creationId xmlns:a16="http://schemas.microsoft.com/office/drawing/2014/main" id="{DBA997A4-57D5-3123-829E-3BF490639C64}"/>
                  </a:ext>
                </a:extLst>
              </p:cNvPr>
              <p:cNvPicPr>
                <a:picLocks noRot="1" noChangeAspect="1" noEditPoints="1" noChangeArrowheads="1" noChangeShapeType="1"/>
              </p:cNvPicPr>
              <p:nvPr/>
            </p:nvPicPr>
            <p:blipFill>
              <a:blip r:embed="rId3"/>
              <a:stretch>
                <a:fillRect/>
              </a:stretch>
            </p:blipFill>
            <p:spPr>
              <a:xfrm>
                <a:off x="7617178" y="1531186"/>
                <a:ext cx="31044" cy="49129"/>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059" name="Ink 15">
                <a:extLst>
                  <a:ext uri="{FF2B5EF4-FFF2-40B4-BE49-F238E27FC236}">
                    <a16:creationId xmlns:a16="http://schemas.microsoft.com/office/drawing/2014/main" id="{2BF86460-D928-6807-85C4-08346DD636B4}"/>
                  </a:ext>
                </a:extLst>
              </p14:cNvPr>
              <p14:cNvContentPartPr>
                <a14:cpLocks xmlns:a14="http://schemas.microsoft.com/office/drawing/2010/main" noRot="1" noChangeAspect="1" noEditPoints="1" noChangeArrowheads="1" noChangeShapeType="1"/>
              </p14:cNvContentPartPr>
              <p14:nvPr/>
            </p14:nvContentPartPr>
            <p14:xfrm>
              <a:off x="7859713" y="3529013"/>
              <a:ext cx="4762" cy="12700"/>
            </p14:xfrm>
          </p:contentPart>
        </mc:Choice>
        <mc:Fallback xmlns="">
          <p:pic>
            <p:nvPicPr>
              <p:cNvPr id="2059" name="Ink 15">
                <a:extLst>
                  <a:ext uri="{FF2B5EF4-FFF2-40B4-BE49-F238E27FC236}">
                    <a16:creationId xmlns:a16="http://schemas.microsoft.com/office/drawing/2014/main" id="{2BF86460-D928-6807-85C4-08346DD636B4}"/>
                  </a:ext>
                </a:extLst>
              </p:cNvPr>
              <p:cNvPicPr>
                <a:picLocks noRot="1" noChangeAspect="1" noEditPoints="1" noChangeArrowheads="1" noChangeShapeType="1"/>
              </p:cNvPicPr>
              <p:nvPr/>
            </p:nvPicPr>
            <p:blipFill>
              <a:blip r:embed="rId5"/>
              <a:stretch>
                <a:fillRect/>
              </a:stretch>
            </p:blipFill>
            <p:spPr>
              <a:xfrm>
                <a:off x="7850869" y="3519579"/>
                <a:ext cx="22449" cy="31569"/>
              </a:xfrm>
              <a:prstGeom prst="rect">
                <a:avLst/>
              </a:prstGeom>
            </p:spPr>
          </p:pic>
        </mc:Fallback>
      </mc:AlternateContent>
      <p:pic>
        <p:nvPicPr>
          <p:cNvPr id="11269" name="Picture 1">
            <a:extLst>
              <a:ext uri="{FF2B5EF4-FFF2-40B4-BE49-F238E27FC236}">
                <a16:creationId xmlns:a16="http://schemas.microsoft.com/office/drawing/2014/main" id="{EDE0C490-0524-7AEE-DBF7-4AC589EE18B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46075" y="1390650"/>
            <a:ext cx="3876675" cy="401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05649F53-EC6D-71BA-52D5-BCAF3FC0D02F}"/>
              </a:ext>
            </a:extLst>
          </p:cNvPr>
          <p:cNvSpPr/>
          <p:nvPr/>
        </p:nvSpPr>
        <p:spPr>
          <a:xfrm>
            <a:off x="4724400" y="1624013"/>
            <a:ext cx="3962400" cy="3785652"/>
          </a:xfrm>
          <a:prstGeom prst="rect">
            <a:avLst/>
          </a:prstGeom>
          <a:solidFill>
            <a:schemeClr val="bg1"/>
          </a:solidFill>
        </p:spPr>
        <p:txBody>
          <a:bodyPr>
            <a:spAutoFit/>
          </a:bodyPr>
          <a:lstStyle/>
          <a:p>
            <a:pPr>
              <a:defRPr/>
            </a:pPr>
            <a:r>
              <a:rPr lang="en-IN" sz="2400" dirty="0">
                <a:latin typeface="Times New Roman" panose="02020603050405020304" pitchFamily="18" charset="0"/>
                <a:cs typeface="Times New Roman" panose="02020603050405020304" pitchFamily="18" charset="0"/>
              </a:rPr>
              <a:t>The principal subsystems which make up the total wind energy conversion system are</a:t>
            </a:r>
          </a:p>
          <a:p>
            <a:pPr marL="457200" indent="-457200">
              <a:buFontTx/>
              <a:buAutoNum type="arabicParenBoth"/>
              <a:defRPr/>
            </a:pPr>
            <a:r>
              <a:rPr lang="en-IN" sz="2400" dirty="0">
                <a:latin typeface="Times New Roman" panose="02020603050405020304" pitchFamily="18" charset="0"/>
                <a:cs typeface="Times New Roman" panose="02020603050405020304" pitchFamily="18" charset="0"/>
              </a:rPr>
              <a:t>the rotor, </a:t>
            </a:r>
          </a:p>
          <a:p>
            <a:pPr marL="457200" indent="-457200">
              <a:buFontTx/>
              <a:buAutoNum type="arabicParenBoth"/>
              <a:defRPr/>
            </a:pPr>
            <a:r>
              <a:rPr lang="en-IN" sz="2400" dirty="0">
                <a:latin typeface="Times New Roman" panose="02020603050405020304" pitchFamily="18" charset="0"/>
                <a:cs typeface="Times New Roman" panose="02020603050405020304" pitchFamily="18" charset="0"/>
              </a:rPr>
              <a:t>the power train, </a:t>
            </a:r>
          </a:p>
          <a:p>
            <a:pPr marL="457200" indent="-457200">
              <a:defRPr/>
            </a:pPr>
            <a:r>
              <a:rPr lang="en-IN" sz="2400" dirty="0">
                <a:latin typeface="Times New Roman" panose="02020603050405020304" pitchFamily="18" charset="0"/>
                <a:cs typeface="Times New Roman" panose="02020603050405020304" pitchFamily="18" charset="0"/>
              </a:rPr>
              <a:t>(3) the nacelle structure, </a:t>
            </a:r>
          </a:p>
          <a:p>
            <a:pPr marL="457200" indent="-457200">
              <a:defRPr/>
            </a:pPr>
            <a:r>
              <a:rPr lang="en-IN" sz="2400" dirty="0">
                <a:latin typeface="Times New Roman" panose="02020603050405020304" pitchFamily="18" charset="0"/>
                <a:cs typeface="Times New Roman" panose="02020603050405020304" pitchFamily="18" charset="0"/>
              </a:rPr>
              <a:t>(4) the tower, </a:t>
            </a:r>
          </a:p>
          <a:p>
            <a:pPr marL="457200" indent="-457200">
              <a:defRPr/>
            </a:pPr>
            <a:r>
              <a:rPr lang="en-IN" sz="2400" dirty="0">
                <a:latin typeface="Times New Roman" panose="02020603050405020304" pitchFamily="18" charset="0"/>
                <a:cs typeface="Times New Roman" panose="02020603050405020304" pitchFamily="18" charset="0"/>
              </a:rPr>
              <a:t>(5) the foundation, and </a:t>
            </a:r>
          </a:p>
          <a:p>
            <a:pPr marL="457200" indent="-457200">
              <a:defRPr/>
            </a:pPr>
            <a:r>
              <a:rPr lang="en-IN" sz="2400" dirty="0">
                <a:latin typeface="Times New Roman" panose="02020603050405020304" pitchFamily="18" charset="0"/>
                <a:cs typeface="Times New Roman" panose="02020603050405020304" pitchFamily="18" charset="0"/>
              </a:rPr>
              <a:t>(6) the ground equipment station.</a:t>
            </a:r>
          </a:p>
        </p:txBody>
      </p:sp>
      <p:grpSp>
        <p:nvGrpSpPr>
          <p:cNvPr id="20" name="Group 19">
            <a:extLst>
              <a:ext uri="{FF2B5EF4-FFF2-40B4-BE49-F238E27FC236}">
                <a16:creationId xmlns:a16="http://schemas.microsoft.com/office/drawing/2014/main" id="{ACF54EBE-86DE-9A05-FF90-B2AB8C7A1B43}"/>
              </a:ext>
            </a:extLst>
          </p:cNvPr>
          <p:cNvGrpSpPr/>
          <p:nvPr/>
        </p:nvGrpSpPr>
        <p:grpSpPr>
          <a:xfrm>
            <a:off x="0" y="0"/>
            <a:ext cx="9144000" cy="6858000"/>
            <a:chOff x="0" y="0"/>
            <a:chExt cx="9144000" cy="6858000"/>
          </a:xfrm>
        </p:grpSpPr>
        <p:pic>
          <p:nvPicPr>
            <p:cNvPr id="21" name="Picture 22" descr="Logo usage Guidelines">
              <a:extLst>
                <a:ext uri="{FF2B5EF4-FFF2-40B4-BE49-F238E27FC236}">
                  <a16:creationId xmlns:a16="http://schemas.microsoft.com/office/drawing/2014/main" id="{F2163D2A-82BE-D718-7AC3-80480AF7F54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Group 38">
              <a:extLst>
                <a:ext uri="{FF2B5EF4-FFF2-40B4-BE49-F238E27FC236}">
                  <a16:creationId xmlns:a16="http://schemas.microsoft.com/office/drawing/2014/main" id="{659A64F4-9D03-13C9-F0A6-03FEB9C6821E}"/>
                </a:ext>
              </a:extLst>
            </p:cNvPr>
            <p:cNvGrpSpPr>
              <a:grpSpLocks/>
            </p:cNvGrpSpPr>
            <p:nvPr/>
          </p:nvGrpSpPr>
          <p:grpSpPr bwMode="auto">
            <a:xfrm>
              <a:off x="0" y="0"/>
              <a:ext cx="9144000" cy="6858000"/>
              <a:chOff x="0" y="0"/>
              <a:chExt cx="9144000" cy="6858000"/>
            </a:xfrm>
          </p:grpSpPr>
          <p:grpSp>
            <p:nvGrpSpPr>
              <p:cNvPr id="23" name="Group 19">
                <a:extLst>
                  <a:ext uri="{FF2B5EF4-FFF2-40B4-BE49-F238E27FC236}">
                    <a16:creationId xmlns:a16="http://schemas.microsoft.com/office/drawing/2014/main" id="{122401DB-A7D0-8BC1-C7FF-38A12AF779C8}"/>
                  </a:ext>
                </a:extLst>
              </p:cNvPr>
              <p:cNvGrpSpPr>
                <a:grpSpLocks/>
              </p:cNvGrpSpPr>
              <p:nvPr/>
            </p:nvGrpSpPr>
            <p:grpSpPr bwMode="auto">
              <a:xfrm>
                <a:off x="0" y="0"/>
                <a:ext cx="9144000" cy="6858000"/>
                <a:chOff x="0" y="0"/>
                <a:chExt cx="9144000" cy="6858000"/>
              </a:xfrm>
            </p:grpSpPr>
            <p:grpSp>
              <p:nvGrpSpPr>
                <p:cNvPr id="25" name="Group 24">
                  <a:extLst>
                    <a:ext uri="{FF2B5EF4-FFF2-40B4-BE49-F238E27FC236}">
                      <a16:creationId xmlns:a16="http://schemas.microsoft.com/office/drawing/2014/main" id="{5077EF90-B6C5-B721-A981-08D44D2A0166}"/>
                    </a:ext>
                  </a:extLst>
                </p:cNvPr>
                <p:cNvGrpSpPr>
                  <a:grpSpLocks/>
                </p:cNvGrpSpPr>
                <p:nvPr/>
              </p:nvGrpSpPr>
              <p:grpSpPr bwMode="auto">
                <a:xfrm>
                  <a:off x="0" y="0"/>
                  <a:ext cx="9144000" cy="6858000"/>
                  <a:chOff x="0" y="0"/>
                  <a:chExt cx="5760" cy="4320"/>
                </a:xfrm>
              </p:grpSpPr>
              <p:grpSp>
                <p:nvGrpSpPr>
                  <p:cNvPr id="27" name="Group 26">
                    <a:extLst>
                      <a:ext uri="{FF2B5EF4-FFF2-40B4-BE49-F238E27FC236}">
                        <a16:creationId xmlns:a16="http://schemas.microsoft.com/office/drawing/2014/main" id="{BD577318-8F64-A4B3-4BEE-E45B454CFFC0}"/>
                      </a:ext>
                    </a:extLst>
                  </p:cNvPr>
                  <p:cNvGrpSpPr>
                    <a:grpSpLocks/>
                  </p:cNvGrpSpPr>
                  <p:nvPr/>
                </p:nvGrpSpPr>
                <p:grpSpPr bwMode="auto">
                  <a:xfrm>
                    <a:off x="0" y="0"/>
                    <a:ext cx="192" cy="4320"/>
                    <a:chOff x="0" y="-48"/>
                    <a:chExt cx="144" cy="4368"/>
                  </a:xfrm>
                </p:grpSpPr>
                <p:sp>
                  <p:nvSpPr>
                    <p:cNvPr id="37" name="Rectangle 10">
                      <a:extLst>
                        <a:ext uri="{FF2B5EF4-FFF2-40B4-BE49-F238E27FC236}">
                          <a16:creationId xmlns:a16="http://schemas.microsoft.com/office/drawing/2014/main" id="{17086598-739A-3BEF-FD12-90BCE2E3CF4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8" name="Rectangle 11">
                      <a:extLst>
                        <a:ext uri="{FF2B5EF4-FFF2-40B4-BE49-F238E27FC236}">
                          <a16:creationId xmlns:a16="http://schemas.microsoft.com/office/drawing/2014/main" id="{5204876A-6AB4-F687-3097-79F3A1D3C85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 name="Group 12">
                    <a:extLst>
                      <a:ext uri="{FF2B5EF4-FFF2-40B4-BE49-F238E27FC236}">
                        <a16:creationId xmlns:a16="http://schemas.microsoft.com/office/drawing/2014/main" id="{7C667949-048A-09A9-6661-604706CB899D}"/>
                      </a:ext>
                    </a:extLst>
                  </p:cNvPr>
                  <p:cNvGrpSpPr>
                    <a:grpSpLocks/>
                  </p:cNvGrpSpPr>
                  <p:nvPr/>
                </p:nvGrpSpPr>
                <p:grpSpPr bwMode="auto">
                  <a:xfrm>
                    <a:off x="5674" y="24"/>
                    <a:ext cx="86" cy="4296"/>
                    <a:chOff x="5616" y="-48"/>
                    <a:chExt cx="144" cy="4368"/>
                  </a:xfrm>
                </p:grpSpPr>
                <p:sp>
                  <p:nvSpPr>
                    <p:cNvPr id="35" name="Rectangle 13">
                      <a:extLst>
                        <a:ext uri="{FF2B5EF4-FFF2-40B4-BE49-F238E27FC236}">
                          <a16:creationId xmlns:a16="http://schemas.microsoft.com/office/drawing/2014/main" id="{20FC517D-1DAF-A20C-3ADD-3789FB7A91F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6" name="Rectangle 14">
                      <a:extLst>
                        <a:ext uri="{FF2B5EF4-FFF2-40B4-BE49-F238E27FC236}">
                          <a16:creationId xmlns:a16="http://schemas.microsoft.com/office/drawing/2014/main" id="{88ADD9CD-7204-6477-F829-BC6F836A3C6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15">
                    <a:extLst>
                      <a:ext uri="{FF2B5EF4-FFF2-40B4-BE49-F238E27FC236}">
                        <a16:creationId xmlns:a16="http://schemas.microsoft.com/office/drawing/2014/main" id="{D635C52C-A327-B48D-68E3-738A8B5C7608}"/>
                      </a:ext>
                    </a:extLst>
                  </p:cNvPr>
                  <p:cNvGrpSpPr>
                    <a:grpSpLocks/>
                  </p:cNvGrpSpPr>
                  <p:nvPr/>
                </p:nvGrpSpPr>
                <p:grpSpPr bwMode="auto">
                  <a:xfrm>
                    <a:off x="144" y="0"/>
                    <a:ext cx="5616" cy="144"/>
                    <a:chOff x="96" y="-48"/>
                    <a:chExt cx="5520" cy="144"/>
                  </a:xfrm>
                </p:grpSpPr>
                <p:sp>
                  <p:nvSpPr>
                    <p:cNvPr id="33" name="Rectangle 32">
                      <a:extLst>
                        <a:ext uri="{FF2B5EF4-FFF2-40B4-BE49-F238E27FC236}">
                          <a16:creationId xmlns:a16="http://schemas.microsoft.com/office/drawing/2014/main" id="{9E64BF69-AAA0-F686-4ACA-F4A23E10286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4" name="Rectangle 33">
                      <a:extLst>
                        <a:ext uri="{FF2B5EF4-FFF2-40B4-BE49-F238E27FC236}">
                          <a16:creationId xmlns:a16="http://schemas.microsoft.com/office/drawing/2014/main" id="{04785435-38EF-9F61-1B35-37963311376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18">
                    <a:extLst>
                      <a:ext uri="{FF2B5EF4-FFF2-40B4-BE49-F238E27FC236}">
                        <a16:creationId xmlns:a16="http://schemas.microsoft.com/office/drawing/2014/main" id="{0397FEDA-A1EB-7EEB-CBFC-483FC96A8D40}"/>
                      </a:ext>
                    </a:extLst>
                  </p:cNvPr>
                  <p:cNvGrpSpPr>
                    <a:grpSpLocks/>
                  </p:cNvGrpSpPr>
                  <p:nvPr/>
                </p:nvGrpSpPr>
                <p:grpSpPr bwMode="auto">
                  <a:xfrm>
                    <a:off x="144" y="4234"/>
                    <a:ext cx="5616" cy="86"/>
                    <a:chOff x="96" y="4176"/>
                    <a:chExt cx="5520" cy="144"/>
                  </a:xfrm>
                </p:grpSpPr>
                <p:sp>
                  <p:nvSpPr>
                    <p:cNvPr id="31" name="Rectangle 19">
                      <a:extLst>
                        <a:ext uri="{FF2B5EF4-FFF2-40B4-BE49-F238E27FC236}">
                          <a16:creationId xmlns:a16="http://schemas.microsoft.com/office/drawing/2014/main" id="{D7D1DBFC-F66C-1E34-5795-3C621D3C01E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2" name="Rectangle 20">
                      <a:extLst>
                        <a:ext uri="{FF2B5EF4-FFF2-40B4-BE49-F238E27FC236}">
                          <a16:creationId xmlns:a16="http://schemas.microsoft.com/office/drawing/2014/main" id="{104CCA1D-7C4F-1A53-C28D-B9EA3A248DE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6" name="Rectangle 21">
                  <a:extLst>
                    <a:ext uri="{FF2B5EF4-FFF2-40B4-BE49-F238E27FC236}">
                      <a16:creationId xmlns:a16="http://schemas.microsoft.com/office/drawing/2014/main" id="{BDAE28FD-4B89-A6D6-969C-CD8300B60BF1}"/>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4" name="Picture 42" descr="A picture containing shape&#10;&#10;Description automatically generated">
                <a:extLst>
                  <a:ext uri="{FF2B5EF4-FFF2-40B4-BE49-F238E27FC236}">
                    <a16:creationId xmlns:a16="http://schemas.microsoft.com/office/drawing/2014/main" id="{62DA64B8-5BE0-02F7-433F-8C9565B1274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mc:Choice xmlns:p14="http://schemas.microsoft.com/office/powerpoint/2010/main" Requires="p14">
          <p:contentPart p14:bwMode="auto" r:id="rId9">
            <p14:nvContentPartPr>
              <p14:cNvPr id="2" name="Ink 1">
                <a:extLst>
                  <a:ext uri="{FF2B5EF4-FFF2-40B4-BE49-F238E27FC236}">
                    <a16:creationId xmlns:a16="http://schemas.microsoft.com/office/drawing/2014/main" id="{AE4E7EB8-6867-A54F-98A4-B087E83C4EC2}"/>
                  </a:ext>
                </a:extLst>
              </p14:cNvPr>
              <p14:cNvContentPartPr/>
              <p14:nvPr/>
            </p14:nvContentPartPr>
            <p14:xfrm>
              <a:off x="1681560" y="2734200"/>
              <a:ext cx="1901160" cy="854640"/>
            </p14:xfrm>
          </p:contentPart>
        </mc:Choice>
        <mc:Fallback>
          <p:pic>
            <p:nvPicPr>
              <p:cNvPr id="2" name="Ink 1">
                <a:extLst>
                  <a:ext uri="{FF2B5EF4-FFF2-40B4-BE49-F238E27FC236}">
                    <a16:creationId xmlns:a16="http://schemas.microsoft.com/office/drawing/2014/main" id="{AE4E7EB8-6867-A54F-98A4-B087E83C4EC2}"/>
                  </a:ext>
                </a:extLst>
              </p:cNvPr>
              <p:cNvPicPr/>
              <p:nvPr/>
            </p:nvPicPr>
            <p:blipFill>
              <a:blip r:embed="rId10"/>
              <a:stretch>
                <a:fillRect/>
              </a:stretch>
            </p:blipFill>
            <p:spPr>
              <a:xfrm>
                <a:off x="1672200" y="2724840"/>
                <a:ext cx="1919880" cy="87336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dissolve">
                                      <p:cBhvr>
                                        <p:cTn id="7" dur="500"/>
                                        <p:tgtEl>
                                          <p:spTgt spid="5">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dissolve">
                                      <p:cBhvr>
                                        <p:cTn id="12" dur="500"/>
                                        <p:tgtEl>
                                          <p:spTgt spid="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dissolve">
                                      <p:cBhvr>
                                        <p:cTn id="17" dur="500"/>
                                        <p:tgtEl>
                                          <p:spTgt spid="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dissolve">
                                      <p:cBhvr>
                                        <p:cTn id="22" dur="500"/>
                                        <p:tgtEl>
                                          <p:spTgt spid="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dissolve">
                                      <p:cBhvr>
                                        <p:cTn id="27" dur="500"/>
                                        <p:tgtEl>
                                          <p:spTgt spid="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dissolve">
                                      <p:cBhvr>
                                        <p:cTn id="32" dur="500"/>
                                        <p:tgtEl>
                                          <p:spTgt spid="5">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Effect transition="in" filter="dissolve">
                                      <p:cBhvr>
                                        <p:cTn id="37" dur="500"/>
                                        <p:tgtEl>
                                          <p:spTgt spid="5">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Effect transition="in" filter="dissolve">
                                      <p:cBhvr>
                                        <p:cTn id="42"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B6426-1D7E-CEA7-63A6-57DA59444BD5}"/>
            </a:ext>
          </a:extLst>
        </p:cNvPr>
        <p:cNvGrpSpPr/>
        <p:nvPr/>
      </p:nvGrpSpPr>
      <p:grpSpPr>
        <a:xfrm>
          <a:off x="0" y="0"/>
          <a:ext cx="0" cy="0"/>
          <a:chOff x="0" y="0"/>
          <a:chExt cx="0" cy="0"/>
        </a:xfrm>
      </p:grpSpPr>
      <p:sp>
        <p:nvSpPr>
          <p:cNvPr id="21506" name="Title 1">
            <a:extLst>
              <a:ext uri="{FF2B5EF4-FFF2-40B4-BE49-F238E27FC236}">
                <a16:creationId xmlns:a16="http://schemas.microsoft.com/office/drawing/2014/main" id="{6E41878F-A808-62DD-EE30-828ABADC2B70}"/>
              </a:ext>
            </a:extLst>
          </p:cNvPr>
          <p:cNvSpPr>
            <a:spLocks noGrp="1" noChangeArrowheads="1"/>
          </p:cNvSpPr>
          <p:nvPr>
            <p:ph type="title"/>
          </p:nvPr>
        </p:nvSpPr>
        <p:spPr>
          <a:xfrm>
            <a:off x="2225429" y="60295"/>
            <a:ext cx="5318371" cy="1143000"/>
          </a:xfrm>
        </p:spPr>
        <p:txBody>
          <a:bodyPr/>
          <a:lstStyle/>
          <a:p>
            <a:r>
              <a:rPr lang="en-US" sz="2800" dirty="0"/>
              <a:t>Component-wise Cost Share  of a 5 MW Wind Turbine</a:t>
            </a:r>
            <a:endParaRPr lang="en-US" altLang="en-US" sz="2800" dirty="0"/>
          </a:p>
        </p:txBody>
      </p:sp>
      <p:pic>
        <p:nvPicPr>
          <p:cNvPr id="6" name="Content Placeholder 5">
            <a:extLst>
              <a:ext uri="{FF2B5EF4-FFF2-40B4-BE49-F238E27FC236}">
                <a16:creationId xmlns:a16="http://schemas.microsoft.com/office/drawing/2014/main" id="{72480D77-0D18-072E-6574-D927EC31E563}"/>
              </a:ext>
            </a:extLst>
          </p:cNvPr>
          <p:cNvPicPr>
            <a:picLocks noGrp="1" noChangeAspect="1"/>
          </p:cNvPicPr>
          <p:nvPr>
            <p:ph idx="1"/>
          </p:nvPr>
        </p:nvPicPr>
        <p:blipFill>
          <a:blip r:embed="rId2"/>
          <a:stretch>
            <a:fillRect/>
          </a:stretch>
        </p:blipFill>
        <p:spPr bwMode="auto">
          <a:xfrm>
            <a:off x="404096" y="1139031"/>
            <a:ext cx="7673104" cy="557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D836E0EE-7FBA-166A-8942-65BACE5CE348}"/>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B1A84223-CF4B-903B-73C4-B67BF41F5F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4D55DBCF-1B76-189D-E055-2085E679A583}"/>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62F899AC-91AA-513C-05B7-2234AE81D5F3}"/>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0CBD371A-C953-D454-1775-1B2DF8D15589}"/>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25968718-0A77-9D65-15DD-75F4C9929937}"/>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38865107-DFBF-FC42-06B2-2B772869949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B8195FC3-B23D-EDC0-5796-14B2FA9E3BF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A5CC0C37-1469-4CD9-5878-6812ECA61C4B}"/>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4CC9FA93-5D1E-D199-B34C-D87B4FC67A2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44217A40-D0B3-729A-418B-E28CF3F1E00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0CF3DDDA-3DD4-72A6-C100-9DD18B38C398}"/>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7594A988-EEB4-C80F-9070-FFB582D5BD9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CA6C63ED-52E5-3D69-40C6-C429AF9428F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8AABD962-9A82-D7F0-9985-37237FA224B0}"/>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2A550385-A417-ADFE-45FE-0B0A624A752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A8BB20F2-99DF-A332-9F61-D7D7B747B98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3527B05A-4EC5-3095-8DCB-8C8F82D9B708}"/>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1EC1621B-954B-7820-1368-DA7062FC39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40872920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4" name="Rectangle 6">
            <a:extLst>
              <a:ext uri="{FF2B5EF4-FFF2-40B4-BE49-F238E27FC236}">
                <a16:creationId xmlns:a16="http://schemas.microsoft.com/office/drawing/2014/main" id="{DF0E7846-B29E-606F-932D-F1E54CBC430F}"/>
              </a:ext>
            </a:extLst>
          </p:cNvPr>
          <p:cNvSpPr>
            <a:spLocks noGrp="1" noChangeArrowheads="1"/>
          </p:cNvSpPr>
          <p:nvPr>
            <p:ph type="title"/>
          </p:nvPr>
        </p:nvSpPr>
        <p:spPr>
          <a:xfrm>
            <a:off x="1948308" y="381000"/>
            <a:ext cx="5420264" cy="609600"/>
          </a:xfrm>
        </p:spPr>
        <p:txBody>
          <a:bodyPr/>
          <a:lstStyle/>
          <a:p>
            <a:r>
              <a:rPr lang="en-US" altLang="en-US" sz="2800" dirty="0"/>
              <a:t>Aerodynamics for Selection of Tower Height</a:t>
            </a:r>
          </a:p>
        </p:txBody>
      </p:sp>
      <mc:AlternateContent xmlns:mc="http://schemas.openxmlformats.org/markup-compatibility/2006" xmlns:p14="http://schemas.microsoft.com/office/powerpoint/2010/main">
        <mc:Choice Requires="p14">
          <p:contentPart p14:bwMode="auto" r:id="rId2">
            <p14:nvContentPartPr>
              <p14:cNvPr id="8200" name="Ink 14">
                <a:extLst>
                  <a:ext uri="{FF2B5EF4-FFF2-40B4-BE49-F238E27FC236}">
                    <a16:creationId xmlns:a16="http://schemas.microsoft.com/office/drawing/2014/main" id="{089475E4-52C7-0015-D7A6-AF150B2D8C93}"/>
                  </a:ext>
                </a:extLst>
              </p14:cNvPr>
              <p14:cNvContentPartPr>
                <a14:cpLocks xmlns:a14="http://schemas.microsoft.com/office/drawing/2010/main" noRot="1" noChangeAspect="1" noEditPoints="1" noChangeArrowheads="1" noChangeShapeType="1"/>
              </p14:cNvContentPartPr>
              <p14:nvPr/>
            </p14:nvContentPartPr>
            <p14:xfrm>
              <a:off x="4510088" y="6746875"/>
              <a:ext cx="122237" cy="4763"/>
            </p14:xfrm>
          </p:contentPart>
        </mc:Choice>
        <mc:Fallback xmlns="">
          <p:pic>
            <p:nvPicPr>
              <p:cNvPr id="8200" name="Ink 14">
                <a:extLst>
                  <a:ext uri="{FF2B5EF4-FFF2-40B4-BE49-F238E27FC236}">
                    <a16:creationId xmlns:a16="http://schemas.microsoft.com/office/drawing/2014/main" id="{089475E4-52C7-0015-D7A6-AF150B2D8C93}"/>
                  </a:ext>
                </a:extLst>
              </p:cNvPr>
              <p:cNvPicPr>
                <a:picLocks noRot="1" noChangeAspect="1" noEditPoints="1" noChangeArrowheads="1" noChangeShapeType="1"/>
              </p:cNvPicPr>
              <p:nvPr/>
            </p:nvPicPr>
            <p:blipFill>
              <a:blip r:embed="rId5"/>
              <a:stretch>
                <a:fillRect/>
              </a:stretch>
            </p:blipFill>
            <p:spPr>
              <a:xfrm>
                <a:off x="4500713" y="6729184"/>
                <a:ext cx="140987" cy="40145"/>
              </a:xfrm>
              <a:prstGeom prst="rect">
                <a:avLst/>
              </a:prstGeom>
            </p:spPr>
          </p:pic>
        </mc:Fallback>
      </mc:AlternateContent>
      <p:pic>
        <p:nvPicPr>
          <p:cNvPr id="7173" name="Picture 2">
            <a:extLst>
              <a:ext uri="{FF2B5EF4-FFF2-40B4-BE49-F238E27FC236}">
                <a16:creationId xmlns:a16="http://schemas.microsoft.com/office/drawing/2014/main" id="{05CB2287-B5E2-055E-2112-2879D73ED33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4036" y="1321754"/>
            <a:ext cx="4240213" cy="496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48" name="Picture 8" descr="whisper-h40h80-kw">
            <a:extLst>
              <a:ext uri="{FF2B5EF4-FFF2-40B4-BE49-F238E27FC236}">
                <a16:creationId xmlns:a16="http://schemas.microsoft.com/office/drawing/2014/main" id="{A049B4AD-89E1-837E-DEC3-D38BC7CB4958}"/>
              </a:ext>
            </a:extLst>
          </p:cNvPr>
          <p:cNvPicPr>
            <a:picLocks noGrp="1" noChangeAspect="1" noChangeArrowheads="1"/>
          </p:cNvPicPr>
          <p:nvPr>
            <p:ph sz="half" idx="4294967295"/>
          </p:nvPr>
        </p:nvPicPr>
        <p:blipFill>
          <a:blip r:embed="rId7">
            <a:extLst>
              <a:ext uri="{28A0092B-C50C-407E-A947-70E740481C1C}">
                <a14:useLocalDpi xmlns:a14="http://schemas.microsoft.com/office/drawing/2010/main" val="0"/>
              </a:ext>
            </a:extLst>
          </a:blip>
          <a:srcRect/>
          <a:stretch>
            <a:fillRect/>
          </a:stretch>
        </p:blipFill>
        <p:spPr>
          <a:xfrm>
            <a:off x="4150339" y="2906713"/>
            <a:ext cx="4619625" cy="3733800"/>
          </a:xfrm>
          <a:noFill/>
        </p:spPr>
      </p:pic>
      <p:grpSp>
        <p:nvGrpSpPr>
          <p:cNvPr id="2" name="Group 1">
            <a:extLst>
              <a:ext uri="{FF2B5EF4-FFF2-40B4-BE49-F238E27FC236}">
                <a16:creationId xmlns:a16="http://schemas.microsoft.com/office/drawing/2014/main" id="{C5DD1E09-7C2A-B562-D376-0EE7BA5EA80F}"/>
              </a:ext>
            </a:extLst>
          </p:cNvPr>
          <p:cNvGrpSpPr/>
          <p:nvPr/>
        </p:nvGrpSpPr>
        <p:grpSpPr>
          <a:xfrm>
            <a:off x="0" y="0"/>
            <a:ext cx="9144000" cy="6858000"/>
            <a:chOff x="0" y="0"/>
            <a:chExt cx="9144000" cy="6858000"/>
          </a:xfrm>
        </p:grpSpPr>
        <p:pic>
          <p:nvPicPr>
            <p:cNvPr id="20" name="Picture 22" descr="Logo usage Guidelines">
              <a:extLst>
                <a:ext uri="{FF2B5EF4-FFF2-40B4-BE49-F238E27FC236}">
                  <a16:creationId xmlns:a16="http://schemas.microsoft.com/office/drawing/2014/main" id="{BCE8A404-9623-E76D-99BF-5388DAD5506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Group 38">
              <a:extLst>
                <a:ext uri="{FF2B5EF4-FFF2-40B4-BE49-F238E27FC236}">
                  <a16:creationId xmlns:a16="http://schemas.microsoft.com/office/drawing/2014/main" id="{D4B0922A-41D8-88BD-3A37-2901F70669F6}"/>
                </a:ext>
              </a:extLst>
            </p:cNvPr>
            <p:cNvGrpSpPr>
              <a:grpSpLocks/>
            </p:cNvGrpSpPr>
            <p:nvPr/>
          </p:nvGrpSpPr>
          <p:grpSpPr bwMode="auto">
            <a:xfrm>
              <a:off x="0" y="0"/>
              <a:ext cx="9144000" cy="6858000"/>
              <a:chOff x="0" y="0"/>
              <a:chExt cx="9144000" cy="6858000"/>
            </a:xfrm>
          </p:grpSpPr>
          <p:grpSp>
            <p:nvGrpSpPr>
              <p:cNvPr id="22" name="Group 19">
                <a:extLst>
                  <a:ext uri="{FF2B5EF4-FFF2-40B4-BE49-F238E27FC236}">
                    <a16:creationId xmlns:a16="http://schemas.microsoft.com/office/drawing/2014/main" id="{10EA4535-A289-40D4-995F-073C0E00F73B}"/>
                  </a:ext>
                </a:extLst>
              </p:cNvPr>
              <p:cNvGrpSpPr>
                <a:grpSpLocks/>
              </p:cNvGrpSpPr>
              <p:nvPr/>
            </p:nvGrpSpPr>
            <p:grpSpPr bwMode="auto">
              <a:xfrm>
                <a:off x="0" y="0"/>
                <a:ext cx="9144000" cy="6858000"/>
                <a:chOff x="0" y="0"/>
                <a:chExt cx="9144000" cy="6858000"/>
              </a:xfrm>
            </p:grpSpPr>
            <p:grpSp>
              <p:nvGrpSpPr>
                <p:cNvPr id="24" name="Group 23">
                  <a:extLst>
                    <a:ext uri="{FF2B5EF4-FFF2-40B4-BE49-F238E27FC236}">
                      <a16:creationId xmlns:a16="http://schemas.microsoft.com/office/drawing/2014/main" id="{9B19DBB0-CCA4-D0B0-AE20-A7D7E4F207CF}"/>
                    </a:ext>
                  </a:extLst>
                </p:cNvPr>
                <p:cNvGrpSpPr>
                  <a:grpSpLocks/>
                </p:cNvGrpSpPr>
                <p:nvPr/>
              </p:nvGrpSpPr>
              <p:grpSpPr bwMode="auto">
                <a:xfrm>
                  <a:off x="0" y="0"/>
                  <a:ext cx="9144000" cy="6858000"/>
                  <a:chOff x="0" y="0"/>
                  <a:chExt cx="5760" cy="4320"/>
                </a:xfrm>
              </p:grpSpPr>
              <p:grpSp>
                <p:nvGrpSpPr>
                  <p:cNvPr id="26" name="Group 25">
                    <a:extLst>
                      <a:ext uri="{FF2B5EF4-FFF2-40B4-BE49-F238E27FC236}">
                        <a16:creationId xmlns:a16="http://schemas.microsoft.com/office/drawing/2014/main" id="{76945B8D-9D9F-A1F6-5E92-1F0919D3D0A5}"/>
                      </a:ext>
                    </a:extLst>
                  </p:cNvPr>
                  <p:cNvGrpSpPr>
                    <a:grpSpLocks/>
                  </p:cNvGrpSpPr>
                  <p:nvPr/>
                </p:nvGrpSpPr>
                <p:grpSpPr bwMode="auto">
                  <a:xfrm>
                    <a:off x="0" y="0"/>
                    <a:ext cx="192" cy="4320"/>
                    <a:chOff x="0" y="-48"/>
                    <a:chExt cx="144" cy="4368"/>
                  </a:xfrm>
                </p:grpSpPr>
                <p:sp>
                  <p:nvSpPr>
                    <p:cNvPr id="36" name="Rectangle 10">
                      <a:extLst>
                        <a:ext uri="{FF2B5EF4-FFF2-40B4-BE49-F238E27FC236}">
                          <a16:creationId xmlns:a16="http://schemas.microsoft.com/office/drawing/2014/main" id="{CAF8FD69-AAAB-769B-95A1-E457BE6D2D1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7" name="Rectangle 11">
                      <a:extLst>
                        <a:ext uri="{FF2B5EF4-FFF2-40B4-BE49-F238E27FC236}">
                          <a16:creationId xmlns:a16="http://schemas.microsoft.com/office/drawing/2014/main" id="{A2A48507-A980-60C6-5385-ECC66DC158F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7" name="Group 12">
                    <a:extLst>
                      <a:ext uri="{FF2B5EF4-FFF2-40B4-BE49-F238E27FC236}">
                        <a16:creationId xmlns:a16="http://schemas.microsoft.com/office/drawing/2014/main" id="{D2B695E3-86DD-06CC-522D-B2DFBEB454A4}"/>
                      </a:ext>
                    </a:extLst>
                  </p:cNvPr>
                  <p:cNvGrpSpPr>
                    <a:grpSpLocks/>
                  </p:cNvGrpSpPr>
                  <p:nvPr/>
                </p:nvGrpSpPr>
                <p:grpSpPr bwMode="auto">
                  <a:xfrm>
                    <a:off x="5674" y="24"/>
                    <a:ext cx="86" cy="4296"/>
                    <a:chOff x="5616" y="-48"/>
                    <a:chExt cx="144" cy="4368"/>
                  </a:xfrm>
                </p:grpSpPr>
                <p:sp>
                  <p:nvSpPr>
                    <p:cNvPr id="34" name="Rectangle 13">
                      <a:extLst>
                        <a:ext uri="{FF2B5EF4-FFF2-40B4-BE49-F238E27FC236}">
                          <a16:creationId xmlns:a16="http://schemas.microsoft.com/office/drawing/2014/main" id="{6825B003-91CB-2E06-0A1B-159A2D9ECE4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5" name="Rectangle 14">
                      <a:extLst>
                        <a:ext uri="{FF2B5EF4-FFF2-40B4-BE49-F238E27FC236}">
                          <a16:creationId xmlns:a16="http://schemas.microsoft.com/office/drawing/2014/main" id="{9B073E1C-11C8-830E-BAF9-684073E13BB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 name="Group 15">
                    <a:extLst>
                      <a:ext uri="{FF2B5EF4-FFF2-40B4-BE49-F238E27FC236}">
                        <a16:creationId xmlns:a16="http://schemas.microsoft.com/office/drawing/2014/main" id="{2208E8F3-0F7F-6B27-CEDA-0D14015AB2FF}"/>
                      </a:ext>
                    </a:extLst>
                  </p:cNvPr>
                  <p:cNvGrpSpPr>
                    <a:grpSpLocks/>
                  </p:cNvGrpSpPr>
                  <p:nvPr/>
                </p:nvGrpSpPr>
                <p:grpSpPr bwMode="auto">
                  <a:xfrm>
                    <a:off x="144" y="0"/>
                    <a:ext cx="5616" cy="144"/>
                    <a:chOff x="96" y="-48"/>
                    <a:chExt cx="5520" cy="144"/>
                  </a:xfrm>
                </p:grpSpPr>
                <p:sp>
                  <p:nvSpPr>
                    <p:cNvPr id="32" name="Rectangle 31">
                      <a:extLst>
                        <a:ext uri="{FF2B5EF4-FFF2-40B4-BE49-F238E27FC236}">
                          <a16:creationId xmlns:a16="http://schemas.microsoft.com/office/drawing/2014/main" id="{C7F2066B-83E7-FA94-0E41-1A2E44B0C27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3" name="Rectangle 32">
                      <a:extLst>
                        <a:ext uri="{FF2B5EF4-FFF2-40B4-BE49-F238E27FC236}">
                          <a16:creationId xmlns:a16="http://schemas.microsoft.com/office/drawing/2014/main" id="{2E9FFB8B-DA28-7A48-08AB-706339F6501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18">
                    <a:extLst>
                      <a:ext uri="{FF2B5EF4-FFF2-40B4-BE49-F238E27FC236}">
                        <a16:creationId xmlns:a16="http://schemas.microsoft.com/office/drawing/2014/main" id="{CD04258C-6B4D-DD7C-008E-D7949D53714A}"/>
                      </a:ext>
                    </a:extLst>
                  </p:cNvPr>
                  <p:cNvGrpSpPr>
                    <a:grpSpLocks/>
                  </p:cNvGrpSpPr>
                  <p:nvPr/>
                </p:nvGrpSpPr>
                <p:grpSpPr bwMode="auto">
                  <a:xfrm>
                    <a:off x="144" y="4234"/>
                    <a:ext cx="5616" cy="86"/>
                    <a:chOff x="96" y="4176"/>
                    <a:chExt cx="5520" cy="144"/>
                  </a:xfrm>
                </p:grpSpPr>
                <p:sp>
                  <p:nvSpPr>
                    <p:cNvPr id="30" name="Rectangle 19">
                      <a:extLst>
                        <a:ext uri="{FF2B5EF4-FFF2-40B4-BE49-F238E27FC236}">
                          <a16:creationId xmlns:a16="http://schemas.microsoft.com/office/drawing/2014/main" id="{EA80F6C2-F209-71F7-261E-E3F3590393D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1" name="Rectangle 20">
                      <a:extLst>
                        <a:ext uri="{FF2B5EF4-FFF2-40B4-BE49-F238E27FC236}">
                          <a16:creationId xmlns:a16="http://schemas.microsoft.com/office/drawing/2014/main" id="{EEB6D6E1-5699-65F5-D319-E408AADD3C0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5" name="Rectangle 21">
                  <a:extLst>
                    <a:ext uri="{FF2B5EF4-FFF2-40B4-BE49-F238E27FC236}">
                      <a16:creationId xmlns:a16="http://schemas.microsoft.com/office/drawing/2014/main" id="{9BE4B354-4509-7412-6999-AE8D19706178}"/>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3" name="Picture 42" descr="A picture containing shape&#10;&#10;Description automatically generated">
                <a:extLst>
                  <a:ext uri="{FF2B5EF4-FFF2-40B4-BE49-F238E27FC236}">
                    <a16:creationId xmlns:a16="http://schemas.microsoft.com/office/drawing/2014/main" id="{7232B317-5723-779C-8EB1-E4A4C72D6F9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173"/>
                                        </p:tgtEl>
                                        <p:attrNameLst>
                                          <p:attrName>style.visibility</p:attrName>
                                        </p:attrNameLst>
                                      </p:cBhvr>
                                      <p:to>
                                        <p:strVal val="visible"/>
                                      </p:to>
                                    </p:set>
                                    <p:anim calcmode="lin" valueType="num">
                                      <p:cBhvr additive="base">
                                        <p:cTn id="7" dur="500" fill="hold"/>
                                        <p:tgtEl>
                                          <p:spTgt spid="7173"/>
                                        </p:tgtEl>
                                        <p:attrNameLst>
                                          <p:attrName>ppt_x</p:attrName>
                                        </p:attrNameLst>
                                      </p:cBhvr>
                                      <p:tavLst>
                                        <p:tav tm="0">
                                          <p:val>
                                            <p:strVal val="#ppt_x"/>
                                          </p:val>
                                        </p:tav>
                                        <p:tav tm="100000">
                                          <p:val>
                                            <p:strVal val="#ppt_x"/>
                                          </p:val>
                                        </p:tav>
                                      </p:tavLst>
                                    </p:anim>
                                    <p:anim calcmode="lin" valueType="num">
                                      <p:cBhvr additive="base">
                                        <p:cTn id="8" dur="500" fill="hold"/>
                                        <p:tgtEl>
                                          <p:spTgt spid="717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215048"/>
                                        </p:tgtEl>
                                        <p:attrNameLst>
                                          <p:attrName>style.visibility</p:attrName>
                                        </p:attrNameLst>
                                      </p:cBhvr>
                                      <p:to>
                                        <p:strVal val="visible"/>
                                      </p:to>
                                    </p:set>
                                    <p:animEffect transition="in" filter="dissolve">
                                      <p:cBhvr>
                                        <p:cTn id="13" dur="500"/>
                                        <p:tgtEl>
                                          <p:spTgt spid="2150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D8361-8A07-C32C-F1D4-1467457474BD}"/>
            </a:ext>
          </a:extLst>
        </p:cNvPr>
        <p:cNvGrpSpPr/>
        <p:nvPr/>
      </p:nvGrpSpPr>
      <p:grpSpPr>
        <a:xfrm>
          <a:off x="0" y="0"/>
          <a:ext cx="0" cy="0"/>
          <a:chOff x="0" y="0"/>
          <a:chExt cx="0" cy="0"/>
        </a:xfrm>
      </p:grpSpPr>
      <p:sp>
        <p:nvSpPr>
          <p:cNvPr id="23554" name="Title 3">
            <a:extLst>
              <a:ext uri="{FF2B5EF4-FFF2-40B4-BE49-F238E27FC236}">
                <a16:creationId xmlns:a16="http://schemas.microsoft.com/office/drawing/2014/main" id="{8CD5ED78-564E-21CC-6688-E2F9B60829C6}"/>
              </a:ext>
            </a:extLst>
          </p:cNvPr>
          <p:cNvSpPr>
            <a:spLocks noGrp="1" noChangeArrowheads="1"/>
          </p:cNvSpPr>
          <p:nvPr>
            <p:ph type="title"/>
          </p:nvPr>
        </p:nvSpPr>
        <p:spPr>
          <a:xfrm>
            <a:off x="1059611" y="304800"/>
            <a:ext cx="7772400" cy="762000"/>
          </a:xfrm>
        </p:spPr>
        <p:txBody>
          <a:bodyPr/>
          <a:lstStyle/>
          <a:p>
            <a:r>
              <a:rPr lang="en-US" sz="2800" dirty="0"/>
              <a:t>Wind profile Characterization (Shear)</a:t>
            </a:r>
          </a:p>
        </p:txBody>
      </p:sp>
      <p:pic>
        <p:nvPicPr>
          <p:cNvPr id="23574" name="Picture 22">
            <a:extLst>
              <a:ext uri="{FF2B5EF4-FFF2-40B4-BE49-F238E27FC236}">
                <a16:creationId xmlns:a16="http://schemas.microsoft.com/office/drawing/2014/main" id="{460774B2-93AD-5EEB-2493-4406C09FA3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1220822"/>
            <a:ext cx="8839138" cy="5367935"/>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532AFC09-981C-EE33-C02E-DB4F1B250276}"/>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2D9C1825-7B14-C281-E751-E6DB3C7B0D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191616D8-F0D4-251B-773D-C2753546C70B}"/>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620DA81F-D330-0A12-1685-14990E1AB8FE}"/>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A2D71E6F-9000-0FED-6166-5226EB6E198D}"/>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91DB27F2-CE25-C1CF-C9E4-BB912ADBE354}"/>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D042AD2C-D736-C844-A9A4-98DCA9F4BD3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91C0454C-E49B-7D16-4372-2785384B452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51D0802B-F871-5E8F-AADA-0D77668C14AC}"/>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C201B596-B107-9215-FC92-85EA2E195EF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C5DCACFE-83F4-0275-E111-37122084168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17DC43BC-7812-ADF0-6C87-47DFE1764C37}"/>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046AB3E0-C691-A358-E19F-48339FF32D2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DD612009-DCDA-D590-ED8A-F2EAB20767A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21B77362-DE3E-0F70-A099-AAF9129E22C1}"/>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B10362DB-71CE-D9F0-8434-AFE563DFB9B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9097654E-41BC-9D15-922A-800FBDC40EF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5F7DCE77-670E-FE76-D1EB-806B71853000}"/>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45CE3361-B070-9993-6A27-4AACE0EFB6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2058619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3574"/>
                                        </p:tgtEl>
                                        <p:attrNameLst>
                                          <p:attrName>style.visibility</p:attrName>
                                        </p:attrNameLst>
                                      </p:cBhvr>
                                      <p:to>
                                        <p:strVal val="visible"/>
                                      </p:to>
                                    </p:set>
                                    <p:anim calcmode="lin" valueType="num">
                                      <p:cBhvr>
                                        <p:cTn id="7" dur="1500" fill="hold"/>
                                        <p:tgtEl>
                                          <p:spTgt spid="23574"/>
                                        </p:tgtEl>
                                        <p:attrNameLst>
                                          <p:attrName>ppt_w</p:attrName>
                                        </p:attrNameLst>
                                      </p:cBhvr>
                                      <p:tavLst>
                                        <p:tav tm="0">
                                          <p:val>
                                            <p:fltVal val="0"/>
                                          </p:val>
                                        </p:tav>
                                        <p:tav tm="100000">
                                          <p:val>
                                            <p:strVal val="#ppt_w"/>
                                          </p:val>
                                        </p:tav>
                                      </p:tavLst>
                                    </p:anim>
                                    <p:anim calcmode="lin" valueType="num">
                                      <p:cBhvr>
                                        <p:cTn id="8" dur="1500" fill="hold"/>
                                        <p:tgtEl>
                                          <p:spTgt spid="23574"/>
                                        </p:tgtEl>
                                        <p:attrNameLst>
                                          <p:attrName>ppt_h</p:attrName>
                                        </p:attrNameLst>
                                      </p:cBhvr>
                                      <p:tavLst>
                                        <p:tav tm="0">
                                          <p:val>
                                            <p:fltVal val="0"/>
                                          </p:val>
                                        </p:tav>
                                        <p:tav tm="100000">
                                          <p:val>
                                            <p:strVal val="#ppt_h"/>
                                          </p:val>
                                        </p:tav>
                                      </p:tavLst>
                                    </p:anim>
                                    <p:animEffect transition="in" filter="fade">
                                      <p:cBhvr>
                                        <p:cTn id="9" dur="1500"/>
                                        <p:tgtEl>
                                          <p:spTgt spid="235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7CD6C689-7D2A-7FAE-7A1C-FA43EDC0A88A}"/>
              </a:ext>
            </a:extLst>
          </p:cNvPr>
          <p:cNvSpPr>
            <a:spLocks noGrp="1"/>
          </p:cNvSpPr>
          <p:nvPr>
            <p:ph type="title"/>
          </p:nvPr>
        </p:nvSpPr>
        <p:spPr>
          <a:xfrm>
            <a:off x="195263" y="-52388"/>
            <a:ext cx="7772400" cy="1143001"/>
          </a:xfrm>
        </p:spPr>
        <p:txBody>
          <a:bodyPr/>
          <a:lstStyle/>
          <a:p>
            <a:r>
              <a:rPr lang="en-IN" altLang="en-US" sz="2800"/>
              <a:t>Tower and Foundation</a:t>
            </a:r>
          </a:p>
        </p:txBody>
      </p:sp>
      <p:pic>
        <p:nvPicPr>
          <p:cNvPr id="3" name="Picture 2">
            <a:extLst>
              <a:ext uri="{FF2B5EF4-FFF2-40B4-BE49-F238E27FC236}">
                <a16:creationId xmlns:a16="http://schemas.microsoft.com/office/drawing/2014/main" id="{CC1D3D24-A2B9-4058-645B-EFA8CE81D8D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46213" y="1290638"/>
            <a:ext cx="5716587" cy="450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a:extLst>
              <a:ext uri="{FF2B5EF4-FFF2-40B4-BE49-F238E27FC236}">
                <a16:creationId xmlns:a16="http://schemas.microsoft.com/office/drawing/2014/main" id="{8910E107-0B66-AF51-5967-D1DC3F85A703}"/>
              </a:ext>
            </a:extLst>
          </p:cNvPr>
          <p:cNvSpPr>
            <a:spLocks noChangeArrowheads="1"/>
          </p:cNvSpPr>
          <p:nvPr/>
        </p:nvSpPr>
        <p:spPr bwMode="auto">
          <a:xfrm>
            <a:off x="631824" y="5833301"/>
            <a:ext cx="82073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dirty="0">
                <a:latin typeface="Times-Roman"/>
              </a:rPr>
              <a:t>(a)Tubular shell (b) Stepped shell (c)Truss (or lattice) (d) Guyed shell</a:t>
            </a:r>
            <a:endParaRPr lang="en-IN" altLang="en-US" sz="2400" dirty="0"/>
          </a:p>
        </p:txBody>
      </p:sp>
      <p:grpSp>
        <p:nvGrpSpPr>
          <p:cNvPr id="2" name="Group 1">
            <a:extLst>
              <a:ext uri="{FF2B5EF4-FFF2-40B4-BE49-F238E27FC236}">
                <a16:creationId xmlns:a16="http://schemas.microsoft.com/office/drawing/2014/main" id="{2BC89EE3-4BA3-C4DF-DD64-10428FE16E27}"/>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86B67DD6-3DF8-07D3-AE5E-7B2B6D83D0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921D99AA-5A7E-4E0F-AAD9-AEB7755F5E91}"/>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8089DCD5-1695-213C-3D60-7CA086129D11}"/>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D4789C8E-BAFF-83D6-77AD-AB23BB635EBA}"/>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40C7782A-07CF-A901-AB05-949443616E00}"/>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E54E2400-1DD3-D89D-AC88-C323141C811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9" name="Rectangle 11">
                      <a:extLst>
                        <a:ext uri="{FF2B5EF4-FFF2-40B4-BE49-F238E27FC236}">
                          <a16:creationId xmlns:a16="http://schemas.microsoft.com/office/drawing/2014/main" id="{076D4E0F-242B-7447-4257-90F1AFEEADE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094E63F6-9B49-D809-A669-6E33638AA2E3}"/>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CE317120-470F-5A66-86F5-CF5E17EFC97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ECDF45B3-C805-83B9-3EF2-A74BF3A5E8B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0A5D80DF-F071-174F-874A-9D598642E3BB}"/>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7C121028-CCD1-71F6-9230-7E2C1DBEE34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4BC2FFDE-784B-A456-BD3F-A3698A408F2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6A2DEDFA-2267-26E3-3B85-D1D655E81826}"/>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F087E815-2CD9-608F-8361-D624602EDA8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D8DCBA40-614F-FB8E-CDE2-BEB36EA1361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CF0682E2-D957-5B60-4B70-705533B1D090}"/>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6346E2C8-187E-897D-76EC-1C0A7F30FD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arn(inVertical)">
                                      <p:cBhvr>
                                        <p:cTn id="12" dur="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19E88011-7BDF-148E-DD6A-6D5F789A8F18}"/>
              </a:ext>
            </a:extLst>
          </p:cNvPr>
          <p:cNvSpPr>
            <a:spLocks noGrp="1" noChangeArrowheads="1"/>
          </p:cNvSpPr>
          <p:nvPr>
            <p:ph type="title"/>
          </p:nvPr>
        </p:nvSpPr>
        <p:spPr>
          <a:xfrm>
            <a:off x="1968129" y="277184"/>
            <a:ext cx="5775519" cy="838200"/>
          </a:xfrm>
        </p:spPr>
        <p:txBody>
          <a:bodyPr/>
          <a:lstStyle/>
          <a:p>
            <a:r>
              <a:rPr lang="en-IN" altLang="en-US" sz="2800" dirty="0"/>
              <a:t>Random Nature of Turbulent Wind</a:t>
            </a:r>
          </a:p>
        </p:txBody>
      </p:sp>
      <p:sp>
        <p:nvSpPr>
          <p:cNvPr id="37891" name="AutoShape 2" descr="Distribution of direction of wind speed">
            <a:extLst>
              <a:ext uri="{FF2B5EF4-FFF2-40B4-BE49-F238E27FC236}">
                <a16:creationId xmlns:a16="http://schemas.microsoft.com/office/drawing/2014/main" id="{2EB6194A-F4E4-F752-EEEA-23EF18C948D7}"/>
              </a:ext>
            </a:extLst>
          </p:cNvPr>
          <p:cNvSpPr>
            <a:spLocks noChangeAspect="1" noChangeArrowheads="1"/>
          </p:cNvSpPr>
          <p:nvPr/>
        </p:nvSpPr>
        <p:spPr bwMode="auto">
          <a:xfrm>
            <a:off x="84138" y="-182563"/>
            <a:ext cx="7429500" cy="3028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latin typeface="Arial" panose="020B0604020202020204" pitchFamily="34" charset="0"/>
            </a:endParaRPr>
          </a:p>
        </p:txBody>
      </p:sp>
      <p:pic>
        <p:nvPicPr>
          <p:cNvPr id="7172" name="Picture 3">
            <a:extLst>
              <a:ext uri="{FF2B5EF4-FFF2-40B4-BE49-F238E27FC236}">
                <a16:creationId xmlns:a16="http://schemas.microsoft.com/office/drawing/2014/main" id="{6E64EAAC-CDBB-C324-6E1F-60541B8D47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830" y="1021118"/>
            <a:ext cx="2895600" cy="311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Picture 4">
            <a:extLst>
              <a:ext uri="{FF2B5EF4-FFF2-40B4-BE49-F238E27FC236}">
                <a16:creationId xmlns:a16="http://schemas.microsoft.com/office/drawing/2014/main" id="{04E539F5-8D17-7C2A-BF81-924D5F5743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6739" y="1158750"/>
            <a:ext cx="3260725"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5">
            <a:extLst>
              <a:ext uri="{FF2B5EF4-FFF2-40B4-BE49-F238E27FC236}">
                <a16:creationId xmlns:a16="http://schemas.microsoft.com/office/drawing/2014/main" id="{D614B517-5E4A-589E-43D2-7BAB6AA79A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309092">
            <a:off x="3071813" y="2933700"/>
            <a:ext cx="1173162"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a:extLst>
              <a:ext uri="{FF2B5EF4-FFF2-40B4-BE49-F238E27FC236}">
                <a16:creationId xmlns:a16="http://schemas.microsoft.com/office/drawing/2014/main" id="{EB4D62E8-6941-33C1-E756-A3017FDBD408}"/>
              </a:ext>
            </a:extLst>
          </p:cNvPr>
          <p:cNvPicPr>
            <a:picLocks noChangeAspect="1" noChangeArrowheads="1"/>
          </p:cNvPicPr>
          <p:nvPr/>
        </p:nvPicPr>
        <p:blipFill>
          <a:blip r:embed="rId4" cstate="print"/>
          <a:srcRect/>
          <a:stretch>
            <a:fillRect/>
          </a:stretch>
        </p:blipFill>
        <p:spPr bwMode="auto">
          <a:xfrm rot="1309092">
            <a:off x="5128759" y="3010255"/>
            <a:ext cx="1173892" cy="762000"/>
          </a:xfrm>
          <a:prstGeom prst="rect">
            <a:avLst/>
          </a:prstGeom>
          <a:noFill/>
          <a:ln w="9525" cap="flat" cmpd="sng">
            <a:noFill/>
            <a:prstDash val="solid"/>
            <a:miter lim="800000"/>
            <a:headEnd/>
            <a:tailEnd/>
          </a:ln>
          <a:scene3d>
            <a:camera prst="orthographicFront">
              <a:rot lat="0" lon="0" rev="16200000"/>
            </a:camera>
            <a:lightRig rig="threePt" dir="t"/>
          </a:scene3d>
        </p:spPr>
      </p:pic>
      <p:pic>
        <p:nvPicPr>
          <p:cNvPr id="7176" name="Picture 6">
            <a:extLst>
              <a:ext uri="{FF2B5EF4-FFF2-40B4-BE49-F238E27FC236}">
                <a16:creationId xmlns:a16="http://schemas.microsoft.com/office/drawing/2014/main" id="{68CAE871-69DF-B54A-4ADF-B8AECA5917E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3657600"/>
            <a:ext cx="2971800" cy="316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ED854335-5561-33E0-5ABF-ADE75B4CF9ED}"/>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DC0F04DE-7190-5330-1888-D5BF2AF75BC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71EF5388-AD38-4F40-0D2D-FD7E66FAF83A}"/>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A959A015-4CAD-0317-7EA0-406AFB8BF39E}"/>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673E35C1-ED61-E9D1-C4CA-C741F79A4DC5}"/>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319246B5-58D6-EE60-D209-6F5A663D52EB}"/>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469678EC-8875-8FDC-FC6F-83DD152614E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08448CDB-10D3-C003-22F4-8C02AC391BC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E6B1BBD9-BCA3-36BC-54FF-1C100F214415}"/>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8D6FEC12-229E-5D26-1713-3CA27E617AC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E8758CD3-4624-3A14-DACF-928123AE77E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60429487-8740-3118-BE14-F00743801CB8}"/>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530544CC-04F4-B70D-9A5F-CE4D1F1E8B6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32D57B49-3B3F-76F3-DD2C-43760730B71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1D1320AC-E67C-20F0-1B8F-21C51CE5A81B}"/>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7BB37A47-AEE3-76B2-5554-37F23D2D185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E98364A3-9B7E-BD56-43DA-83ED470AC73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D88F9500-5920-18A8-301E-375CD347BDDE}"/>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64A85902-9938-F4DA-F011-3B79B24D0AB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7173"/>
                                        </p:tgtEl>
                                        <p:attrNameLst>
                                          <p:attrName>style.visibility</p:attrName>
                                        </p:attrNameLst>
                                      </p:cBhvr>
                                      <p:to>
                                        <p:strVal val="visible"/>
                                      </p:to>
                                    </p:set>
                                    <p:animEffect transition="in" filter="circle(in)">
                                      <p:cBhvr>
                                        <p:cTn id="7" dur="750"/>
                                        <p:tgtEl>
                                          <p:spTgt spid="717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nodeType="clickEffect">
                                  <p:stCondLst>
                                    <p:cond delay="0"/>
                                  </p:stCondLst>
                                  <p:childTnLst>
                                    <p:set>
                                      <p:cBhvr>
                                        <p:cTn id="11" dur="1" fill="hold">
                                          <p:stCondLst>
                                            <p:cond delay="0"/>
                                          </p:stCondLst>
                                        </p:cTn>
                                        <p:tgtEl>
                                          <p:spTgt spid="7172"/>
                                        </p:tgtEl>
                                        <p:attrNameLst>
                                          <p:attrName>style.visibility</p:attrName>
                                        </p:attrNameLst>
                                      </p:cBhvr>
                                      <p:to>
                                        <p:strVal val="visible"/>
                                      </p:to>
                                    </p:set>
                                    <p:animEffect transition="in" filter="circle(in)">
                                      <p:cBhvr>
                                        <p:cTn id="12" dur="750"/>
                                        <p:tgtEl>
                                          <p:spTgt spid="717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nodeType="clickEffect">
                                  <p:stCondLst>
                                    <p:cond delay="0"/>
                                  </p:stCondLst>
                                  <p:childTnLst>
                                    <p:set>
                                      <p:cBhvr>
                                        <p:cTn id="16" dur="1" fill="hold">
                                          <p:stCondLst>
                                            <p:cond delay="0"/>
                                          </p:stCondLst>
                                        </p:cTn>
                                        <p:tgtEl>
                                          <p:spTgt spid="7174"/>
                                        </p:tgtEl>
                                        <p:attrNameLst>
                                          <p:attrName>style.visibility</p:attrName>
                                        </p:attrNameLst>
                                      </p:cBhvr>
                                      <p:to>
                                        <p:strVal val="visible"/>
                                      </p:to>
                                    </p:set>
                                    <p:animEffect transition="in" filter="circle(in)">
                                      <p:cBhvr>
                                        <p:cTn id="17" dur="750"/>
                                        <p:tgtEl>
                                          <p:spTgt spid="7174"/>
                                        </p:tgtEl>
                                      </p:cBhvr>
                                    </p:animEffect>
                                  </p:childTnLst>
                                </p:cTn>
                              </p:par>
                              <p:par>
                                <p:cTn id="18" presetID="6" presetClass="entr" presetSubtype="16"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circle(in)">
                                      <p:cBhvr>
                                        <p:cTn id="20" dur="750"/>
                                        <p:tgtEl>
                                          <p:spTgt spid="7"/>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6" presetClass="entr" presetSubtype="16" fill="hold" nodeType="clickEffect">
                                  <p:stCondLst>
                                    <p:cond delay="0"/>
                                  </p:stCondLst>
                                  <p:childTnLst>
                                    <p:set>
                                      <p:cBhvr>
                                        <p:cTn id="24" dur="1" fill="hold">
                                          <p:stCondLst>
                                            <p:cond delay="0"/>
                                          </p:stCondLst>
                                        </p:cTn>
                                        <p:tgtEl>
                                          <p:spTgt spid="7176"/>
                                        </p:tgtEl>
                                        <p:attrNameLst>
                                          <p:attrName>style.visibility</p:attrName>
                                        </p:attrNameLst>
                                      </p:cBhvr>
                                      <p:to>
                                        <p:strVal val="visible"/>
                                      </p:to>
                                    </p:set>
                                    <p:animEffect transition="in" filter="circle(in)">
                                      <p:cBhvr>
                                        <p:cTn id="25" dur="750"/>
                                        <p:tgtEl>
                                          <p:spTgt spid="7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3">
            <a:extLst>
              <a:ext uri="{FF2B5EF4-FFF2-40B4-BE49-F238E27FC236}">
                <a16:creationId xmlns:a16="http://schemas.microsoft.com/office/drawing/2014/main" id="{4C6EF26B-3F3D-AC00-9B6D-F3402C725075}"/>
              </a:ext>
            </a:extLst>
          </p:cNvPr>
          <p:cNvSpPr>
            <a:spLocks noGrp="1"/>
          </p:cNvSpPr>
          <p:nvPr>
            <p:ph type="title"/>
          </p:nvPr>
        </p:nvSpPr>
        <p:spPr>
          <a:xfrm>
            <a:off x="1688176" y="192088"/>
            <a:ext cx="5931824" cy="950912"/>
          </a:xfrm>
        </p:spPr>
        <p:txBody>
          <a:bodyPr/>
          <a:lstStyle/>
          <a:p>
            <a:r>
              <a:rPr lang="en-IN" altLang="en-US" sz="2800" dirty="0"/>
              <a:t>Random Nature of Wind Magnitude &amp; Direction</a:t>
            </a:r>
          </a:p>
        </p:txBody>
      </p:sp>
      <p:pic>
        <p:nvPicPr>
          <p:cNvPr id="5" name="Picture 4">
            <a:extLst>
              <a:ext uri="{FF2B5EF4-FFF2-40B4-BE49-F238E27FC236}">
                <a16:creationId xmlns:a16="http://schemas.microsoft.com/office/drawing/2014/main" id="{11C0061C-C5BA-93D0-527A-29A5C923493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50938" y="3840163"/>
            <a:ext cx="323215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107A7211-5FD1-E6BA-54A0-DA99900665B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3075" y="1090613"/>
            <a:ext cx="2540000" cy="2481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87D7D492-A117-8F92-7B84-D6C7E2D40C0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67425" y="958850"/>
            <a:ext cx="2771775" cy="250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CCC118AF-3E53-A75C-285F-37EF6DE0BB2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956175" y="3516313"/>
            <a:ext cx="3971925" cy="329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E734F96E-3014-2459-5D6B-D2B1EDDD1010}"/>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922588" y="958850"/>
            <a:ext cx="2640012" cy="253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426FE517-31BB-8480-3EF9-A489F0021DFB}"/>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011363" y="1381125"/>
            <a:ext cx="4846637" cy="469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5" name="Group 24">
            <a:extLst>
              <a:ext uri="{FF2B5EF4-FFF2-40B4-BE49-F238E27FC236}">
                <a16:creationId xmlns:a16="http://schemas.microsoft.com/office/drawing/2014/main" id="{F954AEDD-A1D2-8D14-8F04-BCDD1B18B83D}"/>
              </a:ext>
            </a:extLst>
          </p:cNvPr>
          <p:cNvGrpSpPr/>
          <p:nvPr/>
        </p:nvGrpSpPr>
        <p:grpSpPr>
          <a:xfrm>
            <a:off x="0" y="0"/>
            <a:ext cx="9144000" cy="6858000"/>
            <a:chOff x="0" y="0"/>
            <a:chExt cx="9144000" cy="6858000"/>
          </a:xfrm>
        </p:grpSpPr>
        <p:pic>
          <p:nvPicPr>
            <p:cNvPr id="26" name="Picture 22" descr="Logo usage Guidelines">
              <a:extLst>
                <a:ext uri="{FF2B5EF4-FFF2-40B4-BE49-F238E27FC236}">
                  <a16:creationId xmlns:a16="http://schemas.microsoft.com/office/drawing/2014/main" id="{3BD8FC2A-DFAF-13FC-CEA4-71E68DA17CD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oup 38">
              <a:extLst>
                <a:ext uri="{FF2B5EF4-FFF2-40B4-BE49-F238E27FC236}">
                  <a16:creationId xmlns:a16="http://schemas.microsoft.com/office/drawing/2014/main" id="{B4CF1F32-8C2A-75BC-C459-F4E950B4F574}"/>
                </a:ext>
              </a:extLst>
            </p:cNvPr>
            <p:cNvGrpSpPr>
              <a:grpSpLocks/>
            </p:cNvGrpSpPr>
            <p:nvPr/>
          </p:nvGrpSpPr>
          <p:grpSpPr bwMode="auto">
            <a:xfrm>
              <a:off x="0" y="0"/>
              <a:ext cx="9144000" cy="6858000"/>
              <a:chOff x="0" y="0"/>
              <a:chExt cx="9144000" cy="6858000"/>
            </a:xfrm>
          </p:grpSpPr>
          <p:grpSp>
            <p:nvGrpSpPr>
              <p:cNvPr id="28" name="Group 19">
                <a:extLst>
                  <a:ext uri="{FF2B5EF4-FFF2-40B4-BE49-F238E27FC236}">
                    <a16:creationId xmlns:a16="http://schemas.microsoft.com/office/drawing/2014/main" id="{298241BC-3129-5A2B-9B14-82907373ADB9}"/>
                  </a:ext>
                </a:extLst>
              </p:cNvPr>
              <p:cNvGrpSpPr>
                <a:grpSpLocks/>
              </p:cNvGrpSpPr>
              <p:nvPr/>
            </p:nvGrpSpPr>
            <p:grpSpPr bwMode="auto">
              <a:xfrm>
                <a:off x="0" y="0"/>
                <a:ext cx="9144000" cy="6858000"/>
                <a:chOff x="0" y="0"/>
                <a:chExt cx="9144000" cy="6858000"/>
              </a:xfrm>
            </p:grpSpPr>
            <p:grpSp>
              <p:nvGrpSpPr>
                <p:cNvPr id="30" name="Group 29">
                  <a:extLst>
                    <a:ext uri="{FF2B5EF4-FFF2-40B4-BE49-F238E27FC236}">
                      <a16:creationId xmlns:a16="http://schemas.microsoft.com/office/drawing/2014/main" id="{98E418AB-F4BC-0825-0C64-FEC735FA60E2}"/>
                    </a:ext>
                  </a:extLst>
                </p:cNvPr>
                <p:cNvGrpSpPr>
                  <a:grpSpLocks/>
                </p:cNvGrpSpPr>
                <p:nvPr/>
              </p:nvGrpSpPr>
              <p:grpSpPr bwMode="auto">
                <a:xfrm>
                  <a:off x="0" y="0"/>
                  <a:ext cx="9144000" cy="6858000"/>
                  <a:chOff x="0" y="0"/>
                  <a:chExt cx="5760" cy="4320"/>
                </a:xfrm>
              </p:grpSpPr>
              <p:grpSp>
                <p:nvGrpSpPr>
                  <p:cNvPr id="32" name="Group 31">
                    <a:extLst>
                      <a:ext uri="{FF2B5EF4-FFF2-40B4-BE49-F238E27FC236}">
                        <a16:creationId xmlns:a16="http://schemas.microsoft.com/office/drawing/2014/main" id="{0A50083E-26B6-EDD9-6D70-DA53AF7D8513}"/>
                      </a:ext>
                    </a:extLst>
                  </p:cNvPr>
                  <p:cNvGrpSpPr>
                    <a:grpSpLocks/>
                  </p:cNvGrpSpPr>
                  <p:nvPr/>
                </p:nvGrpSpPr>
                <p:grpSpPr bwMode="auto">
                  <a:xfrm>
                    <a:off x="0" y="0"/>
                    <a:ext cx="192" cy="4320"/>
                    <a:chOff x="0" y="-48"/>
                    <a:chExt cx="144" cy="4368"/>
                  </a:xfrm>
                </p:grpSpPr>
                <p:sp>
                  <p:nvSpPr>
                    <p:cNvPr id="42" name="Rectangle 10">
                      <a:extLst>
                        <a:ext uri="{FF2B5EF4-FFF2-40B4-BE49-F238E27FC236}">
                          <a16:creationId xmlns:a16="http://schemas.microsoft.com/office/drawing/2014/main" id="{25E8965B-D8C3-1B65-90CE-AD79391B532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3" name="Rectangle 11">
                      <a:extLst>
                        <a:ext uri="{FF2B5EF4-FFF2-40B4-BE49-F238E27FC236}">
                          <a16:creationId xmlns:a16="http://schemas.microsoft.com/office/drawing/2014/main" id="{19249944-797A-1FBC-2AB0-0512AE4FB96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3" name="Group 12">
                    <a:extLst>
                      <a:ext uri="{FF2B5EF4-FFF2-40B4-BE49-F238E27FC236}">
                        <a16:creationId xmlns:a16="http://schemas.microsoft.com/office/drawing/2014/main" id="{602683B4-DCF4-1347-3D7C-160B1002B26E}"/>
                      </a:ext>
                    </a:extLst>
                  </p:cNvPr>
                  <p:cNvGrpSpPr>
                    <a:grpSpLocks/>
                  </p:cNvGrpSpPr>
                  <p:nvPr/>
                </p:nvGrpSpPr>
                <p:grpSpPr bwMode="auto">
                  <a:xfrm>
                    <a:off x="5674" y="24"/>
                    <a:ext cx="86" cy="4296"/>
                    <a:chOff x="5616" y="-48"/>
                    <a:chExt cx="144" cy="4368"/>
                  </a:xfrm>
                </p:grpSpPr>
                <p:sp>
                  <p:nvSpPr>
                    <p:cNvPr id="40" name="Rectangle 13">
                      <a:extLst>
                        <a:ext uri="{FF2B5EF4-FFF2-40B4-BE49-F238E27FC236}">
                          <a16:creationId xmlns:a16="http://schemas.microsoft.com/office/drawing/2014/main" id="{179B46E4-EBE3-2659-2C60-3E3D333DD27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1" name="Rectangle 14">
                      <a:extLst>
                        <a:ext uri="{FF2B5EF4-FFF2-40B4-BE49-F238E27FC236}">
                          <a16:creationId xmlns:a16="http://schemas.microsoft.com/office/drawing/2014/main" id="{52C0F0A8-221B-F9D3-7151-5BEF047034A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4" name="Group 15">
                    <a:extLst>
                      <a:ext uri="{FF2B5EF4-FFF2-40B4-BE49-F238E27FC236}">
                        <a16:creationId xmlns:a16="http://schemas.microsoft.com/office/drawing/2014/main" id="{3F004103-FDC8-ED10-C750-39BD19DFDF00}"/>
                      </a:ext>
                    </a:extLst>
                  </p:cNvPr>
                  <p:cNvGrpSpPr>
                    <a:grpSpLocks/>
                  </p:cNvGrpSpPr>
                  <p:nvPr/>
                </p:nvGrpSpPr>
                <p:grpSpPr bwMode="auto">
                  <a:xfrm>
                    <a:off x="144" y="0"/>
                    <a:ext cx="5616" cy="144"/>
                    <a:chOff x="96" y="-48"/>
                    <a:chExt cx="5520" cy="144"/>
                  </a:xfrm>
                </p:grpSpPr>
                <p:sp>
                  <p:nvSpPr>
                    <p:cNvPr id="38" name="Rectangle 37">
                      <a:extLst>
                        <a:ext uri="{FF2B5EF4-FFF2-40B4-BE49-F238E27FC236}">
                          <a16:creationId xmlns:a16="http://schemas.microsoft.com/office/drawing/2014/main" id="{5749CD93-AE65-CD97-F3AC-10A702F235E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9" name="Rectangle 38">
                      <a:extLst>
                        <a:ext uri="{FF2B5EF4-FFF2-40B4-BE49-F238E27FC236}">
                          <a16:creationId xmlns:a16="http://schemas.microsoft.com/office/drawing/2014/main" id="{E796683B-26EE-F7AE-9175-3C56578BD88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5" name="Group 18">
                    <a:extLst>
                      <a:ext uri="{FF2B5EF4-FFF2-40B4-BE49-F238E27FC236}">
                        <a16:creationId xmlns:a16="http://schemas.microsoft.com/office/drawing/2014/main" id="{23BEC41A-F292-B5CC-DD06-D840636160CF}"/>
                      </a:ext>
                    </a:extLst>
                  </p:cNvPr>
                  <p:cNvGrpSpPr>
                    <a:grpSpLocks/>
                  </p:cNvGrpSpPr>
                  <p:nvPr/>
                </p:nvGrpSpPr>
                <p:grpSpPr bwMode="auto">
                  <a:xfrm>
                    <a:off x="144" y="4234"/>
                    <a:ext cx="5616" cy="86"/>
                    <a:chOff x="96" y="4176"/>
                    <a:chExt cx="5520" cy="144"/>
                  </a:xfrm>
                </p:grpSpPr>
                <p:sp>
                  <p:nvSpPr>
                    <p:cNvPr id="36" name="Rectangle 19">
                      <a:extLst>
                        <a:ext uri="{FF2B5EF4-FFF2-40B4-BE49-F238E27FC236}">
                          <a16:creationId xmlns:a16="http://schemas.microsoft.com/office/drawing/2014/main" id="{DCEA7AF2-8B86-2F6C-41E9-D49333ACCE0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7" name="Rectangle 20">
                      <a:extLst>
                        <a:ext uri="{FF2B5EF4-FFF2-40B4-BE49-F238E27FC236}">
                          <a16:creationId xmlns:a16="http://schemas.microsoft.com/office/drawing/2014/main" id="{57029A6A-27C0-BEC3-F3B6-90EC22EFB18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31" name="Rectangle 21">
                  <a:extLst>
                    <a:ext uri="{FF2B5EF4-FFF2-40B4-BE49-F238E27FC236}">
                      <a16:creationId xmlns:a16="http://schemas.microsoft.com/office/drawing/2014/main" id="{FB0035C2-09A8-311F-205F-5C3D5709DA0C}"/>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9" name="Picture 42" descr="A picture containing shape&#10;&#10;Description automatically generated">
                <a:extLst>
                  <a:ext uri="{FF2B5EF4-FFF2-40B4-BE49-F238E27FC236}">
                    <a16:creationId xmlns:a16="http://schemas.microsoft.com/office/drawing/2014/main" id="{0F3BA366-D826-C374-B056-E2514C97B93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ssolve">
                                      <p:cBhvr>
                                        <p:cTn id="17" dur="500"/>
                                        <p:tgtEl>
                                          <p:spTgt spid="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ssolve">
                                      <p:cBhvr>
                                        <p:cTn id="22" dur="500"/>
                                        <p:tgtEl>
                                          <p:spTgt spid="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dissolve">
                                      <p:cBhvr>
                                        <p:cTn id="27" dur="500"/>
                                        <p:tgtEl>
                                          <p:spTgt spid="1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dissolve">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3">
            <a:extLst>
              <a:ext uri="{FF2B5EF4-FFF2-40B4-BE49-F238E27FC236}">
                <a16:creationId xmlns:a16="http://schemas.microsoft.com/office/drawing/2014/main" id="{A6121526-3C3F-328B-6F52-749A283FF6ED}"/>
              </a:ext>
            </a:extLst>
          </p:cNvPr>
          <p:cNvSpPr>
            <a:spLocks noGrp="1" noChangeArrowheads="1"/>
          </p:cNvSpPr>
          <p:nvPr>
            <p:ph type="title"/>
          </p:nvPr>
        </p:nvSpPr>
        <p:spPr>
          <a:xfrm>
            <a:off x="1828801" y="203581"/>
            <a:ext cx="5867400" cy="914400"/>
          </a:xfrm>
        </p:spPr>
        <p:txBody>
          <a:bodyPr/>
          <a:lstStyle/>
          <a:p>
            <a:r>
              <a:rPr lang="en-IN" altLang="en-US" sz="2800" dirty="0"/>
              <a:t>Two Variable (speed-direction) PDF for Wind</a:t>
            </a:r>
          </a:p>
        </p:txBody>
      </p:sp>
      <p:pic>
        <p:nvPicPr>
          <p:cNvPr id="2" name="Picture 1">
            <a:extLst>
              <a:ext uri="{FF2B5EF4-FFF2-40B4-BE49-F238E27FC236}">
                <a16:creationId xmlns:a16="http://schemas.microsoft.com/office/drawing/2014/main" id="{31C4FAFA-D498-E436-99D4-337909940F0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371600"/>
            <a:ext cx="4441825" cy="374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F2A92C79-EECC-5A66-317E-2D48764629E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10075" y="2381250"/>
            <a:ext cx="4560888" cy="411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4">
            <a:extLst>
              <a:ext uri="{FF2B5EF4-FFF2-40B4-BE49-F238E27FC236}">
                <a16:creationId xmlns:a16="http://schemas.microsoft.com/office/drawing/2014/main" id="{712DA72F-895F-B293-28E1-38C5229A4D3A}"/>
              </a:ext>
            </a:extLst>
          </p:cNvPr>
          <p:cNvGrpSpPr/>
          <p:nvPr/>
        </p:nvGrpSpPr>
        <p:grpSpPr>
          <a:xfrm>
            <a:off x="0" y="0"/>
            <a:ext cx="9144000" cy="6858000"/>
            <a:chOff x="0" y="0"/>
            <a:chExt cx="9144000" cy="6858000"/>
          </a:xfrm>
        </p:grpSpPr>
        <p:pic>
          <p:nvPicPr>
            <p:cNvPr id="6" name="Picture 22" descr="Logo usage Guidelines">
              <a:extLst>
                <a:ext uri="{FF2B5EF4-FFF2-40B4-BE49-F238E27FC236}">
                  <a16:creationId xmlns:a16="http://schemas.microsoft.com/office/drawing/2014/main" id="{2260A1AA-9AED-8CFD-93F9-0CA82C062AF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38">
              <a:extLst>
                <a:ext uri="{FF2B5EF4-FFF2-40B4-BE49-F238E27FC236}">
                  <a16:creationId xmlns:a16="http://schemas.microsoft.com/office/drawing/2014/main" id="{54A8DC50-0E44-DCA3-BBBA-6B8F507309EF}"/>
                </a:ext>
              </a:extLst>
            </p:cNvPr>
            <p:cNvGrpSpPr>
              <a:grpSpLocks/>
            </p:cNvGrpSpPr>
            <p:nvPr/>
          </p:nvGrpSpPr>
          <p:grpSpPr bwMode="auto">
            <a:xfrm>
              <a:off x="0" y="0"/>
              <a:ext cx="9144000" cy="6858000"/>
              <a:chOff x="0" y="0"/>
              <a:chExt cx="9144000" cy="6858000"/>
            </a:xfrm>
          </p:grpSpPr>
          <p:grpSp>
            <p:nvGrpSpPr>
              <p:cNvPr id="9" name="Group 19">
                <a:extLst>
                  <a:ext uri="{FF2B5EF4-FFF2-40B4-BE49-F238E27FC236}">
                    <a16:creationId xmlns:a16="http://schemas.microsoft.com/office/drawing/2014/main" id="{03FFF7A8-FA5F-172A-2C7E-0972B37A014C}"/>
                  </a:ext>
                </a:extLst>
              </p:cNvPr>
              <p:cNvGrpSpPr>
                <a:grpSpLocks/>
              </p:cNvGrpSpPr>
              <p:nvPr/>
            </p:nvGrpSpPr>
            <p:grpSpPr bwMode="auto">
              <a:xfrm>
                <a:off x="0" y="0"/>
                <a:ext cx="9144000" cy="6858000"/>
                <a:chOff x="0" y="0"/>
                <a:chExt cx="9144000" cy="6858000"/>
              </a:xfrm>
            </p:grpSpPr>
            <p:grpSp>
              <p:nvGrpSpPr>
                <p:cNvPr id="11" name="Group 10">
                  <a:extLst>
                    <a:ext uri="{FF2B5EF4-FFF2-40B4-BE49-F238E27FC236}">
                      <a16:creationId xmlns:a16="http://schemas.microsoft.com/office/drawing/2014/main" id="{9E6C15CD-90FD-238E-D272-F8CC77B6E83D}"/>
                    </a:ext>
                  </a:extLst>
                </p:cNvPr>
                <p:cNvGrpSpPr>
                  <a:grpSpLocks/>
                </p:cNvGrpSpPr>
                <p:nvPr/>
              </p:nvGrpSpPr>
              <p:grpSpPr bwMode="auto">
                <a:xfrm>
                  <a:off x="0" y="0"/>
                  <a:ext cx="9144000" cy="6858000"/>
                  <a:chOff x="0" y="0"/>
                  <a:chExt cx="5760" cy="4320"/>
                </a:xfrm>
              </p:grpSpPr>
              <p:grpSp>
                <p:nvGrpSpPr>
                  <p:cNvPr id="13" name="Group 12">
                    <a:extLst>
                      <a:ext uri="{FF2B5EF4-FFF2-40B4-BE49-F238E27FC236}">
                        <a16:creationId xmlns:a16="http://schemas.microsoft.com/office/drawing/2014/main" id="{B5452BE7-10CE-A0C6-B721-43E50D3AA1AF}"/>
                      </a:ext>
                    </a:extLst>
                  </p:cNvPr>
                  <p:cNvGrpSpPr>
                    <a:grpSpLocks/>
                  </p:cNvGrpSpPr>
                  <p:nvPr/>
                </p:nvGrpSpPr>
                <p:grpSpPr bwMode="auto">
                  <a:xfrm>
                    <a:off x="0" y="0"/>
                    <a:ext cx="192" cy="4320"/>
                    <a:chOff x="0" y="-48"/>
                    <a:chExt cx="144" cy="4368"/>
                  </a:xfrm>
                </p:grpSpPr>
                <p:sp>
                  <p:nvSpPr>
                    <p:cNvPr id="23" name="Rectangle 10">
                      <a:extLst>
                        <a:ext uri="{FF2B5EF4-FFF2-40B4-BE49-F238E27FC236}">
                          <a16:creationId xmlns:a16="http://schemas.microsoft.com/office/drawing/2014/main" id="{EAF3D684-3952-3E1D-1CDA-80C9798C93F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11">
                      <a:extLst>
                        <a:ext uri="{FF2B5EF4-FFF2-40B4-BE49-F238E27FC236}">
                          <a16:creationId xmlns:a16="http://schemas.microsoft.com/office/drawing/2014/main" id="{D59D0422-BEC8-89B7-57BF-6BFFC8F0F55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2">
                    <a:extLst>
                      <a:ext uri="{FF2B5EF4-FFF2-40B4-BE49-F238E27FC236}">
                        <a16:creationId xmlns:a16="http://schemas.microsoft.com/office/drawing/2014/main" id="{12F29DB5-C93A-59AF-D793-0E49533C8C57}"/>
                      </a:ext>
                    </a:extLst>
                  </p:cNvPr>
                  <p:cNvGrpSpPr>
                    <a:grpSpLocks/>
                  </p:cNvGrpSpPr>
                  <p:nvPr/>
                </p:nvGrpSpPr>
                <p:grpSpPr bwMode="auto">
                  <a:xfrm>
                    <a:off x="5674" y="24"/>
                    <a:ext cx="86" cy="4296"/>
                    <a:chOff x="5616" y="-48"/>
                    <a:chExt cx="144" cy="4368"/>
                  </a:xfrm>
                </p:grpSpPr>
                <p:sp>
                  <p:nvSpPr>
                    <p:cNvPr id="21" name="Rectangle 13">
                      <a:extLst>
                        <a:ext uri="{FF2B5EF4-FFF2-40B4-BE49-F238E27FC236}">
                          <a16:creationId xmlns:a16="http://schemas.microsoft.com/office/drawing/2014/main" id="{1FFC85CC-62ED-0962-4CA8-DF449B83637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4">
                      <a:extLst>
                        <a:ext uri="{FF2B5EF4-FFF2-40B4-BE49-F238E27FC236}">
                          <a16:creationId xmlns:a16="http://schemas.microsoft.com/office/drawing/2014/main" id="{37983926-3F2D-BD5E-79D0-7DD9171D6B2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5">
                    <a:extLst>
                      <a:ext uri="{FF2B5EF4-FFF2-40B4-BE49-F238E27FC236}">
                        <a16:creationId xmlns:a16="http://schemas.microsoft.com/office/drawing/2014/main" id="{AE68AFCB-0F6D-93F2-1D1B-0048473BAD2B}"/>
                      </a:ext>
                    </a:extLst>
                  </p:cNvPr>
                  <p:cNvGrpSpPr>
                    <a:grpSpLocks/>
                  </p:cNvGrpSpPr>
                  <p:nvPr/>
                </p:nvGrpSpPr>
                <p:grpSpPr bwMode="auto">
                  <a:xfrm>
                    <a:off x="144" y="0"/>
                    <a:ext cx="5616" cy="144"/>
                    <a:chOff x="96" y="-48"/>
                    <a:chExt cx="5520" cy="144"/>
                  </a:xfrm>
                </p:grpSpPr>
                <p:sp>
                  <p:nvSpPr>
                    <p:cNvPr id="19" name="Rectangle 18">
                      <a:extLst>
                        <a:ext uri="{FF2B5EF4-FFF2-40B4-BE49-F238E27FC236}">
                          <a16:creationId xmlns:a16="http://schemas.microsoft.com/office/drawing/2014/main" id="{020CBB8B-D47E-CCA0-ADDD-776AED06FD4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9">
                      <a:extLst>
                        <a:ext uri="{FF2B5EF4-FFF2-40B4-BE49-F238E27FC236}">
                          <a16:creationId xmlns:a16="http://schemas.microsoft.com/office/drawing/2014/main" id="{3F753138-ADA8-6654-48AA-88316437178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8">
                    <a:extLst>
                      <a:ext uri="{FF2B5EF4-FFF2-40B4-BE49-F238E27FC236}">
                        <a16:creationId xmlns:a16="http://schemas.microsoft.com/office/drawing/2014/main" id="{A64F9C8A-A4F6-6152-4176-7B60480D7972}"/>
                      </a:ext>
                    </a:extLst>
                  </p:cNvPr>
                  <p:cNvGrpSpPr>
                    <a:grpSpLocks/>
                  </p:cNvGrpSpPr>
                  <p:nvPr/>
                </p:nvGrpSpPr>
                <p:grpSpPr bwMode="auto">
                  <a:xfrm>
                    <a:off x="144" y="4234"/>
                    <a:ext cx="5616" cy="86"/>
                    <a:chOff x="96" y="4176"/>
                    <a:chExt cx="5520" cy="144"/>
                  </a:xfrm>
                </p:grpSpPr>
                <p:sp>
                  <p:nvSpPr>
                    <p:cNvPr id="17" name="Rectangle 19">
                      <a:extLst>
                        <a:ext uri="{FF2B5EF4-FFF2-40B4-BE49-F238E27FC236}">
                          <a16:creationId xmlns:a16="http://schemas.microsoft.com/office/drawing/2014/main" id="{7DE52F8E-FE3E-F58E-B521-17F70A18BE5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20">
                      <a:extLst>
                        <a:ext uri="{FF2B5EF4-FFF2-40B4-BE49-F238E27FC236}">
                          <a16:creationId xmlns:a16="http://schemas.microsoft.com/office/drawing/2014/main" id="{1CA6A6F7-52E0-F76F-D299-C18A0ACF466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2" name="Rectangle 21">
                  <a:extLst>
                    <a:ext uri="{FF2B5EF4-FFF2-40B4-BE49-F238E27FC236}">
                      <a16:creationId xmlns:a16="http://schemas.microsoft.com/office/drawing/2014/main" id="{48CE23A5-ABFF-79B5-459E-898CC9585265}"/>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0" name="Picture 42" descr="A picture containing shape&#10;&#10;Description automatically generated">
                <a:extLst>
                  <a:ext uri="{FF2B5EF4-FFF2-40B4-BE49-F238E27FC236}">
                    <a16:creationId xmlns:a16="http://schemas.microsoft.com/office/drawing/2014/main" id="{86D2A7FA-9989-B37A-CFA6-0118DB79803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75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a:extLst>
              <a:ext uri="{FF2B5EF4-FFF2-40B4-BE49-F238E27FC236}">
                <a16:creationId xmlns:a16="http://schemas.microsoft.com/office/drawing/2014/main" id="{E6842211-0AF3-FA00-9F64-187A21528854}"/>
              </a:ext>
            </a:extLst>
          </p:cNvPr>
          <p:cNvSpPr>
            <a:spLocks noGrp="1" noChangeArrowheads="1"/>
          </p:cNvSpPr>
          <p:nvPr>
            <p:ph type="title"/>
          </p:nvPr>
        </p:nvSpPr>
        <p:spPr>
          <a:xfrm>
            <a:off x="1992314" y="228600"/>
            <a:ext cx="5507038" cy="868362"/>
          </a:xfrm>
        </p:spPr>
        <p:txBody>
          <a:bodyPr/>
          <a:lstStyle/>
          <a:p>
            <a:r>
              <a:rPr lang="en-IN" altLang="en-US" sz="2800" dirty="0">
                <a:cs typeface="Times New Roman" panose="02020603050405020304" pitchFamily="18" charset="0"/>
              </a:rPr>
              <a:t>Probability Density for Direction –Velocity Distribution</a:t>
            </a:r>
          </a:p>
        </p:txBody>
      </p:sp>
      <p:graphicFrame>
        <p:nvGraphicFramePr>
          <p:cNvPr id="16" name="Object 15">
            <a:extLst>
              <a:ext uri="{FF2B5EF4-FFF2-40B4-BE49-F238E27FC236}">
                <a16:creationId xmlns:a16="http://schemas.microsoft.com/office/drawing/2014/main" id="{B16610E6-325A-F138-C99D-826B600083B3}"/>
              </a:ext>
            </a:extLst>
          </p:cNvPr>
          <p:cNvGraphicFramePr>
            <a:graphicFrameLocks noChangeAspect="1"/>
          </p:cNvGraphicFramePr>
          <p:nvPr/>
        </p:nvGraphicFramePr>
        <p:xfrm>
          <a:off x="1492250" y="1979613"/>
          <a:ext cx="5441950" cy="712787"/>
        </p:xfrm>
        <a:graphic>
          <a:graphicData uri="http://schemas.openxmlformats.org/presentationml/2006/ole">
            <mc:AlternateContent xmlns:mc="http://schemas.openxmlformats.org/markup-compatibility/2006">
              <mc:Choice xmlns:v="urn:schemas-microsoft-com:vml" Requires="v">
                <p:oleObj name="Equation" r:id="rId2" imgW="1841500" imgH="241300" progId="Equation.3">
                  <p:embed/>
                </p:oleObj>
              </mc:Choice>
              <mc:Fallback>
                <p:oleObj name="Equation" r:id="rId2" imgW="1841500" imgH="241300" progId="Equation.3">
                  <p:embed/>
                  <p:pic>
                    <p:nvPicPr>
                      <p:cNvPr id="16" name="Object 15">
                        <a:extLst>
                          <a:ext uri="{FF2B5EF4-FFF2-40B4-BE49-F238E27FC236}">
                            <a16:creationId xmlns:a16="http://schemas.microsoft.com/office/drawing/2014/main" id="{B16610E6-325A-F138-C99D-826B600083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2250" y="1979613"/>
                        <a:ext cx="5441950" cy="71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 name="Rectangle 16">
            <a:extLst>
              <a:ext uri="{FF2B5EF4-FFF2-40B4-BE49-F238E27FC236}">
                <a16:creationId xmlns:a16="http://schemas.microsoft.com/office/drawing/2014/main" id="{FD720B5D-953D-1FE9-782E-F3C4783A6FAC}"/>
              </a:ext>
            </a:extLst>
          </p:cNvPr>
          <p:cNvSpPr>
            <a:spLocks noChangeArrowheads="1"/>
          </p:cNvSpPr>
          <p:nvPr/>
        </p:nvSpPr>
        <p:spPr bwMode="auto">
          <a:xfrm>
            <a:off x="354013" y="1182688"/>
            <a:ext cx="73152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IN" altLang="en-US" sz="2400">
                <a:cs typeface="Times New Roman" panose="02020603050405020304" pitchFamily="18" charset="0"/>
              </a:rPr>
              <a:t>The probability density for an angular–linear distribution</a:t>
            </a:r>
          </a:p>
        </p:txBody>
      </p:sp>
      <p:graphicFrame>
        <p:nvGraphicFramePr>
          <p:cNvPr id="18" name="Object 17">
            <a:extLst>
              <a:ext uri="{FF2B5EF4-FFF2-40B4-BE49-F238E27FC236}">
                <a16:creationId xmlns:a16="http://schemas.microsoft.com/office/drawing/2014/main" id="{F7063083-914A-B135-D17B-FF50649397A4}"/>
              </a:ext>
            </a:extLst>
          </p:cNvPr>
          <p:cNvGraphicFramePr>
            <a:graphicFrameLocks noChangeAspect="1"/>
          </p:cNvGraphicFramePr>
          <p:nvPr/>
        </p:nvGraphicFramePr>
        <p:xfrm>
          <a:off x="2332038" y="3182938"/>
          <a:ext cx="4129087" cy="600075"/>
        </p:xfrm>
        <a:graphic>
          <a:graphicData uri="http://schemas.openxmlformats.org/presentationml/2006/ole">
            <mc:AlternateContent xmlns:mc="http://schemas.openxmlformats.org/markup-compatibility/2006">
              <mc:Choice xmlns:v="urn:schemas-microsoft-com:vml" Requires="v">
                <p:oleObj name="Equation" r:id="rId4" imgW="1396394" imgH="203112" progId="Equation.3">
                  <p:embed/>
                </p:oleObj>
              </mc:Choice>
              <mc:Fallback>
                <p:oleObj name="Equation" r:id="rId4" imgW="1396394" imgH="203112" progId="Equation.3">
                  <p:embed/>
                  <p:pic>
                    <p:nvPicPr>
                      <p:cNvPr id="18" name="Object 17">
                        <a:extLst>
                          <a:ext uri="{FF2B5EF4-FFF2-40B4-BE49-F238E27FC236}">
                            <a16:creationId xmlns:a16="http://schemas.microsoft.com/office/drawing/2014/main" id="{F7063083-914A-B135-D17B-FF50649397A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2038" y="3182938"/>
                        <a:ext cx="4129087"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 name="Rectangle 18">
            <a:extLst>
              <a:ext uri="{FF2B5EF4-FFF2-40B4-BE49-F238E27FC236}">
                <a16:creationId xmlns:a16="http://schemas.microsoft.com/office/drawing/2014/main" id="{CE725557-7C9A-1545-B00D-7730F3522EB0}"/>
              </a:ext>
            </a:extLst>
          </p:cNvPr>
          <p:cNvSpPr>
            <a:spLocks noChangeArrowheads="1"/>
          </p:cNvSpPr>
          <p:nvPr/>
        </p:nvSpPr>
        <p:spPr bwMode="auto">
          <a:xfrm>
            <a:off x="354013" y="4056063"/>
            <a:ext cx="45608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IN" altLang="en-US" sz="2400">
                <a:cs typeface="Times New Roman" panose="02020603050405020304" pitchFamily="18" charset="0"/>
              </a:rPr>
              <a:t>the circular variable </a:t>
            </a:r>
            <a:r>
              <a:rPr lang="en-IN" altLang="en-US" sz="2400" i="1">
                <a:cs typeface="Times New Roman" panose="02020603050405020304" pitchFamily="18" charset="0"/>
                <a:sym typeface="Symbol" panose="05050102010706020507" pitchFamily="18" charset="2"/>
              </a:rPr>
              <a:t></a:t>
            </a:r>
            <a:r>
              <a:rPr lang="en-IN" altLang="en-US" sz="2400">
                <a:cs typeface="Times New Roman" panose="02020603050405020304" pitchFamily="18" charset="0"/>
              </a:rPr>
              <a:t>, is defined as</a:t>
            </a:r>
          </a:p>
        </p:txBody>
      </p:sp>
      <p:graphicFrame>
        <p:nvGraphicFramePr>
          <p:cNvPr id="21" name="Object 20">
            <a:extLst>
              <a:ext uri="{FF2B5EF4-FFF2-40B4-BE49-F238E27FC236}">
                <a16:creationId xmlns:a16="http://schemas.microsoft.com/office/drawing/2014/main" id="{5CAD3D3B-CC05-4634-7549-52449BF476C6}"/>
              </a:ext>
            </a:extLst>
          </p:cNvPr>
          <p:cNvGraphicFramePr>
            <a:graphicFrameLocks noChangeAspect="1"/>
          </p:cNvGraphicFramePr>
          <p:nvPr/>
        </p:nvGraphicFramePr>
        <p:xfrm>
          <a:off x="2413000" y="5008563"/>
          <a:ext cx="4016375" cy="676275"/>
        </p:xfrm>
        <a:graphic>
          <a:graphicData uri="http://schemas.openxmlformats.org/presentationml/2006/ole">
            <mc:AlternateContent xmlns:mc="http://schemas.openxmlformats.org/markup-compatibility/2006">
              <mc:Choice xmlns:v="urn:schemas-microsoft-com:vml" Requires="v">
                <p:oleObj name="Equation" r:id="rId6" imgW="1358900" imgH="228600" progId="Equation.3">
                  <p:embed/>
                </p:oleObj>
              </mc:Choice>
              <mc:Fallback>
                <p:oleObj name="Equation" r:id="rId6" imgW="1358900" imgH="228600" progId="Equation.3">
                  <p:embed/>
                  <p:pic>
                    <p:nvPicPr>
                      <p:cNvPr id="21" name="Object 20">
                        <a:extLst>
                          <a:ext uri="{FF2B5EF4-FFF2-40B4-BE49-F238E27FC236}">
                            <a16:creationId xmlns:a16="http://schemas.microsoft.com/office/drawing/2014/main" id="{5CAD3D3B-CC05-4634-7549-52449BF476C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13000" y="5008563"/>
                        <a:ext cx="401637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2" name="Picture 21">
            <a:extLst>
              <a:ext uri="{FF2B5EF4-FFF2-40B4-BE49-F238E27FC236}">
                <a16:creationId xmlns:a16="http://schemas.microsoft.com/office/drawing/2014/main" id="{F3001997-738C-471F-D71F-991D78CC4804}"/>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862138" y="1949450"/>
            <a:ext cx="4143375" cy="373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0" name="Picture 2">
            <a:extLst>
              <a:ext uri="{FF2B5EF4-FFF2-40B4-BE49-F238E27FC236}">
                <a16:creationId xmlns:a16="http://schemas.microsoft.com/office/drawing/2014/main" id="{36919D0A-3A6D-53BF-86DD-3F35EA47F9AB}"/>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751513" y="914400"/>
            <a:ext cx="3198812" cy="42433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5371" name="Picture 3">
            <a:extLst>
              <a:ext uri="{FF2B5EF4-FFF2-40B4-BE49-F238E27FC236}">
                <a16:creationId xmlns:a16="http://schemas.microsoft.com/office/drawing/2014/main" id="{3C036D67-4555-5FF6-C333-B7EB543BB7B5}"/>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5743575" y="3746500"/>
            <a:ext cx="2832100" cy="278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B6FCBA24-EC4B-30EA-D08F-C719CD3371B0}"/>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0BA5D513-8BED-4385-71E3-17D4898257C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65D0D01F-F061-C5D7-65D0-F42B72AF554A}"/>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4EF2B986-4559-84F3-C4E3-AB4A58813609}"/>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4DB89C1F-F67E-2486-7217-5BEAACB84488}"/>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3413E2D8-8DFE-0307-5732-B0FDFF462181}"/>
                      </a:ext>
                    </a:extLst>
                  </p:cNvPr>
                  <p:cNvGrpSpPr>
                    <a:grpSpLocks/>
                  </p:cNvGrpSpPr>
                  <p:nvPr/>
                </p:nvGrpSpPr>
                <p:grpSpPr bwMode="auto">
                  <a:xfrm>
                    <a:off x="0" y="0"/>
                    <a:ext cx="192" cy="4320"/>
                    <a:chOff x="0" y="-48"/>
                    <a:chExt cx="144" cy="4368"/>
                  </a:xfrm>
                </p:grpSpPr>
                <p:sp>
                  <p:nvSpPr>
                    <p:cNvPr id="26" name="Rectangle 10">
                      <a:extLst>
                        <a:ext uri="{FF2B5EF4-FFF2-40B4-BE49-F238E27FC236}">
                          <a16:creationId xmlns:a16="http://schemas.microsoft.com/office/drawing/2014/main" id="{6C269A5C-B957-B5A4-7F72-F9ED6C7BAE2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7" name="Rectangle 11">
                      <a:extLst>
                        <a:ext uri="{FF2B5EF4-FFF2-40B4-BE49-F238E27FC236}">
                          <a16:creationId xmlns:a16="http://schemas.microsoft.com/office/drawing/2014/main" id="{9B1801D4-C6ED-7868-63DA-4355624FF75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D8065A01-54D4-7E4C-CA17-A0F7AA3AC708}"/>
                      </a:ext>
                    </a:extLst>
                  </p:cNvPr>
                  <p:cNvGrpSpPr>
                    <a:grpSpLocks/>
                  </p:cNvGrpSpPr>
                  <p:nvPr/>
                </p:nvGrpSpPr>
                <p:grpSpPr bwMode="auto">
                  <a:xfrm>
                    <a:off x="5674" y="24"/>
                    <a:ext cx="86" cy="4296"/>
                    <a:chOff x="5616" y="-48"/>
                    <a:chExt cx="144" cy="4368"/>
                  </a:xfrm>
                </p:grpSpPr>
                <p:sp>
                  <p:nvSpPr>
                    <p:cNvPr id="24" name="Rectangle 13">
                      <a:extLst>
                        <a:ext uri="{FF2B5EF4-FFF2-40B4-BE49-F238E27FC236}">
                          <a16:creationId xmlns:a16="http://schemas.microsoft.com/office/drawing/2014/main" id="{8E44320B-47CA-8944-6458-7A0E11223F6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 name="Rectangle 14">
                      <a:extLst>
                        <a:ext uri="{FF2B5EF4-FFF2-40B4-BE49-F238E27FC236}">
                          <a16:creationId xmlns:a16="http://schemas.microsoft.com/office/drawing/2014/main" id="{73C1F495-7009-77DC-C0AE-2171BA130E2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A8AF79FF-DE6A-DD6D-D5C5-99347E341002}"/>
                      </a:ext>
                    </a:extLst>
                  </p:cNvPr>
                  <p:cNvGrpSpPr>
                    <a:grpSpLocks/>
                  </p:cNvGrpSpPr>
                  <p:nvPr/>
                </p:nvGrpSpPr>
                <p:grpSpPr bwMode="auto">
                  <a:xfrm>
                    <a:off x="144" y="0"/>
                    <a:ext cx="5616" cy="144"/>
                    <a:chOff x="96" y="-48"/>
                    <a:chExt cx="5520" cy="144"/>
                  </a:xfrm>
                </p:grpSpPr>
                <p:sp>
                  <p:nvSpPr>
                    <p:cNvPr id="20" name="Rectangle 19">
                      <a:extLst>
                        <a:ext uri="{FF2B5EF4-FFF2-40B4-BE49-F238E27FC236}">
                          <a16:creationId xmlns:a16="http://schemas.microsoft.com/office/drawing/2014/main" id="{C17A87F8-F355-3218-BF47-6CF41F23FA8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22">
                      <a:extLst>
                        <a:ext uri="{FF2B5EF4-FFF2-40B4-BE49-F238E27FC236}">
                          <a16:creationId xmlns:a16="http://schemas.microsoft.com/office/drawing/2014/main" id="{1D2D63BA-D0D9-66CE-1B3F-9B0D789BEE3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36239A1E-3897-F9E6-5C82-C1A8047CB5B0}"/>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D579A627-2B6F-A50D-FAAB-5E339FC01D2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E2B3FE6E-07DA-B1B4-32DC-1BC79B9F9A5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8C7D8D28-0929-49A2-F2FC-7D5831A1F56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F49853D3-374A-1BD3-868C-8525A602C47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circle(in)">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circle(in)">
                                      <p:cBhvr>
                                        <p:cTn id="12" dur="750"/>
                                        <p:tgtEl>
                                          <p:spTgt spid="1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circle(in)">
                                      <p:cBhvr>
                                        <p:cTn id="17" dur="750"/>
                                        <p:tgtEl>
                                          <p:spTgt spid="1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dissolve">
                                      <p:cBhvr>
                                        <p:cTn id="22" dur="500"/>
                                        <p:tgtEl>
                                          <p:spTgt spid="1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6" presetClass="entr" presetSubtype="16"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circle(in)">
                                      <p:cBhvr>
                                        <p:cTn id="27" dur="750"/>
                                        <p:tgtEl>
                                          <p:spTgt spid="2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6" presetClass="entr" presetSubtype="16" fill="hold"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circle(in)">
                                      <p:cBhvr>
                                        <p:cTn id="32" dur="500"/>
                                        <p:tgtEl>
                                          <p:spTgt spid="22"/>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6" presetClass="entr" presetSubtype="16" fill="hold" nodeType="clickEffect">
                                  <p:stCondLst>
                                    <p:cond delay="0"/>
                                  </p:stCondLst>
                                  <p:childTnLst>
                                    <p:set>
                                      <p:cBhvr>
                                        <p:cTn id="36" dur="1" fill="hold">
                                          <p:stCondLst>
                                            <p:cond delay="0"/>
                                          </p:stCondLst>
                                        </p:cTn>
                                        <p:tgtEl>
                                          <p:spTgt spid="15370"/>
                                        </p:tgtEl>
                                        <p:attrNameLst>
                                          <p:attrName>style.visibility</p:attrName>
                                        </p:attrNameLst>
                                      </p:cBhvr>
                                      <p:to>
                                        <p:strVal val="visible"/>
                                      </p:to>
                                    </p:set>
                                    <p:animEffect transition="in" filter="circle(in)">
                                      <p:cBhvr>
                                        <p:cTn id="37" dur="500"/>
                                        <p:tgtEl>
                                          <p:spTgt spid="1537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6" presetClass="entr" presetSubtype="16" fill="hold" nodeType="clickEffect">
                                  <p:stCondLst>
                                    <p:cond delay="0"/>
                                  </p:stCondLst>
                                  <p:childTnLst>
                                    <p:set>
                                      <p:cBhvr>
                                        <p:cTn id="41" dur="1" fill="hold">
                                          <p:stCondLst>
                                            <p:cond delay="0"/>
                                          </p:stCondLst>
                                        </p:cTn>
                                        <p:tgtEl>
                                          <p:spTgt spid="15371"/>
                                        </p:tgtEl>
                                        <p:attrNameLst>
                                          <p:attrName>style.visibility</p:attrName>
                                        </p:attrNameLst>
                                      </p:cBhvr>
                                      <p:to>
                                        <p:strVal val="visible"/>
                                      </p:to>
                                    </p:set>
                                    <p:animEffect transition="in" filter="circle(in)">
                                      <p:cBhvr>
                                        <p:cTn id="42" dur="500"/>
                                        <p:tgtEl>
                                          <p:spTgt spid="153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3">
            <a:extLst>
              <a:ext uri="{FF2B5EF4-FFF2-40B4-BE49-F238E27FC236}">
                <a16:creationId xmlns:a16="http://schemas.microsoft.com/office/drawing/2014/main" id="{63113D3F-3467-8A82-69B1-D6D5EF1F9215}"/>
              </a:ext>
            </a:extLst>
          </p:cNvPr>
          <p:cNvSpPr>
            <a:spLocks noGrp="1"/>
          </p:cNvSpPr>
          <p:nvPr>
            <p:ph type="title"/>
          </p:nvPr>
        </p:nvSpPr>
        <p:spPr>
          <a:xfrm>
            <a:off x="1600200" y="242887"/>
            <a:ext cx="6629400" cy="900113"/>
          </a:xfrm>
        </p:spPr>
        <p:txBody>
          <a:bodyPr/>
          <a:lstStyle/>
          <a:p>
            <a:r>
              <a:rPr lang="en-IN" altLang="en-US" sz="2800" dirty="0"/>
              <a:t>Drive Train, Nacelle, and Yaw Drive Assembly</a:t>
            </a:r>
          </a:p>
        </p:txBody>
      </p:sp>
      <p:pic>
        <p:nvPicPr>
          <p:cNvPr id="5" name="Picture 4">
            <a:extLst>
              <a:ext uri="{FF2B5EF4-FFF2-40B4-BE49-F238E27FC236}">
                <a16:creationId xmlns:a16="http://schemas.microsoft.com/office/drawing/2014/main" id="{35C1BF74-35DF-EECB-54B2-192DA2FEB1E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2066925"/>
            <a:ext cx="6850063"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AutoShape 18" descr="Image result for wind turbine hub">
            <a:extLst>
              <a:ext uri="{FF2B5EF4-FFF2-40B4-BE49-F238E27FC236}">
                <a16:creationId xmlns:a16="http://schemas.microsoft.com/office/drawing/2014/main" id="{889C9EB4-9CA6-A1D3-DB4B-2E42D14FD6C0}"/>
              </a:ext>
            </a:extLst>
          </p:cNvPr>
          <p:cNvSpPr>
            <a:spLocks noChangeAspect="1" noChangeArrowheads="1"/>
          </p:cNvSpPr>
          <p:nvPr/>
        </p:nvSpPr>
        <p:spPr bwMode="auto">
          <a:xfrm>
            <a:off x="168275"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IN" altLang="en-US" sz="2400"/>
          </a:p>
        </p:txBody>
      </p:sp>
      <p:pic>
        <p:nvPicPr>
          <p:cNvPr id="3" name="Picture 2">
            <a:extLst>
              <a:ext uri="{FF2B5EF4-FFF2-40B4-BE49-F238E27FC236}">
                <a16:creationId xmlns:a16="http://schemas.microsoft.com/office/drawing/2014/main" id="{1A3C5532-71C3-77E9-D46B-5BDC2161D46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09638" y="1095375"/>
            <a:ext cx="5199062" cy="302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 name="Group 20">
            <a:extLst>
              <a:ext uri="{FF2B5EF4-FFF2-40B4-BE49-F238E27FC236}">
                <a16:creationId xmlns:a16="http://schemas.microsoft.com/office/drawing/2014/main" id="{9DF95252-9A4E-B07B-64DB-76B63EF6406B}"/>
              </a:ext>
            </a:extLst>
          </p:cNvPr>
          <p:cNvGrpSpPr/>
          <p:nvPr/>
        </p:nvGrpSpPr>
        <p:grpSpPr>
          <a:xfrm>
            <a:off x="0" y="0"/>
            <a:ext cx="9144000" cy="6858000"/>
            <a:chOff x="0" y="0"/>
            <a:chExt cx="9144000" cy="6858000"/>
          </a:xfrm>
        </p:grpSpPr>
        <p:pic>
          <p:nvPicPr>
            <p:cNvPr id="22" name="Picture 22" descr="Logo usage Guidelines">
              <a:extLst>
                <a:ext uri="{FF2B5EF4-FFF2-40B4-BE49-F238E27FC236}">
                  <a16:creationId xmlns:a16="http://schemas.microsoft.com/office/drawing/2014/main" id="{A79BA8DC-AF2C-3D5A-A82B-4DB8F29012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38">
              <a:extLst>
                <a:ext uri="{FF2B5EF4-FFF2-40B4-BE49-F238E27FC236}">
                  <a16:creationId xmlns:a16="http://schemas.microsoft.com/office/drawing/2014/main" id="{CA7B2AE5-BA7B-EFC3-F779-095EDCE2B345}"/>
                </a:ext>
              </a:extLst>
            </p:cNvPr>
            <p:cNvGrpSpPr>
              <a:grpSpLocks/>
            </p:cNvGrpSpPr>
            <p:nvPr/>
          </p:nvGrpSpPr>
          <p:grpSpPr bwMode="auto">
            <a:xfrm>
              <a:off x="0" y="0"/>
              <a:ext cx="9144000" cy="6858000"/>
              <a:chOff x="0" y="0"/>
              <a:chExt cx="9144000" cy="6858000"/>
            </a:xfrm>
          </p:grpSpPr>
          <p:grpSp>
            <p:nvGrpSpPr>
              <p:cNvPr id="24" name="Group 19">
                <a:extLst>
                  <a:ext uri="{FF2B5EF4-FFF2-40B4-BE49-F238E27FC236}">
                    <a16:creationId xmlns:a16="http://schemas.microsoft.com/office/drawing/2014/main" id="{20F1F8A0-ED6F-149E-7DD4-08CA53365CCF}"/>
                  </a:ext>
                </a:extLst>
              </p:cNvPr>
              <p:cNvGrpSpPr>
                <a:grpSpLocks/>
              </p:cNvGrpSpPr>
              <p:nvPr/>
            </p:nvGrpSpPr>
            <p:grpSpPr bwMode="auto">
              <a:xfrm>
                <a:off x="0" y="0"/>
                <a:ext cx="9144000" cy="6858000"/>
                <a:chOff x="0" y="0"/>
                <a:chExt cx="9144000" cy="6858000"/>
              </a:xfrm>
            </p:grpSpPr>
            <p:grpSp>
              <p:nvGrpSpPr>
                <p:cNvPr id="26" name="Group 25">
                  <a:extLst>
                    <a:ext uri="{FF2B5EF4-FFF2-40B4-BE49-F238E27FC236}">
                      <a16:creationId xmlns:a16="http://schemas.microsoft.com/office/drawing/2014/main" id="{CAC890AA-0B30-18EB-2145-917BE4E77CFE}"/>
                    </a:ext>
                  </a:extLst>
                </p:cNvPr>
                <p:cNvGrpSpPr>
                  <a:grpSpLocks/>
                </p:cNvGrpSpPr>
                <p:nvPr/>
              </p:nvGrpSpPr>
              <p:grpSpPr bwMode="auto">
                <a:xfrm>
                  <a:off x="0" y="0"/>
                  <a:ext cx="9144000" cy="6858000"/>
                  <a:chOff x="0" y="0"/>
                  <a:chExt cx="5760" cy="4320"/>
                </a:xfrm>
              </p:grpSpPr>
              <p:grpSp>
                <p:nvGrpSpPr>
                  <p:cNvPr id="28" name="Group 27">
                    <a:extLst>
                      <a:ext uri="{FF2B5EF4-FFF2-40B4-BE49-F238E27FC236}">
                        <a16:creationId xmlns:a16="http://schemas.microsoft.com/office/drawing/2014/main" id="{122778AC-54C0-684E-28AC-4B52E914CF4D}"/>
                      </a:ext>
                    </a:extLst>
                  </p:cNvPr>
                  <p:cNvGrpSpPr>
                    <a:grpSpLocks/>
                  </p:cNvGrpSpPr>
                  <p:nvPr/>
                </p:nvGrpSpPr>
                <p:grpSpPr bwMode="auto">
                  <a:xfrm>
                    <a:off x="0" y="0"/>
                    <a:ext cx="192" cy="4320"/>
                    <a:chOff x="0" y="-48"/>
                    <a:chExt cx="144" cy="4368"/>
                  </a:xfrm>
                </p:grpSpPr>
                <p:sp>
                  <p:nvSpPr>
                    <p:cNvPr id="38" name="Rectangle 10">
                      <a:extLst>
                        <a:ext uri="{FF2B5EF4-FFF2-40B4-BE49-F238E27FC236}">
                          <a16:creationId xmlns:a16="http://schemas.microsoft.com/office/drawing/2014/main" id="{B8B8B34B-BF95-A3DB-762A-882233F5C09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9" name="Rectangle 11">
                      <a:extLst>
                        <a:ext uri="{FF2B5EF4-FFF2-40B4-BE49-F238E27FC236}">
                          <a16:creationId xmlns:a16="http://schemas.microsoft.com/office/drawing/2014/main" id="{7E5B0891-8D2C-1D9E-37D7-B701FD9D9D5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12">
                    <a:extLst>
                      <a:ext uri="{FF2B5EF4-FFF2-40B4-BE49-F238E27FC236}">
                        <a16:creationId xmlns:a16="http://schemas.microsoft.com/office/drawing/2014/main" id="{386FC64F-B63A-6C44-78C6-63A22FCD86EA}"/>
                      </a:ext>
                    </a:extLst>
                  </p:cNvPr>
                  <p:cNvGrpSpPr>
                    <a:grpSpLocks/>
                  </p:cNvGrpSpPr>
                  <p:nvPr/>
                </p:nvGrpSpPr>
                <p:grpSpPr bwMode="auto">
                  <a:xfrm>
                    <a:off x="5674" y="24"/>
                    <a:ext cx="86" cy="4296"/>
                    <a:chOff x="5616" y="-48"/>
                    <a:chExt cx="144" cy="4368"/>
                  </a:xfrm>
                </p:grpSpPr>
                <p:sp>
                  <p:nvSpPr>
                    <p:cNvPr id="36" name="Rectangle 13">
                      <a:extLst>
                        <a:ext uri="{FF2B5EF4-FFF2-40B4-BE49-F238E27FC236}">
                          <a16:creationId xmlns:a16="http://schemas.microsoft.com/office/drawing/2014/main" id="{DD65D5E7-EE2C-0972-4A7C-A55BFA1C47D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7" name="Rectangle 14">
                      <a:extLst>
                        <a:ext uri="{FF2B5EF4-FFF2-40B4-BE49-F238E27FC236}">
                          <a16:creationId xmlns:a16="http://schemas.microsoft.com/office/drawing/2014/main" id="{34F24E18-33FE-EB50-B528-16FACAAD240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15">
                    <a:extLst>
                      <a:ext uri="{FF2B5EF4-FFF2-40B4-BE49-F238E27FC236}">
                        <a16:creationId xmlns:a16="http://schemas.microsoft.com/office/drawing/2014/main" id="{62468D4B-C34F-3AAE-DAF3-768594472A37}"/>
                      </a:ext>
                    </a:extLst>
                  </p:cNvPr>
                  <p:cNvGrpSpPr>
                    <a:grpSpLocks/>
                  </p:cNvGrpSpPr>
                  <p:nvPr/>
                </p:nvGrpSpPr>
                <p:grpSpPr bwMode="auto">
                  <a:xfrm>
                    <a:off x="144" y="0"/>
                    <a:ext cx="5616" cy="144"/>
                    <a:chOff x="96" y="-48"/>
                    <a:chExt cx="5520" cy="144"/>
                  </a:xfrm>
                </p:grpSpPr>
                <p:sp>
                  <p:nvSpPr>
                    <p:cNvPr id="34" name="Rectangle 33">
                      <a:extLst>
                        <a:ext uri="{FF2B5EF4-FFF2-40B4-BE49-F238E27FC236}">
                          <a16:creationId xmlns:a16="http://schemas.microsoft.com/office/drawing/2014/main" id="{58CFCC38-0915-F231-7A8D-7C975E063A6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5" name="Rectangle 34">
                      <a:extLst>
                        <a:ext uri="{FF2B5EF4-FFF2-40B4-BE49-F238E27FC236}">
                          <a16:creationId xmlns:a16="http://schemas.microsoft.com/office/drawing/2014/main" id="{CB03A10E-1AAB-5738-BD40-A7C214CEE39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 name="Group 18">
                    <a:extLst>
                      <a:ext uri="{FF2B5EF4-FFF2-40B4-BE49-F238E27FC236}">
                        <a16:creationId xmlns:a16="http://schemas.microsoft.com/office/drawing/2014/main" id="{FE9C21A6-DF3A-7438-9D51-5BE3954E2DD3}"/>
                      </a:ext>
                    </a:extLst>
                  </p:cNvPr>
                  <p:cNvGrpSpPr>
                    <a:grpSpLocks/>
                  </p:cNvGrpSpPr>
                  <p:nvPr/>
                </p:nvGrpSpPr>
                <p:grpSpPr bwMode="auto">
                  <a:xfrm>
                    <a:off x="144" y="4234"/>
                    <a:ext cx="5616" cy="86"/>
                    <a:chOff x="96" y="4176"/>
                    <a:chExt cx="5520" cy="144"/>
                  </a:xfrm>
                </p:grpSpPr>
                <p:sp>
                  <p:nvSpPr>
                    <p:cNvPr id="32" name="Rectangle 19">
                      <a:extLst>
                        <a:ext uri="{FF2B5EF4-FFF2-40B4-BE49-F238E27FC236}">
                          <a16:creationId xmlns:a16="http://schemas.microsoft.com/office/drawing/2014/main" id="{3A80E7BB-3DB9-3C6D-7A8A-3517EC0A631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3" name="Rectangle 20">
                      <a:extLst>
                        <a:ext uri="{FF2B5EF4-FFF2-40B4-BE49-F238E27FC236}">
                          <a16:creationId xmlns:a16="http://schemas.microsoft.com/office/drawing/2014/main" id="{7C6C0F7B-C7BE-1064-A829-21AD9C7BE42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7" name="Rectangle 21">
                  <a:extLst>
                    <a:ext uri="{FF2B5EF4-FFF2-40B4-BE49-F238E27FC236}">
                      <a16:creationId xmlns:a16="http://schemas.microsoft.com/office/drawing/2014/main" id="{D79D7DAF-F0CA-ECA8-F71B-CB109A0E8A6E}"/>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5" name="Picture 42" descr="A picture containing shape&#10;&#10;Description automatically generated">
                <a:extLst>
                  <a:ext uri="{FF2B5EF4-FFF2-40B4-BE49-F238E27FC236}">
                    <a16:creationId xmlns:a16="http://schemas.microsoft.com/office/drawing/2014/main" id="{83E1CD51-1FE0-9A90-8ADD-6FF3091E3C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mc:Choice xmlns:p14="http://schemas.microsoft.com/office/powerpoint/2010/main" Requires="p14">
          <p:contentPart p14:bwMode="auto" r:id="rId6">
            <p14:nvContentPartPr>
              <p14:cNvPr id="2" name="Ink 1">
                <a:extLst>
                  <a:ext uri="{FF2B5EF4-FFF2-40B4-BE49-F238E27FC236}">
                    <a16:creationId xmlns:a16="http://schemas.microsoft.com/office/drawing/2014/main" id="{4EE426E0-F3D1-A3ED-A6CE-203828223A7E}"/>
                  </a:ext>
                </a:extLst>
              </p14:cNvPr>
              <p14:cNvContentPartPr/>
              <p14:nvPr/>
            </p14:nvContentPartPr>
            <p14:xfrm>
              <a:off x="3272760" y="4905360"/>
              <a:ext cx="2433960" cy="1583280"/>
            </p14:xfrm>
          </p:contentPart>
        </mc:Choice>
        <mc:Fallback>
          <p:pic>
            <p:nvPicPr>
              <p:cNvPr id="2" name="Ink 1">
                <a:extLst>
                  <a:ext uri="{FF2B5EF4-FFF2-40B4-BE49-F238E27FC236}">
                    <a16:creationId xmlns:a16="http://schemas.microsoft.com/office/drawing/2014/main" id="{4EE426E0-F3D1-A3ED-A6CE-203828223A7E}"/>
                  </a:ext>
                </a:extLst>
              </p:cNvPr>
              <p:cNvPicPr/>
              <p:nvPr/>
            </p:nvPicPr>
            <p:blipFill>
              <a:blip r:embed="rId7"/>
              <a:stretch>
                <a:fillRect/>
              </a:stretch>
            </p:blipFill>
            <p:spPr>
              <a:xfrm>
                <a:off x="3263400" y="4896000"/>
                <a:ext cx="2452680" cy="160200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xit" presetSubtype="4" fill="hold" nodeType="clickEffect">
                                  <p:stCondLst>
                                    <p:cond delay="0"/>
                                  </p:stCondLst>
                                  <p:childTnLst>
                                    <p:animEffect transition="out" filter="wipe(down)">
                                      <p:cBhvr>
                                        <p:cTn id="10" dur="500"/>
                                        <p:tgtEl>
                                          <p:spTgt spid="3"/>
                                        </p:tgtEl>
                                      </p:cBhvr>
                                    </p:animEffect>
                                    <p:set>
                                      <p:cBhvr>
                                        <p:cTn id="11"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id="{C01CE4B0-423C-C147-A032-20A542CDBDDB}"/>
              </a:ext>
            </a:extLst>
          </p:cNvPr>
          <p:cNvSpPr>
            <a:spLocks noGrp="1"/>
          </p:cNvSpPr>
          <p:nvPr>
            <p:ph type="title"/>
          </p:nvPr>
        </p:nvSpPr>
        <p:spPr>
          <a:xfrm>
            <a:off x="914400" y="304800"/>
            <a:ext cx="7772400" cy="609600"/>
          </a:xfrm>
        </p:spPr>
        <p:txBody>
          <a:bodyPr/>
          <a:lstStyle/>
          <a:p>
            <a:r>
              <a:rPr lang="en-IN" altLang="en-US" sz="2800" dirty="0"/>
              <a:t>The Nacelle Structure Subsystem</a:t>
            </a:r>
          </a:p>
        </p:txBody>
      </p:sp>
      <p:grpSp>
        <p:nvGrpSpPr>
          <p:cNvPr id="2" name="Group 11">
            <a:extLst>
              <a:ext uri="{FF2B5EF4-FFF2-40B4-BE49-F238E27FC236}">
                <a16:creationId xmlns:a16="http://schemas.microsoft.com/office/drawing/2014/main" id="{ED0F9980-B063-E955-7EF6-89AD267CB84D}"/>
              </a:ext>
            </a:extLst>
          </p:cNvPr>
          <p:cNvGrpSpPr>
            <a:grpSpLocks/>
          </p:cNvGrpSpPr>
          <p:nvPr/>
        </p:nvGrpSpPr>
        <p:grpSpPr bwMode="auto">
          <a:xfrm>
            <a:off x="3817938" y="857250"/>
            <a:ext cx="5153025" cy="2519363"/>
            <a:chOff x="3733800" y="457200"/>
            <a:chExt cx="5153025" cy="2519065"/>
          </a:xfrm>
        </p:grpSpPr>
        <p:pic>
          <p:nvPicPr>
            <p:cNvPr id="33816" name="Picture 3">
              <a:extLst>
                <a:ext uri="{FF2B5EF4-FFF2-40B4-BE49-F238E27FC236}">
                  <a16:creationId xmlns:a16="http://schemas.microsoft.com/office/drawing/2014/main" id="{4A73E3A5-4583-228F-F7E5-0ECC81DF52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457200"/>
              <a:ext cx="5153025" cy="22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17" name="Rectangle 8">
              <a:extLst>
                <a:ext uri="{FF2B5EF4-FFF2-40B4-BE49-F238E27FC236}">
                  <a16:creationId xmlns:a16="http://schemas.microsoft.com/office/drawing/2014/main" id="{CEB98DA3-4ED4-E638-55AA-BAF58DA74AC5}"/>
                </a:ext>
              </a:extLst>
            </p:cNvPr>
            <p:cNvSpPr>
              <a:spLocks noChangeArrowheads="1"/>
            </p:cNvSpPr>
            <p:nvPr/>
          </p:nvSpPr>
          <p:spPr bwMode="auto">
            <a:xfrm>
              <a:off x="5943600" y="2514600"/>
              <a:ext cx="257474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t>Bed plate assembly</a:t>
              </a:r>
            </a:p>
          </p:txBody>
        </p:sp>
      </p:grpSp>
      <p:grpSp>
        <p:nvGrpSpPr>
          <p:cNvPr id="4" name="Group 12">
            <a:extLst>
              <a:ext uri="{FF2B5EF4-FFF2-40B4-BE49-F238E27FC236}">
                <a16:creationId xmlns:a16="http://schemas.microsoft.com/office/drawing/2014/main" id="{963CE335-C669-C788-E79A-F0F78C1DABE5}"/>
              </a:ext>
            </a:extLst>
          </p:cNvPr>
          <p:cNvGrpSpPr>
            <a:grpSpLocks/>
          </p:cNvGrpSpPr>
          <p:nvPr/>
        </p:nvGrpSpPr>
        <p:grpSpPr bwMode="auto">
          <a:xfrm>
            <a:off x="0" y="2743200"/>
            <a:ext cx="3962400" cy="2900363"/>
            <a:chOff x="0" y="2743200"/>
            <a:chExt cx="3962400" cy="2900065"/>
          </a:xfrm>
        </p:grpSpPr>
        <p:pic>
          <p:nvPicPr>
            <p:cNvPr id="33814" name="Picture 4">
              <a:extLst>
                <a:ext uri="{FF2B5EF4-FFF2-40B4-BE49-F238E27FC236}">
                  <a16:creationId xmlns:a16="http://schemas.microsoft.com/office/drawing/2014/main" id="{2AB82F42-97A6-DCE7-6692-B30A3D96F9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743200"/>
              <a:ext cx="3962400" cy="2452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15" name="Rectangle 9">
              <a:extLst>
                <a:ext uri="{FF2B5EF4-FFF2-40B4-BE49-F238E27FC236}">
                  <a16:creationId xmlns:a16="http://schemas.microsoft.com/office/drawing/2014/main" id="{F10439DA-19C9-3BA8-C69E-1463D0AC078B}"/>
                </a:ext>
              </a:extLst>
            </p:cNvPr>
            <p:cNvSpPr>
              <a:spLocks noChangeArrowheads="1"/>
            </p:cNvSpPr>
            <p:nvPr/>
          </p:nvSpPr>
          <p:spPr bwMode="auto">
            <a:xfrm>
              <a:off x="1524000" y="5181600"/>
              <a:ext cx="14141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t>Enclosure</a:t>
              </a:r>
            </a:p>
          </p:txBody>
        </p:sp>
      </p:grpSp>
      <p:grpSp>
        <p:nvGrpSpPr>
          <p:cNvPr id="5" name="Group 13">
            <a:extLst>
              <a:ext uri="{FF2B5EF4-FFF2-40B4-BE49-F238E27FC236}">
                <a16:creationId xmlns:a16="http://schemas.microsoft.com/office/drawing/2014/main" id="{832A6D99-0077-953D-272D-C7EA68005EAA}"/>
              </a:ext>
            </a:extLst>
          </p:cNvPr>
          <p:cNvGrpSpPr>
            <a:grpSpLocks/>
          </p:cNvGrpSpPr>
          <p:nvPr/>
        </p:nvGrpSpPr>
        <p:grpSpPr bwMode="auto">
          <a:xfrm>
            <a:off x="4114800" y="3733800"/>
            <a:ext cx="4857750" cy="2824163"/>
            <a:chOff x="4114800" y="3733800"/>
            <a:chExt cx="4857750" cy="2823865"/>
          </a:xfrm>
        </p:grpSpPr>
        <p:pic>
          <p:nvPicPr>
            <p:cNvPr id="33812" name="Picture 5">
              <a:extLst>
                <a:ext uri="{FF2B5EF4-FFF2-40B4-BE49-F238E27FC236}">
                  <a16:creationId xmlns:a16="http://schemas.microsoft.com/office/drawing/2014/main" id="{56DB370F-1C10-0A38-B497-5792546810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3733800"/>
              <a:ext cx="4857750" cy="223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13" name="Rectangle 10">
              <a:extLst>
                <a:ext uri="{FF2B5EF4-FFF2-40B4-BE49-F238E27FC236}">
                  <a16:creationId xmlns:a16="http://schemas.microsoft.com/office/drawing/2014/main" id="{777132C0-A45F-C4DC-FFE4-E108179C82ED}"/>
                </a:ext>
              </a:extLst>
            </p:cNvPr>
            <p:cNvSpPr>
              <a:spLocks noChangeArrowheads="1"/>
            </p:cNvSpPr>
            <p:nvPr/>
          </p:nvSpPr>
          <p:spPr bwMode="auto">
            <a:xfrm>
              <a:off x="4953000" y="6096000"/>
              <a:ext cx="28825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t>yaw drive mechanism</a:t>
              </a:r>
            </a:p>
          </p:txBody>
        </p:sp>
      </p:grpSp>
      <p:sp>
        <p:nvSpPr>
          <p:cNvPr id="3" name="Rectangle 2">
            <a:extLst>
              <a:ext uri="{FF2B5EF4-FFF2-40B4-BE49-F238E27FC236}">
                <a16:creationId xmlns:a16="http://schemas.microsoft.com/office/drawing/2014/main" id="{217BDB71-258E-FF21-1821-7F0ADE43E40E}"/>
              </a:ext>
            </a:extLst>
          </p:cNvPr>
          <p:cNvSpPr>
            <a:spLocks noChangeArrowheads="1"/>
          </p:cNvSpPr>
          <p:nvPr/>
        </p:nvSpPr>
        <p:spPr bwMode="auto">
          <a:xfrm>
            <a:off x="330200" y="1314450"/>
            <a:ext cx="3886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t>HAWT </a:t>
            </a:r>
            <a:r>
              <a:rPr lang="en-IN" altLang="en-US" sz="2400" i="1"/>
              <a:t>nacelle structure </a:t>
            </a:r>
            <a:r>
              <a:rPr lang="en-IN" altLang="en-US" sz="2400"/>
              <a:t>is the primary load path from the turbine shaft to the tower.</a:t>
            </a:r>
          </a:p>
        </p:txBody>
      </p:sp>
      <p:grpSp>
        <p:nvGrpSpPr>
          <p:cNvPr id="23" name="Group 22">
            <a:extLst>
              <a:ext uri="{FF2B5EF4-FFF2-40B4-BE49-F238E27FC236}">
                <a16:creationId xmlns:a16="http://schemas.microsoft.com/office/drawing/2014/main" id="{0E508979-642C-ACA4-6EE9-D82D9B006C02}"/>
              </a:ext>
            </a:extLst>
          </p:cNvPr>
          <p:cNvGrpSpPr/>
          <p:nvPr/>
        </p:nvGrpSpPr>
        <p:grpSpPr>
          <a:xfrm>
            <a:off x="0" y="0"/>
            <a:ext cx="9144000" cy="6858000"/>
            <a:chOff x="0" y="0"/>
            <a:chExt cx="9144000" cy="6858000"/>
          </a:xfrm>
        </p:grpSpPr>
        <p:pic>
          <p:nvPicPr>
            <p:cNvPr id="24" name="Picture 22" descr="Logo usage Guidelines">
              <a:extLst>
                <a:ext uri="{FF2B5EF4-FFF2-40B4-BE49-F238E27FC236}">
                  <a16:creationId xmlns:a16="http://schemas.microsoft.com/office/drawing/2014/main" id="{D40EF421-CA7A-1E49-4312-1495C3E8CB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Group 38">
              <a:extLst>
                <a:ext uri="{FF2B5EF4-FFF2-40B4-BE49-F238E27FC236}">
                  <a16:creationId xmlns:a16="http://schemas.microsoft.com/office/drawing/2014/main" id="{2C0B3ED4-3F68-3627-648A-26AB95BC8E6A}"/>
                </a:ext>
              </a:extLst>
            </p:cNvPr>
            <p:cNvGrpSpPr>
              <a:grpSpLocks/>
            </p:cNvGrpSpPr>
            <p:nvPr/>
          </p:nvGrpSpPr>
          <p:grpSpPr bwMode="auto">
            <a:xfrm>
              <a:off x="0" y="0"/>
              <a:ext cx="9144000" cy="6858000"/>
              <a:chOff x="0" y="0"/>
              <a:chExt cx="9144000" cy="6858000"/>
            </a:xfrm>
          </p:grpSpPr>
          <p:grpSp>
            <p:nvGrpSpPr>
              <p:cNvPr id="26" name="Group 19">
                <a:extLst>
                  <a:ext uri="{FF2B5EF4-FFF2-40B4-BE49-F238E27FC236}">
                    <a16:creationId xmlns:a16="http://schemas.microsoft.com/office/drawing/2014/main" id="{6FE4AD27-F754-7D60-A1F9-EF7B326609EC}"/>
                  </a:ext>
                </a:extLst>
              </p:cNvPr>
              <p:cNvGrpSpPr>
                <a:grpSpLocks/>
              </p:cNvGrpSpPr>
              <p:nvPr/>
            </p:nvGrpSpPr>
            <p:grpSpPr bwMode="auto">
              <a:xfrm>
                <a:off x="0" y="0"/>
                <a:ext cx="9144000" cy="6858000"/>
                <a:chOff x="0" y="0"/>
                <a:chExt cx="9144000" cy="6858000"/>
              </a:xfrm>
            </p:grpSpPr>
            <p:grpSp>
              <p:nvGrpSpPr>
                <p:cNvPr id="28" name="Group 27">
                  <a:extLst>
                    <a:ext uri="{FF2B5EF4-FFF2-40B4-BE49-F238E27FC236}">
                      <a16:creationId xmlns:a16="http://schemas.microsoft.com/office/drawing/2014/main" id="{E3208E11-D9F8-4AC9-5A62-4DB5D25A823F}"/>
                    </a:ext>
                  </a:extLst>
                </p:cNvPr>
                <p:cNvGrpSpPr>
                  <a:grpSpLocks/>
                </p:cNvGrpSpPr>
                <p:nvPr/>
              </p:nvGrpSpPr>
              <p:grpSpPr bwMode="auto">
                <a:xfrm>
                  <a:off x="0" y="0"/>
                  <a:ext cx="9144000" cy="6858000"/>
                  <a:chOff x="0" y="0"/>
                  <a:chExt cx="5760" cy="4320"/>
                </a:xfrm>
              </p:grpSpPr>
              <p:grpSp>
                <p:nvGrpSpPr>
                  <p:cNvPr id="30" name="Group 29">
                    <a:extLst>
                      <a:ext uri="{FF2B5EF4-FFF2-40B4-BE49-F238E27FC236}">
                        <a16:creationId xmlns:a16="http://schemas.microsoft.com/office/drawing/2014/main" id="{71CF53FF-9685-DDEE-F015-91DDEE63A6F2}"/>
                      </a:ext>
                    </a:extLst>
                  </p:cNvPr>
                  <p:cNvGrpSpPr>
                    <a:grpSpLocks/>
                  </p:cNvGrpSpPr>
                  <p:nvPr/>
                </p:nvGrpSpPr>
                <p:grpSpPr bwMode="auto">
                  <a:xfrm>
                    <a:off x="0" y="0"/>
                    <a:ext cx="192" cy="4320"/>
                    <a:chOff x="0" y="-48"/>
                    <a:chExt cx="144" cy="4368"/>
                  </a:xfrm>
                </p:grpSpPr>
                <p:sp>
                  <p:nvSpPr>
                    <p:cNvPr id="40" name="Rectangle 10">
                      <a:extLst>
                        <a:ext uri="{FF2B5EF4-FFF2-40B4-BE49-F238E27FC236}">
                          <a16:creationId xmlns:a16="http://schemas.microsoft.com/office/drawing/2014/main" id="{A86BF2A2-A51E-88DC-C470-42FB3AC4CEE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1" name="Rectangle 11">
                      <a:extLst>
                        <a:ext uri="{FF2B5EF4-FFF2-40B4-BE49-F238E27FC236}">
                          <a16:creationId xmlns:a16="http://schemas.microsoft.com/office/drawing/2014/main" id="{D166780E-9724-D198-1ECC-B9442BFF33A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 name="Group 12">
                    <a:extLst>
                      <a:ext uri="{FF2B5EF4-FFF2-40B4-BE49-F238E27FC236}">
                        <a16:creationId xmlns:a16="http://schemas.microsoft.com/office/drawing/2014/main" id="{E4ED4A02-C79C-FDB7-CE0B-712C1814C39B}"/>
                      </a:ext>
                    </a:extLst>
                  </p:cNvPr>
                  <p:cNvGrpSpPr>
                    <a:grpSpLocks/>
                  </p:cNvGrpSpPr>
                  <p:nvPr/>
                </p:nvGrpSpPr>
                <p:grpSpPr bwMode="auto">
                  <a:xfrm>
                    <a:off x="5674" y="24"/>
                    <a:ext cx="86" cy="4296"/>
                    <a:chOff x="5616" y="-48"/>
                    <a:chExt cx="144" cy="4368"/>
                  </a:xfrm>
                </p:grpSpPr>
                <p:sp>
                  <p:nvSpPr>
                    <p:cNvPr id="38" name="Rectangle 13">
                      <a:extLst>
                        <a:ext uri="{FF2B5EF4-FFF2-40B4-BE49-F238E27FC236}">
                          <a16:creationId xmlns:a16="http://schemas.microsoft.com/office/drawing/2014/main" id="{AC6D840C-1F3D-EF35-C84F-379B8FAFB1D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9" name="Rectangle 14">
                      <a:extLst>
                        <a:ext uri="{FF2B5EF4-FFF2-40B4-BE49-F238E27FC236}">
                          <a16:creationId xmlns:a16="http://schemas.microsoft.com/office/drawing/2014/main" id="{362C8504-ACCF-AF0E-8A37-1D9E8C7EC36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2" name="Group 15">
                    <a:extLst>
                      <a:ext uri="{FF2B5EF4-FFF2-40B4-BE49-F238E27FC236}">
                        <a16:creationId xmlns:a16="http://schemas.microsoft.com/office/drawing/2014/main" id="{C22CFA4F-35E8-32E2-ED54-96E0894782E3}"/>
                      </a:ext>
                    </a:extLst>
                  </p:cNvPr>
                  <p:cNvGrpSpPr>
                    <a:grpSpLocks/>
                  </p:cNvGrpSpPr>
                  <p:nvPr/>
                </p:nvGrpSpPr>
                <p:grpSpPr bwMode="auto">
                  <a:xfrm>
                    <a:off x="144" y="0"/>
                    <a:ext cx="5616" cy="144"/>
                    <a:chOff x="96" y="-48"/>
                    <a:chExt cx="5520" cy="144"/>
                  </a:xfrm>
                </p:grpSpPr>
                <p:sp>
                  <p:nvSpPr>
                    <p:cNvPr id="36" name="Rectangle 35">
                      <a:extLst>
                        <a:ext uri="{FF2B5EF4-FFF2-40B4-BE49-F238E27FC236}">
                          <a16:creationId xmlns:a16="http://schemas.microsoft.com/office/drawing/2014/main" id="{D23B909B-D5C0-5F62-068F-4157A1A0C48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7" name="Rectangle 36">
                      <a:extLst>
                        <a:ext uri="{FF2B5EF4-FFF2-40B4-BE49-F238E27FC236}">
                          <a16:creationId xmlns:a16="http://schemas.microsoft.com/office/drawing/2014/main" id="{0F1371FE-0913-926B-FECD-DEEBB1C3053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3" name="Group 18">
                    <a:extLst>
                      <a:ext uri="{FF2B5EF4-FFF2-40B4-BE49-F238E27FC236}">
                        <a16:creationId xmlns:a16="http://schemas.microsoft.com/office/drawing/2014/main" id="{926ECCE2-0F21-D9EA-FB26-2A82E1130AB3}"/>
                      </a:ext>
                    </a:extLst>
                  </p:cNvPr>
                  <p:cNvGrpSpPr>
                    <a:grpSpLocks/>
                  </p:cNvGrpSpPr>
                  <p:nvPr/>
                </p:nvGrpSpPr>
                <p:grpSpPr bwMode="auto">
                  <a:xfrm>
                    <a:off x="144" y="4234"/>
                    <a:ext cx="5616" cy="86"/>
                    <a:chOff x="96" y="4176"/>
                    <a:chExt cx="5520" cy="144"/>
                  </a:xfrm>
                </p:grpSpPr>
                <p:sp>
                  <p:nvSpPr>
                    <p:cNvPr id="34" name="Rectangle 19">
                      <a:extLst>
                        <a:ext uri="{FF2B5EF4-FFF2-40B4-BE49-F238E27FC236}">
                          <a16:creationId xmlns:a16="http://schemas.microsoft.com/office/drawing/2014/main" id="{61132859-8463-0424-1111-B5EBB453734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5" name="Rectangle 20">
                      <a:extLst>
                        <a:ext uri="{FF2B5EF4-FFF2-40B4-BE49-F238E27FC236}">
                          <a16:creationId xmlns:a16="http://schemas.microsoft.com/office/drawing/2014/main" id="{F9BA945E-A4C0-6393-6FBB-86DD3BA76A9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9" name="Rectangle 21">
                  <a:extLst>
                    <a:ext uri="{FF2B5EF4-FFF2-40B4-BE49-F238E27FC236}">
                      <a16:creationId xmlns:a16="http://schemas.microsoft.com/office/drawing/2014/main" id="{5BBE7932-FFB8-E8C3-5228-4BF2823967E9}"/>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7" name="Picture 42" descr="A picture containing shape&#10;&#10;Description automatically generated">
                <a:extLst>
                  <a:ext uri="{FF2B5EF4-FFF2-40B4-BE49-F238E27FC236}">
                    <a16:creationId xmlns:a16="http://schemas.microsoft.com/office/drawing/2014/main" id="{2904B64E-D6AC-1AFA-B9B4-10F41300D5F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ssolv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a:extLst>
              <a:ext uri="{FF2B5EF4-FFF2-40B4-BE49-F238E27FC236}">
                <a16:creationId xmlns:a16="http://schemas.microsoft.com/office/drawing/2014/main" id="{AEBC0DD1-8E1D-3D70-B135-1D865FC19EDD}"/>
              </a:ext>
            </a:extLst>
          </p:cNvPr>
          <p:cNvSpPr>
            <a:spLocks noGrp="1"/>
          </p:cNvSpPr>
          <p:nvPr>
            <p:ph type="title"/>
          </p:nvPr>
        </p:nvSpPr>
        <p:spPr>
          <a:xfrm>
            <a:off x="609600" y="-4763"/>
            <a:ext cx="7772400" cy="1143001"/>
          </a:xfrm>
        </p:spPr>
        <p:txBody>
          <a:bodyPr/>
          <a:lstStyle/>
          <a:p>
            <a:r>
              <a:rPr lang="en-IN" altLang="en-US" sz="2800"/>
              <a:t>Main Shaft</a:t>
            </a:r>
          </a:p>
        </p:txBody>
      </p:sp>
      <p:pic>
        <p:nvPicPr>
          <p:cNvPr id="19459" name="Picture 2">
            <a:extLst>
              <a:ext uri="{FF2B5EF4-FFF2-40B4-BE49-F238E27FC236}">
                <a16:creationId xmlns:a16="http://schemas.microsoft.com/office/drawing/2014/main" id="{AB0ADD69-52C9-ADDE-4291-A988170D44F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9567" y="1261235"/>
            <a:ext cx="8005763" cy="512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 name="Group 18">
            <a:extLst>
              <a:ext uri="{FF2B5EF4-FFF2-40B4-BE49-F238E27FC236}">
                <a16:creationId xmlns:a16="http://schemas.microsoft.com/office/drawing/2014/main" id="{DE1C3ADC-9148-9506-74A5-F59926B0B631}"/>
              </a:ext>
            </a:extLst>
          </p:cNvPr>
          <p:cNvGrpSpPr/>
          <p:nvPr/>
        </p:nvGrpSpPr>
        <p:grpSpPr>
          <a:xfrm>
            <a:off x="0" y="0"/>
            <a:ext cx="9144000" cy="6858000"/>
            <a:chOff x="0" y="0"/>
            <a:chExt cx="9144000" cy="6858000"/>
          </a:xfrm>
        </p:grpSpPr>
        <p:pic>
          <p:nvPicPr>
            <p:cNvPr id="20" name="Picture 22" descr="Logo usage Guidelines">
              <a:extLst>
                <a:ext uri="{FF2B5EF4-FFF2-40B4-BE49-F238E27FC236}">
                  <a16:creationId xmlns:a16="http://schemas.microsoft.com/office/drawing/2014/main" id="{FE1BE6F3-97C6-5C40-44E8-9959762CC1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Group 38">
              <a:extLst>
                <a:ext uri="{FF2B5EF4-FFF2-40B4-BE49-F238E27FC236}">
                  <a16:creationId xmlns:a16="http://schemas.microsoft.com/office/drawing/2014/main" id="{E59559BB-9B61-0CAC-2BE0-304A02EF3C56}"/>
                </a:ext>
              </a:extLst>
            </p:cNvPr>
            <p:cNvGrpSpPr>
              <a:grpSpLocks/>
            </p:cNvGrpSpPr>
            <p:nvPr/>
          </p:nvGrpSpPr>
          <p:grpSpPr bwMode="auto">
            <a:xfrm>
              <a:off x="0" y="0"/>
              <a:ext cx="9144000" cy="6858000"/>
              <a:chOff x="0" y="0"/>
              <a:chExt cx="9144000" cy="6858000"/>
            </a:xfrm>
          </p:grpSpPr>
          <p:grpSp>
            <p:nvGrpSpPr>
              <p:cNvPr id="22" name="Group 19">
                <a:extLst>
                  <a:ext uri="{FF2B5EF4-FFF2-40B4-BE49-F238E27FC236}">
                    <a16:creationId xmlns:a16="http://schemas.microsoft.com/office/drawing/2014/main" id="{3950C3AF-46F0-2D95-29BE-46AD96F92C16}"/>
                  </a:ext>
                </a:extLst>
              </p:cNvPr>
              <p:cNvGrpSpPr>
                <a:grpSpLocks/>
              </p:cNvGrpSpPr>
              <p:nvPr/>
            </p:nvGrpSpPr>
            <p:grpSpPr bwMode="auto">
              <a:xfrm>
                <a:off x="0" y="0"/>
                <a:ext cx="9144000" cy="6858000"/>
                <a:chOff x="0" y="0"/>
                <a:chExt cx="9144000" cy="6858000"/>
              </a:xfrm>
            </p:grpSpPr>
            <p:grpSp>
              <p:nvGrpSpPr>
                <p:cNvPr id="24" name="Group 23">
                  <a:extLst>
                    <a:ext uri="{FF2B5EF4-FFF2-40B4-BE49-F238E27FC236}">
                      <a16:creationId xmlns:a16="http://schemas.microsoft.com/office/drawing/2014/main" id="{893DE3FF-3A1B-4FF7-DE64-1437FB953DF2}"/>
                    </a:ext>
                  </a:extLst>
                </p:cNvPr>
                <p:cNvGrpSpPr>
                  <a:grpSpLocks/>
                </p:cNvGrpSpPr>
                <p:nvPr/>
              </p:nvGrpSpPr>
              <p:grpSpPr bwMode="auto">
                <a:xfrm>
                  <a:off x="0" y="0"/>
                  <a:ext cx="9144000" cy="6858000"/>
                  <a:chOff x="0" y="0"/>
                  <a:chExt cx="5760" cy="4320"/>
                </a:xfrm>
              </p:grpSpPr>
              <p:grpSp>
                <p:nvGrpSpPr>
                  <p:cNvPr id="26" name="Group 25">
                    <a:extLst>
                      <a:ext uri="{FF2B5EF4-FFF2-40B4-BE49-F238E27FC236}">
                        <a16:creationId xmlns:a16="http://schemas.microsoft.com/office/drawing/2014/main" id="{8B0D002C-6E87-B968-6CAF-CA8AF42C513A}"/>
                      </a:ext>
                    </a:extLst>
                  </p:cNvPr>
                  <p:cNvGrpSpPr>
                    <a:grpSpLocks/>
                  </p:cNvGrpSpPr>
                  <p:nvPr/>
                </p:nvGrpSpPr>
                <p:grpSpPr bwMode="auto">
                  <a:xfrm>
                    <a:off x="0" y="0"/>
                    <a:ext cx="192" cy="4320"/>
                    <a:chOff x="0" y="-48"/>
                    <a:chExt cx="144" cy="4368"/>
                  </a:xfrm>
                </p:grpSpPr>
                <p:sp>
                  <p:nvSpPr>
                    <p:cNvPr id="36" name="Rectangle 10">
                      <a:extLst>
                        <a:ext uri="{FF2B5EF4-FFF2-40B4-BE49-F238E27FC236}">
                          <a16:creationId xmlns:a16="http://schemas.microsoft.com/office/drawing/2014/main" id="{F06F3984-DC0C-4E02-E6C9-81E5AB250BD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7" name="Rectangle 11">
                      <a:extLst>
                        <a:ext uri="{FF2B5EF4-FFF2-40B4-BE49-F238E27FC236}">
                          <a16:creationId xmlns:a16="http://schemas.microsoft.com/office/drawing/2014/main" id="{4BCEEDA0-1F2A-7EF3-25AB-EA07B8CAFF2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7" name="Group 12">
                    <a:extLst>
                      <a:ext uri="{FF2B5EF4-FFF2-40B4-BE49-F238E27FC236}">
                        <a16:creationId xmlns:a16="http://schemas.microsoft.com/office/drawing/2014/main" id="{134C312A-A3D5-87CB-6878-F5C66B516047}"/>
                      </a:ext>
                    </a:extLst>
                  </p:cNvPr>
                  <p:cNvGrpSpPr>
                    <a:grpSpLocks/>
                  </p:cNvGrpSpPr>
                  <p:nvPr/>
                </p:nvGrpSpPr>
                <p:grpSpPr bwMode="auto">
                  <a:xfrm>
                    <a:off x="5674" y="24"/>
                    <a:ext cx="86" cy="4296"/>
                    <a:chOff x="5616" y="-48"/>
                    <a:chExt cx="144" cy="4368"/>
                  </a:xfrm>
                </p:grpSpPr>
                <p:sp>
                  <p:nvSpPr>
                    <p:cNvPr id="34" name="Rectangle 13">
                      <a:extLst>
                        <a:ext uri="{FF2B5EF4-FFF2-40B4-BE49-F238E27FC236}">
                          <a16:creationId xmlns:a16="http://schemas.microsoft.com/office/drawing/2014/main" id="{7C674082-4A43-47AB-93C0-962EA5DB98D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5" name="Rectangle 14">
                      <a:extLst>
                        <a:ext uri="{FF2B5EF4-FFF2-40B4-BE49-F238E27FC236}">
                          <a16:creationId xmlns:a16="http://schemas.microsoft.com/office/drawing/2014/main" id="{DDF26114-AA6B-23B3-42CD-9C2AF0BE4B7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 name="Group 15">
                    <a:extLst>
                      <a:ext uri="{FF2B5EF4-FFF2-40B4-BE49-F238E27FC236}">
                        <a16:creationId xmlns:a16="http://schemas.microsoft.com/office/drawing/2014/main" id="{FC5BFA0C-9BC3-E545-5F0E-3DC1269EB922}"/>
                      </a:ext>
                    </a:extLst>
                  </p:cNvPr>
                  <p:cNvGrpSpPr>
                    <a:grpSpLocks/>
                  </p:cNvGrpSpPr>
                  <p:nvPr/>
                </p:nvGrpSpPr>
                <p:grpSpPr bwMode="auto">
                  <a:xfrm>
                    <a:off x="144" y="0"/>
                    <a:ext cx="5616" cy="144"/>
                    <a:chOff x="96" y="-48"/>
                    <a:chExt cx="5520" cy="144"/>
                  </a:xfrm>
                </p:grpSpPr>
                <p:sp>
                  <p:nvSpPr>
                    <p:cNvPr id="32" name="Rectangle 31">
                      <a:extLst>
                        <a:ext uri="{FF2B5EF4-FFF2-40B4-BE49-F238E27FC236}">
                          <a16:creationId xmlns:a16="http://schemas.microsoft.com/office/drawing/2014/main" id="{440176E8-6A17-360B-A642-2B955FF9CDA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3" name="Rectangle 32">
                      <a:extLst>
                        <a:ext uri="{FF2B5EF4-FFF2-40B4-BE49-F238E27FC236}">
                          <a16:creationId xmlns:a16="http://schemas.microsoft.com/office/drawing/2014/main" id="{55A35E70-3DCB-7257-4C46-49533052FAC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18">
                    <a:extLst>
                      <a:ext uri="{FF2B5EF4-FFF2-40B4-BE49-F238E27FC236}">
                        <a16:creationId xmlns:a16="http://schemas.microsoft.com/office/drawing/2014/main" id="{39477A8F-E506-2939-008A-F25941070909}"/>
                      </a:ext>
                    </a:extLst>
                  </p:cNvPr>
                  <p:cNvGrpSpPr>
                    <a:grpSpLocks/>
                  </p:cNvGrpSpPr>
                  <p:nvPr/>
                </p:nvGrpSpPr>
                <p:grpSpPr bwMode="auto">
                  <a:xfrm>
                    <a:off x="144" y="4234"/>
                    <a:ext cx="5616" cy="86"/>
                    <a:chOff x="96" y="4176"/>
                    <a:chExt cx="5520" cy="144"/>
                  </a:xfrm>
                </p:grpSpPr>
                <p:sp>
                  <p:nvSpPr>
                    <p:cNvPr id="30" name="Rectangle 19">
                      <a:extLst>
                        <a:ext uri="{FF2B5EF4-FFF2-40B4-BE49-F238E27FC236}">
                          <a16:creationId xmlns:a16="http://schemas.microsoft.com/office/drawing/2014/main" id="{EC2CEE27-82A7-88E0-224C-C54204D8F52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1" name="Rectangle 20">
                      <a:extLst>
                        <a:ext uri="{FF2B5EF4-FFF2-40B4-BE49-F238E27FC236}">
                          <a16:creationId xmlns:a16="http://schemas.microsoft.com/office/drawing/2014/main" id="{CCD28EFF-4ABB-769C-2587-A0025420E6E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5" name="Rectangle 21">
                  <a:extLst>
                    <a:ext uri="{FF2B5EF4-FFF2-40B4-BE49-F238E27FC236}">
                      <a16:creationId xmlns:a16="http://schemas.microsoft.com/office/drawing/2014/main" id="{21B4411F-65D7-4DDA-FEFD-EB28BB1E6A90}"/>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3" name="Picture 42" descr="A picture containing shape&#10;&#10;Description automatically generated">
                <a:extLst>
                  <a:ext uri="{FF2B5EF4-FFF2-40B4-BE49-F238E27FC236}">
                    <a16:creationId xmlns:a16="http://schemas.microsoft.com/office/drawing/2014/main" id="{4DC823A1-F3F3-9105-87D1-535A3CE396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9459"/>
                                        </p:tgtEl>
                                        <p:attrNameLst>
                                          <p:attrName>style.visibility</p:attrName>
                                        </p:attrNameLst>
                                      </p:cBhvr>
                                      <p:to>
                                        <p:strVal val="visible"/>
                                      </p:to>
                                    </p:set>
                                    <p:animEffect transition="in" filter="dissolve">
                                      <p:cBhvr>
                                        <p:cTn id="7" dur="500"/>
                                        <p:tgtEl>
                                          <p:spTgt spid="194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ED844A4D-40FF-1455-1C36-92C5D17D942A}"/>
              </a:ext>
            </a:extLst>
          </p:cNvPr>
          <p:cNvSpPr>
            <a:spLocks noGrp="1"/>
          </p:cNvSpPr>
          <p:nvPr>
            <p:ph type="title"/>
          </p:nvPr>
        </p:nvSpPr>
        <p:spPr>
          <a:xfrm>
            <a:off x="1926709" y="228600"/>
            <a:ext cx="5464691" cy="815975"/>
          </a:xfrm>
        </p:spPr>
        <p:txBody>
          <a:bodyPr/>
          <a:lstStyle/>
          <a:p>
            <a:r>
              <a:rPr lang="en-IN" altLang="en-US" sz="2800" dirty="0"/>
              <a:t>Instantaneous Direction of Wind &amp; Rotor Axis</a:t>
            </a:r>
          </a:p>
        </p:txBody>
      </p:sp>
      <p:pic>
        <p:nvPicPr>
          <p:cNvPr id="17" name="Picture 16">
            <a:extLst>
              <a:ext uri="{FF2B5EF4-FFF2-40B4-BE49-F238E27FC236}">
                <a16:creationId xmlns:a16="http://schemas.microsoft.com/office/drawing/2014/main" id="{6F90C99A-979F-3AA1-BD7C-A0CFD6636B99}"/>
              </a:ext>
            </a:extLst>
          </p:cNvPr>
          <p:cNvPicPr>
            <a:picLocks noChangeAspect="1"/>
          </p:cNvPicPr>
          <p:nvPr/>
        </p:nvPicPr>
        <p:blipFill>
          <a:blip r:embed="rId2"/>
          <a:stretch>
            <a:fillRect/>
          </a:stretch>
        </p:blipFill>
        <p:spPr>
          <a:xfrm>
            <a:off x="304800" y="1322178"/>
            <a:ext cx="3838575" cy="3771900"/>
          </a:xfrm>
          <a:prstGeom prst="rect">
            <a:avLst/>
          </a:prstGeom>
          <a:scene3d>
            <a:camera prst="orthographicFront">
              <a:rot lat="1200000" lon="1800000" rev="0"/>
            </a:camera>
            <a:lightRig rig="threePt" dir="t"/>
          </a:scene3d>
        </p:spPr>
      </p:pic>
      <p:cxnSp>
        <p:nvCxnSpPr>
          <p:cNvPr id="13316" name="Straight Connector 18">
            <a:extLst>
              <a:ext uri="{FF2B5EF4-FFF2-40B4-BE49-F238E27FC236}">
                <a16:creationId xmlns:a16="http://schemas.microsoft.com/office/drawing/2014/main" id="{B5912280-0E4A-0850-7170-24363FA1D2AA}"/>
              </a:ext>
            </a:extLst>
          </p:cNvPr>
          <p:cNvCxnSpPr>
            <a:cxnSpLocks noChangeShapeType="1"/>
          </p:cNvCxnSpPr>
          <p:nvPr/>
        </p:nvCxnSpPr>
        <p:spPr bwMode="auto">
          <a:xfrm flipV="1">
            <a:off x="623888" y="1517650"/>
            <a:ext cx="3338512" cy="3130550"/>
          </a:xfrm>
          <a:prstGeom prst="line">
            <a:avLst/>
          </a:prstGeom>
          <a:noFill/>
          <a:ln w="31750" algn="ctr">
            <a:solidFill>
              <a:srgbClr val="FF0000"/>
            </a:solidFill>
            <a:prstDash val="dashDot"/>
            <a:round/>
            <a:headEnd/>
            <a:tailEnd/>
          </a:ln>
          <a:extLst>
            <a:ext uri="{909E8E84-426E-40DD-AFC4-6F175D3DCCD1}">
              <a14:hiddenFill xmlns:a14="http://schemas.microsoft.com/office/drawing/2010/main">
                <a:noFill/>
              </a14:hiddenFill>
            </a:ext>
          </a:extLst>
        </p:spPr>
      </p:cxnSp>
      <p:cxnSp>
        <p:nvCxnSpPr>
          <p:cNvPr id="22" name="Straight Connector 21">
            <a:extLst>
              <a:ext uri="{FF2B5EF4-FFF2-40B4-BE49-F238E27FC236}">
                <a16:creationId xmlns:a16="http://schemas.microsoft.com/office/drawing/2014/main" id="{363280C3-92F3-8C47-AC77-B3731331510C}"/>
              </a:ext>
            </a:extLst>
          </p:cNvPr>
          <p:cNvCxnSpPr>
            <a:cxnSpLocks noChangeShapeType="1"/>
          </p:cNvCxnSpPr>
          <p:nvPr/>
        </p:nvCxnSpPr>
        <p:spPr bwMode="auto">
          <a:xfrm flipV="1">
            <a:off x="3671888" y="2286000"/>
            <a:ext cx="3338512" cy="3130550"/>
          </a:xfrm>
          <a:prstGeom prst="line">
            <a:avLst/>
          </a:prstGeom>
          <a:noFill/>
          <a:ln w="31750" algn="ctr">
            <a:solidFill>
              <a:srgbClr val="FF0000"/>
            </a:solidFill>
            <a:prstDash val="dashDot"/>
            <a:round/>
            <a:headEnd/>
            <a:tailEnd/>
          </a:ln>
          <a:extLst>
            <a:ext uri="{909E8E84-426E-40DD-AFC4-6F175D3DCCD1}">
              <a14:hiddenFill xmlns:a14="http://schemas.microsoft.com/office/drawing/2010/main">
                <a:noFill/>
              </a14:hiddenFill>
            </a:ext>
          </a:extLst>
        </p:spPr>
      </p:cxnSp>
      <p:cxnSp>
        <p:nvCxnSpPr>
          <p:cNvPr id="24" name="Straight Connector 23">
            <a:extLst>
              <a:ext uri="{FF2B5EF4-FFF2-40B4-BE49-F238E27FC236}">
                <a16:creationId xmlns:a16="http://schemas.microsoft.com/office/drawing/2014/main" id="{1A033F8C-E64B-8EA8-D367-0E73ADC03319}"/>
              </a:ext>
            </a:extLst>
          </p:cNvPr>
          <p:cNvCxnSpPr>
            <a:cxnSpLocks noChangeShapeType="1"/>
          </p:cNvCxnSpPr>
          <p:nvPr/>
        </p:nvCxnSpPr>
        <p:spPr bwMode="auto">
          <a:xfrm>
            <a:off x="4419600" y="1846263"/>
            <a:ext cx="3581400" cy="3248025"/>
          </a:xfrm>
          <a:prstGeom prst="line">
            <a:avLst/>
          </a:prstGeom>
          <a:noFill/>
          <a:ln w="139700" cmpd="dbl" algn="ctr">
            <a:solidFill>
              <a:schemeClr val="accent2"/>
            </a:solidFill>
            <a:round/>
            <a:headEnd/>
            <a:tailEnd/>
          </a:ln>
          <a:extLst>
            <a:ext uri="{909E8E84-426E-40DD-AFC4-6F175D3DCCD1}">
              <a14:hiddenFill xmlns:a14="http://schemas.microsoft.com/office/drawing/2010/main">
                <a:noFill/>
              </a14:hiddenFill>
            </a:ext>
          </a:extLst>
        </p:spPr>
      </p:cxnSp>
      <p:sp>
        <p:nvSpPr>
          <p:cNvPr id="13319" name="TextBox 24">
            <a:extLst>
              <a:ext uri="{FF2B5EF4-FFF2-40B4-BE49-F238E27FC236}">
                <a16:creationId xmlns:a16="http://schemas.microsoft.com/office/drawing/2014/main" id="{90880916-CA68-585B-E7DF-101852E9A27B}"/>
              </a:ext>
            </a:extLst>
          </p:cNvPr>
          <p:cNvSpPr txBox="1">
            <a:spLocks noChangeArrowheads="1"/>
          </p:cNvSpPr>
          <p:nvPr/>
        </p:nvSpPr>
        <p:spPr bwMode="auto">
          <a:xfrm rot="2576477">
            <a:off x="4660900" y="2011363"/>
            <a:ext cx="16446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t>Rotor Plane</a:t>
            </a:r>
          </a:p>
        </p:txBody>
      </p:sp>
      <p:cxnSp>
        <p:nvCxnSpPr>
          <p:cNvPr id="27" name="Straight Arrow Connector 26">
            <a:extLst>
              <a:ext uri="{FF2B5EF4-FFF2-40B4-BE49-F238E27FC236}">
                <a16:creationId xmlns:a16="http://schemas.microsoft.com/office/drawing/2014/main" id="{7BC32E96-9F6A-B3C0-BFB3-D563BD2FA7B3}"/>
              </a:ext>
            </a:extLst>
          </p:cNvPr>
          <p:cNvCxnSpPr>
            <a:cxnSpLocks noChangeShapeType="1"/>
          </p:cNvCxnSpPr>
          <p:nvPr/>
        </p:nvCxnSpPr>
        <p:spPr bwMode="auto">
          <a:xfrm flipV="1">
            <a:off x="5105400" y="3276600"/>
            <a:ext cx="838200" cy="2139950"/>
          </a:xfrm>
          <a:prstGeom prst="straightConnector1">
            <a:avLst/>
          </a:prstGeom>
          <a:noFill/>
          <a:ln w="34925" algn="ctr">
            <a:solidFill>
              <a:srgbClr val="7030A0"/>
            </a:solidFill>
            <a:round/>
            <a:headEnd/>
            <a:tailEnd type="triangle" w="med" len="med"/>
          </a:ln>
          <a:extLst>
            <a:ext uri="{909E8E84-426E-40DD-AFC4-6F175D3DCCD1}">
              <a14:hiddenFill xmlns:a14="http://schemas.microsoft.com/office/drawing/2010/main">
                <a:noFill/>
              </a14:hiddenFill>
            </a:ext>
          </a:extLst>
        </p:spPr>
      </p:cxnSp>
      <p:sp>
        <p:nvSpPr>
          <p:cNvPr id="28" name="Freeform 27">
            <a:extLst>
              <a:ext uri="{FF2B5EF4-FFF2-40B4-BE49-F238E27FC236}">
                <a16:creationId xmlns:a16="http://schemas.microsoft.com/office/drawing/2014/main" id="{0756FD46-D8F4-CC19-6FA0-43004BA42157}"/>
              </a:ext>
            </a:extLst>
          </p:cNvPr>
          <p:cNvSpPr>
            <a:spLocks/>
          </p:cNvSpPr>
          <p:nvPr/>
        </p:nvSpPr>
        <p:spPr bwMode="auto">
          <a:xfrm>
            <a:off x="4991100" y="4203700"/>
            <a:ext cx="482600" cy="330200"/>
          </a:xfrm>
          <a:custGeom>
            <a:avLst/>
            <a:gdLst>
              <a:gd name="T0" fmla="*/ 0 w 482600"/>
              <a:gd name="T1" fmla="*/ 0 h 330200"/>
              <a:gd name="T2" fmla="*/ 139700 w 482600"/>
              <a:gd name="T3" fmla="*/ 215900 h 330200"/>
              <a:gd name="T4" fmla="*/ 482600 w 482600"/>
              <a:gd name="T5" fmla="*/ 330200 h 330200"/>
              <a:gd name="T6" fmla="*/ 0 60000 65536"/>
              <a:gd name="T7" fmla="*/ 0 60000 65536"/>
              <a:gd name="T8" fmla="*/ 0 60000 65536"/>
            </a:gdLst>
            <a:ahLst/>
            <a:cxnLst>
              <a:cxn ang="T6">
                <a:pos x="T0" y="T1"/>
              </a:cxn>
              <a:cxn ang="T7">
                <a:pos x="T2" y="T3"/>
              </a:cxn>
              <a:cxn ang="T8">
                <a:pos x="T4" y="T5"/>
              </a:cxn>
            </a:cxnLst>
            <a:rect l="0" t="0" r="r" b="b"/>
            <a:pathLst>
              <a:path w="482600" h="330200">
                <a:moveTo>
                  <a:pt x="0" y="0"/>
                </a:moveTo>
                <a:cubicBezTo>
                  <a:pt x="29633" y="80433"/>
                  <a:pt x="59267" y="160867"/>
                  <a:pt x="139700" y="215900"/>
                </a:cubicBezTo>
                <a:cubicBezTo>
                  <a:pt x="220133" y="270933"/>
                  <a:pt x="482600" y="330200"/>
                  <a:pt x="482600" y="330200"/>
                </a:cubicBezTo>
              </a:path>
            </a:pathLst>
          </a:custGeom>
          <a:noFill/>
          <a:ln w="25400" cap="flat" cmpd="sng" algn="ctr">
            <a:solidFill>
              <a:srgbClr val="00B05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 name="TextBox 28">
            <a:extLst>
              <a:ext uri="{FF2B5EF4-FFF2-40B4-BE49-F238E27FC236}">
                <a16:creationId xmlns:a16="http://schemas.microsoft.com/office/drawing/2014/main" id="{AD6F2F6D-7661-5751-ED1E-14656D46DEE5}"/>
              </a:ext>
            </a:extLst>
          </p:cNvPr>
          <p:cNvSpPr txBox="1">
            <a:spLocks noChangeArrowheads="1"/>
          </p:cNvSpPr>
          <p:nvPr/>
        </p:nvSpPr>
        <p:spPr bwMode="auto">
          <a:xfrm>
            <a:off x="4724400" y="4495800"/>
            <a:ext cx="6683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sym typeface="Symbol" panose="05050102010706020507" pitchFamily="18" charset="2"/>
              </a:rPr>
              <a:t>(t)</a:t>
            </a:r>
            <a:endParaRPr lang="en-IN" altLang="en-US" sz="2400"/>
          </a:p>
        </p:txBody>
      </p:sp>
      <p:sp>
        <p:nvSpPr>
          <p:cNvPr id="30" name="TextBox 29">
            <a:extLst>
              <a:ext uri="{FF2B5EF4-FFF2-40B4-BE49-F238E27FC236}">
                <a16:creationId xmlns:a16="http://schemas.microsoft.com/office/drawing/2014/main" id="{A15191B1-8BC6-595B-88B5-CD725E57B6F6}"/>
              </a:ext>
            </a:extLst>
          </p:cNvPr>
          <p:cNvSpPr txBox="1">
            <a:spLocks noChangeArrowheads="1"/>
          </p:cNvSpPr>
          <p:nvPr/>
        </p:nvSpPr>
        <p:spPr bwMode="auto">
          <a:xfrm>
            <a:off x="5232400" y="5054600"/>
            <a:ext cx="4746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i="1">
                <a:sym typeface="Symbol" panose="05050102010706020507" pitchFamily="18" charset="2"/>
              </a:rPr>
              <a:t>V</a:t>
            </a:r>
            <a:r>
              <a:rPr lang="en-IN" altLang="en-US" sz="2400" i="1" baseline="-25000">
                <a:sym typeface="Symbol" panose="05050102010706020507" pitchFamily="18" charset="2"/>
              </a:rPr>
              <a:t>0</a:t>
            </a:r>
            <a:endParaRPr lang="en-IN" altLang="en-US" sz="2400" i="1" baseline="-25000"/>
          </a:p>
        </p:txBody>
      </p:sp>
      <p:cxnSp>
        <p:nvCxnSpPr>
          <p:cNvPr id="31" name="Straight Connector 30">
            <a:extLst>
              <a:ext uri="{FF2B5EF4-FFF2-40B4-BE49-F238E27FC236}">
                <a16:creationId xmlns:a16="http://schemas.microsoft.com/office/drawing/2014/main" id="{B0D2106B-0717-4F87-3DB0-70D168D3B3B8}"/>
              </a:ext>
            </a:extLst>
          </p:cNvPr>
          <p:cNvCxnSpPr>
            <a:cxnSpLocks noChangeShapeType="1"/>
          </p:cNvCxnSpPr>
          <p:nvPr/>
        </p:nvCxnSpPr>
        <p:spPr bwMode="auto">
          <a:xfrm>
            <a:off x="4419600" y="1752600"/>
            <a:ext cx="3581400" cy="3248025"/>
          </a:xfrm>
          <a:prstGeom prst="line">
            <a:avLst/>
          </a:prstGeom>
          <a:noFill/>
          <a:ln w="139700" cmpd="dbl" algn="ctr">
            <a:solidFill>
              <a:srgbClr val="00B050"/>
            </a:solidFill>
            <a:round/>
            <a:headEnd/>
            <a:tailEnd/>
          </a:ln>
          <a:scene3d>
            <a:camera prst="orthographicFront">
              <a:rot lat="0" lon="0" rev="1200000"/>
            </a:camera>
            <a:lightRig rig="threePt" dir="t"/>
          </a:scene3d>
          <a:extLst>
            <a:ext uri="{909E8E84-426E-40DD-AFC4-6F175D3DCCD1}">
              <a14:hiddenFill xmlns:a14="http://schemas.microsoft.com/office/drawing/2010/main">
                <a:noFill/>
              </a14:hiddenFill>
            </a:ext>
          </a:extLst>
        </p:spPr>
      </p:cxnSp>
      <p:grpSp>
        <p:nvGrpSpPr>
          <p:cNvPr id="20" name="Group 19">
            <a:extLst>
              <a:ext uri="{FF2B5EF4-FFF2-40B4-BE49-F238E27FC236}">
                <a16:creationId xmlns:a16="http://schemas.microsoft.com/office/drawing/2014/main" id="{11C50223-7F24-7B33-47BB-69E6328189C6}"/>
              </a:ext>
            </a:extLst>
          </p:cNvPr>
          <p:cNvGrpSpPr/>
          <p:nvPr/>
        </p:nvGrpSpPr>
        <p:grpSpPr>
          <a:xfrm>
            <a:off x="0" y="0"/>
            <a:ext cx="9144000" cy="6858000"/>
            <a:chOff x="0" y="0"/>
            <a:chExt cx="9144000" cy="6858000"/>
          </a:xfrm>
        </p:grpSpPr>
        <p:pic>
          <p:nvPicPr>
            <p:cNvPr id="21" name="Picture 22" descr="Logo usage Guidelines">
              <a:extLst>
                <a:ext uri="{FF2B5EF4-FFF2-40B4-BE49-F238E27FC236}">
                  <a16:creationId xmlns:a16="http://schemas.microsoft.com/office/drawing/2014/main" id="{9B6C223B-8097-9A77-961E-547A503834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38">
              <a:extLst>
                <a:ext uri="{FF2B5EF4-FFF2-40B4-BE49-F238E27FC236}">
                  <a16:creationId xmlns:a16="http://schemas.microsoft.com/office/drawing/2014/main" id="{FA6B8BCE-B68E-0BFE-246B-3C6F8D1FF23A}"/>
                </a:ext>
              </a:extLst>
            </p:cNvPr>
            <p:cNvGrpSpPr>
              <a:grpSpLocks/>
            </p:cNvGrpSpPr>
            <p:nvPr/>
          </p:nvGrpSpPr>
          <p:grpSpPr bwMode="auto">
            <a:xfrm>
              <a:off x="0" y="0"/>
              <a:ext cx="9144000" cy="6858000"/>
              <a:chOff x="0" y="0"/>
              <a:chExt cx="9144000" cy="6858000"/>
            </a:xfrm>
          </p:grpSpPr>
          <p:grpSp>
            <p:nvGrpSpPr>
              <p:cNvPr id="25" name="Group 19">
                <a:extLst>
                  <a:ext uri="{FF2B5EF4-FFF2-40B4-BE49-F238E27FC236}">
                    <a16:creationId xmlns:a16="http://schemas.microsoft.com/office/drawing/2014/main" id="{66A6A6B2-0BFF-BD91-2FD3-561182960D64}"/>
                  </a:ext>
                </a:extLst>
              </p:cNvPr>
              <p:cNvGrpSpPr>
                <a:grpSpLocks/>
              </p:cNvGrpSpPr>
              <p:nvPr/>
            </p:nvGrpSpPr>
            <p:grpSpPr bwMode="auto">
              <a:xfrm>
                <a:off x="0" y="0"/>
                <a:ext cx="9144000" cy="6858000"/>
                <a:chOff x="0" y="0"/>
                <a:chExt cx="9144000" cy="6858000"/>
              </a:xfrm>
            </p:grpSpPr>
            <p:grpSp>
              <p:nvGrpSpPr>
                <p:cNvPr id="32" name="Group 31">
                  <a:extLst>
                    <a:ext uri="{FF2B5EF4-FFF2-40B4-BE49-F238E27FC236}">
                      <a16:creationId xmlns:a16="http://schemas.microsoft.com/office/drawing/2014/main" id="{64601F86-23A3-1B75-9F69-35667DAF8AA8}"/>
                    </a:ext>
                  </a:extLst>
                </p:cNvPr>
                <p:cNvGrpSpPr>
                  <a:grpSpLocks/>
                </p:cNvGrpSpPr>
                <p:nvPr/>
              </p:nvGrpSpPr>
              <p:grpSpPr bwMode="auto">
                <a:xfrm>
                  <a:off x="0" y="0"/>
                  <a:ext cx="9144000" cy="6858000"/>
                  <a:chOff x="0" y="0"/>
                  <a:chExt cx="5760" cy="4320"/>
                </a:xfrm>
              </p:grpSpPr>
              <p:grpSp>
                <p:nvGrpSpPr>
                  <p:cNvPr id="34" name="Group 33">
                    <a:extLst>
                      <a:ext uri="{FF2B5EF4-FFF2-40B4-BE49-F238E27FC236}">
                        <a16:creationId xmlns:a16="http://schemas.microsoft.com/office/drawing/2014/main" id="{F54D209F-43CF-6930-E765-7271216A1C75}"/>
                      </a:ext>
                    </a:extLst>
                  </p:cNvPr>
                  <p:cNvGrpSpPr>
                    <a:grpSpLocks/>
                  </p:cNvGrpSpPr>
                  <p:nvPr/>
                </p:nvGrpSpPr>
                <p:grpSpPr bwMode="auto">
                  <a:xfrm>
                    <a:off x="0" y="0"/>
                    <a:ext cx="192" cy="4320"/>
                    <a:chOff x="0" y="-48"/>
                    <a:chExt cx="144" cy="4368"/>
                  </a:xfrm>
                </p:grpSpPr>
                <p:sp>
                  <p:nvSpPr>
                    <p:cNvPr id="44" name="Rectangle 10">
                      <a:extLst>
                        <a:ext uri="{FF2B5EF4-FFF2-40B4-BE49-F238E27FC236}">
                          <a16:creationId xmlns:a16="http://schemas.microsoft.com/office/drawing/2014/main" id="{905850DE-6733-0606-F66B-67FF019484C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5" name="Rectangle 11">
                      <a:extLst>
                        <a:ext uri="{FF2B5EF4-FFF2-40B4-BE49-F238E27FC236}">
                          <a16:creationId xmlns:a16="http://schemas.microsoft.com/office/drawing/2014/main" id="{089549D9-9BE9-386F-8C82-8734DB6055B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5" name="Group 12">
                    <a:extLst>
                      <a:ext uri="{FF2B5EF4-FFF2-40B4-BE49-F238E27FC236}">
                        <a16:creationId xmlns:a16="http://schemas.microsoft.com/office/drawing/2014/main" id="{52F248B8-3F70-7304-B557-96E5A491ECE7}"/>
                      </a:ext>
                    </a:extLst>
                  </p:cNvPr>
                  <p:cNvGrpSpPr>
                    <a:grpSpLocks/>
                  </p:cNvGrpSpPr>
                  <p:nvPr/>
                </p:nvGrpSpPr>
                <p:grpSpPr bwMode="auto">
                  <a:xfrm>
                    <a:off x="5674" y="24"/>
                    <a:ext cx="86" cy="4296"/>
                    <a:chOff x="5616" y="-48"/>
                    <a:chExt cx="144" cy="4368"/>
                  </a:xfrm>
                </p:grpSpPr>
                <p:sp>
                  <p:nvSpPr>
                    <p:cNvPr id="42" name="Rectangle 13">
                      <a:extLst>
                        <a:ext uri="{FF2B5EF4-FFF2-40B4-BE49-F238E27FC236}">
                          <a16:creationId xmlns:a16="http://schemas.microsoft.com/office/drawing/2014/main" id="{B57F37AE-8FA3-FDDE-F100-56A6033CF5C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3" name="Rectangle 14">
                      <a:extLst>
                        <a:ext uri="{FF2B5EF4-FFF2-40B4-BE49-F238E27FC236}">
                          <a16:creationId xmlns:a16="http://schemas.microsoft.com/office/drawing/2014/main" id="{F3DBF6F3-2674-3BCF-346C-4B308984BDB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6" name="Group 15">
                    <a:extLst>
                      <a:ext uri="{FF2B5EF4-FFF2-40B4-BE49-F238E27FC236}">
                        <a16:creationId xmlns:a16="http://schemas.microsoft.com/office/drawing/2014/main" id="{8446BA84-5C56-8B6D-749C-D3E3E5EF2365}"/>
                      </a:ext>
                    </a:extLst>
                  </p:cNvPr>
                  <p:cNvGrpSpPr>
                    <a:grpSpLocks/>
                  </p:cNvGrpSpPr>
                  <p:nvPr/>
                </p:nvGrpSpPr>
                <p:grpSpPr bwMode="auto">
                  <a:xfrm>
                    <a:off x="144" y="0"/>
                    <a:ext cx="5616" cy="144"/>
                    <a:chOff x="96" y="-48"/>
                    <a:chExt cx="5520" cy="144"/>
                  </a:xfrm>
                </p:grpSpPr>
                <p:sp>
                  <p:nvSpPr>
                    <p:cNvPr id="40" name="Rectangle 39">
                      <a:extLst>
                        <a:ext uri="{FF2B5EF4-FFF2-40B4-BE49-F238E27FC236}">
                          <a16:creationId xmlns:a16="http://schemas.microsoft.com/office/drawing/2014/main" id="{27E7C939-080E-F6E3-0D82-6E73139DEC0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1" name="Rectangle 40">
                      <a:extLst>
                        <a:ext uri="{FF2B5EF4-FFF2-40B4-BE49-F238E27FC236}">
                          <a16:creationId xmlns:a16="http://schemas.microsoft.com/office/drawing/2014/main" id="{DCA460B4-0C99-E9F9-604E-41D79524F27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7" name="Group 18">
                    <a:extLst>
                      <a:ext uri="{FF2B5EF4-FFF2-40B4-BE49-F238E27FC236}">
                        <a16:creationId xmlns:a16="http://schemas.microsoft.com/office/drawing/2014/main" id="{944CA416-59FD-DDEC-50B7-61F710802F16}"/>
                      </a:ext>
                    </a:extLst>
                  </p:cNvPr>
                  <p:cNvGrpSpPr>
                    <a:grpSpLocks/>
                  </p:cNvGrpSpPr>
                  <p:nvPr/>
                </p:nvGrpSpPr>
                <p:grpSpPr bwMode="auto">
                  <a:xfrm>
                    <a:off x="144" y="4234"/>
                    <a:ext cx="5616" cy="86"/>
                    <a:chOff x="96" y="4176"/>
                    <a:chExt cx="5520" cy="144"/>
                  </a:xfrm>
                </p:grpSpPr>
                <p:sp>
                  <p:nvSpPr>
                    <p:cNvPr id="38" name="Rectangle 19">
                      <a:extLst>
                        <a:ext uri="{FF2B5EF4-FFF2-40B4-BE49-F238E27FC236}">
                          <a16:creationId xmlns:a16="http://schemas.microsoft.com/office/drawing/2014/main" id="{E2301976-EEA9-96E2-76C1-303FB312EB8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9" name="Rectangle 20">
                      <a:extLst>
                        <a:ext uri="{FF2B5EF4-FFF2-40B4-BE49-F238E27FC236}">
                          <a16:creationId xmlns:a16="http://schemas.microsoft.com/office/drawing/2014/main" id="{A847F427-243E-AB6B-DA14-07C9814D3CA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33" name="Rectangle 21">
                  <a:extLst>
                    <a:ext uri="{FF2B5EF4-FFF2-40B4-BE49-F238E27FC236}">
                      <a16:creationId xmlns:a16="http://schemas.microsoft.com/office/drawing/2014/main" id="{FCD7EBBE-EC26-E6B2-F2E9-7DC18B169BBF}"/>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6" name="Picture 42" descr="A picture containing shape&#10;&#10;Description automatically generated">
                <a:extLst>
                  <a:ext uri="{FF2B5EF4-FFF2-40B4-BE49-F238E27FC236}">
                    <a16:creationId xmlns:a16="http://schemas.microsoft.com/office/drawing/2014/main" id="{33C34DA8-F1EE-8124-585A-99BEA6D955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circle(in)">
                                      <p:cBhvr>
                                        <p:cTn id="7" dur="10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circle(in)">
                                      <p:cBhvr>
                                        <p:cTn id="12" dur="250"/>
                                        <p:tgtEl>
                                          <p:spTgt spid="2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3319"/>
                                        </p:tgtEl>
                                        <p:attrNameLst>
                                          <p:attrName>style.visibility</p:attrName>
                                        </p:attrNameLst>
                                      </p:cBhvr>
                                      <p:to>
                                        <p:strVal val="visible"/>
                                      </p:to>
                                    </p:set>
                                    <p:animEffect transition="in" filter="wipe(down)">
                                      <p:cBhvr>
                                        <p:cTn id="17" dur="500"/>
                                        <p:tgtEl>
                                          <p:spTgt spid="1331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6" presetClass="entr" presetSubtype="16"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circle(in)">
                                      <p:cBhvr>
                                        <p:cTn id="22" dur="500"/>
                                        <p:tgtEl>
                                          <p:spTgt spid="2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dissolve">
                                      <p:cBhvr>
                                        <p:cTn id="27" dur="500"/>
                                        <p:tgtEl>
                                          <p:spTgt spid="2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dissolve">
                                      <p:cBhvr>
                                        <p:cTn id="32" dur="500"/>
                                        <p:tgtEl>
                                          <p:spTgt spid="3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dissolve">
                                      <p:cBhvr>
                                        <p:cTn id="37" dur="500"/>
                                        <p:tgtEl>
                                          <p:spTgt spid="28"/>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dissolve">
                                      <p:cBhvr>
                                        <p:cTn id="42" dur="500"/>
                                        <p:tgtEl>
                                          <p:spTgt spid="29"/>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6" presetClass="entr" presetSubtype="16" fill="hold" nodeType="click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circle(in)">
                                      <p:cBhvr>
                                        <p:cTn id="47" dur="2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9" grpId="0"/>
      <p:bldP spid="29" grpId="0"/>
      <p:bldP spid="3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34077-A63F-13C6-678E-C28F7FFE7997}"/>
            </a:ext>
          </a:extLst>
        </p:cNvPr>
        <p:cNvGrpSpPr/>
        <p:nvPr/>
      </p:nvGrpSpPr>
      <p:grpSpPr>
        <a:xfrm>
          <a:off x="0" y="0"/>
          <a:ext cx="0" cy="0"/>
          <a:chOff x="0" y="0"/>
          <a:chExt cx="0" cy="0"/>
        </a:xfrm>
      </p:grpSpPr>
      <p:sp>
        <p:nvSpPr>
          <p:cNvPr id="40962" name="Title 1">
            <a:extLst>
              <a:ext uri="{FF2B5EF4-FFF2-40B4-BE49-F238E27FC236}">
                <a16:creationId xmlns:a16="http://schemas.microsoft.com/office/drawing/2014/main" id="{908F0454-7902-D264-F96A-E3A9D2AFE476}"/>
              </a:ext>
            </a:extLst>
          </p:cNvPr>
          <p:cNvSpPr>
            <a:spLocks noGrp="1" noChangeArrowheads="1"/>
          </p:cNvSpPr>
          <p:nvPr>
            <p:ph type="title"/>
          </p:nvPr>
        </p:nvSpPr>
        <p:spPr>
          <a:xfrm>
            <a:off x="1676399" y="64706"/>
            <a:ext cx="6629401" cy="1143000"/>
          </a:xfrm>
        </p:spPr>
        <p:txBody>
          <a:bodyPr/>
          <a:lstStyle/>
          <a:p>
            <a:r>
              <a:rPr lang="en-IN" altLang="en-US" sz="2800" dirty="0"/>
              <a:t>Directional Independence of Two Variable PDF</a:t>
            </a:r>
          </a:p>
        </p:txBody>
      </p:sp>
      <p:sp>
        <p:nvSpPr>
          <p:cNvPr id="20" name="Content Placeholder 19">
            <a:extLst>
              <a:ext uri="{FF2B5EF4-FFF2-40B4-BE49-F238E27FC236}">
                <a16:creationId xmlns:a16="http://schemas.microsoft.com/office/drawing/2014/main" id="{1C39D972-0795-D8B7-6D70-9C59399BCEC5}"/>
              </a:ext>
            </a:extLst>
          </p:cNvPr>
          <p:cNvSpPr>
            <a:spLocks noGrp="1" noChangeArrowheads="1"/>
          </p:cNvSpPr>
          <p:nvPr>
            <p:ph idx="1"/>
          </p:nvPr>
        </p:nvSpPr>
        <p:spPr>
          <a:xfrm>
            <a:off x="304800" y="1277399"/>
            <a:ext cx="8734425" cy="1616075"/>
          </a:xfrm>
        </p:spPr>
        <p:txBody>
          <a:bodyPr/>
          <a:lstStyle/>
          <a:p>
            <a:r>
              <a:rPr lang="en-IN" altLang="en-US" sz="2400" dirty="0"/>
              <a:t>A single variable PDF can be generated using wind speed as a primary variable.</a:t>
            </a:r>
          </a:p>
          <a:p>
            <a:r>
              <a:rPr lang="en-IN" altLang="en-US" sz="2400" dirty="0"/>
              <a:t>This function shows probability of occurrence of wind of a given speed in all possible directions.</a:t>
            </a:r>
          </a:p>
        </p:txBody>
      </p:sp>
      <p:pic>
        <p:nvPicPr>
          <p:cNvPr id="3" name="Picture 2">
            <a:extLst>
              <a:ext uri="{FF2B5EF4-FFF2-40B4-BE49-F238E27FC236}">
                <a16:creationId xmlns:a16="http://schemas.microsoft.com/office/drawing/2014/main" id="{E594D8E6-CD16-A2F7-BBDF-CAB76AF6778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2791705"/>
            <a:ext cx="5638800" cy="3795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3">
            <a:extLst>
              <a:ext uri="{FF2B5EF4-FFF2-40B4-BE49-F238E27FC236}">
                <a16:creationId xmlns:a16="http://schemas.microsoft.com/office/drawing/2014/main" id="{AC0E5898-59A0-E84B-4F3E-645554348543}"/>
              </a:ext>
            </a:extLst>
          </p:cNvPr>
          <p:cNvGrpSpPr/>
          <p:nvPr/>
        </p:nvGrpSpPr>
        <p:grpSpPr>
          <a:xfrm>
            <a:off x="0" y="0"/>
            <a:ext cx="9144000" cy="6858000"/>
            <a:chOff x="0" y="0"/>
            <a:chExt cx="9144000" cy="6858000"/>
          </a:xfrm>
        </p:grpSpPr>
        <p:pic>
          <p:nvPicPr>
            <p:cNvPr id="5" name="Picture 22" descr="Logo usage Guidelines">
              <a:extLst>
                <a:ext uri="{FF2B5EF4-FFF2-40B4-BE49-F238E27FC236}">
                  <a16:creationId xmlns:a16="http://schemas.microsoft.com/office/drawing/2014/main" id="{E4AA9ACC-711E-CE8C-CF64-C69588CF30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C0979B2F-62E7-EA2A-6C70-E2BB73D53518}"/>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7CBFFEF8-4F13-0193-7F9C-3D8C8BD9533F}"/>
                  </a:ext>
                </a:extLst>
              </p:cNvPr>
              <p:cNvGrpSpPr>
                <a:grpSpLocks/>
              </p:cNvGrpSpPr>
              <p:nvPr/>
            </p:nvGrpSpPr>
            <p:grpSpPr bwMode="auto">
              <a:xfrm>
                <a:off x="0" y="0"/>
                <a:ext cx="9144000" cy="6858000"/>
                <a:chOff x="0" y="0"/>
                <a:chExt cx="9144000" cy="6858000"/>
              </a:xfrm>
            </p:grpSpPr>
            <p:grpSp>
              <p:nvGrpSpPr>
                <p:cNvPr id="10" name="Group 9">
                  <a:extLst>
                    <a:ext uri="{FF2B5EF4-FFF2-40B4-BE49-F238E27FC236}">
                      <a16:creationId xmlns:a16="http://schemas.microsoft.com/office/drawing/2014/main" id="{2BCA57D7-D351-3125-4F58-BF49F360291C}"/>
                    </a:ext>
                  </a:extLst>
                </p:cNvPr>
                <p:cNvGrpSpPr>
                  <a:grpSpLocks/>
                </p:cNvGrpSpPr>
                <p:nvPr/>
              </p:nvGrpSpPr>
              <p:grpSpPr bwMode="auto">
                <a:xfrm>
                  <a:off x="0" y="0"/>
                  <a:ext cx="9144000" cy="6858000"/>
                  <a:chOff x="0" y="0"/>
                  <a:chExt cx="5760" cy="4320"/>
                </a:xfrm>
              </p:grpSpPr>
              <p:grpSp>
                <p:nvGrpSpPr>
                  <p:cNvPr id="12" name="Group 11">
                    <a:extLst>
                      <a:ext uri="{FF2B5EF4-FFF2-40B4-BE49-F238E27FC236}">
                        <a16:creationId xmlns:a16="http://schemas.microsoft.com/office/drawing/2014/main" id="{4A81DED7-B7A2-815D-8CD6-0AF5D950FFC5}"/>
                      </a:ext>
                    </a:extLst>
                  </p:cNvPr>
                  <p:cNvGrpSpPr>
                    <a:grpSpLocks/>
                  </p:cNvGrpSpPr>
                  <p:nvPr/>
                </p:nvGrpSpPr>
                <p:grpSpPr bwMode="auto">
                  <a:xfrm>
                    <a:off x="0" y="0"/>
                    <a:ext cx="192" cy="4320"/>
                    <a:chOff x="0" y="-48"/>
                    <a:chExt cx="144" cy="4368"/>
                  </a:xfrm>
                </p:grpSpPr>
                <p:sp>
                  <p:nvSpPr>
                    <p:cNvPr id="24" name="Rectangle 10">
                      <a:extLst>
                        <a:ext uri="{FF2B5EF4-FFF2-40B4-BE49-F238E27FC236}">
                          <a16:creationId xmlns:a16="http://schemas.microsoft.com/office/drawing/2014/main" id="{4D6F4F86-E1FA-CF70-A102-E6900CD6007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 name="Rectangle 11">
                      <a:extLst>
                        <a:ext uri="{FF2B5EF4-FFF2-40B4-BE49-F238E27FC236}">
                          <a16:creationId xmlns:a16="http://schemas.microsoft.com/office/drawing/2014/main" id="{8C9B85E8-A96B-A8A0-EDF2-8E94079A40E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BB827CC1-A910-0B29-4D57-D476F47405E8}"/>
                      </a:ext>
                    </a:extLst>
                  </p:cNvPr>
                  <p:cNvGrpSpPr>
                    <a:grpSpLocks/>
                  </p:cNvGrpSpPr>
                  <p:nvPr/>
                </p:nvGrpSpPr>
                <p:grpSpPr bwMode="auto">
                  <a:xfrm>
                    <a:off x="5674" y="24"/>
                    <a:ext cx="86" cy="4296"/>
                    <a:chOff x="5616" y="-48"/>
                    <a:chExt cx="144" cy="4368"/>
                  </a:xfrm>
                </p:grpSpPr>
                <p:sp>
                  <p:nvSpPr>
                    <p:cNvPr id="22" name="Rectangle 13">
                      <a:extLst>
                        <a:ext uri="{FF2B5EF4-FFF2-40B4-BE49-F238E27FC236}">
                          <a16:creationId xmlns:a16="http://schemas.microsoft.com/office/drawing/2014/main" id="{D8746458-1C51-ACAC-CDAE-EA638874B9F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4">
                      <a:extLst>
                        <a:ext uri="{FF2B5EF4-FFF2-40B4-BE49-F238E27FC236}">
                          <a16:creationId xmlns:a16="http://schemas.microsoft.com/office/drawing/2014/main" id="{5FA56F3B-59E1-2F19-36BE-4F8D430AA49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72C8E70C-E061-FD89-7822-9DC9C848A886}"/>
                      </a:ext>
                    </a:extLst>
                  </p:cNvPr>
                  <p:cNvGrpSpPr>
                    <a:grpSpLocks/>
                  </p:cNvGrpSpPr>
                  <p:nvPr/>
                </p:nvGrpSpPr>
                <p:grpSpPr bwMode="auto">
                  <a:xfrm>
                    <a:off x="144" y="0"/>
                    <a:ext cx="5616" cy="144"/>
                    <a:chOff x="96" y="-48"/>
                    <a:chExt cx="5520" cy="144"/>
                  </a:xfrm>
                </p:grpSpPr>
                <p:sp>
                  <p:nvSpPr>
                    <p:cNvPr id="18" name="Rectangle 17">
                      <a:extLst>
                        <a:ext uri="{FF2B5EF4-FFF2-40B4-BE49-F238E27FC236}">
                          <a16:creationId xmlns:a16="http://schemas.microsoft.com/office/drawing/2014/main" id="{0D779CD6-35BD-F152-0DEC-B4273825C5C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05CDA49F-8CCC-5A45-E8D6-FDEF58AAFF4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C54727F4-3853-CB69-CC81-152280DE5625}"/>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F81A7FDD-3DBB-521C-BFB4-2457F2E36E5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101A4734-9A24-9E49-36D9-D7573EE09A6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21">
                  <a:extLst>
                    <a:ext uri="{FF2B5EF4-FFF2-40B4-BE49-F238E27FC236}">
                      <a16:creationId xmlns:a16="http://schemas.microsoft.com/office/drawing/2014/main" id="{1771B32C-69C4-01DA-F788-F75DFAA0D63F}"/>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5BEFC680-B713-2227-D6C2-7E1219655B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19871785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dissolve">
                                      <p:cBhvr>
                                        <p:cTn id="7" dur="500"/>
                                        <p:tgtEl>
                                          <p:spTgt spid="2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dissolve">
                                      <p:cBhvr>
                                        <p:cTn id="12" dur="500"/>
                                        <p:tgtEl>
                                          <p:spTgt spid="2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3" presetClass="entr" presetSubtype="16"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8DD68DD2-0AF3-35F5-570E-2FF973EBE2E8}"/>
              </a:ext>
            </a:extLst>
          </p:cNvPr>
          <p:cNvSpPr>
            <a:spLocks noGrp="1"/>
          </p:cNvSpPr>
          <p:nvPr>
            <p:ph type="title"/>
          </p:nvPr>
        </p:nvSpPr>
        <p:spPr>
          <a:xfrm>
            <a:off x="655260" y="252412"/>
            <a:ext cx="6534150" cy="708025"/>
          </a:xfrm>
        </p:spPr>
        <p:txBody>
          <a:bodyPr/>
          <a:lstStyle/>
          <a:p>
            <a:r>
              <a:rPr lang="en-IN" altLang="en-US" sz="2800" dirty="0"/>
              <a:t>Performing Under Highly Uncertain Conditions</a:t>
            </a:r>
          </a:p>
        </p:txBody>
      </p:sp>
      <p:pic>
        <p:nvPicPr>
          <p:cNvPr id="15363" name="Picture 2">
            <a:extLst>
              <a:ext uri="{FF2B5EF4-FFF2-40B4-BE49-F238E27FC236}">
                <a16:creationId xmlns:a16="http://schemas.microsoft.com/office/drawing/2014/main" id="{59BDAE98-C787-F0D1-A284-F2365356392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0850" y="1041400"/>
            <a:ext cx="8281988" cy="551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a:extLst>
              <a:ext uri="{FF2B5EF4-FFF2-40B4-BE49-F238E27FC236}">
                <a16:creationId xmlns:a16="http://schemas.microsoft.com/office/drawing/2014/main" id="{94994DF0-AE9F-785B-316C-AF6FE8615763}"/>
              </a:ext>
            </a:extLst>
          </p:cNvPr>
          <p:cNvSpPr>
            <a:spLocks noChangeArrowheads="1"/>
          </p:cNvSpPr>
          <p:nvPr/>
        </p:nvSpPr>
        <p:spPr bwMode="auto">
          <a:xfrm>
            <a:off x="2895600" y="1042988"/>
            <a:ext cx="5715000" cy="5053012"/>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IN" altLang="en-US" sz="2400"/>
          </a:p>
        </p:txBody>
      </p:sp>
      <p:grpSp>
        <p:nvGrpSpPr>
          <p:cNvPr id="2" name="Group 38">
            <a:extLst>
              <a:ext uri="{FF2B5EF4-FFF2-40B4-BE49-F238E27FC236}">
                <a16:creationId xmlns:a16="http://schemas.microsoft.com/office/drawing/2014/main" id="{30A5E9AA-38AC-E873-053C-8DB27B5FB210}"/>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C0B1AD79-737E-34C0-FDC2-0D7AD033634F}"/>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EBA6BA2E-2D00-8BAB-8607-E8EFF0B530D5}"/>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3FBEE293-228A-1D15-7B77-8C5D442F4BD2}"/>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F00C3A16-9D3D-0AB0-E75F-82752D00869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9" name="Rectangle 11">
                    <a:extLst>
                      <a:ext uri="{FF2B5EF4-FFF2-40B4-BE49-F238E27FC236}">
                        <a16:creationId xmlns:a16="http://schemas.microsoft.com/office/drawing/2014/main" id="{AAB94DD6-4B26-9B32-3752-45FDB9D232B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8" name="Group 12">
                  <a:extLst>
                    <a:ext uri="{FF2B5EF4-FFF2-40B4-BE49-F238E27FC236}">
                      <a16:creationId xmlns:a16="http://schemas.microsoft.com/office/drawing/2014/main" id="{79390D66-7F0E-F167-B623-9878ED27ED5F}"/>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1E92FFCC-6351-9A1D-90A2-22C6CCEF019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6" name="Rectangle 14">
                    <a:extLst>
                      <a:ext uri="{FF2B5EF4-FFF2-40B4-BE49-F238E27FC236}">
                        <a16:creationId xmlns:a16="http://schemas.microsoft.com/office/drawing/2014/main" id="{14C2B0BF-8BF7-CD7F-58C5-559F0095BCE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9" name="Group 15">
                  <a:extLst>
                    <a:ext uri="{FF2B5EF4-FFF2-40B4-BE49-F238E27FC236}">
                      <a16:creationId xmlns:a16="http://schemas.microsoft.com/office/drawing/2014/main" id="{C515573F-8BDE-C3E5-9D47-22BD38B11458}"/>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4988C197-FBBF-15D3-57F1-8D5DAC29F46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4" name="Rectangle 17">
                    <a:extLst>
                      <a:ext uri="{FF2B5EF4-FFF2-40B4-BE49-F238E27FC236}">
                        <a16:creationId xmlns:a16="http://schemas.microsoft.com/office/drawing/2014/main" id="{E3C9D346-FF77-7734-49DE-74F35517251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0" name="Group 18">
                  <a:extLst>
                    <a:ext uri="{FF2B5EF4-FFF2-40B4-BE49-F238E27FC236}">
                      <a16:creationId xmlns:a16="http://schemas.microsoft.com/office/drawing/2014/main" id="{13E43979-1977-5EA7-11DD-A5CB44F67193}"/>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7113BEF1-5241-C26C-78E7-D581560F673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2" name="Rectangle 20">
                    <a:extLst>
                      <a:ext uri="{FF2B5EF4-FFF2-40B4-BE49-F238E27FC236}">
                        <a16:creationId xmlns:a16="http://schemas.microsoft.com/office/drawing/2014/main" id="{132A81B8-D676-2C20-1905-72621AE90FA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sp>
            <p:nvSpPr>
              <p:cNvPr id="6" name="Rectangle 21">
                <a:extLst>
                  <a:ext uri="{FF2B5EF4-FFF2-40B4-BE49-F238E27FC236}">
                    <a16:creationId xmlns:a16="http://schemas.microsoft.com/office/drawing/2014/main" id="{6DBED084-DE6E-C6E2-6054-01EDD7B0FE9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5DD97269-F8E7-723D-2795-2539F6DFFA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xit" presetSubtype="0" fill="hold" grpId="0" nodeType="clickEffect">
                                  <p:stCondLst>
                                    <p:cond delay="0"/>
                                  </p:stCondLst>
                                  <p:childTnLst>
                                    <p:animEffect transition="out" filter="dissolve">
                                      <p:cBhvr>
                                        <p:cTn id="6" dur="500"/>
                                        <p:tgtEl>
                                          <p:spTgt spid="17"/>
                                        </p:tgtEl>
                                      </p:cBhvr>
                                    </p:animEffect>
                                    <p:set>
                                      <p:cBhvr>
                                        <p:cTn id="7"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5086F278-681A-FB5F-A776-D123C194C10F}"/>
              </a:ext>
            </a:extLst>
          </p:cNvPr>
          <p:cNvSpPr>
            <a:spLocks noGrp="1"/>
          </p:cNvSpPr>
          <p:nvPr>
            <p:ph type="title"/>
          </p:nvPr>
        </p:nvSpPr>
        <p:spPr>
          <a:xfrm>
            <a:off x="476250" y="215106"/>
            <a:ext cx="6461125" cy="814388"/>
          </a:xfrm>
        </p:spPr>
        <p:txBody>
          <a:bodyPr/>
          <a:lstStyle/>
          <a:p>
            <a:r>
              <a:rPr lang="en-IN" altLang="en-US" sz="2800"/>
              <a:t>Safety Features of Horizontal-Axis Wind Turbines</a:t>
            </a:r>
          </a:p>
        </p:txBody>
      </p:sp>
      <p:pic>
        <p:nvPicPr>
          <p:cNvPr id="16387" name="Picture 3">
            <a:extLst>
              <a:ext uri="{FF2B5EF4-FFF2-40B4-BE49-F238E27FC236}">
                <a16:creationId xmlns:a16="http://schemas.microsoft.com/office/drawing/2014/main" id="{BA233E6E-A01D-8311-973C-06238E3CE8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5" y="1079500"/>
            <a:ext cx="8229600" cy="508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4C246DE6-6A23-6295-2E01-9F54ED073AEC}"/>
              </a:ext>
            </a:extLst>
          </p:cNvPr>
          <p:cNvSpPr>
            <a:spLocks noChangeArrowheads="1"/>
          </p:cNvSpPr>
          <p:nvPr/>
        </p:nvSpPr>
        <p:spPr bwMode="auto">
          <a:xfrm>
            <a:off x="1143000" y="6096000"/>
            <a:ext cx="36814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t>(Teetered-hub) upwind rotor</a:t>
            </a:r>
          </a:p>
        </p:txBody>
      </p:sp>
      <p:sp>
        <p:nvSpPr>
          <p:cNvPr id="8" name="Rectangle 7">
            <a:extLst>
              <a:ext uri="{FF2B5EF4-FFF2-40B4-BE49-F238E27FC236}">
                <a16:creationId xmlns:a16="http://schemas.microsoft.com/office/drawing/2014/main" id="{DFEDA9AE-76DF-8118-6919-A91B42D18736}"/>
              </a:ext>
            </a:extLst>
          </p:cNvPr>
          <p:cNvSpPr>
            <a:spLocks noChangeArrowheads="1"/>
          </p:cNvSpPr>
          <p:nvPr/>
        </p:nvSpPr>
        <p:spPr bwMode="auto">
          <a:xfrm>
            <a:off x="5257800" y="6096000"/>
            <a:ext cx="36893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t>(Rigid-hub )downwind rotor</a:t>
            </a:r>
          </a:p>
        </p:txBody>
      </p:sp>
      <p:sp>
        <p:nvSpPr>
          <p:cNvPr id="16390" name="AutoShape 5" descr="http://www.copters.com/mech/pictures/r22_head.jpg">
            <a:extLst>
              <a:ext uri="{FF2B5EF4-FFF2-40B4-BE49-F238E27FC236}">
                <a16:creationId xmlns:a16="http://schemas.microsoft.com/office/drawing/2014/main" id="{70DB8C8E-F05C-FB8B-891C-D89721260AF2}"/>
              </a:ext>
            </a:extLst>
          </p:cNvPr>
          <p:cNvSpPr>
            <a:spLocks noChangeAspect="1" noChangeArrowheads="1"/>
          </p:cNvSpPr>
          <p:nvPr/>
        </p:nvSpPr>
        <p:spPr bwMode="auto">
          <a:xfrm>
            <a:off x="76200" y="-182563"/>
            <a:ext cx="4286250" cy="2857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IN" altLang="en-US" sz="2400"/>
          </a:p>
        </p:txBody>
      </p:sp>
      <p:pic>
        <p:nvPicPr>
          <p:cNvPr id="107526" name="Picture 6">
            <a:extLst>
              <a:ext uri="{FF2B5EF4-FFF2-40B4-BE49-F238E27FC236}">
                <a16:creationId xmlns:a16="http://schemas.microsoft.com/office/drawing/2014/main" id="{97697BFD-A2B1-E2C9-A05E-4D596C9B56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3657600"/>
            <a:ext cx="29718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reeform 2">
            <a:extLst>
              <a:ext uri="{FF2B5EF4-FFF2-40B4-BE49-F238E27FC236}">
                <a16:creationId xmlns:a16="http://schemas.microsoft.com/office/drawing/2014/main" id="{4B0B7091-E20A-6CF8-BD24-72452A86B4C2}"/>
              </a:ext>
            </a:extLst>
          </p:cNvPr>
          <p:cNvSpPr>
            <a:spLocks/>
          </p:cNvSpPr>
          <p:nvPr/>
        </p:nvSpPr>
        <p:spPr bwMode="auto">
          <a:xfrm>
            <a:off x="5246688" y="1044575"/>
            <a:ext cx="3589337" cy="5175250"/>
          </a:xfrm>
          <a:custGeom>
            <a:avLst/>
            <a:gdLst>
              <a:gd name="T0" fmla="*/ 1070015 w 3590307"/>
              <a:gd name="T1" fmla="*/ 1080179 h 5175116"/>
              <a:gd name="T2" fmla="*/ 887135 w 3590307"/>
              <a:gd name="T3" fmla="*/ 995772 h 5175116"/>
              <a:gd name="T4" fmla="*/ 535443 w 3590307"/>
              <a:gd name="T5" fmla="*/ 348659 h 5175116"/>
              <a:gd name="T6" fmla="*/ 1055947 w 3590307"/>
              <a:gd name="T7" fmla="*/ 95440 h 5175116"/>
              <a:gd name="T8" fmla="*/ 1914076 w 3590307"/>
              <a:gd name="T9" fmla="*/ 11034 h 5175116"/>
              <a:gd name="T10" fmla="*/ 2758138 w 3590307"/>
              <a:gd name="T11" fmla="*/ 320523 h 5175116"/>
              <a:gd name="T12" fmla="*/ 3334913 w 3590307"/>
              <a:gd name="T13" fmla="*/ 1136449 h 5175116"/>
              <a:gd name="T14" fmla="*/ 3588132 w 3590307"/>
              <a:gd name="T15" fmla="*/ 2557286 h 5175116"/>
              <a:gd name="T16" fmla="*/ 3208304 w 3590307"/>
              <a:gd name="T17" fmla="*/ 4273545 h 5175116"/>
              <a:gd name="T18" fmla="*/ 3095763 w 3590307"/>
              <a:gd name="T19" fmla="*/ 4822185 h 5175116"/>
              <a:gd name="T20" fmla="*/ 1900009 w 3590307"/>
              <a:gd name="T21" fmla="*/ 5145742 h 5175116"/>
              <a:gd name="T22" fmla="*/ 732390 w 3590307"/>
              <a:gd name="T23" fmla="*/ 5145742 h 5175116"/>
              <a:gd name="T24" fmla="*/ 268156 w 3590307"/>
              <a:gd name="T25" fmla="*/ 5019132 h 5175116"/>
              <a:gd name="T26" fmla="*/ 870 w 3590307"/>
              <a:gd name="T27" fmla="*/ 4217274 h 5175116"/>
              <a:gd name="T28" fmla="*/ 352563 w 3590307"/>
              <a:gd name="T29" fmla="*/ 3795243 h 5175116"/>
              <a:gd name="T30" fmla="*/ 282224 w 3590307"/>
              <a:gd name="T31" fmla="*/ 1994579 h 5175116"/>
              <a:gd name="T32" fmla="*/ 985609 w 3590307"/>
              <a:gd name="T33" fmla="*/ 1389668 h 5175116"/>
              <a:gd name="T34" fmla="*/ 1070015 w 3590307"/>
              <a:gd name="T35" fmla="*/ 1080179 h 517511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590307" h="5175116">
                <a:moveTo>
                  <a:pt x="1070015" y="1080179"/>
                </a:moveTo>
                <a:cubicBezTo>
                  <a:pt x="1053603" y="1014530"/>
                  <a:pt x="976230" y="1117692"/>
                  <a:pt x="887135" y="995772"/>
                </a:cubicBezTo>
                <a:cubicBezTo>
                  <a:pt x="798040" y="873852"/>
                  <a:pt x="507308" y="498714"/>
                  <a:pt x="535443" y="348659"/>
                </a:cubicBezTo>
                <a:cubicBezTo>
                  <a:pt x="563578" y="198604"/>
                  <a:pt x="826175" y="151711"/>
                  <a:pt x="1055947" y="95440"/>
                </a:cubicBezTo>
                <a:cubicBezTo>
                  <a:pt x="1285719" y="39169"/>
                  <a:pt x="1630378" y="-26480"/>
                  <a:pt x="1914076" y="11034"/>
                </a:cubicBezTo>
                <a:cubicBezTo>
                  <a:pt x="2197774" y="48548"/>
                  <a:pt x="2521332" y="132954"/>
                  <a:pt x="2758138" y="320523"/>
                </a:cubicBezTo>
                <a:cubicBezTo>
                  <a:pt x="2994944" y="508092"/>
                  <a:pt x="3196581" y="763655"/>
                  <a:pt x="3334913" y="1136449"/>
                </a:cubicBezTo>
                <a:cubicBezTo>
                  <a:pt x="3473245" y="1509243"/>
                  <a:pt x="3609233" y="2034437"/>
                  <a:pt x="3588132" y="2557286"/>
                </a:cubicBezTo>
                <a:cubicBezTo>
                  <a:pt x="3567031" y="3080135"/>
                  <a:pt x="3290365" y="3896062"/>
                  <a:pt x="3208304" y="4273545"/>
                </a:cubicBezTo>
                <a:cubicBezTo>
                  <a:pt x="3126243" y="4651028"/>
                  <a:pt x="3313812" y="4676819"/>
                  <a:pt x="3095763" y="4822185"/>
                </a:cubicBezTo>
                <a:cubicBezTo>
                  <a:pt x="2877714" y="4967551"/>
                  <a:pt x="2293905" y="5091816"/>
                  <a:pt x="1900009" y="5145742"/>
                </a:cubicBezTo>
                <a:cubicBezTo>
                  <a:pt x="1506114" y="5199668"/>
                  <a:pt x="1004365" y="5166844"/>
                  <a:pt x="732390" y="5145742"/>
                </a:cubicBezTo>
                <a:cubicBezTo>
                  <a:pt x="460414" y="5124640"/>
                  <a:pt x="390076" y="5173877"/>
                  <a:pt x="268156" y="5019132"/>
                </a:cubicBezTo>
                <a:cubicBezTo>
                  <a:pt x="146236" y="4864387"/>
                  <a:pt x="-13198" y="4421255"/>
                  <a:pt x="870" y="4217274"/>
                </a:cubicBezTo>
                <a:cubicBezTo>
                  <a:pt x="14938" y="4013293"/>
                  <a:pt x="305671" y="4165692"/>
                  <a:pt x="352563" y="3795243"/>
                </a:cubicBezTo>
                <a:cubicBezTo>
                  <a:pt x="399455" y="3424794"/>
                  <a:pt x="176716" y="2395508"/>
                  <a:pt x="282224" y="1994579"/>
                </a:cubicBezTo>
                <a:cubicBezTo>
                  <a:pt x="387732" y="1593650"/>
                  <a:pt x="861344" y="1539724"/>
                  <a:pt x="985609" y="1389668"/>
                </a:cubicBezTo>
                <a:cubicBezTo>
                  <a:pt x="1109874" y="1239613"/>
                  <a:pt x="1086427" y="1145828"/>
                  <a:pt x="1070015" y="1080179"/>
                </a:cubicBezTo>
                <a:close/>
              </a:path>
            </a:pathLst>
          </a:custGeom>
          <a:solidFill>
            <a:schemeClr val="bg1"/>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grpSp>
        <p:nvGrpSpPr>
          <p:cNvPr id="2" name="Group 38">
            <a:extLst>
              <a:ext uri="{FF2B5EF4-FFF2-40B4-BE49-F238E27FC236}">
                <a16:creationId xmlns:a16="http://schemas.microsoft.com/office/drawing/2014/main" id="{67FF11B1-1083-C70B-BD79-AA112ABD28F6}"/>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3B07A27A-9007-1F52-930E-733909E25322}"/>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9E26D194-18F9-6B2F-041E-36690DF56D45}"/>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DF40E03B-4F75-45BB-544B-B8C3164548AC}"/>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A0C4D249-DB49-86AF-C02E-CA112108A32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21" name="Rectangle 11">
                    <a:extLst>
                      <a:ext uri="{FF2B5EF4-FFF2-40B4-BE49-F238E27FC236}">
                        <a16:creationId xmlns:a16="http://schemas.microsoft.com/office/drawing/2014/main" id="{2486AF61-9E4A-9A4D-9DB1-2115E07D934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1" name="Group 12">
                  <a:extLst>
                    <a:ext uri="{FF2B5EF4-FFF2-40B4-BE49-F238E27FC236}">
                      <a16:creationId xmlns:a16="http://schemas.microsoft.com/office/drawing/2014/main" id="{8C05D941-FE3D-0720-A44A-34875D5E144B}"/>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EC557988-A098-5094-1473-066E14FD353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9" name="Rectangle 14">
                    <a:extLst>
                      <a:ext uri="{FF2B5EF4-FFF2-40B4-BE49-F238E27FC236}">
                        <a16:creationId xmlns:a16="http://schemas.microsoft.com/office/drawing/2014/main" id="{5EA053E4-257C-F6A5-052F-7017D9008EF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2" name="Group 15">
                  <a:extLst>
                    <a:ext uri="{FF2B5EF4-FFF2-40B4-BE49-F238E27FC236}">
                      <a16:creationId xmlns:a16="http://schemas.microsoft.com/office/drawing/2014/main" id="{D51E302D-451E-6EAB-211C-CE254347ABC9}"/>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D456806A-756F-66F6-4D74-CB2C9763D92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7" name="Rectangle 17">
                    <a:extLst>
                      <a:ext uri="{FF2B5EF4-FFF2-40B4-BE49-F238E27FC236}">
                        <a16:creationId xmlns:a16="http://schemas.microsoft.com/office/drawing/2014/main" id="{83B42ACF-4839-56C2-C7F0-6B1F09591C0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3" name="Group 18">
                  <a:extLst>
                    <a:ext uri="{FF2B5EF4-FFF2-40B4-BE49-F238E27FC236}">
                      <a16:creationId xmlns:a16="http://schemas.microsoft.com/office/drawing/2014/main" id="{7A0C45A0-E280-C8C3-9C1C-4320441D54FE}"/>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ABD82501-E592-92BF-DA37-4D551D0F639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5" name="Rectangle 20">
                    <a:extLst>
                      <a:ext uri="{FF2B5EF4-FFF2-40B4-BE49-F238E27FC236}">
                        <a16:creationId xmlns:a16="http://schemas.microsoft.com/office/drawing/2014/main" id="{C62DB1FE-56FE-61CA-6690-B54DB24DD4B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sp>
            <p:nvSpPr>
              <p:cNvPr id="9" name="Rectangle 21">
                <a:extLst>
                  <a:ext uri="{FF2B5EF4-FFF2-40B4-BE49-F238E27FC236}">
                    <a16:creationId xmlns:a16="http://schemas.microsoft.com/office/drawing/2014/main" id="{5CD02645-D10A-413F-BEAA-83D9F408172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34E5EB1E-0B4C-25BF-BC86-FC030C18C6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07526"/>
                                        </p:tgtEl>
                                        <p:attrNameLst>
                                          <p:attrName>style.visibility</p:attrName>
                                        </p:attrNameLst>
                                      </p:cBhvr>
                                      <p:to>
                                        <p:strVal val="visible"/>
                                      </p:to>
                                    </p:set>
                                    <p:animEffect transition="in" filter="dissolve">
                                      <p:cBhvr>
                                        <p:cTn id="12" dur="500"/>
                                        <p:tgtEl>
                                          <p:spTgt spid="10752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xit" presetSubtype="0" fill="hold" nodeType="clickEffect">
                                  <p:stCondLst>
                                    <p:cond delay="0"/>
                                  </p:stCondLst>
                                  <p:childTnLst>
                                    <p:animEffect transition="out" filter="fade">
                                      <p:cBhvr>
                                        <p:cTn id="16" dur="500"/>
                                        <p:tgtEl>
                                          <p:spTgt spid="3"/>
                                        </p:tgtEl>
                                      </p:cBhvr>
                                    </p:animEffect>
                                    <p:set>
                                      <p:cBhvr>
                                        <p:cTn id="17" dur="1" fill="hold">
                                          <p:stCondLst>
                                            <p:cond delay="499"/>
                                          </p:stCondLst>
                                        </p:cTn>
                                        <p:tgtEl>
                                          <p:spTgt spid="3"/>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ssolv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B6C506-81D4-9F04-5B70-83174E5951C0}"/>
            </a:ext>
          </a:extLst>
        </p:cNvPr>
        <p:cNvGrpSpPr/>
        <p:nvPr/>
      </p:nvGrpSpPr>
      <p:grpSpPr>
        <a:xfrm>
          <a:off x="0" y="0"/>
          <a:ext cx="0" cy="0"/>
          <a:chOff x="0" y="0"/>
          <a:chExt cx="0" cy="0"/>
        </a:xfrm>
      </p:grpSpPr>
      <p:sp>
        <p:nvSpPr>
          <p:cNvPr id="48130" name="Title 3">
            <a:extLst>
              <a:ext uri="{FF2B5EF4-FFF2-40B4-BE49-F238E27FC236}">
                <a16:creationId xmlns:a16="http://schemas.microsoft.com/office/drawing/2014/main" id="{FB14F241-CB48-68AB-EBB0-FDB8DABE3DE0}"/>
              </a:ext>
            </a:extLst>
          </p:cNvPr>
          <p:cNvSpPr>
            <a:spLocks noGrp="1"/>
          </p:cNvSpPr>
          <p:nvPr>
            <p:ph type="title"/>
          </p:nvPr>
        </p:nvSpPr>
        <p:spPr>
          <a:xfrm>
            <a:off x="1524000" y="323640"/>
            <a:ext cx="6629400" cy="685800"/>
          </a:xfrm>
        </p:spPr>
        <p:txBody>
          <a:bodyPr/>
          <a:lstStyle/>
          <a:p>
            <a:r>
              <a:rPr lang="en-IN" sz="2800" dirty="0">
                <a:latin typeface="Times New Roman" panose="02020603050405020304" pitchFamily="18" charset="0"/>
                <a:cs typeface="Times New Roman" panose="02020603050405020304" pitchFamily="18" charset="0"/>
              </a:rPr>
              <a:t>Wind Distribution Data</a:t>
            </a:r>
          </a:p>
        </p:txBody>
      </p:sp>
      <p:grpSp>
        <p:nvGrpSpPr>
          <p:cNvPr id="2" name="Group 1">
            <a:extLst>
              <a:ext uri="{FF2B5EF4-FFF2-40B4-BE49-F238E27FC236}">
                <a16:creationId xmlns:a16="http://schemas.microsoft.com/office/drawing/2014/main" id="{2B06E1D7-AAC8-449D-39DC-759EEA80DC9C}"/>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AD6A45DC-D320-A866-A129-DB56DAF8DC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21C3CF5A-3B5A-3BCC-199B-10AD430E0968}"/>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CCAC4B5E-B7CC-2834-7D1D-CDEB1835EBAC}"/>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C8969CC2-E0F0-8821-A03E-C538F8F0C228}"/>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B1EA33EF-FFF3-78BB-96F3-9D91D06B417F}"/>
                      </a:ext>
                    </a:extLst>
                  </p:cNvPr>
                  <p:cNvGrpSpPr>
                    <a:grpSpLocks/>
                  </p:cNvGrpSpPr>
                  <p:nvPr/>
                </p:nvGrpSpPr>
                <p:grpSpPr bwMode="auto">
                  <a:xfrm>
                    <a:off x="0" y="0"/>
                    <a:ext cx="192" cy="4320"/>
                    <a:chOff x="0" y="-48"/>
                    <a:chExt cx="144" cy="4368"/>
                  </a:xfrm>
                </p:grpSpPr>
                <p:sp>
                  <p:nvSpPr>
                    <p:cNvPr id="37" name="Rectangle 10">
                      <a:extLst>
                        <a:ext uri="{FF2B5EF4-FFF2-40B4-BE49-F238E27FC236}">
                          <a16:creationId xmlns:a16="http://schemas.microsoft.com/office/drawing/2014/main" id="{B0A02497-0F77-8433-2B50-34CCA19B527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8" name="Rectangle 11">
                      <a:extLst>
                        <a:ext uri="{FF2B5EF4-FFF2-40B4-BE49-F238E27FC236}">
                          <a16:creationId xmlns:a16="http://schemas.microsoft.com/office/drawing/2014/main" id="{9FAC1F37-F264-D58C-2DE3-3A7458CF051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587979E5-03AD-AACB-1634-26FD75FF5C05}"/>
                      </a:ext>
                    </a:extLst>
                  </p:cNvPr>
                  <p:cNvGrpSpPr>
                    <a:grpSpLocks/>
                  </p:cNvGrpSpPr>
                  <p:nvPr/>
                </p:nvGrpSpPr>
                <p:grpSpPr bwMode="auto">
                  <a:xfrm>
                    <a:off x="5674" y="24"/>
                    <a:ext cx="86" cy="4296"/>
                    <a:chOff x="5616" y="-48"/>
                    <a:chExt cx="144" cy="4368"/>
                  </a:xfrm>
                </p:grpSpPr>
                <p:sp>
                  <p:nvSpPr>
                    <p:cNvPr id="35" name="Rectangle 13">
                      <a:extLst>
                        <a:ext uri="{FF2B5EF4-FFF2-40B4-BE49-F238E27FC236}">
                          <a16:creationId xmlns:a16="http://schemas.microsoft.com/office/drawing/2014/main" id="{19D8FEFF-B751-9C54-AE3F-2C524C4DA5A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6" name="Rectangle 14">
                      <a:extLst>
                        <a:ext uri="{FF2B5EF4-FFF2-40B4-BE49-F238E27FC236}">
                          <a16:creationId xmlns:a16="http://schemas.microsoft.com/office/drawing/2014/main" id="{8D819C7E-085F-75C5-425D-4B5EDD83E75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67075514-E91E-61A4-6493-1CCA8D4660B1}"/>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F09416C1-F7F7-ACF8-32AC-F835E607228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1167819B-14C6-E8DC-8A06-BC57F255CE5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F38E1B22-8CF9-1A77-C26A-B54F636BD953}"/>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970D8128-9012-105E-F901-C625E0E2C45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EB9CFD86-3585-9A8F-606D-1D2749C9AA5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1E423282-2377-037F-6546-D3292F5350B2}"/>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DC7E50E8-D22F-17B6-E6F6-1EE311F16B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aphicFrame>
        <p:nvGraphicFramePr>
          <p:cNvPr id="18" name="Chart 17">
            <a:extLst>
              <a:ext uri="{FF2B5EF4-FFF2-40B4-BE49-F238E27FC236}">
                <a16:creationId xmlns:a16="http://schemas.microsoft.com/office/drawing/2014/main" id="{57499DB4-3937-78D3-BD10-DBC7A568F323}"/>
              </a:ext>
            </a:extLst>
          </p:cNvPr>
          <p:cNvGraphicFramePr>
            <a:graphicFrameLocks/>
          </p:cNvGraphicFramePr>
          <p:nvPr>
            <p:extLst>
              <p:ext uri="{D42A27DB-BD31-4B8C-83A1-F6EECF244321}">
                <p14:modId xmlns:p14="http://schemas.microsoft.com/office/powerpoint/2010/main" val="1557607994"/>
              </p:ext>
            </p:extLst>
          </p:nvPr>
        </p:nvGraphicFramePr>
        <p:xfrm>
          <a:off x="788225" y="1221481"/>
          <a:ext cx="7772400" cy="5142667"/>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Box 2">
            <a:extLst>
              <a:ext uri="{FF2B5EF4-FFF2-40B4-BE49-F238E27FC236}">
                <a16:creationId xmlns:a16="http://schemas.microsoft.com/office/drawing/2014/main" id="{0B12CD6C-8651-CDA9-5BF3-7DB43EC28B9A}"/>
              </a:ext>
            </a:extLst>
          </p:cNvPr>
          <p:cNvSpPr txBox="1"/>
          <p:nvPr/>
        </p:nvSpPr>
        <p:spPr>
          <a:xfrm rot="16200000">
            <a:off x="-208401" y="3811157"/>
            <a:ext cx="1723870" cy="369332"/>
          </a:xfrm>
          <a:prstGeom prst="rect">
            <a:avLst/>
          </a:prstGeom>
          <a:noFill/>
        </p:spPr>
        <p:txBody>
          <a:bodyPr wrap="none" rtlCol="0">
            <a:spAutoFit/>
          </a:bodyPr>
          <a:lstStyle/>
          <a:p>
            <a:r>
              <a:rPr lang="en-US" dirty="0"/>
              <a:t>Hours per Year</a:t>
            </a:r>
          </a:p>
        </p:txBody>
      </p:sp>
      <p:sp>
        <p:nvSpPr>
          <p:cNvPr id="19" name="TextBox 18">
            <a:extLst>
              <a:ext uri="{FF2B5EF4-FFF2-40B4-BE49-F238E27FC236}">
                <a16:creationId xmlns:a16="http://schemas.microsoft.com/office/drawing/2014/main" id="{531A799C-8B40-B8AC-E087-A016BCC7C2FE}"/>
              </a:ext>
            </a:extLst>
          </p:cNvPr>
          <p:cNvSpPr txBox="1"/>
          <p:nvPr/>
        </p:nvSpPr>
        <p:spPr>
          <a:xfrm>
            <a:off x="4419600" y="6420405"/>
            <a:ext cx="2095445" cy="369332"/>
          </a:xfrm>
          <a:prstGeom prst="rect">
            <a:avLst/>
          </a:prstGeom>
          <a:noFill/>
        </p:spPr>
        <p:txBody>
          <a:bodyPr wrap="none" rtlCol="0">
            <a:spAutoFit/>
          </a:bodyPr>
          <a:lstStyle/>
          <a:p>
            <a:r>
              <a:rPr lang="en-US" dirty="0"/>
              <a:t>Wind Speed, (m/s)</a:t>
            </a:r>
          </a:p>
        </p:txBody>
      </p:sp>
    </p:spTree>
    <p:extLst>
      <p:ext uri="{BB962C8B-B14F-4D97-AF65-F5344CB8AC3E}">
        <p14:creationId xmlns:p14="http://schemas.microsoft.com/office/powerpoint/2010/main" val="17355302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BBF21-1354-008A-8853-EDABD2A3DC4B}"/>
            </a:ext>
          </a:extLst>
        </p:cNvPr>
        <p:cNvGrpSpPr/>
        <p:nvPr/>
      </p:nvGrpSpPr>
      <p:grpSpPr>
        <a:xfrm>
          <a:off x="0" y="0"/>
          <a:ext cx="0" cy="0"/>
          <a:chOff x="0" y="0"/>
          <a:chExt cx="0" cy="0"/>
        </a:xfrm>
      </p:grpSpPr>
      <p:sp>
        <p:nvSpPr>
          <p:cNvPr id="48130" name="Title 3">
            <a:extLst>
              <a:ext uri="{FF2B5EF4-FFF2-40B4-BE49-F238E27FC236}">
                <a16:creationId xmlns:a16="http://schemas.microsoft.com/office/drawing/2014/main" id="{F2084211-F825-A906-52E3-A612370BDA29}"/>
              </a:ext>
            </a:extLst>
          </p:cNvPr>
          <p:cNvSpPr>
            <a:spLocks noGrp="1"/>
          </p:cNvSpPr>
          <p:nvPr>
            <p:ph type="title"/>
          </p:nvPr>
        </p:nvSpPr>
        <p:spPr>
          <a:xfrm>
            <a:off x="1524000" y="247302"/>
            <a:ext cx="6629400" cy="685800"/>
          </a:xfrm>
        </p:spPr>
        <p:txBody>
          <a:bodyPr/>
          <a:lstStyle/>
          <a:p>
            <a:r>
              <a:rPr lang="en-IN" sz="2800" dirty="0">
                <a:latin typeface="Times New Roman" panose="02020603050405020304" pitchFamily="18" charset="0"/>
                <a:cs typeface="Times New Roman" panose="02020603050405020304" pitchFamily="18" charset="0"/>
              </a:rPr>
              <a:t>Wind Power Curve</a:t>
            </a:r>
          </a:p>
        </p:txBody>
      </p:sp>
      <p:grpSp>
        <p:nvGrpSpPr>
          <p:cNvPr id="2" name="Group 1">
            <a:extLst>
              <a:ext uri="{FF2B5EF4-FFF2-40B4-BE49-F238E27FC236}">
                <a16:creationId xmlns:a16="http://schemas.microsoft.com/office/drawing/2014/main" id="{B1700BEA-B8BC-1485-4EF4-519907E90160}"/>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F72BA2E6-2390-C495-9D35-8F934A35CB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F7484834-A25B-1E2A-820B-EBBC00F105C3}"/>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577E137B-970D-4AB7-2FD8-E622CFA3CF5C}"/>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C9B07537-0D5A-3ACD-724E-E5BFA1F051F4}"/>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CE2962C0-3BC4-7E67-D169-AA00CB8EF92C}"/>
                      </a:ext>
                    </a:extLst>
                  </p:cNvPr>
                  <p:cNvGrpSpPr>
                    <a:grpSpLocks/>
                  </p:cNvGrpSpPr>
                  <p:nvPr/>
                </p:nvGrpSpPr>
                <p:grpSpPr bwMode="auto">
                  <a:xfrm>
                    <a:off x="0" y="0"/>
                    <a:ext cx="192" cy="4320"/>
                    <a:chOff x="0" y="-48"/>
                    <a:chExt cx="144" cy="4368"/>
                  </a:xfrm>
                </p:grpSpPr>
                <p:sp>
                  <p:nvSpPr>
                    <p:cNvPr id="37" name="Rectangle 10">
                      <a:extLst>
                        <a:ext uri="{FF2B5EF4-FFF2-40B4-BE49-F238E27FC236}">
                          <a16:creationId xmlns:a16="http://schemas.microsoft.com/office/drawing/2014/main" id="{04F300C5-29A9-A4E2-0626-D892BD6D451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8" name="Rectangle 11">
                      <a:extLst>
                        <a:ext uri="{FF2B5EF4-FFF2-40B4-BE49-F238E27FC236}">
                          <a16:creationId xmlns:a16="http://schemas.microsoft.com/office/drawing/2014/main" id="{55434870-67F6-DB4B-6694-EC28992CE0D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E063A85A-5306-5B6D-BE82-451022084EBF}"/>
                      </a:ext>
                    </a:extLst>
                  </p:cNvPr>
                  <p:cNvGrpSpPr>
                    <a:grpSpLocks/>
                  </p:cNvGrpSpPr>
                  <p:nvPr/>
                </p:nvGrpSpPr>
                <p:grpSpPr bwMode="auto">
                  <a:xfrm>
                    <a:off x="5674" y="24"/>
                    <a:ext cx="86" cy="4296"/>
                    <a:chOff x="5616" y="-48"/>
                    <a:chExt cx="144" cy="4368"/>
                  </a:xfrm>
                </p:grpSpPr>
                <p:sp>
                  <p:nvSpPr>
                    <p:cNvPr id="35" name="Rectangle 13">
                      <a:extLst>
                        <a:ext uri="{FF2B5EF4-FFF2-40B4-BE49-F238E27FC236}">
                          <a16:creationId xmlns:a16="http://schemas.microsoft.com/office/drawing/2014/main" id="{44EEF7C1-7854-B64B-0CA8-C1BD0DA9E44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6" name="Rectangle 14">
                      <a:extLst>
                        <a:ext uri="{FF2B5EF4-FFF2-40B4-BE49-F238E27FC236}">
                          <a16:creationId xmlns:a16="http://schemas.microsoft.com/office/drawing/2014/main" id="{3AC0BC72-497A-DA7D-23F7-64AF857D2EA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C9331679-8587-A889-44C6-C4B515184EF5}"/>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84BDCB66-D2F8-5691-D313-5CA5D8B4A45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166C622F-4582-AB8C-CE48-782A4E976E3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F0C71259-281E-9253-4C63-71B5904131AC}"/>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538717FD-D859-8285-E643-D0022303BF0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0CACE783-C9AB-4039-ACF7-F8296F02DD7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D95B138F-125F-0533-7BEA-929B0AFDE996}"/>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C8AB6F0B-C77A-874C-5D00-E22D180818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aphicFrame>
        <p:nvGraphicFramePr>
          <p:cNvPr id="3" name="Chart 2">
            <a:extLst>
              <a:ext uri="{FF2B5EF4-FFF2-40B4-BE49-F238E27FC236}">
                <a16:creationId xmlns:a16="http://schemas.microsoft.com/office/drawing/2014/main" id="{40DC1D97-86F8-9B0E-4AB1-AE3F874A7023}"/>
              </a:ext>
            </a:extLst>
          </p:cNvPr>
          <p:cNvGraphicFramePr>
            <a:graphicFrameLocks/>
          </p:cNvGraphicFramePr>
          <p:nvPr>
            <p:extLst>
              <p:ext uri="{D42A27DB-BD31-4B8C-83A1-F6EECF244321}">
                <p14:modId xmlns:p14="http://schemas.microsoft.com/office/powerpoint/2010/main" val="638699912"/>
              </p:ext>
            </p:extLst>
          </p:nvPr>
        </p:nvGraphicFramePr>
        <p:xfrm>
          <a:off x="685800" y="1249180"/>
          <a:ext cx="7848600" cy="5156215"/>
        </p:xfrm>
        <a:graphic>
          <a:graphicData uri="http://schemas.openxmlformats.org/drawingml/2006/chart">
            <c:chart xmlns:c="http://schemas.openxmlformats.org/drawingml/2006/chart" xmlns:r="http://schemas.openxmlformats.org/officeDocument/2006/relationships" r:id="rId4"/>
          </a:graphicData>
        </a:graphic>
      </p:graphicFrame>
      <p:sp>
        <p:nvSpPr>
          <p:cNvPr id="18" name="TextBox 17">
            <a:extLst>
              <a:ext uri="{FF2B5EF4-FFF2-40B4-BE49-F238E27FC236}">
                <a16:creationId xmlns:a16="http://schemas.microsoft.com/office/drawing/2014/main" id="{84E8AF52-4D96-6FC6-2CBC-10CFB7B32672}"/>
              </a:ext>
            </a:extLst>
          </p:cNvPr>
          <p:cNvSpPr txBox="1"/>
          <p:nvPr/>
        </p:nvSpPr>
        <p:spPr>
          <a:xfrm rot="16200000">
            <a:off x="-627137" y="3903985"/>
            <a:ext cx="2386102" cy="369332"/>
          </a:xfrm>
          <a:prstGeom prst="rect">
            <a:avLst/>
          </a:prstGeom>
          <a:noFill/>
        </p:spPr>
        <p:txBody>
          <a:bodyPr wrap="none" rtlCol="0">
            <a:spAutoFit/>
          </a:bodyPr>
          <a:lstStyle/>
          <a:p>
            <a:r>
              <a:rPr lang="en-US" dirty="0"/>
              <a:t>Power Density, W/m</a:t>
            </a:r>
            <a:r>
              <a:rPr lang="en-US" baseline="30000" dirty="0"/>
              <a:t>2</a:t>
            </a:r>
          </a:p>
        </p:txBody>
      </p:sp>
      <p:sp>
        <p:nvSpPr>
          <p:cNvPr id="19" name="TextBox 18">
            <a:extLst>
              <a:ext uri="{FF2B5EF4-FFF2-40B4-BE49-F238E27FC236}">
                <a16:creationId xmlns:a16="http://schemas.microsoft.com/office/drawing/2014/main" id="{AB6B8B3D-82CB-2FD6-6E8E-1491E8EB1F26}"/>
              </a:ext>
            </a:extLst>
          </p:cNvPr>
          <p:cNvSpPr txBox="1"/>
          <p:nvPr/>
        </p:nvSpPr>
        <p:spPr>
          <a:xfrm>
            <a:off x="4267200" y="6400800"/>
            <a:ext cx="2095445" cy="369332"/>
          </a:xfrm>
          <a:prstGeom prst="rect">
            <a:avLst/>
          </a:prstGeom>
          <a:noFill/>
        </p:spPr>
        <p:txBody>
          <a:bodyPr wrap="none" rtlCol="0">
            <a:spAutoFit/>
          </a:bodyPr>
          <a:lstStyle/>
          <a:p>
            <a:r>
              <a:rPr lang="en-US" dirty="0"/>
              <a:t>Wind Speed, (m/s)</a:t>
            </a:r>
          </a:p>
        </p:txBody>
      </p:sp>
    </p:spTree>
    <p:extLst>
      <p:ext uri="{BB962C8B-B14F-4D97-AF65-F5344CB8AC3E}">
        <p14:creationId xmlns:p14="http://schemas.microsoft.com/office/powerpoint/2010/main" val="23280198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F59AF-CA37-8D71-63FB-C1FBCA08D120}"/>
            </a:ext>
          </a:extLst>
        </p:cNvPr>
        <p:cNvGrpSpPr/>
        <p:nvPr/>
      </p:nvGrpSpPr>
      <p:grpSpPr>
        <a:xfrm>
          <a:off x="0" y="0"/>
          <a:ext cx="0" cy="0"/>
          <a:chOff x="0" y="0"/>
          <a:chExt cx="0" cy="0"/>
        </a:xfrm>
      </p:grpSpPr>
      <p:sp>
        <p:nvSpPr>
          <p:cNvPr id="48130" name="Title 3">
            <a:extLst>
              <a:ext uri="{FF2B5EF4-FFF2-40B4-BE49-F238E27FC236}">
                <a16:creationId xmlns:a16="http://schemas.microsoft.com/office/drawing/2014/main" id="{33026904-A787-9107-E20D-C8C7E0B7879D}"/>
              </a:ext>
            </a:extLst>
          </p:cNvPr>
          <p:cNvSpPr>
            <a:spLocks noGrp="1"/>
          </p:cNvSpPr>
          <p:nvPr>
            <p:ph type="title"/>
          </p:nvPr>
        </p:nvSpPr>
        <p:spPr>
          <a:xfrm>
            <a:off x="1524000" y="247302"/>
            <a:ext cx="6629400" cy="685800"/>
          </a:xfrm>
        </p:spPr>
        <p:txBody>
          <a:bodyPr/>
          <a:lstStyle/>
          <a:p>
            <a:r>
              <a:rPr lang="en-IN" sz="2800" dirty="0">
                <a:latin typeface="Times New Roman" panose="02020603050405020304" pitchFamily="18" charset="0"/>
                <a:cs typeface="Times New Roman" panose="02020603050405020304" pitchFamily="18" charset="0"/>
              </a:rPr>
              <a:t>Annual Energy Density Distribution</a:t>
            </a:r>
          </a:p>
        </p:txBody>
      </p:sp>
      <p:grpSp>
        <p:nvGrpSpPr>
          <p:cNvPr id="2" name="Group 1">
            <a:extLst>
              <a:ext uri="{FF2B5EF4-FFF2-40B4-BE49-F238E27FC236}">
                <a16:creationId xmlns:a16="http://schemas.microsoft.com/office/drawing/2014/main" id="{E4F34CB3-4E9A-27D9-7352-B1BDCA92E21D}"/>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4F7CD3BD-EBEB-7B56-E0EB-DB262DF971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4E7037F1-9D71-69D1-8B0B-548C58721EA5}"/>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6120B829-9C97-2CD3-5C2F-018CBE6F6874}"/>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EEAC13BC-5D9B-1FC7-72B4-DDE238E309F8}"/>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2947B57A-616C-3B44-8E9D-029D0009E267}"/>
                      </a:ext>
                    </a:extLst>
                  </p:cNvPr>
                  <p:cNvGrpSpPr>
                    <a:grpSpLocks/>
                  </p:cNvGrpSpPr>
                  <p:nvPr/>
                </p:nvGrpSpPr>
                <p:grpSpPr bwMode="auto">
                  <a:xfrm>
                    <a:off x="0" y="0"/>
                    <a:ext cx="192" cy="4320"/>
                    <a:chOff x="0" y="-48"/>
                    <a:chExt cx="144" cy="4368"/>
                  </a:xfrm>
                </p:grpSpPr>
                <p:sp>
                  <p:nvSpPr>
                    <p:cNvPr id="37" name="Rectangle 10">
                      <a:extLst>
                        <a:ext uri="{FF2B5EF4-FFF2-40B4-BE49-F238E27FC236}">
                          <a16:creationId xmlns:a16="http://schemas.microsoft.com/office/drawing/2014/main" id="{A239E89E-29E5-1387-EF23-42344FC28F3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8" name="Rectangle 11">
                      <a:extLst>
                        <a:ext uri="{FF2B5EF4-FFF2-40B4-BE49-F238E27FC236}">
                          <a16:creationId xmlns:a16="http://schemas.microsoft.com/office/drawing/2014/main" id="{DD85777A-AD70-71E0-601B-43A76B343EC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2138658A-E77E-B2CD-C027-7CF8C3B711DE}"/>
                      </a:ext>
                    </a:extLst>
                  </p:cNvPr>
                  <p:cNvGrpSpPr>
                    <a:grpSpLocks/>
                  </p:cNvGrpSpPr>
                  <p:nvPr/>
                </p:nvGrpSpPr>
                <p:grpSpPr bwMode="auto">
                  <a:xfrm>
                    <a:off x="5674" y="24"/>
                    <a:ext cx="86" cy="4296"/>
                    <a:chOff x="5616" y="-48"/>
                    <a:chExt cx="144" cy="4368"/>
                  </a:xfrm>
                </p:grpSpPr>
                <p:sp>
                  <p:nvSpPr>
                    <p:cNvPr id="35" name="Rectangle 13">
                      <a:extLst>
                        <a:ext uri="{FF2B5EF4-FFF2-40B4-BE49-F238E27FC236}">
                          <a16:creationId xmlns:a16="http://schemas.microsoft.com/office/drawing/2014/main" id="{DCE314ED-02AF-28FC-F3E7-EAC617BEB8F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6" name="Rectangle 14">
                      <a:extLst>
                        <a:ext uri="{FF2B5EF4-FFF2-40B4-BE49-F238E27FC236}">
                          <a16:creationId xmlns:a16="http://schemas.microsoft.com/office/drawing/2014/main" id="{2A828B37-81D2-55DF-012A-682C8CAC271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3D72EE91-0741-43BA-942D-26667A5090CD}"/>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F070A011-6F0B-AF16-5D52-BDEAFBB6C54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F60EC141-271D-7DAE-71C0-E2D09CAEEB0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8C465CDD-9165-78F2-82F3-2072BACCE4E2}"/>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C8E6FCD8-B06B-05E8-8639-DBB99FF00CA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D0ACDE11-A8CC-6A22-3631-A4D01CEE4F8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6D8939B6-8561-CE0C-DF8E-DC1BB47CA2B5}"/>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146C5C1D-4562-C540-A521-25C5FE683F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aphicFrame>
        <p:nvGraphicFramePr>
          <p:cNvPr id="3" name="Chart 2">
            <a:extLst>
              <a:ext uri="{FF2B5EF4-FFF2-40B4-BE49-F238E27FC236}">
                <a16:creationId xmlns:a16="http://schemas.microsoft.com/office/drawing/2014/main" id="{C6270055-B6BF-CD47-C29D-612BF0EAD6E3}"/>
              </a:ext>
            </a:extLst>
          </p:cNvPr>
          <p:cNvGraphicFramePr>
            <a:graphicFrameLocks/>
          </p:cNvGraphicFramePr>
          <p:nvPr>
            <p:extLst>
              <p:ext uri="{D42A27DB-BD31-4B8C-83A1-F6EECF244321}">
                <p14:modId xmlns:p14="http://schemas.microsoft.com/office/powerpoint/2010/main" val="1896062725"/>
              </p:ext>
            </p:extLst>
          </p:nvPr>
        </p:nvGraphicFramePr>
        <p:xfrm>
          <a:off x="826531" y="1306679"/>
          <a:ext cx="7936469" cy="4713121"/>
        </p:xfrm>
        <a:graphic>
          <a:graphicData uri="http://schemas.openxmlformats.org/drawingml/2006/chart">
            <c:chart xmlns:c="http://schemas.openxmlformats.org/drawingml/2006/chart" xmlns:r="http://schemas.openxmlformats.org/officeDocument/2006/relationships" r:id="rId4"/>
          </a:graphicData>
        </a:graphic>
      </p:graphicFrame>
      <p:sp>
        <p:nvSpPr>
          <p:cNvPr id="18" name="TextBox 17">
            <a:extLst>
              <a:ext uri="{FF2B5EF4-FFF2-40B4-BE49-F238E27FC236}">
                <a16:creationId xmlns:a16="http://schemas.microsoft.com/office/drawing/2014/main" id="{C120337F-BB4B-AA6D-2E94-62DE32CBD7E2}"/>
              </a:ext>
            </a:extLst>
          </p:cNvPr>
          <p:cNvSpPr txBox="1"/>
          <p:nvPr/>
        </p:nvSpPr>
        <p:spPr>
          <a:xfrm>
            <a:off x="4419600" y="6248400"/>
            <a:ext cx="2095445" cy="369332"/>
          </a:xfrm>
          <a:prstGeom prst="rect">
            <a:avLst/>
          </a:prstGeom>
          <a:noFill/>
        </p:spPr>
        <p:txBody>
          <a:bodyPr wrap="none" rtlCol="0">
            <a:spAutoFit/>
          </a:bodyPr>
          <a:lstStyle/>
          <a:p>
            <a:r>
              <a:rPr lang="en-US" dirty="0"/>
              <a:t>Wind Speed, (m/s)</a:t>
            </a:r>
          </a:p>
        </p:txBody>
      </p:sp>
      <p:sp>
        <p:nvSpPr>
          <p:cNvPr id="19" name="TextBox 18">
            <a:extLst>
              <a:ext uri="{FF2B5EF4-FFF2-40B4-BE49-F238E27FC236}">
                <a16:creationId xmlns:a16="http://schemas.microsoft.com/office/drawing/2014/main" id="{5686003A-A448-A30B-C086-C0FAB5D5246C}"/>
              </a:ext>
            </a:extLst>
          </p:cNvPr>
          <p:cNvSpPr txBox="1"/>
          <p:nvPr/>
        </p:nvSpPr>
        <p:spPr>
          <a:xfrm rot="16200000">
            <a:off x="-1133934" y="3500838"/>
            <a:ext cx="3399200" cy="369332"/>
          </a:xfrm>
          <a:prstGeom prst="rect">
            <a:avLst/>
          </a:prstGeom>
          <a:noFill/>
        </p:spPr>
        <p:txBody>
          <a:bodyPr wrap="none" rtlCol="0">
            <a:spAutoFit/>
          </a:bodyPr>
          <a:lstStyle/>
          <a:p>
            <a:r>
              <a:rPr lang="en-US" dirty="0"/>
              <a:t>Annual Energy Density, GJ/m</a:t>
            </a:r>
            <a:r>
              <a:rPr lang="en-US" baseline="30000" dirty="0"/>
              <a:t>2</a:t>
            </a:r>
          </a:p>
        </p:txBody>
      </p:sp>
    </p:spTree>
    <p:extLst>
      <p:ext uri="{BB962C8B-B14F-4D97-AF65-F5344CB8AC3E}">
        <p14:creationId xmlns:p14="http://schemas.microsoft.com/office/powerpoint/2010/main" val="40937092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FC447-DC42-6A7E-E5E4-C5A84183FE2B}"/>
            </a:ext>
          </a:extLst>
        </p:cNvPr>
        <p:cNvGrpSpPr/>
        <p:nvPr/>
      </p:nvGrpSpPr>
      <p:grpSpPr>
        <a:xfrm>
          <a:off x="0" y="0"/>
          <a:ext cx="0" cy="0"/>
          <a:chOff x="0" y="0"/>
          <a:chExt cx="0" cy="0"/>
        </a:xfrm>
      </p:grpSpPr>
      <p:sp>
        <p:nvSpPr>
          <p:cNvPr id="48130" name="Title 3">
            <a:extLst>
              <a:ext uri="{FF2B5EF4-FFF2-40B4-BE49-F238E27FC236}">
                <a16:creationId xmlns:a16="http://schemas.microsoft.com/office/drawing/2014/main" id="{7BEC8C1D-EE0E-C78A-AA48-068609C3D0D7}"/>
              </a:ext>
            </a:extLst>
          </p:cNvPr>
          <p:cNvSpPr>
            <a:spLocks noGrp="1"/>
          </p:cNvSpPr>
          <p:nvPr>
            <p:ph type="title"/>
          </p:nvPr>
        </p:nvSpPr>
        <p:spPr>
          <a:xfrm>
            <a:off x="1524000" y="247302"/>
            <a:ext cx="6629400" cy="971898"/>
          </a:xfrm>
        </p:spPr>
        <p:txBody>
          <a:bodyPr/>
          <a:lstStyle/>
          <a:p>
            <a:r>
              <a:rPr lang="en-IN" sz="2800" dirty="0">
                <a:latin typeface="Times New Roman" panose="02020603050405020304" pitchFamily="18" charset="0"/>
                <a:cs typeface="Times New Roman" panose="02020603050405020304" pitchFamily="18" charset="0"/>
              </a:rPr>
              <a:t>Normalized Annual Energy Density Distribution</a:t>
            </a:r>
          </a:p>
        </p:txBody>
      </p:sp>
      <p:grpSp>
        <p:nvGrpSpPr>
          <p:cNvPr id="2" name="Group 1">
            <a:extLst>
              <a:ext uri="{FF2B5EF4-FFF2-40B4-BE49-F238E27FC236}">
                <a16:creationId xmlns:a16="http://schemas.microsoft.com/office/drawing/2014/main" id="{5E1E7912-46F7-0F5D-0ED3-2CAB82A8D423}"/>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AA8E70A9-9A3C-E81F-6C94-06E86D8721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3F6DD2AA-D24F-8391-191D-71834B7E0AB2}"/>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A4D39E44-51F8-9F9F-BC1A-131F663079D6}"/>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8FA71833-6513-1F4D-86A1-2FFBA5CC1BC6}"/>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20D98136-E558-6E64-DB0B-ECC9D071DF5C}"/>
                      </a:ext>
                    </a:extLst>
                  </p:cNvPr>
                  <p:cNvGrpSpPr>
                    <a:grpSpLocks/>
                  </p:cNvGrpSpPr>
                  <p:nvPr/>
                </p:nvGrpSpPr>
                <p:grpSpPr bwMode="auto">
                  <a:xfrm>
                    <a:off x="0" y="0"/>
                    <a:ext cx="192" cy="4320"/>
                    <a:chOff x="0" y="-48"/>
                    <a:chExt cx="144" cy="4368"/>
                  </a:xfrm>
                </p:grpSpPr>
                <p:sp>
                  <p:nvSpPr>
                    <p:cNvPr id="37" name="Rectangle 10">
                      <a:extLst>
                        <a:ext uri="{FF2B5EF4-FFF2-40B4-BE49-F238E27FC236}">
                          <a16:creationId xmlns:a16="http://schemas.microsoft.com/office/drawing/2014/main" id="{849BF61F-7124-7C60-B0B2-97417B7CCDD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8" name="Rectangle 11">
                      <a:extLst>
                        <a:ext uri="{FF2B5EF4-FFF2-40B4-BE49-F238E27FC236}">
                          <a16:creationId xmlns:a16="http://schemas.microsoft.com/office/drawing/2014/main" id="{A90E1AB2-2C6C-8A15-EBD4-D75BB939EAC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3BE22B64-C2F2-C7A3-F222-E9F7134E8053}"/>
                      </a:ext>
                    </a:extLst>
                  </p:cNvPr>
                  <p:cNvGrpSpPr>
                    <a:grpSpLocks/>
                  </p:cNvGrpSpPr>
                  <p:nvPr/>
                </p:nvGrpSpPr>
                <p:grpSpPr bwMode="auto">
                  <a:xfrm>
                    <a:off x="5674" y="24"/>
                    <a:ext cx="86" cy="4296"/>
                    <a:chOff x="5616" y="-48"/>
                    <a:chExt cx="144" cy="4368"/>
                  </a:xfrm>
                </p:grpSpPr>
                <p:sp>
                  <p:nvSpPr>
                    <p:cNvPr id="35" name="Rectangle 13">
                      <a:extLst>
                        <a:ext uri="{FF2B5EF4-FFF2-40B4-BE49-F238E27FC236}">
                          <a16:creationId xmlns:a16="http://schemas.microsoft.com/office/drawing/2014/main" id="{B3288DFC-2FE2-7981-C855-DC2C7F143D5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6" name="Rectangle 14">
                      <a:extLst>
                        <a:ext uri="{FF2B5EF4-FFF2-40B4-BE49-F238E27FC236}">
                          <a16:creationId xmlns:a16="http://schemas.microsoft.com/office/drawing/2014/main" id="{37889BFB-706D-7D61-9088-9557B0A318E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EF28648D-42D8-700C-DD3D-F725DA021BD6}"/>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94254C58-1D4C-7182-EDF3-A74101F98DC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93388E95-5D34-12F3-7B05-237CE59C15F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719F2AEE-BD49-55B2-0D12-BBD5C26266F4}"/>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CC4C6492-2958-F917-44A3-E180284B34F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E2852E8F-8CC4-2A63-9BD6-731E275DC6F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3944D5A3-C672-218E-6C5F-B669C7DB5001}"/>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25278978-1A9A-BC30-891A-5051E7372F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18" name="TextBox 17">
            <a:extLst>
              <a:ext uri="{FF2B5EF4-FFF2-40B4-BE49-F238E27FC236}">
                <a16:creationId xmlns:a16="http://schemas.microsoft.com/office/drawing/2014/main" id="{BF3B4A4F-8F93-5A89-B613-324CE6A77FBF}"/>
              </a:ext>
            </a:extLst>
          </p:cNvPr>
          <p:cNvSpPr txBox="1"/>
          <p:nvPr/>
        </p:nvSpPr>
        <p:spPr>
          <a:xfrm>
            <a:off x="4419600" y="6248400"/>
            <a:ext cx="2095445" cy="369332"/>
          </a:xfrm>
          <a:prstGeom prst="rect">
            <a:avLst/>
          </a:prstGeom>
          <a:noFill/>
        </p:spPr>
        <p:txBody>
          <a:bodyPr wrap="none" rtlCol="0">
            <a:spAutoFit/>
          </a:bodyPr>
          <a:lstStyle/>
          <a:p>
            <a:r>
              <a:rPr lang="en-US" dirty="0"/>
              <a:t>Wind Speed, (m/s)</a:t>
            </a:r>
          </a:p>
        </p:txBody>
      </p:sp>
      <p:graphicFrame>
        <p:nvGraphicFramePr>
          <p:cNvPr id="20" name="Chart 19">
            <a:extLst>
              <a:ext uri="{FF2B5EF4-FFF2-40B4-BE49-F238E27FC236}">
                <a16:creationId xmlns:a16="http://schemas.microsoft.com/office/drawing/2014/main" id="{6999307C-2D00-1A08-C6DE-2A7BB9A6158E}"/>
              </a:ext>
            </a:extLst>
          </p:cNvPr>
          <p:cNvGraphicFramePr>
            <a:graphicFrameLocks/>
          </p:cNvGraphicFramePr>
          <p:nvPr>
            <p:extLst>
              <p:ext uri="{D42A27DB-BD31-4B8C-83A1-F6EECF244321}">
                <p14:modId xmlns:p14="http://schemas.microsoft.com/office/powerpoint/2010/main" val="2519888682"/>
              </p:ext>
            </p:extLst>
          </p:nvPr>
        </p:nvGraphicFramePr>
        <p:xfrm>
          <a:off x="903260" y="1453840"/>
          <a:ext cx="7859740" cy="456596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2611422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B8739-E979-41DC-AED4-29302C8FD62C}"/>
            </a:ext>
          </a:extLst>
        </p:cNvPr>
        <p:cNvGrpSpPr/>
        <p:nvPr/>
      </p:nvGrpSpPr>
      <p:grpSpPr>
        <a:xfrm>
          <a:off x="0" y="0"/>
          <a:ext cx="0" cy="0"/>
          <a:chOff x="0" y="0"/>
          <a:chExt cx="0" cy="0"/>
        </a:xfrm>
      </p:grpSpPr>
      <p:sp>
        <p:nvSpPr>
          <p:cNvPr id="48130" name="Title 3">
            <a:extLst>
              <a:ext uri="{FF2B5EF4-FFF2-40B4-BE49-F238E27FC236}">
                <a16:creationId xmlns:a16="http://schemas.microsoft.com/office/drawing/2014/main" id="{BA78C49C-7B1F-262E-C810-F9BD21B59839}"/>
              </a:ext>
            </a:extLst>
          </p:cNvPr>
          <p:cNvSpPr>
            <a:spLocks noGrp="1"/>
          </p:cNvSpPr>
          <p:nvPr>
            <p:ph type="title"/>
          </p:nvPr>
        </p:nvSpPr>
        <p:spPr>
          <a:xfrm>
            <a:off x="1524000" y="363919"/>
            <a:ext cx="6629400" cy="685800"/>
          </a:xfrm>
        </p:spPr>
        <p:txBody>
          <a:bodyPr/>
          <a:lstStyle/>
          <a:p>
            <a:r>
              <a:rPr lang="en-IN" sz="2800" dirty="0" err="1">
                <a:latin typeface="Times New Roman" panose="02020603050405020304" pitchFamily="18" charset="0"/>
                <a:cs typeface="Times New Roman" panose="02020603050405020304" pitchFamily="18" charset="0"/>
              </a:rPr>
              <a:t>Cummulative</a:t>
            </a:r>
            <a:r>
              <a:rPr lang="en-IN" sz="2800" dirty="0">
                <a:latin typeface="Times New Roman" panose="02020603050405020304" pitchFamily="18" charset="0"/>
                <a:cs typeface="Times New Roman" panose="02020603050405020304" pitchFamily="18" charset="0"/>
              </a:rPr>
              <a:t> Energy Per Yeat</a:t>
            </a:r>
          </a:p>
        </p:txBody>
      </p:sp>
      <p:grpSp>
        <p:nvGrpSpPr>
          <p:cNvPr id="2" name="Group 1">
            <a:extLst>
              <a:ext uri="{FF2B5EF4-FFF2-40B4-BE49-F238E27FC236}">
                <a16:creationId xmlns:a16="http://schemas.microsoft.com/office/drawing/2014/main" id="{312333D4-1ECD-3FE4-2157-BA9766DDAE97}"/>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A2EFF2F9-8E9E-3538-FFA4-AAA24CA192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4682855D-6952-3062-88F7-C51888612621}"/>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607F0141-2AD1-EF66-EC3B-7B15F0473C33}"/>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2E317299-1ADF-1290-D2AD-BAB40D8A7D3E}"/>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789F6145-D5BB-ABE7-589C-6EFBB1FC518D}"/>
                      </a:ext>
                    </a:extLst>
                  </p:cNvPr>
                  <p:cNvGrpSpPr>
                    <a:grpSpLocks/>
                  </p:cNvGrpSpPr>
                  <p:nvPr/>
                </p:nvGrpSpPr>
                <p:grpSpPr bwMode="auto">
                  <a:xfrm>
                    <a:off x="0" y="0"/>
                    <a:ext cx="192" cy="4320"/>
                    <a:chOff x="0" y="-48"/>
                    <a:chExt cx="144" cy="4368"/>
                  </a:xfrm>
                </p:grpSpPr>
                <p:sp>
                  <p:nvSpPr>
                    <p:cNvPr id="37" name="Rectangle 10">
                      <a:extLst>
                        <a:ext uri="{FF2B5EF4-FFF2-40B4-BE49-F238E27FC236}">
                          <a16:creationId xmlns:a16="http://schemas.microsoft.com/office/drawing/2014/main" id="{9DCF98F1-146B-5DF7-81DA-33DC24E0C05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8" name="Rectangle 11">
                      <a:extLst>
                        <a:ext uri="{FF2B5EF4-FFF2-40B4-BE49-F238E27FC236}">
                          <a16:creationId xmlns:a16="http://schemas.microsoft.com/office/drawing/2014/main" id="{FE5B210E-FF4A-6A51-5847-687CD5F77A9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F4A9F0A5-A809-42FE-183B-B53C40C804F4}"/>
                      </a:ext>
                    </a:extLst>
                  </p:cNvPr>
                  <p:cNvGrpSpPr>
                    <a:grpSpLocks/>
                  </p:cNvGrpSpPr>
                  <p:nvPr/>
                </p:nvGrpSpPr>
                <p:grpSpPr bwMode="auto">
                  <a:xfrm>
                    <a:off x="5674" y="24"/>
                    <a:ext cx="86" cy="4296"/>
                    <a:chOff x="5616" y="-48"/>
                    <a:chExt cx="144" cy="4368"/>
                  </a:xfrm>
                </p:grpSpPr>
                <p:sp>
                  <p:nvSpPr>
                    <p:cNvPr id="35" name="Rectangle 13">
                      <a:extLst>
                        <a:ext uri="{FF2B5EF4-FFF2-40B4-BE49-F238E27FC236}">
                          <a16:creationId xmlns:a16="http://schemas.microsoft.com/office/drawing/2014/main" id="{1A1A9561-6F09-071B-A8AE-9AF103450AE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6" name="Rectangle 14">
                      <a:extLst>
                        <a:ext uri="{FF2B5EF4-FFF2-40B4-BE49-F238E27FC236}">
                          <a16:creationId xmlns:a16="http://schemas.microsoft.com/office/drawing/2014/main" id="{7EE7C2A8-E96E-5C4F-2CCA-C7C646935BA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5699E2CE-6E0B-828A-B4CF-C0B2B510DF13}"/>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DC9CE4F0-0553-1903-25D6-87110500BAF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A643FBDE-3CFB-75DE-6CF9-799838C1980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68197B2C-157A-2145-58FB-163AC0840AF7}"/>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87572BD8-B9B6-0C9F-CBBD-E72C3D6706A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4D1B730E-F4A7-BD2F-D684-A2B155A1F95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C0292C85-D642-F7CB-CB0B-49DDDDE326E6}"/>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738E297B-F69B-A090-7FB8-96AB72A6E0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aphicFrame>
        <p:nvGraphicFramePr>
          <p:cNvPr id="3" name="Chart 2">
            <a:extLst>
              <a:ext uri="{FF2B5EF4-FFF2-40B4-BE49-F238E27FC236}">
                <a16:creationId xmlns:a16="http://schemas.microsoft.com/office/drawing/2014/main" id="{7303178B-F4D8-C56C-9C60-4B5DA421B5FC}"/>
              </a:ext>
            </a:extLst>
          </p:cNvPr>
          <p:cNvGraphicFramePr>
            <a:graphicFrameLocks/>
          </p:cNvGraphicFramePr>
          <p:nvPr>
            <p:extLst>
              <p:ext uri="{D42A27DB-BD31-4B8C-83A1-F6EECF244321}">
                <p14:modId xmlns:p14="http://schemas.microsoft.com/office/powerpoint/2010/main" val="83315294"/>
              </p:ext>
            </p:extLst>
          </p:nvPr>
        </p:nvGraphicFramePr>
        <p:xfrm>
          <a:off x="951611" y="1335225"/>
          <a:ext cx="8077200" cy="5158856"/>
        </p:xfrm>
        <a:graphic>
          <a:graphicData uri="http://schemas.openxmlformats.org/drawingml/2006/chart">
            <c:chart xmlns:c="http://schemas.openxmlformats.org/drawingml/2006/chart" xmlns:r="http://schemas.openxmlformats.org/officeDocument/2006/relationships" r:id="rId4"/>
          </a:graphicData>
        </a:graphic>
      </p:graphicFrame>
      <p:sp>
        <p:nvSpPr>
          <p:cNvPr id="19" name="TextBox 18">
            <a:extLst>
              <a:ext uri="{FF2B5EF4-FFF2-40B4-BE49-F238E27FC236}">
                <a16:creationId xmlns:a16="http://schemas.microsoft.com/office/drawing/2014/main" id="{3B697F81-D1EA-CBB2-F441-B064DAC145B2}"/>
              </a:ext>
            </a:extLst>
          </p:cNvPr>
          <p:cNvSpPr txBox="1"/>
          <p:nvPr/>
        </p:nvSpPr>
        <p:spPr>
          <a:xfrm>
            <a:off x="4419600" y="6248400"/>
            <a:ext cx="2095445" cy="369332"/>
          </a:xfrm>
          <a:prstGeom prst="rect">
            <a:avLst/>
          </a:prstGeom>
          <a:noFill/>
        </p:spPr>
        <p:txBody>
          <a:bodyPr wrap="none" rtlCol="0">
            <a:spAutoFit/>
          </a:bodyPr>
          <a:lstStyle/>
          <a:p>
            <a:r>
              <a:rPr lang="en-US" dirty="0"/>
              <a:t>Wind Speed, (m/s)</a:t>
            </a:r>
          </a:p>
        </p:txBody>
      </p:sp>
      <p:sp>
        <p:nvSpPr>
          <p:cNvPr id="20" name="TextBox 19">
            <a:extLst>
              <a:ext uri="{FF2B5EF4-FFF2-40B4-BE49-F238E27FC236}">
                <a16:creationId xmlns:a16="http://schemas.microsoft.com/office/drawing/2014/main" id="{A80325F6-D70B-3F24-93CB-47E211BF02B9}"/>
              </a:ext>
            </a:extLst>
          </p:cNvPr>
          <p:cNvSpPr txBox="1"/>
          <p:nvPr/>
        </p:nvSpPr>
        <p:spPr>
          <a:xfrm rot="16200000">
            <a:off x="-1772761" y="3500838"/>
            <a:ext cx="4676858" cy="369332"/>
          </a:xfrm>
          <a:prstGeom prst="rect">
            <a:avLst/>
          </a:prstGeom>
          <a:noFill/>
        </p:spPr>
        <p:txBody>
          <a:bodyPr wrap="none" rtlCol="0">
            <a:spAutoFit/>
          </a:bodyPr>
          <a:lstStyle/>
          <a:p>
            <a:r>
              <a:rPr lang="en-US" dirty="0" err="1"/>
              <a:t>Cummulative</a:t>
            </a:r>
            <a:r>
              <a:rPr lang="en-US" dirty="0"/>
              <a:t> Annual Energy Density, GJ/m</a:t>
            </a:r>
            <a:r>
              <a:rPr lang="en-US" baseline="30000" dirty="0"/>
              <a:t>2</a:t>
            </a:r>
          </a:p>
        </p:txBody>
      </p:sp>
      <mc:AlternateContent xmlns:mc="http://schemas.openxmlformats.org/markup-compatibility/2006">
        <mc:Choice xmlns:p14="http://schemas.microsoft.com/office/powerpoint/2010/main" Requires="p14">
          <p:contentPart p14:bwMode="auto" r:id="rId5">
            <p14:nvContentPartPr>
              <p14:cNvPr id="18" name="Ink 17">
                <a:extLst>
                  <a:ext uri="{FF2B5EF4-FFF2-40B4-BE49-F238E27FC236}">
                    <a16:creationId xmlns:a16="http://schemas.microsoft.com/office/drawing/2014/main" id="{44E15D2B-E804-6EC3-A8C1-749DE4AB5523}"/>
                  </a:ext>
                </a:extLst>
              </p14:cNvPr>
              <p14:cNvContentPartPr/>
              <p14:nvPr/>
            </p14:nvContentPartPr>
            <p14:xfrm>
              <a:off x="5951160" y="1974960"/>
              <a:ext cx="3003120" cy="4230360"/>
            </p14:xfrm>
          </p:contentPart>
        </mc:Choice>
        <mc:Fallback>
          <p:pic>
            <p:nvPicPr>
              <p:cNvPr id="18" name="Ink 17">
                <a:extLst>
                  <a:ext uri="{FF2B5EF4-FFF2-40B4-BE49-F238E27FC236}">
                    <a16:creationId xmlns:a16="http://schemas.microsoft.com/office/drawing/2014/main" id="{44E15D2B-E804-6EC3-A8C1-749DE4AB5523}"/>
                  </a:ext>
                </a:extLst>
              </p:cNvPr>
              <p:cNvPicPr/>
              <p:nvPr/>
            </p:nvPicPr>
            <p:blipFill>
              <a:blip r:embed="rId6"/>
              <a:stretch>
                <a:fillRect/>
              </a:stretch>
            </p:blipFill>
            <p:spPr>
              <a:xfrm>
                <a:off x="5941800" y="1965600"/>
                <a:ext cx="3021840" cy="4249080"/>
              </a:xfrm>
              <a:prstGeom prst="rect">
                <a:avLst/>
              </a:prstGeom>
            </p:spPr>
          </p:pic>
        </mc:Fallback>
      </mc:AlternateContent>
    </p:spTree>
    <p:extLst>
      <p:ext uri="{BB962C8B-B14F-4D97-AF65-F5344CB8AC3E}">
        <p14:creationId xmlns:p14="http://schemas.microsoft.com/office/powerpoint/2010/main" val="6565852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itle 1">
            <a:extLst>
              <a:ext uri="{FF2B5EF4-FFF2-40B4-BE49-F238E27FC236}">
                <a16:creationId xmlns:a16="http://schemas.microsoft.com/office/drawing/2014/main" id="{DFABC384-6AE3-407A-C8D0-1FEBE24AD096}"/>
              </a:ext>
            </a:extLst>
          </p:cNvPr>
          <p:cNvSpPr>
            <a:spLocks noGrp="1" noChangeArrowheads="1"/>
          </p:cNvSpPr>
          <p:nvPr>
            <p:ph type="title"/>
          </p:nvPr>
        </p:nvSpPr>
        <p:spPr>
          <a:xfrm>
            <a:off x="1584572" y="272161"/>
            <a:ext cx="6400800" cy="838200"/>
          </a:xfrm>
        </p:spPr>
        <p:txBody>
          <a:bodyPr/>
          <a:lstStyle/>
          <a:p>
            <a:r>
              <a:rPr lang="en-US" altLang="en-US" sz="2800" dirty="0"/>
              <a:t>Power curve of Wind Turbine</a:t>
            </a:r>
          </a:p>
        </p:txBody>
      </p:sp>
      <p:grpSp>
        <p:nvGrpSpPr>
          <p:cNvPr id="2" name="Group 1">
            <a:extLst>
              <a:ext uri="{FF2B5EF4-FFF2-40B4-BE49-F238E27FC236}">
                <a16:creationId xmlns:a16="http://schemas.microsoft.com/office/drawing/2014/main" id="{31BD1589-8549-A448-3E86-DD0066BAFCC4}"/>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604ACB9A-800F-F42E-D2AA-C5AE41BEC8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A9CB2E12-E9D7-C70E-6BA7-E7124ED8C28A}"/>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656EA2A9-0F2D-3603-C634-31B4748D8ADD}"/>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25A9D3D1-9A31-E2D0-E0CA-B2E774D2BC4C}"/>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69F83104-5FBE-8963-80F9-F0162869DE0D}"/>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DCFE5A48-E89A-6609-E544-A8FA97BDBC9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FB588313-5BA8-A085-6710-5365B172121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929CA837-BE0C-EFDC-C402-EA54DF4F8935}"/>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EC10662B-9BE3-C02B-6520-F2D7A009B60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1CF8C550-D7DC-5567-DCD8-6825AC8056D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77F98FD8-7E06-6BEC-9BA1-D7C170162969}"/>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F15D4ABA-719E-0CBF-1159-E9F8F40259C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9DF1E1E4-52CA-2E49-A421-2A04B046631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3B11755D-C342-2F94-91D5-D02C68DCA7F9}"/>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28F62F91-7F50-E62F-AD41-CE5FFA7AA6E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E33871D0-6A90-24B1-597B-EDB6B4CDFCC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499852B4-90BC-5EE0-BA8A-04EDA5E9FC32}"/>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9B5A8297-8E92-EB6E-3070-5B330A8AAE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3" name="Picture 22">
            <a:extLst>
              <a:ext uri="{FF2B5EF4-FFF2-40B4-BE49-F238E27FC236}">
                <a16:creationId xmlns:a16="http://schemas.microsoft.com/office/drawing/2014/main" id="{81CDBC20-A10A-4CCB-74D3-DB029251AFF9}"/>
              </a:ext>
            </a:extLst>
          </p:cNvPr>
          <p:cNvPicPr>
            <a:picLocks noChangeAspect="1"/>
          </p:cNvPicPr>
          <p:nvPr/>
        </p:nvPicPr>
        <p:blipFill>
          <a:blip r:embed="rId4"/>
          <a:stretch>
            <a:fillRect/>
          </a:stretch>
        </p:blipFill>
        <p:spPr>
          <a:xfrm>
            <a:off x="316022" y="1401026"/>
            <a:ext cx="8691453" cy="4694856"/>
          </a:xfrm>
          <a:prstGeom prst="rect">
            <a:avLst/>
          </a:prstGeom>
        </p:spPr>
      </p:pic>
    </p:spTree>
    <p:extLst>
      <p:ext uri="{BB962C8B-B14F-4D97-AF65-F5344CB8AC3E}">
        <p14:creationId xmlns:p14="http://schemas.microsoft.com/office/powerpoint/2010/main" val="38315703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70706" y="1225550"/>
            <a:ext cx="8029575" cy="5419725"/>
          </a:xfrm>
          <a:prstGeom prst="rect">
            <a:avLst/>
          </a:prstGeom>
        </p:spPr>
      </p:pic>
      <p:sp>
        <p:nvSpPr>
          <p:cNvPr id="48130" name="Title 3"/>
          <p:cNvSpPr>
            <a:spLocks noGrp="1"/>
          </p:cNvSpPr>
          <p:nvPr>
            <p:ph type="title"/>
          </p:nvPr>
        </p:nvSpPr>
        <p:spPr>
          <a:xfrm>
            <a:off x="1568514" y="304800"/>
            <a:ext cx="6629400" cy="685800"/>
          </a:xfrm>
        </p:spPr>
        <p:txBody>
          <a:bodyPr/>
          <a:lstStyle/>
          <a:p>
            <a:r>
              <a:rPr lang="en-IN" sz="2800" dirty="0">
                <a:latin typeface="Times New Roman" panose="02020603050405020304" pitchFamily="18" charset="0"/>
                <a:cs typeface="Times New Roman" panose="02020603050405020304" pitchFamily="18" charset="0"/>
              </a:rPr>
              <a:t>Power Curve Supplied by Manufacturer</a:t>
            </a:r>
          </a:p>
        </p:txBody>
      </p:sp>
      <p:sp>
        <p:nvSpPr>
          <p:cNvPr id="48132" name="Rectangle 5"/>
          <p:cNvSpPr>
            <a:spLocks noChangeArrowheads="1"/>
          </p:cNvSpPr>
          <p:nvPr/>
        </p:nvSpPr>
        <p:spPr bwMode="auto">
          <a:xfrm>
            <a:off x="4351338" y="1422393"/>
            <a:ext cx="3657600" cy="1938338"/>
          </a:xfrm>
          <a:prstGeom prst="rect">
            <a:avLst/>
          </a:prstGeom>
          <a:solidFill>
            <a:schemeClr val="bg1"/>
          </a:solidFill>
          <a:ln>
            <a:noFill/>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pt-BR" sz="2400" b="0" dirty="0">
                <a:latin typeface="Times New Roman" panose="02020603050405020304" pitchFamily="18" charset="0"/>
                <a:cs typeface="Times New Roman" panose="02020603050405020304" pitchFamily="18" charset="0"/>
              </a:rPr>
              <a:t>Vestas turbine V63</a:t>
            </a:r>
          </a:p>
          <a:p>
            <a:pPr eaLnBrk="1" hangingPunct="1">
              <a:spcBef>
                <a:spcPct val="0"/>
              </a:spcBef>
              <a:buFontTx/>
              <a:buNone/>
            </a:pPr>
            <a:r>
              <a:rPr lang="pt-BR" sz="2400" b="0" dirty="0">
                <a:latin typeface="Times New Roman" panose="02020603050405020304" pitchFamily="18" charset="0"/>
                <a:cs typeface="Times New Roman" panose="02020603050405020304" pitchFamily="18" charset="0"/>
              </a:rPr>
              <a:t> Cut-in speed = 5 </a:t>
            </a:r>
            <a:r>
              <a:rPr lang="pt-BR" sz="2400" b="0" i="1" dirty="0">
                <a:latin typeface="Times New Roman" panose="02020603050405020304" pitchFamily="18" charset="0"/>
                <a:cs typeface="Times New Roman" panose="02020603050405020304" pitchFamily="18" charset="0"/>
              </a:rPr>
              <a:t>m/s</a:t>
            </a:r>
            <a:r>
              <a:rPr lang="pt-BR" sz="2400" b="0" dirty="0">
                <a:latin typeface="Times New Roman" panose="02020603050405020304" pitchFamily="18" charset="0"/>
                <a:cs typeface="Times New Roman" panose="02020603050405020304" pitchFamily="18" charset="0"/>
              </a:rPr>
              <a:t>, </a:t>
            </a:r>
          </a:p>
          <a:p>
            <a:pPr eaLnBrk="1" hangingPunct="1">
              <a:spcBef>
                <a:spcPct val="0"/>
              </a:spcBef>
              <a:buFontTx/>
              <a:buNone/>
            </a:pPr>
            <a:r>
              <a:rPr lang="pt-BR" sz="2400" b="0" dirty="0">
                <a:latin typeface="Times New Roman" panose="02020603050405020304" pitchFamily="18" charset="0"/>
                <a:cs typeface="Times New Roman" panose="02020603050405020304" pitchFamily="18" charset="0"/>
              </a:rPr>
              <a:t>Cut-out speed = 25 </a:t>
            </a:r>
            <a:r>
              <a:rPr lang="pt-BR" sz="2400" b="0" i="1" dirty="0">
                <a:latin typeface="Times New Roman" panose="02020603050405020304" pitchFamily="18" charset="0"/>
                <a:cs typeface="Times New Roman" panose="02020603050405020304" pitchFamily="18" charset="0"/>
              </a:rPr>
              <a:t>m/s</a:t>
            </a:r>
          </a:p>
          <a:p>
            <a:pPr eaLnBrk="1" hangingPunct="1">
              <a:spcBef>
                <a:spcPct val="0"/>
              </a:spcBef>
              <a:buFontTx/>
              <a:buNone/>
            </a:pPr>
            <a:r>
              <a:rPr lang="pt-BR" sz="2400" b="0" dirty="0">
                <a:latin typeface="Times New Roman" panose="02020603050405020304" pitchFamily="18" charset="0"/>
                <a:cs typeface="Times New Roman" panose="02020603050405020304" pitchFamily="18" charset="0"/>
              </a:rPr>
              <a:t> Nominal </a:t>
            </a:r>
            <a:r>
              <a:rPr lang="en-IN" sz="2400" b="0" dirty="0">
                <a:latin typeface="Times New Roman" panose="02020603050405020304" pitchFamily="18" charset="0"/>
                <a:cs typeface="Times New Roman" panose="02020603050405020304" pitchFamily="18" charset="0"/>
              </a:rPr>
              <a:t>power = 1.5 </a:t>
            </a:r>
            <a:r>
              <a:rPr lang="en-IN" sz="2400" b="0" i="1" dirty="0">
                <a:latin typeface="Times New Roman" panose="02020603050405020304" pitchFamily="18" charset="0"/>
                <a:cs typeface="Times New Roman" panose="02020603050405020304" pitchFamily="18" charset="0"/>
              </a:rPr>
              <a:t>MW</a:t>
            </a:r>
          </a:p>
          <a:p>
            <a:pPr eaLnBrk="1" hangingPunct="1">
              <a:spcBef>
                <a:spcPct val="0"/>
              </a:spcBef>
              <a:buFontTx/>
              <a:buNone/>
            </a:pPr>
            <a:r>
              <a:rPr lang="en-IN" sz="2400" b="0" dirty="0">
                <a:latin typeface="Times New Roman" panose="02020603050405020304" pitchFamily="18" charset="0"/>
                <a:cs typeface="Times New Roman" panose="02020603050405020304" pitchFamily="18" charset="0"/>
              </a:rPr>
              <a:t> Nominal speed = 16 </a:t>
            </a:r>
            <a:r>
              <a:rPr lang="en-IN" sz="2400" b="0" i="1" dirty="0">
                <a:latin typeface="Times New Roman" panose="02020603050405020304" pitchFamily="18" charset="0"/>
                <a:cs typeface="Times New Roman" panose="02020603050405020304" pitchFamily="18" charset="0"/>
              </a:rPr>
              <a:t>m/s</a:t>
            </a:r>
            <a:r>
              <a:rPr lang="en-IN" sz="2400" b="0" dirty="0">
                <a:latin typeface="Times New Roman" panose="02020603050405020304" pitchFamily="18" charset="0"/>
                <a:cs typeface="Times New Roman" panose="02020603050405020304" pitchFamily="18" charset="0"/>
              </a:rPr>
              <a:t>.</a:t>
            </a:r>
          </a:p>
        </p:txBody>
      </p:sp>
      <p:sp>
        <p:nvSpPr>
          <p:cNvPr id="34" name="Freeform 33"/>
          <p:cNvSpPr/>
          <p:nvPr/>
        </p:nvSpPr>
        <p:spPr>
          <a:xfrm>
            <a:off x="1524000" y="1371600"/>
            <a:ext cx="6553200" cy="4434840"/>
          </a:xfrm>
          <a:custGeom>
            <a:avLst/>
            <a:gdLst>
              <a:gd name="connsiteX0" fmla="*/ 0 w 6553200"/>
              <a:gd name="connsiteY0" fmla="*/ 4434840 h 4434840"/>
              <a:gd name="connsiteX1" fmla="*/ 381000 w 6553200"/>
              <a:gd name="connsiteY1" fmla="*/ 4160520 h 4434840"/>
              <a:gd name="connsiteX2" fmla="*/ 929640 w 6553200"/>
              <a:gd name="connsiteY2" fmla="*/ 3489960 h 4434840"/>
              <a:gd name="connsiteX3" fmla="*/ 1508760 w 6553200"/>
              <a:gd name="connsiteY3" fmla="*/ 2286000 h 4434840"/>
              <a:gd name="connsiteX4" fmla="*/ 2011680 w 6553200"/>
              <a:gd name="connsiteY4" fmla="*/ 1310640 h 4434840"/>
              <a:gd name="connsiteX5" fmla="*/ 2209800 w 6553200"/>
              <a:gd name="connsiteY5" fmla="*/ 853440 h 4434840"/>
              <a:gd name="connsiteX6" fmla="*/ 2377440 w 6553200"/>
              <a:gd name="connsiteY6" fmla="*/ 640080 h 4434840"/>
              <a:gd name="connsiteX7" fmla="*/ 2651760 w 6553200"/>
              <a:gd name="connsiteY7" fmla="*/ 289560 h 4434840"/>
              <a:gd name="connsiteX8" fmla="*/ 2895600 w 6553200"/>
              <a:gd name="connsiteY8" fmla="*/ 91440 h 4434840"/>
              <a:gd name="connsiteX9" fmla="*/ 3078480 w 6553200"/>
              <a:gd name="connsiteY9" fmla="*/ 15240 h 4434840"/>
              <a:gd name="connsiteX10" fmla="*/ 3291840 w 6553200"/>
              <a:gd name="connsiteY10" fmla="*/ 0 h 4434840"/>
              <a:gd name="connsiteX11" fmla="*/ 6553200 w 6553200"/>
              <a:gd name="connsiteY11" fmla="*/ 0 h 4434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53200" h="4434840">
                <a:moveTo>
                  <a:pt x="0" y="4434840"/>
                </a:moveTo>
                <a:cubicBezTo>
                  <a:pt x="113030" y="4376420"/>
                  <a:pt x="226060" y="4318000"/>
                  <a:pt x="381000" y="4160520"/>
                </a:cubicBezTo>
                <a:cubicBezTo>
                  <a:pt x="535940" y="4003040"/>
                  <a:pt x="741680" y="3802380"/>
                  <a:pt x="929640" y="3489960"/>
                </a:cubicBezTo>
                <a:cubicBezTo>
                  <a:pt x="1117600" y="3177540"/>
                  <a:pt x="1328420" y="2649220"/>
                  <a:pt x="1508760" y="2286000"/>
                </a:cubicBezTo>
                <a:cubicBezTo>
                  <a:pt x="1689100" y="1922780"/>
                  <a:pt x="1894840" y="1549400"/>
                  <a:pt x="2011680" y="1310640"/>
                </a:cubicBezTo>
                <a:cubicBezTo>
                  <a:pt x="2128520" y="1071880"/>
                  <a:pt x="2148840" y="965200"/>
                  <a:pt x="2209800" y="853440"/>
                </a:cubicBezTo>
                <a:cubicBezTo>
                  <a:pt x="2270760" y="741680"/>
                  <a:pt x="2377440" y="640080"/>
                  <a:pt x="2377440" y="640080"/>
                </a:cubicBezTo>
                <a:cubicBezTo>
                  <a:pt x="2451100" y="546100"/>
                  <a:pt x="2565400" y="381000"/>
                  <a:pt x="2651760" y="289560"/>
                </a:cubicBezTo>
                <a:cubicBezTo>
                  <a:pt x="2738120" y="198120"/>
                  <a:pt x="2824480" y="137160"/>
                  <a:pt x="2895600" y="91440"/>
                </a:cubicBezTo>
                <a:cubicBezTo>
                  <a:pt x="2966720" y="45720"/>
                  <a:pt x="3012440" y="30480"/>
                  <a:pt x="3078480" y="15240"/>
                </a:cubicBezTo>
                <a:cubicBezTo>
                  <a:pt x="3144520" y="0"/>
                  <a:pt x="3291840" y="0"/>
                  <a:pt x="3291840" y="0"/>
                </a:cubicBezTo>
                <a:lnTo>
                  <a:pt x="6553200" y="0"/>
                </a:lnTo>
              </a:path>
            </a:pathLst>
          </a:cu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2" name="Group 1">
            <a:extLst>
              <a:ext uri="{FF2B5EF4-FFF2-40B4-BE49-F238E27FC236}">
                <a16:creationId xmlns:a16="http://schemas.microsoft.com/office/drawing/2014/main" id="{CA4A1916-61E4-F1E7-FC8D-B03D78E9FD24}"/>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B753FA7C-407C-74CE-70E7-C687C578B5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64412EBC-A24B-9424-CD6B-25ADE6A263EE}"/>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B81F68B1-A5C0-F7D4-E860-06794BE97461}"/>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93953B23-46E3-6F24-1549-8275FBABAEE9}"/>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02264B82-C683-F936-66D9-C07683B1DB2F}"/>
                      </a:ext>
                    </a:extLst>
                  </p:cNvPr>
                  <p:cNvGrpSpPr>
                    <a:grpSpLocks/>
                  </p:cNvGrpSpPr>
                  <p:nvPr/>
                </p:nvGrpSpPr>
                <p:grpSpPr bwMode="auto">
                  <a:xfrm>
                    <a:off x="0" y="0"/>
                    <a:ext cx="192" cy="4320"/>
                    <a:chOff x="0" y="-48"/>
                    <a:chExt cx="144" cy="4368"/>
                  </a:xfrm>
                </p:grpSpPr>
                <p:sp>
                  <p:nvSpPr>
                    <p:cNvPr id="37" name="Rectangle 10">
                      <a:extLst>
                        <a:ext uri="{FF2B5EF4-FFF2-40B4-BE49-F238E27FC236}">
                          <a16:creationId xmlns:a16="http://schemas.microsoft.com/office/drawing/2014/main" id="{329E8DB1-F606-CF44-C5D1-70056D4A3FF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8" name="Rectangle 11">
                      <a:extLst>
                        <a:ext uri="{FF2B5EF4-FFF2-40B4-BE49-F238E27FC236}">
                          <a16:creationId xmlns:a16="http://schemas.microsoft.com/office/drawing/2014/main" id="{C9C09635-FCBC-365D-AC7F-088EEBC2384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AEB0A421-7110-B5BF-9751-5283D3E1B53D}"/>
                      </a:ext>
                    </a:extLst>
                  </p:cNvPr>
                  <p:cNvGrpSpPr>
                    <a:grpSpLocks/>
                  </p:cNvGrpSpPr>
                  <p:nvPr/>
                </p:nvGrpSpPr>
                <p:grpSpPr bwMode="auto">
                  <a:xfrm>
                    <a:off x="5674" y="24"/>
                    <a:ext cx="86" cy="4296"/>
                    <a:chOff x="5616" y="-48"/>
                    <a:chExt cx="144" cy="4368"/>
                  </a:xfrm>
                </p:grpSpPr>
                <p:sp>
                  <p:nvSpPr>
                    <p:cNvPr id="35" name="Rectangle 13">
                      <a:extLst>
                        <a:ext uri="{FF2B5EF4-FFF2-40B4-BE49-F238E27FC236}">
                          <a16:creationId xmlns:a16="http://schemas.microsoft.com/office/drawing/2014/main" id="{9A007B86-EA2C-BA65-AA59-EF162F2BCC7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6" name="Rectangle 14">
                      <a:extLst>
                        <a:ext uri="{FF2B5EF4-FFF2-40B4-BE49-F238E27FC236}">
                          <a16:creationId xmlns:a16="http://schemas.microsoft.com/office/drawing/2014/main" id="{1E751717-4C13-ADA9-5325-5AB5D436611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D15D8CA3-9B48-EC38-0FF5-34D727DE1F71}"/>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4D5C3A18-2201-84E8-ECBB-DB41CD59094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55ABBE22-C8EF-342A-2287-A79A6991D2D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F3ED2480-79D5-6AD4-EB41-4504826A8338}"/>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5E5E2BB3-56A0-4535-AA88-8564FD2C6F4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845A02E4-130B-E152-D260-E5524B1021E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AEFCC1AF-0124-9DE5-B176-11C3A5C3786A}"/>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D390A016-F852-3316-150A-F55C34B0D8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1665581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8132"/>
                                        </p:tgtEl>
                                        <p:attrNameLst>
                                          <p:attrName>style.visibility</p:attrName>
                                        </p:attrNameLst>
                                      </p:cBhvr>
                                      <p:to>
                                        <p:strVal val="visible"/>
                                      </p:to>
                                    </p:set>
                                    <p:animEffect transition="in" filter="wipe(down)">
                                      <p:cBhvr>
                                        <p:cTn id="7" dur="500"/>
                                        <p:tgtEl>
                                          <p:spTgt spid="4813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2" grpId="0" animBg="1"/>
      <p:bldP spid="3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2">
            <a:extLst>
              <a:ext uri="{FF2B5EF4-FFF2-40B4-BE49-F238E27FC236}">
                <a16:creationId xmlns:a16="http://schemas.microsoft.com/office/drawing/2014/main" id="{45E69EF5-664A-21C7-4019-B727EB34EEE1}"/>
              </a:ext>
            </a:extLst>
          </p:cNvPr>
          <p:cNvSpPr>
            <a:spLocks noGrp="1"/>
          </p:cNvSpPr>
          <p:nvPr>
            <p:ph type="title"/>
          </p:nvPr>
        </p:nvSpPr>
        <p:spPr>
          <a:xfrm>
            <a:off x="228600" y="76200"/>
            <a:ext cx="6873875" cy="1143000"/>
          </a:xfrm>
        </p:spPr>
        <p:txBody>
          <a:bodyPr/>
          <a:lstStyle/>
          <a:p>
            <a:r>
              <a:rPr lang="en-IN" altLang="en-US" sz="2800"/>
              <a:t>Geometric Features Beyond Aerodynamics Level 1</a:t>
            </a:r>
          </a:p>
        </p:txBody>
      </p:sp>
      <p:sp>
        <p:nvSpPr>
          <p:cNvPr id="4" name="Content Placeholder 3">
            <a:extLst>
              <a:ext uri="{FF2B5EF4-FFF2-40B4-BE49-F238E27FC236}">
                <a16:creationId xmlns:a16="http://schemas.microsoft.com/office/drawing/2014/main" id="{962F7ED3-B9CE-07E1-45F0-54ACE5DD281B}"/>
              </a:ext>
            </a:extLst>
          </p:cNvPr>
          <p:cNvSpPr>
            <a:spLocks noGrp="1"/>
          </p:cNvSpPr>
          <p:nvPr>
            <p:ph idx="1"/>
          </p:nvPr>
        </p:nvSpPr>
        <p:spPr>
          <a:xfrm>
            <a:off x="320675" y="1981200"/>
            <a:ext cx="8518525" cy="4114800"/>
          </a:xfrm>
        </p:spPr>
        <p:txBody>
          <a:bodyPr/>
          <a:lstStyle/>
          <a:p>
            <a:r>
              <a:rPr lang="en-IN" altLang="en-US" sz="2400"/>
              <a:t>The terms </a:t>
            </a:r>
            <a:r>
              <a:rPr lang="en-IN" altLang="en-US" sz="2400" i="1"/>
              <a:t>downwind rotor </a:t>
            </a:r>
            <a:r>
              <a:rPr lang="en-IN" altLang="en-US" sz="2400"/>
              <a:t>and</a:t>
            </a:r>
            <a:r>
              <a:rPr lang="en-IN" altLang="en-US" sz="2400" i="1"/>
              <a:t> upwind rotor </a:t>
            </a:r>
            <a:r>
              <a:rPr lang="en-IN" altLang="en-US" sz="2400"/>
              <a:t>denote the location of the rotor with respect to the tower. </a:t>
            </a:r>
          </a:p>
          <a:p>
            <a:r>
              <a:rPr lang="en-IN" altLang="en-US" sz="2400"/>
              <a:t>An </a:t>
            </a:r>
            <a:r>
              <a:rPr lang="en-IN" altLang="en-US" sz="2400" i="1"/>
              <a:t>unconed rotor </a:t>
            </a:r>
            <a:r>
              <a:rPr lang="en-IN" altLang="en-US" sz="2400"/>
              <a:t>is one in which the spanwise axes of all of the blades lie in the same plane. </a:t>
            </a:r>
          </a:p>
          <a:p>
            <a:r>
              <a:rPr lang="en-IN" altLang="en-US" sz="2400"/>
              <a:t>Blade axes in a </a:t>
            </a:r>
            <a:r>
              <a:rPr lang="en-IN" altLang="en-US" sz="2400" i="1"/>
              <a:t>coned rotor </a:t>
            </a:r>
            <a:r>
              <a:rPr lang="en-IN" altLang="en-US" sz="2400"/>
              <a:t>are tilted downwind from a plane normal to the rotor axis, at a small </a:t>
            </a:r>
            <a:r>
              <a:rPr lang="en-IN" altLang="en-US" sz="2400" i="1"/>
              <a:t>coning angle. </a:t>
            </a:r>
          </a:p>
          <a:p>
            <a:r>
              <a:rPr lang="en-IN" altLang="en-US" sz="2400" i="1"/>
              <a:t>Coning </a:t>
            </a:r>
            <a:r>
              <a:rPr lang="en-IN" altLang="en-US" sz="2400"/>
              <a:t>helps to balance the downwind bending of the blade caused by aerodynamic loading.</a:t>
            </a:r>
          </a:p>
        </p:txBody>
      </p:sp>
      <p:grpSp>
        <p:nvGrpSpPr>
          <p:cNvPr id="2" name="Group 38">
            <a:extLst>
              <a:ext uri="{FF2B5EF4-FFF2-40B4-BE49-F238E27FC236}">
                <a16:creationId xmlns:a16="http://schemas.microsoft.com/office/drawing/2014/main" id="{CBD17D57-E482-FA90-F797-59031A635765}"/>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7B2EDADC-BF74-04EF-D8F4-A8A6E1515274}"/>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310E5002-0695-E97F-4DD1-1CDD32B8A258}"/>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095ED1F1-DD4F-5B66-3772-213733F9DC68}"/>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23B7B865-615C-3EC6-5539-FC46EE7F30F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9" name="Rectangle 11">
                    <a:extLst>
                      <a:ext uri="{FF2B5EF4-FFF2-40B4-BE49-F238E27FC236}">
                        <a16:creationId xmlns:a16="http://schemas.microsoft.com/office/drawing/2014/main" id="{F4919F43-2FB2-6876-7C02-DF99A4088B9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9" name="Group 12">
                  <a:extLst>
                    <a:ext uri="{FF2B5EF4-FFF2-40B4-BE49-F238E27FC236}">
                      <a16:creationId xmlns:a16="http://schemas.microsoft.com/office/drawing/2014/main" id="{A148E37B-C775-58CF-8539-C876F4EA5C64}"/>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B80716B1-414F-B739-806E-D3DE06BDA48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7" name="Rectangle 14">
                    <a:extLst>
                      <a:ext uri="{FF2B5EF4-FFF2-40B4-BE49-F238E27FC236}">
                        <a16:creationId xmlns:a16="http://schemas.microsoft.com/office/drawing/2014/main" id="{80DBBD8A-2ACB-3D27-AD77-C854D4A9BB8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0" name="Group 15">
                  <a:extLst>
                    <a:ext uri="{FF2B5EF4-FFF2-40B4-BE49-F238E27FC236}">
                      <a16:creationId xmlns:a16="http://schemas.microsoft.com/office/drawing/2014/main" id="{F2A09060-9FAE-C9D4-7E56-3EED8ECEA9A6}"/>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4A89DF48-74EA-D4F3-A4B5-2946F331508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5" name="Rectangle 17">
                    <a:extLst>
                      <a:ext uri="{FF2B5EF4-FFF2-40B4-BE49-F238E27FC236}">
                        <a16:creationId xmlns:a16="http://schemas.microsoft.com/office/drawing/2014/main" id="{CA11238F-A2E1-E5DD-D678-28BE9AEC871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1" name="Group 18">
                  <a:extLst>
                    <a:ext uri="{FF2B5EF4-FFF2-40B4-BE49-F238E27FC236}">
                      <a16:creationId xmlns:a16="http://schemas.microsoft.com/office/drawing/2014/main" id="{3D1A0202-C8DF-75A1-C2A8-5567CCEB7989}"/>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A9455BF0-8230-BF97-4DDB-CC270FAFA1D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3" name="Rectangle 20">
                    <a:extLst>
                      <a:ext uri="{FF2B5EF4-FFF2-40B4-BE49-F238E27FC236}">
                        <a16:creationId xmlns:a16="http://schemas.microsoft.com/office/drawing/2014/main" id="{23F6334A-E5AE-2D0A-530C-406EA0AEA79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sp>
            <p:nvSpPr>
              <p:cNvPr id="7" name="Rectangle 21">
                <a:extLst>
                  <a:ext uri="{FF2B5EF4-FFF2-40B4-BE49-F238E27FC236}">
                    <a16:creationId xmlns:a16="http://schemas.microsoft.com/office/drawing/2014/main" id="{5B014734-E19B-43BF-E40E-6BD64D5167EB}"/>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84072709-2356-6797-777F-3C9B5FD56D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ssolve">
                                      <p:cBhvr>
                                        <p:cTn id="17" dur="500"/>
                                        <p:tgtEl>
                                          <p:spTgt spid="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dissolve">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2">
            <a:extLst>
              <a:ext uri="{FF2B5EF4-FFF2-40B4-BE49-F238E27FC236}">
                <a16:creationId xmlns:a16="http://schemas.microsoft.com/office/drawing/2014/main" id="{54959481-93FF-D866-34A4-418A1441C0C8}"/>
              </a:ext>
            </a:extLst>
          </p:cNvPr>
          <p:cNvSpPr>
            <a:spLocks noGrp="1"/>
          </p:cNvSpPr>
          <p:nvPr>
            <p:ph type="title"/>
          </p:nvPr>
        </p:nvSpPr>
        <p:spPr>
          <a:xfrm>
            <a:off x="727802" y="0"/>
            <a:ext cx="6416675" cy="1143000"/>
          </a:xfrm>
        </p:spPr>
        <p:txBody>
          <a:bodyPr/>
          <a:lstStyle/>
          <a:p>
            <a:r>
              <a:rPr lang="en-IN" altLang="en-US" sz="2800" dirty="0"/>
              <a:t>Geometric Features Beyond Aerodynamics Level 2</a:t>
            </a:r>
          </a:p>
        </p:txBody>
      </p:sp>
      <p:sp>
        <p:nvSpPr>
          <p:cNvPr id="4" name="Content Placeholder 3">
            <a:extLst>
              <a:ext uri="{FF2B5EF4-FFF2-40B4-BE49-F238E27FC236}">
                <a16:creationId xmlns:a16="http://schemas.microsoft.com/office/drawing/2014/main" id="{45D644E7-F2CE-DF58-35D8-40C06F960E0E}"/>
              </a:ext>
            </a:extLst>
          </p:cNvPr>
          <p:cNvSpPr>
            <a:spLocks noGrp="1"/>
          </p:cNvSpPr>
          <p:nvPr>
            <p:ph idx="1"/>
          </p:nvPr>
        </p:nvSpPr>
        <p:spPr>
          <a:xfrm>
            <a:off x="419100" y="1166813"/>
            <a:ext cx="8420100" cy="4876800"/>
          </a:xfrm>
        </p:spPr>
        <p:txBody>
          <a:bodyPr/>
          <a:lstStyle/>
          <a:p>
            <a:r>
              <a:rPr lang="en-IN" altLang="en-US" sz="2400"/>
              <a:t>The minimum distance between a blade tip and the tower is defined as </a:t>
            </a:r>
            <a:r>
              <a:rPr lang="en-IN" altLang="en-US" sz="2400" i="1"/>
              <a:t>Tower Clearance (TC).</a:t>
            </a:r>
          </a:p>
          <a:p>
            <a:r>
              <a:rPr lang="en-IN" altLang="en-US" sz="2400" i="1"/>
              <a:t> TC </a:t>
            </a:r>
            <a:r>
              <a:rPr lang="en-IN" altLang="en-US" sz="2400"/>
              <a:t>is influenced by blade coning, rotor teetering, and elastic deformation of the blades under load. </a:t>
            </a:r>
          </a:p>
          <a:p>
            <a:r>
              <a:rPr lang="en-IN" altLang="en-US" sz="2400"/>
              <a:t>Elastic deformation can be significant for blades fabricated from composite materials, such as fiber glass.</a:t>
            </a:r>
          </a:p>
          <a:p>
            <a:r>
              <a:rPr lang="en-IN" altLang="en-US" sz="2400"/>
              <a:t>Often an </a:t>
            </a:r>
            <a:r>
              <a:rPr lang="en-IN" altLang="en-US" sz="2400" i="1"/>
              <a:t>axis-tilt angle </a:t>
            </a:r>
            <a:r>
              <a:rPr lang="en-IN" altLang="en-US" sz="2400"/>
              <a:t>is required to obtain sufficient clearance. </a:t>
            </a:r>
          </a:p>
          <a:p>
            <a:r>
              <a:rPr lang="en-IN" altLang="en-US" sz="2400" i="1"/>
              <a:t>Axis tilt </a:t>
            </a:r>
            <a:r>
              <a:rPr lang="en-IN" altLang="en-US" sz="2400"/>
              <a:t>is kept to a minimum because of potential negative side effects, such as reduced swept area and a vertical component to the rotor torque that can cause a yaw moment on the nacelle. </a:t>
            </a:r>
          </a:p>
        </p:txBody>
      </p:sp>
      <p:grpSp>
        <p:nvGrpSpPr>
          <p:cNvPr id="2" name="Group 38">
            <a:extLst>
              <a:ext uri="{FF2B5EF4-FFF2-40B4-BE49-F238E27FC236}">
                <a16:creationId xmlns:a16="http://schemas.microsoft.com/office/drawing/2014/main" id="{57258B4D-8A96-BA83-1EC2-D12F8900FECE}"/>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2B3E181F-3660-C1F5-922E-171028776575}"/>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ADC0F058-6BBF-6E11-EE71-4E169E69E6AF}"/>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369953B8-E9E2-3689-CD9D-A692E3A7F459}"/>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D8A32982-0B61-E278-5DA7-4514BBEB51B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9" name="Rectangle 11">
                    <a:extLst>
                      <a:ext uri="{FF2B5EF4-FFF2-40B4-BE49-F238E27FC236}">
                        <a16:creationId xmlns:a16="http://schemas.microsoft.com/office/drawing/2014/main" id="{04BD9F94-2036-8668-4143-2307262E6DB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9" name="Group 12">
                  <a:extLst>
                    <a:ext uri="{FF2B5EF4-FFF2-40B4-BE49-F238E27FC236}">
                      <a16:creationId xmlns:a16="http://schemas.microsoft.com/office/drawing/2014/main" id="{A7ACAAF7-011D-7AB3-31AF-07DD89E31F87}"/>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258ED6E2-4ED3-F8FD-E4AF-CC44DF85DE4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7" name="Rectangle 14">
                    <a:extLst>
                      <a:ext uri="{FF2B5EF4-FFF2-40B4-BE49-F238E27FC236}">
                        <a16:creationId xmlns:a16="http://schemas.microsoft.com/office/drawing/2014/main" id="{75DF3E02-B56A-D83B-0CB8-1B6F99B138F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0" name="Group 15">
                  <a:extLst>
                    <a:ext uri="{FF2B5EF4-FFF2-40B4-BE49-F238E27FC236}">
                      <a16:creationId xmlns:a16="http://schemas.microsoft.com/office/drawing/2014/main" id="{1A3C347F-B7DC-F0D2-F9E2-ABC2B9D71B17}"/>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374CE3B1-34D6-4631-DCE0-A19824FA8FE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5" name="Rectangle 17">
                    <a:extLst>
                      <a:ext uri="{FF2B5EF4-FFF2-40B4-BE49-F238E27FC236}">
                        <a16:creationId xmlns:a16="http://schemas.microsoft.com/office/drawing/2014/main" id="{39349BC8-89CE-5965-4A85-C523AD1E76B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1" name="Group 18">
                  <a:extLst>
                    <a:ext uri="{FF2B5EF4-FFF2-40B4-BE49-F238E27FC236}">
                      <a16:creationId xmlns:a16="http://schemas.microsoft.com/office/drawing/2014/main" id="{0412CEB3-8583-D4D8-9405-CED575B8A58E}"/>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0D5512B5-0D67-2074-B9C8-5953AD2677A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3" name="Rectangle 20">
                    <a:extLst>
                      <a:ext uri="{FF2B5EF4-FFF2-40B4-BE49-F238E27FC236}">
                        <a16:creationId xmlns:a16="http://schemas.microsoft.com/office/drawing/2014/main" id="{B54DA1F1-DCEC-C7AA-0ED1-578A27ADF2B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sp>
            <p:nvSpPr>
              <p:cNvPr id="7" name="Rectangle 21">
                <a:extLst>
                  <a:ext uri="{FF2B5EF4-FFF2-40B4-BE49-F238E27FC236}">
                    <a16:creationId xmlns:a16="http://schemas.microsoft.com/office/drawing/2014/main" id="{C0316009-A57C-D90F-7F04-589A3F2F27F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97FC029E-98DF-91FC-3394-7DA70D3A8B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ssolve">
                                      <p:cBhvr>
                                        <p:cTn id="17" dur="500"/>
                                        <p:tgtEl>
                                          <p:spTgt spid="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dissolve">
                                      <p:cBhvr>
                                        <p:cTn id="22" dur="500"/>
                                        <p:tgtEl>
                                          <p:spTgt spid="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dissolve">
                                      <p:cBhvr>
                                        <p:cTn id="2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7155B8B3-CD08-C68D-B04B-A648284C9099}"/>
              </a:ext>
            </a:extLst>
          </p:cNvPr>
          <p:cNvSpPr>
            <a:spLocks noGrp="1"/>
          </p:cNvSpPr>
          <p:nvPr>
            <p:ph type="title"/>
          </p:nvPr>
        </p:nvSpPr>
        <p:spPr>
          <a:xfrm>
            <a:off x="228600" y="320167"/>
            <a:ext cx="7772400" cy="685800"/>
          </a:xfrm>
        </p:spPr>
        <p:txBody>
          <a:bodyPr/>
          <a:lstStyle/>
          <a:p>
            <a:r>
              <a:rPr lang="en-IN" altLang="en-US" sz="2800" dirty="0"/>
              <a:t>Size of Rotor vs Capacity</a:t>
            </a:r>
          </a:p>
        </p:txBody>
      </p:sp>
      <p:grpSp>
        <p:nvGrpSpPr>
          <p:cNvPr id="19460" name="Group 7">
            <a:extLst>
              <a:ext uri="{FF2B5EF4-FFF2-40B4-BE49-F238E27FC236}">
                <a16:creationId xmlns:a16="http://schemas.microsoft.com/office/drawing/2014/main" id="{5E36D229-81C0-05B0-6030-CF2DD5CAD007}"/>
              </a:ext>
            </a:extLst>
          </p:cNvPr>
          <p:cNvGrpSpPr>
            <a:grpSpLocks/>
          </p:cNvGrpSpPr>
          <p:nvPr/>
        </p:nvGrpSpPr>
        <p:grpSpPr bwMode="auto">
          <a:xfrm>
            <a:off x="517525" y="1814513"/>
            <a:ext cx="8226425" cy="2700337"/>
            <a:chOff x="506583" y="1278412"/>
            <a:chExt cx="8226425" cy="2700198"/>
          </a:xfrm>
        </p:grpSpPr>
        <p:pic>
          <p:nvPicPr>
            <p:cNvPr id="19461" name="Picture 2">
              <a:extLst>
                <a:ext uri="{FF2B5EF4-FFF2-40B4-BE49-F238E27FC236}">
                  <a16:creationId xmlns:a16="http://schemas.microsoft.com/office/drawing/2014/main" id="{3F1B4511-D1CB-0885-DF63-B2D4F3E181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6583" y="1278412"/>
              <a:ext cx="8226425" cy="2700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9462" name="Straight Connector 5">
              <a:extLst>
                <a:ext uri="{FF2B5EF4-FFF2-40B4-BE49-F238E27FC236}">
                  <a16:creationId xmlns:a16="http://schemas.microsoft.com/office/drawing/2014/main" id="{F2479026-07B3-934A-0775-7A89E51699B2}"/>
                </a:ext>
              </a:extLst>
            </p:cNvPr>
            <p:cNvCxnSpPr>
              <a:cxnSpLocks noChangeShapeType="1"/>
            </p:cNvCxnSpPr>
            <p:nvPr/>
          </p:nvCxnSpPr>
          <p:spPr bwMode="auto">
            <a:xfrm>
              <a:off x="506583" y="3978610"/>
              <a:ext cx="8226425"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grpSp>
        <p:nvGrpSpPr>
          <p:cNvPr id="2" name="Group 38">
            <a:extLst>
              <a:ext uri="{FF2B5EF4-FFF2-40B4-BE49-F238E27FC236}">
                <a16:creationId xmlns:a16="http://schemas.microsoft.com/office/drawing/2014/main" id="{C10A78AB-4A98-59B3-37C6-41C85082AF65}"/>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80420D23-DB61-33B1-3B3B-2212BC7D4AE8}"/>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216D4980-7A47-711C-CF5A-1C72CCAA62CD}"/>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F8D74493-5365-6D56-F72C-80D9DAAC08D7}"/>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45419309-058D-1A83-7185-A0F160E95F3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8" name="Rectangle 11">
                    <a:extLst>
                      <a:ext uri="{FF2B5EF4-FFF2-40B4-BE49-F238E27FC236}">
                        <a16:creationId xmlns:a16="http://schemas.microsoft.com/office/drawing/2014/main" id="{934C83B9-3293-5A4B-DF8F-488F70C91E5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8" name="Group 12">
                  <a:extLst>
                    <a:ext uri="{FF2B5EF4-FFF2-40B4-BE49-F238E27FC236}">
                      <a16:creationId xmlns:a16="http://schemas.microsoft.com/office/drawing/2014/main" id="{C966FF46-97E3-BB2F-0489-1E369D6F07DE}"/>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D45A4C02-68E1-7A0B-1D2A-D32B07641F3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6" name="Rectangle 14">
                    <a:extLst>
                      <a:ext uri="{FF2B5EF4-FFF2-40B4-BE49-F238E27FC236}">
                        <a16:creationId xmlns:a16="http://schemas.microsoft.com/office/drawing/2014/main" id="{CB049357-68AC-7D54-C686-26A4AE6A4DD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9" name="Group 15">
                  <a:extLst>
                    <a:ext uri="{FF2B5EF4-FFF2-40B4-BE49-F238E27FC236}">
                      <a16:creationId xmlns:a16="http://schemas.microsoft.com/office/drawing/2014/main" id="{905EAE3F-484C-CB34-5443-15DF2BE90831}"/>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0F4AE214-A02B-3BDD-10A2-D8F6DCDFE4A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4" name="Rectangle 17">
                    <a:extLst>
                      <a:ext uri="{FF2B5EF4-FFF2-40B4-BE49-F238E27FC236}">
                        <a16:creationId xmlns:a16="http://schemas.microsoft.com/office/drawing/2014/main" id="{668D6E37-30F7-14FC-F160-1E0874A4725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0" name="Group 18">
                  <a:extLst>
                    <a:ext uri="{FF2B5EF4-FFF2-40B4-BE49-F238E27FC236}">
                      <a16:creationId xmlns:a16="http://schemas.microsoft.com/office/drawing/2014/main" id="{A40355DB-DD84-BCF1-7230-7654DB6E7AC5}"/>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AF05F87F-1091-4713-9CDD-39E7981A72D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2" name="Rectangle 20">
                    <a:extLst>
                      <a:ext uri="{FF2B5EF4-FFF2-40B4-BE49-F238E27FC236}">
                        <a16:creationId xmlns:a16="http://schemas.microsoft.com/office/drawing/2014/main" id="{80AA242B-3840-CB8D-EBE4-DC6A730C62A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sp>
            <p:nvSpPr>
              <p:cNvPr id="6" name="Rectangle 21">
                <a:extLst>
                  <a:ext uri="{FF2B5EF4-FFF2-40B4-BE49-F238E27FC236}">
                    <a16:creationId xmlns:a16="http://schemas.microsoft.com/office/drawing/2014/main" id="{9344A13A-5253-00FF-62E5-6801C13468BC}"/>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62F58ABD-A679-7FBE-43E6-04EA175DAE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2">
            <a:extLst>
              <a:ext uri="{FF2B5EF4-FFF2-40B4-BE49-F238E27FC236}">
                <a16:creationId xmlns:a16="http://schemas.microsoft.com/office/drawing/2014/main" id="{35548A3E-B151-FBFD-C13C-E03C3AB67EB6}"/>
              </a:ext>
            </a:extLst>
          </p:cNvPr>
          <p:cNvSpPr>
            <a:spLocks noGrp="1"/>
          </p:cNvSpPr>
          <p:nvPr>
            <p:ph type="title"/>
          </p:nvPr>
        </p:nvSpPr>
        <p:spPr>
          <a:xfrm>
            <a:off x="554038" y="182563"/>
            <a:ext cx="7772400" cy="762000"/>
          </a:xfrm>
        </p:spPr>
        <p:txBody>
          <a:bodyPr/>
          <a:lstStyle/>
          <a:p>
            <a:r>
              <a:rPr lang="en-IN" altLang="en-US" sz="2800"/>
              <a:t>Blades : The Muscles</a:t>
            </a:r>
          </a:p>
        </p:txBody>
      </p:sp>
      <p:sp>
        <p:nvSpPr>
          <p:cNvPr id="4" name="Content Placeholder 3">
            <a:extLst>
              <a:ext uri="{FF2B5EF4-FFF2-40B4-BE49-F238E27FC236}">
                <a16:creationId xmlns:a16="http://schemas.microsoft.com/office/drawing/2014/main" id="{FD538455-1EF6-0502-2A45-A670359DCEDB}"/>
              </a:ext>
            </a:extLst>
          </p:cNvPr>
          <p:cNvSpPr>
            <a:spLocks noGrp="1"/>
          </p:cNvSpPr>
          <p:nvPr>
            <p:ph idx="1"/>
          </p:nvPr>
        </p:nvSpPr>
        <p:spPr>
          <a:xfrm>
            <a:off x="334963" y="1447800"/>
            <a:ext cx="8580437" cy="4876800"/>
          </a:xfrm>
        </p:spPr>
        <p:txBody>
          <a:bodyPr/>
          <a:lstStyle/>
          <a:p>
            <a:r>
              <a:rPr lang="en-IN" altLang="en-US" sz="2400"/>
              <a:t>There are many things to consider in designing blades, but most of them fall into one of two categories: </a:t>
            </a:r>
          </a:p>
          <a:p>
            <a:r>
              <a:rPr lang="en-IN" altLang="en-US" sz="2400"/>
              <a:t>(1) aerodynamic performance and </a:t>
            </a:r>
          </a:p>
          <a:p>
            <a:r>
              <a:rPr lang="en-IN" altLang="en-US" sz="2400"/>
              <a:t>(2) structural strength.</a:t>
            </a:r>
          </a:p>
          <a:p>
            <a:r>
              <a:rPr lang="en-IN" altLang="en-US" sz="2400"/>
              <a:t>Other important design considerations;</a:t>
            </a:r>
          </a:p>
          <a:p>
            <a:pPr lvl="1"/>
            <a:r>
              <a:rPr lang="en-IN" altLang="en-US" sz="2400"/>
              <a:t>Blade materials &amp; recyclability;</a:t>
            </a:r>
          </a:p>
          <a:p>
            <a:pPr lvl="1"/>
            <a:r>
              <a:rPr lang="en-IN" altLang="en-US" sz="2400"/>
              <a:t>Blade manufacturing &amp; worker health and safety;</a:t>
            </a:r>
          </a:p>
          <a:p>
            <a:pPr lvl="1"/>
            <a:r>
              <a:rPr lang="en-IN" altLang="en-US" sz="2400"/>
              <a:t>Noise reduction &amp; condition/health monitoring;</a:t>
            </a:r>
          </a:p>
          <a:p>
            <a:pPr lvl="1"/>
            <a:r>
              <a:rPr lang="en-IN" altLang="en-US" sz="2400"/>
              <a:t>Blade roots and hub attachment;</a:t>
            </a:r>
          </a:p>
          <a:p>
            <a:pPr lvl="1"/>
            <a:r>
              <a:rPr lang="en-IN" altLang="en-US" sz="2400"/>
              <a:t>Passive control or smart blade options;</a:t>
            </a:r>
          </a:p>
          <a:p>
            <a:pPr lvl="1"/>
            <a:r>
              <a:rPr lang="en-IN" altLang="en-US" sz="2400"/>
              <a:t>Costs.</a:t>
            </a:r>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03B1625B-DF98-34B0-8037-97B1EB498869}"/>
                  </a:ext>
                </a:extLst>
              </p14:cNvPr>
              <p14:cNvContentPartPr/>
              <p14:nvPr/>
            </p14:nvContentPartPr>
            <p14:xfrm>
              <a:off x="7804440" y="3825000"/>
              <a:ext cx="360" cy="360"/>
            </p14:xfrm>
          </p:contentPart>
        </mc:Choice>
        <mc:Fallback xmlns="">
          <p:pic>
            <p:nvPicPr>
              <p:cNvPr id="2" name="Ink 1">
                <a:extLst>
                  <a:ext uri="{FF2B5EF4-FFF2-40B4-BE49-F238E27FC236}">
                    <a16:creationId xmlns:a16="http://schemas.microsoft.com/office/drawing/2014/main" id="{03B1625B-DF98-34B0-8037-97B1EB498869}"/>
                  </a:ext>
                </a:extLst>
              </p:cNvPr>
              <p:cNvPicPr/>
              <p:nvPr/>
            </p:nvPicPr>
            <p:blipFill>
              <a:blip r:embed="rId3"/>
              <a:stretch>
                <a:fillRect/>
              </a:stretch>
            </p:blipFill>
            <p:spPr>
              <a:xfrm>
                <a:off x="7795080" y="3815640"/>
                <a:ext cx="19080" cy="19080"/>
              </a:xfrm>
              <a:prstGeom prst="rect">
                <a:avLst/>
              </a:prstGeom>
            </p:spPr>
          </p:pic>
        </mc:Fallback>
      </mc:AlternateContent>
      <p:grpSp>
        <p:nvGrpSpPr>
          <p:cNvPr id="3" name="Group 38">
            <a:extLst>
              <a:ext uri="{FF2B5EF4-FFF2-40B4-BE49-F238E27FC236}">
                <a16:creationId xmlns:a16="http://schemas.microsoft.com/office/drawing/2014/main" id="{D8C4F155-6AED-3F39-E0CF-F5002693E398}"/>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6EC575ED-7610-8265-BB1E-E1941688DF44}"/>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37EE3D1D-2098-58FA-C686-F14FE78DCECC}"/>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BEB0D843-A299-2A8A-CD3A-D74408862BA7}"/>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494B19E0-C020-53BA-6C9B-9A901C0C2B4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20" name="Rectangle 11">
                    <a:extLst>
                      <a:ext uri="{FF2B5EF4-FFF2-40B4-BE49-F238E27FC236}">
                        <a16:creationId xmlns:a16="http://schemas.microsoft.com/office/drawing/2014/main" id="{682AB601-9DE2-194D-8028-C91FB9E00C5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0" name="Group 12">
                  <a:extLst>
                    <a:ext uri="{FF2B5EF4-FFF2-40B4-BE49-F238E27FC236}">
                      <a16:creationId xmlns:a16="http://schemas.microsoft.com/office/drawing/2014/main" id="{607FAE8D-2F12-9FF5-992C-F2320921141D}"/>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0174C009-BB66-06E3-D0B3-1874D69A772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8" name="Rectangle 14">
                    <a:extLst>
                      <a:ext uri="{FF2B5EF4-FFF2-40B4-BE49-F238E27FC236}">
                        <a16:creationId xmlns:a16="http://schemas.microsoft.com/office/drawing/2014/main" id="{2AAF6B3B-613E-69DF-A432-8641576D76B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1" name="Group 15">
                  <a:extLst>
                    <a:ext uri="{FF2B5EF4-FFF2-40B4-BE49-F238E27FC236}">
                      <a16:creationId xmlns:a16="http://schemas.microsoft.com/office/drawing/2014/main" id="{1A126F9F-90BD-D86B-9578-27FC0426A1EF}"/>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A54AA08E-7332-6E38-28A8-26844572334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6" name="Rectangle 17">
                    <a:extLst>
                      <a:ext uri="{FF2B5EF4-FFF2-40B4-BE49-F238E27FC236}">
                        <a16:creationId xmlns:a16="http://schemas.microsoft.com/office/drawing/2014/main" id="{E771FBC2-9A44-0AE8-4C32-730D5CFEC96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2" name="Group 18">
                  <a:extLst>
                    <a:ext uri="{FF2B5EF4-FFF2-40B4-BE49-F238E27FC236}">
                      <a16:creationId xmlns:a16="http://schemas.microsoft.com/office/drawing/2014/main" id="{45B8197E-ED59-2AAD-159B-63CB262919DA}"/>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FD252B1B-09D6-001B-753F-D37B05F6157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4" name="Rectangle 20">
                    <a:extLst>
                      <a:ext uri="{FF2B5EF4-FFF2-40B4-BE49-F238E27FC236}">
                        <a16:creationId xmlns:a16="http://schemas.microsoft.com/office/drawing/2014/main" id="{24B793AC-B5CB-1FF8-6665-072F10B65B3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sp>
            <p:nvSpPr>
              <p:cNvPr id="8" name="Rectangle 21">
                <a:extLst>
                  <a:ext uri="{FF2B5EF4-FFF2-40B4-BE49-F238E27FC236}">
                    <a16:creationId xmlns:a16="http://schemas.microsoft.com/office/drawing/2014/main" id="{BE9046AB-EC42-50A8-324F-A944DA5CBCFE}"/>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174EFF9A-DD1C-EB79-92C6-45CBBC2CA1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ssolve">
                                      <p:cBhvr>
                                        <p:cTn id="17" dur="500"/>
                                        <p:tgtEl>
                                          <p:spTgt spid="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dissolve">
                                      <p:cBhvr>
                                        <p:cTn id="22" dur="500"/>
                                        <p:tgtEl>
                                          <p:spTgt spid="4">
                                            <p:txEl>
                                              <p:pRg st="3" end="3"/>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Effect transition="in" filter="dissolve">
                                      <p:cBhvr>
                                        <p:cTn id="25" dur="500"/>
                                        <p:tgtEl>
                                          <p:spTgt spid="4">
                                            <p:txEl>
                                              <p:pRg st="4" end="4"/>
                                            </p:txEl>
                                          </p:spTgt>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dissolve">
                                      <p:cBhvr>
                                        <p:cTn id="28" dur="500"/>
                                        <p:tgtEl>
                                          <p:spTgt spid="4">
                                            <p:txEl>
                                              <p:pRg st="5" end="5"/>
                                            </p:txEl>
                                          </p:spTgt>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animEffect transition="in" filter="dissolve">
                                      <p:cBhvr>
                                        <p:cTn id="31" dur="500"/>
                                        <p:tgtEl>
                                          <p:spTgt spid="4">
                                            <p:txEl>
                                              <p:pRg st="6" end="6"/>
                                            </p:txEl>
                                          </p:spTgt>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4">
                                            <p:txEl>
                                              <p:pRg st="7" end="7"/>
                                            </p:txEl>
                                          </p:spTgt>
                                        </p:tgtEl>
                                        <p:attrNameLst>
                                          <p:attrName>style.visibility</p:attrName>
                                        </p:attrNameLst>
                                      </p:cBhvr>
                                      <p:to>
                                        <p:strVal val="visible"/>
                                      </p:to>
                                    </p:set>
                                    <p:animEffect transition="in" filter="dissolve">
                                      <p:cBhvr>
                                        <p:cTn id="34" dur="500"/>
                                        <p:tgtEl>
                                          <p:spTgt spid="4">
                                            <p:txEl>
                                              <p:pRg st="7" end="7"/>
                                            </p:txEl>
                                          </p:spTgt>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Effect transition="in" filter="dissolve">
                                      <p:cBhvr>
                                        <p:cTn id="37" dur="500"/>
                                        <p:tgtEl>
                                          <p:spTgt spid="4">
                                            <p:txEl>
                                              <p:pRg st="8" end="8"/>
                                            </p:txEl>
                                          </p:spTgt>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4">
                                            <p:txEl>
                                              <p:pRg st="9" end="9"/>
                                            </p:txEl>
                                          </p:spTgt>
                                        </p:tgtEl>
                                        <p:attrNameLst>
                                          <p:attrName>style.visibility</p:attrName>
                                        </p:attrNameLst>
                                      </p:cBhvr>
                                      <p:to>
                                        <p:strVal val="visible"/>
                                      </p:to>
                                    </p:set>
                                    <p:animEffect transition="in" filter="dissolve">
                                      <p:cBhvr>
                                        <p:cTn id="40"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56CF4055-A34A-F17D-8D06-1207516A9E8D}"/>
              </a:ext>
            </a:extLst>
          </p:cNvPr>
          <p:cNvSpPr>
            <a:spLocks noGrp="1"/>
          </p:cNvSpPr>
          <p:nvPr>
            <p:ph type="title"/>
          </p:nvPr>
        </p:nvSpPr>
        <p:spPr>
          <a:xfrm>
            <a:off x="76200" y="360363"/>
            <a:ext cx="7383463" cy="609600"/>
          </a:xfrm>
        </p:spPr>
        <p:txBody>
          <a:bodyPr/>
          <a:lstStyle/>
          <a:p>
            <a:r>
              <a:rPr lang="en-IN" altLang="en-US" sz="2800"/>
              <a:t>Horizontal-Axis Wind Turbines : Blades</a:t>
            </a:r>
          </a:p>
        </p:txBody>
      </p:sp>
      <p:sp>
        <p:nvSpPr>
          <p:cNvPr id="21507" name="AutoShape 5" descr="http://www.copters.com/mech/pictures/r22_head.jpg">
            <a:extLst>
              <a:ext uri="{FF2B5EF4-FFF2-40B4-BE49-F238E27FC236}">
                <a16:creationId xmlns:a16="http://schemas.microsoft.com/office/drawing/2014/main" id="{6F1D07A1-3EE3-88FA-D6C5-CBD6EEED9ED4}"/>
              </a:ext>
            </a:extLst>
          </p:cNvPr>
          <p:cNvSpPr>
            <a:spLocks noChangeAspect="1" noChangeArrowheads="1"/>
          </p:cNvSpPr>
          <p:nvPr/>
        </p:nvSpPr>
        <p:spPr bwMode="auto">
          <a:xfrm>
            <a:off x="76200" y="-182563"/>
            <a:ext cx="4286250" cy="2857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IN" altLang="en-US" sz="2400"/>
          </a:p>
        </p:txBody>
      </p:sp>
      <p:pic>
        <p:nvPicPr>
          <p:cNvPr id="5" name="Picture 4">
            <a:extLst>
              <a:ext uri="{FF2B5EF4-FFF2-40B4-BE49-F238E27FC236}">
                <a16:creationId xmlns:a16="http://schemas.microsoft.com/office/drawing/2014/main" id="{7B2C45DD-EF67-1920-7DB8-57D14793D2C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9925" y="1294763"/>
            <a:ext cx="8429625" cy="505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20D51860-6894-0E68-DE49-63B3D5982AE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16150" y="2179638"/>
            <a:ext cx="4041775" cy="204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38">
            <a:extLst>
              <a:ext uri="{FF2B5EF4-FFF2-40B4-BE49-F238E27FC236}">
                <a16:creationId xmlns:a16="http://schemas.microsoft.com/office/drawing/2014/main" id="{3F21D227-277E-401D-32F7-BB69B5960434}"/>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B800B9B9-3303-A86D-EA3C-8E0053E7B56A}"/>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B73924E2-99AA-D746-8A20-D7DAA315593C}"/>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06FF75EE-02AA-21AF-ABD4-8731C458859F}"/>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8DEEC9AF-DB52-63FA-7B7F-E75F21A2B6F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20" name="Rectangle 11">
                    <a:extLst>
                      <a:ext uri="{FF2B5EF4-FFF2-40B4-BE49-F238E27FC236}">
                        <a16:creationId xmlns:a16="http://schemas.microsoft.com/office/drawing/2014/main" id="{B95B95BA-C55F-15AE-012A-9214F4056C3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0" name="Group 12">
                  <a:extLst>
                    <a:ext uri="{FF2B5EF4-FFF2-40B4-BE49-F238E27FC236}">
                      <a16:creationId xmlns:a16="http://schemas.microsoft.com/office/drawing/2014/main" id="{A06877F9-5D63-9FA2-C31E-2849B0FAE780}"/>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A759D03C-E74B-3670-1950-53C47515AD0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8" name="Rectangle 14">
                    <a:extLst>
                      <a:ext uri="{FF2B5EF4-FFF2-40B4-BE49-F238E27FC236}">
                        <a16:creationId xmlns:a16="http://schemas.microsoft.com/office/drawing/2014/main" id="{5B2F0C2A-9744-FA3D-673E-FCD09A3F42B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1" name="Group 15">
                  <a:extLst>
                    <a:ext uri="{FF2B5EF4-FFF2-40B4-BE49-F238E27FC236}">
                      <a16:creationId xmlns:a16="http://schemas.microsoft.com/office/drawing/2014/main" id="{56B20385-9723-4914-13D7-7D3BB2B4DD2B}"/>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BA24803A-27D8-F954-7783-F6573857D98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6" name="Rectangle 17">
                    <a:extLst>
                      <a:ext uri="{FF2B5EF4-FFF2-40B4-BE49-F238E27FC236}">
                        <a16:creationId xmlns:a16="http://schemas.microsoft.com/office/drawing/2014/main" id="{34820C58-0816-093F-B16F-3228A71E8AC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2" name="Group 18">
                  <a:extLst>
                    <a:ext uri="{FF2B5EF4-FFF2-40B4-BE49-F238E27FC236}">
                      <a16:creationId xmlns:a16="http://schemas.microsoft.com/office/drawing/2014/main" id="{31B925EF-88EC-F2D9-E009-B0AFB6693DEC}"/>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C04D09AE-4EF1-6C08-D054-139C0C42FDB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4" name="Rectangle 20">
                    <a:extLst>
                      <a:ext uri="{FF2B5EF4-FFF2-40B4-BE49-F238E27FC236}">
                        <a16:creationId xmlns:a16="http://schemas.microsoft.com/office/drawing/2014/main" id="{D3AB1A09-6AF2-DD6C-042C-73BD7C682A9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sp>
            <p:nvSpPr>
              <p:cNvPr id="8" name="Rectangle 21">
                <a:extLst>
                  <a:ext uri="{FF2B5EF4-FFF2-40B4-BE49-F238E27FC236}">
                    <a16:creationId xmlns:a16="http://schemas.microsoft.com/office/drawing/2014/main" id="{7B0C1CF8-7C3B-18C0-F573-07E490688DF5}"/>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F3AFE22E-51D3-792A-957B-49E3341A32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FFF17F8B-2F26-43B5-988B-6C426F3280E6}"/>
              </a:ext>
            </a:extLst>
          </p:cNvPr>
          <p:cNvSpPr>
            <a:spLocks noGrp="1"/>
          </p:cNvSpPr>
          <p:nvPr>
            <p:ph type="title"/>
          </p:nvPr>
        </p:nvSpPr>
        <p:spPr>
          <a:xfrm>
            <a:off x="638175" y="347663"/>
            <a:ext cx="7772400" cy="609600"/>
          </a:xfrm>
        </p:spPr>
        <p:txBody>
          <a:bodyPr/>
          <a:lstStyle/>
          <a:p>
            <a:r>
              <a:rPr lang="en-IN" altLang="en-US" sz="2800"/>
              <a:t>Aerodynamic Performance</a:t>
            </a:r>
          </a:p>
        </p:txBody>
      </p:sp>
      <p:sp>
        <p:nvSpPr>
          <p:cNvPr id="3" name="Content Placeholder 2">
            <a:extLst>
              <a:ext uri="{FF2B5EF4-FFF2-40B4-BE49-F238E27FC236}">
                <a16:creationId xmlns:a16="http://schemas.microsoft.com/office/drawing/2014/main" id="{29B46518-2915-373C-7145-B567688DD712}"/>
              </a:ext>
            </a:extLst>
          </p:cNvPr>
          <p:cNvSpPr>
            <a:spLocks noGrp="1"/>
          </p:cNvSpPr>
          <p:nvPr>
            <p:ph idx="1"/>
          </p:nvPr>
        </p:nvSpPr>
        <p:spPr>
          <a:xfrm>
            <a:off x="638175" y="1635125"/>
            <a:ext cx="7772400" cy="4114800"/>
          </a:xfrm>
        </p:spPr>
        <p:txBody>
          <a:bodyPr/>
          <a:lstStyle/>
          <a:p>
            <a:r>
              <a:rPr lang="en-IN" altLang="en-US" sz="2400"/>
              <a:t>The primary aerodynamic factors affecting blade design are:</a:t>
            </a:r>
          </a:p>
          <a:p>
            <a:r>
              <a:rPr lang="en-IN" altLang="en-US" sz="2400"/>
              <a:t>Design rated power and rated wind speed;</a:t>
            </a:r>
          </a:p>
          <a:p>
            <a:r>
              <a:rPr lang="en-IN" altLang="en-US" sz="2400"/>
              <a:t>Design tip speed ratio;</a:t>
            </a:r>
          </a:p>
          <a:p>
            <a:r>
              <a:rPr lang="en-IN" altLang="en-US" sz="2400"/>
              <a:t>Solidity;</a:t>
            </a:r>
          </a:p>
          <a:p>
            <a:r>
              <a:rPr lang="en-IN" altLang="en-US" sz="2400"/>
              <a:t>Airfoil;</a:t>
            </a:r>
          </a:p>
          <a:p>
            <a:r>
              <a:rPr lang="en-IN" altLang="en-US" sz="2400"/>
              <a:t>Number of blades;</a:t>
            </a:r>
          </a:p>
          <a:p>
            <a:r>
              <a:rPr lang="en-IN" altLang="en-US" sz="2400"/>
              <a:t>Rotor power control (stall or variable pitch);</a:t>
            </a:r>
          </a:p>
          <a:p>
            <a:r>
              <a:rPr lang="en-IN" altLang="en-US" sz="2400"/>
              <a:t>Rotor orientation (upwind or downwind of the tower).</a:t>
            </a:r>
          </a:p>
        </p:txBody>
      </p:sp>
      <p:grpSp>
        <p:nvGrpSpPr>
          <p:cNvPr id="2" name="Group 38">
            <a:extLst>
              <a:ext uri="{FF2B5EF4-FFF2-40B4-BE49-F238E27FC236}">
                <a16:creationId xmlns:a16="http://schemas.microsoft.com/office/drawing/2014/main" id="{F7381BAF-1E0D-A333-538B-085BFA63E513}"/>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F23C65CD-A3A3-90BA-1F3C-CD2DFB5FAF94}"/>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D8835014-6ECD-E1D6-CCDB-DB40965729D0}"/>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92A682DA-3124-59B1-D008-D7F522777047}"/>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B57ED908-197E-C352-784C-B9DFFE52FEF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9" name="Rectangle 11">
                    <a:extLst>
                      <a:ext uri="{FF2B5EF4-FFF2-40B4-BE49-F238E27FC236}">
                        <a16:creationId xmlns:a16="http://schemas.microsoft.com/office/drawing/2014/main" id="{BBC95E31-4722-A07B-185B-5566C172F31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9" name="Group 12">
                  <a:extLst>
                    <a:ext uri="{FF2B5EF4-FFF2-40B4-BE49-F238E27FC236}">
                      <a16:creationId xmlns:a16="http://schemas.microsoft.com/office/drawing/2014/main" id="{B352056C-9A30-3391-073A-7A3817DED5E9}"/>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5C3D3BD0-3BE2-523D-8E7B-0DE59E5A05B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7" name="Rectangle 14">
                    <a:extLst>
                      <a:ext uri="{FF2B5EF4-FFF2-40B4-BE49-F238E27FC236}">
                        <a16:creationId xmlns:a16="http://schemas.microsoft.com/office/drawing/2014/main" id="{61B618DF-F4E9-CDE4-910A-4797D629DCF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0" name="Group 15">
                  <a:extLst>
                    <a:ext uri="{FF2B5EF4-FFF2-40B4-BE49-F238E27FC236}">
                      <a16:creationId xmlns:a16="http://schemas.microsoft.com/office/drawing/2014/main" id="{B60F73EF-EAAE-5799-EF28-1B0C9528A5AD}"/>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4BD45947-2B24-30CC-5902-08450A140AD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5" name="Rectangle 17">
                    <a:extLst>
                      <a:ext uri="{FF2B5EF4-FFF2-40B4-BE49-F238E27FC236}">
                        <a16:creationId xmlns:a16="http://schemas.microsoft.com/office/drawing/2014/main" id="{5B962E15-D8BF-C899-55C7-26F2B719790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1" name="Group 18">
                  <a:extLst>
                    <a:ext uri="{FF2B5EF4-FFF2-40B4-BE49-F238E27FC236}">
                      <a16:creationId xmlns:a16="http://schemas.microsoft.com/office/drawing/2014/main" id="{5E88D820-E74E-2076-B09E-50E7989081A2}"/>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8B01C578-E0AD-EC37-F14E-961E28BE742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3" name="Rectangle 20">
                    <a:extLst>
                      <a:ext uri="{FF2B5EF4-FFF2-40B4-BE49-F238E27FC236}">
                        <a16:creationId xmlns:a16="http://schemas.microsoft.com/office/drawing/2014/main" id="{2BEC6096-BE2D-4D42-C829-A30EEC0B6D1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sp>
            <p:nvSpPr>
              <p:cNvPr id="7" name="Rectangle 21">
                <a:extLst>
                  <a:ext uri="{FF2B5EF4-FFF2-40B4-BE49-F238E27FC236}">
                    <a16:creationId xmlns:a16="http://schemas.microsoft.com/office/drawing/2014/main" id="{7444715D-4AA0-4D0E-EAC7-C3B459A7A785}"/>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3F27CB27-FDD3-E626-D5B0-936A6019D9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dissolv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3">
            <a:extLst>
              <a:ext uri="{FF2B5EF4-FFF2-40B4-BE49-F238E27FC236}">
                <a16:creationId xmlns:a16="http://schemas.microsoft.com/office/drawing/2014/main" id="{99F0F929-3977-4A27-5850-F728678CBEDA}"/>
              </a:ext>
            </a:extLst>
          </p:cNvPr>
          <p:cNvSpPr>
            <a:spLocks noGrp="1"/>
          </p:cNvSpPr>
          <p:nvPr>
            <p:ph type="title"/>
          </p:nvPr>
        </p:nvSpPr>
        <p:spPr>
          <a:xfrm>
            <a:off x="30163" y="173038"/>
            <a:ext cx="7772400" cy="609600"/>
          </a:xfrm>
        </p:spPr>
        <p:txBody>
          <a:bodyPr/>
          <a:lstStyle/>
          <a:p>
            <a:r>
              <a:rPr lang="en-IN" altLang="en-US" sz="2800"/>
              <a:t>Three Dimensional Geometry of Blades</a:t>
            </a:r>
          </a:p>
        </p:txBody>
      </p:sp>
      <p:pic>
        <p:nvPicPr>
          <p:cNvPr id="5" name="Picture 4">
            <a:extLst>
              <a:ext uri="{FF2B5EF4-FFF2-40B4-BE49-F238E27FC236}">
                <a16:creationId xmlns:a16="http://schemas.microsoft.com/office/drawing/2014/main" id="{8B5609D6-303C-2C12-D1BC-00E6606CA62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752600"/>
            <a:ext cx="990600" cy="464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B81AF231-4EDF-CF0C-D836-228E3D4D225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1790700"/>
            <a:ext cx="879475" cy="465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6A39D31A-9474-642D-1548-ECC92444014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1763713"/>
            <a:ext cx="1828800" cy="412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a:extLst>
              <a:ext uri="{FF2B5EF4-FFF2-40B4-BE49-F238E27FC236}">
                <a16:creationId xmlns:a16="http://schemas.microsoft.com/office/drawing/2014/main" id="{AF8A46FE-2A92-6974-1DC5-82452F4235C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509838" y="1631950"/>
            <a:ext cx="37592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38">
            <a:extLst>
              <a:ext uri="{FF2B5EF4-FFF2-40B4-BE49-F238E27FC236}">
                <a16:creationId xmlns:a16="http://schemas.microsoft.com/office/drawing/2014/main" id="{5293629F-9892-2C70-8DC7-5E2E347A4AD8}"/>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8349AAAC-3AF6-DCA9-1167-C8412CE3D56F}"/>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CEC4F9A5-415D-F39F-8AA1-7E4E004F1218}"/>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E5193249-949A-BDDC-4574-D88B0CE04B28}"/>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3682E099-F21E-B65B-7D4D-3C9B86B4680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22" name="Rectangle 11">
                    <a:extLst>
                      <a:ext uri="{FF2B5EF4-FFF2-40B4-BE49-F238E27FC236}">
                        <a16:creationId xmlns:a16="http://schemas.microsoft.com/office/drawing/2014/main" id="{70797867-937B-325D-971E-10A8D6BE8F2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1" name="Group 12">
                  <a:extLst>
                    <a:ext uri="{FF2B5EF4-FFF2-40B4-BE49-F238E27FC236}">
                      <a16:creationId xmlns:a16="http://schemas.microsoft.com/office/drawing/2014/main" id="{92B510F6-DA5A-46BC-A7A8-9C3F4B247D24}"/>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EE69D817-DCE6-053A-E5B2-15ADE9E80BE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9" name="Rectangle 14">
                    <a:extLst>
                      <a:ext uri="{FF2B5EF4-FFF2-40B4-BE49-F238E27FC236}">
                        <a16:creationId xmlns:a16="http://schemas.microsoft.com/office/drawing/2014/main" id="{8989E114-C83A-EDBA-2C53-5A989923457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2" name="Group 15">
                  <a:extLst>
                    <a:ext uri="{FF2B5EF4-FFF2-40B4-BE49-F238E27FC236}">
                      <a16:creationId xmlns:a16="http://schemas.microsoft.com/office/drawing/2014/main" id="{E83CA12F-CE19-1705-C97F-BF0612BB7858}"/>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6F40ED65-612E-C547-D054-5358D103394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7" name="Rectangle 17">
                    <a:extLst>
                      <a:ext uri="{FF2B5EF4-FFF2-40B4-BE49-F238E27FC236}">
                        <a16:creationId xmlns:a16="http://schemas.microsoft.com/office/drawing/2014/main" id="{C1ED3304-5254-57C9-91B9-6BBC9417EB3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3" name="Group 18">
                  <a:extLst>
                    <a:ext uri="{FF2B5EF4-FFF2-40B4-BE49-F238E27FC236}">
                      <a16:creationId xmlns:a16="http://schemas.microsoft.com/office/drawing/2014/main" id="{4078BD7B-7877-FB81-0201-DC814E84FF37}"/>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75517420-6996-E8B2-DACA-BF63160E2E7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5" name="Rectangle 20">
                    <a:extLst>
                      <a:ext uri="{FF2B5EF4-FFF2-40B4-BE49-F238E27FC236}">
                        <a16:creationId xmlns:a16="http://schemas.microsoft.com/office/drawing/2014/main" id="{9B49758F-52A9-388E-11E7-032FEDD5EA9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sp>
            <p:nvSpPr>
              <p:cNvPr id="9" name="Rectangle 21">
                <a:extLst>
                  <a:ext uri="{FF2B5EF4-FFF2-40B4-BE49-F238E27FC236}">
                    <a16:creationId xmlns:a16="http://schemas.microsoft.com/office/drawing/2014/main" id="{FE1C89AB-8EE5-4F95-99DE-13E12CAA1276}"/>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76F3A3E0-1C7D-E679-5D68-8D9440335D9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dissolve">
                                      <p:cBhvr>
                                        <p:cTn id="2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1622053D-40A8-C26F-5207-E5008FF864CC}"/>
              </a:ext>
            </a:extLst>
          </p:cNvPr>
          <p:cNvSpPr>
            <a:spLocks noGrp="1"/>
          </p:cNvSpPr>
          <p:nvPr>
            <p:ph type="title"/>
          </p:nvPr>
        </p:nvSpPr>
        <p:spPr>
          <a:xfrm>
            <a:off x="391130" y="247650"/>
            <a:ext cx="7772400" cy="838200"/>
          </a:xfrm>
        </p:spPr>
        <p:txBody>
          <a:bodyPr/>
          <a:lstStyle/>
          <a:p>
            <a:r>
              <a:rPr lang="en-IN" altLang="en-US" sz="2800"/>
              <a:t>Large HAWT Blades</a:t>
            </a:r>
          </a:p>
        </p:txBody>
      </p:sp>
      <p:pic>
        <p:nvPicPr>
          <p:cNvPr id="4" name="Picture 3">
            <a:extLst>
              <a:ext uri="{FF2B5EF4-FFF2-40B4-BE49-F238E27FC236}">
                <a16:creationId xmlns:a16="http://schemas.microsoft.com/office/drawing/2014/main" id="{AE12AA2B-AD0F-3AA1-8318-E171E413592A}"/>
              </a:ext>
            </a:extLst>
          </p:cNvPr>
          <p:cNvPicPr>
            <a:picLocks noChangeAspect="1"/>
          </p:cNvPicPr>
          <p:nvPr/>
        </p:nvPicPr>
        <p:blipFill>
          <a:blip r:embed="rId2">
            <a:lum bright="-22000" contrast="38000"/>
            <a:extLst>
              <a:ext uri="{28A0092B-C50C-407E-A947-70E740481C1C}">
                <a14:useLocalDpi xmlns:a14="http://schemas.microsoft.com/office/drawing/2010/main" val="0"/>
              </a:ext>
            </a:extLst>
          </a:blip>
          <a:srcRect/>
          <a:stretch>
            <a:fillRect/>
          </a:stretch>
        </p:blipFill>
        <p:spPr bwMode="auto">
          <a:xfrm>
            <a:off x="735013" y="1447800"/>
            <a:ext cx="6427787" cy="327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72A34315-6C00-6E9C-A605-2CC38B4B4C0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1295400"/>
            <a:ext cx="3228975" cy="196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a:extLst>
              <a:ext uri="{FF2B5EF4-FFF2-40B4-BE49-F238E27FC236}">
                <a16:creationId xmlns:a16="http://schemas.microsoft.com/office/drawing/2014/main" id="{741D916F-1AC8-E7D6-DF90-DAA8850D4F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745" t="7800" r="20125" b="4842"/>
          <a:stretch>
            <a:fillRect/>
          </a:stretch>
        </p:blipFill>
        <p:spPr bwMode="auto">
          <a:xfrm>
            <a:off x="674688" y="2971800"/>
            <a:ext cx="3810000" cy="349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a:extLst>
              <a:ext uri="{FF2B5EF4-FFF2-40B4-BE49-F238E27FC236}">
                <a16:creationId xmlns:a16="http://schemas.microsoft.com/office/drawing/2014/main" id="{C9064903-0122-FBD5-CF3F-FF6D7AEF0C1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576888" y="4354513"/>
            <a:ext cx="3171825" cy="208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6">
            <p14:nvContentPartPr>
              <p14:cNvPr id="2" name="Ink 1">
                <a:extLst>
                  <a:ext uri="{FF2B5EF4-FFF2-40B4-BE49-F238E27FC236}">
                    <a16:creationId xmlns:a16="http://schemas.microsoft.com/office/drawing/2014/main" id="{F5C9048F-EE27-43FC-E685-D4EFF0375466}"/>
                  </a:ext>
                </a:extLst>
              </p14:cNvPr>
              <p14:cNvContentPartPr/>
              <p14:nvPr/>
            </p14:nvContentPartPr>
            <p14:xfrm>
              <a:off x="7634160" y="4397400"/>
              <a:ext cx="26280" cy="29160"/>
            </p14:xfrm>
          </p:contentPart>
        </mc:Choice>
        <mc:Fallback xmlns="">
          <p:pic>
            <p:nvPicPr>
              <p:cNvPr id="2" name="Ink 1">
                <a:extLst>
                  <a:ext uri="{FF2B5EF4-FFF2-40B4-BE49-F238E27FC236}">
                    <a16:creationId xmlns:a16="http://schemas.microsoft.com/office/drawing/2014/main" id="{F5C9048F-EE27-43FC-E685-D4EFF0375466}"/>
                  </a:ext>
                </a:extLst>
              </p:cNvPr>
              <p:cNvPicPr/>
              <p:nvPr/>
            </p:nvPicPr>
            <p:blipFill>
              <a:blip r:embed="rId7"/>
              <a:stretch>
                <a:fillRect/>
              </a:stretch>
            </p:blipFill>
            <p:spPr>
              <a:xfrm>
                <a:off x="7624800" y="4388040"/>
                <a:ext cx="45000" cy="47880"/>
              </a:xfrm>
              <a:prstGeom prst="rect">
                <a:avLst/>
              </a:prstGeom>
            </p:spPr>
          </p:pic>
        </mc:Fallback>
      </mc:AlternateContent>
      <p:grpSp>
        <p:nvGrpSpPr>
          <p:cNvPr id="3" name="Group 38">
            <a:extLst>
              <a:ext uri="{FF2B5EF4-FFF2-40B4-BE49-F238E27FC236}">
                <a16:creationId xmlns:a16="http://schemas.microsoft.com/office/drawing/2014/main" id="{EB7DABA6-361E-C13E-FED1-4D5CEECFB555}"/>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3A0581E9-3A96-0917-1200-A7755D5A33AB}"/>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5E213698-6F36-D8FA-1C2D-380435FD7FB6}"/>
                  </a:ext>
                </a:extLst>
              </p:cNvPr>
              <p:cNvGrpSpPr>
                <a:grpSpLocks/>
              </p:cNvGrpSpPr>
              <p:nvPr/>
            </p:nvGrpSpPr>
            <p:grpSpPr bwMode="auto">
              <a:xfrm>
                <a:off x="0" y="0"/>
                <a:ext cx="9144000" cy="6858000"/>
                <a:chOff x="0" y="0"/>
                <a:chExt cx="5760" cy="4320"/>
              </a:xfrm>
            </p:grpSpPr>
            <p:grpSp>
              <p:nvGrpSpPr>
                <p:cNvPr id="11" name="Group 9">
                  <a:extLst>
                    <a:ext uri="{FF2B5EF4-FFF2-40B4-BE49-F238E27FC236}">
                      <a16:creationId xmlns:a16="http://schemas.microsoft.com/office/drawing/2014/main" id="{F3C8F99E-E23F-3236-9136-20BDF0E5818C}"/>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4F845997-12F2-818A-4B92-0A65437882A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23" name="Rectangle 11">
                    <a:extLst>
                      <a:ext uri="{FF2B5EF4-FFF2-40B4-BE49-F238E27FC236}">
                        <a16:creationId xmlns:a16="http://schemas.microsoft.com/office/drawing/2014/main" id="{78EF71DA-A57F-7A82-E7B0-43F331C645C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2" name="Group 12">
                  <a:extLst>
                    <a:ext uri="{FF2B5EF4-FFF2-40B4-BE49-F238E27FC236}">
                      <a16:creationId xmlns:a16="http://schemas.microsoft.com/office/drawing/2014/main" id="{61986A88-1A13-3FF1-C627-33ED117BD0F7}"/>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500E609A-7029-9A71-CF67-A9823CA0FB6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21" name="Rectangle 14">
                    <a:extLst>
                      <a:ext uri="{FF2B5EF4-FFF2-40B4-BE49-F238E27FC236}">
                        <a16:creationId xmlns:a16="http://schemas.microsoft.com/office/drawing/2014/main" id="{C9078E4A-1DB4-C45C-EA7F-84A8975424D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3" name="Group 15">
                  <a:extLst>
                    <a:ext uri="{FF2B5EF4-FFF2-40B4-BE49-F238E27FC236}">
                      <a16:creationId xmlns:a16="http://schemas.microsoft.com/office/drawing/2014/main" id="{A15281DF-D8E8-2E1B-065D-07612F6D19B4}"/>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8A45B25D-5EA5-1862-49AF-B275B29C0B8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8" name="Rectangle 17">
                    <a:extLst>
                      <a:ext uri="{FF2B5EF4-FFF2-40B4-BE49-F238E27FC236}">
                        <a16:creationId xmlns:a16="http://schemas.microsoft.com/office/drawing/2014/main" id="{3B1650C6-CB7B-F5FE-DBEE-748BC93B7BB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4" name="Group 18">
                  <a:extLst>
                    <a:ext uri="{FF2B5EF4-FFF2-40B4-BE49-F238E27FC236}">
                      <a16:creationId xmlns:a16="http://schemas.microsoft.com/office/drawing/2014/main" id="{CA36A539-E411-6C09-57DF-EFEA14EA3CA3}"/>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BA5125CC-3B18-BB48-5A2E-04257B89993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6" name="Rectangle 20">
                    <a:extLst>
                      <a:ext uri="{FF2B5EF4-FFF2-40B4-BE49-F238E27FC236}">
                        <a16:creationId xmlns:a16="http://schemas.microsoft.com/office/drawing/2014/main" id="{CFACDEBA-B555-BEAE-6A33-B9D425BD33C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sp>
            <p:nvSpPr>
              <p:cNvPr id="10" name="Rectangle 21">
                <a:extLst>
                  <a:ext uri="{FF2B5EF4-FFF2-40B4-BE49-F238E27FC236}">
                    <a16:creationId xmlns:a16="http://schemas.microsoft.com/office/drawing/2014/main" id="{EF7803EC-0F67-9669-2AC8-355D8631C8A9}"/>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412DC807-3C68-3B69-BCDD-1C192A36406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75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2"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50"/>
                                        <p:tgtEl>
                                          <p:spTgt spid="6"/>
                                        </p:tgtEl>
                                      </p:cBhvr>
                                    </p:animEffect>
                                    <p:anim calcmode="lin" valueType="num">
                                      <p:cBhvr>
                                        <p:cTn id="13" dur="250" fill="hold"/>
                                        <p:tgtEl>
                                          <p:spTgt spid="6"/>
                                        </p:tgtEl>
                                        <p:attrNameLst>
                                          <p:attrName>ppt_x</p:attrName>
                                        </p:attrNameLst>
                                      </p:cBhvr>
                                      <p:tavLst>
                                        <p:tav tm="0">
                                          <p:val>
                                            <p:strVal val="#ppt_x"/>
                                          </p:val>
                                        </p:tav>
                                        <p:tav tm="100000">
                                          <p:val>
                                            <p:strVal val="#ppt_x"/>
                                          </p:val>
                                        </p:tav>
                                      </p:tavLst>
                                    </p:anim>
                                    <p:anim calcmode="lin" valueType="num">
                                      <p:cBhvr>
                                        <p:cTn id="14" dur="25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6" presetClass="entr" presetSubtype="16"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circle(in)">
                                      <p:cBhvr>
                                        <p:cTn id="19" dur="500"/>
                                        <p:tgtEl>
                                          <p:spTgt spid="5"/>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6" presetClass="entr" presetSubtype="16" fill="hold" nodeType="click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circle(in)">
                                      <p:cBhvr>
                                        <p:cTn id="2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1D86D27D-6AE7-C45D-DF56-E522E2B1C7D6}"/>
              </a:ext>
            </a:extLst>
          </p:cNvPr>
          <p:cNvSpPr>
            <a:spLocks noGrp="1"/>
          </p:cNvSpPr>
          <p:nvPr>
            <p:ph type="title"/>
          </p:nvPr>
        </p:nvSpPr>
        <p:spPr>
          <a:xfrm>
            <a:off x="304800" y="18841"/>
            <a:ext cx="7239000" cy="1143000"/>
          </a:xfrm>
        </p:spPr>
        <p:txBody>
          <a:bodyPr/>
          <a:lstStyle/>
          <a:p>
            <a:r>
              <a:rPr lang="en-IN" altLang="en-US" sz="2800" dirty="0"/>
              <a:t>Design for Fatigue: Dynamic &amp; Cycling Loads</a:t>
            </a:r>
          </a:p>
        </p:txBody>
      </p:sp>
      <p:pic>
        <p:nvPicPr>
          <p:cNvPr id="16" name="Picture 15">
            <a:extLst>
              <a:ext uri="{FF2B5EF4-FFF2-40B4-BE49-F238E27FC236}">
                <a16:creationId xmlns:a16="http://schemas.microsoft.com/office/drawing/2014/main" id="{88887CBB-C808-E1EE-4196-F682EED7B1A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143000"/>
            <a:ext cx="6142038" cy="217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a:extLst>
              <a:ext uri="{FF2B5EF4-FFF2-40B4-BE49-F238E27FC236}">
                <a16:creationId xmlns:a16="http://schemas.microsoft.com/office/drawing/2014/main" id="{4723CFBF-36F0-BE85-3C40-F7775EB1D5B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54238" y="3505200"/>
            <a:ext cx="6608762" cy="224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38">
            <a:extLst>
              <a:ext uri="{FF2B5EF4-FFF2-40B4-BE49-F238E27FC236}">
                <a16:creationId xmlns:a16="http://schemas.microsoft.com/office/drawing/2014/main" id="{770FC152-614B-0DCB-2F27-8E28C190846C}"/>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B252A36F-701B-4E3B-124D-B23D4A16FE0F}"/>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F942DADD-E6C6-C329-49ED-C966EA997D2C}"/>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B2709B54-EB27-0F06-55ED-F78FA1DD7CD7}"/>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B263F643-0511-231F-31F8-B677E386180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20" name="Rectangle 11">
                    <a:extLst>
                      <a:ext uri="{FF2B5EF4-FFF2-40B4-BE49-F238E27FC236}">
                        <a16:creationId xmlns:a16="http://schemas.microsoft.com/office/drawing/2014/main" id="{55535E0B-69B1-7C4F-5B2A-6749AC1A50B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8" name="Group 12">
                  <a:extLst>
                    <a:ext uri="{FF2B5EF4-FFF2-40B4-BE49-F238E27FC236}">
                      <a16:creationId xmlns:a16="http://schemas.microsoft.com/office/drawing/2014/main" id="{CF1DED7C-5086-57B8-DDAA-B446BB6254F5}"/>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11A38369-97A0-7A10-4396-389E6FF5D27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8" name="Rectangle 14">
                    <a:extLst>
                      <a:ext uri="{FF2B5EF4-FFF2-40B4-BE49-F238E27FC236}">
                        <a16:creationId xmlns:a16="http://schemas.microsoft.com/office/drawing/2014/main" id="{ED68EFBD-29A5-1DB9-8C7B-91D7475FC3E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9" name="Group 15">
                  <a:extLst>
                    <a:ext uri="{FF2B5EF4-FFF2-40B4-BE49-F238E27FC236}">
                      <a16:creationId xmlns:a16="http://schemas.microsoft.com/office/drawing/2014/main" id="{F48EAFC5-9E2F-1C76-50D9-2E63FDAE91C7}"/>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88F0616F-99B9-6243-3E8F-6C31001E7AC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4" name="Rectangle 17">
                    <a:extLst>
                      <a:ext uri="{FF2B5EF4-FFF2-40B4-BE49-F238E27FC236}">
                        <a16:creationId xmlns:a16="http://schemas.microsoft.com/office/drawing/2014/main" id="{EC4B0AFF-A28D-0281-A8B8-7E90FE53B10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0" name="Group 18">
                  <a:extLst>
                    <a:ext uri="{FF2B5EF4-FFF2-40B4-BE49-F238E27FC236}">
                      <a16:creationId xmlns:a16="http://schemas.microsoft.com/office/drawing/2014/main" id="{6C2AF3CA-0B62-7FD5-3062-B5C2578F30EC}"/>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17A301A4-FC3D-C8D2-9085-873232E5658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2" name="Rectangle 20">
                    <a:extLst>
                      <a:ext uri="{FF2B5EF4-FFF2-40B4-BE49-F238E27FC236}">
                        <a16:creationId xmlns:a16="http://schemas.microsoft.com/office/drawing/2014/main" id="{FFD900EA-7906-8263-8CD6-57F835DF8FE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sp>
            <p:nvSpPr>
              <p:cNvPr id="6" name="Rectangle 21">
                <a:extLst>
                  <a:ext uri="{FF2B5EF4-FFF2-40B4-BE49-F238E27FC236}">
                    <a16:creationId xmlns:a16="http://schemas.microsoft.com/office/drawing/2014/main" id="{A7A04703-E2D7-BFD0-A55B-5BCF9094745A}"/>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FB5EE0D9-4D32-4300-2B2C-8A486A8FE1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6" presetClass="entr" presetSubtype="21"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barn(inVertical)">
                                      <p:cBhvr>
                                        <p:cTn id="1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856668F1-A169-2E7E-4B5D-7AFA93549EBF}"/>
              </a:ext>
            </a:extLst>
          </p:cNvPr>
          <p:cNvSpPr>
            <a:spLocks noGrp="1"/>
          </p:cNvSpPr>
          <p:nvPr>
            <p:ph type="title"/>
          </p:nvPr>
        </p:nvSpPr>
        <p:spPr>
          <a:xfrm>
            <a:off x="356624" y="263525"/>
            <a:ext cx="7772400" cy="685800"/>
          </a:xfrm>
        </p:spPr>
        <p:txBody>
          <a:bodyPr/>
          <a:lstStyle/>
          <a:p>
            <a:r>
              <a:rPr lang="en-IN" altLang="en-US" sz="2800"/>
              <a:t>Heterogeneous Material Properties</a:t>
            </a:r>
          </a:p>
        </p:txBody>
      </p:sp>
      <p:grpSp>
        <p:nvGrpSpPr>
          <p:cNvPr id="7" name="Group 6">
            <a:extLst>
              <a:ext uri="{FF2B5EF4-FFF2-40B4-BE49-F238E27FC236}">
                <a16:creationId xmlns:a16="http://schemas.microsoft.com/office/drawing/2014/main" id="{4903CF92-2961-A44D-F27A-877A7C53852F}"/>
              </a:ext>
            </a:extLst>
          </p:cNvPr>
          <p:cNvGrpSpPr>
            <a:grpSpLocks/>
          </p:cNvGrpSpPr>
          <p:nvPr/>
        </p:nvGrpSpPr>
        <p:grpSpPr bwMode="auto">
          <a:xfrm>
            <a:off x="457200" y="1374775"/>
            <a:ext cx="3952875" cy="3516313"/>
            <a:chOff x="457200" y="1374584"/>
            <a:chExt cx="3952875" cy="3516861"/>
          </a:xfrm>
        </p:grpSpPr>
        <p:pic>
          <p:nvPicPr>
            <p:cNvPr id="26645" name="Picture 3">
              <a:extLst>
                <a:ext uri="{FF2B5EF4-FFF2-40B4-BE49-F238E27FC236}">
                  <a16:creationId xmlns:a16="http://schemas.microsoft.com/office/drawing/2014/main" id="{559942C4-7E36-1C80-AF60-3F0040C5FF8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374584"/>
              <a:ext cx="3800475"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D5C953B4-7E33-6C0A-095C-D228D213BED3}"/>
                </a:ext>
              </a:extLst>
            </p:cNvPr>
            <p:cNvSpPr/>
            <p:nvPr/>
          </p:nvSpPr>
          <p:spPr>
            <a:xfrm>
              <a:off x="457200" y="4491333"/>
              <a:ext cx="2930525" cy="400112"/>
            </a:xfrm>
            <a:prstGeom prst="rect">
              <a:avLst/>
            </a:prstGeom>
          </p:spPr>
          <p:txBody>
            <a:bodyPr wrap="none">
              <a:spAutoFit/>
            </a:bodyPr>
            <a:lstStyle/>
            <a:p>
              <a:pPr>
                <a:defRPr/>
              </a:pPr>
              <a:r>
                <a:rPr lang="en-IN" sz="2000" dirty="0">
                  <a:latin typeface="+mj-lt"/>
                </a:rPr>
                <a:t>Materials Cost Breakdown</a:t>
              </a:r>
            </a:p>
          </p:txBody>
        </p:sp>
      </p:grpSp>
      <p:pic>
        <p:nvPicPr>
          <p:cNvPr id="5" name="Picture 4">
            <a:extLst>
              <a:ext uri="{FF2B5EF4-FFF2-40B4-BE49-F238E27FC236}">
                <a16:creationId xmlns:a16="http://schemas.microsoft.com/office/drawing/2014/main" id="{F43B245C-0FE3-C995-392E-0E5AA30483B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76675" y="2133600"/>
            <a:ext cx="5191125" cy="386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38">
            <a:extLst>
              <a:ext uri="{FF2B5EF4-FFF2-40B4-BE49-F238E27FC236}">
                <a16:creationId xmlns:a16="http://schemas.microsoft.com/office/drawing/2014/main" id="{42BE03CC-043E-FEFB-A430-E784CF5C2112}"/>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9261037D-372E-9497-5E5C-676EBC6283EA}"/>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B6F6638F-C51B-7913-C85A-1F3407E76D9E}"/>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0BE997B7-BFCA-F7CD-B3CD-26DEF592CBCF}"/>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64A72C7B-E8AF-22DD-FA0F-31EBC63A7B8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21" name="Rectangle 11">
                    <a:extLst>
                      <a:ext uri="{FF2B5EF4-FFF2-40B4-BE49-F238E27FC236}">
                        <a16:creationId xmlns:a16="http://schemas.microsoft.com/office/drawing/2014/main" id="{94FF6028-B139-0141-0F9D-2EBDB7947E0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1" name="Group 12">
                  <a:extLst>
                    <a:ext uri="{FF2B5EF4-FFF2-40B4-BE49-F238E27FC236}">
                      <a16:creationId xmlns:a16="http://schemas.microsoft.com/office/drawing/2014/main" id="{494BC872-4F4A-3891-ECCC-3EEC697A58D8}"/>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36C90D51-84EE-963E-D234-A1F928677F6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9" name="Rectangle 14">
                    <a:extLst>
                      <a:ext uri="{FF2B5EF4-FFF2-40B4-BE49-F238E27FC236}">
                        <a16:creationId xmlns:a16="http://schemas.microsoft.com/office/drawing/2014/main" id="{2F056356-38C7-5AE6-1D1A-2D7CB7024B5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2" name="Group 15">
                  <a:extLst>
                    <a:ext uri="{FF2B5EF4-FFF2-40B4-BE49-F238E27FC236}">
                      <a16:creationId xmlns:a16="http://schemas.microsoft.com/office/drawing/2014/main" id="{0E4F3DDF-28FA-56BD-7365-BAC4EDDCDAD7}"/>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A617FC95-9604-4705-50FC-32BCE516456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7" name="Rectangle 17">
                    <a:extLst>
                      <a:ext uri="{FF2B5EF4-FFF2-40B4-BE49-F238E27FC236}">
                        <a16:creationId xmlns:a16="http://schemas.microsoft.com/office/drawing/2014/main" id="{56322F42-02BC-BA84-BF70-32FD838DDB1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3" name="Group 18">
                  <a:extLst>
                    <a:ext uri="{FF2B5EF4-FFF2-40B4-BE49-F238E27FC236}">
                      <a16:creationId xmlns:a16="http://schemas.microsoft.com/office/drawing/2014/main" id="{9385C60B-FEA5-1D5B-C472-84E94A020303}"/>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1B3CEE6B-FE78-1BCE-2BD9-DB31621F71E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5" name="Rectangle 20">
                    <a:extLst>
                      <a:ext uri="{FF2B5EF4-FFF2-40B4-BE49-F238E27FC236}">
                        <a16:creationId xmlns:a16="http://schemas.microsoft.com/office/drawing/2014/main" id="{888001F2-06B5-FEA2-3E8B-0C0B710FAEC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sp>
            <p:nvSpPr>
              <p:cNvPr id="9" name="Rectangle 21">
                <a:extLst>
                  <a:ext uri="{FF2B5EF4-FFF2-40B4-BE49-F238E27FC236}">
                    <a16:creationId xmlns:a16="http://schemas.microsoft.com/office/drawing/2014/main" id="{10BF592E-4177-4889-5183-46062430E55D}"/>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74286B32-BD11-B0A4-6F07-3EF30869BD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2">
            <a:extLst>
              <a:ext uri="{FF2B5EF4-FFF2-40B4-BE49-F238E27FC236}">
                <a16:creationId xmlns:a16="http://schemas.microsoft.com/office/drawing/2014/main" id="{1FFD573B-E27B-3A19-6B42-91C1EDBFB07B}"/>
              </a:ext>
            </a:extLst>
          </p:cNvPr>
          <p:cNvSpPr>
            <a:spLocks noGrp="1"/>
          </p:cNvSpPr>
          <p:nvPr>
            <p:ph type="title"/>
          </p:nvPr>
        </p:nvSpPr>
        <p:spPr>
          <a:xfrm>
            <a:off x="330200" y="-69850"/>
            <a:ext cx="7772400" cy="1143000"/>
          </a:xfrm>
        </p:spPr>
        <p:txBody>
          <a:bodyPr/>
          <a:lstStyle/>
          <a:p>
            <a:r>
              <a:rPr lang="en-IN" altLang="en-US" sz="2800" dirty="0"/>
              <a:t>Rotor Blades on A Hub</a:t>
            </a:r>
          </a:p>
        </p:txBody>
      </p:sp>
      <p:sp>
        <p:nvSpPr>
          <p:cNvPr id="4" name="Content Placeholder 3">
            <a:extLst>
              <a:ext uri="{FF2B5EF4-FFF2-40B4-BE49-F238E27FC236}">
                <a16:creationId xmlns:a16="http://schemas.microsoft.com/office/drawing/2014/main" id="{786F50BF-B37A-0FB5-FB57-F3F3E0B26366}"/>
              </a:ext>
            </a:extLst>
          </p:cNvPr>
          <p:cNvSpPr>
            <a:spLocks noGrp="1"/>
          </p:cNvSpPr>
          <p:nvPr>
            <p:ph idx="1"/>
          </p:nvPr>
        </p:nvSpPr>
        <p:spPr>
          <a:xfrm>
            <a:off x="457200" y="1371600"/>
            <a:ext cx="8305800" cy="4800600"/>
          </a:xfrm>
        </p:spPr>
        <p:txBody>
          <a:bodyPr/>
          <a:lstStyle/>
          <a:p>
            <a:r>
              <a:rPr lang="en-IN" altLang="en-US" sz="2400"/>
              <a:t>The rotor blades and the hub of a wind turbine are the most critical elements.</a:t>
            </a:r>
          </a:p>
          <a:p>
            <a:r>
              <a:rPr lang="en-IN" altLang="en-US" sz="2400"/>
              <a:t>They  determine;</a:t>
            </a:r>
          </a:p>
          <a:p>
            <a:r>
              <a:rPr lang="en-IN" altLang="en-US" sz="2400"/>
              <a:t> the amount and efficiency of energy capture, </a:t>
            </a:r>
          </a:p>
          <a:p>
            <a:r>
              <a:rPr lang="en-IN" altLang="en-US" sz="2400"/>
              <a:t>well as the magnitude of static and dynamic loads transferred to the turbine. </a:t>
            </a:r>
          </a:p>
          <a:p>
            <a:r>
              <a:rPr lang="en-IN" altLang="en-US" sz="2400"/>
              <a:t>They also represent the highest cost subsystem and decide the sizes of other systems. </a:t>
            </a:r>
          </a:p>
          <a:p>
            <a:r>
              <a:rPr lang="en-IN" altLang="en-US" sz="2400"/>
              <a:t>The control of turbine power output is often through rugged and precise mechanisms in the hub for changing blade pitch angle or adjustable aerodynamic devices on the rotor blades.</a:t>
            </a:r>
          </a:p>
        </p:txBody>
      </p:sp>
      <p:grpSp>
        <p:nvGrpSpPr>
          <p:cNvPr id="2" name="Group 38">
            <a:extLst>
              <a:ext uri="{FF2B5EF4-FFF2-40B4-BE49-F238E27FC236}">
                <a16:creationId xmlns:a16="http://schemas.microsoft.com/office/drawing/2014/main" id="{0CFFF214-8F4F-5104-3CDA-846367FE4032}"/>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6E8546B5-4D6E-8DBD-F06D-0556E7C31858}"/>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6AD922E1-3F84-083E-FDF1-6E769194B447}"/>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C9E5B9F4-644B-D208-7099-40AA99937171}"/>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404E5B30-F155-FD19-D065-D7E7C2E49C8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9" name="Rectangle 11">
                    <a:extLst>
                      <a:ext uri="{FF2B5EF4-FFF2-40B4-BE49-F238E27FC236}">
                        <a16:creationId xmlns:a16="http://schemas.microsoft.com/office/drawing/2014/main" id="{061B3330-7782-26B1-8F0E-81F0F86854C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9" name="Group 12">
                  <a:extLst>
                    <a:ext uri="{FF2B5EF4-FFF2-40B4-BE49-F238E27FC236}">
                      <a16:creationId xmlns:a16="http://schemas.microsoft.com/office/drawing/2014/main" id="{B4778583-4F34-B5A8-B137-E92194F06CF7}"/>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3EDA51FB-0C53-DB73-0BA6-1C3B0899016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7" name="Rectangle 14">
                    <a:extLst>
                      <a:ext uri="{FF2B5EF4-FFF2-40B4-BE49-F238E27FC236}">
                        <a16:creationId xmlns:a16="http://schemas.microsoft.com/office/drawing/2014/main" id="{3A010ACF-0FDF-B85A-62EE-DF193D58480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0" name="Group 15">
                  <a:extLst>
                    <a:ext uri="{FF2B5EF4-FFF2-40B4-BE49-F238E27FC236}">
                      <a16:creationId xmlns:a16="http://schemas.microsoft.com/office/drawing/2014/main" id="{F9A95C3A-6414-AD5F-A5D4-CA15ECB2A7B6}"/>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4B786568-CD96-EDAA-8EA1-8899A424A18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5" name="Rectangle 17">
                    <a:extLst>
                      <a:ext uri="{FF2B5EF4-FFF2-40B4-BE49-F238E27FC236}">
                        <a16:creationId xmlns:a16="http://schemas.microsoft.com/office/drawing/2014/main" id="{F4297B20-D079-22E6-3747-FF110D8D647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1" name="Group 18">
                  <a:extLst>
                    <a:ext uri="{FF2B5EF4-FFF2-40B4-BE49-F238E27FC236}">
                      <a16:creationId xmlns:a16="http://schemas.microsoft.com/office/drawing/2014/main" id="{2ED06CD6-00C9-752F-ECB6-336D90786E8E}"/>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B4F3E8F8-6E85-92B3-E143-F93F687196F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3" name="Rectangle 20">
                    <a:extLst>
                      <a:ext uri="{FF2B5EF4-FFF2-40B4-BE49-F238E27FC236}">
                        <a16:creationId xmlns:a16="http://schemas.microsoft.com/office/drawing/2014/main" id="{AE4BDAD3-9E6C-DCB0-03E1-B51793C911D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sp>
            <p:nvSpPr>
              <p:cNvPr id="7" name="Rectangle 21">
                <a:extLst>
                  <a:ext uri="{FF2B5EF4-FFF2-40B4-BE49-F238E27FC236}">
                    <a16:creationId xmlns:a16="http://schemas.microsoft.com/office/drawing/2014/main" id="{C49B1BA3-8879-2D69-8AD2-2F7E827524DE}"/>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4BA1E777-C2CF-445D-DD73-74C157C28E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ssolve">
                                      <p:cBhvr>
                                        <p:cTn id="17" dur="500"/>
                                        <p:tgtEl>
                                          <p:spTgt spid="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dissolve">
                                      <p:cBhvr>
                                        <p:cTn id="22" dur="500"/>
                                        <p:tgtEl>
                                          <p:spTgt spid="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dissolve">
                                      <p:cBhvr>
                                        <p:cTn id="27" dur="500"/>
                                        <p:tgtEl>
                                          <p:spTgt spid="4">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dissolve">
                                      <p:cBhvr>
                                        <p:cTn id="3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2">
            <a:extLst>
              <a:ext uri="{FF2B5EF4-FFF2-40B4-BE49-F238E27FC236}">
                <a16:creationId xmlns:a16="http://schemas.microsoft.com/office/drawing/2014/main" id="{5BD547AC-A18F-95A1-F003-304046018E35}"/>
              </a:ext>
            </a:extLst>
          </p:cNvPr>
          <p:cNvSpPr>
            <a:spLocks noGrp="1"/>
          </p:cNvSpPr>
          <p:nvPr>
            <p:ph type="title"/>
          </p:nvPr>
        </p:nvSpPr>
        <p:spPr>
          <a:xfrm>
            <a:off x="610264" y="272795"/>
            <a:ext cx="7772400" cy="769937"/>
          </a:xfrm>
        </p:spPr>
        <p:txBody>
          <a:bodyPr/>
          <a:lstStyle/>
          <a:p>
            <a:r>
              <a:rPr lang="en-IN" altLang="en-US" sz="2800" dirty="0"/>
              <a:t>Blade Aerodynamic Control</a:t>
            </a:r>
          </a:p>
        </p:txBody>
      </p:sp>
      <p:sp>
        <p:nvSpPr>
          <p:cNvPr id="4" name="Content Placeholder 3">
            <a:extLst>
              <a:ext uri="{FF2B5EF4-FFF2-40B4-BE49-F238E27FC236}">
                <a16:creationId xmlns:a16="http://schemas.microsoft.com/office/drawing/2014/main" id="{49B0F519-7B59-0A9E-FBAA-6BC8E8DC43FD}"/>
              </a:ext>
            </a:extLst>
          </p:cNvPr>
          <p:cNvSpPr>
            <a:spLocks noGrp="1"/>
          </p:cNvSpPr>
          <p:nvPr>
            <p:ph idx="1"/>
          </p:nvPr>
        </p:nvSpPr>
        <p:spPr>
          <a:xfrm>
            <a:off x="685800" y="1600200"/>
            <a:ext cx="7772400" cy="4114800"/>
          </a:xfrm>
        </p:spPr>
        <p:txBody>
          <a:bodyPr/>
          <a:lstStyle/>
          <a:p>
            <a:r>
              <a:rPr lang="en-IN" altLang="en-US" sz="2400"/>
              <a:t>One of the most popular means for limiting rotor power is changing the </a:t>
            </a:r>
            <a:r>
              <a:rPr lang="en-IN" altLang="en-US" sz="2400" i="1"/>
              <a:t>pitch angle </a:t>
            </a:r>
            <a:r>
              <a:rPr lang="en-IN" altLang="en-US" sz="2400"/>
              <a:t>of the blades. </a:t>
            </a:r>
          </a:p>
          <a:p>
            <a:pPr lvl="1"/>
            <a:r>
              <a:rPr lang="en-IN" altLang="en-US" sz="2000"/>
              <a:t>Pitch Control Actuators:</a:t>
            </a:r>
          </a:p>
          <a:p>
            <a:pPr lvl="1"/>
            <a:r>
              <a:rPr lang="en-IN" altLang="en-US" sz="2000"/>
              <a:t>Hydraulic pitch actuator.</a:t>
            </a:r>
          </a:p>
          <a:p>
            <a:pPr lvl="1"/>
            <a:r>
              <a:rPr lang="en-IN" altLang="en-US" sz="2000"/>
              <a:t>Electromechanical gear motors.</a:t>
            </a:r>
          </a:p>
          <a:p>
            <a:pPr lvl="1"/>
            <a:r>
              <a:rPr lang="en-IN" altLang="en-US" sz="2000"/>
              <a:t>Centrifugal Governor.</a:t>
            </a:r>
          </a:p>
          <a:p>
            <a:r>
              <a:rPr lang="en-IN" altLang="en-US" sz="2400"/>
              <a:t>Furling : The rotor is turned partially out of the wind by yawing to one side (called </a:t>
            </a:r>
            <a:r>
              <a:rPr lang="en-IN" altLang="en-US" sz="2400" i="1"/>
              <a:t>horizontal furling</a:t>
            </a:r>
            <a:r>
              <a:rPr lang="en-IN" altLang="en-US" sz="2400"/>
              <a:t>) or pitching upward (</a:t>
            </a:r>
            <a:r>
              <a:rPr lang="en-IN" altLang="en-US" sz="2400" i="1"/>
              <a:t>vertical furling</a:t>
            </a:r>
            <a:r>
              <a:rPr lang="en-IN" altLang="en-US" sz="2400"/>
              <a:t>). </a:t>
            </a:r>
          </a:p>
        </p:txBody>
      </p:sp>
      <p:pic>
        <p:nvPicPr>
          <p:cNvPr id="17" name="Picture 16">
            <a:extLst>
              <a:ext uri="{FF2B5EF4-FFF2-40B4-BE49-F238E27FC236}">
                <a16:creationId xmlns:a16="http://schemas.microsoft.com/office/drawing/2014/main" id="{A42DE7BA-DE4E-9CEE-97B7-98A736CD583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38375" y="1374775"/>
            <a:ext cx="5091113" cy="403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38">
            <a:extLst>
              <a:ext uri="{FF2B5EF4-FFF2-40B4-BE49-F238E27FC236}">
                <a16:creationId xmlns:a16="http://schemas.microsoft.com/office/drawing/2014/main" id="{19C423D3-2A37-15B4-9265-D7DD968AD0BB}"/>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B6DAB2BD-7DBA-97CC-1DF7-C0001D2997B9}"/>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FC1A8A3B-0C01-9218-0470-ABE505818351}"/>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693B1B95-F8C0-18D4-D966-B712E5A176F2}"/>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A8686A87-4045-DC60-2599-9C968B448F2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20" name="Rectangle 11">
                    <a:extLst>
                      <a:ext uri="{FF2B5EF4-FFF2-40B4-BE49-F238E27FC236}">
                        <a16:creationId xmlns:a16="http://schemas.microsoft.com/office/drawing/2014/main" id="{E2797DDE-136B-160D-7762-A90CCFD7B62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9" name="Group 12">
                  <a:extLst>
                    <a:ext uri="{FF2B5EF4-FFF2-40B4-BE49-F238E27FC236}">
                      <a16:creationId xmlns:a16="http://schemas.microsoft.com/office/drawing/2014/main" id="{39123CF8-A0FC-7175-87A7-93BCAA02004D}"/>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93CFA63C-7547-FB87-E22D-B08AD2A9C58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8" name="Rectangle 14">
                    <a:extLst>
                      <a:ext uri="{FF2B5EF4-FFF2-40B4-BE49-F238E27FC236}">
                        <a16:creationId xmlns:a16="http://schemas.microsoft.com/office/drawing/2014/main" id="{9458403D-1BF2-5096-4D5D-7C7B4B42E8B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0" name="Group 15">
                  <a:extLst>
                    <a:ext uri="{FF2B5EF4-FFF2-40B4-BE49-F238E27FC236}">
                      <a16:creationId xmlns:a16="http://schemas.microsoft.com/office/drawing/2014/main" id="{D8CFB260-B5FA-14B9-F3A6-36D468A97955}"/>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73A52B3A-4A6B-EDEF-DB26-335A8E87CC9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5" name="Rectangle 17">
                    <a:extLst>
                      <a:ext uri="{FF2B5EF4-FFF2-40B4-BE49-F238E27FC236}">
                        <a16:creationId xmlns:a16="http://schemas.microsoft.com/office/drawing/2014/main" id="{875BA1C6-28C9-AD3C-FBC3-FCD44D05541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1" name="Group 18">
                  <a:extLst>
                    <a:ext uri="{FF2B5EF4-FFF2-40B4-BE49-F238E27FC236}">
                      <a16:creationId xmlns:a16="http://schemas.microsoft.com/office/drawing/2014/main" id="{8E07230E-3405-941A-88F5-DA1D01C3C66E}"/>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8A2C8054-66E0-FAD7-47E5-7120AFCA409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3" name="Rectangle 20">
                    <a:extLst>
                      <a:ext uri="{FF2B5EF4-FFF2-40B4-BE49-F238E27FC236}">
                        <a16:creationId xmlns:a16="http://schemas.microsoft.com/office/drawing/2014/main" id="{6AF9E2C0-AF8E-9025-0283-71DADC6BDD2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sp>
            <p:nvSpPr>
              <p:cNvPr id="7" name="Rectangle 21">
                <a:extLst>
                  <a:ext uri="{FF2B5EF4-FFF2-40B4-BE49-F238E27FC236}">
                    <a16:creationId xmlns:a16="http://schemas.microsoft.com/office/drawing/2014/main" id="{53C34194-F41A-C29F-B2C0-A821AD94F7D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095B9899-809B-646B-8775-73DF9C20C8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4" fill="hold" nodeType="clickEffect">
                                  <p:stCondLst>
                                    <p:cond delay="0"/>
                                  </p:stCondLst>
                                  <p:childTnLst>
                                    <p:animEffect transition="out" filter="wipe(down)">
                                      <p:cBhvr>
                                        <p:cTn id="6" dur="500"/>
                                        <p:tgtEl>
                                          <p:spTgt spid="17"/>
                                        </p:tgtEl>
                                      </p:cBhvr>
                                    </p:animEffect>
                                    <p:set>
                                      <p:cBhvr>
                                        <p:cTn id="7" dur="1" fill="hold">
                                          <p:stCondLst>
                                            <p:cond delay="499"/>
                                          </p:stCondLst>
                                        </p:cTn>
                                        <p:tgtEl>
                                          <p:spTgt spid="17"/>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dissolve">
                                      <p:cBhvr>
                                        <p:cTn id="12" dur="500"/>
                                        <p:tgtEl>
                                          <p:spTgt spid="4">
                                            <p:txEl>
                                              <p:pRg st="0" end="0"/>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dissolve">
                                      <p:cBhvr>
                                        <p:cTn id="15" dur="500"/>
                                        <p:tgtEl>
                                          <p:spTgt spid="4">
                                            <p:txEl>
                                              <p:pRg st="1" end="1"/>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dissolve">
                                      <p:cBhvr>
                                        <p:cTn id="18" dur="500"/>
                                        <p:tgtEl>
                                          <p:spTgt spid="4">
                                            <p:txEl>
                                              <p:pRg st="2" end="2"/>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dissolve">
                                      <p:cBhvr>
                                        <p:cTn id="21" dur="500"/>
                                        <p:tgtEl>
                                          <p:spTgt spid="4">
                                            <p:txEl>
                                              <p:pRg st="3" end="3"/>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4">
                                            <p:txEl>
                                              <p:pRg st="4" end="4"/>
                                            </p:txEl>
                                          </p:spTgt>
                                        </p:tgtEl>
                                        <p:attrNameLst>
                                          <p:attrName>style.visibility</p:attrName>
                                        </p:attrNameLst>
                                      </p:cBhvr>
                                      <p:to>
                                        <p:strVal val="visible"/>
                                      </p:to>
                                    </p:set>
                                    <p:animEffect transition="in" filter="dissolve">
                                      <p:cBhvr>
                                        <p:cTn id="24" dur="500"/>
                                        <p:tgtEl>
                                          <p:spTgt spid="4">
                                            <p:txEl>
                                              <p:pRg st="4" end="4"/>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animEffect transition="in" filter="dissolve">
                                      <p:cBhvr>
                                        <p:cTn id="29"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2">
            <a:extLst>
              <a:ext uri="{FF2B5EF4-FFF2-40B4-BE49-F238E27FC236}">
                <a16:creationId xmlns:a16="http://schemas.microsoft.com/office/drawing/2014/main" id="{3F8B4558-A4FD-BDDE-A3AE-F4C8F1489206}"/>
              </a:ext>
            </a:extLst>
          </p:cNvPr>
          <p:cNvSpPr>
            <a:spLocks noGrp="1"/>
          </p:cNvSpPr>
          <p:nvPr>
            <p:ph type="title"/>
          </p:nvPr>
        </p:nvSpPr>
        <p:spPr>
          <a:xfrm>
            <a:off x="673100" y="152400"/>
            <a:ext cx="7772400" cy="685800"/>
          </a:xfrm>
        </p:spPr>
        <p:txBody>
          <a:bodyPr/>
          <a:lstStyle/>
          <a:p>
            <a:r>
              <a:rPr lang="en-IN" altLang="en-US" sz="2800"/>
              <a:t>The Rotor Hub</a:t>
            </a:r>
          </a:p>
        </p:txBody>
      </p:sp>
      <p:sp>
        <p:nvSpPr>
          <p:cNvPr id="4" name="Content Placeholder 3">
            <a:extLst>
              <a:ext uri="{FF2B5EF4-FFF2-40B4-BE49-F238E27FC236}">
                <a16:creationId xmlns:a16="http://schemas.microsoft.com/office/drawing/2014/main" id="{CA5ED1A7-BAB1-2E29-4F74-413B58FE4EF0}"/>
              </a:ext>
            </a:extLst>
          </p:cNvPr>
          <p:cNvSpPr>
            <a:spLocks noGrp="1"/>
          </p:cNvSpPr>
          <p:nvPr>
            <p:ph idx="1"/>
          </p:nvPr>
        </p:nvSpPr>
        <p:spPr>
          <a:xfrm>
            <a:off x="457200" y="1447800"/>
            <a:ext cx="8382000" cy="4648200"/>
          </a:xfrm>
        </p:spPr>
        <p:txBody>
          <a:bodyPr/>
          <a:lstStyle/>
          <a:p>
            <a:r>
              <a:rPr lang="en-IN" altLang="en-US" sz="2400"/>
              <a:t>The rotor hubs rigidly connect the blades to one another and to the drive train. </a:t>
            </a:r>
          </a:p>
          <a:p>
            <a:r>
              <a:rPr lang="en-IN" altLang="en-US" sz="2400"/>
              <a:t>This rigid design affects the structural dynamic loads both within the hub as well as the loads transferred to the drive train. </a:t>
            </a:r>
          </a:p>
          <a:p>
            <a:r>
              <a:rPr lang="en-IN" altLang="en-US" sz="2400"/>
              <a:t>During alignment of the wind turbine to changes in wind direction (yawing), each blade experiences a cyclic load at its root end that varies with blade position. </a:t>
            </a:r>
          </a:p>
          <a:p>
            <a:r>
              <a:rPr lang="en-IN" altLang="en-US" sz="2400"/>
              <a:t>This is true of one, two, three blades, or more. </a:t>
            </a:r>
          </a:p>
          <a:p>
            <a:r>
              <a:rPr lang="en-IN" altLang="en-US" sz="2400"/>
              <a:t>A three-bladed rotor, develops very low value of resultant cyclic loads at the hub thus transfers reduced cyclic loading into the drive train and the rest of the system during yawing.</a:t>
            </a:r>
          </a:p>
        </p:txBody>
      </p:sp>
      <p:pic>
        <p:nvPicPr>
          <p:cNvPr id="18" name="Picture 17">
            <a:extLst>
              <a:ext uri="{FF2B5EF4-FFF2-40B4-BE49-F238E27FC236}">
                <a16:creationId xmlns:a16="http://schemas.microsoft.com/office/drawing/2014/main" id="{2B9D93C8-F675-9F87-332E-5C424930472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8813" y="1336675"/>
            <a:ext cx="7786687" cy="519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38">
            <a:extLst>
              <a:ext uri="{FF2B5EF4-FFF2-40B4-BE49-F238E27FC236}">
                <a16:creationId xmlns:a16="http://schemas.microsoft.com/office/drawing/2014/main" id="{5F0E61DE-874E-36FF-C72B-EA1595A6B36C}"/>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A63A5CF7-1697-54D4-1B50-3E94A9A6158E}"/>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B32C1BC4-F5A8-73BB-F2E9-D3314EF01C71}"/>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D3AA2E9D-421F-09F5-A2CD-50983636DCA4}"/>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75BCC715-D1B4-F1CF-2310-741B254248C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20" name="Rectangle 11">
                    <a:extLst>
                      <a:ext uri="{FF2B5EF4-FFF2-40B4-BE49-F238E27FC236}">
                        <a16:creationId xmlns:a16="http://schemas.microsoft.com/office/drawing/2014/main" id="{45936864-0B34-B4C9-35B4-5259D9B47CC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9" name="Group 12">
                  <a:extLst>
                    <a:ext uri="{FF2B5EF4-FFF2-40B4-BE49-F238E27FC236}">
                      <a16:creationId xmlns:a16="http://schemas.microsoft.com/office/drawing/2014/main" id="{FF134AC1-4B92-D138-74AC-D4CADF42C00F}"/>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2FC0E532-74D2-4295-7016-4EAFAB2928F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7" name="Rectangle 14">
                    <a:extLst>
                      <a:ext uri="{FF2B5EF4-FFF2-40B4-BE49-F238E27FC236}">
                        <a16:creationId xmlns:a16="http://schemas.microsoft.com/office/drawing/2014/main" id="{E2F391F6-2C67-B852-6DAB-CC5DA931D96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0" name="Group 15">
                  <a:extLst>
                    <a:ext uri="{FF2B5EF4-FFF2-40B4-BE49-F238E27FC236}">
                      <a16:creationId xmlns:a16="http://schemas.microsoft.com/office/drawing/2014/main" id="{769976D9-6305-B4D7-A597-F428A5529BB1}"/>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D40A64FD-A128-875B-4F63-5988E85E09A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5" name="Rectangle 17">
                    <a:extLst>
                      <a:ext uri="{FF2B5EF4-FFF2-40B4-BE49-F238E27FC236}">
                        <a16:creationId xmlns:a16="http://schemas.microsoft.com/office/drawing/2014/main" id="{E402D8C5-2A75-2A90-C535-123EFD1D9B0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1" name="Group 18">
                  <a:extLst>
                    <a:ext uri="{FF2B5EF4-FFF2-40B4-BE49-F238E27FC236}">
                      <a16:creationId xmlns:a16="http://schemas.microsoft.com/office/drawing/2014/main" id="{2FADC8AA-E1CB-5CC5-E085-675B7E2F2D2F}"/>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2CFFC445-9EDE-650B-7E51-9FA50A146AE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3" name="Rectangle 20">
                    <a:extLst>
                      <a:ext uri="{FF2B5EF4-FFF2-40B4-BE49-F238E27FC236}">
                        <a16:creationId xmlns:a16="http://schemas.microsoft.com/office/drawing/2014/main" id="{AA523F18-0143-8186-70E7-C11D1BEEA8B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sp>
            <p:nvSpPr>
              <p:cNvPr id="7" name="Rectangle 21">
                <a:extLst>
                  <a:ext uri="{FF2B5EF4-FFF2-40B4-BE49-F238E27FC236}">
                    <a16:creationId xmlns:a16="http://schemas.microsoft.com/office/drawing/2014/main" id="{BEE14CEB-4D76-FFC6-3CAC-AFA34B3DB0CB}"/>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F8E679CC-0FCB-809A-5E84-DBAD5EBED7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ssolve">
                                      <p:cBhvr>
                                        <p:cTn id="17" dur="500"/>
                                        <p:tgtEl>
                                          <p:spTgt spid="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dissolve">
                                      <p:cBhvr>
                                        <p:cTn id="22" dur="500"/>
                                        <p:tgtEl>
                                          <p:spTgt spid="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dissolve">
                                      <p:cBhvr>
                                        <p:cTn id="27" dur="500"/>
                                        <p:tgtEl>
                                          <p:spTgt spid="4">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2" presetClass="entr" presetSubtype="0" fill="hold"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250"/>
                                        <p:tgtEl>
                                          <p:spTgt spid="18"/>
                                        </p:tgtEl>
                                      </p:cBhvr>
                                    </p:animEffect>
                                    <p:anim calcmode="lin" valueType="num">
                                      <p:cBhvr>
                                        <p:cTn id="33" dur="250" fill="hold"/>
                                        <p:tgtEl>
                                          <p:spTgt spid="18"/>
                                        </p:tgtEl>
                                        <p:attrNameLst>
                                          <p:attrName>ppt_x</p:attrName>
                                        </p:attrNameLst>
                                      </p:cBhvr>
                                      <p:tavLst>
                                        <p:tav tm="0">
                                          <p:val>
                                            <p:strVal val="#ppt_x"/>
                                          </p:val>
                                        </p:tav>
                                        <p:tav tm="100000">
                                          <p:val>
                                            <p:strVal val="#ppt_x"/>
                                          </p:val>
                                        </p:tav>
                                      </p:tavLst>
                                    </p:anim>
                                    <p:anim calcmode="lin" valueType="num">
                                      <p:cBhvr>
                                        <p:cTn id="34" dur="25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437C912D-7E81-3DFD-8EA5-5775F6D8E76B}"/>
              </a:ext>
            </a:extLst>
          </p:cNvPr>
          <p:cNvSpPr>
            <a:spLocks noGrp="1"/>
          </p:cNvSpPr>
          <p:nvPr>
            <p:ph type="title"/>
          </p:nvPr>
        </p:nvSpPr>
        <p:spPr>
          <a:xfrm>
            <a:off x="669925" y="11113"/>
            <a:ext cx="7772400" cy="1143000"/>
          </a:xfrm>
        </p:spPr>
        <p:txBody>
          <a:bodyPr/>
          <a:lstStyle/>
          <a:p>
            <a:r>
              <a:rPr lang="en-IN" altLang="en-US" sz="2800"/>
              <a:t>Hub Options</a:t>
            </a:r>
          </a:p>
        </p:txBody>
      </p:sp>
      <p:pic>
        <p:nvPicPr>
          <p:cNvPr id="30723" name="Picture 2">
            <a:extLst>
              <a:ext uri="{FF2B5EF4-FFF2-40B4-BE49-F238E27FC236}">
                <a16:creationId xmlns:a16="http://schemas.microsoft.com/office/drawing/2014/main" id="{621BE654-9A7A-D5E6-DE77-7B14C3BBCD1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398588"/>
            <a:ext cx="8534400" cy="416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a:extLst>
              <a:ext uri="{FF2B5EF4-FFF2-40B4-BE49-F238E27FC236}">
                <a16:creationId xmlns:a16="http://schemas.microsoft.com/office/drawing/2014/main" id="{496557C0-2230-EB5F-7BA8-78FA7B22FB8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58975" y="2389188"/>
            <a:ext cx="5522913" cy="400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38">
            <a:extLst>
              <a:ext uri="{FF2B5EF4-FFF2-40B4-BE49-F238E27FC236}">
                <a16:creationId xmlns:a16="http://schemas.microsoft.com/office/drawing/2014/main" id="{4EF16FB3-7D40-65C0-9504-0D44D11A9767}"/>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CD59E79D-6D31-FEF3-22E4-E868E4E9F467}"/>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1D62B794-D699-E162-FE05-9EF11CDB01BE}"/>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50C24D1B-E5A6-7817-0F89-AF9208FDBC5F}"/>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367A64B5-C254-2AE8-CF68-BE4548FA004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9" name="Rectangle 11">
                    <a:extLst>
                      <a:ext uri="{FF2B5EF4-FFF2-40B4-BE49-F238E27FC236}">
                        <a16:creationId xmlns:a16="http://schemas.microsoft.com/office/drawing/2014/main" id="{36DD52FD-52ED-FA0D-DEBC-DCE384672D8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8" name="Group 12">
                  <a:extLst>
                    <a:ext uri="{FF2B5EF4-FFF2-40B4-BE49-F238E27FC236}">
                      <a16:creationId xmlns:a16="http://schemas.microsoft.com/office/drawing/2014/main" id="{17EC9404-D3D7-A9E4-FDD9-D9344C230098}"/>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FD825388-5BBC-8C95-31ED-5EFAC404324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6" name="Rectangle 14">
                    <a:extLst>
                      <a:ext uri="{FF2B5EF4-FFF2-40B4-BE49-F238E27FC236}">
                        <a16:creationId xmlns:a16="http://schemas.microsoft.com/office/drawing/2014/main" id="{BD973E60-F148-4D23-9495-58A4835EEAC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9" name="Group 15">
                  <a:extLst>
                    <a:ext uri="{FF2B5EF4-FFF2-40B4-BE49-F238E27FC236}">
                      <a16:creationId xmlns:a16="http://schemas.microsoft.com/office/drawing/2014/main" id="{910CD773-5943-AD86-2838-1D6B4834924D}"/>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3E755269-79B8-C73B-8141-3CAF7C70D4F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4" name="Rectangle 17">
                    <a:extLst>
                      <a:ext uri="{FF2B5EF4-FFF2-40B4-BE49-F238E27FC236}">
                        <a16:creationId xmlns:a16="http://schemas.microsoft.com/office/drawing/2014/main" id="{D67DD1E9-2CFE-5816-EF84-254DE647B6E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0" name="Group 18">
                  <a:extLst>
                    <a:ext uri="{FF2B5EF4-FFF2-40B4-BE49-F238E27FC236}">
                      <a16:creationId xmlns:a16="http://schemas.microsoft.com/office/drawing/2014/main" id="{6BC5254E-B929-4872-DA27-37D4B542A6D2}"/>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3FE3D584-BA54-DBC6-92BE-6ADEED4A91A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2" name="Rectangle 20">
                    <a:extLst>
                      <a:ext uri="{FF2B5EF4-FFF2-40B4-BE49-F238E27FC236}">
                        <a16:creationId xmlns:a16="http://schemas.microsoft.com/office/drawing/2014/main" id="{1CEF1E1A-B145-44AA-91E4-92B96DEE3A7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sp>
            <p:nvSpPr>
              <p:cNvPr id="6" name="Rectangle 21">
                <a:extLst>
                  <a:ext uri="{FF2B5EF4-FFF2-40B4-BE49-F238E27FC236}">
                    <a16:creationId xmlns:a16="http://schemas.microsoft.com/office/drawing/2014/main" id="{3675842D-5D6B-BE93-A57D-E4C928BBD01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602FE9B9-01F4-907C-F70F-0A73914671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D3B8C62B-D9C1-2801-0152-A123C5366DE0}"/>
              </a:ext>
            </a:extLst>
          </p:cNvPr>
          <p:cNvSpPr>
            <a:spLocks noGrp="1"/>
          </p:cNvSpPr>
          <p:nvPr>
            <p:ph type="title"/>
          </p:nvPr>
        </p:nvSpPr>
        <p:spPr>
          <a:xfrm>
            <a:off x="457795" y="169068"/>
            <a:ext cx="7772400" cy="821532"/>
          </a:xfrm>
        </p:spPr>
        <p:txBody>
          <a:bodyPr/>
          <a:lstStyle/>
          <a:p>
            <a:r>
              <a:rPr lang="en-IN" altLang="en-US" sz="2800" dirty="0"/>
              <a:t>Overspeed control</a:t>
            </a:r>
          </a:p>
        </p:txBody>
      </p:sp>
      <p:sp>
        <p:nvSpPr>
          <p:cNvPr id="3" name="Content Placeholder 2">
            <a:extLst>
              <a:ext uri="{FF2B5EF4-FFF2-40B4-BE49-F238E27FC236}">
                <a16:creationId xmlns:a16="http://schemas.microsoft.com/office/drawing/2014/main" id="{ACFD5AAC-007C-2E1E-3AEF-246DDE8C6EE7}"/>
              </a:ext>
            </a:extLst>
          </p:cNvPr>
          <p:cNvSpPr>
            <a:spLocks noGrp="1"/>
          </p:cNvSpPr>
          <p:nvPr>
            <p:ph idx="1"/>
          </p:nvPr>
        </p:nvSpPr>
        <p:spPr>
          <a:xfrm>
            <a:off x="685800" y="1981200"/>
            <a:ext cx="2057400" cy="381000"/>
          </a:xfrm>
        </p:spPr>
        <p:txBody>
          <a:bodyPr/>
          <a:lstStyle/>
          <a:p>
            <a:r>
              <a:rPr lang="en-IN" altLang="en-US" sz="2400"/>
              <a:t>Tip brakes</a:t>
            </a:r>
          </a:p>
          <a:p>
            <a:endParaRPr lang="en-IN" altLang="en-US" sz="2400"/>
          </a:p>
        </p:txBody>
      </p:sp>
      <p:pic>
        <p:nvPicPr>
          <p:cNvPr id="5" name="Picture 4">
            <a:extLst>
              <a:ext uri="{FF2B5EF4-FFF2-40B4-BE49-F238E27FC236}">
                <a16:creationId xmlns:a16="http://schemas.microsoft.com/office/drawing/2014/main" id="{9CEB4B84-7FD9-E6EE-6CB0-B37219141A4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1295400"/>
            <a:ext cx="4314825" cy="258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2">
            <a:extLst>
              <a:ext uri="{FF2B5EF4-FFF2-40B4-BE49-F238E27FC236}">
                <a16:creationId xmlns:a16="http://schemas.microsoft.com/office/drawing/2014/main" id="{9742C90F-B841-844C-DB5C-11AA16CF5076}"/>
              </a:ext>
            </a:extLst>
          </p:cNvPr>
          <p:cNvSpPr txBox="1">
            <a:spLocks/>
          </p:cNvSpPr>
          <p:nvPr/>
        </p:nvSpPr>
        <p:spPr bwMode="auto">
          <a:xfrm>
            <a:off x="838200" y="4343400"/>
            <a:ext cx="2286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a:defRPr/>
            </a:pPr>
            <a:r>
              <a:rPr lang="en-IN" sz="2400" kern="0" dirty="0" err="1"/>
              <a:t>Pitchable</a:t>
            </a:r>
            <a:r>
              <a:rPr lang="en-IN" sz="2400" kern="0" dirty="0"/>
              <a:t> tips</a:t>
            </a:r>
          </a:p>
        </p:txBody>
      </p:sp>
      <p:pic>
        <p:nvPicPr>
          <p:cNvPr id="7" name="Picture 6">
            <a:extLst>
              <a:ext uri="{FF2B5EF4-FFF2-40B4-BE49-F238E27FC236}">
                <a16:creationId xmlns:a16="http://schemas.microsoft.com/office/drawing/2014/main" id="{D6CFCB79-68A7-9C41-3D91-446BCEBF778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4038600"/>
            <a:ext cx="4448175" cy="241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38">
            <a:extLst>
              <a:ext uri="{FF2B5EF4-FFF2-40B4-BE49-F238E27FC236}">
                <a16:creationId xmlns:a16="http://schemas.microsoft.com/office/drawing/2014/main" id="{F6689F13-F71E-5E4E-43AE-EC39D978CE95}"/>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9F66D80F-818A-206F-3D1A-FEFAD36DBC35}"/>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B90DC90C-F10E-808E-BB34-B09FDE068C4D}"/>
                  </a:ext>
                </a:extLst>
              </p:cNvPr>
              <p:cNvGrpSpPr>
                <a:grpSpLocks/>
              </p:cNvGrpSpPr>
              <p:nvPr/>
            </p:nvGrpSpPr>
            <p:grpSpPr bwMode="auto">
              <a:xfrm>
                <a:off x="0" y="0"/>
                <a:ext cx="9144000" cy="6858000"/>
                <a:chOff x="0" y="0"/>
                <a:chExt cx="5760" cy="4320"/>
              </a:xfrm>
            </p:grpSpPr>
            <p:grpSp>
              <p:nvGrpSpPr>
                <p:cNvPr id="11" name="Group 9">
                  <a:extLst>
                    <a:ext uri="{FF2B5EF4-FFF2-40B4-BE49-F238E27FC236}">
                      <a16:creationId xmlns:a16="http://schemas.microsoft.com/office/drawing/2014/main" id="{F3D646B0-447B-21BA-BD41-8A903D504893}"/>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4F883159-DDD7-BF33-1FB7-2EAAF77F9FD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22" name="Rectangle 11">
                    <a:extLst>
                      <a:ext uri="{FF2B5EF4-FFF2-40B4-BE49-F238E27FC236}">
                        <a16:creationId xmlns:a16="http://schemas.microsoft.com/office/drawing/2014/main" id="{FA90D0AF-098B-4703-1F60-7003FEEC6C5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2" name="Group 12">
                  <a:extLst>
                    <a:ext uri="{FF2B5EF4-FFF2-40B4-BE49-F238E27FC236}">
                      <a16:creationId xmlns:a16="http://schemas.microsoft.com/office/drawing/2014/main" id="{D10DA865-D9D7-B7F2-72B0-00A677C8D764}"/>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10B47637-625C-5388-A0AD-47FBC297784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20" name="Rectangle 14">
                    <a:extLst>
                      <a:ext uri="{FF2B5EF4-FFF2-40B4-BE49-F238E27FC236}">
                        <a16:creationId xmlns:a16="http://schemas.microsoft.com/office/drawing/2014/main" id="{F8463A94-F871-005A-0B9B-B9C94AC781E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3" name="Group 15">
                  <a:extLst>
                    <a:ext uri="{FF2B5EF4-FFF2-40B4-BE49-F238E27FC236}">
                      <a16:creationId xmlns:a16="http://schemas.microsoft.com/office/drawing/2014/main" id="{7A58B059-E71F-50E2-2939-7786AC379B71}"/>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9AA42D49-1804-6784-12D6-D95ABDEC748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8" name="Rectangle 17">
                    <a:extLst>
                      <a:ext uri="{FF2B5EF4-FFF2-40B4-BE49-F238E27FC236}">
                        <a16:creationId xmlns:a16="http://schemas.microsoft.com/office/drawing/2014/main" id="{71937370-62A2-706F-B1AF-F3E6241D442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4" name="Group 18">
                  <a:extLst>
                    <a:ext uri="{FF2B5EF4-FFF2-40B4-BE49-F238E27FC236}">
                      <a16:creationId xmlns:a16="http://schemas.microsoft.com/office/drawing/2014/main" id="{05B7DBC7-A4C6-4A2C-A13F-E318C6D5F239}"/>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3ABAD984-D3C5-A723-C5D2-58F70822B6F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6" name="Rectangle 20">
                    <a:extLst>
                      <a:ext uri="{FF2B5EF4-FFF2-40B4-BE49-F238E27FC236}">
                        <a16:creationId xmlns:a16="http://schemas.microsoft.com/office/drawing/2014/main" id="{CCC48615-B67A-60F0-1A44-3640EB6EFDD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sp>
            <p:nvSpPr>
              <p:cNvPr id="10" name="Rectangle 21">
                <a:extLst>
                  <a:ext uri="{FF2B5EF4-FFF2-40B4-BE49-F238E27FC236}">
                    <a16:creationId xmlns:a16="http://schemas.microsoft.com/office/drawing/2014/main" id="{2BDDF336-C46C-4794-B2C0-1195440A4D1A}"/>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2C9240EE-B9D3-ED7A-5740-E26FFFB955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2"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50"/>
                                        <p:tgtEl>
                                          <p:spTgt spid="5"/>
                                        </p:tgtEl>
                                      </p:cBhvr>
                                    </p:animEffect>
                                    <p:anim calcmode="lin" valueType="num">
                                      <p:cBhvr>
                                        <p:cTn id="13" dur="250" fill="hold"/>
                                        <p:tgtEl>
                                          <p:spTgt spid="5"/>
                                        </p:tgtEl>
                                        <p:attrNameLst>
                                          <p:attrName>ppt_x</p:attrName>
                                        </p:attrNameLst>
                                      </p:cBhvr>
                                      <p:tavLst>
                                        <p:tav tm="0">
                                          <p:val>
                                            <p:strVal val="#ppt_x"/>
                                          </p:val>
                                        </p:tav>
                                        <p:tav tm="100000">
                                          <p:val>
                                            <p:strVal val="#ppt_x"/>
                                          </p:val>
                                        </p:tav>
                                      </p:tavLst>
                                    </p:anim>
                                    <p:anim calcmode="lin" valueType="num">
                                      <p:cBhvr>
                                        <p:cTn id="14" dur="25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
                                        <p:tgtEl>
                                          <p:spTgt spid="6"/>
                                        </p:tgtEl>
                                      </p:cBhvr>
                                    </p:animEffect>
                                    <p:anim calcmode="lin" valueType="num">
                                      <p:cBhvr>
                                        <p:cTn id="20" dur="10" fill="hold"/>
                                        <p:tgtEl>
                                          <p:spTgt spid="6"/>
                                        </p:tgtEl>
                                        <p:attrNameLst>
                                          <p:attrName>ppt_x</p:attrName>
                                        </p:attrNameLst>
                                      </p:cBhvr>
                                      <p:tavLst>
                                        <p:tav tm="0">
                                          <p:val>
                                            <p:strVal val="#ppt_x"/>
                                          </p:val>
                                        </p:tav>
                                        <p:tav tm="100000">
                                          <p:val>
                                            <p:strVal val="#ppt_x"/>
                                          </p:val>
                                        </p:tav>
                                      </p:tavLst>
                                    </p:anim>
                                    <p:anim calcmode="lin" valueType="num">
                                      <p:cBhvr>
                                        <p:cTn id="21" dur="1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42" presetClass="entr" presetSubtype="0"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250"/>
                                        <p:tgtEl>
                                          <p:spTgt spid="7"/>
                                        </p:tgtEl>
                                      </p:cBhvr>
                                    </p:animEffect>
                                    <p:anim calcmode="lin" valueType="num">
                                      <p:cBhvr>
                                        <p:cTn id="27" dur="250" fill="hold"/>
                                        <p:tgtEl>
                                          <p:spTgt spid="7"/>
                                        </p:tgtEl>
                                        <p:attrNameLst>
                                          <p:attrName>ppt_x</p:attrName>
                                        </p:attrNameLst>
                                      </p:cBhvr>
                                      <p:tavLst>
                                        <p:tav tm="0">
                                          <p:val>
                                            <p:strVal val="#ppt_x"/>
                                          </p:val>
                                        </p:tav>
                                        <p:tav tm="100000">
                                          <p:val>
                                            <p:strVal val="#ppt_x"/>
                                          </p:val>
                                        </p:tav>
                                      </p:tavLst>
                                    </p:anim>
                                    <p:anim calcmode="lin" valueType="num">
                                      <p:cBhvr>
                                        <p:cTn id="28" dur="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3">
            <a:extLst>
              <a:ext uri="{FF2B5EF4-FFF2-40B4-BE49-F238E27FC236}">
                <a16:creationId xmlns:a16="http://schemas.microsoft.com/office/drawing/2014/main" id="{63113D3F-3467-8A82-69B1-D6D5EF1F9215}"/>
              </a:ext>
            </a:extLst>
          </p:cNvPr>
          <p:cNvSpPr>
            <a:spLocks noGrp="1"/>
          </p:cNvSpPr>
          <p:nvPr>
            <p:ph type="title"/>
          </p:nvPr>
        </p:nvSpPr>
        <p:spPr>
          <a:xfrm>
            <a:off x="473075" y="204787"/>
            <a:ext cx="6629400" cy="900113"/>
          </a:xfrm>
        </p:spPr>
        <p:txBody>
          <a:bodyPr/>
          <a:lstStyle/>
          <a:p>
            <a:r>
              <a:rPr lang="en-IN" altLang="en-US" sz="2800" dirty="0"/>
              <a:t>Drive Train, Nacelle, and Yaw Drive Assembly</a:t>
            </a:r>
          </a:p>
        </p:txBody>
      </p:sp>
      <p:pic>
        <p:nvPicPr>
          <p:cNvPr id="5" name="Picture 4">
            <a:extLst>
              <a:ext uri="{FF2B5EF4-FFF2-40B4-BE49-F238E27FC236}">
                <a16:creationId xmlns:a16="http://schemas.microsoft.com/office/drawing/2014/main" id="{35C1BF74-35DF-EECB-54B2-192DA2FEB1E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2066925"/>
            <a:ext cx="6850063"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AutoShape 18" descr="Image result for wind turbine hub">
            <a:extLst>
              <a:ext uri="{FF2B5EF4-FFF2-40B4-BE49-F238E27FC236}">
                <a16:creationId xmlns:a16="http://schemas.microsoft.com/office/drawing/2014/main" id="{889C9EB4-9CA6-A1D3-DB4B-2E42D14FD6C0}"/>
              </a:ext>
            </a:extLst>
          </p:cNvPr>
          <p:cNvSpPr>
            <a:spLocks noChangeAspect="1" noChangeArrowheads="1"/>
          </p:cNvSpPr>
          <p:nvPr/>
        </p:nvSpPr>
        <p:spPr bwMode="auto">
          <a:xfrm>
            <a:off x="168275"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IN" altLang="en-US" sz="2400"/>
          </a:p>
        </p:txBody>
      </p:sp>
      <p:pic>
        <p:nvPicPr>
          <p:cNvPr id="3" name="Picture 2">
            <a:extLst>
              <a:ext uri="{FF2B5EF4-FFF2-40B4-BE49-F238E27FC236}">
                <a16:creationId xmlns:a16="http://schemas.microsoft.com/office/drawing/2014/main" id="{1A3C5532-71C3-77E9-D46B-5BDC2161D46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09638" y="1095375"/>
            <a:ext cx="5199062" cy="302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38">
            <a:extLst>
              <a:ext uri="{FF2B5EF4-FFF2-40B4-BE49-F238E27FC236}">
                <a16:creationId xmlns:a16="http://schemas.microsoft.com/office/drawing/2014/main" id="{844ADD5E-3C5F-0042-45A9-74FB3AF08060}"/>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10101402-3DAD-5849-AFAA-40DDB19E6734}"/>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338A8912-69A0-E0EE-F960-C153FF40B541}"/>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C52AFFE1-52F3-14EA-124E-5C7D2A2295FD}"/>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4A538201-57B8-716B-4290-CB03CEB51E5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20" name="Rectangle 11">
                    <a:extLst>
                      <a:ext uri="{FF2B5EF4-FFF2-40B4-BE49-F238E27FC236}">
                        <a16:creationId xmlns:a16="http://schemas.microsoft.com/office/drawing/2014/main" id="{2CB8CFEC-D8FD-7424-A1BB-472BC941C5A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0" name="Group 12">
                  <a:extLst>
                    <a:ext uri="{FF2B5EF4-FFF2-40B4-BE49-F238E27FC236}">
                      <a16:creationId xmlns:a16="http://schemas.microsoft.com/office/drawing/2014/main" id="{139AE047-884A-2FD3-59A7-2D9DE41CA9C5}"/>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02D97D6D-3413-1441-48BC-65805455901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8" name="Rectangle 14">
                    <a:extLst>
                      <a:ext uri="{FF2B5EF4-FFF2-40B4-BE49-F238E27FC236}">
                        <a16:creationId xmlns:a16="http://schemas.microsoft.com/office/drawing/2014/main" id="{5FCC921E-6C6A-FE9F-088C-91A4B284091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1" name="Group 15">
                  <a:extLst>
                    <a:ext uri="{FF2B5EF4-FFF2-40B4-BE49-F238E27FC236}">
                      <a16:creationId xmlns:a16="http://schemas.microsoft.com/office/drawing/2014/main" id="{5358B159-3670-AE24-6B81-B17ED9A53222}"/>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03850C5C-949E-E96B-770D-C222DEFEE3C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6" name="Rectangle 17">
                    <a:extLst>
                      <a:ext uri="{FF2B5EF4-FFF2-40B4-BE49-F238E27FC236}">
                        <a16:creationId xmlns:a16="http://schemas.microsoft.com/office/drawing/2014/main" id="{6457BDC8-64EF-F1D0-0F93-D9364599FF0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2" name="Group 18">
                  <a:extLst>
                    <a:ext uri="{FF2B5EF4-FFF2-40B4-BE49-F238E27FC236}">
                      <a16:creationId xmlns:a16="http://schemas.microsoft.com/office/drawing/2014/main" id="{A7DAD7F5-41ED-CB8F-7DD7-0097FB827FF7}"/>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11D02CB7-2AC9-5665-E27D-E8DDD7C4D4B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4" name="Rectangle 20">
                    <a:extLst>
                      <a:ext uri="{FF2B5EF4-FFF2-40B4-BE49-F238E27FC236}">
                        <a16:creationId xmlns:a16="http://schemas.microsoft.com/office/drawing/2014/main" id="{5544E5D2-CEE6-A885-60BC-9B76D90ACAF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sp>
            <p:nvSpPr>
              <p:cNvPr id="8" name="Rectangle 21">
                <a:extLst>
                  <a:ext uri="{FF2B5EF4-FFF2-40B4-BE49-F238E27FC236}">
                    <a16:creationId xmlns:a16="http://schemas.microsoft.com/office/drawing/2014/main" id="{B382C243-4F16-0D2B-4BF2-45A0ED2D3518}"/>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5655DB45-6352-7715-DD5B-24E251C341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xit" presetSubtype="4" fill="hold" nodeType="clickEffect">
                                  <p:stCondLst>
                                    <p:cond delay="0"/>
                                  </p:stCondLst>
                                  <p:childTnLst>
                                    <p:animEffect transition="out" filter="wipe(down)">
                                      <p:cBhvr>
                                        <p:cTn id="10" dur="500"/>
                                        <p:tgtEl>
                                          <p:spTgt spid="3"/>
                                        </p:tgtEl>
                                      </p:cBhvr>
                                    </p:animEffect>
                                    <p:set>
                                      <p:cBhvr>
                                        <p:cTn id="11"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id="{C01CE4B0-423C-C147-A032-20A542CDBDDB}"/>
              </a:ext>
            </a:extLst>
          </p:cNvPr>
          <p:cNvSpPr>
            <a:spLocks noGrp="1"/>
          </p:cNvSpPr>
          <p:nvPr>
            <p:ph type="title"/>
          </p:nvPr>
        </p:nvSpPr>
        <p:spPr>
          <a:xfrm>
            <a:off x="381000" y="201613"/>
            <a:ext cx="7772400" cy="609600"/>
          </a:xfrm>
        </p:spPr>
        <p:txBody>
          <a:bodyPr/>
          <a:lstStyle/>
          <a:p>
            <a:r>
              <a:rPr lang="en-IN" altLang="en-US" sz="2800"/>
              <a:t>The Nacelle Structure Subsystem</a:t>
            </a:r>
          </a:p>
        </p:txBody>
      </p:sp>
      <p:grpSp>
        <p:nvGrpSpPr>
          <p:cNvPr id="2" name="Group 11">
            <a:extLst>
              <a:ext uri="{FF2B5EF4-FFF2-40B4-BE49-F238E27FC236}">
                <a16:creationId xmlns:a16="http://schemas.microsoft.com/office/drawing/2014/main" id="{ED0F9980-B063-E955-7EF6-89AD267CB84D}"/>
              </a:ext>
            </a:extLst>
          </p:cNvPr>
          <p:cNvGrpSpPr>
            <a:grpSpLocks/>
          </p:cNvGrpSpPr>
          <p:nvPr/>
        </p:nvGrpSpPr>
        <p:grpSpPr bwMode="auto">
          <a:xfrm>
            <a:off x="3817938" y="857250"/>
            <a:ext cx="5153025" cy="2519363"/>
            <a:chOff x="3733800" y="457200"/>
            <a:chExt cx="5153025" cy="2519065"/>
          </a:xfrm>
        </p:grpSpPr>
        <p:pic>
          <p:nvPicPr>
            <p:cNvPr id="33816" name="Picture 3">
              <a:extLst>
                <a:ext uri="{FF2B5EF4-FFF2-40B4-BE49-F238E27FC236}">
                  <a16:creationId xmlns:a16="http://schemas.microsoft.com/office/drawing/2014/main" id="{4A73E3A5-4583-228F-F7E5-0ECC81DF52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457200"/>
              <a:ext cx="5153025" cy="22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17" name="Rectangle 8">
              <a:extLst>
                <a:ext uri="{FF2B5EF4-FFF2-40B4-BE49-F238E27FC236}">
                  <a16:creationId xmlns:a16="http://schemas.microsoft.com/office/drawing/2014/main" id="{CEB98DA3-4ED4-E638-55AA-BAF58DA74AC5}"/>
                </a:ext>
              </a:extLst>
            </p:cNvPr>
            <p:cNvSpPr>
              <a:spLocks noChangeArrowheads="1"/>
            </p:cNvSpPr>
            <p:nvPr/>
          </p:nvSpPr>
          <p:spPr bwMode="auto">
            <a:xfrm>
              <a:off x="5943600" y="2514600"/>
              <a:ext cx="257474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t>Bed plate assembly</a:t>
              </a:r>
            </a:p>
          </p:txBody>
        </p:sp>
      </p:grpSp>
      <p:grpSp>
        <p:nvGrpSpPr>
          <p:cNvPr id="4" name="Group 12">
            <a:extLst>
              <a:ext uri="{FF2B5EF4-FFF2-40B4-BE49-F238E27FC236}">
                <a16:creationId xmlns:a16="http://schemas.microsoft.com/office/drawing/2014/main" id="{963CE335-C669-C788-E79A-F0F78C1DABE5}"/>
              </a:ext>
            </a:extLst>
          </p:cNvPr>
          <p:cNvGrpSpPr>
            <a:grpSpLocks/>
          </p:cNvGrpSpPr>
          <p:nvPr/>
        </p:nvGrpSpPr>
        <p:grpSpPr bwMode="auto">
          <a:xfrm>
            <a:off x="0" y="2743200"/>
            <a:ext cx="3962400" cy="2900363"/>
            <a:chOff x="0" y="2743200"/>
            <a:chExt cx="3962400" cy="2900065"/>
          </a:xfrm>
        </p:grpSpPr>
        <p:pic>
          <p:nvPicPr>
            <p:cNvPr id="33814" name="Picture 4">
              <a:extLst>
                <a:ext uri="{FF2B5EF4-FFF2-40B4-BE49-F238E27FC236}">
                  <a16:creationId xmlns:a16="http://schemas.microsoft.com/office/drawing/2014/main" id="{2AB82F42-97A6-DCE7-6692-B30A3D96F9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743200"/>
              <a:ext cx="3962400" cy="2452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15" name="Rectangle 9">
              <a:extLst>
                <a:ext uri="{FF2B5EF4-FFF2-40B4-BE49-F238E27FC236}">
                  <a16:creationId xmlns:a16="http://schemas.microsoft.com/office/drawing/2014/main" id="{F10439DA-19C9-3BA8-C69E-1463D0AC078B}"/>
                </a:ext>
              </a:extLst>
            </p:cNvPr>
            <p:cNvSpPr>
              <a:spLocks noChangeArrowheads="1"/>
            </p:cNvSpPr>
            <p:nvPr/>
          </p:nvSpPr>
          <p:spPr bwMode="auto">
            <a:xfrm>
              <a:off x="1524000" y="5181600"/>
              <a:ext cx="14141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t>Enclosure</a:t>
              </a:r>
            </a:p>
          </p:txBody>
        </p:sp>
      </p:grpSp>
      <p:grpSp>
        <p:nvGrpSpPr>
          <p:cNvPr id="5" name="Group 13">
            <a:extLst>
              <a:ext uri="{FF2B5EF4-FFF2-40B4-BE49-F238E27FC236}">
                <a16:creationId xmlns:a16="http://schemas.microsoft.com/office/drawing/2014/main" id="{832A6D99-0077-953D-272D-C7EA68005EAA}"/>
              </a:ext>
            </a:extLst>
          </p:cNvPr>
          <p:cNvGrpSpPr>
            <a:grpSpLocks/>
          </p:cNvGrpSpPr>
          <p:nvPr/>
        </p:nvGrpSpPr>
        <p:grpSpPr bwMode="auto">
          <a:xfrm>
            <a:off x="4114800" y="3733800"/>
            <a:ext cx="4857750" cy="2824163"/>
            <a:chOff x="4114800" y="3733800"/>
            <a:chExt cx="4857750" cy="2823865"/>
          </a:xfrm>
        </p:grpSpPr>
        <p:pic>
          <p:nvPicPr>
            <p:cNvPr id="33812" name="Picture 5">
              <a:extLst>
                <a:ext uri="{FF2B5EF4-FFF2-40B4-BE49-F238E27FC236}">
                  <a16:creationId xmlns:a16="http://schemas.microsoft.com/office/drawing/2014/main" id="{56DB370F-1C10-0A38-B497-5792546810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3733800"/>
              <a:ext cx="4857750" cy="223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13" name="Rectangle 10">
              <a:extLst>
                <a:ext uri="{FF2B5EF4-FFF2-40B4-BE49-F238E27FC236}">
                  <a16:creationId xmlns:a16="http://schemas.microsoft.com/office/drawing/2014/main" id="{777132C0-A45F-C4DC-FFE4-E108179C82ED}"/>
                </a:ext>
              </a:extLst>
            </p:cNvPr>
            <p:cNvSpPr>
              <a:spLocks noChangeArrowheads="1"/>
            </p:cNvSpPr>
            <p:nvPr/>
          </p:nvSpPr>
          <p:spPr bwMode="auto">
            <a:xfrm>
              <a:off x="4953000" y="6096000"/>
              <a:ext cx="28825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t>yaw drive mechanism</a:t>
              </a:r>
            </a:p>
          </p:txBody>
        </p:sp>
      </p:grpSp>
      <p:sp>
        <p:nvSpPr>
          <p:cNvPr id="3" name="Rectangle 2">
            <a:extLst>
              <a:ext uri="{FF2B5EF4-FFF2-40B4-BE49-F238E27FC236}">
                <a16:creationId xmlns:a16="http://schemas.microsoft.com/office/drawing/2014/main" id="{217BDB71-258E-FF21-1821-7F0ADE43E40E}"/>
              </a:ext>
            </a:extLst>
          </p:cNvPr>
          <p:cNvSpPr>
            <a:spLocks noChangeArrowheads="1"/>
          </p:cNvSpPr>
          <p:nvPr/>
        </p:nvSpPr>
        <p:spPr bwMode="auto">
          <a:xfrm>
            <a:off x="330200" y="1101725"/>
            <a:ext cx="3886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t>HAWT </a:t>
            </a:r>
            <a:r>
              <a:rPr lang="en-IN" altLang="en-US" sz="2400" i="1"/>
              <a:t>nacelle structure </a:t>
            </a:r>
            <a:r>
              <a:rPr lang="en-IN" altLang="en-US" sz="2400"/>
              <a:t>is the primary load path from the turbine shaft to the tower.</a:t>
            </a:r>
          </a:p>
        </p:txBody>
      </p:sp>
      <p:grpSp>
        <p:nvGrpSpPr>
          <p:cNvPr id="6" name="Group 38">
            <a:extLst>
              <a:ext uri="{FF2B5EF4-FFF2-40B4-BE49-F238E27FC236}">
                <a16:creationId xmlns:a16="http://schemas.microsoft.com/office/drawing/2014/main" id="{79C4DBF7-ED89-2FA7-BFA6-34B499A7D80F}"/>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9E0A1E1B-25C5-7DEC-82C7-29D5EC964F4E}"/>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91220E8B-5DAA-1DA1-4D00-5282F7E4124D}"/>
                  </a:ext>
                </a:extLst>
              </p:cNvPr>
              <p:cNvGrpSpPr>
                <a:grpSpLocks/>
              </p:cNvGrpSpPr>
              <p:nvPr/>
            </p:nvGrpSpPr>
            <p:grpSpPr bwMode="auto">
              <a:xfrm>
                <a:off x="0" y="0"/>
                <a:ext cx="9144000" cy="6858000"/>
                <a:chOff x="0" y="0"/>
                <a:chExt cx="5760" cy="4320"/>
              </a:xfrm>
            </p:grpSpPr>
            <p:grpSp>
              <p:nvGrpSpPr>
                <p:cNvPr id="11" name="Group 9">
                  <a:extLst>
                    <a:ext uri="{FF2B5EF4-FFF2-40B4-BE49-F238E27FC236}">
                      <a16:creationId xmlns:a16="http://schemas.microsoft.com/office/drawing/2014/main" id="{66620EF9-E033-6FEB-BFF0-66EAA3159AED}"/>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B69F6132-7632-B660-B53F-6917830F604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22" name="Rectangle 11">
                    <a:extLst>
                      <a:ext uri="{FF2B5EF4-FFF2-40B4-BE49-F238E27FC236}">
                        <a16:creationId xmlns:a16="http://schemas.microsoft.com/office/drawing/2014/main" id="{6EA006D1-AF11-C4BD-9FDB-852B41DA38E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2" name="Group 12">
                  <a:extLst>
                    <a:ext uri="{FF2B5EF4-FFF2-40B4-BE49-F238E27FC236}">
                      <a16:creationId xmlns:a16="http://schemas.microsoft.com/office/drawing/2014/main" id="{892F338D-A7D5-BF58-D634-20525CBBCF83}"/>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1B4EE603-E2AB-ED8F-F346-82E2D19C8F8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20" name="Rectangle 14">
                    <a:extLst>
                      <a:ext uri="{FF2B5EF4-FFF2-40B4-BE49-F238E27FC236}">
                        <a16:creationId xmlns:a16="http://schemas.microsoft.com/office/drawing/2014/main" id="{5DCCDC11-A51A-8CA0-993D-4E2A32441BE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3" name="Group 15">
                  <a:extLst>
                    <a:ext uri="{FF2B5EF4-FFF2-40B4-BE49-F238E27FC236}">
                      <a16:creationId xmlns:a16="http://schemas.microsoft.com/office/drawing/2014/main" id="{7AB77AA4-759D-027C-5C72-599034D00678}"/>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1B06151A-C7CA-871B-950E-B8A1B4CDAA9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8" name="Rectangle 17">
                    <a:extLst>
                      <a:ext uri="{FF2B5EF4-FFF2-40B4-BE49-F238E27FC236}">
                        <a16:creationId xmlns:a16="http://schemas.microsoft.com/office/drawing/2014/main" id="{2825770D-AA63-0FD5-A082-D4727F28B32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4" name="Group 18">
                  <a:extLst>
                    <a:ext uri="{FF2B5EF4-FFF2-40B4-BE49-F238E27FC236}">
                      <a16:creationId xmlns:a16="http://schemas.microsoft.com/office/drawing/2014/main" id="{F1109607-E658-079C-27E6-9AFD5D391B44}"/>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3B0E0188-2454-4C76-6574-2B28FD75BA9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6" name="Rectangle 20">
                    <a:extLst>
                      <a:ext uri="{FF2B5EF4-FFF2-40B4-BE49-F238E27FC236}">
                        <a16:creationId xmlns:a16="http://schemas.microsoft.com/office/drawing/2014/main" id="{2D653847-1403-19D3-C557-6C320451B3E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sp>
            <p:nvSpPr>
              <p:cNvPr id="10" name="Rectangle 21">
                <a:extLst>
                  <a:ext uri="{FF2B5EF4-FFF2-40B4-BE49-F238E27FC236}">
                    <a16:creationId xmlns:a16="http://schemas.microsoft.com/office/drawing/2014/main" id="{158124EE-7614-1347-3459-EE65E2EEC95C}"/>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C8796343-E5BF-BF67-DAE3-24F685665E4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ssolv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a:extLst>
              <a:ext uri="{FF2B5EF4-FFF2-40B4-BE49-F238E27FC236}">
                <a16:creationId xmlns:a16="http://schemas.microsoft.com/office/drawing/2014/main" id="{AEBC0DD1-8E1D-3D70-B135-1D865FC19EDD}"/>
              </a:ext>
            </a:extLst>
          </p:cNvPr>
          <p:cNvSpPr>
            <a:spLocks noGrp="1"/>
          </p:cNvSpPr>
          <p:nvPr>
            <p:ph type="title"/>
          </p:nvPr>
        </p:nvSpPr>
        <p:spPr>
          <a:xfrm>
            <a:off x="609600" y="-4763"/>
            <a:ext cx="7772400" cy="1143001"/>
          </a:xfrm>
        </p:spPr>
        <p:txBody>
          <a:bodyPr/>
          <a:lstStyle/>
          <a:p>
            <a:r>
              <a:rPr lang="en-IN" altLang="en-US" sz="2800"/>
              <a:t>Main Shaft</a:t>
            </a:r>
          </a:p>
        </p:txBody>
      </p:sp>
      <p:pic>
        <p:nvPicPr>
          <p:cNvPr id="19459" name="Picture 2">
            <a:extLst>
              <a:ext uri="{FF2B5EF4-FFF2-40B4-BE49-F238E27FC236}">
                <a16:creationId xmlns:a16="http://schemas.microsoft.com/office/drawing/2014/main" id="{AB0ADD69-52C9-ADDE-4291-A988170D44F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9567" y="1261235"/>
            <a:ext cx="8005763" cy="512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38">
            <a:extLst>
              <a:ext uri="{FF2B5EF4-FFF2-40B4-BE49-F238E27FC236}">
                <a16:creationId xmlns:a16="http://schemas.microsoft.com/office/drawing/2014/main" id="{99C8B514-9E75-D0AD-2588-D36D9155AA9A}"/>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AA01715B-43DD-CE10-B68B-235A09722E15}"/>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AF9E3E80-1544-FCA1-E9A3-579BFBA1CD1C}"/>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104F9504-8F0B-F430-8F0A-7E80B9F31DBF}"/>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3ED765CA-D9A5-C368-5632-AEDF21D16B3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8" name="Rectangle 11">
                    <a:extLst>
                      <a:ext uri="{FF2B5EF4-FFF2-40B4-BE49-F238E27FC236}">
                        <a16:creationId xmlns:a16="http://schemas.microsoft.com/office/drawing/2014/main" id="{AB1CC500-D0B1-A1C3-9BAA-8B0C1EEDED6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8" name="Group 12">
                  <a:extLst>
                    <a:ext uri="{FF2B5EF4-FFF2-40B4-BE49-F238E27FC236}">
                      <a16:creationId xmlns:a16="http://schemas.microsoft.com/office/drawing/2014/main" id="{E1D3C05C-4A9B-1D0F-F762-7F0396C1CBFC}"/>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E4F23BBC-94BF-4B91-54BB-B8B2046707A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6" name="Rectangle 14">
                    <a:extLst>
                      <a:ext uri="{FF2B5EF4-FFF2-40B4-BE49-F238E27FC236}">
                        <a16:creationId xmlns:a16="http://schemas.microsoft.com/office/drawing/2014/main" id="{05B17383-1AED-8B05-DC36-3596425ABC0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9" name="Group 15">
                  <a:extLst>
                    <a:ext uri="{FF2B5EF4-FFF2-40B4-BE49-F238E27FC236}">
                      <a16:creationId xmlns:a16="http://schemas.microsoft.com/office/drawing/2014/main" id="{934E2924-4C8A-612E-3C1F-AC1810128EFD}"/>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39B54B27-3DB6-93B0-41F9-A8EF33F9E2D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4" name="Rectangle 17">
                    <a:extLst>
                      <a:ext uri="{FF2B5EF4-FFF2-40B4-BE49-F238E27FC236}">
                        <a16:creationId xmlns:a16="http://schemas.microsoft.com/office/drawing/2014/main" id="{A09817CD-EEDA-03B4-CBBB-55152950045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0" name="Group 18">
                  <a:extLst>
                    <a:ext uri="{FF2B5EF4-FFF2-40B4-BE49-F238E27FC236}">
                      <a16:creationId xmlns:a16="http://schemas.microsoft.com/office/drawing/2014/main" id="{7CB59776-33EF-D5E6-C5C1-17166020AE53}"/>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FB4D9D09-C81D-C2F2-958B-ED4F0547987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2" name="Rectangle 20">
                    <a:extLst>
                      <a:ext uri="{FF2B5EF4-FFF2-40B4-BE49-F238E27FC236}">
                        <a16:creationId xmlns:a16="http://schemas.microsoft.com/office/drawing/2014/main" id="{F85AD3C3-9865-D336-9EB7-369713619F9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sp>
            <p:nvSpPr>
              <p:cNvPr id="6" name="Rectangle 21">
                <a:extLst>
                  <a:ext uri="{FF2B5EF4-FFF2-40B4-BE49-F238E27FC236}">
                    <a16:creationId xmlns:a16="http://schemas.microsoft.com/office/drawing/2014/main" id="{E9E8B243-D0BD-9113-2AEC-38D653761990}"/>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F414A349-9BA6-F90C-56A8-F3EE44B098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9459"/>
                                        </p:tgtEl>
                                        <p:attrNameLst>
                                          <p:attrName>style.visibility</p:attrName>
                                        </p:attrNameLst>
                                      </p:cBhvr>
                                      <p:to>
                                        <p:strVal val="visible"/>
                                      </p:to>
                                    </p:set>
                                    <p:animEffect transition="in" filter="dissolve">
                                      <p:cBhvr>
                                        <p:cTn id="7" dur="500"/>
                                        <p:tgtEl>
                                          <p:spTgt spid="194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a:extLst>
              <a:ext uri="{FF2B5EF4-FFF2-40B4-BE49-F238E27FC236}">
                <a16:creationId xmlns:a16="http://schemas.microsoft.com/office/drawing/2014/main" id="{9CFB6806-C17C-3F91-2813-084F69E24EBA}"/>
              </a:ext>
            </a:extLst>
          </p:cNvPr>
          <p:cNvSpPr>
            <a:spLocks noGrp="1"/>
          </p:cNvSpPr>
          <p:nvPr>
            <p:ph type="title"/>
          </p:nvPr>
        </p:nvSpPr>
        <p:spPr>
          <a:xfrm>
            <a:off x="290513" y="-38100"/>
            <a:ext cx="7772400" cy="1143000"/>
          </a:xfrm>
        </p:spPr>
        <p:txBody>
          <a:bodyPr/>
          <a:lstStyle/>
          <a:p>
            <a:r>
              <a:rPr lang="en-IN" altLang="en-US" sz="2800"/>
              <a:t>Generator, Electrical System, and Controls</a:t>
            </a:r>
          </a:p>
        </p:txBody>
      </p:sp>
      <p:sp>
        <p:nvSpPr>
          <p:cNvPr id="3" name="Content Placeholder 2">
            <a:extLst>
              <a:ext uri="{FF2B5EF4-FFF2-40B4-BE49-F238E27FC236}">
                <a16:creationId xmlns:a16="http://schemas.microsoft.com/office/drawing/2014/main" id="{2A5D3A67-F6AD-3D7A-FEC3-5976AB50A540}"/>
              </a:ext>
            </a:extLst>
          </p:cNvPr>
          <p:cNvSpPr>
            <a:spLocks noGrp="1"/>
          </p:cNvSpPr>
          <p:nvPr>
            <p:ph idx="1"/>
          </p:nvPr>
        </p:nvSpPr>
        <p:spPr>
          <a:xfrm>
            <a:off x="685800" y="1371600"/>
            <a:ext cx="7772400" cy="4800600"/>
          </a:xfrm>
        </p:spPr>
        <p:txBody>
          <a:bodyPr/>
          <a:lstStyle/>
          <a:p>
            <a:r>
              <a:rPr lang="en-IN" altLang="en-US" sz="2400"/>
              <a:t>The generator type is chosen on the basis of the turbine’s rated power and the use of the electrical energy. </a:t>
            </a:r>
          </a:p>
          <a:p>
            <a:r>
              <a:rPr lang="en-IN" altLang="en-US" sz="2400"/>
              <a:t>The generator choice is also highly dependent on the method of controlling rotor aerodynamic power and speed, as well as on the choice of the drive train. </a:t>
            </a:r>
          </a:p>
          <a:p>
            <a:r>
              <a:rPr lang="en-IN" altLang="en-US" sz="2400"/>
              <a:t>Both </a:t>
            </a:r>
            <a:r>
              <a:rPr lang="en-IN" altLang="en-US" sz="2400" i="1"/>
              <a:t>synchronous </a:t>
            </a:r>
            <a:r>
              <a:rPr lang="en-IN" altLang="en-US" sz="2400"/>
              <a:t>and </a:t>
            </a:r>
            <a:r>
              <a:rPr lang="en-IN" altLang="en-US" sz="2400" i="1"/>
              <a:t>asynchronous </a:t>
            </a:r>
            <a:r>
              <a:rPr lang="en-IN" altLang="en-US" sz="2400"/>
              <a:t>generators are used in all sizes of wind turbines at present. </a:t>
            </a:r>
          </a:p>
          <a:p>
            <a:r>
              <a:rPr lang="en-IN" altLang="en-US" sz="2400"/>
              <a:t>The majority of generators are asynchronous.</a:t>
            </a:r>
          </a:p>
          <a:p>
            <a:r>
              <a:rPr lang="en-IN" altLang="en-US" sz="2400"/>
              <a:t>Large- and medium-scale turbines: Induction generators are </a:t>
            </a:r>
            <a:r>
              <a:rPr lang="en-IN" altLang="en-US" sz="2400" i="1"/>
              <a:t>three-phase </a:t>
            </a:r>
            <a:r>
              <a:rPr lang="en-IN" altLang="en-US" sz="2400"/>
              <a:t>with 690 VAC output. </a:t>
            </a:r>
          </a:p>
          <a:p>
            <a:r>
              <a:rPr lang="en-IN" altLang="en-US" sz="2400"/>
              <a:t>Small-scale turbines, </a:t>
            </a:r>
            <a:r>
              <a:rPr lang="en-IN" altLang="en-US" sz="2400" i="1"/>
              <a:t>single-phase </a:t>
            </a:r>
            <a:r>
              <a:rPr lang="en-IN" altLang="en-US" sz="2400"/>
              <a:t>20/240 or 400 VAC outputs.</a:t>
            </a:r>
          </a:p>
        </p:txBody>
      </p:sp>
      <p:pic>
        <p:nvPicPr>
          <p:cNvPr id="2" name="Picture 1">
            <a:extLst>
              <a:ext uri="{FF2B5EF4-FFF2-40B4-BE49-F238E27FC236}">
                <a16:creationId xmlns:a16="http://schemas.microsoft.com/office/drawing/2014/main" id="{38392080-A937-1B1E-4D37-E9EA7CAA1B0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3875" y="1362075"/>
            <a:ext cx="8096250" cy="511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38">
            <a:extLst>
              <a:ext uri="{FF2B5EF4-FFF2-40B4-BE49-F238E27FC236}">
                <a16:creationId xmlns:a16="http://schemas.microsoft.com/office/drawing/2014/main" id="{FADB0FC8-98B2-DBD4-BBFC-E2A1F91A6566}"/>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BA244E21-A4BE-B0E3-0629-7B816B55CBB9}"/>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5619856D-32A1-CB71-53DC-2927750E8778}"/>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BB2C14BD-A67F-E3E6-1B2D-87CA7C343F7E}"/>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1BCA230C-8A2F-6C91-F6E1-118CACAAB90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20" name="Rectangle 11">
                    <a:extLst>
                      <a:ext uri="{FF2B5EF4-FFF2-40B4-BE49-F238E27FC236}">
                        <a16:creationId xmlns:a16="http://schemas.microsoft.com/office/drawing/2014/main" id="{E3FDCC89-0D3B-539F-86CD-3B83A35E011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0" name="Group 12">
                  <a:extLst>
                    <a:ext uri="{FF2B5EF4-FFF2-40B4-BE49-F238E27FC236}">
                      <a16:creationId xmlns:a16="http://schemas.microsoft.com/office/drawing/2014/main" id="{6CD157B9-47DF-B580-784B-A3A8DF54A04A}"/>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58397879-C06F-B938-5D6B-4019388F520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8" name="Rectangle 14">
                    <a:extLst>
                      <a:ext uri="{FF2B5EF4-FFF2-40B4-BE49-F238E27FC236}">
                        <a16:creationId xmlns:a16="http://schemas.microsoft.com/office/drawing/2014/main" id="{85BA2630-D4AC-AC77-5B85-AA50A041A5C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1" name="Group 15">
                  <a:extLst>
                    <a:ext uri="{FF2B5EF4-FFF2-40B4-BE49-F238E27FC236}">
                      <a16:creationId xmlns:a16="http://schemas.microsoft.com/office/drawing/2014/main" id="{339544BD-7C64-359E-606A-B02A2F3A96D3}"/>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F55C731C-218B-F5FE-4145-DAEAE92B1C2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6" name="Rectangle 17">
                    <a:extLst>
                      <a:ext uri="{FF2B5EF4-FFF2-40B4-BE49-F238E27FC236}">
                        <a16:creationId xmlns:a16="http://schemas.microsoft.com/office/drawing/2014/main" id="{99AEC3CC-9A9A-56A2-5986-E25019613E1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2" name="Group 18">
                  <a:extLst>
                    <a:ext uri="{FF2B5EF4-FFF2-40B4-BE49-F238E27FC236}">
                      <a16:creationId xmlns:a16="http://schemas.microsoft.com/office/drawing/2014/main" id="{E00E2975-E816-D620-06F9-8D2E28E94453}"/>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1B12F5D4-6042-BBE8-AB26-9C5746E7204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4" name="Rectangle 20">
                    <a:extLst>
                      <a:ext uri="{FF2B5EF4-FFF2-40B4-BE49-F238E27FC236}">
                        <a16:creationId xmlns:a16="http://schemas.microsoft.com/office/drawing/2014/main" id="{9411B415-7001-C2FE-BA36-D28EAEC8BCB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sp>
            <p:nvSpPr>
              <p:cNvPr id="8" name="Rectangle 21">
                <a:extLst>
                  <a:ext uri="{FF2B5EF4-FFF2-40B4-BE49-F238E27FC236}">
                    <a16:creationId xmlns:a16="http://schemas.microsoft.com/office/drawing/2014/main" id="{8C9F7B07-1897-0247-13E0-411C6DCCC179}"/>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2A1F2DE6-C189-B1E1-3F67-8253F5CA7F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dissolve">
                                      <p:cBhvr>
                                        <p:cTn id="11" dur="500"/>
                                        <p:tgtEl>
                                          <p:spTgt spid="3">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dissolve">
                                      <p:cBhvr>
                                        <p:cTn id="16" dur="500"/>
                                        <p:tgtEl>
                                          <p:spTgt spid="3">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dissolve">
                                      <p:cBhvr>
                                        <p:cTn id="21" dur="500"/>
                                        <p:tgtEl>
                                          <p:spTgt spid="3">
                                            <p:txEl>
                                              <p:pRg st="2" end="2"/>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dissolve">
                                      <p:cBhvr>
                                        <p:cTn id="26" dur="500"/>
                                        <p:tgtEl>
                                          <p:spTgt spid="3">
                                            <p:txEl>
                                              <p:pRg st="3" end="3"/>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dissolve">
                                      <p:cBhvr>
                                        <p:cTn id="31" dur="500"/>
                                        <p:tgtEl>
                                          <p:spTgt spid="3">
                                            <p:txEl>
                                              <p:pRg st="4" end="4"/>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dissolve">
                                      <p:cBhvr>
                                        <p:cTn id="3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7CD6C689-7D2A-7FAE-7A1C-FA43EDC0A88A}"/>
              </a:ext>
            </a:extLst>
          </p:cNvPr>
          <p:cNvSpPr>
            <a:spLocks noGrp="1"/>
          </p:cNvSpPr>
          <p:nvPr>
            <p:ph type="title"/>
          </p:nvPr>
        </p:nvSpPr>
        <p:spPr>
          <a:xfrm>
            <a:off x="195263" y="-52388"/>
            <a:ext cx="7772400" cy="1143001"/>
          </a:xfrm>
        </p:spPr>
        <p:txBody>
          <a:bodyPr/>
          <a:lstStyle/>
          <a:p>
            <a:r>
              <a:rPr lang="en-IN" altLang="en-US" sz="2800"/>
              <a:t>Tower and Foundation</a:t>
            </a:r>
          </a:p>
        </p:txBody>
      </p:sp>
      <p:pic>
        <p:nvPicPr>
          <p:cNvPr id="3" name="Picture 2">
            <a:extLst>
              <a:ext uri="{FF2B5EF4-FFF2-40B4-BE49-F238E27FC236}">
                <a16:creationId xmlns:a16="http://schemas.microsoft.com/office/drawing/2014/main" id="{CC1D3D24-A2B9-4058-645B-EFA8CE81D8D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44612" y="1196001"/>
            <a:ext cx="5716587" cy="450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a:extLst>
              <a:ext uri="{FF2B5EF4-FFF2-40B4-BE49-F238E27FC236}">
                <a16:creationId xmlns:a16="http://schemas.microsoft.com/office/drawing/2014/main" id="{8910E107-0B66-AF51-5967-D1DC3F85A703}"/>
              </a:ext>
            </a:extLst>
          </p:cNvPr>
          <p:cNvSpPr>
            <a:spLocks noChangeArrowheads="1"/>
          </p:cNvSpPr>
          <p:nvPr/>
        </p:nvSpPr>
        <p:spPr bwMode="auto">
          <a:xfrm>
            <a:off x="631824" y="5833301"/>
            <a:ext cx="82073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dirty="0">
                <a:latin typeface="Times-Roman"/>
              </a:rPr>
              <a:t>(a)Tubular shell (b) Stepped shell (c)Truss (or lattice) (d) Guyed shell</a:t>
            </a:r>
            <a:endParaRPr lang="en-IN" altLang="en-US" sz="2400" dirty="0"/>
          </a:p>
        </p:txBody>
      </p:sp>
      <p:grpSp>
        <p:nvGrpSpPr>
          <p:cNvPr id="22" name="Group 38">
            <a:extLst>
              <a:ext uri="{FF2B5EF4-FFF2-40B4-BE49-F238E27FC236}">
                <a16:creationId xmlns:a16="http://schemas.microsoft.com/office/drawing/2014/main" id="{67A0F995-405B-D4E2-063A-A6B740E28F76}"/>
              </a:ext>
            </a:extLst>
          </p:cNvPr>
          <p:cNvGrpSpPr>
            <a:grpSpLocks/>
          </p:cNvGrpSpPr>
          <p:nvPr/>
        </p:nvGrpSpPr>
        <p:grpSpPr bwMode="auto">
          <a:xfrm>
            <a:off x="0" y="0"/>
            <a:ext cx="9144000" cy="6858000"/>
            <a:chOff x="0" y="0"/>
            <a:chExt cx="9144000" cy="6858000"/>
          </a:xfrm>
        </p:grpSpPr>
        <p:grpSp>
          <p:nvGrpSpPr>
            <p:cNvPr id="23" name="Group 19">
              <a:extLst>
                <a:ext uri="{FF2B5EF4-FFF2-40B4-BE49-F238E27FC236}">
                  <a16:creationId xmlns:a16="http://schemas.microsoft.com/office/drawing/2014/main" id="{7E216B88-A0F5-5883-3D5B-7A94F0217A5F}"/>
                </a:ext>
              </a:extLst>
            </p:cNvPr>
            <p:cNvGrpSpPr>
              <a:grpSpLocks/>
            </p:cNvGrpSpPr>
            <p:nvPr/>
          </p:nvGrpSpPr>
          <p:grpSpPr bwMode="auto">
            <a:xfrm>
              <a:off x="0" y="0"/>
              <a:ext cx="9144000" cy="6858000"/>
              <a:chOff x="0" y="0"/>
              <a:chExt cx="9144000" cy="6858000"/>
            </a:xfrm>
          </p:grpSpPr>
          <p:grpSp>
            <p:nvGrpSpPr>
              <p:cNvPr id="25" name="Group 8">
                <a:extLst>
                  <a:ext uri="{FF2B5EF4-FFF2-40B4-BE49-F238E27FC236}">
                    <a16:creationId xmlns:a16="http://schemas.microsoft.com/office/drawing/2014/main" id="{2BB3E775-0F90-BC53-4E68-A9A1256DE6D5}"/>
                  </a:ext>
                </a:extLst>
              </p:cNvPr>
              <p:cNvGrpSpPr>
                <a:grpSpLocks/>
              </p:cNvGrpSpPr>
              <p:nvPr/>
            </p:nvGrpSpPr>
            <p:grpSpPr bwMode="auto">
              <a:xfrm>
                <a:off x="0" y="0"/>
                <a:ext cx="9144000" cy="6858000"/>
                <a:chOff x="0" y="0"/>
                <a:chExt cx="5760" cy="4320"/>
              </a:xfrm>
            </p:grpSpPr>
            <p:grpSp>
              <p:nvGrpSpPr>
                <p:cNvPr id="27" name="Group 9">
                  <a:extLst>
                    <a:ext uri="{FF2B5EF4-FFF2-40B4-BE49-F238E27FC236}">
                      <a16:creationId xmlns:a16="http://schemas.microsoft.com/office/drawing/2014/main" id="{1C094BDF-2C42-D816-4DF7-9223DECA89D2}"/>
                    </a:ext>
                  </a:extLst>
                </p:cNvPr>
                <p:cNvGrpSpPr>
                  <a:grpSpLocks/>
                </p:cNvGrpSpPr>
                <p:nvPr/>
              </p:nvGrpSpPr>
              <p:grpSpPr bwMode="auto">
                <a:xfrm>
                  <a:off x="0" y="0"/>
                  <a:ext cx="192" cy="4320"/>
                  <a:chOff x="0" y="-48"/>
                  <a:chExt cx="144" cy="4368"/>
                </a:xfrm>
              </p:grpSpPr>
              <p:sp>
                <p:nvSpPr>
                  <p:cNvPr id="37" name="Rectangle 10">
                    <a:extLst>
                      <a:ext uri="{FF2B5EF4-FFF2-40B4-BE49-F238E27FC236}">
                        <a16:creationId xmlns:a16="http://schemas.microsoft.com/office/drawing/2014/main" id="{B55D3EBD-1491-7EF2-2C41-2288B53C408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38" name="Rectangle 11">
                    <a:extLst>
                      <a:ext uri="{FF2B5EF4-FFF2-40B4-BE49-F238E27FC236}">
                        <a16:creationId xmlns:a16="http://schemas.microsoft.com/office/drawing/2014/main" id="{2BA5A1C6-1546-6B6F-9936-54F869C2417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28" name="Group 12">
                  <a:extLst>
                    <a:ext uri="{FF2B5EF4-FFF2-40B4-BE49-F238E27FC236}">
                      <a16:creationId xmlns:a16="http://schemas.microsoft.com/office/drawing/2014/main" id="{914E38A1-DA1C-086A-6573-37EB33F6B764}"/>
                    </a:ext>
                  </a:extLst>
                </p:cNvPr>
                <p:cNvGrpSpPr>
                  <a:grpSpLocks/>
                </p:cNvGrpSpPr>
                <p:nvPr/>
              </p:nvGrpSpPr>
              <p:grpSpPr bwMode="auto">
                <a:xfrm>
                  <a:off x="5674" y="24"/>
                  <a:ext cx="86" cy="4296"/>
                  <a:chOff x="5616" y="-48"/>
                  <a:chExt cx="144" cy="4368"/>
                </a:xfrm>
              </p:grpSpPr>
              <p:sp>
                <p:nvSpPr>
                  <p:cNvPr id="35" name="Rectangle 13">
                    <a:extLst>
                      <a:ext uri="{FF2B5EF4-FFF2-40B4-BE49-F238E27FC236}">
                        <a16:creationId xmlns:a16="http://schemas.microsoft.com/office/drawing/2014/main" id="{C53E0253-C87C-3954-FDE8-1B36461315D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36" name="Rectangle 14">
                    <a:extLst>
                      <a:ext uri="{FF2B5EF4-FFF2-40B4-BE49-F238E27FC236}">
                        <a16:creationId xmlns:a16="http://schemas.microsoft.com/office/drawing/2014/main" id="{D883419B-10EF-3D5C-59C1-3E19D25EC63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29" name="Group 15">
                  <a:extLst>
                    <a:ext uri="{FF2B5EF4-FFF2-40B4-BE49-F238E27FC236}">
                      <a16:creationId xmlns:a16="http://schemas.microsoft.com/office/drawing/2014/main" id="{4A384F87-FD06-D96A-9937-DE1C357001FA}"/>
                    </a:ext>
                  </a:extLst>
                </p:cNvPr>
                <p:cNvGrpSpPr>
                  <a:grpSpLocks/>
                </p:cNvGrpSpPr>
                <p:nvPr/>
              </p:nvGrpSpPr>
              <p:grpSpPr bwMode="auto">
                <a:xfrm>
                  <a:off x="144" y="0"/>
                  <a:ext cx="5616" cy="144"/>
                  <a:chOff x="96" y="-48"/>
                  <a:chExt cx="5520" cy="144"/>
                </a:xfrm>
              </p:grpSpPr>
              <p:sp>
                <p:nvSpPr>
                  <p:cNvPr id="33" name="Rectangle 16">
                    <a:extLst>
                      <a:ext uri="{FF2B5EF4-FFF2-40B4-BE49-F238E27FC236}">
                        <a16:creationId xmlns:a16="http://schemas.microsoft.com/office/drawing/2014/main" id="{E77E5451-379D-F5CA-A9CF-8064CD2B3AE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34" name="Rectangle 17">
                    <a:extLst>
                      <a:ext uri="{FF2B5EF4-FFF2-40B4-BE49-F238E27FC236}">
                        <a16:creationId xmlns:a16="http://schemas.microsoft.com/office/drawing/2014/main" id="{EAA94711-F923-4012-D71F-E380365CD32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30" name="Group 18">
                  <a:extLst>
                    <a:ext uri="{FF2B5EF4-FFF2-40B4-BE49-F238E27FC236}">
                      <a16:creationId xmlns:a16="http://schemas.microsoft.com/office/drawing/2014/main" id="{82BF7FE9-9F82-395D-9F9C-27C4832EA426}"/>
                    </a:ext>
                  </a:extLst>
                </p:cNvPr>
                <p:cNvGrpSpPr>
                  <a:grpSpLocks/>
                </p:cNvGrpSpPr>
                <p:nvPr/>
              </p:nvGrpSpPr>
              <p:grpSpPr bwMode="auto">
                <a:xfrm>
                  <a:off x="144" y="4234"/>
                  <a:ext cx="5616" cy="86"/>
                  <a:chOff x="96" y="4176"/>
                  <a:chExt cx="5520" cy="144"/>
                </a:xfrm>
              </p:grpSpPr>
              <p:sp>
                <p:nvSpPr>
                  <p:cNvPr id="31" name="Rectangle 19">
                    <a:extLst>
                      <a:ext uri="{FF2B5EF4-FFF2-40B4-BE49-F238E27FC236}">
                        <a16:creationId xmlns:a16="http://schemas.microsoft.com/office/drawing/2014/main" id="{A3A376EF-4B96-5791-D95E-50705FF2EF6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32" name="Rectangle 20">
                    <a:extLst>
                      <a:ext uri="{FF2B5EF4-FFF2-40B4-BE49-F238E27FC236}">
                        <a16:creationId xmlns:a16="http://schemas.microsoft.com/office/drawing/2014/main" id="{CE36F4F4-D1CD-E350-6399-FA62AE16870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sp>
            <p:nvSpPr>
              <p:cNvPr id="26" name="Rectangle 21">
                <a:extLst>
                  <a:ext uri="{FF2B5EF4-FFF2-40B4-BE49-F238E27FC236}">
                    <a16:creationId xmlns:a16="http://schemas.microsoft.com/office/drawing/2014/main" id="{F8074FCF-A4C7-D8B5-2B31-3E9894798973}"/>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4" name="Picture 42" descr="A picture containing shape&#10;&#10;Description automatically generated">
              <a:extLst>
                <a:ext uri="{FF2B5EF4-FFF2-40B4-BE49-F238E27FC236}">
                  <a16:creationId xmlns:a16="http://schemas.microsoft.com/office/drawing/2014/main" id="{1995F9AE-3EFB-2703-6845-3B80E9CCC2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arn(inVertical)">
                                      <p:cBhvr>
                                        <p:cTn id="12" dur="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3">
            <a:extLst>
              <a:ext uri="{FF2B5EF4-FFF2-40B4-BE49-F238E27FC236}">
                <a16:creationId xmlns:a16="http://schemas.microsoft.com/office/drawing/2014/main" id="{6E32649A-F8AF-1D6A-A582-221C29A609C4}"/>
              </a:ext>
            </a:extLst>
          </p:cNvPr>
          <p:cNvSpPr>
            <a:spLocks noGrp="1"/>
          </p:cNvSpPr>
          <p:nvPr>
            <p:ph type="title"/>
          </p:nvPr>
        </p:nvSpPr>
        <p:spPr>
          <a:xfrm>
            <a:off x="327025" y="349250"/>
            <a:ext cx="7772400" cy="609600"/>
          </a:xfrm>
        </p:spPr>
        <p:txBody>
          <a:bodyPr/>
          <a:lstStyle/>
          <a:p>
            <a:r>
              <a:rPr lang="en-IN" altLang="en-US" sz="2800"/>
              <a:t>Variable Speed Control System</a:t>
            </a:r>
          </a:p>
        </p:txBody>
      </p:sp>
      <p:pic>
        <p:nvPicPr>
          <p:cNvPr id="37891" name="Picture 4">
            <a:extLst>
              <a:ext uri="{FF2B5EF4-FFF2-40B4-BE49-F238E27FC236}">
                <a16:creationId xmlns:a16="http://schemas.microsoft.com/office/drawing/2014/main" id="{A848B2E3-9221-6CDF-E0E3-E4AE18CA0D6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93788" y="1120775"/>
            <a:ext cx="6705600" cy="563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38">
            <a:extLst>
              <a:ext uri="{FF2B5EF4-FFF2-40B4-BE49-F238E27FC236}">
                <a16:creationId xmlns:a16="http://schemas.microsoft.com/office/drawing/2014/main" id="{BA2CAAA4-6FFA-20ED-27CD-9A90F8CD81B4}"/>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74850C08-CD53-F0EF-A178-A786FEEF1EF7}"/>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1F0CB3F8-3A95-332B-F22F-5CCC0192E76A}"/>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C8619742-221C-BA82-4275-0DE8362DC38E}"/>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1A6E93D7-4F50-A95F-9F32-D96F1B6113F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8" name="Rectangle 11">
                    <a:extLst>
                      <a:ext uri="{FF2B5EF4-FFF2-40B4-BE49-F238E27FC236}">
                        <a16:creationId xmlns:a16="http://schemas.microsoft.com/office/drawing/2014/main" id="{56C33C40-ADDE-B048-8FD3-36D96BD66F3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8" name="Group 12">
                  <a:extLst>
                    <a:ext uri="{FF2B5EF4-FFF2-40B4-BE49-F238E27FC236}">
                      <a16:creationId xmlns:a16="http://schemas.microsoft.com/office/drawing/2014/main" id="{1A888140-9EC3-9808-0F17-73D34A19A058}"/>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A1B24E6D-E6DD-43E9-D70B-1DDB87F090A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6" name="Rectangle 14">
                    <a:extLst>
                      <a:ext uri="{FF2B5EF4-FFF2-40B4-BE49-F238E27FC236}">
                        <a16:creationId xmlns:a16="http://schemas.microsoft.com/office/drawing/2014/main" id="{333096C2-B671-30F6-9112-77F55DF53DC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9" name="Group 15">
                  <a:extLst>
                    <a:ext uri="{FF2B5EF4-FFF2-40B4-BE49-F238E27FC236}">
                      <a16:creationId xmlns:a16="http://schemas.microsoft.com/office/drawing/2014/main" id="{863D9F33-0367-89AB-8EA6-CDA2181D4F0A}"/>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552F906F-6555-9E6B-B313-A7B5A3EEA15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4" name="Rectangle 17">
                    <a:extLst>
                      <a:ext uri="{FF2B5EF4-FFF2-40B4-BE49-F238E27FC236}">
                        <a16:creationId xmlns:a16="http://schemas.microsoft.com/office/drawing/2014/main" id="{605CB93C-D14D-389E-A1DB-47CDB0221C3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0" name="Group 18">
                  <a:extLst>
                    <a:ext uri="{FF2B5EF4-FFF2-40B4-BE49-F238E27FC236}">
                      <a16:creationId xmlns:a16="http://schemas.microsoft.com/office/drawing/2014/main" id="{16B59A40-873E-BFB5-75B2-E69D9CC81976}"/>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C0007E0B-F5B1-D930-F29E-07BC52D0265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2" name="Rectangle 20">
                    <a:extLst>
                      <a:ext uri="{FF2B5EF4-FFF2-40B4-BE49-F238E27FC236}">
                        <a16:creationId xmlns:a16="http://schemas.microsoft.com/office/drawing/2014/main" id="{A29AEAD9-5F88-5D09-4FE0-C77F0AAF517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sp>
            <p:nvSpPr>
              <p:cNvPr id="6" name="Rectangle 21">
                <a:extLst>
                  <a:ext uri="{FF2B5EF4-FFF2-40B4-BE49-F238E27FC236}">
                    <a16:creationId xmlns:a16="http://schemas.microsoft.com/office/drawing/2014/main" id="{B3D230BA-9D9E-2C75-B192-550D590E9779}"/>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27027732-FF26-BB3D-0302-49D6AD1F4B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3">
            <a:extLst>
              <a:ext uri="{FF2B5EF4-FFF2-40B4-BE49-F238E27FC236}">
                <a16:creationId xmlns:a16="http://schemas.microsoft.com/office/drawing/2014/main" id="{08D36333-2C5C-879D-DDEB-2F1A66EFA64F}"/>
              </a:ext>
            </a:extLst>
          </p:cNvPr>
          <p:cNvSpPr>
            <a:spLocks noGrp="1" noChangeArrowheads="1"/>
          </p:cNvSpPr>
          <p:nvPr>
            <p:ph type="title"/>
          </p:nvPr>
        </p:nvSpPr>
        <p:spPr>
          <a:xfrm>
            <a:off x="409821" y="158046"/>
            <a:ext cx="7772400" cy="1143000"/>
          </a:xfrm>
        </p:spPr>
        <p:txBody>
          <a:bodyPr/>
          <a:lstStyle/>
          <a:p>
            <a:pPr eaLnBrk="1" hangingPunct="1"/>
            <a:r>
              <a:rPr lang="en-US" altLang="en-US" sz="2800">
                <a:cs typeface="Times New Roman" panose="02020603050405020304" pitchFamily="18" charset="0"/>
              </a:rPr>
              <a:t>The Power Extraction Analysis</a:t>
            </a:r>
          </a:p>
        </p:txBody>
      </p:sp>
      <p:pic>
        <p:nvPicPr>
          <p:cNvPr id="20483" name="Picture 4">
            <a:extLst>
              <a:ext uri="{FF2B5EF4-FFF2-40B4-BE49-F238E27FC236}">
                <a16:creationId xmlns:a16="http://schemas.microsoft.com/office/drawing/2014/main" id="{971EB8CE-44ED-41E5-1ECD-A228B76046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752600"/>
            <a:ext cx="8382000" cy="399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2E09F185-5DF5-67B2-FC2F-3FFD2AF431E0}"/>
              </a:ext>
            </a:extLst>
          </p:cNvPr>
          <p:cNvSpPr/>
          <p:nvPr/>
        </p:nvSpPr>
        <p:spPr>
          <a:xfrm>
            <a:off x="1981200" y="1524000"/>
            <a:ext cx="2743200" cy="495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0024F3CD-27C5-3A8F-61EB-94D3E61377B1}"/>
              </a:ext>
            </a:extLst>
          </p:cNvPr>
          <p:cNvSpPr/>
          <p:nvPr/>
        </p:nvSpPr>
        <p:spPr>
          <a:xfrm>
            <a:off x="4724400" y="1600200"/>
            <a:ext cx="1905000" cy="495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1596D7FF-9367-1CC3-F926-A1B7EDD3B2A9}"/>
              </a:ext>
            </a:extLst>
          </p:cNvPr>
          <p:cNvSpPr/>
          <p:nvPr/>
        </p:nvSpPr>
        <p:spPr>
          <a:xfrm>
            <a:off x="6629400" y="1524000"/>
            <a:ext cx="2057400" cy="495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mc:AlternateContent xmlns:mc="http://schemas.openxmlformats.org/markup-compatibility/2006" xmlns:p14="http://schemas.microsoft.com/office/powerpoint/2010/main">
        <mc:Choice Requires="p14">
          <p:contentPart p14:bwMode="auto" r:id="rId3">
            <p14:nvContentPartPr>
              <p14:cNvPr id="14338" name="Ink 7">
                <a:extLst>
                  <a:ext uri="{FF2B5EF4-FFF2-40B4-BE49-F238E27FC236}">
                    <a16:creationId xmlns:a16="http://schemas.microsoft.com/office/drawing/2014/main" id="{D0841CFF-B91F-FF8E-3C1C-46D7B780759C}"/>
                  </a:ext>
                </a:extLst>
              </p14:cNvPr>
              <p14:cNvContentPartPr>
                <a14:cpLocks xmlns:a14="http://schemas.microsoft.com/office/drawing/2010/main" noRot="1" noChangeAspect="1" noEditPoints="1" noChangeArrowheads="1" noChangeShapeType="1"/>
              </p14:cNvContentPartPr>
              <p14:nvPr/>
            </p14:nvContentPartPr>
            <p14:xfrm>
              <a:off x="4538663" y="401638"/>
              <a:ext cx="31750" cy="50800"/>
            </p14:xfrm>
          </p:contentPart>
        </mc:Choice>
        <mc:Fallback xmlns="">
          <p:pic>
            <p:nvPicPr>
              <p:cNvPr id="14338" name="Ink 7">
                <a:extLst>
                  <a:ext uri="{FF2B5EF4-FFF2-40B4-BE49-F238E27FC236}">
                    <a16:creationId xmlns:a16="http://schemas.microsoft.com/office/drawing/2014/main" id="{D0841CFF-B91F-FF8E-3C1C-46D7B780759C}"/>
                  </a:ext>
                </a:extLst>
              </p:cNvPr>
              <p:cNvPicPr>
                <a:picLocks noRot="1" noChangeAspect="1" noEditPoints="1" noChangeArrowheads="1" noChangeShapeType="1"/>
              </p:cNvPicPr>
              <p:nvPr/>
            </p:nvPicPr>
            <p:blipFill>
              <a:blip r:embed="rId4"/>
              <a:stretch>
                <a:fillRect/>
              </a:stretch>
            </p:blipFill>
            <p:spPr>
              <a:xfrm>
                <a:off x="4526699" y="392136"/>
                <a:ext cx="55678" cy="69804"/>
              </a:xfrm>
              <a:prstGeom prst="rect">
                <a:avLst/>
              </a:prstGeom>
            </p:spPr>
          </p:pic>
        </mc:Fallback>
      </mc:AlternateContent>
      <p:grpSp>
        <p:nvGrpSpPr>
          <p:cNvPr id="2" name="Group 38">
            <a:extLst>
              <a:ext uri="{FF2B5EF4-FFF2-40B4-BE49-F238E27FC236}">
                <a16:creationId xmlns:a16="http://schemas.microsoft.com/office/drawing/2014/main" id="{7555B911-34B2-1594-B9C0-C6224CAEE5BD}"/>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07383A79-571F-3AA8-5226-D2C1C906B1D0}"/>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C80B5AB4-088D-1BA4-8B59-2D24DCF56305}"/>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654BDB54-C5B4-8A0E-F054-2964CAE7C886}"/>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7F9890E3-F6DB-AB19-B60B-5E4827D7C16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21" name="Rectangle 11">
                    <a:extLst>
                      <a:ext uri="{FF2B5EF4-FFF2-40B4-BE49-F238E27FC236}">
                        <a16:creationId xmlns:a16="http://schemas.microsoft.com/office/drawing/2014/main" id="{9A792A17-A2D0-48C7-AD0B-7B8EA269012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1" name="Group 12">
                  <a:extLst>
                    <a:ext uri="{FF2B5EF4-FFF2-40B4-BE49-F238E27FC236}">
                      <a16:creationId xmlns:a16="http://schemas.microsoft.com/office/drawing/2014/main" id="{CBC7673F-0F6D-8B13-55AC-9C87E753F03C}"/>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56DB4493-B736-D1D3-86C0-595CDBA49E5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9" name="Rectangle 14">
                    <a:extLst>
                      <a:ext uri="{FF2B5EF4-FFF2-40B4-BE49-F238E27FC236}">
                        <a16:creationId xmlns:a16="http://schemas.microsoft.com/office/drawing/2014/main" id="{67A7EB32-BD82-DCF6-E106-ADC923C9E2E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2" name="Group 15">
                  <a:extLst>
                    <a:ext uri="{FF2B5EF4-FFF2-40B4-BE49-F238E27FC236}">
                      <a16:creationId xmlns:a16="http://schemas.microsoft.com/office/drawing/2014/main" id="{663D32C5-5958-7657-4734-55E03885CCF8}"/>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3559862B-8097-1BF0-B001-222A5240CF2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7" name="Rectangle 17">
                    <a:extLst>
                      <a:ext uri="{FF2B5EF4-FFF2-40B4-BE49-F238E27FC236}">
                        <a16:creationId xmlns:a16="http://schemas.microsoft.com/office/drawing/2014/main" id="{7F4F9834-65E2-D79C-1839-94154F191F2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3" name="Group 18">
                  <a:extLst>
                    <a:ext uri="{FF2B5EF4-FFF2-40B4-BE49-F238E27FC236}">
                      <a16:creationId xmlns:a16="http://schemas.microsoft.com/office/drawing/2014/main" id="{8EABF487-CD12-D478-E77C-95ED02797099}"/>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7DB9FE4E-14E2-652E-CC0D-76F4DBDB0B4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5" name="Rectangle 20">
                    <a:extLst>
                      <a:ext uri="{FF2B5EF4-FFF2-40B4-BE49-F238E27FC236}">
                        <a16:creationId xmlns:a16="http://schemas.microsoft.com/office/drawing/2014/main" id="{786B9DB2-6490-2946-9BB0-7004E577078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sp>
            <p:nvSpPr>
              <p:cNvPr id="9" name="Rectangle 21">
                <a:extLst>
                  <a:ext uri="{FF2B5EF4-FFF2-40B4-BE49-F238E27FC236}">
                    <a16:creationId xmlns:a16="http://schemas.microsoft.com/office/drawing/2014/main" id="{9E509E0D-F403-CA68-2B9E-03E0A5BCA988}"/>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D6B97C92-97D8-09A2-05C7-31B267B2D0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xit" presetSubtype="4" fill="hold" grpId="0" nodeType="clickEffect">
                                  <p:stCondLst>
                                    <p:cond delay="0"/>
                                  </p:stCondLst>
                                  <p:childTnLst>
                                    <p:anim calcmode="lin" valueType="num">
                                      <p:cBhvr additive="base">
                                        <p:cTn id="6" dur="500"/>
                                        <p:tgtEl>
                                          <p:spTgt spid="5"/>
                                        </p:tgtEl>
                                        <p:attrNameLst>
                                          <p:attrName>ppt_x</p:attrName>
                                        </p:attrNameLst>
                                      </p:cBhvr>
                                      <p:tavLst>
                                        <p:tav tm="0">
                                          <p:val>
                                            <p:strVal val="ppt_x"/>
                                          </p:val>
                                        </p:tav>
                                        <p:tav tm="100000">
                                          <p:val>
                                            <p:strVal val="ppt_x"/>
                                          </p:val>
                                        </p:tav>
                                      </p:tavLst>
                                    </p:anim>
                                    <p:anim calcmode="lin" valueType="num">
                                      <p:cBhvr additive="base">
                                        <p:cTn id="7" dur="500"/>
                                        <p:tgtEl>
                                          <p:spTgt spid="5"/>
                                        </p:tgtEl>
                                        <p:attrNameLst>
                                          <p:attrName>ppt_y</p:attrName>
                                        </p:attrNameLst>
                                      </p:cBhvr>
                                      <p:tavLst>
                                        <p:tav tm="0">
                                          <p:val>
                                            <p:strVal val="ppt_y"/>
                                          </p:val>
                                        </p:tav>
                                        <p:tav tm="100000">
                                          <p:val>
                                            <p:strVal val="1+ppt_h/2"/>
                                          </p:val>
                                        </p:tav>
                                      </p:tavLst>
                                    </p:anim>
                                    <p:set>
                                      <p:cBhvr>
                                        <p:cTn id="8" dur="1" fill="hold">
                                          <p:stCondLst>
                                            <p:cond delay="499"/>
                                          </p:stCondLst>
                                        </p:cTn>
                                        <p:tgtEl>
                                          <p:spTgt spid="5"/>
                                        </p:tgtEl>
                                        <p:attrNameLst>
                                          <p:attrName>style.visibility</p:attrName>
                                        </p:attrNameLst>
                                      </p:cBhvr>
                                      <p:to>
                                        <p:strVal val="hidden"/>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xit" presetSubtype="4" fill="hold" grpId="0" nodeType="clickEffect">
                                  <p:stCondLst>
                                    <p:cond delay="0"/>
                                  </p:stCondLst>
                                  <p:childTnLst>
                                    <p:anim calcmode="lin" valueType="num">
                                      <p:cBhvr additive="base">
                                        <p:cTn id="12" dur="500"/>
                                        <p:tgtEl>
                                          <p:spTgt spid="6"/>
                                        </p:tgtEl>
                                        <p:attrNameLst>
                                          <p:attrName>ppt_x</p:attrName>
                                        </p:attrNameLst>
                                      </p:cBhvr>
                                      <p:tavLst>
                                        <p:tav tm="0">
                                          <p:val>
                                            <p:strVal val="ppt_x"/>
                                          </p:val>
                                        </p:tav>
                                        <p:tav tm="100000">
                                          <p:val>
                                            <p:strVal val="ppt_x"/>
                                          </p:val>
                                        </p:tav>
                                      </p:tavLst>
                                    </p:anim>
                                    <p:anim calcmode="lin" valueType="num">
                                      <p:cBhvr additive="base">
                                        <p:cTn id="13" dur="500"/>
                                        <p:tgtEl>
                                          <p:spTgt spid="6"/>
                                        </p:tgtEl>
                                        <p:attrNameLst>
                                          <p:attrName>ppt_y</p:attrName>
                                        </p:attrNameLst>
                                      </p:cBhvr>
                                      <p:tavLst>
                                        <p:tav tm="0">
                                          <p:val>
                                            <p:strVal val="ppt_y"/>
                                          </p:val>
                                        </p:tav>
                                        <p:tav tm="100000">
                                          <p:val>
                                            <p:strVal val="1+ppt_h/2"/>
                                          </p:val>
                                        </p:tav>
                                      </p:tavLst>
                                    </p:anim>
                                    <p:set>
                                      <p:cBhvr>
                                        <p:cTn id="14" dur="1" fill="hold">
                                          <p:stCondLst>
                                            <p:cond delay="499"/>
                                          </p:stCondLst>
                                        </p:cTn>
                                        <p:tgtEl>
                                          <p:spTgt spid="6"/>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xit" presetSubtype="4" fill="hold" grpId="0" nodeType="clickEffect">
                                  <p:stCondLst>
                                    <p:cond delay="0"/>
                                  </p:stCondLst>
                                  <p:childTnLst>
                                    <p:anim calcmode="lin" valueType="num">
                                      <p:cBhvr additive="base">
                                        <p:cTn id="18" dur="500"/>
                                        <p:tgtEl>
                                          <p:spTgt spid="7"/>
                                        </p:tgtEl>
                                        <p:attrNameLst>
                                          <p:attrName>ppt_x</p:attrName>
                                        </p:attrNameLst>
                                      </p:cBhvr>
                                      <p:tavLst>
                                        <p:tav tm="0">
                                          <p:val>
                                            <p:strVal val="ppt_x"/>
                                          </p:val>
                                        </p:tav>
                                        <p:tav tm="100000">
                                          <p:val>
                                            <p:strVal val="ppt_x"/>
                                          </p:val>
                                        </p:tav>
                                      </p:tavLst>
                                    </p:anim>
                                    <p:anim calcmode="lin" valueType="num">
                                      <p:cBhvr additive="base">
                                        <p:cTn id="19" dur="500"/>
                                        <p:tgtEl>
                                          <p:spTgt spid="7"/>
                                        </p:tgtEl>
                                        <p:attrNameLst>
                                          <p:attrName>ppt_y</p:attrName>
                                        </p:attrNameLst>
                                      </p:cBhvr>
                                      <p:tavLst>
                                        <p:tav tm="0">
                                          <p:val>
                                            <p:strVal val="ppt_y"/>
                                          </p:val>
                                        </p:tav>
                                        <p:tav tm="100000">
                                          <p:val>
                                            <p:strVal val="1+ppt_h/2"/>
                                          </p:val>
                                        </p:tav>
                                      </p:tavLst>
                                    </p:anim>
                                    <p:set>
                                      <p:cBhvr>
                                        <p:cTn id="20"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a:extLst>
              <a:ext uri="{FF2B5EF4-FFF2-40B4-BE49-F238E27FC236}">
                <a16:creationId xmlns:a16="http://schemas.microsoft.com/office/drawing/2014/main" id="{01F81829-FDFC-5E87-3ECA-5BC627A5C8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066800"/>
            <a:ext cx="7315200" cy="560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Title 1">
            <a:extLst>
              <a:ext uri="{FF2B5EF4-FFF2-40B4-BE49-F238E27FC236}">
                <a16:creationId xmlns:a16="http://schemas.microsoft.com/office/drawing/2014/main" id="{DFABC384-6AE3-407A-C8D0-1FEBE24AD096}"/>
              </a:ext>
            </a:extLst>
          </p:cNvPr>
          <p:cNvSpPr>
            <a:spLocks noGrp="1" noChangeArrowheads="1"/>
          </p:cNvSpPr>
          <p:nvPr>
            <p:ph type="title"/>
          </p:nvPr>
        </p:nvSpPr>
        <p:spPr>
          <a:xfrm>
            <a:off x="304800" y="133350"/>
            <a:ext cx="6400800" cy="838200"/>
          </a:xfrm>
        </p:spPr>
        <p:txBody>
          <a:bodyPr/>
          <a:lstStyle/>
          <a:p>
            <a:r>
              <a:rPr lang="en-US" altLang="en-US" sz="2800"/>
              <a:t>Power curve of Wind Farm with 50 Nos of 3.6 MW Turbines </a:t>
            </a:r>
          </a:p>
        </p:txBody>
      </p:sp>
      <p:grpSp>
        <p:nvGrpSpPr>
          <p:cNvPr id="13316" name="Group 1">
            <a:extLst>
              <a:ext uri="{FF2B5EF4-FFF2-40B4-BE49-F238E27FC236}">
                <a16:creationId xmlns:a16="http://schemas.microsoft.com/office/drawing/2014/main" id="{9BBF0E52-C643-7020-19E6-D47A3660F34D}"/>
              </a:ext>
            </a:extLst>
          </p:cNvPr>
          <p:cNvGrpSpPr>
            <a:grpSpLocks/>
          </p:cNvGrpSpPr>
          <p:nvPr/>
        </p:nvGrpSpPr>
        <p:grpSpPr bwMode="auto">
          <a:xfrm>
            <a:off x="0" y="0"/>
            <a:ext cx="9144000" cy="6858000"/>
            <a:chOff x="0" y="0"/>
            <a:chExt cx="9144000" cy="6858000"/>
          </a:xfrm>
        </p:grpSpPr>
        <p:grpSp>
          <p:nvGrpSpPr>
            <p:cNvPr id="13317" name="Group 8">
              <a:extLst>
                <a:ext uri="{FF2B5EF4-FFF2-40B4-BE49-F238E27FC236}">
                  <a16:creationId xmlns:a16="http://schemas.microsoft.com/office/drawing/2014/main" id="{80DF166A-C672-1F43-593D-A3A3C755C9AA}"/>
                </a:ext>
              </a:extLst>
            </p:cNvPr>
            <p:cNvGrpSpPr>
              <a:grpSpLocks/>
            </p:cNvGrpSpPr>
            <p:nvPr/>
          </p:nvGrpSpPr>
          <p:grpSpPr bwMode="auto">
            <a:xfrm>
              <a:off x="0" y="0"/>
              <a:ext cx="9144000" cy="6858000"/>
              <a:chOff x="0" y="0"/>
              <a:chExt cx="5760" cy="4320"/>
            </a:xfrm>
          </p:grpSpPr>
          <p:grpSp>
            <p:nvGrpSpPr>
              <p:cNvPr id="13320" name="Group 31">
                <a:extLst>
                  <a:ext uri="{FF2B5EF4-FFF2-40B4-BE49-F238E27FC236}">
                    <a16:creationId xmlns:a16="http://schemas.microsoft.com/office/drawing/2014/main" id="{6761FAA3-2388-9999-2D3A-C5D24E078C47}"/>
                  </a:ext>
                </a:extLst>
              </p:cNvPr>
              <p:cNvGrpSpPr>
                <a:grpSpLocks/>
              </p:cNvGrpSpPr>
              <p:nvPr/>
            </p:nvGrpSpPr>
            <p:grpSpPr bwMode="auto">
              <a:xfrm>
                <a:off x="0" y="0"/>
                <a:ext cx="192" cy="4320"/>
                <a:chOff x="0" y="-48"/>
                <a:chExt cx="144" cy="4368"/>
              </a:xfrm>
            </p:grpSpPr>
            <p:sp>
              <p:nvSpPr>
                <p:cNvPr id="13330" name="Rectangle 10">
                  <a:extLst>
                    <a:ext uri="{FF2B5EF4-FFF2-40B4-BE49-F238E27FC236}">
                      <a16:creationId xmlns:a16="http://schemas.microsoft.com/office/drawing/2014/main" id="{FBB55ACF-EEA3-A491-623D-9D3006EDB0C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331" name="Rectangle 11">
                  <a:extLst>
                    <a:ext uri="{FF2B5EF4-FFF2-40B4-BE49-F238E27FC236}">
                      <a16:creationId xmlns:a16="http://schemas.microsoft.com/office/drawing/2014/main" id="{094CCCDC-BEDD-FF02-FFA6-847F89DAB35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321" name="Group 12">
                <a:extLst>
                  <a:ext uri="{FF2B5EF4-FFF2-40B4-BE49-F238E27FC236}">
                    <a16:creationId xmlns:a16="http://schemas.microsoft.com/office/drawing/2014/main" id="{0E20536B-2617-7A2B-2469-5E6F31D7A37A}"/>
                  </a:ext>
                </a:extLst>
              </p:cNvPr>
              <p:cNvGrpSpPr>
                <a:grpSpLocks/>
              </p:cNvGrpSpPr>
              <p:nvPr/>
            </p:nvGrpSpPr>
            <p:grpSpPr bwMode="auto">
              <a:xfrm>
                <a:off x="5674" y="24"/>
                <a:ext cx="86" cy="4296"/>
                <a:chOff x="5616" y="-48"/>
                <a:chExt cx="144" cy="4368"/>
              </a:xfrm>
            </p:grpSpPr>
            <p:sp>
              <p:nvSpPr>
                <p:cNvPr id="13328" name="Rectangle 13">
                  <a:extLst>
                    <a:ext uri="{FF2B5EF4-FFF2-40B4-BE49-F238E27FC236}">
                      <a16:creationId xmlns:a16="http://schemas.microsoft.com/office/drawing/2014/main" id="{D165DA5E-363B-5710-1CAB-6A00763A1C5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329" name="Rectangle 14">
                  <a:extLst>
                    <a:ext uri="{FF2B5EF4-FFF2-40B4-BE49-F238E27FC236}">
                      <a16:creationId xmlns:a16="http://schemas.microsoft.com/office/drawing/2014/main" id="{9BFF88D3-F575-669D-7CBC-097C6D88A86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322" name="Group 7">
                <a:extLst>
                  <a:ext uri="{FF2B5EF4-FFF2-40B4-BE49-F238E27FC236}">
                    <a16:creationId xmlns:a16="http://schemas.microsoft.com/office/drawing/2014/main" id="{E4C892C9-B50B-CE5A-3338-FEFA7BF20A1A}"/>
                  </a:ext>
                </a:extLst>
              </p:cNvPr>
              <p:cNvGrpSpPr>
                <a:grpSpLocks/>
              </p:cNvGrpSpPr>
              <p:nvPr/>
            </p:nvGrpSpPr>
            <p:grpSpPr bwMode="auto">
              <a:xfrm>
                <a:off x="144" y="0"/>
                <a:ext cx="5616" cy="144"/>
                <a:chOff x="96" y="-48"/>
                <a:chExt cx="5520" cy="144"/>
              </a:xfrm>
            </p:grpSpPr>
            <p:sp>
              <p:nvSpPr>
                <p:cNvPr id="13326" name="Rectangle 37">
                  <a:extLst>
                    <a:ext uri="{FF2B5EF4-FFF2-40B4-BE49-F238E27FC236}">
                      <a16:creationId xmlns:a16="http://schemas.microsoft.com/office/drawing/2014/main" id="{61EBA32D-DBF5-548B-5693-1BCF49955F7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327" name="Rectangle 38">
                  <a:extLst>
                    <a:ext uri="{FF2B5EF4-FFF2-40B4-BE49-F238E27FC236}">
                      <a16:creationId xmlns:a16="http://schemas.microsoft.com/office/drawing/2014/main" id="{1114DCFB-5E71-47D1-BED4-85AEA0389EF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323" name="Group 8">
                <a:extLst>
                  <a:ext uri="{FF2B5EF4-FFF2-40B4-BE49-F238E27FC236}">
                    <a16:creationId xmlns:a16="http://schemas.microsoft.com/office/drawing/2014/main" id="{4E23F9FF-F1EF-97A3-FB61-0554BC9EE61C}"/>
                  </a:ext>
                </a:extLst>
              </p:cNvPr>
              <p:cNvGrpSpPr>
                <a:grpSpLocks/>
              </p:cNvGrpSpPr>
              <p:nvPr/>
            </p:nvGrpSpPr>
            <p:grpSpPr bwMode="auto">
              <a:xfrm>
                <a:off x="144" y="4234"/>
                <a:ext cx="5616" cy="86"/>
                <a:chOff x="96" y="4176"/>
                <a:chExt cx="5520" cy="144"/>
              </a:xfrm>
            </p:grpSpPr>
            <p:sp>
              <p:nvSpPr>
                <p:cNvPr id="13324" name="Rectangle 9">
                  <a:extLst>
                    <a:ext uri="{FF2B5EF4-FFF2-40B4-BE49-F238E27FC236}">
                      <a16:creationId xmlns:a16="http://schemas.microsoft.com/office/drawing/2014/main" id="{DC755214-4E58-DCE6-8085-FA2217A2DCF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325" name="Rectangle 10">
                  <a:extLst>
                    <a:ext uri="{FF2B5EF4-FFF2-40B4-BE49-F238E27FC236}">
                      <a16:creationId xmlns:a16="http://schemas.microsoft.com/office/drawing/2014/main" id="{8F06F79D-C93A-4C89-24CD-BB5E4080DC1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pic>
          <p:nvPicPr>
            <p:cNvPr id="13318" name="Rectangle 19458">
              <a:extLst>
                <a:ext uri="{FF2B5EF4-FFF2-40B4-BE49-F238E27FC236}">
                  <a16:creationId xmlns:a16="http://schemas.microsoft.com/office/drawing/2014/main" id="{DEC1BDB4-DE69-E9CA-E2EF-E2D11B2CC4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381FF45E-B123-F5D6-817D-03C86093C2BA}"/>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additive="base">
                                        <p:cTn id="7" dur="500" fill="hold"/>
                                        <p:tgtEl>
                                          <p:spTgt spid="13314"/>
                                        </p:tgtEl>
                                        <p:attrNameLst>
                                          <p:attrName>ppt_x</p:attrName>
                                        </p:attrNameLst>
                                      </p:cBhvr>
                                      <p:tavLst>
                                        <p:tav tm="0">
                                          <p:val>
                                            <p:strVal val="#ppt_x"/>
                                          </p:val>
                                        </p:tav>
                                        <p:tav tm="100000">
                                          <p:val>
                                            <p:strVal val="#ppt_x"/>
                                          </p:val>
                                        </p:tav>
                                      </p:tavLst>
                                    </p:anim>
                                    <p:anim calcmode="lin" valueType="num">
                                      <p:cBhvr additive="base">
                                        <p:cTn id="8" dur="500" fill="hold"/>
                                        <p:tgtEl>
                                          <p:spTgt spid="133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BFD99F9B-8AA4-C61C-6D94-B70AEC1C7475}"/>
              </a:ext>
            </a:extLst>
          </p:cNvPr>
          <p:cNvSpPr>
            <a:spLocks noGrp="1" noChangeArrowheads="1"/>
          </p:cNvSpPr>
          <p:nvPr>
            <p:ph type="title"/>
          </p:nvPr>
        </p:nvSpPr>
        <p:spPr>
          <a:xfrm>
            <a:off x="228600" y="395663"/>
            <a:ext cx="8229600" cy="563562"/>
          </a:xfrm>
        </p:spPr>
        <p:txBody>
          <a:bodyPr/>
          <a:lstStyle/>
          <a:p>
            <a:r>
              <a:rPr lang="en-US" altLang="en-US" sz="2800" dirty="0">
                <a:solidFill>
                  <a:srgbClr val="3333CC"/>
                </a:solidFill>
              </a:rPr>
              <a:t>Torque Produced in a Linear Wind shear</a:t>
            </a:r>
          </a:p>
        </p:txBody>
      </p:sp>
      <p:pic>
        <p:nvPicPr>
          <p:cNvPr id="44035" name="Picture 3" descr="Figure9">
            <a:extLst>
              <a:ext uri="{FF2B5EF4-FFF2-40B4-BE49-F238E27FC236}">
                <a16:creationId xmlns:a16="http://schemas.microsoft.com/office/drawing/2014/main" id="{46CA3776-2408-EDF2-9EA4-B11407FEDD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447800"/>
            <a:ext cx="6400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6" name="Rectangle 4">
            <a:extLst>
              <a:ext uri="{FF2B5EF4-FFF2-40B4-BE49-F238E27FC236}">
                <a16:creationId xmlns:a16="http://schemas.microsoft.com/office/drawing/2014/main" id="{53F0F84B-39BD-3A2D-32CF-F826CC4F2D17}"/>
              </a:ext>
            </a:extLst>
          </p:cNvPr>
          <p:cNvSpPr>
            <a:spLocks noChangeArrowheads="1"/>
          </p:cNvSpPr>
          <p:nvPr/>
        </p:nvSpPr>
        <p:spPr bwMode="auto">
          <a:xfrm>
            <a:off x="5105400" y="1752600"/>
            <a:ext cx="31242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2400" b="1">
                <a:solidFill>
                  <a:srgbClr val="3333CC"/>
                </a:solidFill>
              </a:rPr>
              <a:t>Decreasing Turbine Torque with increasing wind gradient</a:t>
            </a:r>
          </a:p>
        </p:txBody>
      </p:sp>
      <p:grpSp>
        <p:nvGrpSpPr>
          <p:cNvPr id="2" name="Group 38">
            <a:extLst>
              <a:ext uri="{FF2B5EF4-FFF2-40B4-BE49-F238E27FC236}">
                <a16:creationId xmlns:a16="http://schemas.microsoft.com/office/drawing/2014/main" id="{69888E77-A3FA-8015-7FF6-BFCD0EE95A3A}"/>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EC949C0D-FDA3-2E5E-AD88-9DA4212EC120}"/>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7C09E3DF-E1B8-04EE-6264-84984596CBD5}"/>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71108426-B588-C949-6E7B-38830C363036}"/>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528B222A-5F62-DE87-FA21-3F086D92549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8" name="Rectangle 11">
                    <a:extLst>
                      <a:ext uri="{FF2B5EF4-FFF2-40B4-BE49-F238E27FC236}">
                        <a16:creationId xmlns:a16="http://schemas.microsoft.com/office/drawing/2014/main" id="{BAF6D818-356A-F47B-A6E8-5C6E0B70A31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8" name="Group 12">
                  <a:extLst>
                    <a:ext uri="{FF2B5EF4-FFF2-40B4-BE49-F238E27FC236}">
                      <a16:creationId xmlns:a16="http://schemas.microsoft.com/office/drawing/2014/main" id="{51ED3852-008F-FA9F-73E5-113352AA83F8}"/>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3A30530F-B8AC-DE6E-5F74-73CA392EE3A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6" name="Rectangle 14">
                    <a:extLst>
                      <a:ext uri="{FF2B5EF4-FFF2-40B4-BE49-F238E27FC236}">
                        <a16:creationId xmlns:a16="http://schemas.microsoft.com/office/drawing/2014/main" id="{78BE354F-D65F-09F8-3247-23A1F7E3131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9" name="Group 15">
                  <a:extLst>
                    <a:ext uri="{FF2B5EF4-FFF2-40B4-BE49-F238E27FC236}">
                      <a16:creationId xmlns:a16="http://schemas.microsoft.com/office/drawing/2014/main" id="{EA424DBE-8A53-3BE5-FF53-66AB3742160E}"/>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4A670B4C-73FC-205D-E385-2120D676FB8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4" name="Rectangle 17">
                    <a:extLst>
                      <a:ext uri="{FF2B5EF4-FFF2-40B4-BE49-F238E27FC236}">
                        <a16:creationId xmlns:a16="http://schemas.microsoft.com/office/drawing/2014/main" id="{8399AF30-3D35-55F8-CF56-61B56C46825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0" name="Group 18">
                  <a:extLst>
                    <a:ext uri="{FF2B5EF4-FFF2-40B4-BE49-F238E27FC236}">
                      <a16:creationId xmlns:a16="http://schemas.microsoft.com/office/drawing/2014/main" id="{1880D40A-1F33-D481-CC82-2D151FF7EF47}"/>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54948316-ED91-7769-7BCA-C949E47D997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2" name="Rectangle 20">
                    <a:extLst>
                      <a:ext uri="{FF2B5EF4-FFF2-40B4-BE49-F238E27FC236}">
                        <a16:creationId xmlns:a16="http://schemas.microsoft.com/office/drawing/2014/main" id="{7FA83320-D00E-79F9-B591-631FEC678C4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sp>
            <p:nvSpPr>
              <p:cNvPr id="6" name="Rectangle 21">
                <a:extLst>
                  <a:ext uri="{FF2B5EF4-FFF2-40B4-BE49-F238E27FC236}">
                    <a16:creationId xmlns:a16="http://schemas.microsoft.com/office/drawing/2014/main" id="{46C72470-475E-9BA5-4CA1-D13A18DF91DE}"/>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A948D7AF-C06C-579B-A1AA-87F1BD3B7C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p14="http://schemas.microsoft.com/office/powerpoint/2010/main">
        <mc:Choice Requires="p14">
          <p:contentPart p14:bwMode="auto" r:id="rId4">
            <p14:nvContentPartPr>
              <p14:cNvPr id="19" name="Ink 18">
                <a:extLst>
                  <a:ext uri="{FF2B5EF4-FFF2-40B4-BE49-F238E27FC236}">
                    <a16:creationId xmlns:a16="http://schemas.microsoft.com/office/drawing/2014/main" id="{81F31A30-2BBF-6CF9-B715-45C8C0713503}"/>
                  </a:ext>
                </a:extLst>
              </p14:cNvPr>
              <p14:cNvContentPartPr/>
              <p14:nvPr/>
            </p14:nvContentPartPr>
            <p14:xfrm>
              <a:off x="6939360" y="2736000"/>
              <a:ext cx="2327760" cy="2587320"/>
            </p14:xfrm>
          </p:contentPart>
        </mc:Choice>
        <mc:Fallback xmlns="">
          <p:pic>
            <p:nvPicPr>
              <p:cNvPr id="19" name="Ink 18">
                <a:extLst>
                  <a:ext uri="{FF2B5EF4-FFF2-40B4-BE49-F238E27FC236}">
                    <a16:creationId xmlns:a16="http://schemas.microsoft.com/office/drawing/2014/main" id="{81F31A30-2BBF-6CF9-B715-45C8C0713503}"/>
                  </a:ext>
                </a:extLst>
              </p:cNvPr>
              <p:cNvPicPr/>
              <p:nvPr/>
            </p:nvPicPr>
            <p:blipFill>
              <a:blip r:embed="rId5"/>
              <a:stretch>
                <a:fillRect/>
              </a:stretch>
            </p:blipFill>
            <p:spPr>
              <a:xfrm>
                <a:off x="6930000" y="2726640"/>
                <a:ext cx="2346480" cy="2606040"/>
              </a:xfrm>
              <a:prstGeom prst="rect">
                <a:avLst/>
              </a:prstGeom>
            </p:spPr>
          </p:pic>
        </mc:Fallback>
      </mc:AlternateContent>
    </p:spTree>
    <p:extLst>
      <p:ext uri="{BB962C8B-B14F-4D97-AF65-F5344CB8AC3E}">
        <p14:creationId xmlns:p14="http://schemas.microsoft.com/office/powerpoint/2010/main" val="37477446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8" name="Rectangle 2">
            <a:extLst>
              <a:ext uri="{FF2B5EF4-FFF2-40B4-BE49-F238E27FC236}">
                <a16:creationId xmlns:a16="http://schemas.microsoft.com/office/drawing/2014/main" id="{3E7F4C0A-D7F8-F837-AC00-6D1178E7A0BE}"/>
              </a:ext>
            </a:extLst>
          </p:cNvPr>
          <p:cNvSpPr>
            <a:spLocks noGrp="1" noChangeArrowheads="1"/>
          </p:cNvSpPr>
          <p:nvPr>
            <p:ph type="title" idx="4294967295"/>
          </p:nvPr>
        </p:nvSpPr>
        <p:spPr>
          <a:xfrm>
            <a:off x="457200" y="533400"/>
            <a:ext cx="8229600" cy="533400"/>
          </a:xfrm>
        </p:spPr>
        <p:txBody>
          <a:bodyPr/>
          <a:lstStyle/>
          <a:p>
            <a:pPr eaLnBrk="1" hangingPunct="1"/>
            <a:r>
              <a:rPr lang="en-US" altLang="en-US" sz="2800" dirty="0">
                <a:latin typeface="Times New Roman" panose="02020603050405020304" pitchFamily="18" charset="0"/>
              </a:rPr>
              <a:t>Description of Flow Past A Working Wind Turbine</a:t>
            </a:r>
          </a:p>
        </p:txBody>
      </p:sp>
      <p:graphicFrame>
        <p:nvGraphicFramePr>
          <p:cNvPr id="3074" name="Object 4">
            <a:extLst>
              <a:ext uri="{FF2B5EF4-FFF2-40B4-BE49-F238E27FC236}">
                <a16:creationId xmlns:a16="http://schemas.microsoft.com/office/drawing/2014/main" id="{688CF5E3-04E6-56B0-8DEB-BFEFEE9F8EB5}"/>
              </a:ext>
            </a:extLst>
          </p:cNvPr>
          <p:cNvGraphicFramePr>
            <a:graphicFrameLocks noGrp="1" noChangeAspect="1"/>
          </p:cNvGraphicFramePr>
          <p:nvPr>
            <p:ph idx="4294967295"/>
          </p:nvPr>
        </p:nvGraphicFramePr>
        <p:xfrm>
          <a:off x="2025081" y="1151304"/>
          <a:ext cx="4953000" cy="2559050"/>
        </p:xfrm>
        <a:graphic>
          <a:graphicData uri="http://schemas.openxmlformats.org/presentationml/2006/ole">
            <mc:AlternateContent xmlns:mc="http://schemas.openxmlformats.org/markup-compatibility/2006">
              <mc:Choice xmlns:v="urn:schemas-microsoft-com:vml" Requires="v">
                <p:oleObj name="Bitmap Image" r:id="rId2" imgW="3704762" imgH="1914286" progId="Paint.Picture">
                  <p:embed/>
                </p:oleObj>
              </mc:Choice>
              <mc:Fallback>
                <p:oleObj name="Bitmap Image" r:id="rId2" imgW="3704762" imgH="1914286" progId="Paint.Picture">
                  <p:embed/>
                  <p:pic>
                    <p:nvPicPr>
                      <p:cNvPr id="3074" name="Object 4">
                        <a:extLst>
                          <a:ext uri="{FF2B5EF4-FFF2-40B4-BE49-F238E27FC236}">
                            <a16:creationId xmlns:a16="http://schemas.microsoft.com/office/drawing/2014/main" id="{688CF5E3-04E6-56B0-8DEB-BFEFEE9F8E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5081" y="1151304"/>
                        <a:ext cx="4953000" cy="2559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5894" name="Object 6">
            <a:extLst>
              <a:ext uri="{FF2B5EF4-FFF2-40B4-BE49-F238E27FC236}">
                <a16:creationId xmlns:a16="http://schemas.microsoft.com/office/drawing/2014/main" id="{F814E88F-4967-9DDE-A9B0-A5E459B2043E}"/>
              </a:ext>
            </a:extLst>
          </p:cNvPr>
          <p:cNvGraphicFramePr>
            <a:graphicFrameLocks noChangeAspect="1"/>
          </p:cNvGraphicFramePr>
          <p:nvPr/>
        </p:nvGraphicFramePr>
        <p:xfrm>
          <a:off x="1600200" y="2844189"/>
          <a:ext cx="5681776" cy="1786316"/>
        </p:xfrm>
        <a:graphic>
          <a:graphicData uri="http://schemas.openxmlformats.org/presentationml/2006/ole">
            <mc:AlternateContent xmlns:mc="http://schemas.openxmlformats.org/markup-compatibility/2006">
              <mc:Choice xmlns:v="urn:schemas-microsoft-com:vml" Requires="v">
                <p:oleObj name="Bitmap Image" r:id="rId4" imgW="3209524" imgH="1009791" progId="Paint.Picture">
                  <p:embed/>
                </p:oleObj>
              </mc:Choice>
              <mc:Fallback>
                <p:oleObj name="Bitmap Image" r:id="rId4" imgW="3209524" imgH="1009791" progId="Paint.Picture">
                  <p:embed/>
                  <p:pic>
                    <p:nvPicPr>
                      <p:cNvPr id="165894" name="Object 6">
                        <a:extLst>
                          <a:ext uri="{FF2B5EF4-FFF2-40B4-BE49-F238E27FC236}">
                            <a16:creationId xmlns:a16="http://schemas.microsoft.com/office/drawing/2014/main" id="{F814E88F-4967-9DDE-A9B0-A5E459B2043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2844189"/>
                        <a:ext cx="5681776" cy="1786316"/>
                      </a:xfrm>
                      <a:prstGeom prst="rect">
                        <a:avLst/>
                      </a:prstGeom>
                      <a:noFill/>
                      <a:ln>
                        <a:noFill/>
                      </a:ln>
                      <a:effectLst/>
                    </p:spPr>
                  </p:pic>
                </p:oleObj>
              </mc:Fallback>
            </mc:AlternateContent>
          </a:graphicData>
        </a:graphic>
      </p:graphicFrame>
      <p:graphicFrame>
        <p:nvGraphicFramePr>
          <p:cNvPr id="165895" name="Object 7">
            <a:extLst>
              <a:ext uri="{FF2B5EF4-FFF2-40B4-BE49-F238E27FC236}">
                <a16:creationId xmlns:a16="http://schemas.microsoft.com/office/drawing/2014/main" id="{DE6144BC-14C3-0B25-ED1E-DCEC8CCDDB24}"/>
              </a:ext>
            </a:extLst>
          </p:cNvPr>
          <p:cNvGraphicFramePr>
            <a:graphicFrameLocks noChangeAspect="1"/>
          </p:cNvGraphicFramePr>
          <p:nvPr/>
        </p:nvGraphicFramePr>
        <p:xfrm>
          <a:off x="1859756" y="4495800"/>
          <a:ext cx="5105574" cy="1524000"/>
        </p:xfrm>
        <a:graphic>
          <a:graphicData uri="http://schemas.openxmlformats.org/presentationml/2006/ole">
            <mc:AlternateContent xmlns:mc="http://schemas.openxmlformats.org/markup-compatibility/2006">
              <mc:Choice xmlns:v="urn:schemas-microsoft-com:vml" Requires="v">
                <p:oleObj name="Bitmap Image" r:id="rId6" imgW="3095238" imgH="923810" progId="Paint.Picture">
                  <p:embed/>
                </p:oleObj>
              </mc:Choice>
              <mc:Fallback>
                <p:oleObj name="Bitmap Image" r:id="rId6" imgW="3095238" imgH="923810" progId="Paint.Picture">
                  <p:embed/>
                  <p:pic>
                    <p:nvPicPr>
                      <p:cNvPr id="165895" name="Object 7">
                        <a:extLst>
                          <a:ext uri="{FF2B5EF4-FFF2-40B4-BE49-F238E27FC236}">
                            <a16:creationId xmlns:a16="http://schemas.microsoft.com/office/drawing/2014/main" id="{DE6144BC-14C3-0B25-ED1E-DCEC8CCDDB2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59756" y="4495800"/>
                        <a:ext cx="5105574" cy="1524000"/>
                      </a:xfrm>
                      <a:prstGeom prst="rect">
                        <a:avLst/>
                      </a:prstGeom>
                      <a:noFill/>
                      <a:ln>
                        <a:noFill/>
                      </a:ln>
                      <a:effectLst/>
                    </p:spPr>
                  </p:pic>
                </p:oleObj>
              </mc:Fallback>
            </mc:AlternateContent>
          </a:graphicData>
        </a:graphic>
      </p:graphicFrame>
      <mc:AlternateContent xmlns:mc="http://schemas.openxmlformats.org/markup-compatibility/2006" xmlns:p14="http://schemas.microsoft.com/office/powerpoint/2010/main">
        <mc:Choice Requires="p14">
          <p:contentPart p14:bwMode="auto" r:id="rId8">
            <p14:nvContentPartPr>
              <p14:cNvPr id="3077" name="Ink 9">
                <a:extLst>
                  <a:ext uri="{FF2B5EF4-FFF2-40B4-BE49-F238E27FC236}">
                    <a16:creationId xmlns:a16="http://schemas.microsoft.com/office/drawing/2014/main" id="{2B67D3F1-6983-7E2C-022E-BB36BCD5AEA5}"/>
                  </a:ext>
                </a:extLst>
              </p14:cNvPr>
              <p14:cNvContentPartPr>
                <a14:cpLocks xmlns:a14="http://schemas.microsoft.com/office/drawing/2010/main" noRot="1" noChangeAspect="1" noEditPoints="1" noChangeArrowheads="1" noChangeShapeType="1"/>
              </p14:cNvContentPartPr>
              <p14:nvPr/>
            </p14:nvContentPartPr>
            <p14:xfrm>
              <a:off x="8062913" y="6330950"/>
              <a:ext cx="266700" cy="144463"/>
            </p14:xfrm>
          </p:contentPart>
        </mc:Choice>
        <mc:Fallback xmlns="">
          <p:pic>
            <p:nvPicPr>
              <p:cNvPr id="3077" name="Ink 9">
                <a:extLst>
                  <a:ext uri="{FF2B5EF4-FFF2-40B4-BE49-F238E27FC236}">
                    <a16:creationId xmlns:a16="http://schemas.microsoft.com/office/drawing/2014/main" id="{2B67D3F1-6983-7E2C-022E-BB36BCD5AEA5}"/>
                  </a:ext>
                </a:extLst>
              </p:cNvPr>
              <p:cNvPicPr>
                <a:picLocks noRot="1" noChangeAspect="1" noEditPoints="1" noChangeArrowheads="1" noChangeShapeType="1"/>
              </p:cNvPicPr>
              <p:nvPr/>
            </p:nvPicPr>
            <p:blipFill>
              <a:blip r:embed="rId9"/>
              <a:stretch>
                <a:fillRect/>
              </a:stretch>
            </p:blipFill>
            <p:spPr>
              <a:xfrm>
                <a:off x="8053542" y="6321513"/>
                <a:ext cx="285441" cy="163338"/>
              </a:xfrm>
              <a:prstGeom prst="rect">
                <a:avLst/>
              </a:prstGeom>
            </p:spPr>
          </p:pic>
        </mc:Fallback>
      </mc:AlternateContent>
      <p:grpSp>
        <p:nvGrpSpPr>
          <p:cNvPr id="2" name="Group 22">
            <a:extLst>
              <a:ext uri="{FF2B5EF4-FFF2-40B4-BE49-F238E27FC236}">
                <a16:creationId xmlns:a16="http://schemas.microsoft.com/office/drawing/2014/main" id="{17BE3BC4-A48B-2FC2-8B71-6289D4717439}"/>
              </a:ext>
            </a:extLst>
          </p:cNvPr>
          <p:cNvGrpSpPr>
            <a:grpSpLocks/>
          </p:cNvGrpSpPr>
          <p:nvPr/>
        </p:nvGrpSpPr>
        <p:grpSpPr bwMode="auto">
          <a:xfrm>
            <a:off x="0" y="0"/>
            <a:ext cx="9144000" cy="6858000"/>
            <a:chOff x="0" y="0"/>
            <a:chExt cx="9144000" cy="6858000"/>
          </a:xfrm>
        </p:grpSpPr>
        <p:grpSp>
          <p:nvGrpSpPr>
            <p:cNvPr id="3" name="Group 8">
              <a:extLst>
                <a:ext uri="{FF2B5EF4-FFF2-40B4-BE49-F238E27FC236}">
                  <a16:creationId xmlns:a16="http://schemas.microsoft.com/office/drawing/2014/main" id="{ADF3E48F-79CD-33CD-6887-9C29467DECC1}"/>
                </a:ext>
              </a:extLst>
            </p:cNvPr>
            <p:cNvGrpSpPr>
              <a:grpSpLocks/>
            </p:cNvGrpSpPr>
            <p:nvPr/>
          </p:nvGrpSpPr>
          <p:grpSpPr bwMode="auto">
            <a:xfrm>
              <a:off x="0" y="0"/>
              <a:ext cx="9144000" cy="6858000"/>
              <a:chOff x="0" y="0"/>
              <a:chExt cx="5760" cy="4320"/>
            </a:xfrm>
          </p:grpSpPr>
          <p:grpSp>
            <p:nvGrpSpPr>
              <p:cNvPr id="6" name="Group 31">
                <a:extLst>
                  <a:ext uri="{FF2B5EF4-FFF2-40B4-BE49-F238E27FC236}">
                    <a16:creationId xmlns:a16="http://schemas.microsoft.com/office/drawing/2014/main" id="{B24FC2DB-7004-CBF3-D3E9-AD59089727FC}"/>
                  </a:ext>
                </a:extLst>
              </p:cNvPr>
              <p:cNvGrpSpPr>
                <a:grpSpLocks/>
              </p:cNvGrpSpPr>
              <p:nvPr/>
            </p:nvGrpSpPr>
            <p:grpSpPr bwMode="auto">
              <a:xfrm>
                <a:off x="0" y="0"/>
                <a:ext cx="192" cy="4320"/>
                <a:chOff x="0" y="-48"/>
                <a:chExt cx="144" cy="4368"/>
              </a:xfrm>
            </p:grpSpPr>
            <p:sp>
              <p:nvSpPr>
                <p:cNvPr id="16" name="Rectangle 10">
                  <a:extLst>
                    <a:ext uri="{FF2B5EF4-FFF2-40B4-BE49-F238E27FC236}">
                      <a16:creationId xmlns:a16="http://schemas.microsoft.com/office/drawing/2014/main" id="{97811EC8-793B-E1F5-62AD-A3A1F5FFA13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1">
                  <a:extLst>
                    <a:ext uri="{FF2B5EF4-FFF2-40B4-BE49-F238E27FC236}">
                      <a16:creationId xmlns:a16="http://schemas.microsoft.com/office/drawing/2014/main" id="{1EAC7861-CFA9-712C-E963-4A9DAF3E9F9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7" name="Group 12">
                <a:extLst>
                  <a:ext uri="{FF2B5EF4-FFF2-40B4-BE49-F238E27FC236}">
                    <a16:creationId xmlns:a16="http://schemas.microsoft.com/office/drawing/2014/main" id="{30AC5914-FA18-A499-5FBA-7215D8C49CEC}"/>
                  </a:ext>
                </a:extLst>
              </p:cNvPr>
              <p:cNvGrpSpPr>
                <a:grpSpLocks/>
              </p:cNvGrpSpPr>
              <p:nvPr/>
            </p:nvGrpSpPr>
            <p:grpSpPr bwMode="auto">
              <a:xfrm>
                <a:off x="5674" y="24"/>
                <a:ext cx="86" cy="4296"/>
                <a:chOff x="5616" y="-48"/>
                <a:chExt cx="144" cy="4368"/>
              </a:xfrm>
            </p:grpSpPr>
            <p:sp>
              <p:nvSpPr>
                <p:cNvPr id="14" name="Rectangle 13">
                  <a:extLst>
                    <a:ext uri="{FF2B5EF4-FFF2-40B4-BE49-F238E27FC236}">
                      <a16:creationId xmlns:a16="http://schemas.microsoft.com/office/drawing/2014/main" id="{E0300F7B-2259-5413-0FF2-FA2390316FA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4">
                  <a:extLst>
                    <a:ext uri="{FF2B5EF4-FFF2-40B4-BE49-F238E27FC236}">
                      <a16:creationId xmlns:a16="http://schemas.microsoft.com/office/drawing/2014/main" id="{AC3F3448-73FB-921A-233E-D568AFA5612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5">
                <a:extLst>
                  <a:ext uri="{FF2B5EF4-FFF2-40B4-BE49-F238E27FC236}">
                    <a16:creationId xmlns:a16="http://schemas.microsoft.com/office/drawing/2014/main" id="{6B0935FA-1522-E48B-821D-BFBF42FABD2A}"/>
                  </a:ext>
                </a:extLst>
              </p:cNvPr>
              <p:cNvGrpSpPr>
                <a:grpSpLocks/>
              </p:cNvGrpSpPr>
              <p:nvPr/>
            </p:nvGrpSpPr>
            <p:grpSpPr bwMode="auto">
              <a:xfrm>
                <a:off x="144" y="0"/>
                <a:ext cx="5616" cy="144"/>
                <a:chOff x="96" y="-48"/>
                <a:chExt cx="5520" cy="144"/>
              </a:xfrm>
            </p:grpSpPr>
            <p:sp>
              <p:nvSpPr>
                <p:cNvPr id="12" name="Rectangle 37">
                  <a:extLst>
                    <a:ext uri="{FF2B5EF4-FFF2-40B4-BE49-F238E27FC236}">
                      <a16:creationId xmlns:a16="http://schemas.microsoft.com/office/drawing/2014/main" id="{8FE524A8-62CC-3F6A-5DE7-AF73C55E578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38">
                  <a:extLst>
                    <a:ext uri="{FF2B5EF4-FFF2-40B4-BE49-F238E27FC236}">
                      <a16:creationId xmlns:a16="http://schemas.microsoft.com/office/drawing/2014/main" id="{0242C86A-06E1-241D-86E6-FD9EEA346AA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8">
                <a:extLst>
                  <a:ext uri="{FF2B5EF4-FFF2-40B4-BE49-F238E27FC236}">
                    <a16:creationId xmlns:a16="http://schemas.microsoft.com/office/drawing/2014/main" id="{667535FF-7A01-944F-1542-EF1BE9183166}"/>
                  </a:ext>
                </a:extLst>
              </p:cNvPr>
              <p:cNvGrpSpPr>
                <a:grpSpLocks/>
              </p:cNvGrpSpPr>
              <p:nvPr/>
            </p:nvGrpSpPr>
            <p:grpSpPr bwMode="auto">
              <a:xfrm>
                <a:off x="144" y="4234"/>
                <a:ext cx="5616" cy="86"/>
                <a:chOff x="96" y="4176"/>
                <a:chExt cx="5520" cy="144"/>
              </a:xfrm>
            </p:grpSpPr>
            <p:sp>
              <p:nvSpPr>
                <p:cNvPr id="10" name="Rectangle 19">
                  <a:extLst>
                    <a:ext uri="{FF2B5EF4-FFF2-40B4-BE49-F238E27FC236}">
                      <a16:creationId xmlns:a16="http://schemas.microsoft.com/office/drawing/2014/main" id="{87D9275D-B34B-5DC8-4C94-ECFBA652019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1" name="Rectangle 20">
                  <a:extLst>
                    <a:ext uri="{FF2B5EF4-FFF2-40B4-BE49-F238E27FC236}">
                      <a16:creationId xmlns:a16="http://schemas.microsoft.com/office/drawing/2014/main" id="{7DB4BD01-024E-B866-4E89-6B87497F9C6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pic>
          <p:nvPicPr>
            <p:cNvPr id="4" name="Rectangle 19458">
              <a:extLst>
                <a:ext uri="{FF2B5EF4-FFF2-40B4-BE49-F238E27FC236}">
                  <a16:creationId xmlns:a16="http://schemas.microsoft.com/office/drawing/2014/main" id="{2721E751-6CF9-94C9-F9B7-005C3960E60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B5449400-FB5E-1C12-D47D-67514F570E60}"/>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8" name="Picture 35">
            <a:extLst>
              <a:ext uri="{FF2B5EF4-FFF2-40B4-BE49-F238E27FC236}">
                <a16:creationId xmlns:a16="http://schemas.microsoft.com/office/drawing/2014/main" id="{B9066D71-6130-9D69-DB15-C25ABB77102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419475" y="2262187"/>
            <a:ext cx="5724525" cy="406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65895"/>
                                        </p:tgtEl>
                                        <p:attrNameLst>
                                          <p:attrName>style.visibility</p:attrName>
                                        </p:attrNameLst>
                                      </p:cBhvr>
                                      <p:to>
                                        <p:strVal val="visible"/>
                                      </p:to>
                                    </p:set>
                                    <p:animEffect transition="in" filter="dissolve">
                                      <p:cBhvr>
                                        <p:cTn id="7" dur="500"/>
                                        <p:tgtEl>
                                          <p:spTgt spid="16589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65894"/>
                                        </p:tgtEl>
                                        <p:attrNameLst>
                                          <p:attrName>style.visibility</p:attrName>
                                        </p:attrNameLst>
                                      </p:cBhvr>
                                      <p:to>
                                        <p:strVal val="visible"/>
                                      </p:to>
                                    </p:set>
                                    <p:animEffect transition="in" filter="dissolve">
                                      <p:cBhvr>
                                        <p:cTn id="12" dur="500"/>
                                        <p:tgtEl>
                                          <p:spTgt spid="16589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dissolve">
                                      <p:cBhvr>
                                        <p:cTn id="1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185738" y="228600"/>
            <a:ext cx="6400800" cy="838200"/>
          </a:xfrm>
        </p:spPr>
        <p:txBody>
          <a:bodyPr/>
          <a:lstStyle/>
          <a:p>
            <a:r>
              <a:rPr lang="en-IN" sz="2800" dirty="0">
                <a:latin typeface="Times New Roman" panose="02020603050405020304" pitchFamily="18" charset="0"/>
                <a:cs typeface="Times New Roman" panose="02020603050405020304" pitchFamily="18" charset="0"/>
              </a:rPr>
              <a:t>Simplified (Linear) Kinematics of Near WT Wakefield </a:t>
            </a:r>
          </a:p>
        </p:txBody>
      </p:sp>
      <p:pic>
        <p:nvPicPr>
          <p:cNvPr id="6149"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1463" y="1524000"/>
            <a:ext cx="8643937" cy="384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150" name="Object 2"/>
          <p:cNvGraphicFramePr>
            <a:graphicFrameLocks noChangeAspect="1"/>
          </p:cNvGraphicFramePr>
          <p:nvPr/>
        </p:nvGraphicFramePr>
        <p:xfrm>
          <a:off x="2032000" y="1192213"/>
          <a:ext cx="887413" cy="457200"/>
        </p:xfrm>
        <a:graphic>
          <a:graphicData uri="http://schemas.openxmlformats.org/presentationml/2006/ole">
            <mc:AlternateContent xmlns:mc="http://schemas.openxmlformats.org/markup-compatibility/2006">
              <mc:Choice xmlns:v="urn:schemas-microsoft-com:vml" Requires="v">
                <p:oleObj name="Equation" r:id="rId3" imgW="418918" imgH="215806" progId="Equation.3">
                  <p:embed/>
                </p:oleObj>
              </mc:Choice>
              <mc:Fallback>
                <p:oleObj name="Equation" r:id="rId3" imgW="418918" imgH="215806" progId="Equation.3">
                  <p:embed/>
                  <p:pic>
                    <p:nvPicPr>
                      <p:cNvPr id="615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2000" y="1192213"/>
                        <a:ext cx="887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151" name="Object 21"/>
          <p:cNvGraphicFramePr>
            <a:graphicFrameLocks noChangeAspect="1"/>
          </p:cNvGraphicFramePr>
          <p:nvPr/>
        </p:nvGraphicFramePr>
        <p:xfrm>
          <a:off x="3222625" y="1103313"/>
          <a:ext cx="887413" cy="457200"/>
        </p:xfrm>
        <a:graphic>
          <a:graphicData uri="http://schemas.openxmlformats.org/presentationml/2006/ole">
            <mc:AlternateContent xmlns:mc="http://schemas.openxmlformats.org/markup-compatibility/2006">
              <mc:Choice xmlns:v="urn:schemas-microsoft-com:vml" Requires="v">
                <p:oleObj name="Equation" r:id="rId3" imgW="418918" imgH="215806" progId="Equation.3">
                  <p:embed/>
                </p:oleObj>
              </mc:Choice>
              <mc:Fallback>
                <p:oleObj name="Equation" r:id="rId3" imgW="418918" imgH="215806" progId="Equation.3">
                  <p:embed/>
                  <p:pic>
                    <p:nvPicPr>
                      <p:cNvPr id="6151" name="Object 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22625" y="1103313"/>
                        <a:ext cx="887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152" name="Object 22"/>
          <p:cNvGraphicFramePr>
            <a:graphicFrameLocks noChangeAspect="1"/>
          </p:cNvGraphicFramePr>
          <p:nvPr/>
        </p:nvGraphicFramePr>
        <p:xfrm>
          <a:off x="6886575" y="1038225"/>
          <a:ext cx="887413" cy="457200"/>
        </p:xfrm>
        <a:graphic>
          <a:graphicData uri="http://schemas.openxmlformats.org/presentationml/2006/ole">
            <mc:AlternateContent xmlns:mc="http://schemas.openxmlformats.org/markup-compatibility/2006">
              <mc:Choice xmlns:v="urn:schemas-microsoft-com:vml" Requires="v">
                <p:oleObj name="Equation" r:id="rId3" imgW="418918" imgH="215806" progId="Equation.3">
                  <p:embed/>
                </p:oleObj>
              </mc:Choice>
              <mc:Fallback>
                <p:oleObj name="Equation" r:id="rId3" imgW="418918" imgH="215806" progId="Equation.3">
                  <p:embed/>
                  <p:pic>
                    <p:nvPicPr>
                      <p:cNvPr id="6152" name="Object 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86575" y="1038225"/>
                        <a:ext cx="887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153" name="Object 23"/>
          <p:cNvGraphicFramePr>
            <a:graphicFrameLocks noChangeAspect="1"/>
          </p:cNvGraphicFramePr>
          <p:nvPr/>
        </p:nvGraphicFramePr>
        <p:xfrm>
          <a:off x="511175" y="3943350"/>
          <a:ext cx="1263650" cy="511175"/>
        </p:xfrm>
        <a:graphic>
          <a:graphicData uri="http://schemas.openxmlformats.org/presentationml/2006/ole">
            <mc:AlternateContent xmlns:mc="http://schemas.openxmlformats.org/markup-compatibility/2006">
              <mc:Choice xmlns:v="urn:schemas-microsoft-com:vml" Requires="v">
                <p:oleObj name="Equation" r:id="rId5" imgW="596900" imgH="241300" progId="Equation.3">
                  <p:embed/>
                </p:oleObj>
              </mc:Choice>
              <mc:Fallback>
                <p:oleObj name="Equation" r:id="rId5" imgW="596900" imgH="241300" progId="Equation.3">
                  <p:embed/>
                  <p:pic>
                    <p:nvPicPr>
                      <p:cNvPr id="6153" name="Object 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1175" y="3943350"/>
                        <a:ext cx="1263650"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154" name="Object 24"/>
          <p:cNvGraphicFramePr>
            <a:graphicFrameLocks noChangeAspect="1"/>
          </p:cNvGraphicFramePr>
          <p:nvPr/>
        </p:nvGraphicFramePr>
        <p:xfrm>
          <a:off x="4647537" y="5729428"/>
          <a:ext cx="1182687" cy="484187"/>
        </p:xfrm>
        <a:graphic>
          <a:graphicData uri="http://schemas.openxmlformats.org/presentationml/2006/ole">
            <mc:AlternateContent xmlns:mc="http://schemas.openxmlformats.org/markup-compatibility/2006">
              <mc:Choice xmlns:v="urn:schemas-microsoft-com:vml" Requires="v">
                <p:oleObj name="Equation" r:id="rId7" imgW="558800" imgH="228600" progId="Equation.3">
                  <p:embed/>
                </p:oleObj>
              </mc:Choice>
              <mc:Fallback>
                <p:oleObj name="Equation" r:id="rId7" imgW="558800" imgH="228600" progId="Equation.3">
                  <p:embed/>
                  <p:pic>
                    <p:nvPicPr>
                      <p:cNvPr id="6154" name="Object 2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47537" y="5729428"/>
                        <a:ext cx="1182687"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155" name="Object 25"/>
          <p:cNvGraphicFramePr>
            <a:graphicFrameLocks noChangeAspect="1"/>
          </p:cNvGraphicFramePr>
          <p:nvPr/>
        </p:nvGraphicFramePr>
        <p:xfrm>
          <a:off x="1177117" y="5350529"/>
          <a:ext cx="1236663" cy="484188"/>
        </p:xfrm>
        <a:graphic>
          <a:graphicData uri="http://schemas.openxmlformats.org/presentationml/2006/ole">
            <mc:AlternateContent xmlns:mc="http://schemas.openxmlformats.org/markup-compatibility/2006">
              <mc:Choice xmlns:v="urn:schemas-microsoft-com:vml" Requires="v">
                <p:oleObj name="Equation" r:id="rId9" imgW="583947" imgH="228501" progId="Equation.3">
                  <p:embed/>
                </p:oleObj>
              </mc:Choice>
              <mc:Fallback>
                <p:oleObj name="Equation" r:id="rId9" imgW="583947" imgH="228501" progId="Equation.3">
                  <p:embed/>
                  <p:pic>
                    <p:nvPicPr>
                      <p:cNvPr id="6155" name="Object 2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77117" y="5350529"/>
                        <a:ext cx="1236663"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8" name="Straight Connector 7"/>
          <p:cNvCxnSpPr/>
          <p:nvPr/>
        </p:nvCxnSpPr>
        <p:spPr>
          <a:xfrm flipV="1">
            <a:off x="1905000" y="2032000"/>
            <a:ext cx="7010400" cy="14541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V="1">
            <a:off x="1914462" y="4240511"/>
            <a:ext cx="7010400" cy="1454170"/>
          </a:xfrm>
          <a:prstGeom prst="line">
            <a:avLst/>
          </a:prstGeom>
          <a:ln>
            <a:solidFill>
              <a:schemeClr val="tx1"/>
            </a:solidFill>
          </a:ln>
          <a:scene3d>
            <a:camera prst="orthographicFront">
              <a:rot lat="10800000" lon="0" rev="0"/>
            </a:camera>
            <a:lightRig rig="threePt" dir="t"/>
          </a:scene3d>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228600" y="2362200"/>
            <a:ext cx="7010400" cy="14541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304800" y="3886200"/>
            <a:ext cx="7010400" cy="1454170"/>
          </a:xfrm>
          <a:prstGeom prst="line">
            <a:avLst/>
          </a:prstGeom>
          <a:ln>
            <a:solidFill>
              <a:schemeClr val="tx1"/>
            </a:solidFill>
          </a:ln>
          <a:scene3d>
            <a:camera prst="orthographicFront">
              <a:rot lat="10800000" lon="0" rev="0"/>
            </a:camera>
            <a:lightRig rig="threePt" dir="t"/>
          </a:scene3d>
        </p:spPr>
        <p:style>
          <a:lnRef idx="1">
            <a:schemeClr val="accent1"/>
          </a:lnRef>
          <a:fillRef idx="0">
            <a:schemeClr val="accent1"/>
          </a:fillRef>
          <a:effectRef idx="0">
            <a:schemeClr val="accent1"/>
          </a:effectRef>
          <a:fontRef idx="minor">
            <a:schemeClr val="tx1"/>
          </a:fontRef>
        </p:style>
      </p:cxnSp>
      <p:grpSp>
        <p:nvGrpSpPr>
          <p:cNvPr id="28" name="Group 27"/>
          <p:cNvGrpSpPr>
            <a:grpSpLocks/>
          </p:cNvGrpSpPr>
          <p:nvPr/>
        </p:nvGrpSpPr>
        <p:grpSpPr bwMode="auto">
          <a:xfrm>
            <a:off x="0" y="0"/>
            <a:ext cx="9144000" cy="6858000"/>
            <a:chOff x="0" y="0"/>
            <a:chExt cx="9144000" cy="6858000"/>
          </a:xfrm>
        </p:grpSpPr>
        <p:grpSp>
          <p:nvGrpSpPr>
            <p:cNvPr id="29" name="Group 8"/>
            <p:cNvGrpSpPr>
              <a:grpSpLocks/>
            </p:cNvGrpSpPr>
            <p:nvPr/>
          </p:nvGrpSpPr>
          <p:grpSpPr bwMode="auto">
            <a:xfrm>
              <a:off x="0" y="0"/>
              <a:ext cx="9144000" cy="6858000"/>
              <a:chOff x="0" y="0"/>
              <a:chExt cx="5760" cy="4320"/>
            </a:xfrm>
          </p:grpSpPr>
          <p:grpSp>
            <p:nvGrpSpPr>
              <p:cNvPr id="32" name="Group 31"/>
              <p:cNvGrpSpPr>
                <a:grpSpLocks/>
              </p:cNvGrpSpPr>
              <p:nvPr/>
            </p:nvGrpSpPr>
            <p:grpSpPr bwMode="auto">
              <a:xfrm>
                <a:off x="0" y="0"/>
                <a:ext cx="192" cy="4320"/>
                <a:chOff x="0" y="-48"/>
                <a:chExt cx="144" cy="4368"/>
              </a:xfrm>
            </p:grpSpPr>
            <p:sp>
              <p:nvSpPr>
                <p:cNvPr id="45"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6"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6" name="Group 12"/>
              <p:cNvGrpSpPr>
                <a:grpSpLocks/>
              </p:cNvGrpSpPr>
              <p:nvPr/>
            </p:nvGrpSpPr>
            <p:grpSpPr bwMode="auto">
              <a:xfrm>
                <a:off x="5674" y="24"/>
                <a:ext cx="86" cy="4296"/>
                <a:chOff x="5616" y="-48"/>
                <a:chExt cx="144" cy="4368"/>
              </a:xfrm>
            </p:grpSpPr>
            <p:sp>
              <p:nvSpPr>
                <p:cNvPr id="43"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4"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7" name="Group 15"/>
              <p:cNvGrpSpPr>
                <a:grpSpLocks/>
              </p:cNvGrpSpPr>
              <p:nvPr/>
            </p:nvGrpSpPr>
            <p:grpSpPr bwMode="auto">
              <a:xfrm>
                <a:off x="144" y="0"/>
                <a:ext cx="5616" cy="144"/>
                <a:chOff x="96" y="-48"/>
                <a:chExt cx="5520" cy="144"/>
              </a:xfrm>
            </p:grpSpPr>
            <p:sp>
              <p:nvSpPr>
                <p:cNvPr id="41"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2"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8" name="Group 18"/>
              <p:cNvGrpSpPr>
                <a:grpSpLocks/>
              </p:cNvGrpSpPr>
              <p:nvPr/>
            </p:nvGrpSpPr>
            <p:grpSpPr bwMode="auto">
              <a:xfrm>
                <a:off x="144" y="4234"/>
                <a:ext cx="5616" cy="86"/>
                <a:chOff x="96" y="4176"/>
                <a:chExt cx="5520" cy="144"/>
              </a:xfrm>
            </p:grpSpPr>
            <p:sp>
              <p:nvSpPr>
                <p:cNvPr id="39"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0"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30" name="Rectangle 1945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Rectangle 30"/>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cxnSp>
        <p:nvCxnSpPr>
          <p:cNvPr id="47" name="Straight Connector 46"/>
          <p:cNvCxnSpPr/>
          <p:nvPr/>
        </p:nvCxnSpPr>
        <p:spPr>
          <a:xfrm>
            <a:off x="8153400" y="1524000"/>
            <a:ext cx="0" cy="4371975"/>
          </a:xfrm>
          <a:prstGeom prst="line">
            <a:avLst/>
          </a:prstGeom>
          <a:ln w="127000" cmpd="dbl">
            <a:solidFill>
              <a:srgbClr val="00B050">
                <a:alpha val="99000"/>
              </a:srgb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3276600" y="1371600"/>
            <a:ext cx="0" cy="4371975"/>
          </a:xfrm>
          <a:prstGeom prst="line">
            <a:avLst/>
          </a:prstGeom>
          <a:ln w="127000" cmpd="dbl">
            <a:solidFill>
              <a:srgbClr val="FF0000">
                <a:alpha val="99000"/>
              </a:srgb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6096000" y="1524000"/>
            <a:ext cx="0" cy="4371975"/>
          </a:xfrm>
          <a:prstGeom prst="line">
            <a:avLst/>
          </a:prstGeom>
          <a:ln w="127000" cmpd="dbl">
            <a:solidFill>
              <a:srgbClr val="FFC000">
                <a:alpha val="99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97823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circle(in)">
                                      <p:cBhvr>
                                        <p:cTn id="7" dur="500"/>
                                        <p:tgtEl>
                                          <p:spTgt spid="3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ircle(in)">
                                      <p:cBhvr>
                                        <p:cTn id="12" dur="75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circle(in)">
                                      <p:cBhvr>
                                        <p:cTn id="17" dur="750"/>
                                        <p:tgtEl>
                                          <p:spTgt spid="3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6" presetClass="entr" presetSubtype="16" fill="hold" nodeType="click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circle(in)">
                                      <p:cBhvr>
                                        <p:cTn id="22" dur="500"/>
                                        <p:tgtEl>
                                          <p:spTgt spid="3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6149"/>
                                        </p:tgtEl>
                                      </p:cBhvr>
                                    </p:animEffect>
                                    <p:set>
                                      <p:cBhvr>
                                        <p:cTn id="27" dur="1" fill="hold">
                                          <p:stCondLst>
                                            <p:cond delay="499"/>
                                          </p:stCondLst>
                                        </p:cTn>
                                        <p:tgtEl>
                                          <p:spTgt spid="6149"/>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48"/>
                                        </p:tgtEl>
                                        <p:attrNameLst>
                                          <p:attrName>style.visibility</p:attrName>
                                        </p:attrNameLst>
                                      </p:cBhvr>
                                      <p:to>
                                        <p:strVal val="visible"/>
                                      </p:to>
                                    </p:set>
                                    <p:anim calcmode="lin" valueType="num">
                                      <p:cBhvr>
                                        <p:cTn id="32" dur="500" fill="hold"/>
                                        <p:tgtEl>
                                          <p:spTgt spid="48"/>
                                        </p:tgtEl>
                                        <p:attrNameLst>
                                          <p:attrName>ppt_w</p:attrName>
                                        </p:attrNameLst>
                                      </p:cBhvr>
                                      <p:tavLst>
                                        <p:tav tm="0">
                                          <p:val>
                                            <p:fltVal val="0"/>
                                          </p:val>
                                        </p:tav>
                                        <p:tav tm="100000">
                                          <p:val>
                                            <p:strVal val="#ppt_w"/>
                                          </p:val>
                                        </p:tav>
                                      </p:tavLst>
                                    </p:anim>
                                    <p:anim calcmode="lin" valueType="num">
                                      <p:cBhvr>
                                        <p:cTn id="33" dur="500" fill="hold"/>
                                        <p:tgtEl>
                                          <p:spTgt spid="48"/>
                                        </p:tgtEl>
                                        <p:attrNameLst>
                                          <p:attrName>ppt_h</p:attrName>
                                        </p:attrNameLst>
                                      </p:cBhvr>
                                      <p:tavLst>
                                        <p:tav tm="0">
                                          <p:val>
                                            <p:fltVal val="0"/>
                                          </p:val>
                                        </p:tav>
                                        <p:tav tm="100000">
                                          <p:val>
                                            <p:strVal val="#ppt_h"/>
                                          </p:val>
                                        </p:tav>
                                      </p:tavLst>
                                    </p:anim>
                                    <p:animEffect transition="in" filter="fade">
                                      <p:cBhvr>
                                        <p:cTn id="34" dur="500"/>
                                        <p:tgtEl>
                                          <p:spTgt spid="48"/>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49"/>
                                        </p:tgtEl>
                                        <p:attrNameLst>
                                          <p:attrName>style.visibility</p:attrName>
                                        </p:attrNameLst>
                                      </p:cBhvr>
                                      <p:to>
                                        <p:strVal val="visible"/>
                                      </p:to>
                                    </p:set>
                                    <p:anim calcmode="lin" valueType="num">
                                      <p:cBhvr>
                                        <p:cTn id="39" dur="500" fill="hold"/>
                                        <p:tgtEl>
                                          <p:spTgt spid="49"/>
                                        </p:tgtEl>
                                        <p:attrNameLst>
                                          <p:attrName>ppt_w</p:attrName>
                                        </p:attrNameLst>
                                      </p:cBhvr>
                                      <p:tavLst>
                                        <p:tav tm="0">
                                          <p:val>
                                            <p:fltVal val="0"/>
                                          </p:val>
                                        </p:tav>
                                        <p:tav tm="100000">
                                          <p:val>
                                            <p:strVal val="#ppt_w"/>
                                          </p:val>
                                        </p:tav>
                                      </p:tavLst>
                                    </p:anim>
                                    <p:anim calcmode="lin" valueType="num">
                                      <p:cBhvr>
                                        <p:cTn id="40" dur="500" fill="hold"/>
                                        <p:tgtEl>
                                          <p:spTgt spid="49"/>
                                        </p:tgtEl>
                                        <p:attrNameLst>
                                          <p:attrName>ppt_h</p:attrName>
                                        </p:attrNameLst>
                                      </p:cBhvr>
                                      <p:tavLst>
                                        <p:tav tm="0">
                                          <p:val>
                                            <p:fltVal val="0"/>
                                          </p:val>
                                        </p:tav>
                                        <p:tav tm="100000">
                                          <p:val>
                                            <p:strVal val="#ppt_h"/>
                                          </p:val>
                                        </p:tav>
                                      </p:tavLst>
                                    </p:anim>
                                    <p:animEffect transition="in" filter="fade">
                                      <p:cBhvr>
                                        <p:cTn id="41" dur="500"/>
                                        <p:tgtEl>
                                          <p:spTgt spid="49"/>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47"/>
                                        </p:tgtEl>
                                        <p:attrNameLst>
                                          <p:attrName>style.visibility</p:attrName>
                                        </p:attrNameLst>
                                      </p:cBhvr>
                                      <p:to>
                                        <p:strVal val="visible"/>
                                      </p:to>
                                    </p:set>
                                    <p:anim calcmode="lin" valueType="num">
                                      <p:cBhvr>
                                        <p:cTn id="46" dur="500" fill="hold"/>
                                        <p:tgtEl>
                                          <p:spTgt spid="47"/>
                                        </p:tgtEl>
                                        <p:attrNameLst>
                                          <p:attrName>ppt_w</p:attrName>
                                        </p:attrNameLst>
                                      </p:cBhvr>
                                      <p:tavLst>
                                        <p:tav tm="0">
                                          <p:val>
                                            <p:fltVal val="0"/>
                                          </p:val>
                                        </p:tav>
                                        <p:tav tm="100000">
                                          <p:val>
                                            <p:strVal val="#ppt_w"/>
                                          </p:val>
                                        </p:tav>
                                      </p:tavLst>
                                    </p:anim>
                                    <p:anim calcmode="lin" valueType="num">
                                      <p:cBhvr>
                                        <p:cTn id="47" dur="500" fill="hold"/>
                                        <p:tgtEl>
                                          <p:spTgt spid="47"/>
                                        </p:tgtEl>
                                        <p:attrNameLst>
                                          <p:attrName>ppt_h</p:attrName>
                                        </p:attrNameLst>
                                      </p:cBhvr>
                                      <p:tavLst>
                                        <p:tav tm="0">
                                          <p:val>
                                            <p:fltVal val="0"/>
                                          </p:val>
                                        </p:tav>
                                        <p:tav tm="100000">
                                          <p:val>
                                            <p:strVal val="#ppt_h"/>
                                          </p:val>
                                        </p:tav>
                                      </p:tavLst>
                                    </p:anim>
                                    <p:animEffect transition="in" filter="fade">
                                      <p:cBhvr>
                                        <p:cTn id="4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a:extLst>
              <a:ext uri="{FF2B5EF4-FFF2-40B4-BE49-F238E27FC236}">
                <a16:creationId xmlns:a16="http://schemas.microsoft.com/office/drawing/2014/main" id="{A07B665E-5680-931C-3178-EC13066FBA51}"/>
              </a:ext>
            </a:extLst>
          </p:cNvPr>
          <p:cNvSpPr>
            <a:spLocks noGrp="1"/>
          </p:cNvSpPr>
          <p:nvPr>
            <p:ph type="title"/>
          </p:nvPr>
        </p:nvSpPr>
        <p:spPr>
          <a:xfrm>
            <a:off x="457200" y="274638"/>
            <a:ext cx="8229600" cy="639762"/>
          </a:xfrm>
        </p:spPr>
        <p:txBody>
          <a:bodyPr/>
          <a:lstStyle/>
          <a:p>
            <a:r>
              <a:rPr lang="en-US" altLang="en-US" sz="2800"/>
              <a:t>Layout of A Wind Farm</a:t>
            </a:r>
          </a:p>
        </p:txBody>
      </p:sp>
      <p:pic>
        <p:nvPicPr>
          <p:cNvPr id="22531" name="Picture 4">
            <a:extLst>
              <a:ext uri="{FF2B5EF4-FFF2-40B4-BE49-F238E27FC236}">
                <a16:creationId xmlns:a16="http://schemas.microsoft.com/office/drawing/2014/main" id="{E67670F1-1C16-7E65-A383-501C772C1E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663" y="1143000"/>
            <a:ext cx="7940675"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38">
            <a:extLst>
              <a:ext uri="{FF2B5EF4-FFF2-40B4-BE49-F238E27FC236}">
                <a16:creationId xmlns:a16="http://schemas.microsoft.com/office/drawing/2014/main" id="{3761F531-873B-1DB4-8A3D-357725C16DDA}"/>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11202BD5-D521-2AE7-16D7-B91797E34CFA}"/>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1C7AF477-27A6-AA2E-8AC0-CE4B6DC78488}"/>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5E1C2B51-D09D-2634-CCD9-6A54869D0299}"/>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9D499B7F-A349-B44E-183D-3F951891BB7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8" name="Rectangle 11">
                    <a:extLst>
                      <a:ext uri="{FF2B5EF4-FFF2-40B4-BE49-F238E27FC236}">
                        <a16:creationId xmlns:a16="http://schemas.microsoft.com/office/drawing/2014/main" id="{C61B15D1-A4B5-FE35-8B52-135288E6D11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8" name="Group 12">
                  <a:extLst>
                    <a:ext uri="{FF2B5EF4-FFF2-40B4-BE49-F238E27FC236}">
                      <a16:creationId xmlns:a16="http://schemas.microsoft.com/office/drawing/2014/main" id="{F0B1F67A-A904-842E-5F93-1C5EA55DE923}"/>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EBC17897-50D3-6BEA-BAA3-7E4CE17F2CF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6" name="Rectangle 14">
                    <a:extLst>
                      <a:ext uri="{FF2B5EF4-FFF2-40B4-BE49-F238E27FC236}">
                        <a16:creationId xmlns:a16="http://schemas.microsoft.com/office/drawing/2014/main" id="{81F25D85-5E3D-E904-0200-EADE8170CF8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9" name="Group 15">
                  <a:extLst>
                    <a:ext uri="{FF2B5EF4-FFF2-40B4-BE49-F238E27FC236}">
                      <a16:creationId xmlns:a16="http://schemas.microsoft.com/office/drawing/2014/main" id="{3F73CCC9-4BC3-E6CA-AB2D-14694BF6FF03}"/>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942F27F0-E72A-CC65-4BF9-554ECAF650D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4" name="Rectangle 17">
                    <a:extLst>
                      <a:ext uri="{FF2B5EF4-FFF2-40B4-BE49-F238E27FC236}">
                        <a16:creationId xmlns:a16="http://schemas.microsoft.com/office/drawing/2014/main" id="{D79D41EF-76C8-A1C6-4C53-F126E0DF3EB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0" name="Group 18">
                  <a:extLst>
                    <a:ext uri="{FF2B5EF4-FFF2-40B4-BE49-F238E27FC236}">
                      <a16:creationId xmlns:a16="http://schemas.microsoft.com/office/drawing/2014/main" id="{3F3502C6-4D75-6314-C1A2-AD4BA7FA67CD}"/>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09D65BF4-4452-B2B7-5E56-2504D2366A0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2" name="Rectangle 20">
                    <a:extLst>
                      <a:ext uri="{FF2B5EF4-FFF2-40B4-BE49-F238E27FC236}">
                        <a16:creationId xmlns:a16="http://schemas.microsoft.com/office/drawing/2014/main" id="{DC05A2F5-04DB-A620-79C2-E6E9902DB4D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sp>
            <p:nvSpPr>
              <p:cNvPr id="6" name="Rectangle 21">
                <a:extLst>
                  <a:ext uri="{FF2B5EF4-FFF2-40B4-BE49-F238E27FC236}">
                    <a16:creationId xmlns:a16="http://schemas.microsoft.com/office/drawing/2014/main" id="{A3340E89-28F1-1DAA-6E9B-CEAE599375CB}"/>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3AF8F35A-92DE-DE98-2A16-EDB06C9721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6306992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2531"/>
                                        </p:tgtEl>
                                        <p:attrNameLst>
                                          <p:attrName>style.visibility</p:attrName>
                                        </p:attrNameLst>
                                      </p:cBhvr>
                                      <p:to>
                                        <p:strVal val="visible"/>
                                      </p:to>
                                    </p:set>
                                    <p:animEffect transition="in" filter="dissolve">
                                      <p:cBhvr>
                                        <p:cTn id="7" dur="500"/>
                                        <p:tgtEl>
                                          <p:spTgt spid="225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3">
            <a:extLst>
              <a:ext uri="{FF2B5EF4-FFF2-40B4-BE49-F238E27FC236}">
                <a16:creationId xmlns:a16="http://schemas.microsoft.com/office/drawing/2014/main" id="{966453C5-E728-6EC7-DB2C-776175AFD40B}"/>
              </a:ext>
            </a:extLst>
          </p:cNvPr>
          <p:cNvSpPr>
            <a:spLocks noGrp="1"/>
          </p:cNvSpPr>
          <p:nvPr>
            <p:ph type="title"/>
          </p:nvPr>
        </p:nvSpPr>
        <p:spPr>
          <a:xfrm>
            <a:off x="152400" y="68263"/>
            <a:ext cx="8229600" cy="715962"/>
          </a:xfrm>
        </p:spPr>
        <p:txBody>
          <a:bodyPr/>
          <a:lstStyle/>
          <a:p>
            <a:r>
              <a:rPr lang="en-US" altLang="en-US" sz="2800"/>
              <a:t>Structure of Wind Farm: HVAC</a:t>
            </a:r>
          </a:p>
        </p:txBody>
      </p:sp>
      <p:grpSp>
        <p:nvGrpSpPr>
          <p:cNvPr id="2" name="Group 9">
            <a:extLst>
              <a:ext uri="{FF2B5EF4-FFF2-40B4-BE49-F238E27FC236}">
                <a16:creationId xmlns:a16="http://schemas.microsoft.com/office/drawing/2014/main" id="{5E9D0AFF-40DE-C7C0-5B26-D811DCAC4C7A}"/>
              </a:ext>
            </a:extLst>
          </p:cNvPr>
          <p:cNvGrpSpPr>
            <a:grpSpLocks/>
          </p:cNvGrpSpPr>
          <p:nvPr/>
        </p:nvGrpSpPr>
        <p:grpSpPr bwMode="auto">
          <a:xfrm>
            <a:off x="509366" y="3217172"/>
            <a:ext cx="7924800" cy="3390900"/>
            <a:chOff x="228600" y="3048000"/>
            <a:chExt cx="8401050" cy="3733800"/>
          </a:xfrm>
        </p:grpSpPr>
        <p:pic>
          <p:nvPicPr>
            <p:cNvPr id="44056" name="Picture 6">
              <a:extLst>
                <a:ext uri="{FF2B5EF4-FFF2-40B4-BE49-F238E27FC236}">
                  <a16:creationId xmlns:a16="http://schemas.microsoft.com/office/drawing/2014/main" id="{D581E49A-BDF6-483D-498E-A050F37870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048000"/>
              <a:ext cx="8401050" cy="343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57" name="TextBox 7">
              <a:extLst>
                <a:ext uri="{FF2B5EF4-FFF2-40B4-BE49-F238E27FC236}">
                  <a16:creationId xmlns:a16="http://schemas.microsoft.com/office/drawing/2014/main" id="{9D39BFA5-8876-71F7-9EC7-9590F714B508}"/>
                </a:ext>
              </a:extLst>
            </p:cNvPr>
            <p:cNvSpPr txBox="1">
              <a:spLocks noChangeArrowheads="1"/>
            </p:cNvSpPr>
            <p:nvPr/>
          </p:nvSpPr>
          <p:spPr bwMode="auto">
            <a:xfrm>
              <a:off x="914400" y="6320135"/>
              <a:ext cx="537499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t>Macro Structure of A Wind Farm (HVAC)</a:t>
              </a:r>
            </a:p>
          </p:txBody>
        </p:sp>
      </p:grpSp>
      <p:grpSp>
        <p:nvGrpSpPr>
          <p:cNvPr id="44036" name="Group 6">
            <a:extLst>
              <a:ext uri="{FF2B5EF4-FFF2-40B4-BE49-F238E27FC236}">
                <a16:creationId xmlns:a16="http://schemas.microsoft.com/office/drawing/2014/main" id="{A571B5D3-29BB-C748-5139-32C56F697E49}"/>
              </a:ext>
            </a:extLst>
          </p:cNvPr>
          <p:cNvGrpSpPr>
            <a:grpSpLocks/>
          </p:cNvGrpSpPr>
          <p:nvPr/>
        </p:nvGrpSpPr>
        <p:grpSpPr bwMode="auto">
          <a:xfrm>
            <a:off x="642937" y="990814"/>
            <a:ext cx="7858125" cy="2671763"/>
            <a:chOff x="381000" y="914400"/>
            <a:chExt cx="7858790" cy="2671465"/>
          </a:xfrm>
        </p:grpSpPr>
        <p:pic>
          <p:nvPicPr>
            <p:cNvPr id="44053" name="Picture 4">
              <a:extLst>
                <a:ext uri="{FF2B5EF4-FFF2-40B4-BE49-F238E27FC236}">
                  <a16:creationId xmlns:a16="http://schemas.microsoft.com/office/drawing/2014/main" id="{322340F0-2C28-52A3-219D-2278C6A848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914400"/>
              <a:ext cx="5219700"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54" name="Picture 5">
              <a:extLst>
                <a:ext uri="{FF2B5EF4-FFF2-40B4-BE49-F238E27FC236}">
                  <a16:creationId xmlns:a16="http://schemas.microsoft.com/office/drawing/2014/main" id="{62E7F715-E968-EF9F-9C42-D282485471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1066800"/>
              <a:ext cx="199139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55" name="TextBox 5">
              <a:extLst>
                <a:ext uri="{FF2B5EF4-FFF2-40B4-BE49-F238E27FC236}">
                  <a16:creationId xmlns:a16="http://schemas.microsoft.com/office/drawing/2014/main" id="{8D4EE11C-3EF4-488C-C918-8C7EFE761467}"/>
                </a:ext>
              </a:extLst>
            </p:cNvPr>
            <p:cNvSpPr txBox="1">
              <a:spLocks noChangeArrowheads="1"/>
            </p:cNvSpPr>
            <p:nvPr/>
          </p:nvSpPr>
          <p:spPr bwMode="auto">
            <a:xfrm>
              <a:off x="838200" y="3124200"/>
              <a:ext cx="46689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t>Macro Structure of A Wind Turbine</a:t>
              </a:r>
            </a:p>
          </p:txBody>
        </p:sp>
      </p:grpSp>
      <p:grpSp>
        <p:nvGrpSpPr>
          <p:cNvPr id="3" name="Group 38">
            <a:extLst>
              <a:ext uri="{FF2B5EF4-FFF2-40B4-BE49-F238E27FC236}">
                <a16:creationId xmlns:a16="http://schemas.microsoft.com/office/drawing/2014/main" id="{F2E57D84-D195-2710-0458-C968B136030F}"/>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319374E7-62AF-C8F8-EAF3-AEE594C81626}"/>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BD4BCC18-1B27-8BDE-6ECA-F3276973FBD7}"/>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AE455ED2-3E15-B557-7705-B14AF8CA6C8E}"/>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ED95F640-A7B9-C2D3-57D6-23F60A9D579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9" name="Rectangle 11">
                    <a:extLst>
                      <a:ext uri="{FF2B5EF4-FFF2-40B4-BE49-F238E27FC236}">
                        <a16:creationId xmlns:a16="http://schemas.microsoft.com/office/drawing/2014/main" id="{5497E341-8E66-32CB-9AE6-E5D49045F0A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9" name="Group 12">
                  <a:extLst>
                    <a:ext uri="{FF2B5EF4-FFF2-40B4-BE49-F238E27FC236}">
                      <a16:creationId xmlns:a16="http://schemas.microsoft.com/office/drawing/2014/main" id="{E5BEBF53-6418-F00D-FCE4-52AF7CD75A98}"/>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27FD4602-29BD-19E7-94AF-0A0242BFA9B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7" name="Rectangle 14">
                    <a:extLst>
                      <a:ext uri="{FF2B5EF4-FFF2-40B4-BE49-F238E27FC236}">
                        <a16:creationId xmlns:a16="http://schemas.microsoft.com/office/drawing/2014/main" id="{33CD93E5-1123-0DE2-8397-9C5577FF0AF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0" name="Group 15">
                  <a:extLst>
                    <a:ext uri="{FF2B5EF4-FFF2-40B4-BE49-F238E27FC236}">
                      <a16:creationId xmlns:a16="http://schemas.microsoft.com/office/drawing/2014/main" id="{B3CD09E6-251C-EF34-CF41-D7816AEE1FC3}"/>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C3FE27D8-FE33-9861-449A-B214C72E9C4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5" name="Rectangle 17">
                    <a:extLst>
                      <a:ext uri="{FF2B5EF4-FFF2-40B4-BE49-F238E27FC236}">
                        <a16:creationId xmlns:a16="http://schemas.microsoft.com/office/drawing/2014/main" id="{579B50B9-273A-B4DA-CA98-055AFA495CC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nvGrpSpPr>
                <p:cNvPr id="11" name="Group 18">
                  <a:extLst>
                    <a:ext uri="{FF2B5EF4-FFF2-40B4-BE49-F238E27FC236}">
                      <a16:creationId xmlns:a16="http://schemas.microsoft.com/office/drawing/2014/main" id="{F0639F86-57FF-0CF7-88D6-32AF6B499C46}"/>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387F05E3-B4F2-9481-B3DA-A8FC86D49CB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sp>
                <p:nvSpPr>
                  <p:cNvPr id="13" name="Rectangle 20">
                    <a:extLst>
                      <a:ext uri="{FF2B5EF4-FFF2-40B4-BE49-F238E27FC236}">
                        <a16:creationId xmlns:a16="http://schemas.microsoft.com/office/drawing/2014/main" id="{5592215C-4620-F6A6-B303-CB0F4F24ED1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cs typeface="Times New Roman" panose="02020603050405020304" pitchFamily="18" charset="0"/>
                    </a:endParaRPr>
                  </a:p>
                </p:txBody>
              </p:sp>
            </p:grpSp>
          </p:grpSp>
          <p:sp>
            <p:nvSpPr>
              <p:cNvPr id="7" name="Rectangle 21">
                <a:extLst>
                  <a:ext uri="{FF2B5EF4-FFF2-40B4-BE49-F238E27FC236}">
                    <a16:creationId xmlns:a16="http://schemas.microsoft.com/office/drawing/2014/main" id="{230A0258-8132-996F-2937-425AE11975BD}"/>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1B59BF3C-B6D1-A16B-B8D3-1383FF11752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9455645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90192"/>
            <a:ext cx="8229600" cy="823913"/>
          </a:xfrm>
        </p:spPr>
        <p:txBody>
          <a:bodyPr/>
          <a:lstStyle/>
          <a:p>
            <a:r>
              <a:rPr lang="en-IN" sz="2800" dirty="0" err="1">
                <a:latin typeface="Times New Roman" panose="02020603050405020304" pitchFamily="18" charset="0"/>
                <a:cs typeface="Times New Roman" panose="02020603050405020304" pitchFamily="18" charset="0"/>
              </a:rPr>
              <a:t>Windfarm</a:t>
            </a:r>
            <a:r>
              <a:rPr lang="en-IN" sz="2800" dirty="0">
                <a:latin typeface="Times New Roman" panose="02020603050405020304" pitchFamily="18" charset="0"/>
                <a:cs typeface="Times New Roman" panose="02020603050405020304" pitchFamily="18" charset="0"/>
              </a:rPr>
              <a:t> Efficiency</a:t>
            </a:r>
          </a:p>
        </p:txBody>
      </p:sp>
      <p:sp>
        <p:nvSpPr>
          <p:cNvPr id="3" name="Content Placeholder 2"/>
          <p:cNvSpPr>
            <a:spLocks noGrp="1"/>
          </p:cNvSpPr>
          <p:nvPr>
            <p:ph idx="1"/>
          </p:nvPr>
        </p:nvSpPr>
        <p:spPr>
          <a:xfrm>
            <a:off x="355844" y="1240900"/>
            <a:ext cx="8635756" cy="2438400"/>
          </a:xfrm>
        </p:spPr>
        <p:txBody>
          <a:bodyPr/>
          <a:lstStyle/>
          <a:p>
            <a:r>
              <a:rPr lang="en-IN" sz="2400" dirty="0">
                <a:latin typeface="Times New Roman" panose="02020603050405020304" pitchFamily="18" charset="0"/>
                <a:cs typeface="Times New Roman" panose="02020603050405020304" pitchFamily="18" charset="0"/>
              </a:rPr>
              <a:t>The total </a:t>
            </a:r>
            <a:r>
              <a:rPr lang="en-IN" sz="2400" dirty="0" err="1">
                <a:latin typeface="Times New Roman" panose="02020603050405020304" pitchFamily="18" charset="0"/>
                <a:cs typeface="Times New Roman" panose="02020603050405020304" pitchFamily="18" charset="0"/>
              </a:rPr>
              <a:t>freestream</a:t>
            </a:r>
            <a:r>
              <a:rPr lang="en-IN" sz="2400" dirty="0">
                <a:latin typeface="Times New Roman" panose="02020603050405020304" pitchFamily="18" charset="0"/>
                <a:cs typeface="Times New Roman" panose="02020603050405020304" pitchFamily="18" charset="0"/>
              </a:rPr>
              <a:t> power is defined as the power output from the wind farm assuming all turbines produced power output without wake effects. </a:t>
            </a:r>
          </a:p>
          <a:p>
            <a:r>
              <a:rPr lang="en-IN" sz="2400" dirty="0">
                <a:latin typeface="Times New Roman" panose="02020603050405020304" pitchFamily="18" charset="0"/>
                <a:cs typeface="Times New Roman" panose="02020603050405020304" pitchFamily="18" charset="0"/>
              </a:rPr>
              <a:t>Wind farm efficiency, </a:t>
            </a:r>
            <a:r>
              <a:rPr lang="en-IN" sz="2400" i="1" dirty="0">
                <a:latin typeface="Times New Roman" panose="02020603050405020304" pitchFamily="18" charset="0"/>
                <a:cs typeface="Times New Roman" panose="02020603050405020304" pitchFamily="18" charset="0"/>
                <a:sym typeface="Symbol" panose="05050102010706020507" pitchFamily="18" charset="2"/>
              </a:rPr>
              <a:t></a:t>
            </a:r>
            <a:r>
              <a:rPr lang="en-IN" sz="2400" dirty="0">
                <a:latin typeface="Times New Roman" panose="02020603050405020304" pitchFamily="18" charset="0"/>
                <a:cs typeface="Times New Roman" panose="02020603050405020304" pitchFamily="18" charset="0"/>
              </a:rPr>
              <a:t>, is  defined as the sum of measured power at each turbine, </a:t>
            </a:r>
            <a:r>
              <a:rPr lang="en-IN" sz="2400" i="1" dirty="0" err="1">
                <a:latin typeface="Times New Roman" panose="02020603050405020304" pitchFamily="18" charset="0"/>
                <a:cs typeface="Times New Roman" panose="02020603050405020304" pitchFamily="18" charset="0"/>
              </a:rPr>
              <a:t>P</a:t>
            </a:r>
            <a:r>
              <a:rPr lang="en-IN" sz="2400" baseline="-25000" dirty="0" err="1">
                <a:latin typeface="Times New Roman" panose="02020603050405020304" pitchFamily="18" charset="0"/>
                <a:cs typeface="Times New Roman" panose="02020603050405020304" pitchFamily="18" charset="0"/>
              </a:rPr>
              <a:t>actual</a:t>
            </a:r>
            <a:r>
              <a:rPr lang="en-IN" sz="2400" dirty="0">
                <a:latin typeface="Times New Roman" panose="02020603050405020304" pitchFamily="18" charset="0"/>
                <a:cs typeface="Times New Roman" panose="02020603050405020304" pitchFamily="18" charset="0"/>
              </a:rPr>
              <a:t> divided by the total </a:t>
            </a:r>
            <a:r>
              <a:rPr lang="en-IN" sz="2400" dirty="0" err="1">
                <a:latin typeface="Times New Roman" panose="02020603050405020304" pitchFamily="18" charset="0"/>
                <a:cs typeface="Times New Roman" panose="02020603050405020304" pitchFamily="18" charset="0"/>
              </a:rPr>
              <a:t>freestream</a:t>
            </a:r>
            <a:r>
              <a:rPr lang="en-IN" sz="2400" dirty="0">
                <a:latin typeface="Times New Roman" panose="02020603050405020304" pitchFamily="18" charset="0"/>
                <a:cs typeface="Times New Roman" panose="02020603050405020304" pitchFamily="18" charset="0"/>
              </a:rPr>
              <a:t> power, </a:t>
            </a:r>
            <a:r>
              <a:rPr lang="en-IN" sz="2400" i="1" dirty="0" err="1">
                <a:latin typeface="Times New Roman" panose="02020603050405020304" pitchFamily="18" charset="0"/>
                <a:cs typeface="Times New Roman" panose="02020603050405020304" pitchFamily="18" charset="0"/>
              </a:rPr>
              <a:t>P</a:t>
            </a:r>
            <a:r>
              <a:rPr lang="en-IN" sz="2400" baseline="-25000" dirty="0" err="1">
                <a:latin typeface="Times New Roman" panose="02020603050405020304" pitchFamily="18" charset="0"/>
                <a:cs typeface="Times New Roman" panose="02020603050405020304" pitchFamily="18" charset="0"/>
              </a:rPr>
              <a:t>freestream</a:t>
            </a:r>
            <a:endParaRPr lang="en-IN" sz="2400" dirty="0">
              <a:latin typeface="Times New Roman" panose="02020603050405020304" pitchFamily="18" charset="0"/>
              <a:cs typeface="Times New Roman" panose="02020603050405020304" pitchFamily="18" charset="0"/>
            </a:endParaRPr>
          </a:p>
        </p:txBody>
      </p:sp>
      <p:graphicFrame>
        <p:nvGraphicFramePr>
          <p:cNvPr id="4" name="Object 3"/>
          <p:cNvGraphicFramePr>
            <a:graphicFrameLocks noChangeAspect="1"/>
          </p:cNvGraphicFramePr>
          <p:nvPr/>
        </p:nvGraphicFramePr>
        <p:xfrm>
          <a:off x="1076740" y="3731995"/>
          <a:ext cx="3233348" cy="996949"/>
        </p:xfrm>
        <a:graphic>
          <a:graphicData uri="http://schemas.openxmlformats.org/presentationml/2006/ole">
            <mc:AlternateContent xmlns:mc="http://schemas.openxmlformats.org/markup-compatibility/2006">
              <mc:Choice xmlns:v="urn:schemas-microsoft-com:vml" Requires="v">
                <p:oleObj name="Equation" r:id="rId2" imgW="1523880" imgH="469800" progId="Equation.3">
                  <p:embed/>
                </p:oleObj>
              </mc:Choice>
              <mc:Fallback>
                <p:oleObj name="Equation" r:id="rId2" imgW="1523880" imgH="469800" progId="Equation.3">
                  <p:embed/>
                  <p:pic>
                    <p:nvPicPr>
                      <p:cNvPr id="4" name="Object 3"/>
                      <p:cNvPicPr/>
                      <p:nvPr/>
                    </p:nvPicPr>
                    <p:blipFill>
                      <a:blip r:embed="rId3"/>
                      <a:stretch>
                        <a:fillRect/>
                      </a:stretch>
                    </p:blipFill>
                    <p:spPr>
                      <a:xfrm>
                        <a:off x="1076740" y="3731995"/>
                        <a:ext cx="3233348" cy="996949"/>
                      </a:xfrm>
                      <a:prstGeom prst="rect">
                        <a:avLst/>
                      </a:prstGeom>
                    </p:spPr>
                  </p:pic>
                </p:oleObj>
              </mc:Fallback>
            </mc:AlternateContent>
          </a:graphicData>
        </a:graphic>
      </p:graphicFrame>
      <p:graphicFrame>
        <p:nvGraphicFramePr>
          <p:cNvPr id="5" name="Object 4"/>
          <p:cNvGraphicFramePr>
            <a:graphicFrameLocks noChangeAspect="1"/>
          </p:cNvGraphicFramePr>
          <p:nvPr/>
        </p:nvGraphicFramePr>
        <p:xfrm>
          <a:off x="4495800" y="3777200"/>
          <a:ext cx="3314700" cy="969963"/>
        </p:xfrm>
        <a:graphic>
          <a:graphicData uri="http://schemas.openxmlformats.org/presentationml/2006/ole">
            <mc:AlternateContent xmlns:mc="http://schemas.openxmlformats.org/markup-compatibility/2006">
              <mc:Choice xmlns:v="urn:schemas-microsoft-com:vml" Requires="v">
                <p:oleObj name="Equation" r:id="rId4" imgW="1562040" imgH="457200" progId="Equation.3">
                  <p:embed/>
                </p:oleObj>
              </mc:Choice>
              <mc:Fallback>
                <p:oleObj name="Equation" r:id="rId4" imgW="1562040" imgH="457200" progId="Equation.3">
                  <p:embed/>
                  <p:pic>
                    <p:nvPicPr>
                      <p:cNvPr id="5" name="Object 4"/>
                      <p:cNvPicPr/>
                      <p:nvPr/>
                    </p:nvPicPr>
                    <p:blipFill>
                      <a:blip r:embed="rId5"/>
                      <a:stretch>
                        <a:fillRect/>
                      </a:stretch>
                    </p:blipFill>
                    <p:spPr>
                      <a:xfrm>
                        <a:off x="4495800" y="3777200"/>
                        <a:ext cx="3314700" cy="969963"/>
                      </a:xfrm>
                      <a:prstGeom prst="rect">
                        <a:avLst/>
                      </a:prstGeom>
                    </p:spPr>
                  </p:pic>
                </p:oleObj>
              </mc:Fallback>
            </mc:AlternateContent>
          </a:graphicData>
        </a:graphic>
      </p:graphicFrame>
      <p:sp>
        <p:nvSpPr>
          <p:cNvPr id="6" name="Rectangle 5"/>
          <p:cNvSpPr/>
          <p:nvPr/>
        </p:nvSpPr>
        <p:spPr>
          <a:xfrm>
            <a:off x="355844" y="5015410"/>
            <a:ext cx="8635756" cy="1569660"/>
          </a:xfrm>
          <a:prstGeom prst="rect">
            <a:avLst/>
          </a:prstGeom>
        </p:spPr>
        <p:txBody>
          <a:bodyPr wrap="square">
            <a:spAutoFit/>
          </a:bodyPr>
          <a:lstStyle/>
          <a:p>
            <a:pPr marL="342900" indent="-342900">
              <a:buFont typeface="Arial" panose="020B0604020202020204" pitchFamily="34" charset="0"/>
              <a:buChar char="•"/>
            </a:pPr>
            <a:r>
              <a:rPr lang="en-IN" b="0" dirty="0">
                <a:latin typeface="Times New Roman" panose="02020603050405020304" pitchFamily="18" charset="0"/>
                <a:cs typeface="Times New Roman" panose="02020603050405020304" pitchFamily="18" charset="0"/>
              </a:rPr>
              <a:t>The </a:t>
            </a:r>
            <a:r>
              <a:rPr lang="en-IN" b="0" dirty="0" err="1">
                <a:latin typeface="Times New Roman" panose="02020603050405020304" pitchFamily="18" charset="0"/>
                <a:cs typeface="Times New Roman" panose="02020603050405020304" pitchFamily="18" charset="0"/>
              </a:rPr>
              <a:t>freestream</a:t>
            </a:r>
            <a:r>
              <a:rPr lang="en-IN" b="0" dirty="0">
                <a:latin typeface="Times New Roman" panose="02020603050405020304" pitchFamily="18" charset="0"/>
                <a:cs typeface="Times New Roman" panose="02020603050405020304" pitchFamily="18" charset="0"/>
              </a:rPr>
              <a:t> power is adjusted to account for the number of operating turbines. </a:t>
            </a:r>
          </a:p>
          <a:p>
            <a:pPr marL="342900" indent="-342900">
              <a:buFont typeface="Arial" panose="020B0604020202020204" pitchFamily="34" charset="0"/>
              <a:buChar char="•"/>
            </a:pPr>
            <a:r>
              <a:rPr lang="en-IN" b="0" dirty="0">
                <a:latin typeface="Times New Roman" panose="02020603050405020304" pitchFamily="18" charset="0"/>
                <a:cs typeface="Times New Roman" panose="02020603050405020304" pitchFamily="18" charset="0"/>
              </a:rPr>
              <a:t>If all wind turbines are producing the </a:t>
            </a:r>
            <a:r>
              <a:rPr lang="en-IN" b="0" dirty="0" err="1">
                <a:latin typeface="Times New Roman" panose="02020603050405020304" pitchFamily="18" charset="0"/>
                <a:cs typeface="Times New Roman" panose="02020603050405020304" pitchFamily="18" charset="0"/>
              </a:rPr>
              <a:t>freestream</a:t>
            </a:r>
            <a:r>
              <a:rPr lang="en-IN" b="0" dirty="0">
                <a:latin typeface="Times New Roman" panose="02020603050405020304" pitchFamily="18" charset="0"/>
                <a:cs typeface="Times New Roman" panose="02020603050405020304" pitchFamily="18" charset="0"/>
              </a:rPr>
              <a:t> power the efficiency is 100% </a:t>
            </a:r>
          </a:p>
        </p:txBody>
      </p:sp>
      <p:grpSp>
        <p:nvGrpSpPr>
          <p:cNvPr id="7" name="Group 6"/>
          <p:cNvGrpSpPr>
            <a:grpSpLocks/>
          </p:cNvGrpSpPr>
          <p:nvPr/>
        </p:nvGrpSpPr>
        <p:grpSpPr bwMode="auto">
          <a:xfrm>
            <a:off x="0" y="0"/>
            <a:ext cx="9144000" cy="6858000"/>
            <a:chOff x="0" y="0"/>
            <a:chExt cx="9144000" cy="6858000"/>
          </a:xfrm>
        </p:grpSpPr>
        <p:grpSp>
          <p:nvGrpSpPr>
            <p:cNvPr id="8" name="Group 8"/>
            <p:cNvGrpSpPr>
              <a:grpSpLocks/>
            </p:cNvGrpSpPr>
            <p:nvPr/>
          </p:nvGrpSpPr>
          <p:grpSpPr bwMode="auto">
            <a:xfrm>
              <a:off x="0" y="0"/>
              <a:ext cx="9144000" cy="6858000"/>
              <a:chOff x="0" y="0"/>
              <a:chExt cx="5760" cy="4320"/>
            </a:xfrm>
          </p:grpSpPr>
          <p:grpSp>
            <p:nvGrpSpPr>
              <p:cNvPr id="11" name="Group 31"/>
              <p:cNvGrpSpPr>
                <a:grpSpLocks/>
              </p:cNvGrpSpPr>
              <p:nvPr/>
            </p:nvGrpSpPr>
            <p:grpSpPr bwMode="auto">
              <a:xfrm>
                <a:off x="0" y="0"/>
                <a:ext cx="192" cy="4320"/>
                <a:chOff x="0" y="-48"/>
                <a:chExt cx="144" cy="4368"/>
              </a:xfrm>
            </p:grpSpPr>
            <p:sp>
              <p:nvSpPr>
                <p:cNvPr id="2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2" name="Group 12"/>
              <p:cNvGrpSpPr>
                <a:grpSpLocks/>
              </p:cNvGrpSpPr>
              <p:nvPr/>
            </p:nvGrpSpPr>
            <p:grpSpPr bwMode="auto">
              <a:xfrm>
                <a:off x="5674" y="24"/>
                <a:ext cx="86" cy="4296"/>
                <a:chOff x="5616" y="-48"/>
                <a:chExt cx="144" cy="4368"/>
              </a:xfrm>
            </p:grpSpPr>
            <p:sp>
              <p:nvSpPr>
                <p:cNvPr id="1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3" name="Group 12"/>
              <p:cNvGrpSpPr>
                <a:grpSpLocks/>
              </p:cNvGrpSpPr>
              <p:nvPr/>
            </p:nvGrpSpPr>
            <p:grpSpPr bwMode="auto">
              <a:xfrm>
                <a:off x="144" y="0"/>
                <a:ext cx="5616" cy="144"/>
                <a:chOff x="96" y="-48"/>
                <a:chExt cx="5520" cy="144"/>
              </a:xfrm>
            </p:grpSpPr>
            <p:sp>
              <p:nvSpPr>
                <p:cNvPr id="17"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8"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4" name="Group 13"/>
              <p:cNvGrpSpPr>
                <a:grpSpLocks/>
              </p:cNvGrpSpPr>
              <p:nvPr/>
            </p:nvGrpSpPr>
            <p:grpSpPr bwMode="auto">
              <a:xfrm>
                <a:off x="144" y="4234"/>
                <a:ext cx="5616" cy="86"/>
                <a:chOff x="96" y="4176"/>
                <a:chExt cx="5520" cy="144"/>
              </a:xfrm>
            </p:grpSpPr>
            <p:sp>
              <p:nvSpPr>
                <p:cNvPr id="15" name="Rectangle 14"/>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6" name="Rectangle 15"/>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9" name="Rectangle 1945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000212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Effect transition="in" filter="dissolve">
                                      <p:cBhvr>
                                        <p:cTn id="27" dur="500"/>
                                        <p:tgtEl>
                                          <p:spTgt spid="6">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6">
                                            <p:txEl>
                                              <p:pRg st="1" end="1"/>
                                            </p:txEl>
                                          </p:spTgt>
                                        </p:tgtEl>
                                        <p:attrNameLst>
                                          <p:attrName>style.visibility</p:attrName>
                                        </p:attrNameLst>
                                      </p:cBhvr>
                                      <p:to>
                                        <p:strVal val="visible"/>
                                      </p:to>
                                    </p:set>
                                    <p:animEffect transition="in" filter="dissolve">
                                      <p:cBhvr>
                                        <p:cTn id="3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179388" y="242886"/>
            <a:ext cx="6754812" cy="823913"/>
          </a:xfrm>
        </p:spPr>
        <p:txBody>
          <a:bodyPr/>
          <a:lstStyle/>
          <a:p>
            <a:r>
              <a:rPr lang="en-IN" sz="2800">
                <a:latin typeface="Times New Roman" panose="02020603050405020304" pitchFamily="18" charset="0"/>
                <a:cs typeface="Times New Roman" panose="02020603050405020304" pitchFamily="18" charset="0"/>
              </a:rPr>
              <a:t>Available Wind Velocity for a WT in A Windfarm</a:t>
            </a:r>
          </a:p>
        </p:txBody>
      </p:sp>
      <p:sp>
        <p:nvSpPr>
          <p:cNvPr id="4" name="Rectangle 3"/>
          <p:cNvSpPr/>
          <p:nvPr/>
        </p:nvSpPr>
        <p:spPr>
          <a:xfrm>
            <a:off x="1701800" y="1453426"/>
            <a:ext cx="6908800" cy="4983163"/>
          </a:xfrm>
          <a:prstGeom prst="rect">
            <a:avLst/>
          </a:prstGeom>
          <a:noFill/>
          <a:ln w="82550" cmpd="dbl">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IN"/>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531214"/>
            <a:ext cx="771525" cy="490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18"/>
          <p:cNvSpPr txBox="1">
            <a:spLocks noChangeArrowheads="1"/>
          </p:cNvSpPr>
          <p:nvPr/>
        </p:nvSpPr>
        <p:spPr bwMode="auto">
          <a:xfrm>
            <a:off x="703263" y="1299439"/>
            <a:ext cx="517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b="0" i="1">
                <a:latin typeface="Times New Roman" panose="02020603050405020304" pitchFamily="18" charset="0"/>
                <a:cs typeface="Times New Roman" panose="02020603050405020304" pitchFamily="18" charset="0"/>
              </a:rPr>
              <a:t>V</a:t>
            </a:r>
            <a:r>
              <a:rPr lang="en-IN" sz="2400" b="0" i="1" baseline="-25000">
                <a:latin typeface="Times New Roman" panose="02020603050405020304" pitchFamily="18" charset="0"/>
                <a:cs typeface="Times New Roman" panose="02020603050405020304" pitchFamily="18" charset="0"/>
                <a:sym typeface="Symbol" panose="05050102010706020507" pitchFamily="18" charset="2"/>
              </a:rPr>
              <a:t></a:t>
            </a:r>
            <a:endParaRPr lang="en-IN" sz="2400" b="0" i="1" baseline="-25000">
              <a:latin typeface="Times New Roman" panose="02020603050405020304" pitchFamily="18" charset="0"/>
              <a:cs typeface="Times New Roman" panose="02020603050405020304" pitchFamily="18" charset="0"/>
            </a:endParaRPr>
          </a:p>
        </p:txBody>
      </p:sp>
      <p:pic>
        <p:nvPicPr>
          <p:cNvPr id="20" name="Picture 1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79613" y="1531214"/>
            <a:ext cx="6097587" cy="474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2297996">
            <a:off x="2349500" y="3539401"/>
            <a:ext cx="554038" cy="351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8422041">
            <a:off x="7462838" y="839064"/>
            <a:ext cx="552450" cy="351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8344659">
            <a:off x="7215188" y="3290888"/>
            <a:ext cx="552450" cy="351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7" name="Group 26"/>
          <p:cNvGrpSpPr>
            <a:grpSpLocks/>
          </p:cNvGrpSpPr>
          <p:nvPr/>
        </p:nvGrpSpPr>
        <p:grpSpPr bwMode="auto">
          <a:xfrm>
            <a:off x="0" y="0"/>
            <a:ext cx="9144000" cy="6858000"/>
            <a:chOff x="0" y="0"/>
            <a:chExt cx="9144000" cy="6858000"/>
          </a:xfrm>
        </p:grpSpPr>
        <p:grpSp>
          <p:nvGrpSpPr>
            <p:cNvPr id="28" name="Group 8"/>
            <p:cNvGrpSpPr>
              <a:grpSpLocks/>
            </p:cNvGrpSpPr>
            <p:nvPr/>
          </p:nvGrpSpPr>
          <p:grpSpPr bwMode="auto">
            <a:xfrm>
              <a:off x="0" y="0"/>
              <a:ext cx="9144000" cy="6858000"/>
              <a:chOff x="0" y="0"/>
              <a:chExt cx="5760" cy="4320"/>
            </a:xfrm>
          </p:grpSpPr>
          <p:grpSp>
            <p:nvGrpSpPr>
              <p:cNvPr id="31" name="Group 31"/>
              <p:cNvGrpSpPr>
                <a:grpSpLocks/>
              </p:cNvGrpSpPr>
              <p:nvPr/>
            </p:nvGrpSpPr>
            <p:grpSpPr bwMode="auto">
              <a:xfrm>
                <a:off x="0" y="0"/>
                <a:ext cx="192" cy="4320"/>
                <a:chOff x="0" y="-48"/>
                <a:chExt cx="144" cy="4368"/>
              </a:xfrm>
            </p:grpSpPr>
            <p:sp>
              <p:nvSpPr>
                <p:cNvPr id="4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2" name="Group 12"/>
              <p:cNvGrpSpPr>
                <a:grpSpLocks/>
              </p:cNvGrpSpPr>
              <p:nvPr/>
            </p:nvGrpSpPr>
            <p:grpSpPr bwMode="auto">
              <a:xfrm>
                <a:off x="5674" y="24"/>
                <a:ext cx="86" cy="4296"/>
                <a:chOff x="5616" y="-48"/>
                <a:chExt cx="144" cy="4368"/>
              </a:xfrm>
            </p:grpSpPr>
            <p:sp>
              <p:nvSpPr>
                <p:cNvPr id="3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3" name="Group 15"/>
              <p:cNvGrpSpPr>
                <a:grpSpLocks/>
              </p:cNvGrpSpPr>
              <p:nvPr/>
            </p:nvGrpSpPr>
            <p:grpSpPr bwMode="auto">
              <a:xfrm>
                <a:off x="144" y="0"/>
                <a:ext cx="5616" cy="144"/>
                <a:chOff x="96" y="-48"/>
                <a:chExt cx="5520" cy="144"/>
              </a:xfrm>
            </p:grpSpPr>
            <p:sp>
              <p:nvSpPr>
                <p:cNvPr id="37"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8"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4" name="Group 18"/>
              <p:cNvGrpSpPr>
                <a:grpSpLocks/>
              </p:cNvGrpSpPr>
              <p:nvPr/>
            </p:nvGrpSpPr>
            <p:grpSpPr bwMode="auto">
              <a:xfrm>
                <a:off x="144" y="4234"/>
                <a:ext cx="5616" cy="86"/>
                <a:chOff x="96" y="4176"/>
                <a:chExt cx="5520" cy="144"/>
              </a:xfrm>
            </p:grpSpPr>
            <p:sp>
              <p:nvSpPr>
                <p:cNvPr id="35"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6"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9" name="Rectangle 1945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Rectangle 29"/>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750"/>
                                        <p:tgtEl>
                                          <p:spTgt spid="5"/>
                                        </p:tgtEl>
                                      </p:cBhvr>
                                    </p:animEffect>
                                  </p:childTnLst>
                                </p:cTn>
                              </p:par>
                              <p:par>
                                <p:cTn id="13" presetID="6" presetClass="entr" presetSubtype="16"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circle(in)">
                                      <p:cBhvr>
                                        <p:cTn id="15" dur="750"/>
                                        <p:tgtEl>
                                          <p:spTgt spid="19"/>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6" presetClass="entr" presetSubtype="16" fill="hold" nodeType="click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circle(in)">
                                      <p:cBhvr>
                                        <p:cTn id="20" dur="750"/>
                                        <p:tgtEl>
                                          <p:spTgt spid="20"/>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6" presetClass="entr" presetSubtype="16"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circle(in)">
                                      <p:cBhvr>
                                        <p:cTn id="25" dur="750"/>
                                        <p:tgtEl>
                                          <p:spTgt spid="24"/>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6" presetClass="entr" presetSubtype="16" fill="hold" nodeType="click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circle(in)">
                                      <p:cBhvr>
                                        <p:cTn id="30" dur="750"/>
                                        <p:tgtEl>
                                          <p:spTgt spid="25"/>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6" presetClass="entr" presetSubtype="16" fill="hold" nodeType="click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circle(in)">
                                      <p:cBhvr>
                                        <p:cTn id="35"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9" grpId="0"/>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3303</TotalTime>
  <Words>1421</Words>
  <Application>Microsoft Office PowerPoint</Application>
  <PresentationFormat>On-screen Show (4:3)</PresentationFormat>
  <Paragraphs>169</Paragraphs>
  <Slides>54</Slides>
  <Notes>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54</vt:i4>
      </vt:variant>
    </vt:vector>
  </HeadingPairs>
  <TitlesOfParts>
    <vt:vector size="63" baseType="lpstr">
      <vt:lpstr>Aptos</vt:lpstr>
      <vt:lpstr>Arial</vt:lpstr>
      <vt:lpstr>Script MT Bold</vt:lpstr>
      <vt:lpstr>Symbol</vt:lpstr>
      <vt:lpstr>Times New Roman</vt:lpstr>
      <vt:lpstr>Times-Roman</vt:lpstr>
      <vt:lpstr>Default Design</vt:lpstr>
      <vt:lpstr>Equation</vt:lpstr>
      <vt:lpstr>Bitmap Image</vt:lpstr>
      <vt:lpstr> Design Analysis of Modern Wind Turbines</vt:lpstr>
      <vt:lpstr>Organs of  Modern Wind Turbines</vt:lpstr>
      <vt:lpstr>Component-wise Cost Share  of a 5 MW Wind Turbine</vt:lpstr>
      <vt:lpstr>Aerodynamics for Selection of Tower Height</vt:lpstr>
      <vt:lpstr>Wind profile Characterization (Shear)</vt:lpstr>
      <vt:lpstr>Tower and Foundation</vt:lpstr>
      <vt:lpstr>Random Nature of Turbulent Wind</vt:lpstr>
      <vt:lpstr>Random Nature of Wind Magnitude &amp; Direction</vt:lpstr>
      <vt:lpstr>Two Variable (speed-direction) PDF for Wind</vt:lpstr>
      <vt:lpstr>Probability Density for Direction –Velocity Distribution</vt:lpstr>
      <vt:lpstr>Drive Train, Nacelle, and Yaw Drive Assembly</vt:lpstr>
      <vt:lpstr>The Nacelle Structure Subsystem</vt:lpstr>
      <vt:lpstr>Main Shaft</vt:lpstr>
      <vt:lpstr>Instantaneous Direction of Wind &amp; Rotor Axis</vt:lpstr>
      <vt:lpstr>Directional Independence of Two Variable PDF</vt:lpstr>
      <vt:lpstr>Performing Under Highly Uncertain Conditions</vt:lpstr>
      <vt:lpstr>Safety Features of Horizontal-Axis Wind Turbines</vt:lpstr>
      <vt:lpstr>Wind Distribution Data</vt:lpstr>
      <vt:lpstr>Wind Power Curve</vt:lpstr>
      <vt:lpstr>Annual Energy Density Distribution</vt:lpstr>
      <vt:lpstr>Normalized Annual Energy Density Distribution</vt:lpstr>
      <vt:lpstr>Cummulative Energy Per Yeat</vt:lpstr>
      <vt:lpstr>Power curve of Wind Turbine</vt:lpstr>
      <vt:lpstr>Power Curve Supplied by Manufacturer</vt:lpstr>
      <vt:lpstr>Geometric Features Beyond Aerodynamics Level 1</vt:lpstr>
      <vt:lpstr>Geometric Features Beyond Aerodynamics Level 2</vt:lpstr>
      <vt:lpstr>Size of Rotor vs Capacity</vt:lpstr>
      <vt:lpstr>Blades : The Muscles</vt:lpstr>
      <vt:lpstr>Horizontal-Axis Wind Turbines : Blades</vt:lpstr>
      <vt:lpstr>Aerodynamic Performance</vt:lpstr>
      <vt:lpstr>Three Dimensional Geometry of Blades</vt:lpstr>
      <vt:lpstr>Large HAWT Blades</vt:lpstr>
      <vt:lpstr>Design for Fatigue: Dynamic &amp; Cycling Loads</vt:lpstr>
      <vt:lpstr>Heterogeneous Material Properties</vt:lpstr>
      <vt:lpstr>Rotor Blades on A Hub</vt:lpstr>
      <vt:lpstr>Blade Aerodynamic Control</vt:lpstr>
      <vt:lpstr>The Rotor Hub</vt:lpstr>
      <vt:lpstr>Hub Options</vt:lpstr>
      <vt:lpstr>Overspeed control</vt:lpstr>
      <vt:lpstr>Drive Train, Nacelle, and Yaw Drive Assembly</vt:lpstr>
      <vt:lpstr>The Nacelle Structure Subsystem</vt:lpstr>
      <vt:lpstr>Main Shaft</vt:lpstr>
      <vt:lpstr>Generator, Electrical System, and Controls</vt:lpstr>
      <vt:lpstr>Tower and Foundation</vt:lpstr>
      <vt:lpstr>Variable Speed Control System</vt:lpstr>
      <vt:lpstr>The Power Extraction Analysis</vt:lpstr>
      <vt:lpstr>Power curve of Wind Farm with 50 Nos of 3.6 MW Turbines </vt:lpstr>
      <vt:lpstr>Torque Produced in a Linear Wind shear</vt:lpstr>
      <vt:lpstr>Description of Flow Past A Working Wind Turbine</vt:lpstr>
      <vt:lpstr>Simplified (Linear) Kinematics of Near WT Wakefield </vt:lpstr>
      <vt:lpstr>Layout of A Wind Farm</vt:lpstr>
      <vt:lpstr>Structure of Wind Farm: HVAC</vt:lpstr>
      <vt:lpstr>Windfarm Efficiency</vt:lpstr>
      <vt:lpstr>Available Wind Velocity for a WT in A Windfarm</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MOHAN</dc:creator>
  <cp:lastModifiedBy>P M V Subbarao</cp:lastModifiedBy>
  <cp:revision>309</cp:revision>
  <dcterms:created xsi:type="dcterms:W3CDTF">2005-03-30T16:54:51Z</dcterms:created>
  <dcterms:modified xsi:type="dcterms:W3CDTF">2025-10-10T06:26:27Z</dcterms:modified>
</cp:coreProperties>
</file>