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67" r:id="rId2"/>
    <p:sldId id="712" r:id="rId3"/>
    <p:sldId id="763" r:id="rId4"/>
    <p:sldId id="713" r:id="rId5"/>
    <p:sldId id="717" r:id="rId6"/>
    <p:sldId id="773" r:id="rId7"/>
    <p:sldId id="733" r:id="rId8"/>
    <p:sldId id="734" r:id="rId9"/>
    <p:sldId id="737" r:id="rId10"/>
    <p:sldId id="735" r:id="rId11"/>
    <p:sldId id="736" r:id="rId12"/>
    <p:sldId id="738" r:id="rId13"/>
    <p:sldId id="739" r:id="rId14"/>
    <p:sldId id="740" r:id="rId15"/>
    <p:sldId id="741" r:id="rId16"/>
    <p:sldId id="742" r:id="rId17"/>
    <p:sldId id="769" r:id="rId18"/>
    <p:sldId id="743" r:id="rId19"/>
    <p:sldId id="770" r:id="rId20"/>
    <p:sldId id="744" r:id="rId21"/>
    <p:sldId id="746" r:id="rId22"/>
    <p:sldId id="747" r:id="rId23"/>
    <p:sldId id="749" r:id="rId24"/>
    <p:sldId id="750" r:id="rId25"/>
    <p:sldId id="754" r:id="rId26"/>
    <p:sldId id="771" r:id="rId27"/>
    <p:sldId id="772" r:id="rId28"/>
    <p:sldId id="755" r:id="rId29"/>
    <p:sldId id="756" r:id="rId30"/>
    <p:sldId id="757" r:id="rId31"/>
    <p:sldId id="728" r:id="rId32"/>
    <p:sldId id="730" r:id="rId33"/>
    <p:sldId id="731" r:id="rId34"/>
    <p:sldId id="718" r:id="rId35"/>
    <p:sldId id="719" r:id="rId36"/>
    <p:sldId id="724" r:id="rId37"/>
    <p:sldId id="726"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9183" autoAdjust="0"/>
  </p:normalViewPr>
  <p:slideViewPr>
    <p:cSldViewPr>
      <p:cViewPr varScale="1">
        <p:scale>
          <a:sx n="58" d="100"/>
          <a:sy n="58" d="100"/>
        </p:scale>
        <p:origin x="152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5T05:42:46.380"/>
    </inkml:context>
    <inkml:brush xml:id="br0">
      <inkml:brushProperty name="width" value="0.05292" units="cm"/>
      <inkml:brushProperty name="height" value="0.05292" units="cm"/>
      <inkml:brushProperty name="color" value="#FF0000"/>
    </inkml:brush>
  </inkml:definitions>
  <inkml:trace contextRef="#ctx0" brushRef="#br0">14982 5328 220 0,'-8'-8'35'0,"5"8"-11"0,1-2-2 0,2 2 10 0,0 0 3 0,0 0-12 0,0 0 1 0,0 0-6 0,0 0-21 0,1 0 10 16,0 0-9-16,0 0 11 0,1 0-9 0,10-5 7 16,-6 5 13-1,-3-1-5-15,-3 1-1 0,0 0 32 0,0 0-20 16,0 0 28-16,0 0-9 0,1 0-18 0,0 0 6 0,1 0-13 15,-2 0-17-15,1 0 10 0,0 0-11 0,0 0 13 16,0 1-1-16,11 15-6 0,-12-9 4 0,-2 0-7 16,2 1 2-16,-1-2 0 0,0 2-6 0,-1 0 4 15,1 0 4-15,0 2-9 0,1-2 10 0,-3-1-11 16,-2 0-6-16,-1-2 20 0,-2 1-8 0,2 1 14 0,-1 0-8 16,2-2 3-16,-4 0-2 0,-3-1 2 0,4-1 6 15,-5-2-6-15,5 2 4 0,-5-2-4 0,4 1 10 0,-1 1-14 16,-2-1 12-16,3 1-14 0,-4-3 0 0,2 0 16 15,2 0-15-15,1 0 16 0,-3-1-12 0,1 0 3 16,1-2 0-16,-6-1-2 0,5 0-10 0,2-1 16 16,0-1-5-16,0 0 9 0,2-1-7 0,1 0-6 0,1 2 6 15,0-2-7-15,0 0-4 0,2-1 9 0,-3-1-8 16,4 2 9-16,0-3-3 0,1 2-4 0,0-1 8 16,0 0-8-16,1 1-10 0,2 1 13 0,0 0-12 15,-1 0 13-15,1 0-9 0,0 0-4 0,0 1 5 16,0 1-5-16,0 0 0 0,0 0 3 0,1-1-1 0,0 2 4 15,1 0-4-15,-1-1-1 0,1 1-1 0,-2-1 0 16,4 1-2-16,-1 2 2 0,-1-1-2 0,1 1 2 16,0-2 0-16,2 1-2 0,-4 0 2 0,4-1-1 15,1 3-6-15,-2 1 11 0,6-2-11 0,-5 2 10 16,0-2-2-16,3 1-3 0,-4 1 10 0,1 0-11 16,-1 1-5-16,2-1 13 0,-4 0-3 0,7 1 9 15,-3-1-1-15,5 1-11 0,6-1 1 0,-5 0-5 16,2 0 0-16,-2-2 9 0,1 2-11 0,-3-1 11 0,2 0 4 15,2 1-5-15,-1 0 9 0,1 0-11 0,-1-1 1 16,-1-1-2-16,0 2-2 0,1 0 0 0,0-1 8 16,-3 1-6-16,2 0 6 0,-2 1-7 15,-4 0 7-15,7 1-6 0,-3-1-4 0,-1-1 0 0,1 1 3 16,-3-1 0-16,-5 1 3 0,3 0-4 0,-4-1-11 16,2 0 18-16,2 0-5 0,-3-1 11 15,4 1-11-15,-1-1 1 0,-6 0 0 0,6 1 1 16,-1-1 3-16,-1 0-6 0,4 1 2 0,-4 0-2 15,-4 1 1-15,3 0-2 0,-1-1 3 0,0 0-2 16,-1 0-11-16,3 1 14 0,-6-1-11 0,3 1 13 16,2 1-3-16,-3-2-2 15,4 1 5-15,-2 0-4 0,0 0 13 0,-1 0-14 0,1 2-4 0,-4-3-3 16,0 0 11-16,0 0-4 0,0 0 6 0,0 0-7 16,2 0 0-1,-1 0 4-15,-1 0 3 0,1 1-1 0,0-1-6 0,0 0 2 0,0 1-5 0,0-1 4 16,1 1-1-16,-1 0-53 0,-1 0-34 15,1 0-6-15,0 0-75 0,1 0-49 16,1 0-11-16</inkml:trace>
  <inkml:trace contextRef="#ctx0" brushRef="#br0" timeOffset="446.45">16023 5245 883 0,'0'0'90'0,"0"0"-45"0,0 0-21 0,0 0-1 0,0 0-16 0,0 0-8 16,0 0 8-16,0 0-9 0,12 0-4 0,-4 0 12 15,-2 0-7-15,2 0 10 0,-2 0 0 0,3-1 13 16,-1-1 7-16,0 1-3 0,-1 0-25 0,4 0 15 16,1 1-18-16,0-1 18 0,0 1-6 0,1-1-13 15,0 0-5-15,2 1-8 0,1 0-37 0,1 0-43 32,0 0-31-32,-1 0-4 0,2-1-71 0,1 1 14 15</inkml:trace>
  <inkml:trace contextRef="#ctx0" brushRef="#br0" timeOffset="636.27">16105 5415 1079 0,'-7'3'71'0,"1"0"-21"16,1 2-17-16,2 0 6 0,2 1-13 15,1-1-9-15,1-3-9 0,4 1 0 0,4-1-25 16,3-1-34-16,4-1 10 0,-1-1-17 0,-1-3 30 15,5-2-16-15,-2 2-8 0,2 0-8 0,1-3-48 16,2 0-21-16,2 0-48 0,4-3 16 0,2 1-27 16</inkml:trace>
  <inkml:trace contextRef="#ctx0" brushRef="#br0" timeOffset="1492.63">16800 4922 300 0,'-1'-9'51'0,"1"2"10"0,0-1-3 0,0 1-16 15,0 1-21-15,0 2-21 0,0 0 8 0,1 2-13 16,2 0-4-16,-2 0 12 0,3-1-5 0,-3-1 10 16,2 1 20-16,1-1 32 0,-2 1 11 0,0 0 2 15,1 0-20-15,-2 1 3 0,2 0-18 0,0 1 14 16,-1 1-26-16,1-1-8 0,0 1-2 0,0 0-2 16,1 1-16-16,0 1 8 0,-4-2-16 0,0 0 14 15,0 0-3-15,0 1-6 0,8 13 19 0,-7-10-17 16,1 1-2-16,-2 2 14 15,0-2-8-15,1 3 13 0,0 1-3 0,2 1 2 16,-2 1-1-16,0 0 0 0,0 1-16 0,0 0 18 16,0 0-14-16,0-1 14 0,1 0-4 0,-2 1-7 0,1 1 13 15,0-1-12-15,0-1 0 0,0 5 4 0,1-2-9 16,0 0 7-16,-1 0 7 0,1-2-12 0,1 2 10 16,0 1-11-16,-1 2 0 0,1-4 7 0,1 0-4 15,-1-2 8-15,2 1 6 0,0 0-3 0,0-2 2 16,1-1-4-16,1 0-2 0,-2-2 6 15,2-1-5-15,1 0 6 0,0-2-4 0,2 0 3 16,-3-1 7-16,0-1-5 0,3-1-9 0,-5 0 10 16,3-1-13-16,0-2 13 0,-3 1-6 0,1-2-7 15,4 1 9-15,-7-3-10 0,3 1-10 0,2 1 19 16,-3-3-8-16,2 3 14 0,0-1-4 0,-4-2-7 16,-2-1 4-16,4-1-3 0,-4-2 15 0,0 1-1 15,2 0-1-15,0-3 2 16,-3 1 8-16,2 0-10 0,1-2 12 0,2 1-12 0,1-1-1 0,-3-1-6 15,3-1-3-15,-3 2 2 0,3 2-6 0,0-4-5 16,-4 2-1-16,2 1 0 0,-1-1-4 0,0 2 6 16,0 2-11-16,1-1 9 15,1 0 2-15,-3 1-4 0,0-1 11 0,1 1-10 0,-3-1-1 16,4 1-1-16,-4 0-1 0,0-1 0 0,2 3 1 0,-4-1 0 16,3 2-4-16,-1 1 3 0,-4 0 1 0,3 1-3 15,-1 1-5-15,1 0 1 0,0 0 6 0,1 3-1 16,0 0 2-16,0 0-1 0,0-1 2 0,0 0-1 15,0 0-1-15,-1 0-1 0,1 0 7 0,-2 0-7 16,2 1 6-16,0-1-7 0,-1 0 5 16,0 0-3-16,0 1 4 0,1 0-4 0,0 0 1 15,0 0 0-15,0 0 0 0,-1 0 0 16,0 0-6-16,1 0 6 0,0 0-2 0,0 0 5 16,0 0-2-16,0 0-1 0,0 0-3 0,0 0 2 15,0 0 1-15,0 0-38 0,1 0-23 0,0 0-6 16,0 0-41-16,0 1-66 0,24 11-26 0,-17-8-20 0,0-1-56 15</inkml:trace>
  <inkml:trace contextRef="#ctx0" brushRef="#br0" timeOffset="2142.84">17376 5151 18 0,'-1'-1'3'0,"0"0"58"0,1 1-3 0,0 0 11 0,0 0-33 0,0 0 21 0,0 0 2 0,0 0 10 15,0 0 6-15,0 0-21 0,-2 0-5 0,2 0-4 16,0 0-24-16,-1 0 25 0,0 0-10 0,0 0 18 15,0-1-4-15,0 0-11 0,1 0 5 16,-1 0-7-16,1 0-4 0,-2 0-4 0,2 0-10 16,-1 0 7-16,0 0-5 0,1 0-15 0,-1 0 8 15,0 0-13-15,0 0-2 0,1 0 17 0,-1 0-11 16,-1 0 17-16,2-1 6 0,0 0-7 0,0 0 7 16,0 0-9-16,0 0-17 0,-5-31 20 0,7 29-8 15,3-2 11-15,-2 3-19 0,2 0-3 0,-1-1-2 16,2 3-1-16,1-3-14 0,1 2 16 0,-2 1-10 0,2 1 13 15,-1-1-2-15,1 3-7 0,-1-1 4 0,0-1-7 16,-1 1-2-16,-3 0 12 0,3 1-4 0,-4 2 5 16,2 1-5-16,0-1-13 0,-1 2 7 0,0 0-9 15,-2-1 5-15,-2 2 6 0,-3 1-10 0,4-2 9 16,-3 6 6-16,0-3-2 0,0-1 8 0,-4 3-10 0,3-3-8 16,-3 1 18-16,0-1-2 0,3 1 9 0,0-2-8 15,2 2 6-15,0-1-5 0,0 0 6 0,0-1-13 16,2-2 17-16,-2 0-13 0,2-2 16 0,-1 2-1 15,1-2 3-15,0-3 16 0,0 0-11 0,0 0 5 16,1 0 13-16,0 0-9 0,0 0 10 0,20 4-17 0,-12-4-5 16,-1 0-3-16,2 0 0 0,1-1-15 0,-2-2 8 15,2 1-5-15,-3-1 6 0,0 1-6 0,0 1-4 16,1-1 2-16,2 1-3 0,-2-1-2 0,4 2-3 16,-5-1-5-16,0-1 3 0,-3 1 4 0,-1 0-1 15,4 0 5-15,-4 1-5 0,-4-2-9 0,1-1 13 16,1 3-11-16,-2-1 13 0,0 1-4 0,0 0-3 0,0 0 3 15,0 0-5-15,0 0-5 0,0 0-21 0,0 0-30 16,0 0 6-16,0 0-70 0,0 0-95 0,0 0-15 16,0 2-40-16,3 2-122 0</inkml:trace>
  <inkml:trace contextRef="#ctx0" brushRef="#br0" timeOffset="6009.16">16550 5608 342 0,'0'-4'216'0,"0"4"-79"0,0 0-102 0,0 0-5 16,0 0-31-16,0 0 1 0,0 0-14 0,11-6 13 16,-7 6 2-16,0-1 3 0,4 1 4 0,-4-2-5 15,4-4-11-15,2 3 31 0,-3 1 2 0,1-3 13 16,1 5 15-16,-5-1-8 0,0-2-2 0,0 2-3 15,-3-2-17-15,7 1 15 0,0 2-13 0,2-3 14 0,2 2-16 16,1 1-8-16,0 0 3 0,-1 0-6 0,-2-2-10 16,3-2 12-16,2 2-14 0,2-1 14 0,4 2-1 0,-1-1 1 15,1 3 6-15,0-1-6 0,2 0-8 0,-3-3 17 16,2 2-8-16,3 0 11 0,1 0-7 0,-1 0-3 16,-1-3 6-16,2 1-6 0,4-1-12 0,3 4 16 15,1-3-15-15,5 2 16 0,-1-2-9 0,0-1 0 0,1 0 3 16,-5 2-5-16,0-2-15 0,-1 2 12 15,-2-1-7-15,0 1 10 0,-1 0 3 0,-4 0-12 16,0 2 7-16,1 0-8 0,-5-1 7 0,0-2-9 16,1 2-3-16,-5-3-1 0,1 4 11 0,0 0-7 15,-5-1 12-15,-2 1-12 0,0-3-4 0,-3 2 12 0,-2-2-6 16,-2 1 9-16,0 1-3 0,0-2-7 16,0 3 2-16,-1-1-4 0,-4 1 0 0,0 0 7 0,0 0-10 15,0 0 8-15,0 0-11 0,0 0-31 0,0 0-9 16,0 0-9-16,-1 0-36 0,-14-7-13 0,8 9-24 0,-1 4 4 15,-2-4-37-15,-1 0-58 0</inkml:trace>
  <inkml:trace contextRef="#ctx0" brushRef="#br0" timeOffset="6741.12">16761 5720 490 0,'2'-4'54'0,"1"0"97"0,4 1-101 0,-4 1-35 0,1 1-6 0,-1-1-7 0,1 2-12 0,1-1 9 15,0 1-2-15,2 0 3 0,0 0 4 0,0 0 22 16,0-1 10-16,0 1 0 0,-3 0 4 0,1 0 2 15,0 0-11-15,0 0 8 0,0 2-18 0,-1 0-7 16,-1 2-2-16,1-1-2 16,2 2-9-16,-2 0 12 0,3 1-10 0,-1 2 9 15,0 0-11-15,0 1-2 0,-1 2 5 0,2 0-6 16,-4 1-11-16,2 1 20 0,-2 0-18 0,2 1 17 16,-1-1-7-16,0 0-1 0,-1 4 9 0,3-2-9 15,-4 2-8-15,1-1 19 0,1-3-10 0,-3 2 13 0,1-2-1 16,1 3-12-16,1 1 9 0,-2-3-11 0,-1 2 0 15,2-4 8-15,-2-1-5 0,1 1 7 0,3-2 2 0,-2-1-2 16,0 1 7-16,0-4-8 0,-3 1-11 16,0-2 15-16,2-3-8 0,-2 2 14 0,2-2 8 0,-2-2 5 15,0 0 13-15,0 0-5 0,0 0 20 0,0 0-14 0,0 0-2 16,1 0-4-16,1-1-5 0,6-15-7 16,-5 10 1-16,2-1-3 0,-4-2 0 0,3 1-1 0,0-2 0 0,0-2 1 15,3 0 1-15,-1-2 7 0,2-4 0 0,-2-1 1 16,-3 0-10-16,2-2-5 0,-3 2-5 0,0-1 2 15,2 1-4-15,-1 0-6 0,2 0 6 0,-2 0-6 0,2 2-1 16,-1 0-3-16,-2 0-2 0,4 2 2 16,-3 0 7-16,1 2-7 0,-1 2 1 0,-1 2-3 0,2 0-10 15,0 3 12-15,1-1-4 0,-5 3 7 0,4 0-3 16,1 1-1 0,0 0-3-16,1 1 1 0,-6 2 3 0,0 0-16 0,0 0-8 0,6-4-4 0,-4 5-30 0,-2-1-29 15,0 0-13-15,0 0-8 0,0 0-38 0,0 1-20 16,1 0-20-1,8 12 1-15,-3-7-18 0</inkml:trace>
  <inkml:trace contextRef="#ctx0" brushRef="#br0" timeOffset="7563.68">17222 5922 140 0,'0'0'27'0,"0"0"48"0,0 0-51 0,0 0 15 0,0 0-16 0,0 0 20 0,0 0 10 15,0 0-10-15,5 6 20 0,-2-5-20 0,2 1-5 0,-4-5 4 16,1-1-7-16,0 1 9 0,-2 3 3 0,0 0-3 16,1 0 2-16,1 0-4 0,-1 0-15 0,-1 0-7 15,1 0-14-15,0 0 9 0,0 0-6 0,0 0-1 16,2 0 9-16,-2 0-9 0,1 0-2 0,0 0 6 16,1 1-5-16,20 13 5 0,-20-10 1 0,-3 1-5 0,1-1 5 15,-1 1-5-15,2 0-3 0,-2 1 9 0,0 2-9 16,1 3 10-16,0-2-9 0,1 0 0 0,-2 0 0 15,0 0-2-15,0 0-12 0,-2 3 14 0,2 1-5 16,0-2 10-16,0 1 2 0,0-3-13 0,-1-1 8 0,0 0-9 16,1-2-3-16,-1 0 17 15,1 0-5-15,0-3 13 0,0-3 7 0,0 0-2 0,0 0 10 0,0 0-7 16,0 0 2-16,1 1-9 0,0-1 0 0,0 0-1 16,1 0 6-16,16 0-14 0,-12-2 4 0,-1-3-8 15,1 1-3-15,0-1 7 0,1-4-3 0,1 2 7 16,0-1-7-16,-1-3-9 0,0 2-2 0,0-2-1 15,-1 0 2-15,0 3 0 0,0 1 0 0,-1-1 0 0,-2 3 9 16,1 0-16-16,-2 1 7 0,0 1-10 0,-1 0 9 16,-1 3-3-16,0 0 4 0,0 0-4 0,0 0 0 15,0 0-3-15,0 0-1 0,0 0 2 0,4 3 11 0,-7 2-4 16,3-2 1-16,-1 2-2 0,0-1-2 0,1 0 1 16,0 3 1-16,-1-1 0 0,1 1 0 0,0-1 3 15,0-2 4-15,2 1 0 0,-1 0-2 0,1-1-4 16,-1 1-3-16,-1-1 2 0,2-1 12 0,1 0-8 15,2 0 6-15,2 0-7 0,-4-1 3 0,2 2-2 16,0-2 1-16,0-2-1 0,2 1-1 0,0-1 5 16,-2 2-4-16,6-2 6 0,-5 0-1 0,0-4-1 0,-1 0-3 15,-5-1 1-15,5 1-3 0,-1 1 0 16,0-3 8-16,1 2-5 0,-2 0 9 0,0-4-15 16,1 1 1-16,-4-4-4 0,-3-1 2 0,-2 1 9 0,1 3-11 0,-1-2 11 15,5 4-3-15,-1 1-5 16,0-6 8-16,0 4-8 0,-4-1 4 0,-1 1-4 0,1 2 3 0,-2-1-3 15,-2 0 3-15,4 1-7 0,-1-1 6 0,-3 2-6 16,7 1 2-16,-3-1 2 0,3 1-1 0,0 1 3 16,-6-2 3-16,5 2-4 0,-3-1-2 0,4 3-1 15,2 0-5-15,0 0-8 0,-4-2-17 0,1 0 3 16,3 2-38-16,0 0-60 0,0 0-25 0,0 1-16 0,4 10-74 16,-2-9-7-16</inkml:trace>
  <inkml:trace contextRef="#ctx0" brushRef="#br0" timeOffset="8102.94">17704 5900 322 0,'0'1'318'0,"1"0"-230"0,-1-1-73 0,0 0-4 0,0 0-25 0,0 0-6 0,0 0-8 0,0 0 0 15,0 0-24-15,0 0 48 16,0 0-8-16,0 0 21 0,0 0 10 0,0-1 39 16,0 0 8-16,0 0 5 0,0 0-6 0,0 0-28 0,0 0-8 15,0 0-3-15,0 0-15 0,0 0-4 0,0 0 5 0,-1 0-6 16,1 0-8-16,0-1 10 0,0 0-8 0,0 0 10 16,0 0-4-16,0 0 8 0,0 0 11 0,0 0-6 15,0 0-7-15,0 0 21 0,1 0-20 0,0 0 21 16,0 1-21-16,0 0-7 0,28-20 3 0,-22 23-7 0,0 0-14 0,1-1 18 15,0 1-10-15,0 2 12 0,-2 2-10 0,-1-1-3 16,0 1 2-16,-2-1-3 0,0 2-5 0,-1 1 4 16,1-1-6-16,-2 3 6 0,-1-1 11 0,-1 0-10 15,-2 2 10-15,-1-2-12 0,0-1 3 0,-1 0 18 16,-1-1-11-16,3 0 15 0,-3 2 2 0,0-4 0 16,2 3 8-16,-2-1-7 0,0-3-2 0,2 3 5 15,1-4 2 1,-1 1 1-16,3 2-1 0,1-2 6 0,0-4 2 0,0 0 4 0,0 0 5 0,0 0 5 0,10 2-7 15,-2-2 5-15,1 1-22 0,2-1-5 0,2 2-8 16,1-2 3-16,1-1-4 0,1 1 1 0,0 0 0 16,2-1 0-16,1-1-10 15,2 0 5-15,0-4-1 0,-1 3 3 0,-2 1-2 0,2 1-5 16,-1 1-1-16,0 0-1 0,-6 0 2 0,0-2-1 16,2 1 1-16,-7-3-2 0,3 4-10 0,-4-2 11 15,1 2-7-15,-1 0 7 0,-4-1-5 0,2 3-50 0,-4-1-30 16,-1-1-10-1,0 0-116-15,0 0-59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5T05:50:16.769"/>
    </inkml:context>
    <inkml:brush xml:id="br0">
      <inkml:brushProperty name="width" value="0.05292" units="cm"/>
      <inkml:brushProperty name="height" value="0.05292" units="cm"/>
      <inkml:brushProperty name="color" value="#FF0000"/>
    </inkml:brush>
  </inkml:definitions>
  <inkml:trace contextRef="#ctx0" brushRef="#br0">8962 10334 120 0,'-2'-6'-14'0,"-1"-2"-91"0,3 3 105 15,-3 3 2-15,3 2 8 0,0 0-5 0,0 0-9 0,0-1 6 16,-1 0-13-16,0 0 14 0,0 0 9 0,0 0 1 15,0 0 14-15,1 0-9 0,-1 0 5 0,-1 0 14 16,1 0-17-16,0 0 18 0,0 0 0 0,0 0 3 16,0 0 10-16,0 0-9 0,1 0-12 0,-2 0-6 15,1 0-8-15,0 0 5 0,0 0-1 0,0 0 3 16,0 0 4-16,0 0-5 0,1 0-16 0,-2 0 12 16,1 0-9-16,0 0 13 0,0 0-1 0,0 0-3 0,-1 0 10 15,1 0-10-15,-31-18-15 0,32 19 22 0,-2 0-23 16,1 0 25-16,-20-4-5 0,14 4-15 0,-2 1 11 15,0-2-16-15,-2 0-10 0,0 1 20 0,2-1-10 16,-1 1 15-16,-2 2-3 0,-1-2-4 0,1 0 11 16,-4-2-10-16,8 2-1 0,-2 1 6 0,2 1-16 15,-1 0 15-15,-4 0-2 0,1 0-9 0,-3 1 9 0,6 0-13 16,-1 2-10-16,0 0 14 0,0 0-4 0,0 2 8 16,-1-3-4-16,2 4-5 0,-1 0 0 0,0-2-3 15,-1 2-4-15,-1 0 14 0,-1-1-9 0,0 2 10 16,0-2-10-16,1 0 9 0,-2 2 2 0,-1 0 0 0,1 2-12 15,0 0 17-15,0-1-5 0,-2 0 11 0,-1-1-9 16,0-1-3-16,-2 0-2 0,6 2-1 16,-3 0-14-16,-1-1 24 0,3-1-14 0,-5-1 18 0,5 0-18 0,3 2 7 15,3 0 4-15,-3 2-2 0,1-1-12 16,-1 0 11-16,-5 1-10 0,6 1 12 0,-2 0-1 16,1 1-7-16,2 1 9 0,0 0-10 0,-1-1 3 15,2 0 5-15,2 1-3 0,0-1 4 0,1 1 2 16,-1-1-11-16,0 2 6 0,3-1-7 0,-3-1-9 0,2 2 12 15,0-2-11-15,3 2 12 0,0-1-2 0,-2 3-2 16,1 2 4-16,-1-1-7 0,3 0-7 0,-3 0 12 16,2 1-4-16,-2-3 7 0,2 3 1 0,-2-1-4 0,0 1 7 15,1 2-7-15,-3 1 5 0,3 0-6 16,0 1-2-16,-2 1 1 0,1-1 3 0,-2-2-1 16,1 2 12-16,-1 2-10 0,2-1 10 0,-2 2-13 15,-1-2-5-15,2 2 1 0,-1 0 9 0,0-2-4 0,1 1 10 0,0 0-9 16,0-2 8-16,0 2-11 0,-1-2-2 15,1 3-2-15,-1-1 13 0,3 0-5 0,-3 0 5 0,3 0-6 16,1 0 4-16,-2-2-4 0,-1 1 3 16,2 4-3-16,-3-2 1 0,2 4 2 0,3-1-1 15,-3-2 0-15,2 1-10 0,-1 1 11 0,-1 0-6 16,3 0 10-16,0 1-5 0,-3-1-1 0,3 0 2 0,0-1-1 16,0 1-3-16,0-2 9 0,3 2-4 15,-3-1 7-15,1 0-1 0,-1 0-11 0,1-4 6 0,0 1-8 16,1-2 3-16,0 0 1 0,0-3 4 0,1 2-1 15,2 0 0-15,-4-2-2 0,3 1-5 0,-1-1 1 0,-2 2-6 0,2-3 12 16,-1 0-2-16,1 0 6 16,-1 0-6-16,0 2-4 0,-2 1-1 0,4 2 0 15,-2-4-5-15,-1 2 12 0,3 1-10 0,-3-1 11 16,0 1-3-16,2 2 0 0,-2-2 8 0,2 0-8 0,-2 0-2 0,0 2 4 16,-1-3-8-16,3 0 5 0,0 0 4 15,1-3-1-15,4 1 8 0,-3 0-9 0,4-2-5 0,-1 4 4 16,0-2-5-16,2-1 5 0,1 2 1 0,0-1-6 15,0-1 11-15,2 3-11 0,-2-2-6 16,4-1 12-16,-4 1-15 0,2 0 17 0,-1 0 2 16,0 0-10-16,2-3 9 0,-1 0-12 0,3-1-4 0,0-1 13 0,-2 2-6 0,2-5 11 15,0 2-1-15,3-4-3 16,2-2 10-16,5 0-6 0,1-4 16 0,-2 1-22 16,1-3-2-16,-2 0-4 0,1-2 2 0,1 0 6 0,1 2 5 15,0-3-4-15,-2 0-9 0,0-2 7 0,-2 0-1 0,3-2 6 16,-1 1-7-16,1-1-1 15,-2-1-2-15,2 0 1 0,6-3 2 0,0-1 5 16,1-1-3-16,-2-2 3 0,1-2 1 0,0-1 5 0,1 0 0 16,3-1 1-16,-1 1-6 0,4-2 1 0,-2-1 2 15,1-1 0-15,-1 0 0 0,4 0-6 0,1 0-1 0,-4 1 0 0,1-2-2 16,-9 2 1 0,0 0-3-16,0 1 4 0,-4 3 5 0,3-1-9 0,0-2 4 15,-2-2-5-15,-2-1-1 0,-3-3 7 0,1-1-2 0,5 1 5 0,-2-4-1 0,2 0-2 16,-2 0-2-16,-2-2 0 0,0-2 3 0,0-2-2 15,1 2 2-15,-4-2-3 0,0 1 6 0,-1 0-10 16,-2-1 5-16,1-1-5 16,-5 0 8-16,6 2-9 0,0 2 3 0,-3 0-3 15,3 1 0-15,-3 4 3 0,-4-3 2 0,6 0 2 16,-3 1 0-16,-2-3-4 0,1 1 0 0,-1 1 1 0,-4 1 5 16,-2-3-5-16,1 2 1 0,-4 1-1 0,-2-3 4 0,3 3-8 15,-4-1 7-15,0-4-7 0,0 2 7 0,-4-7-3 16,1 0-4-16,0 0 0 0,-2-2-7 0,3 0 8 15,-4-2-5-15,0-1 5 0,4 3-1 0,-3-3-8 16,0 3 6-16,-3 0-8 0,-3-3 6 0,2 3 4 16,-2-1 0-16,5 1 1 0,-2 2-1 15,-1-1 0-15,3 3-1 0,-4 0 1 0,2 4 5 0,1 1-6 0,0-1 2 16,0 2-3-16,1 2 7 0,-3-5-5 0,0 2 2 16,4 2-5-16,-3-5 2 0,1 5 1 0,-2 0-3 0,-1 0 2 15,0 4 3-15,2 0-4 16,-3 0 1-16,-2-1-4 0,-1 1 1 0,-2 1 1 15,-2 2-3-15,4 0 2 0,-3 1 6 0,-2-1-11 16,1 1 7-16,-3-1-11 0,-3 2 2 0,0 3-3 16,-3 0 5-16,-2 1-3 0,0-3 0 0,-6 1-1 15,2 3-1-15,-3 1 2 0,1 3 2 0,1 1-5 16,-2 0 1-16,-4 0-3 0,0 0 0 0,-2 2 1 16,0 3-1-16,-3 0 2 0,-3 3-4 0,-2 0 4 0,-1 0 3 15,-2 2-1-15,3 0 2 0,0 2-1 0,-1 1 0 0,1 1 0 16,-3 1-13-16,-8 1-6 15,1 3-17-15,-2 2 8 0,-5 2-28 0,5 5-17 0,-4 2-13 16,-3 7-4-16,-5 6-55 0,-8 3 0 0,-2 5-42 16,-3 4 22-16,3 5-44 0</inkml:trace>
  <inkml:trace contextRef="#ctx0" brushRef="#br0" timeOffset="3884.44">8113 10444 395 0,'-2'-8'38'0,"0"-2"85"0,-1 0-87 0,1 4 9 0,0 0-18 16,1 3 12-16,-1 0-27 0,0-1-10 0,1 1 11 15,-1 1-13-15,1-2-6 0,1 4 24 0,0 0 6 0,0 0 9 16,0 0 31-16,-2-1-20 0,1 0 6 0,0 0-12 16,0 0-9-16,-16-20-1 0,15 16-12 0,2 2 8 15,-3 0-11-15,3 3-6 0,0 0 2 0,0 0-5 0,0-1-4 16,0 0 9-16,0 0-8 0,0 0 9 0,0-1 2 15,0 0-7-15,-8-30 12 0,8 32-12 16,-4-11 1-16,2 3 5 0,-1 0-8 0,-1 0 9 16,3 0 2-16,-2 0-9 0,-1-1 8 0,0 0-12 15,-1-2-10-15,1 0 19 0,-1-1-7 0,1 0 13 16,0-2 1-16,-2 0-14 0,4 0 6 0,-5-3-9 0,2 1-5 16,1-1 17-16,-1-2-16 0,2 0 16 0,-4-3-9 0,2 0 5 15,0-1 10-15,0-4-8 0,0-2 5 0,2 4-6 16,0-2 1-16,2 3-1 0,-1-2 5 0,2 0-11 15,-1-1 6-15,4 0-9 0,0 2-8 0,-2 1 16 16,1 0-14-16,-1 1 15 0,-1 4-4 0,-1-1-3 0,-1 3 6 16,-1-1-6-16,-2 1-1 0,-1 0 2 15,0 0-4-15,0 3 2 0,-3-3 6 0,1 4-8 16,-1-1 5-16,0-2-9 0,2 3-6 0,0 2 11 16,-2 0-6-16,0-1 6 0,2 2 0 0,-4-1-3 0,0 3 8 15,5 1-6-15,-2-2-8 0,1 3 9 16,4-1-15-16,-2-1 14 0,5 3-10 0,-5-2 0 15,5 0 1-15,-1 1-6 0,-1 0-20 0,3 1 11 0,1 0-18 0,3 1 15 16,-1 0-13-16,1 0-15 16,2 1-9-16,-2 1-7 0,-1-1-36 0,5 2-36 0,-3 1-7 15</inkml:trace>
  <inkml:trace contextRef="#ctx0" brushRef="#br0" timeOffset="4527.59">8529 10263 255 0,'-7'-10'-6'0,"1"-1"16"0,-1 0-12 0,0 1 14 15,2 1-10-15,1-2-2 0,0-1 7 0,3-2-5 16,-3 0 3-16,2 0 71 0,2-1-5 0,-2 0 30 16,2 0 5-16,-3-2-32 0,2 1 5 0,0 0-14 15,0 0-18-15,1 0-5 0,0 0-19 0,0-1 13 16,0-4-9-16,0 2-4 0,0 0 6 0,0 0-9 0,1 1-1 16,1 1 3-16,0-6-1 0,0 5 3 0,0-2 9 0,0 0-13 0,0 0 6 0,-1-2-9 15,-1-1-6-15,1 1 7 0,2 0-5 0,0-2 7 16,-2 1-8-16,1-2-4 15,0-2 4-15,0-2-4 0,1 1-10 0,0-2 14 0,0 2-9 0,1-2 14 16,0 1-15-16,1 1 7 16,-2-3-6-16,1 0 5 0,0 1-9 0,0-2 2 0,2 1-6 0,-2 2 6 0,1-2 2 0,-2 1 0 31,2 1 4-31,-2-2-5 0,0 0 7 0,0 4-14 0,0-1 1 0,1 1-6 0,0 2 14 0,2-1-7 31,0-2 9-31,1 3-9 0,-1 0 5 0,-1 3-5 0,2 0-6 16,-5 5 2-16,2-1 3 0,-3 4-1 0,1 1 4 0,-2 1-5 0,0 3-6 0,1 0 8 15,-1 2-5-15,1-1 6 16,-2 4 3-16,1 4-12 16,0 0 0-16,0 0-10 0,0 0-18 0,0 0 9 15,3 8-12-15,-2-2 9 0,-1 1-17 0,4 2-28 0,-3 1-6 16,0 2-12-16,4 2-42 0,-3 2-15 0</inkml:trace>
  <inkml:trace contextRef="#ctx0" brushRef="#br0" timeOffset="5052.07">9072 10023 536 0,'-1'-6'110'0,"1"1"-49"0,-4 0-12 0,2 0-8 0,2-2-40 0,-2 0 10 0,2 1-10 0,1 0 11 15,0-3-9-15,1 0 9 0,-1-3 11 0,3 1-1 16,0 0 21-16,0-5 18 0,-1 1-17 0,-2-2 18 16,3-1-12-16,0 2-22 0,1-3 14 0,-1 0-18 0,4-2-1 15,0-2-5-15,0 1-5 0,1-2 3 0,-3 0 2 16,3-1-7-16,0-2 4 0,3-1-5 0,-5 0 10 0,1-4-4 16,5 2-6-16,0-1 3 0,-1-1 1 0,3 2-10 15,-4 3 11-15,2-1-13 0,2 3-5 16,-6 1 5-16,1-2-4 0,0 2 7 0,2 3 3 0,-2 1-9 15,0 1 0-15,-3 0-3 0,-1 0-3 0,-1 0 9 16,0 3-2-16,-1 1 4 0,-1 1-3 0,-2 1-4 16,1 1-3-16,0 2-1 0,1 0-10 0,-2 2 2 15,1 2-16-15,-2 6 8 0,0 0-38 0,0 0-27 16,0 0-17-16,1 0-6 0,12-3-45 0,-9 6-19 0,1 2-37 16</inkml:trace>
  <inkml:trace contextRef="#ctx0" brushRef="#br0" timeOffset="5558.94">9393 10327 245 0,'2'-8'41'0,"0"3"55"0,2-1-13 0,-2 0 34 0,1-1-59 0,2-1-10 0,1 2-15 0,0-1 8 15,2 0-18-15,2-1-2 0,-2-2 6 0,3-1-5 16,0 0-7-16,1 1 31 0,1-3-12 0,0 0 22 16,2-1 5-16,-4 0-17 0,7-1 8 0,3-1-14 31,-8 0-14-31,2 1 10 0,-6-1-19 0,0-1 16 0,7 0-10 0,4-6-7 0,0 1 8 0,-2-3-11 16,2 1-2-16,-3 0 6 0,0-1-8 0,-1 0 7 15,0-3 2-15,-1 2-4 0,1-1 5 0,-2-1-7 0,2 0-10 16,-1-1 8-16,0 4-9 0,0 0 8 0,-3 4 6 0,1 3-14 15,-1-2 7-15,2 4-10 0,0 1-4 0,-3 0 8 16,0 5-8-16,2 0 7 0,-4-3-2 0,1 2 3 16,5 1 1-16,-4-1-1 15,1 6-7-15,0-1 5 0,-5 0-5 0,0 1 5 0,8 2-7 0,-6 1-11 32,6 1-11-32,-2 1-3 0,-6-2-49 0,6 0-13 15,-2 2-29-15,0 2 8 0,2 2-57 0,-4 1-37 16</inkml:trace>
  <inkml:trace contextRef="#ctx0" brushRef="#br0" timeOffset="6098.32">9814 10754 613 0,'2'-6'78'0,"1"1"-35"0,-2 2-27 0,2-1 10 0,3 0-19 0,2 0-7 0,0-2 13 0,1-1-15 16,0-1-10-16,2 1 20 0,1 1-13 16,-1 0 17-16,1 0 6 0,-2-1-4 0,1-1 7 0,0 1-8 15,0-1-9-15,1 1 10 0,1 1-11 0,0-3 12 16,1 1-4-16,2-2-7 0,1-1 4 0,0 0-8 0,7-1-7 15,0-1 17-15,6 0-7 0,-3-2 13 0,-2-3-1 16,1 0-15-16,-1-2 8 0,1-2-11 0,-1 0-3 16,3-1 17-16,-3 1-11 0,2 1 13 0,2 0 4 0,-1-4-4 15,7 3 10-15,-7 0-12 0,4 2-17 0,-5 3 14 16,-4-1-13-16,6 4 16 0,-7 0 1 0,0 1-16 16,-5 2 6-16,-4 2-12 0,0 2-14 0,-1 2-10 15,0 2-17-15,-4 0 6 0,-2 1-24 0,0 0-39 16,-2 0-33-16,-4 2-4 0,0 0-88 0</inkml:trace>
  <inkml:trace contextRef="#ctx0" brushRef="#br0" timeOffset="11263.18">7139 9680 249 0,'-2'-3'-17'0,"1"0"23"15,-1-1 38-15,1-1 0 0,1 0 37 0,0 2-50 16,2 0 14-16,-2-2-30 0,2 1-11 0,1-1 8 16,-2-1-3-16,3 0 7 15,-1 0 2-15,-1-1-2 0,1 2 5 0,0-1-4 0,-1-1-5 16,1 1 20-16,1-2-14 0,-1 1 17 0,-1-1-9 0,1 1 1 16,1 0 4-16,1 0-4 0,-2 0-13 0,2-1 11 15,0-2-9-15,0 1 11 0,1-1-7 16,1-3-3-16,0 1 6 0,0 2-6 0,4-2-12 0,-2 3 11 0,0-4-11 15,3 0 13-15,0 0 0 0,0 0-9 0,2 4 4 16,3-5-8 0,-2 3-12-16,3-1 13 0,-4-1-9 0,-8 1 11 0,6 0-4 0,-2 0-4 15,3 1 4-15,4 0-5 0,-1 1-11 0,1 0 16 0,0 0-10 0,1 1 13 32,-3-2 3-32,4 2-13 0,-2 0 13 0,-2-1-14 15,1 0 4-15,-2 0 1 0,3-1-3 0,-1 1 3 16,2 0 8-16,-1 0-7 0,0 1 9 0,-2 0-9 15,1 0 2-15,2 0-1 0,4-4-7 0,-3 4 5 0,0 0 12 16,2 1-14-16,-1-1 8 0,5-2-12 0,-2 1-3 16,1 0 13-16,1 2-12 0,-1 0 13 0,1-5-3 15,-3 2-3-15,-4 0 7 0,2 0-7 0,0 2 0 0,-2 1 1 16,-1-2-2-16,0 2 1 0,0-2 2 0,0 1 2 16,0 1 4-16,0 1-5 0,1 1-9 0,-4-1 10 15,2 1-6-15,0 0 8 0,0 1-7 0,3-1-1 16,0 1 5-16,-2 0-4 0,-1 0-12 0,5-1 18 15,1 1-12-15,1 0 15 0,4 0 0 0,-4 1-9 16,-3-1 4-16,0-2-7 0,-1 3-2 0,0-1 5 16,2 1-7-16,-1-2 7 0,0 1 7 0,0 1-6 0,0 2 5 15,-2 1-8-15,-2 1-5 0,2-2 11 16,-3 3-6-16,2-1 8 0,2 0 1 0,-1 0-10 0,-2 0 9 16,4 0-11-16,1-1 1 0,1 1 7 0,2-1-7 15,-2 1 8-15,-3-1 2 0,-1 0-3 0,0 0 3 0,-1 0-6 16,2 0-10-16,-2 1 20 0,1-1-9 0,-2 1 12 15,1 1-11-15,-1 1 2 0,0 1 4 0,0 0-5 16,3 0-7-16,0 2 9 0,1-2-7 0,-4 1 8 16,0 1-3-16,1-1-2 0,-3 2 2 0,8 0-3 15,0 1-8-15,1 0 5 0,0 0-3 0,-3 0 4 0,0 1 3 16,3 1 4-16,0 1 3 0,-2 2-1 0,1 0-9 16,0 0 7-16,-2 0-11 0,3-2 10 0,-1 0 1 15,-1 0-4-15,3 2 7 0,-2-2-9 0,2-1-3 0,-3 1 11 16,0-3-7-16,4 5 7 0,-2-3-11 0,-1 1 5 15,0-1 4-15,0-4-1 0,-3 2-12 0,0 1 17 16,1-1-12-16,-2 6 13 16,2-3-10-16,-3 2-1 0,2 1 1 0,-3-3-2 0,0 0 0 0,2 1 0 15,-3 1 0-15,-3 1 1 0,4-1 9 16,-1 0-8-16,-1 0 6 0,2-2-8 0,-5 3-5 0,4-2 11 16,-1 0-8-16,1 1 10 0,2-1 0 0,-1 0-2 15,1 1 3-15,2-2-5 0,-2 1-6 0,0 0 13 0,-1-1-8 16,0 1 11-16,-1-2-12 0,-1 0 2 15,2 1 2-15,-1 1 0 0,-1 0-7 0,-1 0 5 16,2-1-5-16,-1 1 6 0,-1 1 1 0,1 1-3 0,0 0 7 16,2 3-7-16,0-1 0 0,-1 0 0 0,-3 0-10 15,3-1 9-15,1 0 4 0,0 0-6 0,-4-1 8 0,-3-2-9 16,-3 0-4-16,4 0 11 0,3 2-4 0,0-1 7 16,3 0-1-16,-2 0-5 0,-1-1-2 0,-2 0 0 15,5 1 0-15,-5-1-1 0,2 1 2 0,0 0-1 16,-1 1 15-16,0 0-13 0,0 0 7 0,-1 0-11 15,3-1-2-15,-4 0 10 0,2 1-9 0,-1-1 9 0,-1 0 0 16,0 1-4-16,1-1 4 0,-2 4-6 0,1-2-6 16,-1 1 13-16,-1 1-7 0,-1-3 8 0,0 3-5 15,2-1 2-15,-4-1 2 0,2 3-3 0,2 0-12 0,-2 0 15 16,1 0-8 0,-3-2 12-16,-3-1-7 0,4 0-1 0,2 1 5 0,0 0-6 15,1 1-11-15,-4 3 12 0,0-2-9 0,-4 0 12 16,5-1 11-16,-2 1-15 0,1 0 7 0,1 1-12 15,-3 0-6-15,0-2 16 0,1 2-9 0,2 0 10 0,-5 0-3 16,2 2-4-16,2 1 4 0,-1-1-3 0,2 3 3 0,0-2-7 16,-5-2-2-16,2-1-3 0,-1 0 9 0,1 2 0 0,-2-2 5 15,1 1-4-15,-1 1-8 0,1 0 11 16,-2 3-9-16,2-2 11 0,-1 1-4 0,0-2-3 16,-1 2 8-16,-1-2-7 0,0 0 2 0,-3-1-3 0,4-1-7 15,1 2 5-15,3 1 7 0,-4-2-1 0,0 1 4 0,0 1-7 16,-1-2-9-16,3-1 12 0,2 1-12 0,-2-2 13 15,-1 0 1-15,-4 1-4 0,0 0 13 0,3 2-14 16,0 2-18-16,3-1 25 0,1 2-16 0,-4-4 21 16,2 2-6-16,-2-2-6 0,-2 0 4 0,2 2-7 15,0-3 1 1,0 2 2-16,-2 1-1 0,-1 0 2 0,1 1 3 0,-1-2-5 16,3 1 2-16,-4-1-2 0,1 1 6 0,-1-1-9 15,1-1 0-15,0 0-3 0,-4 2 8 0,6 1 0 0,-1 1 5 0,1 1-4 0,1 0-10 16,-3 0 13-16,1 1-15 15,-1 1 16-15,2-2 2 0,1 5-8 0,-2-1 16 0,-1-1-18 0,-3 5-10 0,5-2 18 16,-2-2-13-16,1 2 17 16,1-2-2-16,-1 3-8 0,-2 0 4 0,1 0-6 0,-3-1-7 0,2 0 10 31,-4-1-3-31,4 1 5 0,0-1 2 0,-2-2-5 16,0 4 0-16,-4-5-4 0,4 3-7 0,0 0 14 0,3-2-1 0,0 0 6 0,-1 4-9 0,1-3 1 15,0 2 0-15,-5 0 1 0,1-1-5 0,2 3 5 16,1 1-5-1,-2 0 5-15,0 0 3 0,1-1-5 0,-2 1 5 16,-1-2-6-16,1 3-13 0,-3-2 21 0,1 2-15 16,-2 3 18-16,1-2-11 0,-1 1 1 0,2-2 4 15,-4-2-3-15,2 5-11 0,-1-1 13 0,-1-1-5 0,-2 3 8 16,1-5-4-16,1 2-7 0,-2-3 6 0,-1 1-6 16,0 0 6-16,-2-2 2 0,2 1-9 0,-5-2 7 15,1 0 3-15,5-1-3 0,-8-1 8 0,6 0-8 16,-2-2 0-16,-6-1 0 0,7 0-3 0,-3-2 2 15,3-1 3-15,-4 1-2 0,2-2 4 0,-2 3-5 0,2-1-12 16,-2 0 22-16,0-1-6 0,-3 1 12 0,-1-1-9 16,-1 0-6-16,-1 0 1 0,-5 3-3 0,5-3-5 15,-2-1 9-15,0 3-7 0,2-1 7 0,-3-4-3 0,2 1 0 16,-2-2 1-16,3 0-3 0,-4 1-10 0,3-1 17 16,-4-1-12-16,-5 0 13 0,2 1-10 0,-1-1 6 15,4 1 6-15,4-3-4 0,-2 1-11 0,-1-1 11 16,-4 0-9-16,4 0 10 0,-2 1-2 0,3 0 0 15,-6-2 3-15,2 1-4 0,-3 4-3 0,-2-1 3 16,1 1-3-16,2-1 3 0,-3-1 7 0,1 0-19 0,3 2 12 16,-1-2-14-16,0-3 7 0,2 1 4 15,-4 0-11-15,-3 0 10 0,0 0 3 0,-3 0-4 0,2-2 10 16,3 0-10-16,1-1-20 0,1 1 24 16,-1 0-14-16,1-1 19 0,0 1-1 0,-2-1-10 0,0-1 6 0,-1 0-8 15,0-4-3-15,-1 2 11 0,4-4-9 0,0 1 11 16,1 0 6-16,0-1-17 0,-1-1 11 0,2-1-16 15,1 1 3-15,0-1 13 0,0-2-3 0,0 0 6 16,2-2-5-16,-3-4 0 0,6 1 3 0,-2-1-3 16,-2-1-7-16,3 0 8 0,2-2-7 0,2 0 8 15,0-2 2-15,1-2-4 0,-2 0 11 0,2-2-9 0,-1 1 5 16,2 0 0-16,0-1-3 0,1-1 4 0,-1 0 1 16,1-2 2-16,2-1-1 0,3 1 0 0,-1 1-15 15,-2-2 15-15,5 1-13 0,-1-5 15 0,0 3-6 0,1 0-6 16,1-2 9-16,-1 3-9 0,2-5-3 0,1 3 9 15,-1-1-6-15,1 1 11 0,0 0 9 0,3 1-10 16,0-2 13-16,0-1-14 0,0-1-2 0,1-1 14 16,-3 1 0-16,1-1 6 0,0 1-7 0,0-2-4 15,3 0-7-15,2-1 4 16,-5 1-14-16,-1-2 13 0,4 0-8 0,-5 2 13 0,8-4 0 0,-6 0-15 16,7 3 8-16,-1-2-10 0,-4 1 8 0,7 1-8 15,-6-1 0-15,0 0-1 0,0 1 3 0,-4 0 1 16,2 0 1-16,2-2-3 0,-3 3-20 0,2-3 30 0,2 0-9 15,-3 1 17-15,3 1-18 0,-4 1 4 0,2 1-4 16,0 0 6-16,-3-1-10 0,2 0 6 0,0-2-7 0,-1 2 7 16,1 1 3-16,0 0-4 0,1 0 7 0,-1 1-9 15,-1-2-4-15,0 1 7 0,1-2-4 0,0 2 7 16,1-1-2-16,-1-1 7 0,-1 1 3 0,0 1 1 16,1 2 11-16,0 2-1 0,-1-3-8 0,-2 0 3 15,1-1-20-15,0-2 2 0,4 2 6 0,1 1-3 16,-1 0 6-16,3 0-9 0,2-1-6 0,-1-1 2 0,2 0 2 15,-2-2 5-15,3 0 2 0,-2 3-1 0,0-2-2 16,-6-2-5-16,4 1 2 0,-2 0-2 0,3 1 4 16,2 0-2-16,2 1 3 15,-4 0-2-15,0-1 4 0,-1 2 2 0,-4 0-7 0,2 0 5 16,-1-1 3-16,0 0-7 0,3 0 8 16,-1-2-10-16,0-2-4 0,0 2 5 0,2 0-3 0,1 2 6 0,2-2 1 0,-3-3-2 15,2-2 6-15,-1-2-6 16,1-1-11-16,2 2 19 0,-2-3-9 0,3 1 14 15,0-3-16-15,3 1 5 0,-3 0-4 0,3-1 5 0,0 0-8 0,2 0 5 0,2 0-1 16,0 0 5-16,3 1-2 0,-2 1-4 0,1 0 5 16,0 2-4-16,2 0-4 0,-1 0 6 15,-2-2-3-15,1 0 6 0,-1 0-6 0,0 1-1 0,4 3-1 0,0-3 1 16,1 0 9-16,0-2-6 0,-4 2 3 16,1-2-4-16,1-3 0 0,3 1-1 0,3-5-2 0,-3 3 1 15,6-2 3-15,-1 0-3 0,-2 1 0 0,4-2-2 16,-2 1 6-16,-2-2-4 0,0 2 9 0,2-3-8 15,2 1 10-15,-2 0-15 0,2 4 5 0,0-1-6 0,2 1 6 16,1 3-2-16,-2-3-2 0,0 4 0 16,-3 2-6-16,2-2 15 0,1 1-10 0,0-1 10 0,3 1-11 31,0 0 5-31,2-1 3 0,-5 2 0 0,2-2-1 0,-2 4-2 16,3 0 0-16,-2 0 0 0,-1 2 0 0,4 1-2 15,-1-2-1-15,1 1-1 0,0 1 8 0,4-4-7 16,0 5-2-16,4 1-2 0,3 0 5 0,3 2-5 15,1 0 3-15,0 0-4 0,0 0 3 0,0 2-19 16,0 4-18-16,0 2 1 0,3 3-37 0,2 0-52 16,4 0-25-16,0 1-17 0,0-2-96 0</inkml:trace>
  <inkml:trace contextRef="#ctx0" brushRef="#br0" timeOffset="15195.24">8620 11851 384 0,'2'-4'58'0,"-1"0"58"0,0-2 30 0,0 2-89 0,-1-1-30 0,0 5-18 0,0 0-8 0,0 0 1 15,0-1 2-15,0 0-4 0,0 0 6 0,1 0-6 16,9-21-8-16,-9 16 15 0,1 3-9 0,0-2 14 16,-2 0 14-16,-1 0 0 0,-3 2 9 0,2 1-11 15,0-1-13-15,-1 0 4 0,5-2-11 16,-2 5 9-16,0 0-4 0,0 0-17 0,0 0 8 0,0 0-13 16,0 2-1-16,-1-1 14 0,0 0-8 0,-9 14 11 15,6-11-3-15,2 2 0 0,2-2 1 0,0 3-2 16,0-1-13-16,0 0 19 0,0 2-7 0,1-3 11 0,1 1 0 15,2-2-2-15,-3 0 11 0,2-2-9 0,1 0 3 0,0-2 17 16,0 0-14-16,-2-1 15 0,5-1 1 0,-2-2-12 31,1 0 7-31,1-1-11 0,-2 0-6 0,0-2-1 16,1 0-3-16,0 0 2 0,4-1 12 0,-8 0-19 16,1-2 11-16,-1 0-15 0,-4 1-3 0,2 2 7 15,0 2-9-15,-1 0 9 0,-2 0 1 0,2 2-2 16,-3 0 1-16,0 3-4 0,1 0 2 0,-2 0-13 15,3 6 6-15,-3-2-9 0,2-1 12 0,-4 2 4 0,3-1 2 16,1 0-2-16,3 2-13 0,0 0 22 0,-2-1-11 16,2-2 14-16,-4-1 0 0,4-2-8 0,0 0 5 15,0 0-9-15,0 0-22 0,0 0 13 0,0 0-11 16,0 0 13-16,1 0 3 0,1 0-9 0,-1 0 13 16,9-8-13-16,-8 4 5 0,-2-2 12 0,4 2-8 0,-3 0 11 15,2-1-2-15,2-1-4 0,-4 2 3 16,10 4-4-16,-10-3-2 0,-1 3 7 0,4-1-2 0,-9-1 5 15,9 2 7-15,2-2-9 0,-2 3 8 0,3 1-10 16,0-1-2-16,-2 2 8 0,4-1-8 16,-4-2 10-16,2 2-1 0,3 0-4 0,1-2 10 0,5 2-11 0,3-2-4 15,-2-1 10-15,0-1-12 0,-2-2 14 16,2 0-3-16,1-3-4 0,0 1 8 0,3-1-8 0,-1 0-5 16,3-1 7-16,1 0-10 0,1-1 10 0,0-3 2 0,-2 0-9 15,6 3 15-15,0-1-14 0,3 2-1 16,4-1 4-16,-4-2-11 0,0 3 8 0,1 0-2 0,-4 0 3 15,-1 1 4-15,0 0-2 0,-6 2-13 0,1-2 14 16,0 3-11-16,-2 0 12 0,2 1-5 0,-3-1-2 16,4 0 6-16,0 1-7 0,-4-1-1 0,0 0 13 15,-5-1-1-15,3 0 6 0,0 0-7 0,5 0 7 16,0-1 0-16,-5-1 3 0,3 1-3 0,-1-2 7 16,-3 0-6-16,1 1 8 0,-1 0-7 0,3 0-5 15,-2 0-2-15,1 0-1 0,-1-1-8 0,2 2 5 0,-3 1-5 16,0-1 4-16,0 2-5 0,-2 1 5 0,-2-2 2 15,2 2-1-15,-5-2-6 0,0 2 2 16,-1 1-1-16,-1-1 2 0,1 1 5 0,-5-3-4 16,1 5 5-16,-5 0-5 0,0 0-13 0,0 0 25 0,0 0-12 0,0 0 17 15,0 0-24-15,-1-7 3 16,-7 6-5-16,0 1 5 0,0 0-10 0,2 0 7 0,0-1-7 0,1-1 7 16,-2 2 7-16,-1-1-7 0,2 0 6 0,0 0-9 15,6 1-7-15,0 0 14 0,0 0-13 0,-1 0 11 16,1 0-22-16,0-1-12 0,0 0-3 0,0 0-6 15,0 0-29-15,0 0-6 0,-4-16-17 0,8 14 9 16,-1-2 5-16,2 3-6 0,-2 2 12 0,3 0-15 16,-2 0 14-16,0-1 37 0,-1-1 4 0,-3 2 10 0,0 0 25 0,0 0 1 15,0 0 21-15,0 0-12 0,0 0 26 0,0 0 25 16,0 0-10-16,0 0 16 0,0 1-1 0,0 0-6 16,2 6 3-16,1-4-7 0,0-1-21 0,-1-1 17 15,8 1-13-15,-3-2 16 0,2 1-13 0,0-2-14 16,-4 1 3-16,3-2-9 0,3 1-15 0,3-3 2 15,1 1-2 1,2 0 2-16,0-2 1 0,-2 2-7 0,-4-1 2 0,-2 2-4 0,-2 1-9 0,0 0 9 16,-5 0-15-16,0 0 13 0,-2 1-8 0,0 0-13 15,0 0 17-15,0 0-16 0,-5 7 20 0,-3-1 8 0,0 0-7 16,-2-1 9-16,3 3-1 0,-3-2-9 16,-1 1-4-16,-3-1-8 0,2 0-51 0,-1 1-73 0,0 0-47 15,5 0-5-15,1 0-97 0</inkml:trace>
  <inkml:trace contextRef="#ctx0" brushRef="#br0" timeOffset="16424.5">8449 11916 233 0,'1'-6'38'0,"1"3"74"0,-1 0-13 0,2 0 31 16,-1-1-79-16,1 2-8 0,0 0-26 0,1-1 19 15,2 0-15-15,2 2-18 0,-1-1 12 0,1 1-16 0,0-1-3 16,-2 2 10-16,1-1-12 0,-1 0 13 0,0 0 2 15,-1 1-3-15,1 1 4 0,0 1-7 0,1 1-13 16,0 2 15-16,-1-1-8 0,0 2 11 0,1 0-3 16,0 0-1-16,1 2 6 0,1 0-8 0,0 2-14 0,0 2 13 15,0 1-4-15,1 0 7 0,-1 4-4 0,1-2-2 16,-1 2 5-16,0 3-4 0,1 0-1 0,2 4 6 16,0 2-12-16,0 1 11 0,-1 1-5 0,-2-1-1 15,1 0 6-15,1 3-5 0,3-2-4 0,2 2 9 16,-2 1-6-16,-3 1 6 0,-1 1-5 0,1 3-1 15,-2 1-1-15,1 3-1 0,-1 3-4 0,-1 1 8 0,1 1-4 16,-3 0 5-16,2 2-1 0,-3 3 1 0,1 0 5 16,1 0-3-16,0 2-5 0,0-1 4 0,-1 0-6 15,1 3 6-15,1-3 10 0,-1-1-3 0,2 2 7 16,-1-1-9-16,4-2-16 0,-3 2 36 0,0-6-16 16,-2 0 25-16,-2 0-19 0,0-3-15 0,-2 0 2 0,1-2-8 15,-2-4-11-15,1-2 22 0,1 1-17 0,-3-4 18 16,2 1-7-16,-3-2-1 0,2-1 10 0,-1-5-10 15,-1-1 1-15,0 3 10 0,0-5-5 0,1 2 8 16,0-2 6-16,0 0-11 0,-1-1 7 0,0-1-12 16,1-1-8-16,-1 0 17 0,-1 0-14 0,1-2 16 15,-2 0-3-15,1-3-3 0,-2 0 13 0,3-3-12 16,-1 0 0-16,0 0 16 0,1-3-8 0,0 2 14 16,0 0 1-16,0-2-7 0,0 1 4 0,0-1-6 0,-1-2 1 15,1 1-14-15,1 2-6 0,0-3 0 0,0 2 8 16,1-1-6-16,-1-4 14 0,-1 2-13 0,2 0-3 0,-2-3 2 15,0-1-10-15,0 0 7 0,0 0 0 0,0 0 4 16,0 1 3-16,0 0-2 0,0 0-2 0,0 0-6 16,0 0-2-16,1 0-1 0,-1 2 9 0,7 27 0 15,-7-24 8-15,0-2-7 0,0 3-5 0,0-1 1 16,1 0-3-16,-1 1 4 0,-1 0 11 0,-1-3-14 16,2 3 6-16,-2-1-8 0,1-2 0 0,1-4 11 15,0 0-10-15,0 2 11 0,0-1 0 0,0 0-8 0,0 0 12 16,0 0-13-16,0 0-4 0,0 0 10 0,0 0-11 15,0 0 13-15,0 0-1 0,0 0-5 0,0 0 5 16,0 0-7-16,0 0-6 0,0 0 6 0,0 0-4 16,0 0 4-16,0 0 4 0,0 0-7 0,0-1 2 15,0 0-7-15,0 0-29 0,0 0-5 16,-1-11-28-16,-2 6 14 0,2 0-30 0,1 0-37 16,0 1-16-16,-1-4-16 0,-3 3-95 0</inkml:trace>
  <inkml:trace contextRef="#ctx0" brushRef="#br0" timeOffset="16770.99">8896 14424 87 0,'4'-2'14'0,"-4"1"43"0,2-1-8 0,1 2 10 0,1 2-2 0,-1-2 29 16,2 2 1-16,-2-2 1 0,1 1-55 0,-1 1 1 16,2 2-16-16,-2 2 13 0,2-1-7 0,-2 3 1 0,2 0 1 15,-2 0-2-15,3 1-15 0,-3 0 7 16,2 1-9-16,-2 0 8 0,1 0-7 0,-1 0 2 15,1 1 5-15,-1-1-3 0,-1-2-9 0,0 1 10 0,1-4-15 16,-2 1 14-16,0-2 1 0,1-1-6 16,3 0 1-16,-3-2-8 0,1-1-19 0,1-3-35 0,-1-2-28 0,2-3-1 15,-2-1-60-15,2-1-23 0</inkml:trace>
  <inkml:trace contextRef="#ctx0" brushRef="#br0" timeOffset="16912.99">9036 14403 134 0,'0'0'47'0,"0"0"85"0,0 0 35 0,0 0-70 15,0 0 22-15,-8 7-47 0,5-3-43 0,1 5 8 0,-4 1-17 0,3 1 16 16,-2 1-9-16,0-2-7 0,2 2 4 0,0-2-7 16,-1 0-3-16,1 0-5 0,2-2-9 0,-2 0 2 0,3 1-26 15,-1-2-152-15</inkml:trace>
  <inkml:trace contextRef="#ctx0" brushRef="#br0" timeOffset="18515.55">10395 12457 258 0,'2'-2'5'0,"-2"2"10"0,0 0 4 0,0 0 4 0,0 0-18 0,0 0-5 16,0 0 2-16,0 0-6 0,0 0-17 0,0 0 34 15,0 0-13-15,0 0 22 0,0 0 3 0,0 0 2 16,0 0 10-16,11-7-10 0,-4 7-15 0,-2 0 10 15,-5-1-18-15,1-1 16 0,-1 2-2 0,0 0-1 16,0 0 10-16,0 0-11 0,0 0 4 0,0 0 9 16,0-1-4-16,1 0 5 0,0 1-4 0,0-1-1 15,0 1 3-15,0 0-4 0,9-8-15 0,-6 10 10 16,-4-2-6-16,0 0 9 0,0 0-3 0,0 2-1 16,0-2-1-16,0 0 0 0,0 0-3 0,0 0 13 0,0 0-9 15,0 0 9-15,0 0-13 0,5-6-1 0,-1 5 5 0,-4 1-5 16,0 0-15-16,0 0 11 0,0 0-14 0,0-2 13 15,0 1-3-15,0 0-6 0,0 0 2 0,0 0-6 16,0 0-3-16,0 0-4 0,0 0-8 0,0-1 0 16,0 0-19-16,0 0-26 0,-5-30-16 0,5 32-9 15,0 0-75-15</inkml:trace>
  <inkml:trace contextRef="#ctx0" brushRef="#br0" timeOffset="19528.68">8742 8964 224 0,'-5'-19'37'0,"3"7"-4"0,-2 0 13 16,2 4 4-16,-4-2 31 0,7 4-45 0,1 0 1 0,-1 1-16 16,1 1-18-16,3 2-1 0,-5 2-11 0,0 0 9 0,0 0 4 0,0 0-6 15,0 0 10-15,0 0-11 0,1-1-1 0,-1 1 15 16,1 0-11-16,0 0 15 0,0 0-1 0,0 0 0 16,0 0 14-16,1 0-11 0,8 2-4 0,-9 3 3 15,1-1-15-15,-2 2 13 0,-4 1-12 0,4 3 9 16,-5-1 0-16,2 4 0 15,-1 3-15-15,0 0 6 0,-2 3-3 0,-4 7 4 0,-1-1-2 0,-3 3-1 16,-3 6-5-16,2-3 1 16,-3 2-6-16,-2 2 13 0,1-2-4 0,-2 4 6 0,0 2 6 0,0-1-5 0,-3 3 12 15,-2 2-13 1,1 0-6-16,0 4 13 0,-2 2-9 0,-6-4 13 16,3 0-3-16,-2 2-8 0,3-2 7 0,2 3-8 15,5 3-14-15,-8-5 17 0,4 0-13 0,-1 3 16 16,-4-5 8-16,2 5-14 0,0-1 12 0,3 0-14 15,-5-2 1-15,5-2 11 0,-7-1-7 0,4-2 8 0,4 0-4 16,4 0-5-16,5-9 1 0,-5-1-2 0,1-5 2 16,-1-4 5-16,4 1-9 0,8-4 6 0,-2-1-13 15,0-1-24-15,3-4-7 0,-3-3-10 0,6-1-47 16,1-5-33-16,4-4-45 0</inkml:trace>
  <inkml:trace contextRef="#ctx0" brushRef="#br0" timeOffset="20035.08">9928 9089 430 0,'8'-9'49'0,"-1"0"81"0,-3 1-62 0,2 1-40 0,-2 1 1 0,-1 5-15 16,-1-1-22-16,4 2 18 0,-4-1-14 0,-2 1 16 0,0 0-17 15,0 0 8-15,0 0 12 0,0 0-5 0,0 0 15 16,0 0 19-16,0 0-12 0,2-1 15 0,-7 4-14 0,-1 2-18 15,-1-1 7-15,2 5-11 0,-3 0 1 0,0 1-14 16,1 3-4-16,-6 3-3 0,-1 3 6 0,1 3 0 16,-4 0 6-16,-2 3-5 0,-1 0-8 0,2 4 12 15,-4 4-10-15,-1 2 12 16,-1 1-3-16,-6 2-1 0,-2 1 9 0,1 4-9 16,-3 1-15-16,0 0 20 0,1 1-16 0,-8-1 19 0,3 2-12 15,-3 1 4-15,0 3 7 0,-3-1-4 0,-2-1-4 16,-2 2 1-16,3-3-3 0,1-2 3 0,4-1 9 15,4-7-8-15,1 2 4 0,5-3-7 0,0 0-6 16,2 0 9-16,3-4-14 0,4-4 10 0,-1-1-21 0,2-4-15 16,3 1-2-16,2-1-12 0,2-2-35 15,2-4-21-15,0-4-50 0</inkml:trace>
  <inkml:trace contextRef="#ctx0" brushRef="#br0" timeOffset="20454.21">10676 9698 609 0,'0'-8'103'0,"0"3"-9"0,-1-1 21 0,-3 5-51 16,4 1-41-16,0 0-16 15,0 0-14-15,-1 0 6 0,0 0-3 0,0 0-2 0,0 0 3 0,1 1-4 16,-23 12-5-16,17-9 17 0,1 2-13 0,-1 1 13 15,-2 1 0-15,-1 3-5 0,0 0 8 0,-7 2-11 16,7 1-10-16,-3 2 16 0,-1 1-11 16,-2 3 13-16,-2 3 1 0,1 5-13 0,-2 1 13 15,-3 4-15 1,-3 3 0-16,-2 3 9 0,-1 1-10 0,-2 3 10 0,1 2-5 0,-4 5-49 0,0-1 7 16,-2 8-23-16,-7-1 2 0,-1 4 19 0,-4 3-22 15,-2-1 15 1,2 2-29-16,-1-4-39 0</inkml:trace>
  <inkml:trace contextRef="#ctx0" brushRef="#br0" timeOffset="21098.32">10946 10840 335 0,'-8'-1'220'0,"0"3"-92"0,4 7-129 0,2 2-5 0,-1-1-13 15,-4 2 23-15,-4 1-20 0,0 4 22 0,-1-3-11 16,1 1 5-16,2-1 4 0,-2-1-2 0,1 1-11 0,-3-1 31 15,2 2-8-15,2 0 19 0,-2 0 10 0,-1 1-14 16,-2 2 10-16,2 1-15 0,-3 2-12 0,1 1 13 16,0 2-18-16,0 2 17 0,-3 4-10 0,2 6-16 0,-2 2 13 15,1 4-17-15,-1 0 1 0,-5-1 12 0,-1 3-6 16,-3 2 10-16,6 0-3 0,-2 5-6 0,-1 0 5 16,1 0-6-16,-9-1-15 0,0-2 15 0,5-3-21 15,0 3 20-15,2-3-11 0,-1 2-26 0,1-2 8 0,0-1-17 16,2 0-18-16,0-1-9 0,1 0-39 15,2-3 13-15,0-3-65 0</inkml:trace>
  <inkml:trace contextRef="#ctx0" brushRef="#br0" timeOffset="21526.54">10646 12157 506 0,'-4'2'69'15,"-3"1"127"-15,0 1-150 0,1 2-25 0,-1 2-21 16,-2 3 9-1,0 0-7-15,-1 2-5 0,2 2 9 0,-1 1-10 0,2 1-2 0,-7 2 7 0,1 1-10 0,1 2 10 16,-4 3 3-16,3 2-7 0,-1-1 11 0,-3 4-13 16,1-2-6-16,1 0 17 0,-3 1-11 0,3 0 14 15,2 3-9 1,-4 3 1-16,2 1 2 0,-2 0-2 0,-2 1-2 0,1 1 4 16,-1 2-5-16,1 1 3 0,-4-1-3 0,0 3 0 15,-4-2 5-15,-2 6-5 0,-1 0-14 0,-3 0 14 16,2 2-12-16,-3-3 11 0,-1-1-15 0,-1 2 3 15,-1-2 6-15,2-1-4 0,0 2-1 0,-1 0 13 0,-3 1-8 0,1-2 9 0,0 0-2 0,-1-3 4 16,2 0 3-16,-1-4 0 16,0-1-13-16,0-2 9 0,1-1-15 0,3 0 12 15,1 0-29-15,4 1-35 0,0-2-13 0,0-5-13 16,4-4-57-16</inkml:trace>
  <inkml:trace contextRef="#ctx0" brushRef="#br0" timeOffset="22272.38">9228 13307 288 0,'-8'-1'4'0,"-1"1"31"0,2 0-8 0,2 2 16 0,-4 0-12 0,6 1-23 15,-2 0 8-15,-1 1-12 0,3-2 2 0,-7 1 14 16,5 1-7-16,0 1 12 0,-1 0 3 0,1 2 6 15,-5-1-1-15,3 2 1 0,-6 0-23 0,3 0 9 16,2 5-9-16,-4-3 10 0,2 3-5 0,-4 3-15 16,0-1 4-16,0 5-6 0,-4 1 4 0,-2 4 1 15,-3 2-4-15,0 3 2 0,-2 1 5 16,-1 0-9-16,-4 2 9 0,-6 3-12 0,0 0-3 0,-9 2 11 16,2 3-6-16,0 0 8 0,0 2-3 0,-4 3 0 0,-2-1 4 15,-2 1-5-15,-5 2-17 0,-7-1 21 0,4 2-16 0,1-3 20 16,1-1-5-16,9 2-2 0,-3-1 7 0,1-2-8 15,0-2-9-15,0-8 14 0,4-5-5 0,4-3 10 16,1-2-1-16,7-3-8 0,0-2 3 0,8-5-5 16,4-1-7-16,3-3-6 0,-1-3-32 0,7-3 13 15,-3-3-72-15,8-2-92 0</inkml:trace>
  <inkml:trace contextRef="#ctx0" brushRef="#br0" timeOffset="22778.76">8054 12780 273 0,'-4'-3'44'0,"0"1"56"0,-2-1-25 0,3 1 29 0,-2 0-65 0,1 1-16 16,0 1 1-16,1 0-8 0,3 0-22 0,0 0 15 31,0 0-11-31,-1 0 13 0,0 0-7 0,1 0 13 16,-2 0 11-16,1 1-3 0,-1 0 9 0,0 0-5 15,-30 8-14-15,25-6 8 0,0 0-19 0,-3 4-3 16,-3 0 4-16,-1 6-5 0,-2 1-12 0,-4 5 14 0,1 2-11 15,-7 2 11-15,-1 1-6 0,-2 1-14 0,-3 3 6 16,0-1-11-16,-1 6-19 0,-2-1 25 0,0-2-14 16,-5 2 19-16,-1-3 2 0,-1-1-1 0,1 0 8 15,-4-4-7-15,5-2-6 0,1-2-5 0,1 2-29 16,5-3 12-16,-2 1-54 0,4-3-43 0</inkml:trace>
  <inkml:trace contextRef="#ctx0" brushRef="#br0" timeOffset="23317.25">7452 11972 218 0,'8'-17'-7'0,"-2"0"27"0,-1 1-20 0,-3 2 25 0,5 1-16 0,-2 1 26 0,-4 1 21 0,2-3-6 15,-2 3 13-15,5 1-10 0,0 2-13 0,-2-1 12 16,0 1 12-16,-3 0-16 0,-2 0 3 0,1 4-11 15,0 4-21-15,0 0-10 0,0-1-7 0,1 0 2 16,0 0-2-16,0 0-4 0,0 0 4 0,-1 0-7 16,1 0-16-16,1 0 13 0,-1 1-12 0,-1 0 14 15,6 5 4-15,-10 1 2 0,-2 1 9 0,2 2-7 16,-4 2-1-16,-3 1 14 0,0 3-10 0,-7 3 10 0,1 1-4 16,-1 4-5-16,-3 2 8 0,-4 4-9 0,-3 1-14 0,0 1 16 15,-1 1-12-15,1 0 15 0,0 0-2 16,-2 4-10-16,2-2 10 0,-3 2-12 15,-1-1 4-15,-4-5 4 0,-4 2-8 0,5-2 6 0,-5 0-5 0,6 1 6 16,-4 0 3-16,-1-1-1 0,2 0-16 0,-1 1 18 16,3 0-15-16,0 2 16 0,-2 2-6 0,0-3-9 15,0-2 1-15,6-4-10 0,0-5-18 0,5-1 22 16,0-3-20-16,4-1 18 0,1 0-20 0,4-4-22 16,0-2 11-16,4-3-20 0,4-2-2 0,0-3-20 15,5-2-23-15</inkml:trace>
  <inkml:trace contextRef="#ctx0" brushRef="#br0" timeOffset="23934.98">7792 10780 868 0,'-2'-3'32'0,"2"-1"-2"0,0 2 0 0,0 2-6 16,0 0-35-16,0 0 9 15,0 0-13-15,0 0 13 0,0 1-6 0,-5 11 8 0,2-3 4 16,-1-5 0-16,0 3-8 0,-3 1 10 16,0-3-9-16,-1 1 10 0,-2 0-4 0,-1-2-3 0,-2-1 8 0,0 2-8 15,0 1-8-15,0 3 15 0,-3 1-9 16,-3 1 13 0,0 1-3-16,-3 2 2 0,-1 4 0 0,-4 0-2 15,1 1-16-15,-6 3 9 0,-3 4-9 0,-2 2 10 16,3 4 4-16,-5 4-4 0,3 0 3 0,-5 5-5 15,-6 0-10-15,4 4-5 0,-4 1-1 0,1-2 1 16,-2 0 18-16,-1-5-10 0,-1-1 9 0,4-2-12 16,-1-1 0-16,5-1 10 0,1-2-16 0,3-1 13 15,-6 2-15-15,5 0-18 0,-4-2-3 0,4-4-10 16,4-2-33-16,2-7-18 0,5-3-44 0,5-1 11 16,1-4-53-16</inkml:trace>
  <inkml:trace contextRef="#ctx0" brushRef="#br0" timeOffset="24584.64">8623 9832 110 0,'-2'-9'48'0,"1"0"-4"0,0 2-31 0,-1 1 20 0,2 1-28 0,-1-2-6 15,0 2 6-15,0 0-8 0,-1-1-16 0,2 3 42 16,0 3-7-16,0 0 26 0,0 0 57 0,0 0-31 16,-1 0 20-16,-1 0-30 0,1 0-31 0,0 0 1 15,0 0-25-15,-18 5 17 0,14 4-7 0,1 1-12 16,-3 2 21-16,-1 2-21 16,-1 0-4-16,1 4 11 0,-4 5-14 0,0 1 15 15,-2 1 0-15,-3 2-6 0,-2 2 6 0,-2-2-8 16,-5 1-6-16,-1 0 14 0,-3-3-7 0,-3 2 11 15,1 1-3-15,-3 3-6 0,1-1 9 0,-3 2-9 16,-1 1-11-16,-4 3 24 0,-3 1-19 0,-7 2 21 16,-2 1-19-16,-3 0-8 0,-4-3 4 0,0-2-9 15,2-3-17-15,2 0 29 0,3 1-10 0,2-1 17 16,-3-3-3-16,6-5-3 0,1 1 0 0,6-3-4 16,8 0-8-16,2-1 17 0,3 3-12 0,3-4 11 15,1 0-16-15,2 3-53 0,3-1 2 0,-1 0-23 16,3 1-19-16,-4-1 1 0</inkml:trace>
  <inkml:trace contextRef="#ctx0" brushRef="#br0" timeOffset="25061.8">7563 9436 329 0,'-10'-1'42'0,"0"2"-32"0,-1 4 6 0,-3 2-15 0,-1 6-4 0,0 2 8 0,-2 4-6 0,-3 6 8 16,0 0-6-16,-5 5-5 0,2 2 4 16,1 4-6-16,-2 4-7 0,0 3 28 0,-1 4-20 15,-3 3 22-15,2 2-4 0,-1 6-11 0,-1 5 13 16,-3 7-15-16,-5 4-6 0,-7 9 11 0,-5 6-63 16,-10 4 30-16,-1 6-144 0</inkml:trace>
  <inkml:trace contextRef="#ctx0" brushRef="#br0" timeOffset="27384.06">17889 10082 623 0,'3'-16'80'0,"-2"0"235"0,3 1-273 0,-4 4-6 0,8 2-9 0,-6-1 2 15,2-1-30-15,5 3 14 0,-3-5-10 0,-2 2 15 16,3 0 8-16,-5-3 15 0,2 6 17 0,3-1-6 16,-3 0 4-16,1 5-15 0,-1-5-3 0,3 5-4 15,-7 0-23-15,5 1-6 0,-5 3-9 16,0 0 4-16,0 0-18 0,0 0 15 0,8 8-8 16,-1 1 11-16,-4 0-5 0,0-1-3 0,3 2 0 15,-7 1-2-15,-3 3 0 0,1 3 5 0,-4-2-2 16,3 5 2-16,-1 0 5 0,-2 0-5 15,3 4 6-15,-3-4-6 0,-1 2 2 0,3 0 7 16,3 0-3-16,-6-1 6 0,2-1-7 0,-3-3 2 0,4-1 0 16,1 0-1-16,-2-3-12 0,6-2 18 0,-6-3-9 15,0-3 12-15,6-5-8 0,0 0 8 16,0 0 9-16,0 0-3 0,0 0 9 0,0 0 3 16,-1-9-4-16,8 0 5 0,-6-3-20 0,10-2-4 15,-1-4-5-15,1-3 2 0,0-2 6 0,-5-3-8 16,4-1 1-16,-1 0-3 0,1 1 6 0,5-2-2 15,-4 1 2-15,0 4-4 0,-3 1-12 0,4 10 14 16,-4 3-5-16,-1 4 9 0,0 4-14 0,-5-1-5 16,3 3-6-16,-1 5 3 0,0 0-2 0,3 6 18 15,-1 4-4-15,-1-1 6 0,2 3-3 0,1 1 5 16,-5-4 2-16,4 3-1 0,0-2-5 0,0-1 4 16,-1 2-1-16,0 0 4 0,1 0-1 0,1-1-4 15,-1-2 3-15,0-2-2 0,-2-2 15 0,0-1-16 16,1-3 2-16,-1-1-6 0,0 0 0 0,0-3-9 15,1-1-8-15,-1-1-3 0,-1-2-33 0,0-2-61 16,-3-2-34 0,-1-2-9-16,0-3-52 0</inkml:trace>
  <inkml:trace contextRef="#ctx0" brushRef="#br0" timeOffset="27693.82">17687 9937 752 0,'-31'-7'96'0,"5"3"-3"0,2 1-10 0,4 2 2 16,3 0-60-16,0 0-11 0,4 1-10 16,6 1 5-16,3 1-2 0,4 0-7 0,0-2 3 0,0 0-4 15,0 0-9-15,12 0 28 0,-4-2-13 0,7-1 21 16,-1-1 2-16,5-2-8 0,-1 1 10 0,6-2-12 16,1 0-9-16,3 0 11 15,2 2-4-15,-3 1 7 0,-1 1-16 0,2 2-5 0,-3-1-4 0,0 1 2 16,1 3-2-16,-1-2 4 0,0-2-3 0,3 1 3 15,-1-4-3-15,3 3 1 0,2-2 4 0,-1-1-2 16,0 1-10 0,-3 0 11-16,1 0-10 0,-3-1 10 0,-3-2-6 0,-3 2-7 0,1-1 0 15,-4 2-5-15,2 1-21 0,-2 1-23 0,-1 0-27 16,-1 0 3-16,-4 2-39 16,-2 0-23-16,-4 0-28 0,1 0-3 0,0 1-46 15</inkml:trace>
  <inkml:trace contextRef="#ctx0" brushRef="#br0" timeOffset="28134.31">17616 10487 440 0,'1'-3'262'0,"-1"1"-131"0,0 0-64 0,1 2 6 16,4 1-56-16,2-1-3 0,-2 0 8 0,4 1-4 0,-1-1 1 0,3 1 11 15,1-1-9 1,2 1 11-16,0 0 3 0,0-1-8 16,0 1 8-16,3 0-10 0,0 0-8 0,4-1 6 15,0 0-3-15,2 0 7 0,2-1-8 0,4 1 1 16,5-2-3-16,2-2 3 0,1-3-10 0,8 0 9 16,-3-3-9-16,4 1 11 0,1 0 5 0,-5 1-16 15,-3-1 10-15,1-1-14 0,-2 3-6 0,-5-1 7 16,2 2-7-16,-5 1 8 0,-4 1-6 0,4 1-2 15,-5-1 0-15,-6-1-3 0,4 1-29 0,-5 0-8 16,-3 2-21-16,0 1 12 0,-4 0-12 0,-2 1-42 16,-2-4-2-16,-3 3-21 0,-1-1-26 0,-3 2-93 15</inkml:trace>
  <inkml:trace contextRef="#ctx0" brushRef="#br0" timeOffset="28549.92">18108 10531 527 0,'-5'-1'329'0,"5"1"-207"0,0 0-84 0,0 0 11 15,0 0-38-15,0 1-11 0,-10 13 12 0,10-8-13 16,5 1-3-16,-3 2 4 0,1-1-13 0,1 1 13 16,-1-2 6-16,-1 2-3 0,1 0 16 0,-2 2-15 0,0 1 13 15,1 1 10-15,-1-1-12 0,0 2 11 0,1-1-2 16,-2 1-14-16,0 3 9 0,0 0-12 15,2 1 5-15,0 0-7 0,2 0 0 0,-1-2-2 0,-1-2 6 16,2-2 3-16,0-2 3 0,1-2-3 0,-1-1-7 16,2-2 5-16,0-2-13 0,1-1 9 0,2-3-6 0,1-4-16 15,1-2 0-15,1-3-10 0,-1 1-17 0,1 0 0 16,-2-4-7-16,1 2 5 0,1-3 9 0,0 0 7 16,3 1 16-16,-3 0-11 0,1 4 12 0,-2 1 34 15,-2 2-3-15,-3 2 15 0,-1-1 0 0,-3 5-27 16,1 2-4-16,0 6-6 0,0 0-9 0,3 4 26 15,-1 0-3-15,0 2 12 0,-3 2 5 0,0 4-20 16,-2 1 8-16,2 1-14 0,-2-2-4 0,1-2 11 16,3 1-9-16,0-4 11 0,4 1 1 0,-7-5-2 15,2-3 3-15,1-3-7 0,3-2-18 0,2-1-53 16,-1-2-57-16,4-2-5 0,2-1-230 0</inkml:trace>
  <inkml:trace contextRef="#ctx0" brushRef="#br0" timeOffset="29220.89">19139 9595 622 0,'1'1'66'0,"-1"0"-32"0,-1 0-20 0,1-1 3 0,0 0-23 0,0 0 0 15,0 0 7-15,0 1-2 0,0 0-3 0,0 0 3 16,-2 0-4-16,1 0 6 0,0 1 17 0,0 0 11 16,1 0 8-16,-13 29-2 0,12-25-5 0,0 1 8 15,0 1-15-15,0 3 13 0,-2 1-21 0,2 3-9 16,0 3 6-16,0 3-8 0,-1 2-15 16,0 2 23-16,0 1-18 0,-2 2 21 0,1 4-14 0,0 1 11 15,-2 1-1-15,0 4 2 0,-1-2-22 16,-2 4 26-16,0-1-9 0,0 1 17 0,-2 2-1 15,0-1-5-15,3 1 6 0,1 0-7 0,3-1-16 16,-1 4 20-16,0-2-14 0,4-1 16 16,0-2-16-16,0-4 5 0,1 0 1 0,3-2 9 15,0-1 79-15,3-4-130 0,1-3 54 0,3-2-80 16,0-3 67-16,2-2-2 0,1-3 2 0,-1-3-3 16,3-2-13-16,-1-3 3 0,2-5-20 0,1-1 12 15,0-3-30-15,2-4-41 0,3 0-13 0,3-4-14 16,-2 0-38-16,-2-3-78 0</inkml:trace>
  <inkml:trace contextRef="#ctx0" brushRef="#br0" timeOffset="29599.12">19374 9906 551 0,'-1'-15'88'0,"0"2"31"0,-2 1 71 0,1 3-161 0,1 4 11 0,1 0-12 0,0 5-21 16,0 0 9-16,0 0-15 0,0 0-6 16,0 0 6-16,1 0-9 0,0 0-5 0,0 0 20 0,0 0 0 15,1 1 11-15,15 12 15 0,-14-9-7 16,2 3 6-16,-1 0-8 0,0 3-11 0,1 4 7 15,0-1-11-15,2 5 10 0,-1 3-6 0,0 2-7 16,0 0 7-16,-2-1-8 0,1 1-8 0,-2 2 7 16,1 1-8-16,-2 1 8 0,2 1-1 0,-3 0 7 0,-1 0 3 15,0-5-1-15,0 2-1 0,0-5-2 16,-1 0-6-16,1-1 3 0,-2-2 5 0,2 1 1 16,2-3 6-16,-1-6-7 0,-1-2-12 0,0-1-2 15,0-5-26-15,0-1 11 0,0 0-39 0,0 0-36 16,0 0-13-16,0 0-16 0,6-5-77 0</inkml:trace>
  <inkml:trace contextRef="#ctx0" brushRef="#br0" timeOffset="30076.3">19385 9908 414 0,'-5'-12'50'0,"0"1"66"0,4 3-30 0,1 2-43 15,6 1 0-15,-3-3-17 0,2 5-22 16,-3-2 14-16,1 1-10 0,3 1 14 0,0 1 3 0,2-2 8 16,1 1 14-16,0 2-7 0,-1-2-15 15,0 3 7-15,3 0-21 0,-2-1 18 0,3 2-18 0,-2 1 0 16,0 1 1-16,3 2-2 0,-2-1-17 15,1 1 13-15,-1 1-11 0,0 2 13 0,1-1-7 16,-2 2-1-16,3 1 4 0,-2-4-5 0,1 4-14 16,1 1 23-1,-5-1-10-15,3 4 15 0,2-2-14 0,-4 3 1 16,0 2 1-16,0 0-1 0,-3-1-8 0,-1 0 9 0,2 1-3 0,-6-3 6 16,2 2 5-16,-2-1 1 15,0 0 7-15,1 3-4 0,0 2 9 0,-3-1-3 0,-3-1 2 0,0 0-3 16,1 1-3-16,0-1 7 15,-1 0-6-15,-2-1 6 0,-3-2-16 0,2 1 14 16,-1 0-4-16,-1 2 8 16,0-4-12-16,1 1-2 0,-1-3-1 0,0-3 3 15,1 3 8-15,-1-4-16 0,0 4 2 0,0-3-6 16,0-2 9-16,1-2 8 0,1 0-2 0,-1-1 2 16,0-3-21-16,1 3-6 0,-2-4-18 0,1 0 5 15,-1 3-61-15,1-4-48 0,-1 1-25 0,2 0-9 16,-3 0-53-16</inkml:trace>
  <inkml:trace contextRef="#ctx0" brushRef="#br0" timeOffset="31343.07">19982 10465 269 0,'3'-1'37'15,"2"0"33"-15,0 0 26 0,1 1 7 0,-1 0-90 0,3 3-3 16,-2-3 3 0,-1 2-4-16,2-1-15 0,-1 0 13 0,-2 1-8 15,1-2 10-15,-1-1-2 0,0-2-4 0,-3 1 11 16,2-2-7-16,0 1 16 0,-2-1 13 0,4-1-9 15,-2-1 10-15,-3 0 1 0,0-5-18 0,0 1 5 16,0-2-12-16,1 0-13 0,-1 0 9 0,0-1-14 16,-1-1 10-16,-4 2-2 0,3 1 1 0,0 1 12 0,-2 0-9 15,2 1-6-15,0 2 1 16,-2 1-9-16,2 4 7 0,0-1-3 0,-2 3 0 0,4 0 3 0,0 0-4 16,0 0-15-16,0 0 17 0,-1 1-5 0,-15 12 9 15,11-6 1-15,2 1-3 0,0 1 0 0,-1-2-1 16,1 3-14-16,2 1 23 0,-2 0-9 0,2 3 13 15,-1 0 2-15,1-1-11 0,0 1 12 0,1-1-14 16,0 4-1-16,1-3 11 0,0-1-9 0,4 1 13 16,-2-4-3-16,2 0-3 0,-1 1 6 0,1-2-7 15,3 0-7-15,0-2 16 0,-2-1-7 0,5-1 10 32,-2-2-9-32,1-1 4 0,7 1 0 0,-2-3 1 15,4 0-14-15,-5 0 16 0,1-4-15 0,-4 0 15 16,-3-2-12-16,5-3-3 0,0 3 9 0,-1-4-10 15,0 1-12-15,1-1 21 0,-10-3-17 0,2 0 20 16,-2-1-8-16,2 4-7 0,-2 0 7 0,-3 0-8 16,1 1-4-16,-1 1 9 0,0 1-6 0,0 4 7 15,0 3 1-15,0 0 2 0,0 0 8 16,-13-11-6-16,13 11-16 0,-2 0 17 0,0 3-18 16,1-3 20-16,-6-1-6 0,4 2-9 0,2 1 8 15,2 6-10-15,0-1-3 0,-1-1 13 0,-1-2-6 16,1-2 9-16,0 3-4 0,1-3 1 0,5 2 9 15,-2-2-5-15,1 0 4 0,3-2 1 16,-1 0-13-16,3 0 10 0,3-1-4 0,0-2-21 16,2-3 1-16,-3-3-14 0,4 1-21 0,-3-2 5 15,0 1-11-15,0-1 9 0,-2 0 7 0,-2 0 24 16,0 2 5-16,-3 2 2 0,-1 2 6 0,-2 0 13 16,-1 3-4-16,1 1 6 0,-3 4-6 0,0 6 11 15,0 1 9-15,-3 2-3 0,1 7 1 0,-1-2-2 16,-1 3-12-16,0 0 7 0,-1-1 1 0,1 2-7 15,-2 2 11-15,0-2-12 0,1 0-13 0,-2 1 19 16,-2 0-16-16,1 1 20 0,0-3-4 0,-1-2-1 16,-2-2 12-16,2-3-9 0,-1-1-3 0,3-2 7 15,-1-4-10-15,-1-3 12 0,4 2 1 0,0-4-4 16,-3-1 9-16,6-2-7 0,-3-2 9 16,2-5-34-16,3 1-16 0,0-2-4 0,1-4-28 15,2 1-36-15,2-2 4 0,2 1-20 0,-1 1-9 16,2-3-4-16,-1 1-81 0,1-2 32 0,4 2-141 15</inkml:trace>
  <inkml:trace contextRef="#ctx0" brushRef="#br0" timeOffset="31818.8">20607 10218 440 0,'0'0'139'0,"0"0"-75"0,0 0-33 0,0 0-1 0,0 0-43 0,0 0 24 0,0 0-4 16,0 0 14-16,0 1 14 0,1 0-4 0,13 13 17 15,-11-5-11-15,-3-3 9 0,2 6 2 16,1 0-10-16,0 0 8 0,0 2-16 0,-1 1-5 16,-2 1-3-16,0 5 1 0,2 0-11 0,0 2 16 0,3 1-11 15,-6-2 13-15,1 2-11 0,1-2 4 16,-1-2 4-16,2 2-3 0,0-2-12 0,-3-1 12 0,7-1-9 15,2 0 11-15,-5 1-2 0,5-5-9 16,-3-2 13-16,2-2-11 0,4-3 7 0,-1-3-2 16,3 1 2-16,-1-4 1 0,0 1 2 0,2-2-5 15,-2-3-8-15,1-1 4 0,0-2-17 0,-2-2-16 16,0-2-7-16,-2-2-5 0,-1-4-39 0,-1-2-58 16,-1 0-46-16,-1-2-8 0,1 0-150 0</inkml:trace>
  <inkml:trace contextRef="#ctx0" brushRef="#br0" timeOffset="31977.34">20650 10444 571 0,'-3'3'92'0,"-2"-4"145"15,1 1 70-15,-4-2-173 0,6 4-61 0,2 0-40 16,0-2-10 0,0 0-3-16,0 0 3 0,11 3-14 0,1-5-9 15,5-2-2-15,4-1-45 0,3-6-18 0,1-2-17 0,1-3 1 0,-1-1-16 0,-3-2-37 16,2 0-83-16,-3-4 14 0,-3-3-175 15</inkml:trace>
  <inkml:trace contextRef="#ctx0" brushRef="#br0" timeOffset="32373.51">20948 9635 707 0,'4'-22'122'0,"-4"4"-12"0,3 0 34 0,2 2-46 31,2 4-11-31,3 5-40 0,2 2-20 0,-1 3 2 15,2 2-24-15,-2 2-11 0,-2 3-4 0,0 6-3 16,-4 0-5-16,4 6-3 0,-1 0 4 0,-4 1-3 16,2 2 14-16,-6 2 0 0,0 2 7 0,0 1-3 15,-4 0-4-15,1 1 15 0,-2-1-9 0,-2-3 14 16,-2-1 10-16,-1-5-8 0,8 2 12 0,1-5-11 16,4 0-1-16,3-2 13 0,-6-5-7 0,4 0 11 15,0-1-2-15,1-3 1 0,6-2 3 0,1 0-2 16,3-3-22-16,6 1 8 0,-8-3-9 0,12-1 11 15,0 1-11-15,-3-4-12 0,5 3-13 16,-2-1-2-16,-1 2-42 0,-2-2-29 0,1-1-37 16,-2 2 5-16,0-2-78 0,-3 3-132 0</inkml:trace>
  <inkml:trace contextRef="#ctx0" brushRef="#br0" timeOffset="32643.67">21397 10182 964 0,'0'0'61'0,"0"0"-11"0,0 0-35 16,0 0 24-16,0 1-30 0,0 0 15 16,0 0 0-16,1 0 6 0,16 9-10 0,-6-12 12 15,0 0 6-15,4-2 5 0,-5-1 16 0,0 0-10 16,3-1-11-16,0 0 5 0,0 1-27 0,5-2-10 15,0 2-6-15,3-1 0 0,-2 0-9 0,6 2-44 16,-3-1-19-16,-1 0-12 0,3 3-67 0,-4-2-36 16,1 0-69-16,-3 0 17 0,1 0-66 0</inkml:trace>
  <inkml:trace contextRef="#ctx0" brushRef="#br0" timeOffset="32944.87">21926 9627 1060 0,'4'-13'77'16,"-2"1"-3"-16,-1 4-40 0,1 3 30 0,-2 0-40 0,-1 4-33 16,0-1 6-16,6 3-17 0,0 0-1 0,3 2 10 15,3 1-13-15,-1 2 11 0,-1-1 0 16,-2 2 12-16,1 0 16 0,-4 2-7 0,1 3 3 15,5 3 17-15,-3 1-12 0,1 5 16 16,1 2-13-16,-1 3-16 0,0 4 5 0,2 1-7 0,-1-2 16 16,2 1-15-16,-5-2-4 0,0 0-1 0,1-1 15 15,-1-1-4-15,2-1 9 0,-3-5-12 16,-1 0-10-16,0-1 4 16,0-3-13-16,-3-3 9 0,1-3-16 0,-2-2-53 15,1-3-29-15,0-2-11 0,-1-3-83 0,0 0-83 16</inkml:trace>
  <inkml:trace contextRef="#ctx0" brushRef="#br0" timeOffset="33294.53">22019 9612 720 0,'3'-16'117'0,"-1"3"30"0,-2-2 71 0,-2 4-186 16,2 4 8-16,0 4-27 0,2-1-2 0,9 4-12 15,-7-3-38-15,9 2 12 0,-1 1-7 0,1 0 11 16,5 0 12-16,-3 0 0 0,1 1 11 0,-2-1-7 16,0 3 9-16,1 0 15 0,1 2-8 0,-1 6 12 15,1-1 0-15,-2 5-12 0,1 0 3 0,1 1-8 32,-1 3-15-32,0 2 14 0,-1 2-9 0,-3 2 11 15,2 1 0-15,-2 1-3 0,-7 0 5 0,2 0-7 16,-4 0-10-16,-1-1 8 0,0 1-6 15,-1-4 8-15,-8 2 0 0,2 0-3 0,-3-4 8 16,-6 2-8-16,1-5-13 0,-2-2 20 0,0-1-11 16,3-4 14-16,-5-1-3 0,1-1 4 0,0-2 3 15,1 0-1-15,-1-2-14 0,4-2 12 0,-3 0-12 16,2-2 11-16,1 1-36 0,2-2-69 16,2-1-25-16,1-1-21 0,-1-2-110 0</inkml:trace>
  <inkml:trace contextRef="#ctx0" brushRef="#br0" timeOffset="34327.43">22402 10079 957 0,'4'-6'43'0,"2"1"-30"16,5 1 8-16,4 3-18 0,-5-4-14 0,10 0-13 15,-3-2-12-15,3 0 4 0,1-2 10 0,-6 0 8 16,2-1 21-16,-7-7-13 0,1 4-7 0,-3-5 28 16,-2-2-21-16,1 5 25 0,0-2-9 0,-1 2 2 15,1 0 8-15,-3 2-6 0,0 0-5 0,-1 4 4 16,-2 1-6-16,0 2 2 0,-1 6-9 0,0 0-2 16,0 0-11-16,0 0 3 0,0 0-25 0,-10-1 34 15,6 4-7-15,-3 0 15 0,0 2 0 0,2-1-1 16,0 2 7-16,1 5-5 0,0-3-8 0,-1 4 17 15,2 0-12-15,-1 0 15 0,1 0-6 0,2 2-7 16,-3 1 5-16,3 1-7 0,1 0-10 0,0-3 21 16,1 1-12-16,0 0 17 0,2 0-6 0,2-1-5 15,-1-2 9-15,2-1-9 0,-1-2-7 0,1-3 13 16,1 2-14-16,1-4 15 0,0 0 0 16,0-1-12-16,1-2 10 0,0 0-13 0,0-2-8 15,1-1 5-15,-1-2-11 0,-2-1 8 0,2-1-8 16,-1-2 3-16,-1 0 5 0,1-3-4 15,-2 1-4-15,-2-2 15 0,1 1-4 0,-1 1 7 16,-1 2-2-16,0 1 0 0,-3 1 5 0,5 3-2 16,-6-2-4-16,1 5 2 0,0-2-10 0,0 3 7 15,0 0 2-15,0 0-11 0,0 0 7 0,0 0-11 16,0 1 0-16,-8 10 15 0,8-4-3 0,0 0 9 16,1-1 3-16,-4-1-6 0,3 1 7 0,-1 1-6 15,2-1 2-15,2 2-1 0,-1-2-4 0,4-2 2 16,0 0 7-16,4 0 3 0,-1-2 3 0,-1 0-3 15,1 0-14-15,-1-2 11 0,1-1-10 16,1 0 11-16,-3-3-15 0,8 0-8 0,2 1 4 16,-8-6-7-16,7 2-11 0,-9-2 20 0,3 0-15 15,4 2 17-15,-4-3 0 16,4 3-2-16,-7-1 6 0,-2 2-6 0,1 3-8 0,-5 1 12 16,-1 2-8-16,0 0 8 0,4 7-15 15,-3-1 5-15,2 3 7 0,-3-1-1 0,0 3 9 0,-1-2-7 16,1 1 0-16,-2 4 0 0,-1-4 1 0,1 3 6 15,0 0-4-15,-5-2 4 0,1 2-8 0,-2-1 1 16,-2-1 2-16,2 1 1 0,-2-2 7 0,-2 2-2 16,1-4 7-16,1-1-5 0,-3-1-5 0,3-3 13 15,0 1-14-15,3-3 16 0,7-1 4 0,0 0-9 16,0 0 19-16,0 0-15 0,0 0 17 0,0-1 1 16,-4-13-18-16,4 6 10 0,5 0-29 0,2-3-15 15,1 1 10-15,2 1-12 0,1 0 9 0,1 0 6 16,-1 1-9-16,2 0 8 0,0 2-5 0,1-1 6 15,-2 0 3-15,1 2-1 0,1-2-6 0,-2 2 6 16,1 1-6-16,-3 1 6 0,-1 0 1 0,-3-2-1 16,1 3 5-16,-2-2-5 0,0-1 0 0,-1 2 8 31,-1-7-1-31,-2 5 3 0,0-1 2 0,-1-1-9 0,0 1 2 16,0-4-4-16,0 5-3 0,-1 0 4 0,1-1 0 15,0 5 4-15,-1-6-1 0,-2 4-3 0,3 3-2 0,0 0 0 0,0 0 11 0,0 0-13 16,0 0-2-16,0 0-6 15,0 0 4-15,0 0 4 0,-8 8 4 0,6 0-2 16,2 1-6-16,0 3 10 0,1 1-2 0,4 2 6 16,-4-1-3-16,3-1-2 0,0 1 2 0,0-3-3 0,1 0-2 0,1 0 10 15,-1-1-4-15,0-1 6 0,1-1-5 0,-2-2-2 16,2-1-3-16,0-1 1 0,-3-1-9 0,3-1-45 16,-2-1-26-16,1-1-4 0,1-1-69 0,-2-2-94 15</inkml:trace>
  <inkml:trace contextRef="#ctx0" brushRef="#br0" timeOffset="34862.61">23266 10038 503 0,'0'-4'97'0,"1"-1"-54"0,1 2-24 0,0-2 2 0,0 1-26 0,2 1-83 0,-3-1-31 0,7 1-15 16,-7 0-52-16</inkml:trace>
  <inkml:trace contextRef="#ctx0" brushRef="#br0" timeOffset="35115.49">23296 10053 347 0,'-2'-2'95'0,"2"2"205"0,0 0-222 0,0 0-53 15,0 0-21-15,2 3-1 0,0 2-5 0,-2 2-3 16,0-2 8-16,-1 2-7 16,0 0-8-16,-1 0 19 0,-6 1-7 0,7 1 11 0,-7 0 4 0,0 1 10 0,3 1 6 15,-1 2-2-15,1-2-16 0,0 1 2 0,-1-1-10 16,-3-1 10-16,2 1-1 0,-2-1-8 0,3-1 4 15,0-1-10 1,4-1-36-16,-5-3-22 0,1-2-42 0,5-2 14 0,-2-2-86 16</inkml:trace>
  <inkml:trace contextRef="#ctx0" brushRef="#br0" timeOffset="35640.83">23381 9790 832 0,'4'-10'138'0,"-3"3"-81"15,-1 0 6-15,0 3-3 0,0 4-37 0,0 0-23 16,0 0-18-16,6 3 8 0,0 1 1 16,1 0-6-16,2 1 12 0,0 1-11 0,1 2 11 0,-2-1 19 15,1 3-2-15,-1 0 9 0,0 0 3 0,0 2-18 16,-3 1 3-16,1 2-9 0,0 1-2 0,-2 2 1 15,1-1-1-15,-1 3 3 0,0 2 0 0,-2-3-1 0,-1 1 1 16,0-3 0 0,0-4-8-16,-1-1 12 0,-1-2-5 0,0-3 9 0,-1 1-11 0,1-4 2 0,-3 1 3 15,2-2-1-15,0-1-9 0,2-2 23 0,0 0-7 0,0 0 17 32,0 0 7-32,-1 0-7 0,1 0 5 0,-1 0-7 15,-1-1 5-15,-12-15-13 0,12 9-3 0,2-1-2 16,0-3 5-16,3 0-5 0,-2 0 3 0,3 0-7 15,2 0-6-15,-1 1 8 0,0-4-9 0,2 2 9 16,-1-1-4-16,2 4-13 0,2 5 7 0,-2-1-10 16,1 4 6-16,0 0-8 0,-3 1-3 0,1 2-1 0,1 1 11 15,0 0-7-15,-1 1 10 0,-1 2-9 0,1 1 15 16,-3 1-16-16,-1-1 0 0,-1 3-4 0,-2 1 8 16,5 1 7-16,-4 0 3 0,2-2-2 0,-2-1-10 0,-3 2 14 15,2-1-2-15,-1-1 8 0,-1 0-4 0,2-2-4 16,0 0 1-16,2 0-1 0,1 0-1 0,-1-2 9 15,-2-2-10-15,0-3 11 0,0 0 6 0,0 0-11 16,0 1 5-16,0 0-12 0,0-1-22 0,0 0-30 16,0 0-41-16,12 5 7 0,-10-7-101 0,4-1-178 15</inkml:trace>
  <inkml:trace contextRef="#ctx0" brushRef="#br0" timeOffset="36753.93">23616 9286 806 0,'0'-17'81'0,"1"1"86"0,0 2-68 16,4 3-38-16,-3 3-12 0,4 2-4 15,2 1-34-15,-6 3-14 0,6 0-1 0,-1 0-6 0,2 1-6 16,6 1 7-16,-8 1-10 0,5 2 11 0,-3 0 8 15,-4 2-10-15,3 1 4 0,-3 2-10 16,-8 2 0-16,1 2 7 0,-4 3 4 0,-2 3-1 16,8 4 12-16,-2 1 0 0,-3-1 3 0,-3 0-6 15,0-2-13-15,0-3 16 0,0-2-6 16,4-3 12-16,0-2-3 0,1-2 4 0,3-4 6 0,-1-3-1 16,1-1 11-16,0 0 28 0,7-1-6 0,1-2 13 15,-3-3-28-15,7-4-15 0,-3-3-7 0,4 1-2 16,-2-4-26-16,2 1-17 0,3-1-25 0,-2-1 8 15,4 1-32-15,-1-2-47 0,-2-1-1 0,4-1-28 16,-3 3-65-16</inkml:trace>
  <inkml:trace contextRef="#ctx0" brushRef="#br0" timeOffset="36988.25">23921 8896 1021 0,'1'-8'133'0,"-1"1"-42"0,1 2 1 16,2 3-19-16,-1 2-56 0,4 1-15 0,0 4-17 16,3 4 8-16,2 1-6 0,4 5 9 0,0 1 4 15,-1 1 0-15,1 2-2 0,5 4 5 0,-1 4-10 16,3 3 7-16,0 5 0 0,-8 1-4 16,4 4 5-16,-6 2-7 0,0 3-12 0,-1 4 24 15,-11-1-13-15,1 5 15 0,-3 2-5 0,-5 2-7 16,0 2 10-16,-5 0-11 0,0-1 0 0,-3-3 7 15,0 2-9-15,-7-4 8 0,-2 0-5 0,-3-4-40 16,-2-1-22-16,-5-3-8 0,0-2-70 0,-6-3-55 16</inkml:trace>
  <inkml:trace contextRef="#ctx0" brushRef="#br0" timeOffset="58530.23">5357 10549 729 0,'8'-13'89'0,"0"-2"299"0,1 3-387 0,-1-1-59 0,-3 1-33 0,-1 0-9 0,-1 1-82 16</inkml:trace>
  <inkml:trace contextRef="#ctx0" brushRef="#br0" timeOffset="59331.09">6691 10807 226 0,'9'11'41'0,"-3"-3"63"16,1-2-27-16,-5 0 33 0,1-3-62 0,0 5-21 0,-2-5 6 16,-1-3-16-1,0 0-28-15,0 0 15 0,0 0-13 0,0 1 15 16,0 0-7-16,0 0 5 0,0 0 0 0,0 0 1 16,0 0-16-16,0-1 14 0,-1 0-11 0,1 0 13 15,-1 0-1-15,-1 0-4 0,1 0 11 0,0 0-11 16,0 0-20-16,0 0 28 0,0 0-16 0,1 0 22 0,-3 0 0 0,1 0 6 15,-32-3 16-15,25 2-11 0,-1-1 1 0,-2 0 2 16,0 1-13-16,-1 1 12 0,-4-4-13 0,-3 3-9 0,-1-3 7 0,-7-4-8 16,3 2-11-16,-6-3 12 0,-2-2-13 0,2 2 15 0,-3-1 0 15,1-1-9-15,-2-1 9 16,1-1-11-16,0-1-4 0,-3-2 12 0,-3 2-11 0,-5 0 13 16,-6-3-6-16,-3-3 0 0,0-3 11 15,0-2-10-15,0-2-6 0,1 3 19 0,-4-2-13 0,-3-5 22 16,-4-1 13-16,-2-4-6 15,0-3 11-15,1 3-12 0,2-1-2 0,-4-1 1 16,-4 2-11-16,-3-3 8 0,-3 0-1 0,4 1-10 16,5 2 8-16,3 1-10 0,-2 0 0 0,4 1-5 15,0-1-1-15,-1-1 0 0,8 6 8 0,0-4-14 16,5 4 8-16,-4 2-9 0,3-3 5 0,-3 2-3 16,5 2-3-16,4-1 1 0,5 2 9 0,0 3-8 0,4 0 10 15,0 3-10-15,3-1 2 0,5 2 7 0,4 2 0 16,-2-1 4-16,-1 1 11 0,-4 0-8 0,0-2 6 15,8 4-9-15,2-1-7 0,-1 2 17 0,3 2-14 0,2 1 16 16,0 1-13-16,3 0-5 0,0 2 6 0,3 1-8 16,1-1-10-16,-1 2 17 0,2-1-12 0,3 2 15 15,1 2-6-15,2 0-6 0,4 3 3 0,0 0-5 16,0 0-6-16,0 0-3 0,0 0-8 0,0 0 5 16,0 0-1-16,0 0-19 0,0-1-1 0,0 0-12 15,1 0-36-15,11-14-11 0,-6 12-31 0,2 0 14 0,2-2-23 16,1 0-126-16</inkml:trace>
  <inkml:trace contextRef="#ctx0" brushRef="#br0" timeOffset="59707.13">4004 9083 1025 0,'16'-5'80'0,"-2"3"-25"0,2 1-2 0,-7 2-10 0,-1 3-37 0,-1-4-4 15,-4 1-4-15,1 1 2 0,-4-2-6 0,1 1-9 16,-1-1 6-16,0 0-8 0,0 10-8 0,-3-4 20 0,0-1-14 16,-3 1 18-16,-1-1 1 0,-2 2-7 0,-1 0 7 15,-4-1-9-15,1 2-6 0,-5-2 18 0,-2 0-17 16,1 1 17-16,-7-3-3 0,1 1-2 0,-4 1 16 0,-6-4-14 16,2 0-10-16,1-1 10 0,-2-1-6 0,3 0 9 15,1 2-3-15,2 0-5 0,3 0 5 0,0 0-4 16,6 1-1-16,0 0 11 0,-2-1-12 15,6 2 13-15,2-1 6 0,1-1-6 0,8 2 19 0,3-1-16 16,-2 0-2-16,4 1 18 0,4 3-14 16,-1 1 16-16,8 1-14 0,2 3-1 0,3 1-2 0,7 2-2 0,-3 2-18 15,3 1 12-15,-1 0-15 0,0 2 14 16,1-1-2-16,-4 2-2 0,0-2 12 16,-3 1-12-16,-1 2-3 0,0 1 1 0,-2 2-6 0,2 0 5 15,0 1 2-15,-3 1-13 0,3-2-17 0,-3 0-2 16,2 0-72-16,3 2-45 0,-1-1-69 0,8-1 20 15,-1 0-87-15</inkml:trace>
  <inkml:trace contextRef="#ctx0" brushRef="#br0" timeOffset="60227.92">6050 10369 169 0,'9'16'26'0,"4"-5"33"0,-3 2 33 0,-2-2-28 0,1 2-1 0,-3 0-3 15,1-2-31-15,-3 1 27 16,0-2-14-16,0 2-12 0,2-2 10 0,-2 0-12 16,0 2-10-16,3 1 11 0,-6-2-19 0,6 1 17 0,-2 0-6 0,0 0-14 15,-1 2 13-15,-1 1-16 0,1 0 2 0,-2 1-1 16,4-3-5-16,-1 0 3 0,-2-1-2 0,2 0 6 16,-2 0 2-16,-1 2-1 15,1 0-11-15,-2 0 22 0,5 1-11 0,-4-2 16 16,1-1-7-16,2 2-5 0,-2 1 10 0,1 2-10 0,-2-3-9 0,0 1 3 0,-1-1-10 15,-1-1 10-15,-1 2 7 0,-1-1-11 0,-2-3 12 16,-2 1-12-16,-1-2-2 0,2-1 12 0,-2 2-11 16,4-3 15-16,-2 1 1 0,-3-2-1 0,2 1 9 15,-7-2-8 1,5 0-4-16,-3 1 17 0,-9-1-2 0,-2 0 9 0,-8-1-1 16,-2-1 6-16,-1 1-5 0,-1-2 7 0,1 1-8 15,-6-1-17-15,2 1 5 0,-2 0-9 0,-2-1-1 0,2 1-2 16,-1-1-4-16,-6 0 1 0,1 3-24 0,-6-4-118 15,-2 0-75-15,-1-2-12 0,4-5-198 0</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5T05:58:09.696"/>
    </inkml:context>
    <inkml:brush xml:id="br0">
      <inkml:brushProperty name="width" value="0.05292" units="cm"/>
      <inkml:brushProperty name="height" value="0.05292" units="cm"/>
      <inkml:brushProperty name="color" value="#FF0000"/>
    </inkml:brush>
  </inkml:definitions>
  <inkml:trace contextRef="#ctx0" brushRef="#br0">19573 7416 247 0,'-2'-3'-21'0,"0"1"26"0,-2 0 27 0,4 2 4 16,0 0-25-16,0 0-11 0,0 0 8 0,0 0-12 0,0 0-6 0,0 0 16 15,0 0-11-15,0 0 13 0,0 0-8 0,1 0 73 16,0 0-5-16,1 0 24 0,-1 0-32 16,-1 0-16-16,1 0-7 0,0 0 2 0,24 0-7 0,-18 0-16 15,1 0 3-15,1 1-9 16,0-1-7-16,2 1 3 0,3 1-7 0,0-2 6 0,-1 3 3 15,5-3-9-15,-4 1 7 0,4-1-11 0,3-1-5 0,2 1 13 16,1 0-9-16,2 0 10 0,2 0 0 0,-3-2-1 16,3 1 11-16,-3-2-9 0,-1 1-2 0,1-1 4 15,3 2-12-15,-2-1 10 0,3 1 10 0,1-2-15 16,-3 2 12-16,6-1-15 0,0 0-5 0,0-2 13 16,1-2-8-16,1 1 9 0,-5 0-3 0,-3 3-5 0,3 2 12 15,-6-3-11-15,-3 1 4 0,0 0-1 0,-2-3-9 16,2 3 7-16,-3 1 4 0,-2-1-2 0,1 2 9 0,-2 0-10 15,2 0-9-15,-7 0 16 16,0-2-16-16,0 2 17 0,-4-2-2 0,3 0-5 0,0 1 13 0,-5-1-14 0,1 0-5 16,-5 2 2-16,0 0-13 0,0 0 10 15,0 0-4-15,2 0-18 0,-2 0-3 0,1 0-10 16,0 0-51-16,0 0-46 0,0 0-26 0</inkml:trace>
  <inkml:trace contextRef="#ctx0" brushRef="#br0" timeOffset="499.33">21046 7322 167 0,'0'-5'19'0,"-3"-1"-1"0,2 2 2 15,1 4-5-15,0 0-24 0,0 0 16 16,0 0-10-16,0-1 13 0,0 0-8 0,0 0 14 0,-1 0 1 0,-1 1 2 16,1-1-1-16,-1 0 62 15,-12-16-23-15,9 11 32 0,5 6-52 0,0 0-13 0,0 0 6 16,0 0-11-16,0 0-16 0,-1 0 0 0,-1 0-5 0,1 0 5 0,0 0-2 0,0 0-6 15,0 0-2-15,1 0-3 0,-6 0-8 0,7 6 23 32,0 0-6-32,-5-1 13 0,4-5 8 0,1 8-7 0,2-3 9 15,-1-1-10-15,-1 5 0 0,0-5 12 0,-1 4-7 16,3 0 10-16,1-6-4 0,-1 4-6 0,5-4 7 16,-2-1-7-16,-1 1-4 0,0-4-1 0,2 2-10 15,1-1 8-15,-1-3 1 0,2 1-1 0,-2-4 5 0,2 0-5 16,2 4-14-16,-3-6 11 0,0 2-12 0,0-2 12 0,2 0 1 15,-1 2-12-15,0 0 10 0,-3 0-13 0,0 0-8 0,-4 1 11 16,-1 2-12-16,-1 4 12 16,0 0-6-16,0 0 2 0,0 0-2 0,0 0-2 0,0 0-21 0,3 3 16 15,-6 2-10-15,-1 1 11 0,0 0-1 16,0-1-17-16,-3 3-20 0,6 1-5 0,-2-3-77 0</inkml:trace>
  <inkml:trace contextRef="#ctx0" brushRef="#br0" timeOffset="963.65">21484 7247 328 0,'1'-1'161'0,"1"1"-54"0,4-4-34 0,3 4 6 0,-1 0-52 0,2 0-21 0,1 0 4 16,-3 1-10-16,6-1 0 0,1 1 7 0,1 1-6 0,3-3 6 16,-2 0 2-16,-1-2-8 0,1-1 14 0,-1 2-13 15,0 0 7-15,2-1 12 0,-1 2-15 0,1-2 15 16,1 2-12-16,-2 1-6 0,4-4 7 0,2 3-9 15,-1-3-16-15,3 2 21 0,1 0-13 16,0 0 16-16,3 1-9 0,0 0 0 0,1-1 6 0,3-1-5 16,-2 0-4-16,2 0 7 0,-6 2-9 0,2-1 8 0,-2-2-3 15,-1 2 0-15,-3 0 0 0,3-1 0 0,-1 2-8 16,3 0 8-16,1 0-1 0,4 0 1 0,-1-1-3 16,0-1 5-16,1-2 5 0,-5 1-2 0,2 0-8 0,-6 2 7 15,1 1-10-15,-8 0 10 0,1 1-1 0,-1-1-2 16,-2 1 9-16,-3-2-10 0,-3 1 2 0,2-1 3 15,-3 1-9-15,-3 0 5 0,2 0-8 0,1 0 0 16,-3 0-8-16,2-1 0 0,-3 1-41 0,1 1-13 16,0 0-24-16,1 0 5 0,-1-2-52 0</inkml:trace>
  <inkml:trace contextRef="#ctx0" brushRef="#br0" timeOffset="1216.79">23082 7132 655 0,'7'-2'106'0,"-4"-2"-44"0,2 2-13 0,-3-1 15 16,1 1-58-16,0 3-7 0,0-1-13 0,1 0 6 0,-1 0-14 15,-2 0 7-15,-1 0 8 0,0 0-3 0,0 0 2 16,0 0 23-16,0 0-7 0,0 0 16 0,0-1 17 15,0 0-27-15,0 0 8 0,0 0-17 0,0 0-10 0,0 0 6 16,0 0-24-16,0 0 16 0,0 0-53 0,1 0-75 16,17-9-23-16</inkml:trace>
  <inkml:trace contextRef="#ctx0" brushRef="#br0" timeOffset="1344.51">23428 7020 1221 0,'0'-5'93'0,"-2"-1"-43"16,1 3-3-16,1 3-20 0,0 0-49 0,0 0-175 0,0 0-108 0</inkml:trace>
  <inkml:trace contextRef="#ctx0" brushRef="#br0" timeOffset="3232.47">20307 4911 234 0,'0'0'-55'0,"0"0"47"0,0 0 46 15,0 0 7-15,0 0-37 0,0 0-6 0,0 0 8 0,2 0-8 16,-1 0-2-16,-1 0 7 0,1-1-6 0,1 0 8 15,0 0 5-15,29-11 3 0,-26 10 30 0,2 0-18 16,-4-1 18-16,3 1 6 0,-2 1-28 0,1 0 25 16,-1 0-22-16,0 1-2 0,-1-1 5 0,2 1-8 15,0 1-17-15,0-1 14 0,2 2-14 0,1-1 17 0,-1 0 2 16,1 0-7-16,1 0 9 0,-3 0-12 0,2 0-5 16,2 0 21-16,-1-1-10 0,0 0 14 0,3 1-4 15,0 0-6-15,1-1 5 0,-1 0-8 0,0-1-14 0,1 0 13 16,5 1-17-16,0 0 17 0,-3 0-4 0,7 0-5 15,-4-1 8-15,6-1-11 0,1 2-11 0,-1-4 15 16,1 2-9-16,0-1 12 0,-2 0-16 0,-1-1 4 16,-1 1 4-16,-1-1-2 0,-2 1-6 0,1 2 7 15,-3-2-15-15,1 2 12 0,-1 0 0 0,1-1 2 16,0 1 8-16,-2 0-9 0,-2 0-10 0,-4 0 7 16,-1 1-7-16,-3-2 8 0,-2 1 10 0,6 1-13 15,-9 0 10-15,3 0-12 0,0 1-6 0,-3-1 12 16,0 0-17-16,0 0 16 0,0 0 0 0,0 0-5 0,0 0 12 15,-13 1-14-15,8-1-1 0,-1 0 4 0,6 0-6 0,0 0 7 16,0 0 0-16,-1 0-13 0,0 0-7 0,0 0-7 16,0 0-43-16,1 0 3 0,-1 0-27 0,-1 0 13 15,1 1-48-15,0 0-46 0</inkml:trace>
  <inkml:trace contextRef="#ctx0" brushRef="#br0" timeOffset="3614.8">20369 4955 1 0,'2'0'0'0,"-1"-2"0"0</inkml:trace>
  <inkml:trace contextRef="#ctx0" brushRef="#br0" timeOffset="4897.72">20354 4938 9 0,'-3'-1'20'0,"0"-1"24"0,0 1-9 0,3 1 14 15,0 0-9-15,0 0-25 0,0 0 8 0,0 0-16 0,0 0-9 16,0 0 11-16,0 0-10 0,0 0 12 16,-1 0-2-16,0 0 6 0,1 0 9 0,0 0-6 0,-1 0-3 15,1 0 42-15,-2 0-17 0,1 0 26 0,0 0-22 0,0 0 0 16,0 0 0-16,0 0-3 0,0 0-25 0,1 0 10 16,-2 0-16-16,1 0 16 0,0 0-10 0,0 0-8 15,0 0 10-15,0 0-13 0,0 0-6 0,1 1 5 16,-2 0-7-16,1 0 10 0,0 0 9 0,0 0-5 15,0 0 11-15,0 0-10 0,0 0 0 0,1 0 13 16,-1-1-4-16,-1 0 8 0,1 1-7 0,0 0-9 16,0 0 5-16,0 0-6 0,0 0-6 0,1 0 8 0,-1 0-18 15,1 0 15-15,0 0-10 0,0 0 5 0,0 0 5 16,-2 0-5-16,2 0-7 0,-1 0 7 16,0 0 2-16,1 0 3 0,0 0-3 0,0 0 0 0,0 0-2 0,0 0 2 15,0 0-1-15,-1 0 5 0,1 0-7 0,0 0 9 16,0 0 5-16,0 0-13 0,0 0 8 0,0 1-11 15,0 0-5-15,0 0 13 0,0 0-9 0,0 0 12 16,-6 31-6-16,6-33-3 0,0 0-2 0,0 1 1 16,0 0-4-16,-4 15 9 0,4-10-5 0,0 2 6 15,1-1 2-15,-1-3-9 0,0 4 15 0,0-3-14 16,0 0 14-16,0 2-10 0,0 0 0 0,1-1-2 16,1 5 0-16,-1-1-1 0,-1-4 1 0,2 5-3 0,-2-2-14 15,0-2 20-15,0 4-17 0,0-3 20 0,1 3-5 16,-1-1-6-16,0 2 9 0,0-2-10 0,0 0-8 0,2 1 16 15,-2-1-10-15,0-1 12 0,-1 1-5 0,0 0-3 16,1 1 8-16,0 2-6 0,0-1 10 0,-3 1-16 16,2 1 6-16,0-2-7 0,2 2 17 0,-1-2-13 15,0 0 1-15,0 0-4 0,-1-2-4 0,1 2 8 16,0 1-2-16,0-2 6 0,2 2 0 0,-2-2-6 16,0-1 8-16,2 0-8 0,-4-2-7 0,2 1 14 0,2 4-14 15,-1-2 16-15,1 2-4 0,1-1-3 0,0 0 6 16,-2 2-7-16,3 0-2 0,-1 1 3 0,-1-1-6 15,1 2 6-15,0-2 2 0,-1-2-3 0,0 2 3 0,2-1-4 16,-1 2-11-16,0-1 15 16,0 2-4-16,0-1 7 0,1 0-6 0,-1 1 1 15,0 0 0-15,1-1-1 0,0-1-10 0,0 1 15 16,3 0-10-16,-4-1 12 0,2 1-7 0,-1-2-1 0,1 1 7 0,0 1-6 16,0-2-3-16,1 0 2 0,-1 2-5 0,2-1 5 15,0 3 0-15,0 1 2 0,0-3 5 0,-3-1-2 16,1 0-1-16,2 0-1 0,-1 2-6 0,1 0 3 0,1-2 1 15,-1 0-1-15,0 0 7 0,0-1-7 0,1 2-8 16,1-1 13-16,1 1-9 0,-1 0 11 0,-3-2-8 0,2 2 3 16,2-1 4-16,2-1-2 0,0 1-5 15,-3 0 1-15,-2-1 0 0,4 2 1 0,0-1-1 0,-1-1 4 16,6 0 0-16,-8-2 0 0,10 3-6 0,-4 0 2 16,-2 0 0-16,6 1 1 0,-4-4 9 0,1 2-9 15,1-1 1-15,-2 1-5 0,0 0-8 0,-1-1 18 16,-1-1-13-16,1 2 14 0,-1-3-3 0,2 1-3 15,0 1 6-15,-2-1-6 16,2 0 7-16,-2 0-10 0,2 0 3 0,2 1-5 0,2 0 10 0,0 1-7 0,-3-2 4 16,2 2-4-16,-4-1 5 0,2-1-5 0,0 1-2 15,-2-3-1 1,1 2 7-16,0-2-5 0,1-1 7 0,-3 0-7 0,6 0-3 0,-2-1 8 0,-3 2-12 16,3 0 11-16,-2-3-4 0,-3 3 2 15,4 1 7-15,-2-2-6 0,-1-2-10 0,1 0 14 0,-2 2-12 0,2 1 13 16,-2 2-2-16,0-1-5 15,0-1 9-15,2-1-9 0,-1 1 1 0,-3-3 0 0,2 2-2 0,-2 0 1 16,-1-4 2-16,0 1-2 0,1 1 3 0,-1-2-3 16,3 2 4-16,-2 1-1 0,-3-4-3 0,4 3 1 15,-6 0 0-15,4-2-1 0,0 0 1 0,-2-2-1 16,3-2-2-16,-3 1 6 0,2 2-4 0,0-2 6 16,1 2 0-16,-1 0-7 0,-2-3 5 0,-3 1-7 15,-3-1-1-15,0 0 5 0,0 0-1 0,1 0 2 16,0 0 3-16,0 0-5 0,0 0 6 0,0 0-6 31,1 0-3-31,-2 0 6 0,0 0-10 0,0 0 9 16,0 0 5-16,1 0-7 0,-1 0 8 0,0 0-9 15,0 0-3-15,0 0 5 0,0 0-7 0,0 0 6 16,0 0-7-16,-1 0-11 0,-1 0-9 16,1 0-4-16,0 0-50 0,0 0-59 0,0 0-63 15,0 0 0-15,1 0-159 0</inkml:trace>
  <inkml:trace contextRef="#ctx0" brushRef="#br0" timeOffset="6216.69">21375 6911 202 0,'0'1'66'0,"0"-1"-27"0,0 0 3 0,0 0-12 0,0 0-23 16,0 0 25-16,0 0-20 0,0 0 25 15,0 0-5-15,-1 0-23 0,0 0 14 0,1 0-17 16,0 1 9-16,0 0 16 0,0 0-14 0,-1 0 16 16,0 0-10-16,0 0-4 0,1 0 15 0,-2 0-12 15,2 0-2-15,-4 26 18 0,4-26 20 16,1 12-70-16,-1-6 30 0,2 1 2 0,1-1-3 16,-3 0-14-16,0 1 10 0,0 1-11 0,1 0 12 15,-1 0 3-15,2 1-7 0,0 0 10 0,1 1-12 16,-1 1-13-16,0 1 18 0,2 0-11 0,-4 2 15 15,0-3-16-15,1 0 6 0,-1 0 0 0,-1-2 1 16,1 0-15-16,0 0 15 0,1-1-7 16,-1 0 13-16,1 0-8 0,-1-4-1 0,-1 1-4 0,1 0 1 15,-3 0-8-15,3 2 10 0,0-2-3 0,0 4 7 16,3-2-5-16,-3 0-1 0,0 3 2 0,1-2-3 16,-2 0-5-16,1 0 7 0,2-2-5 0,-2-2 7 15,1 4 6-15,-1-6-7 0,0 0 10 0,1 3-10 16,-1-1-7-16,-1-1 18 0,1-4-11 15,0 0 15-15,0 0-16 0,0 0 1 0,0 0-5 16,1-5-1-16,-1 0-28 0,3-2-31 0,-3 1-45 0,3-2 7 16,0-1-94-16</inkml:trace>
  <inkml:trace contextRef="#ctx0" brushRef="#br0" timeOffset="8528.31">21017 4833 50 0,'5'-2'8'0,"-2"0"60"0,0 0-17 0,-1 1 21 0,-2 1-47 15,0 0-16-15,0 0 1 0,0 0-9 0,0 0-13 16,0 0 16-16,2 0-9 0,-1 0 11 0,-1 1-5 16,0 0 1-16,1 0 7 0,10 8-6 15,-7-7-6-15,-4-2 0 0,0 0-5 0,0 0 8 16,0 0 33-16,0 0-22 0,0 0 20 0,0 0-19 15,0 0 37-15,0 0-8 0,0 0-9 0,0 0 1 16,0 0-10-16,0 0-10 0,0 1 7 0,0 0-12 16,0 0-13-16,0 0 16 0,0 0-11 0,0 0 14 15,0 1-11-15,0 0 5 0,4 29 6 0,-4-31-4 16,0 1-10-16,0 0 13 0,0 0-6 0,0 0 10 16,0 1 0-16,8 29-3 0,-8-24 5 0,-1-1-6 15,1 2-15-15,-1-1 19 0,2 1-17 0,1 1 21 16,2 0-6-16,1 0-2 0,-1-1 1 0,-4 2-3 15,0 0-14-15,-1 0 11 0,2 1-8 16,4-1 9-16,0 0-4 0,1 4-1 0,1 0 5 16,-3-3-8-16,2 3-9 0,2-4 17 15,-4 0-11-15,3 1 15 0,1-2 0 0,1 3-13 16,1-2 13-16,0 1-14 0,-1 2 1 0,1 1 10 0,1-1-8 16,0 0 10-16,-1 0-3 0,0-1-1 15,0 2 5-15,0 0-5 0,0 1-8 0,-1-1 7 0,0-1-7 16,0 0 9-16,2 0 3 0,0 1-1 0,-2-2 6 15,1 0-5-15,0-1-2 0,0-1 1 16,1 0-11-16,0 1 7 0,-2-1 1 0,3 1 3 16,0-2 2-16,-4-3-4 0,5 4-8 0,0-1 14 15,-1 2-8-15,2-2 10 0,4-2-5 0,-1 1-4 16,1-5 10-16,0 2-10 0,-1-3-3 0,0-2 5 16,5 3-3-16,3-1 5 0,-1-2 2 0,-3 2-8 15,-2-5 4-15,-2 0-6 0,3 1-5 0,-2 0 8 16,-1 4-13-16,-1-2 13 0,0 0 1 0,-2-3-9 15,3 3 10-15,-3-1-11 0,1-3 7 0,0 3 1 32,-3-3-7-32,3 2 3 0,2 2 1 0,-6-1-3 0,3-3 10 0,-4 0-10 0,-1 0 0 0,4-1 5 15,-5 2-6-15,2-1 8 0,0 1 1 0,-2 2-9 16,3-2 3-16,-4 0-6 0,2-2-4 0,-1 0 9 16,0-1-9-16,3 2 9 0,0 0 4 15,-1 1-5-15,2 2 7 0,-2 0-8 0,-2 0-7 0,-1-4 10 31,1 3-4-31,-2-1 7 0,0 0 2 16,0 3-13-16,-2-2 11 0,0 0-11 0,2 1 13 16,-4-1-8-16,2 2-1 0,-1 0-3 0,-2-1 4 0,1-1 0 15,-2 2 1-15,0 0 0 0,0 0-5 16,0 0 2-16,0 0-5 0,0 0 4 0,0 0 0 16,0 0 4-16,0 0 4 0,0 0-2 15,0 0-12-15,0 0 15 0,0 0-8 0,0 0 10 0,0 0-1 16,0 1-6-16,0 0 5 0,0 0-6 15,1 0-8-15,0 0 18 0,1 0-8 0,-1 0 13 16,-1 0-8-16,0 0 0 0,0 0 3 0,1 0-2 16,0 0-2-16,0 0-6 0,0 0-3 0,0 0-1 15,-1 1 11-15,1 0-5 0,1 0 9 0,-2 0-8 16,9 31-2-16,-9-30 1 0,0-3-8 0,0 0 7 16,0 1 6-16,6 12-4 0,-4-7 7 0,-1-3-7 15,-1 2 1-15,0-2-3 0,0 2 6 0,1 0-4 16,-1 3 6-16,0-2-1 0,0-3 0 0,0-3 0 15,0 0 3-15,0 1-5 0,2 17-5 0,-1-9 0 16,2 5 0-16,-2-1 4 0,0-3 3 0,0 1-2 16,0-3-12-16,0 2 12 0,0 1-9 15,2 0 10-15,-3 2-6 0,1-2 0 0,1 1 3 16,-1 0-1-16,0 0 6 0,2 3-9 0,-3 0 3 16,2 2-5-16,-1-1 8 0,0-1-7 0,-1-1 7 15,1-1-6-15,2 2 8 0,-3-3-3 0,3 3-7 16,-3-2 3-16,1 0 0 0,0 3 0 15,0-3 5-15,1 3-5 0,-2-1 5 0,0-1-5 16,1 4 3-16,-1-4-4 0,1 2 1 0,-1 1 0 16,0-3 0-16,-1 3 0 0,0-1-5 0,-1-3 11 15,1 2-5-15,0-2 9 0,1 2-10 0,0 1 0 16,0 0-5-16,1 1 4 0,-1-1 1 0,0 1 0 16,0-1 5-16,-1 1-3 0,0-2 5 0,1 0-7 15,0-1 1-15,0-1-3 0,0 1-10 0,1 1 18 16,-1-2-9-16,2-1 12 0,0 2-8 0,-2-3 1 15,1 1 3-15,-1 0-4 0,1-2-17 0,-1 3 20 16,2 2-3-16,0 0 12 0,-2 0-12 0,0 1-1 16,-2-5-2-16,1 2 1 0,1-1-5 0,0-1 12 15,1-1-11-15,-1-2 10 0,-1 1 0 0,0-2-6 16,1-1 12-16,-1 0-11 0,1-1 5 0,0-1-2 16,0 0-7-16,1-1 5 0,-1-3 7 0,0 0-7 15,0 0 7-15,0 1-8 0,0 0-5 0,0 0 12 16,0-1-3-16,0 0 9 15,0 1-6-15,0-1-4 0,0 0-2 16,1 0 0-16,-1 1-3 0,0 0 2 0,1 0 1 0,0 0 1 0,0 0 5 0,1 0-8 16,-2 0-1-16,0 0-3 0,0 1-1 0,0 0 6 15,5 30-6-15,-5-32 6 16,0 1 4-16,0 0-4 0,0 0 9 0,0 0-9 16,0 1 11-16,0 0-16 0,0 0 1 0,0 0-6 0,0 0 12 15,0 0 0-15,0 0 5 0,0 0-4 0,0 0-7 16,0 0 16-16,0-1-12 0,0 0 17 15,0 0 0-15,0 0-9 0,-1 0 7 0,0 0-9 16,0 0-6-16,0 0 7 0,0-1-9 0,1 0 6 16,-2 0 3-16,1 0-7 0,-1 0 10 0,0-1-10 15,1 0-1-15,-2 0 3 0,1 0 3 0,0 0 2 16,1 0-7-16,-2 0-3 0,1 0-16 0,0-1 8 16,1 1-25-16,-2 0-50 0,1 0-31 0,0 0-10 15,1 0-80-15,0 0-102 0</inkml:trace>
  <inkml:trace contextRef="#ctx0" brushRef="#br0" timeOffset="9435.92">21430 7012 1 0,'4'-2'0'0,"0"-1"0"0,-3 2 0 0,5 0 0 0,-1 0 0 0,1-1 0 0,-1-1 0 15,-3 1 0-15,-2 2 0 0,0 0 0 0,0 0 9 16,0 0-3-16,0 0 19 0,1 0 35 0,0 0-15 16,0-1 22-16,1 1-15 0,-1 0-37 15,-1 0 17-15,12-8-24 0,-9 8 1 0,-3 0 17 16,0 0-10-16,1 0 16 0,11-4 1 0,-7 4-13 15,-2-3 3-15,2 2-7 0,-1 0-7 0,2-1 22 16,-2-1-10-16,1-1 16 0,1 0 1 0,-1 1-8 16,3 2 0-16,-2-1-6 0,1 0-33 0,3 1 29 15,0 1-19-15,1 0 24 16,1 2-9-16,-1-1-16 0,0 0 11 0,0 0-14 0,-1-1-7 0,1 0 16 16,0 1-12-16,3-1 13 0,-2 1 4 0,2-1-6 15,1 0 8-15,-3-1-11 0,1 2-18 0,0-2 25 16,0 1-15-16,1 0 18 0,0-1-5 15,2 1-7-15,-2 0 9 0,1 0-9 0,2-1-6 16,-1 1 14-16,0-1-15 0,-1-1 15 0,0 1-4 0,-2 0-4 16,4 1 15-16,-3 0-15 0,1-1-10 0,3 0 18 15,-2-1-15-15,1 2 17 0,-1-1-5 0,-1 0-5 16,-4 0 8-16,0-3-8 0,1 1-3 0,-1 0 9 16,-1-2-15-16,1 4 12 0,-3-2 0 0,1 2-3 15,-1-1 11-15,0 0-11 0,-2 0-12 0,1 1 21 16,-1-1-14-16,0 1 17 0,-1 1-6 0,-1-2-4 15,1 1 8-15,-2-4-8 0,0-2-7 0,1 4 11 16,-2 1-8-16,-2 2 9 0,0 0-2 16,0 0-4-16,0 0 8 0,1 0-8 0,0 0-14 15,0-1 16 1,0 0-18-16,0 0 18 0,-1 0-7 0,0 0-14 16,0 0 10-16,0 0-13 0,0 1-4 0,0-1 23 15,0 1-9-15,0-1 13 0,0 1-1 0,0 0-2 16,0-1 0-16,0 0-4 0,0 1-12 0,0-1-16 15,-1 0-42-15,0 1 11 0,0 0-91 0</inkml:trace>
  <inkml:trace contextRef="#ctx0" brushRef="#br0" timeOffset="10204.89">22182 6557 185 0,'0'0'69'0,"0"0"-54"0,0 0 5 0,0 0-22 0,0 0-10 0,0 0 18 0,0 0-14 0,0 1 15 16,0 0-5-16,2 0-2 0,-1 0 10 0,-1 0-10 15,1 0-9-15,-1 0 15 0,0 0-3 0,0 0 12 16,0 0 14-16,0 0-14 0,0 0 22 0,0 0-14 15,0 0 41-15,0 0-23 0,0 0-8 0,0 0-2 16,0 0-10-16,1 0-11 16,12 22 4-16,-12-18-8 0,1 2-7 0,-1-1 6 15,1 3-6-15,1 1 7 0,-2 0-2 0,2 3-3 16,-2-1 4-16,2 1-5 0,-1-1 1 0,0 1 9 0,0-1-5 0,0-1 7 16,-1 0 7-16,1-1 2 15,0 1 3-15,1-1-2 0,-2 2-14 0,0-2 12 0,-1 0-9 16,0 0 11-16,-1-1-1 0,-2-2-5 15,2 2 2-15,-2-1-3 0,1-4-2 0,0 2 2 16,0-1-3-16,0 0 3 0,0 0-3 0,-2-2 4 16,1 1 7-16,1-1-3 0,-2 0-6 0,1-1 8 15,3-2-13-15,0 0 12 0,0 0-6 0,0 0-7 16,-1 0 5-16,-1 0-8 0,1 1 3 0,0-1-4 16,0 1-1-16,0-1 1 0,0 0 16 0,1 0-18 15,-1 0 13-15,-1 0-16 0,2 0 2 0,0 0 18 16,0 0-13-16,0 0 16 0,0 0-1 0,0 0-7 15,0 0 5-15,0 0-8 0,0 0-6 0,0 0 3 16,0 0 1-16,0 0 0 0,0 0-9 0,0-1 3 16,0 0-3-16,0 0 3 15,0 0-10-15,0 0 9 0,0 0-3 0,0 0 5 16,0 0-1-16,0 0-3 0,0 0 0 0,0 0-3 0,0 0-8 0,0 0 15 16,0 0-10-16,0 0 11 15,0 0-2-15,0 0-9 0,0 0 7 0,2 1-9 16,-1 0-2-16,-1 0 6 0,1 0-16 0,0 0 11 15,0 0-14-15,0 0-18 0,0 0 6 0,1 0-15 16,-1 0-20-16,-1 0-21 0,2 0-56 0,0-1 14 0,29-10-119 0</inkml:trace>
  <inkml:trace contextRef="#ctx0" brushRef="#br0" timeOffset="15417.22">22227 5577 237 0,'0'-3'19'0,"0"3"-19"15,0 0 50 1,0 0-31-16,0 0-3 0,0 0-9 0,0-1-4 0,0-1 2 0,0 1 5 0,0 0-4 0,0 0-12 16,0 0 15-16,0-14-14 0,2 10 16 0,0 1 8 15,2 4-12 1,-2-1 41-16,3-2-29 0,-2 0 44 0,1-3-29 0,-1 4-17 0,2 0 6 0,0 2-7 0,-1 2-1 31,0-2 3-31,2 3-6 0,1-2-14 0,1-1 14 16,3 3-10-16,-3-1 14 0,1 0 1 0,5 5-2 15,-4-6 8-15,5 0-10 0,2 3-14 0,-2-4 17 16,2 2-16-16,4-1 20 0,-2-1-6 0,2-1 2 16,1 0 7-16,1-2-6 0,1 0-11 0,1 2 10 0,-3 0-11 15,2 1 11-15,-2-1-8 0,1-2-6 0,-2 2 4 16,0-1-6-16,3 1 3 0,-1-1 0 0,-2-1-6 15,1 4 4-15,-7-2 7 0,-1 0-5 0,4 2 7 16,-4-1-10-16,2 2-13 0,-2-1 22 0,-3-2-12 16,1-2 16-16,-1 0-6 0,-1 1-5 0,1 2 6 15,-2 0-8-15,-4-1 1 0,2 1 2 0,-2 0-4 16,-1 0 2-16,0-1 1 0,-3-2-2 0,-1 3 3 0,0 0-4 16,0 0-12-16,1 0 11 0,0 0-11 0,0 0 9 15,0 0-9-15,11-2-11 0,-11 4 2 0,2 0-11 16,1-3-22-16,-3-1 7 0,-1 2-38 0,0 0 21 15,0 0-67-15,0 0-13 0</inkml:trace>
  <inkml:trace contextRef="#ctx0" brushRef="#br0" timeOffset="16174.58">22739 5411 41 0,'1'-3'6'0,"1"-1"47"0,3 0 18 0,0 0-21 0,3 1-4 0,-7-1-22 0,-1-1-13 16,1 1 6-16,5 1 8 0,0 3-9 0,0-1 9 0,-6 1-12 15,0 0-13-15,0 0 36 0,0 0-12 0,0 0 24 16,0 0-6-16,0 0-8 0,0 0 2 0,0 0-7 15,5-5-17-15,-2 6 2 0,-3-1-11 16,0 0 9-16,0 0-2 0,0 1-3 0,0 0 4 0,0 0-6 16,0 0-1-16,0 0 5 0,-2 24-9 0,3-17 9 15,-2 0 5-15,-4-1-13 0,0 2 15 0,-2 0-17 16,2 1 1-16,0 0 10 0,-2 0-13 0,-6 2 13 16,4-2 1-16,-2 2-3 0,1-5 12 0,0 1-12 0,-2 2 0 15,3-1 0-15,1 0-1 0,-3 2 2 16,2-3 1-16,2 0 0 0,-1 1 4 0,0-7-2 0,0 3-7 0,0-3 8 15,0-1-10-15,2 1 11 0,1-2 4 0,1 0-1 16,2-1 9-16,2 1-9 0,0 0-7 0,0 0 9 16,-7-6-8-16,7 3 10 0,0 0-8 0,0 0-6 15,2 0 1-15,0-1-5 0,1-4-11 0,0 1 4 16,3 2-8-16,-1 1 7 0,0 1-2 0,2 2-5 16,1-1 8-16,-1-1-9 0,-1 3-11 0,1 0 17 15,0 2-11-15,0 3 16 0,0 0 2 0,-1 1-5 16,-1 0 5-16,3 2-8 0,-2-2-7 0,3 3 18 0,0 0-15 15,-1-1 17-15,-1 1-4 0,1-4 0 0,0 1 7 16,-4-1-8-16,8 0-7 0,-9 0 17 0,4-2-9 16,-7-3 13-16,0 0-7 0,0 0 12 0,1 0 4 0,0 0-2 15,12 0-8-15,-9-2 18 0,-4 2-14 0,1-3 16 16,0-1-14-16,-1 3-2 0,0-5 9 0,-2 1-8 16,-4-4-8-16,3 0 3 0,0 1-12 0,3-4 11 15,-1 4-1-15,-4-1-11 0,0 3 7 0,-1 1-9 16,0-3-3-16,4 2 8 0,-3-3-4 0,4 1 6 15,-2 3-5-15,-3-4-2 16,4 6 0-16,-2-1-1 0,4 4-8 0,0 0 13 0,0 0-5 0,0 0 6 0,0 0-2 16,0 0-1-16,0 0 3 0,0-1-4 0,0 0-13 0,0 0 10 15,0 0-11-15,0 0 9 0,0 0-7 0,0 0-1 16,12-8 3-16,-12 9-4 0,2-1-3 0,-2 1 12 16,0 0-6-16,1 0 6 0,0 0-6 0,0-1-4 15,0 0 3-15,1 0-6 16,-1 0-16-16,-1 0 3 0,1 0-16 0,25-24 10 0,-23 23-10 0,1 2-15 15,-4 0-7-15,4 0-12 0,4-1-66 0,-1-1-14 16</inkml:trace>
  <inkml:trace contextRef="#ctx0" brushRef="#br0" timeOffset="16854.71">22268 5980 78 0,'0'0'31'0,"0"0"-16"0,0 0 2 0,0 0-11 0,0 0-24 0,0-1 20 0,1 1-11 16,0-1 14-16,1 1-5 0,0 0 2 0,-2 0 8 15,0 0-4-15,0 0 12 0,1-1 29 0,-1 0-10 0,0 1 14 16,1 0-18-16,0 0-28 0,0 0 10 0,0 0-13 16,9-5 14-16,-10 5-54 0,0 0 66 15,0 0-33-15,0 0 1 0,0 0 14 0,0 0-10 16,0 0-3-16,0 0 2 0,0 0-9 0,0 0 9 0,0 1 11 16,0 0-2-16,0 0 9 0,0 0-11 0,0 0-8 15,10 9 23-15,-4-8-15 0,0-1 20 0,-1-1-16 0,2-1 48 16,1 3-13-16,1-2 17 0,-1 1-62 0,3 1 20 15,1-4-15-15,6 4 19 0,-3-2-3 0,4-1-19 16,4-2 13-16,-4 0-17 0,4 2-4 0,-2-2 12 16,0 3-6-16,-1-3 11 0,1 3-1 0,-3-4-8 15,-1 4 0-15,1-1-2 0,-1-3-6 0,-3 3 13 16,2-2-7-16,-1 3 10 0,-3-1 3 0,1 1-10 16,0-1 11-16,2-3-13 0,-3 3-2 0,1-3 9 0,0 0-10 15,-5 4 11-15,4-3 0 0,-4-2-4 0,1 4 4 16,1-1-7-16,-2-1-17 0,-1 2 24 0,2-1-14 15,-3-1 18-15,2 4-4 0,0-1-10 0,-3-3 7 16,2 3-11-16,-3-3-11 0,1 2 20 0,-1-2-9 16,-2 3 13-16,3 0-8 0,0 0-3 0,1 1 3 0,0-2-5 15,-1 0-18-15,0 1-16 0,-2-1-27 0,2 1 11 16,-1 0-22-16,-1 0-38 0,1 0 24 0</inkml:trace>
  <inkml:trace contextRef="#ctx0" brushRef="#br0" timeOffset="17646.89">22689 5843 319 0,'-4'-6'51'0,"2"2"46"0,2 1-15 0,2 1 20 0,-2 2-75 15,0 0-17-15,0 0-16 0,0 0 7 0,0 0-7 16,0 0 2-16,0 0 5 0,0 0-4 0,0 0-14 16,0 0 24-16,1 0-9 0,-1 0 14 0,1 0-12 15,-1 0 8-15,1 0-1 0,0 0 2 0,-1 0-9 0,0 1 13 16,0 0-13-16,1 13 14 0,-3-8 3 0,-1 1-8 16,-3 3 8-16,-1-3-10 0,-1 4-5 15,-1 0 5-15,-1 0-8 0,0 1 6 0,-3-4-1 16,0 3 1-16,0 3 7 0,-1-2-8 0,2 3-8 0,-3-6 10 15,1 0-4-15,2-1 9 0,-2 0 0 0,1-1-5 16,2-1 8-16,1-2-7 0,-2-2-7 0,3 2 19 0,0-3-14 16,6 2 18-16,-4-3 1 0,7 0-7 0,0 0 10 15,0 0-11-15,0 0-1 0,0 0 1 0,3-13-14 16,5 9 10-16,0-1-12 0,1-1-6 0,2-2 6 16,-1 4-7-16,0-2-7 0,-1 2 10 0,2 4-14 0,-2 0 14 15,-1 1-2-15,1-1-4 0,-4 2 10 0,3 2-10 16,-1 1 1-16,0 2 9 0,0 0-12 0,0-7 11 15,1 5 1-15,-2 1 0 0,1-2 3 0,0 4-4 16,-2-2-4-16,0-4 7 0,0 4-4 0,-2-3 3 0,2 0-4 16,0 1 8-16,-3-4 2 0,0-1 1 0,0 1-11 15,2-2 11-15,-2 1-5 0,1 2 9 0,0-3-7 16,-2 2 2-16,1-2 0 0,-1-4-1 0,1 3-5 0,0-4 19 16,-1 2-9-1,-1-2 11-15,0-4-13 0,0 2-4 16,0-3 1-16,0 3-2 0,0 0-8 0,0-2 11 0,0 1-6 0,-4-5 12 0,3 4 4 0,0 3-3 15,0-1 6-15,1 1-6 0,-1 0-9 0,2 1 5 16,-1 0-13-16,1 4 10 16,0 1-1-16,-1 2-12 0,0 0 12 0,0 0-15 0,0 0-3 0,0 0 13 15,0 0-13-15,0 0 12 0,0 0-19 0,0 0-7 16,0 0 2-16,0 0-7 0,0 0-16 0,0 0-37 0,0 0-40 31,0 0 5-31,0 0-75 0</inkml:trace>
  <inkml:trace contextRef="#ctx0" brushRef="#br0" timeOffset="18234.68">22203 6402 298 0,'0'0'7'0,"0"0"24"0,0 0-20 0,0-1 20 0,8-11-30 0,-2 9 1 0,-2 1 5 0,1 1-7 16,0-2-16-16,1 2 18 0,-1-1-16 0,-2 0 18 15,2 1 0-15,0-1-3 0,1 2 17 0,-1-2-16 16,1 1 2-16,-3-1 15 0,0 0-9 0,3 2 16 16,1 0 24-16,-1 0-16 0,-2-1 10 0,5 2-16 15,-3-3-20-15,1 0 13 0,2 1-21 0,-1 1 18 16,9 0-9-16,0 3-7 0,2 0 11 0,-3-3-13 0,-3 1-2 0,4-1 6 15,-1 0-4-15,2-3 7 0,1 1-5 0,-1 0 11 16,1 1 2-16,0 1 1 0,3-1-12 0,-4-2 17 16,1 0-14-16,1 2 18 0,-2-1-4 0,1 1-8 15,3 1 10-15,-2-1-13 0,1-3-10 0,1 2 16 16,-4-3-17-16,-1 0 16 0,-3 3-11 0,4 1 1 16,-2 0 7-16,-1-1-6 0,4 2-8 0,-7 0 14 15,2 0-9-15,-4 0 12 0,-2 0-4 0,-1 0-8 16,0 0 8-16,-5 0-9 0,4 0-4 0,-5 1 5 0,3 0-12 15,-1 2 11-15,-2-3 0 0,-1 0-9 0,0 0 10 0,0 0-11 16,0 0 4-16,-1 0 8 0,-16 11-9 0,7-9 9 16,2 1-2-16,-2-2-4 0,1 0 0 0,1-1-7 15,2 0-20-15,1 0-23 0,-7 0-35 0,7 3 8 16,-8-3-70-16,5 0-21 0</inkml:trace>
  <inkml:trace contextRef="#ctx0" brushRef="#br0" timeOffset="18900.47">22713 6185 279 0,'5'-3'11'0,"-2"-1"0"0,2 3 7 0,-5 1-11 0,0 0 6 16,0 0-10-1,0 0-13-15,0 0 10 0,0 1-14 0,0 0 14 0,0 0 0 0,0 0 11 0,0 0 13 0,0 0-4 16,0 0 3-16,0 0 3 0,0 0 4 0,0 0 3 16,-13 26 20-16,7-23-18 0,2 2 5 0,2 1-10 15,-2 0-19-15,0 2 8 0,-2 0-19 0,-2-2 17 16,0 3-3-16,1-1-13 0,0 0 14 0,-3 0-16 15,1 0 1-15,-1 1 12 0,-3-1-14 0,2-1 15 0,-1-1-5 16,2-1-3-16,-1 1 14 0,2 1-13 0,-4-2-11 16,2-4 20-16,2 0-17 0,-2-3 19 0,2 2-9 0,2 1 0 31,1-2 9-31,1 0-8 0,-2-3-6 0,4 0 16 0,-2-2-13 0,3 0 15 0,1 1-6 16,0 0-7-1,2 1 10-15,0-2-11 0,1 0-9 0,2-2 13 16,-1 1-19-16,4 1 18 0,2 1-17 0,-1 0 0 15,0 2 7-15,0 0-7 0,-1 1-8 0,2 1 13 16,-1 1-14-16,2 0 15 0,-2 0 1 0,-1 0-8 16,3 1 15-16,-1 1-14 0,0 1 7 0,2-1-2 0,-2 3-7 15,1 0 4-15,-1-1 12 0,0 0-11 0,0-1 12 16,-3-3-15-16,2 2 1 0,-1-1 15 0,0 0-16 0,1 1 15 16,-4-2-2-16,1 0 2 0,2-3 11 15,-4-1-9-15,0 3-1 0,-3 0 17 0,0 0-8 0,0 0 10 16,1-1-10-16,7-11 2 0,-9 6 2 0,2 0-1 15,-1 1-12-15,0 0 8 0,-3-3-15 0,2 2 14 16,-4-1-9-16,2 0-7 0,3 2 8 0,-2-2-8 16,2 0-4-16,-4 0 7 0,1 1-8 0,3 2 7 15,-2 1-2-15,-1 0-1 0,2 1-1 0,1 2-5 16,0 0-18-16,0 0 16 0,0 0-5 0,-1 0 10 0,0 0 1 16,0 1-2-16,1 0-7 0,0 0-1 0,0 0-38 15,0 0-20-15,-3 27-37 0,6-25 7 0,-3 2-88 0</inkml:trace>
  <inkml:trace contextRef="#ctx0" brushRef="#br0" timeOffset="19408.12">22229 6663 303 0,'0'0'46'0,"0"0"34"0,0 0-12 0,0 0 9 0,1 0-74 16,0 0 17-16,1-1-21 0,-2 0 19 0,1 0-12 15,20-11-7-15,-13 10 13 0,-1 1-13 0,8 1-1 0,-4-1 2 16,-2-1-4-16,2-1 4 0,-4 2 0 0,-1-1 7 16,2 1 4-16,0 0-2 0,4 0-9 0,2 1 15 15,2 0-5-15,1 0 11 0,-6-1-3 0,4 1-5 16,-2 0-4-16,3 0 1 0,5 0-14 0,-4 0 18 16,0 0-14-16,0 0 17 0,-2 0-3 0,2 1-11 15,-1-1 15-15,0 0-16 0,2 0 0 0,-1-1 12 0,0 0-11 16,1 0 12-16,-2 0-6 0,2 0-2 15,3 0 3-15,1 1-4 0,-3-1-7 0,-2 1 8 0,-2-1-8 16,-3-1 8-16,2 0-2 0,1 2-5 0,-2-2 9 0,0 2-10 16,-1-1-7-16,-7-1 14 0,5 1-9 0,-4 1 12 15,2-1-3-15,0 1-5 0,-4-1 10 0,1 1-11 16,-3-1-2-16,2 0 4 16,-4 1-10-16,0 0 9 0,0 0-11 0,0 0-7 0,0 0-9 0,0 0-1 15,0 0-35-15,-7-2-10 0,1 2-31 0,-3 2 10 16,0-2-49-16,3 0 12 0</inkml:trace>
  <inkml:trace contextRef="#ctx0" brushRef="#br0" timeOffset="19963.1">22598 6551 285 0,'3'-6'46'0,"0"0"5"0,0 1-6 16,1 1 11-16,-1 3-31 0,2 0-26 0,-1 0-2 0,2 0-11 15,0-1-35-15,-1 5-12 0,0-1-24 0,0 0 17 16,2 1 21-16,-3-4 1 0,0 1 33 16,1 0-25-16,-4 0 30 0,-1 0 51 15,0 0-2-15,0 0 24 0,0 0 22 0,0 0-36 16,0 0 12-16,0 0-19 15,0 0-7-15,0 0-2 0,0 0-18 0,0 1 13 0,0 0-15 16,-1 0-13-16,-11 21 7 0,7-15-10 0,0 0-8 16,0 1 21-16,-2-1-9 0,0 0 15 0,-1 1-16 0,-1-1-2 15,0 0-4-15,-2 2 1 0,-2-3-2 0,1 1 7 16,-1-1-4-16,0-1 5 0,2 0 4 0,1 0-7 16,-4-1 10-16,5-1-11 0,-2 0-6 0,1-2 20 15,3 1-16-15,2-1 19 0,-1-1-4 0,3 0-2 16,-1-1 11-16,3-1-12 0,1 0-3 0,-2-1 12 15,3 0-15-15,1 1 13 0,3-2-15 0,6 1-2 16,-1-1 7-16,1 0-7 0,0 0-6 0,2 2 11 16,-2 1-6-16,3 1 9 0,-2 0-8 0,2 3-3 0,-3 0-1 15,2 1-2-15,-2 2-12 0,2 0 20 16,-2 2-9-16,2 0 14 0,-2 1 3 0,1-2-11 0,0 1 7 16,-1-1-10-16,1 0-4 0,0 0 9 0,-3-3-3 0,-1 0 7 15,4-3 1-15,-3 1-5 0,2-1 3 0,3 1-3 16,-8-1 0-16,0-1 7 0,-2-2-4 0,-2 1 5 15,0-2-1-15,-1-1 4 0,5 1 5 0,-4-3-4 16,1 1-12-16,0 0 2 0,-4-1-16 0,0-2 11 16,1 1-10-16,-1-1-25 0,1-1 5 0,0 2-19 15,3-1-44-15,-1-1-30 0</inkml:trace>
  <inkml:trace contextRef="#ctx0" brushRef="#br0" timeOffset="20684.86">23322 5862 299 0,'0'0'109'0,"0"0"-36"0,0 0-48 0,0 0-3 0,0 0-23 0,0 0 3 0,0 0-11 0,0 0 12 16,0 1 7-16,0 0-8 0,5 11 10 0,0-7-12 16,-1-3-1-16,-1 2 23 0,3 1-10 0,1 0 15 15,1 3-7-15,-3 0-4 0,0-1 10 0,2 5-9 16,-1-4-4-16,1 2 18 0,3 3-19 0,-5-2 20 16,3 3-9-16,0-2-7 0,-2 2 9 0,1 0-11 0,0 1-4 15,-3 0 5-15,1-3-8 0,0 2 7 0,-1-5-7 16,-1 3 5-16,1-1 3 0,-3 0-2 0,2-1-10 15,-2 0 12-15,0-1-8 0,1-3 11 0,-2 1 1 0,0-2 3 32,1 0 6-32,-1-1-5 0,0-4-12 0,0 0 18 15,0 0-6-15,0 0 14 0,0 0 12 0,0 0 11 0,0 0-1 0,0 0 1 0,0 0-30 16,0 0-7-16,-1-13-6 16,-1 6 4-16,1 0-13 0,0 0-4 0,0-3 0 15,-1 0 1-15,2-1 9 0,-3 0-17 0,2-1 3 16,-1 1-5-16,1-1 15 0,-1 1-10 0,-1-5 5 15,1 3-8-15,1-1 3 0,-1-1 3 0,2 3 2 0,0 0 2 0,0-3-2 0,0-2-5 16,0 4 2-16,0 2-2 0,2-1 0 0,2 2 0 0,-1-2-7 16,1 0 7-16,1 4 0 0,-1-1 0 15,1 2 2-15,1 0-4 16,-3 0-11-16,2 3 9 0,-2 0 4 0,2-1 0 16,-2 3-8-16,3-1-3 0,-3 1-9 0,2 0 7 0,-3 1-5 0,2 0-26 0,0 1-6 15,-1-2-7 1,2 2-3-16,-2 1-33 0,2 0-7 0,2 2-14 15,-4 0-38-15,4 1-22 0,-1-1-16 0</inkml:trace>
  <inkml:trace contextRef="#ctx0" brushRef="#br0" timeOffset="21563.54">23754 6013 22 0,'2'-4'37'0,"0"-1"31"0,-1-1-25 0,2 1 26 0,-2-1-38 15,-1 0-22-15,5 4 4 0,-5 2-13 0,0 0-18 16,0 0 26-16,0-1-14 0,0 0 18 0,0 1-13 16,0-1 10-16,8-10 12 0,-9 8-6 0,1 3-11 15,0 0 17-15,0 0-20 0,0 0 22 0,0 0 3 16,0 0-1-16,0 0 3 0,0 0-7 0,4 3-19 15,-4 0 6-15,0 1-6 0,-1-1 6 0,-3-1 5 0,2 2-10 16,3 2 12-16,1 2-14 0,-2-5-3 0,-1 5 14 16,-1-1-16-16,1 0 17 0,0 5 2 0,1-3-4 15,1 1 21-15,-1 0-20 0,1-1-4 0,6 11 10 16,-8-21 34-16,10 25-67 0,-7-12 32 16,4 0 3-16,-1 3-5 0,-1 0-13 0,3 0 20 15,-2 2-17-15,-3-1 18 0,4 2-9 0,-1-1-4 0,-2 0 9 16,2 1-10-16,-2-2-12 0,1 1 13 0,-3-2-11 15,1 1 12-15,-1 0-8 0,-1 1 9 0,0 0 4 16,-1-3-2-16,-1-1-9 0,-2 0 19 0,0 1-5 0,-2-2 12 16,0-2-1-16,1-2-5 0,-3-3 2 15,0-1-5-15,1 4-14 0,-1-4 19 0,-1 2-18 0,4 0 19 16,-4-4-13-16,1 1-3 0,-1-4 7 0,2 1-8 16,-3-2-11-16,0 1 12 0,7 3-9 0,-8-3 12 15,5 0-9-15,-3-1-10 0,-2-2-7 0,4 0-1 16,-1-2-27-16,0-1-24 0,4-1-23 0,-10 0 4 15,4 2-31-15,2-1-55 0,-3-2 0 0,3-3-24 0,-2 3 17 16</inkml:trace>
  <inkml:trace contextRef="#ctx0" brushRef="#br0" timeOffset="21722.51">23529 6364 17 0,'-3'-7'2'0,"3"4"93"0,0-3-22 0,1 3 30 0,-1-2-66 0,0 5 53 16,0 0-25-16,8-5 33 0,-2 2-37 0,2 2-18 15,-1-3 2-15,4 3-11 0,-1-1-17 0,5-2 0 16,0 0-7-16,1-1 4 0,0 0-6 0,2-2 6 15,5 2 3-15,2-2-3 0,0 2-13 0,3-2 7 16,1 0-12-16,-2 1 11 0,-2 0 0 0,-3 0-13 16,-4 1 5-16,-3 2-13 0,-1-2-33 0,-1 2-29 0,1 1-36 15,-1 0 7-15,-1 0-61 0</inkml:trace>
  <inkml:trace contextRef="#ctx0" brushRef="#br0" timeOffset="22927.55">24051 6434 217 0,'-1'-12'26'0,"-2"0"73"0,3 4 26 0,2 1-70 15,-2-1 33-15,0 2-55 0,0 0-20 0,0-1-4 16,2 2-15-16,2 1 9 0,1 0-5 0,-1-1 2 16,-4 2 5-16,3-2-5 0,1 1-7 0,3 2 8 15,-1-4-1-15,-2 5 6 0,0 0 9 0,-4-1 1 0,7 2 1 16,-6-2-2-16,-1 2-15 0,0 0 16 0,0 0-14 15,1 0 14-15,0 0-15 0,16 4 9 16,-14-3 2-16,-3-1-1 0,0 0-4 0,11 7 10 0,-7-3-6 16,-3 0 9-16,-1 1 5 0,2 0-8 0,-1-1 5 0,1 3-9 15,0-2-9-15,-2 4 9 0,4 4-7 0,-4-2 9 16,0 0 8-16,2 0-13 16,-4-1 9-16,2 2-12 0,0 2 3 0,0-1-3 0,2 1-7 0,4-1 5 15,-6-4 6-15,0 0-6 0,0 0 11 0,2-1-13 16,3 0-4-16,-5-1 21 0,0-3-4 0,-6-4 13 15,4 2-4-15,3 0 5 0,-1-1 8 0,0-1-2 16,0 0 16-16,0 0 7 16,0 0-7-16,0 0 6 0,-4-8-17 0,4 3-19 0,-2-4 2 0,-1 0-8 0,1-3-6 15,-1-1-2-15,3 4-7 0,2-4 4 0,-2 0-5 16,0-1 5-16,-1-4 1 0,1 2 0 0,4 3 1 0,-3 0-16 16,-1 3 2-16,-1-1-8 0,-4-1-2 15,7 3-17-15,-1 0-10 0,1 4-3 0,-1 3-38 0,-1 2-51 31,0 0-50-31,0 0 4 0,0 0-101 0</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25T06:20:42.690"/>
    </inkml:context>
    <inkml:brush xml:id="br0">
      <inkml:brushProperty name="width" value="0.05292" units="cm"/>
      <inkml:brushProperty name="height" value="0.05292" units="cm"/>
      <inkml:brushProperty name="color" value="#FF0000"/>
    </inkml:brush>
  </inkml:definitions>
  <inkml:trace contextRef="#ctx0" brushRef="#br0">20647 10231 1106 0,'13'-2'11'0,"0"0"0"0,2 1-13 0,-1-2 7 0,5 3-2 0,-3-1 5 0,4 2 5 0,-2-3-12 0,1 2 7 0,0 0-7 0,0 1-1 0,1 0 0 0,-2 0-6 0,-1 0 4 16,3 0 8-16,6 0-7 0,-7 0 7 0,4 0-9 16,-3 0 5-16,-3-1-1 0,5 1-6 0,2 0 3 0,1-1 7 0,0 0-5 0,3 1 9 0,-3-1-10 0,0 0-8 0,-3 0 14 0,1 0-5 0,-3 0 9 0,-2 1 1 15,1-1-14 1,-3 0 10-16,1 1-10 0,0 0 4 0,-1-1 5 0,0 1-10 0,-2-1 7 31,2 0 5-31,0 0-6 0,0-1 13 0,-1 1-12 16,-1 0-8-16,1-2 11 0,3 1-8 0,2 0 12 15,0-2 2-15,-2 1-11 0,1-1 7 0,-1-2-9 16,3 2-6-16,-3-1 15 0,-2 1-14 0,0-1 16 16,-2 1-3-16,-1 0-4 0,1-2 8 0,0 1-8 15,-3 0 5-15,0 1-9 0,0 0-1 0,-2 0-3 16,-1 0 6-16,0 0 2 0,-3 1 4 0,3-2-2 15,-1 3-7-15,1-1 5 0,0 0-3 0,-2 1 3 16,2 0 1-16,0 0-4 0,-5 1 5 0,2 0-6 16,-3 0-2-16,-2 0 5 0,0 0-9 0,0 0 8 15,0 0-3-15,0 0-2 0,0 0-2 0,0 0-3 16,0 0-21-16,0 0-18 0,0 1-33 0,-1 0 5 16,-16 10-85-16,9-10-55 0</inkml:trace>
  <inkml:trace contextRef="#ctx0" brushRef="#br0" timeOffset="680.62">20655 10219 274 0,'4'-1'46'0,"2"-3"-14"0,-2 2 5 0,0-1-12 0,4 0-28 0,0 0 8 0,1 0-12 16,3 2 12-16,-2 0 2 0,-1-1-7 0,-1 1 11 16,-1 0-10-16,3 1 9 0,-4-1 44 0,2 1-6 0,2-2 18 15,-2 1-12-15,1 0-7 0,-1 1-4 0,0 0-2 16,1 0-24-16,2 2 11 15,2-1-15-15,-1 1 14 0,1-2-12 0,1 1-1 0,1 1 0 0,2-1-2 16,2 0-6-16,0 0 8 16,4-1-2-16,-1 1 3 0,4 0-2 0,-1-1 3 15,1 0 0-15,0-1-1 0,1-1-17 0,7 0 12 0,-5 1-12 16,2 0 13-16,-2 1-4 0,-4 0-2 0,0 0 9 0,0 0-11 0,-1 0-11 16,-1 0 13-16,2 1-5 0,2-1 10 0,-4 0-5 15,5 0 3-15,-2-2-1 16,-7 0 1-16,8 1-7 0,-4-2 5 0,2 2-5 0,2 0 7 0,-5-1 3 0,-5 0-4 15,0 0 7-15,-3 1-6 0,1-1-2 0,-4 0 4 16,-1 0-10-16,1 0 9 16,-2-1 2-16,-1 2-5 0,0-1 8 0,0 1-10 0,-1-1-9 0,-1-1 13 15,2 2-15-15,-3-1 15 16,2 0-6-16,-3 1-2 0,1-1 5 0,4 2-7 0,-3-2-8 0,-1 1 9 16,1-1-5-16,-3-1 6 0,1 1 1 0,-1 0-9 0,3 0 4 15,-4-1-11 1,2 1-18-16,0-1 4 0,-3 0-19 0,5 1 12 0,-4-3-32 0,2 3-44 15,-1-2-9-15,-3-1-17 0,6 1-54 0</inkml:trace>
  <inkml:trace contextRef="#ctx0" brushRef="#br0" timeOffset="1254.99">21711 10028 696 0,'-4'-6'101'0,"-3"1"-44"0,5 4-29 0,-1 3 6 0,1-2-40 16,2 3 6-16,1 0-1 16,0-2 0-16,3 1-18 0,-2-2 19 15,4 0-12-15,-2 0 14 0,1-1 1 0,0-1 9 0,0 1 15 0,1-1-8 0,0 0 9 0,-1 1 7 16,2-1-11-16,0 2 10 0,1 0-17 0,1 1-8 16,2 0 3-16,-1 1-6 0,4 1-9 0,0 1 7 15,1-1-10-15,-2 1 11 0,-1 1-3 0,2-1-1 31,0 1 9-31,4-1-10 0,-3-2-9 0,2 1 14 0,-2 0-10 16,0 0 12-16,0-1-8 0,0 1 0 0,1-1 2 16,0 0-1-16,1 1-9 0,-2 0 10 0,-2 0-8 0,2 2 9 15,-6-2 2-15,0 0-4 0,0 0 10 0,-3 0-10 16,-3 1-4-16,2 0 9 0,-4 1-6 0,-1 0 8 16,0 0-7-16,-1 1 5 0,-4 1 2 0,-1 0-1 15,-2 2-6-15,-3 0 8 0,1 0-6 0,-6 1 10 16,-1 0-1-16,0 0-8 0,-5 0 13 0,3 0-12 15,-3 2 6-15,6-1-5 0,-3-2-10 0,3 3 6 0,-1-3 6 16,-2 2-7-16,1 0 9 0,-3-3-9 0,4 2-7 16,-2-1 13-16,4-1-10 0,1 2 13 0,0-2 2 15,3-2-8-15,-3 0 10 0,5 0-10 0,-1-1 4 0,4 0 3 16,0-1-5-16,1-2 6 0,0 0 7 0,5-2-14 16,0 0 10-16,0 0-14 0,0 0 2 0,0 1 10 15,0 0-10-15,0-1 11 0,8 4 0 16,-2-8-4-16,-1-1 8 0,1 0-9 0,0-2 6 0,2 0-2 15,-1-1 4-15,-1 0-2 0,0 1 9 0,0-4-11 16,0 2 1-16,0-1-5 0,0-2-3 0,1 0 2 16,0 1-7-16,-4-3 5 0,3 0 2 0,-2-1-5 15,2 0 4-15,0 1-6 0,2 0 3 0,-3-1-20 0,0 0-7 16,-1-2-5-16,-2 3-17 0,2 0-35 0,3 3-21 16,-2 1-9-16,-4 2-79 0,1-1-35 0</inkml:trace>
  <inkml:trace contextRef="#ctx0" brushRef="#br0" timeOffset="1978.05">22828 9301 133 0,'-11'-6'112'0,"4"2"-65"0,7 4-4 0,0 0-14 0,0 0-11 0,-1-1-2 16,1 0-15-16,-1 0 11 16,-1-1-7-16,1 1 8 0,0 0 14 0,1 0-2 0,0-1 43 0,-7-27 11 0,7 23-2 15,0-1 5-15,0 1-3 0,0 0-38 0,3 1 6 16,-2 0-19-16,0 1-17 0,5 1 3 0,2 1-11 15,-2 1 9-15,6 0-10 0,0 1-6 0,-2 0 3 16,3 1-6-16,1 2 2 0,-2 1 1 16,-3 1-5-16,-1 1 5 0,0 1 9 0,-4 0-11 15,1 1 15-15,-1 2-15 0,-3 1 8 0,-1 0 17 0,-1 3-10 0,-1 0 13 16,0 1-1-16,-3 1-1 0,-3-2 3 0,0 1-4 16,-3-1-3-16,4 0 9 0,1 1-5 0,-2-4 6 15,1-1 0-15,0-2 1 0,0-1 2 0,4-1-4 16,2 0-13-16,0-3 15 0,2-1-10 0,0 3 13 0,5-5 1 15,6 2-8-15,1-2 5 0,3-4-7 0,2 2-1 16,0-4-21-16,7 2 6 0,1-2-9 0,2 1 9 16,1 1-9-16,0-2-4 0,3 3-3 15,2-2-14-15,3 4-37 0,-1 0-50 0,5-1 4 16,-2 1-156-16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25291-8C09-47C7-9E7A-FA844C65C8BA}" type="datetimeFigureOut">
              <a:rPr lang="en-IN" smtClean="0"/>
              <a:t>03-10-2025</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F7048-C145-4133-A8AD-470C9AA96246}" type="slidenum">
              <a:rPr lang="en-IN" smtClean="0"/>
              <a:t>‹#›</a:t>
            </a:fld>
            <a:endParaRPr lang="en-IN"/>
          </a:p>
        </p:txBody>
      </p:sp>
    </p:spTree>
    <p:extLst>
      <p:ext uri="{BB962C8B-B14F-4D97-AF65-F5344CB8AC3E}">
        <p14:creationId xmlns:p14="http://schemas.microsoft.com/office/powerpoint/2010/main" val="2274035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F7048-C145-4133-A8AD-470C9AA96246}" type="slidenum">
              <a:rPr lang="en-IN" smtClean="0"/>
              <a:t>1</a:t>
            </a:fld>
            <a:endParaRPr lang="en-IN"/>
          </a:p>
        </p:txBody>
      </p:sp>
    </p:spTree>
    <p:extLst>
      <p:ext uri="{BB962C8B-B14F-4D97-AF65-F5344CB8AC3E}">
        <p14:creationId xmlns:p14="http://schemas.microsoft.com/office/powerpoint/2010/main" val="45680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01F7048-C145-4133-A8AD-470C9AA96246}" type="slidenum">
              <a:rPr lang="en-IN" smtClean="0"/>
              <a:t>25</a:t>
            </a:fld>
            <a:endParaRPr lang="en-IN"/>
          </a:p>
        </p:txBody>
      </p:sp>
    </p:spTree>
    <p:extLst>
      <p:ext uri="{BB962C8B-B14F-4D97-AF65-F5344CB8AC3E}">
        <p14:creationId xmlns:p14="http://schemas.microsoft.com/office/powerpoint/2010/main" val="495167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3D619F0-B747-FC82-539E-3D7E21AD0A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4C4BC20-3F64-1AC1-8E7B-5998030F66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47694B8-E220-D7DF-6709-617684EDF431}"/>
              </a:ext>
            </a:extLst>
          </p:cNvPr>
          <p:cNvSpPr>
            <a:spLocks noGrp="1" noChangeArrowheads="1"/>
          </p:cNvSpPr>
          <p:nvPr>
            <p:ph type="sldNum" sz="quarter" idx="12"/>
          </p:nvPr>
        </p:nvSpPr>
        <p:spPr>
          <a:ln/>
        </p:spPr>
        <p:txBody>
          <a:bodyPr/>
          <a:lstStyle>
            <a:lvl1pPr>
              <a:defRPr/>
            </a:lvl1pPr>
          </a:lstStyle>
          <a:p>
            <a:fld id="{6B0D3728-A66B-4C6F-BDAC-16EE9FEAF69F}" type="slidenum">
              <a:rPr lang="en-US" altLang="en-US"/>
              <a:pPr/>
              <a:t>‹#›</a:t>
            </a:fld>
            <a:endParaRPr lang="en-US" altLang="en-US"/>
          </a:p>
        </p:txBody>
      </p:sp>
    </p:spTree>
    <p:extLst>
      <p:ext uri="{BB962C8B-B14F-4D97-AF65-F5344CB8AC3E}">
        <p14:creationId xmlns:p14="http://schemas.microsoft.com/office/powerpoint/2010/main" val="3124434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C5A1CE-7D29-AAF1-1383-CA97FDEB1D5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E9EB225-9726-5962-1067-DA01A6D0160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5561D1D-5F2A-87E4-FD49-EC5366A06300}"/>
              </a:ext>
            </a:extLst>
          </p:cNvPr>
          <p:cNvSpPr>
            <a:spLocks noGrp="1" noChangeArrowheads="1"/>
          </p:cNvSpPr>
          <p:nvPr>
            <p:ph type="sldNum" sz="quarter" idx="12"/>
          </p:nvPr>
        </p:nvSpPr>
        <p:spPr>
          <a:ln/>
        </p:spPr>
        <p:txBody>
          <a:bodyPr/>
          <a:lstStyle>
            <a:lvl1pPr>
              <a:defRPr/>
            </a:lvl1pPr>
          </a:lstStyle>
          <a:p>
            <a:fld id="{0973F00A-0D51-447A-83EF-762BC8633E65}" type="slidenum">
              <a:rPr lang="en-US" altLang="en-US"/>
              <a:pPr/>
              <a:t>‹#›</a:t>
            </a:fld>
            <a:endParaRPr lang="en-US" altLang="en-US"/>
          </a:p>
        </p:txBody>
      </p:sp>
    </p:spTree>
    <p:extLst>
      <p:ext uri="{BB962C8B-B14F-4D97-AF65-F5344CB8AC3E}">
        <p14:creationId xmlns:p14="http://schemas.microsoft.com/office/powerpoint/2010/main" val="2679921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8D2B987-1622-3C21-BC16-EB0679653F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C3BA3BE-68BD-2976-3774-8975D2BDF2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DD0AFFC-6404-DD8E-2298-2C9B6AD9566A}"/>
              </a:ext>
            </a:extLst>
          </p:cNvPr>
          <p:cNvSpPr>
            <a:spLocks noGrp="1" noChangeArrowheads="1"/>
          </p:cNvSpPr>
          <p:nvPr>
            <p:ph type="sldNum" sz="quarter" idx="12"/>
          </p:nvPr>
        </p:nvSpPr>
        <p:spPr>
          <a:ln/>
        </p:spPr>
        <p:txBody>
          <a:bodyPr/>
          <a:lstStyle>
            <a:lvl1pPr>
              <a:defRPr/>
            </a:lvl1pPr>
          </a:lstStyle>
          <a:p>
            <a:fld id="{4C50D578-B0BC-4C18-8392-530995DFDCC6}" type="slidenum">
              <a:rPr lang="en-US" altLang="en-US"/>
              <a:pPr/>
              <a:t>‹#›</a:t>
            </a:fld>
            <a:endParaRPr lang="en-US" altLang="en-US"/>
          </a:p>
        </p:txBody>
      </p:sp>
    </p:spTree>
    <p:extLst>
      <p:ext uri="{BB962C8B-B14F-4D97-AF65-F5344CB8AC3E}">
        <p14:creationId xmlns:p14="http://schemas.microsoft.com/office/powerpoint/2010/main" val="118367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208A9F2-DB48-5470-E683-6E32096AC8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3BBC03F-857F-5EC4-B5BF-8E8736FF012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FE9DA50-F197-BB24-E5DD-9848CD8862D4}"/>
              </a:ext>
            </a:extLst>
          </p:cNvPr>
          <p:cNvSpPr>
            <a:spLocks noGrp="1" noChangeArrowheads="1"/>
          </p:cNvSpPr>
          <p:nvPr>
            <p:ph type="sldNum" sz="quarter" idx="12"/>
          </p:nvPr>
        </p:nvSpPr>
        <p:spPr>
          <a:ln/>
        </p:spPr>
        <p:txBody>
          <a:bodyPr/>
          <a:lstStyle>
            <a:lvl1pPr>
              <a:defRPr/>
            </a:lvl1pPr>
          </a:lstStyle>
          <a:p>
            <a:fld id="{E6B7B440-F970-4EA6-9752-B13A133326E9}" type="slidenum">
              <a:rPr lang="en-US" altLang="en-US"/>
              <a:pPr/>
              <a:t>‹#›</a:t>
            </a:fld>
            <a:endParaRPr lang="en-US" altLang="en-US"/>
          </a:p>
        </p:txBody>
      </p:sp>
    </p:spTree>
    <p:extLst>
      <p:ext uri="{BB962C8B-B14F-4D97-AF65-F5344CB8AC3E}">
        <p14:creationId xmlns:p14="http://schemas.microsoft.com/office/powerpoint/2010/main" val="2744318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77DD0C6-91C8-AE6D-D0A1-4766AE28A37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68C4FF49-B0AD-2362-D097-4AC8D59156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4C319AC-DA66-B72C-C96B-65917C61D14D}"/>
              </a:ext>
            </a:extLst>
          </p:cNvPr>
          <p:cNvSpPr>
            <a:spLocks noGrp="1" noChangeArrowheads="1"/>
          </p:cNvSpPr>
          <p:nvPr>
            <p:ph type="sldNum" sz="quarter" idx="12"/>
          </p:nvPr>
        </p:nvSpPr>
        <p:spPr>
          <a:ln/>
        </p:spPr>
        <p:txBody>
          <a:bodyPr/>
          <a:lstStyle>
            <a:lvl1pPr>
              <a:defRPr/>
            </a:lvl1pPr>
          </a:lstStyle>
          <a:p>
            <a:fld id="{5837336B-6894-4C5B-AEDC-B5DF5038F307}" type="slidenum">
              <a:rPr lang="en-US" altLang="en-US"/>
              <a:pPr/>
              <a:t>‹#›</a:t>
            </a:fld>
            <a:endParaRPr lang="en-US" altLang="en-US"/>
          </a:p>
        </p:txBody>
      </p:sp>
    </p:spTree>
    <p:extLst>
      <p:ext uri="{BB962C8B-B14F-4D97-AF65-F5344CB8AC3E}">
        <p14:creationId xmlns:p14="http://schemas.microsoft.com/office/powerpoint/2010/main" val="580209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A0A0ECD-5269-91FE-2995-F9DC10E4A10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C68F920-6822-5F94-C044-0DE5234A31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63BDB3-2ED3-84B0-4407-7017C8D9D60F}"/>
              </a:ext>
            </a:extLst>
          </p:cNvPr>
          <p:cNvSpPr>
            <a:spLocks noGrp="1" noChangeArrowheads="1"/>
          </p:cNvSpPr>
          <p:nvPr>
            <p:ph type="sldNum" sz="quarter" idx="12"/>
          </p:nvPr>
        </p:nvSpPr>
        <p:spPr>
          <a:ln/>
        </p:spPr>
        <p:txBody>
          <a:bodyPr/>
          <a:lstStyle>
            <a:lvl1pPr>
              <a:defRPr/>
            </a:lvl1pPr>
          </a:lstStyle>
          <a:p>
            <a:fld id="{A6D15A5F-D7C4-486B-9E07-5F8D4122F953}" type="slidenum">
              <a:rPr lang="en-US" altLang="en-US"/>
              <a:pPr/>
              <a:t>‹#›</a:t>
            </a:fld>
            <a:endParaRPr lang="en-US" altLang="en-US"/>
          </a:p>
        </p:txBody>
      </p:sp>
    </p:spTree>
    <p:extLst>
      <p:ext uri="{BB962C8B-B14F-4D97-AF65-F5344CB8AC3E}">
        <p14:creationId xmlns:p14="http://schemas.microsoft.com/office/powerpoint/2010/main" val="2829159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869EE40-195A-76E2-5620-08BEA165C09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310C1C5-2E2E-6215-22BA-53D7030DEE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71BC422-9372-DCDB-D9EB-D43549422AF3}"/>
              </a:ext>
            </a:extLst>
          </p:cNvPr>
          <p:cNvSpPr>
            <a:spLocks noGrp="1" noChangeArrowheads="1"/>
          </p:cNvSpPr>
          <p:nvPr>
            <p:ph type="sldNum" sz="quarter" idx="12"/>
          </p:nvPr>
        </p:nvSpPr>
        <p:spPr>
          <a:ln/>
        </p:spPr>
        <p:txBody>
          <a:bodyPr/>
          <a:lstStyle>
            <a:lvl1pPr>
              <a:defRPr/>
            </a:lvl1pPr>
          </a:lstStyle>
          <a:p>
            <a:fld id="{3A0CCBF5-809D-4FF2-AE53-1BF404522D1A}" type="slidenum">
              <a:rPr lang="en-US" altLang="en-US"/>
              <a:pPr/>
              <a:t>‹#›</a:t>
            </a:fld>
            <a:endParaRPr lang="en-US" altLang="en-US"/>
          </a:p>
        </p:txBody>
      </p:sp>
    </p:spTree>
    <p:extLst>
      <p:ext uri="{BB962C8B-B14F-4D97-AF65-F5344CB8AC3E}">
        <p14:creationId xmlns:p14="http://schemas.microsoft.com/office/powerpoint/2010/main" val="2769912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56301BF-3021-2586-FC95-40E524F2ED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AE3DF88-4746-904C-9299-DF579ECFEA0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DC85704-B6FA-8CCC-319B-AD249C8A2F6F}"/>
              </a:ext>
            </a:extLst>
          </p:cNvPr>
          <p:cNvSpPr>
            <a:spLocks noGrp="1" noChangeArrowheads="1"/>
          </p:cNvSpPr>
          <p:nvPr>
            <p:ph type="sldNum" sz="quarter" idx="12"/>
          </p:nvPr>
        </p:nvSpPr>
        <p:spPr>
          <a:ln/>
        </p:spPr>
        <p:txBody>
          <a:bodyPr/>
          <a:lstStyle>
            <a:lvl1pPr>
              <a:defRPr/>
            </a:lvl1pPr>
          </a:lstStyle>
          <a:p>
            <a:fld id="{AA6EA0B4-4BAF-47BE-801B-A2271B82D186}" type="slidenum">
              <a:rPr lang="en-US" altLang="en-US"/>
              <a:pPr/>
              <a:t>‹#›</a:t>
            </a:fld>
            <a:endParaRPr lang="en-US" altLang="en-US"/>
          </a:p>
        </p:txBody>
      </p:sp>
    </p:spTree>
    <p:extLst>
      <p:ext uri="{BB962C8B-B14F-4D97-AF65-F5344CB8AC3E}">
        <p14:creationId xmlns:p14="http://schemas.microsoft.com/office/powerpoint/2010/main" val="4185868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260D33F-7F81-D1C9-DE0A-5D02525C13C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5058203-35ED-A01C-8A0F-F70816B6FF8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33024A-9066-8EB9-A9CB-1980C4CB9711}"/>
              </a:ext>
            </a:extLst>
          </p:cNvPr>
          <p:cNvSpPr>
            <a:spLocks noGrp="1" noChangeArrowheads="1"/>
          </p:cNvSpPr>
          <p:nvPr>
            <p:ph type="sldNum" sz="quarter" idx="12"/>
          </p:nvPr>
        </p:nvSpPr>
        <p:spPr>
          <a:ln/>
        </p:spPr>
        <p:txBody>
          <a:bodyPr/>
          <a:lstStyle>
            <a:lvl1pPr>
              <a:defRPr/>
            </a:lvl1pPr>
          </a:lstStyle>
          <a:p>
            <a:fld id="{C2495195-05B7-4C20-A271-78017F93E5BD}" type="slidenum">
              <a:rPr lang="en-US" altLang="en-US"/>
              <a:pPr/>
              <a:t>‹#›</a:t>
            </a:fld>
            <a:endParaRPr lang="en-US" altLang="en-US"/>
          </a:p>
        </p:txBody>
      </p:sp>
    </p:spTree>
    <p:extLst>
      <p:ext uri="{BB962C8B-B14F-4D97-AF65-F5344CB8AC3E}">
        <p14:creationId xmlns:p14="http://schemas.microsoft.com/office/powerpoint/2010/main" val="3233630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206E06E-5B32-9B59-5317-B76076EF110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B16512F-208B-2606-42E6-55C01C02A6D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96F09EF-EE46-A2A3-107C-0B6B8169A07E}"/>
              </a:ext>
            </a:extLst>
          </p:cNvPr>
          <p:cNvSpPr>
            <a:spLocks noGrp="1" noChangeArrowheads="1"/>
          </p:cNvSpPr>
          <p:nvPr>
            <p:ph type="sldNum" sz="quarter" idx="12"/>
          </p:nvPr>
        </p:nvSpPr>
        <p:spPr>
          <a:ln/>
        </p:spPr>
        <p:txBody>
          <a:bodyPr/>
          <a:lstStyle>
            <a:lvl1pPr>
              <a:defRPr/>
            </a:lvl1pPr>
          </a:lstStyle>
          <a:p>
            <a:fld id="{1CBC89D1-9BEF-4A1D-A10F-95FCBAC3B853}" type="slidenum">
              <a:rPr lang="en-US" altLang="en-US"/>
              <a:pPr/>
              <a:t>‹#›</a:t>
            </a:fld>
            <a:endParaRPr lang="en-US" altLang="en-US"/>
          </a:p>
        </p:txBody>
      </p:sp>
    </p:spTree>
    <p:extLst>
      <p:ext uri="{BB962C8B-B14F-4D97-AF65-F5344CB8AC3E}">
        <p14:creationId xmlns:p14="http://schemas.microsoft.com/office/powerpoint/2010/main" val="350324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92F6CA8-CCAA-13E6-C936-219F7A3B41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10D40DF-CA3F-4CBE-F844-5BB52D1001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9E8A4BE-08B4-6CF9-D3F5-A6D656D0F948}"/>
              </a:ext>
            </a:extLst>
          </p:cNvPr>
          <p:cNvSpPr>
            <a:spLocks noGrp="1" noChangeArrowheads="1"/>
          </p:cNvSpPr>
          <p:nvPr>
            <p:ph type="sldNum" sz="quarter" idx="12"/>
          </p:nvPr>
        </p:nvSpPr>
        <p:spPr>
          <a:ln/>
        </p:spPr>
        <p:txBody>
          <a:bodyPr/>
          <a:lstStyle>
            <a:lvl1pPr>
              <a:defRPr/>
            </a:lvl1pPr>
          </a:lstStyle>
          <a:p>
            <a:fld id="{83E8ED7F-4E1E-4CC9-B933-2D0C1725E7BD}" type="slidenum">
              <a:rPr lang="en-US" altLang="en-US"/>
              <a:pPr/>
              <a:t>‹#›</a:t>
            </a:fld>
            <a:endParaRPr lang="en-US" altLang="en-US"/>
          </a:p>
        </p:txBody>
      </p:sp>
    </p:spTree>
    <p:extLst>
      <p:ext uri="{BB962C8B-B14F-4D97-AF65-F5344CB8AC3E}">
        <p14:creationId xmlns:p14="http://schemas.microsoft.com/office/powerpoint/2010/main" val="751555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B538689A-A067-6DD9-3E86-6DAA5C509CF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4579" name="Rectangle 3">
            <a:extLst>
              <a:ext uri="{FF2B5EF4-FFF2-40B4-BE49-F238E27FC236}">
                <a16:creationId xmlns:a16="http://schemas.microsoft.com/office/drawing/2014/main" id="{936D6F20-8A97-795C-19F4-84DBF629369D}"/>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E87994F-5E91-1D7B-BAF4-CC9EA8F05FF0}"/>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EE6573DA-6A09-9478-3182-6746D455A21B}"/>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5CF7CE9B-E22C-E650-FD81-16FDC7E6299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093D776-5805-482A-B15D-A9CDA7B6D7F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wmf"/><Relationship Id="rId7" Type="http://schemas.openxmlformats.org/officeDocument/2006/relationships/image" Target="../media/image9.png"/><Relationship Id="rId2" Type="http://schemas.openxmlformats.org/officeDocument/2006/relationships/oleObject" Target="../embeddings/oleObject2.bin"/><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8.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wmf"/><Relationship Id="rId7" Type="http://schemas.openxmlformats.org/officeDocument/2006/relationships/image" Target="../media/image3.png"/><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110.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customXml" Target="../ink/ink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5.png"/><Relationship Id="rId3" Type="http://schemas.openxmlformats.org/officeDocument/2006/relationships/image" Target="../media/image10.wmf"/><Relationship Id="rId7" Type="http://schemas.openxmlformats.org/officeDocument/2006/relationships/image" Target="../media/image12.wmf"/><Relationship Id="rId12" Type="http://schemas.openxmlformats.org/officeDocument/2006/relationships/image" Target="../media/image3.png"/><Relationship Id="rId2" Type="http://schemas.openxmlformats.org/officeDocument/2006/relationships/oleObject" Target="../embeddings/oleObject5.bin"/><Relationship Id="rId1" Type="http://schemas.openxmlformats.org/officeDocument/2006/relationships/slideLayout" Target="../slideLayouts/slideLayout7.xml"/><Relationship Id="rId6" Type="http://schemas.openxmlformats.org/officeDocument/2006/relationships/oleObject" Target="../embeddings/oleObject7.bin"/><Relationship Id="rId11" Type="http://schemas.openxmlformats.org/officeDocument/2006/relationships/image" Target="../media/image14.wmf"/><Relationship Id="rId5" Type="http://schemas.openxmlformats.org/officeDocument/2006/relationships/image" Target="../media/image11.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3.png"/><Relationship Id="rId3" Type="http://schemas.openxmlformats.org/officeDocument/2006/relationships/image" Target="../media/image15.wmf"/><Relationship Id="rId7" Type="http://schemas.openxmlformats.org/officeDocument/2006/relationships/image" Target="../media/image12.wmf"/><Relationship Id="rId12" Type="http://schemas.openxmlformats.org/officeDocument/2006/relationships/customXml" Target="../ink/ink3.xml"/><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12.bin"/><Relationship Id="rId11" Type="http://schemas.openxmlformats.org/officeDocument/2006/relationships/image" Target="../media/image5.png"/><Relationship Id="rId5" Type="http://schemas.openxmlformats.org/officeDocument/2006/relationships/image" Target="../media/image16.wmf"/><Relationship Id="rId10" Type="http://schemas.openxmlformats.org/officeDocument/2006/relationships/image" Target="../media/image3.png"/><Relationship Id="rId4" Type="http://schemas.openxmlformats.org/officeDocument/2006/relationships/oleObject" Target="../embeddings/oleObject11.bin"/><Relationship Id="rId9" Type="http://schemas.openxmlformats.org/officeDocument/2006/relationships/image" Target="../media/image17.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image" Target="../media/image18.wmf"/><Relationship Id="rId7" Type="http://schemas.openxmlformats.org/officeDocument/2006/relationships/image" Target="../media/image20.wmf"/><Relationship Id="rId2" Type="http://schemas.openxmlformats.org/officeDocument/2006/relationships/oleObject" Target="../embeddings/oleObject14.bin"/><Relationship Id="rId1" Type="http://schemas.openxmlformats.org/officeDocument/2006/relationships/slideLayout" Target="../slideLayouts/slideLayout7.xml"/><Relationship Id="rId6" Type="http://schemas.openxmlformats.org/officeDocument/2006/relationships/oleObject" Target="../embeddings/oleObject16.bin"/><Relationship Id="rId11" Type="http://schemas.openxmlformats.org/officeDocument/2006/relationships/image" Target="../media/image5.png"/><Relationship Id="rId5" Type="http://schemas.openxmlformats.org/officeDocument/2006/relationships/image" Target="../media/image19.wmf"/><Relationship Id="rId10" Type="http://schemas.openxmlformats.org/officeDocument/2006/relationships/image" Target="../media/image3.png"/><Relationship Id="rId4" Type="http://schemas.openxmlformats.org/officeDocument/2006/relationships/oleObject" Target="../embeddings/oleObject15.bin"/><Relationship Id="rId9" Type="http://schemas.openxmlformats.org/officeDocument/2006/relationships/image" Target="../media/image21.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5.png"/><Relationship Id="rId3" Type="http://schemas.openxmlformats.org/officeDocument/2006/relationships/image" Target="../media/image22.wmf"/><Relationship Id="rId7" Type="http://schemas.openxmlformats.org/officeDocument/2006/relationships/image" Target="../media/image24.wmf"/><Relationship Id="rId12" Type="http://schemas.openxmlformats.org/officeDocument/2006/relationships/image" Target="../media/image3.png"/><Relationship Id="rId2" Type="http://schemas.openxmlformats.org/officeDocument/2006/relationships/oleObject" Target="../embeddings/oleObject18.bin"/><Relationship Id="rId1" Type="http://schemas.openxmlformats.org/officeDocument/2006/relationships/slideLayout" Target="../slideLayouts/slideLayout7.xml"/><Relationship Id="rId6" Type="http://schemas.openxmlformats.org/officeDocument/2006/relationships/oleObject" Target="../embeddings/oleObject20.bin"/><Relationship Id="rId11" Type="http://schemas.openxmlformats.org/officeDocument/2006/relationships/image" Target="../media/image26.wmf"/><Relationship Id="rId5" Type="http://schemas.openxmlformats.org/officeDocument/2006/relationships/image" Target="../media/image23.wmf"/><Relationship Id="rId10" Type="http://schemas.openxmlformats.org/officeDocument/2006/relationships/oleObject" Target="../embeddings/oleObject22.bin"/><Relationship Id="rId4" Type="http://schemas.openxmlformats.org/officeDocument/2006/relationships/oleObject" Target="../embeddings/oleObject19.bin"/><Relationship Id="rId9" Type="http://schemas.openxmlformats.org/officeDocument/2006/relationships/image" Target="../media/image25.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2.wmf"/><Relationship Id="rId3" Type="http://schemas.openxmlformats.org/officeDocument/2006/relationships/image" Target="../media/image27.wmf"/><Relationship Id="rId7" Type="http://schemas.openxmlformats.org/officeDocument/2006/relationships/image" Target="../media/image29.wmf"/><Relationship Id="rId12" Type="http://schemas.openxmlformats.org/officeDocument/2006/relationships/oleObject" Target="../embeddings/oleObject28.bin"/><Relationship Id="rId17" Type="http://schemas.openxmlformats.org/officeDocument/2006/relationships/image" Target="../media/image5.png"/><Relationship Id="rId2" Type="http://schemas.openxmlformats.org/officeDocument/2006/relationships/oleObject" Target="../embeddings/oleObject23.bin"/><Relationship Id="rId16"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oleObject" Target="../embeddings/oleObject25.bin"/><Relationship Id="rId11" Type="http://schemas.openxmlformats.org/officeDocument/2006/relationships/image" Target="../media/image31.wmf"/><Relationship Id="rId5" Type="http://schemas.openxmlformats.org/officeDocument/2006/relationships/image" Target="../media/image28.wmf"/><Relationship Id="rId15" Type="http://schemas.openxmlformats.org/officeDocument/2006/relationships/image" Target="../media/image33.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30.wmf"/><Relationship Id="rId14" Type="http://schemas.openxmlformats.org/officeDocument/2006/relationships/oleObject" Target="../embeddings/oleObject29.bin"/></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wmf"/><Relationship Id="rId7" Type="http://schemas.openxmlformats.org/officeDocument/2006/relationships/image" Target="../media/image35.wmf"/><Relationship Id="rId2" Type="http://schemas.openxmlformats.org/officeDocument/2006/relationships/oleObject" Target="../embeddings/oleObject30.bin"/><Relationship Id="rId1" Type="http://schemas.openxmlformats.org/officeDocument/2006/relationships/slideLayout" Target="../slideLayouts/slideLayout7.xml"/><Relationship Id="rId6" Type="http://schemas.openxmlformats.org/officeDocument/2006/relationships/oleObject" Target="../embeddings/oleObject32.bin"/><Relationship Id="rId5" Type="http://schemas.openxmlformats.org/officeDocument/2006/relationships/image" Target="../media/image21.wmf"/><Relationship Id="rId4" Type="http://schemas.openxmlformats.org/officeDocument/2006/relationships/oleObject" Target="../embeddings/oleObject31.bin"/><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5.png"/><Relationship Id="rId2" Type="http://schemas.openxmlformats.org/officeDocument/2006/relationships/oleObject" Target="../embeddings/oleObject33.bin"/><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7.wmf"/><Relationship Id="rId4" Type="http://schemas.openxmlformats.org/officeDocument/2006/relationships/oleObject" Target="../embeddings/oleObject34.bin"/></Relationships>
</file>

<file path=ppt/slides/_rels/slide14.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oleObject" Target="../embeddings/oleObject35.bin"/><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oleObject" Target="../embeddings/oleObject36.bin"/><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image" Target="../media/image41.wmf"/><Relationship Id="rId7" Type="http://schemas.openxmlformats.org/officeDocument/2006/relationships/image" Target="../media/image43.wmf"/><Relationship Id="rId2" Type="http://schemas.openxmlformats.org/officeDocument/2006/relationships/oleObject" Target="../embeddings/oleObject37.bin"/><Relationship Id="rId1" Type="http://schemas.openxmlformats.org/officeDocument/2006/relationships/slideLayout" Target="../slideLayouts/slideLayout7.xml"/><Relationship Id="rId6" Type="http://schemas.openxmlformats.org/officeDocument/2006/relationships/oleObject" Target="../embeddings/oleObject39.bin"/><Relationship Id="rId5" Type="http://schemas.openxmlformats.org/officeDocument/2006/relationships/image" Target="../media/image42.png"/><Relationship Id="rId10" Type="http://schemas.openxmlformats.org/officeDocument/2006/relationships/image" Target="../media/image5.png"/><Relationship Id="rId4" Type="http://schemas.openxmlformats.org/officeDocument/2006/relationships/oleObject" Target="../embeddings/oleObject38.bin"/><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customXml" Target="../ink/ink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NUL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3.bin"/><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3.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oleObject" Target="../embeddings/oleObject41.bin"/><Relationship Id="rId5" Type="http://schemas.openxmlformats.org/officeDocument/2006/relationships/image" Target="../media/image5.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NULL"/><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5.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media/image5.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56.wmf"/><Relationship Id="rId7" Type="http://schemas.openxmlformats.org/officeDocument/2006/relationships/image" Target="../media/image5.png"/><Relationship Id="rId2" Type="http://schemas.openxmlformats.org/officeDocument/2006/relationships/oleObject" Target="../embeddings/oleObject42.bin"/><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7.wmf"/><Relationship Id="rId4" Type="http://schemas.openxmlformats.org/officeDocument/2006/relationships/oleObject" Target="../embeddings/oleObject43.bin"/></Relationships>
</file>

<file path=ppt/slides/_rels/slide29.xml.rels><?xml version="1.0" encoding="UTF-8" standalone="yes"?>
<Relationships xmlns="http://schemas.openxmlformats.org/package/2006/relationships"><Relationship Id="rId3" Type="http://schemas.openxmlformats.org/officeDocument/2006/relationships/image" Target="../media/image58.wmf"/><Relationship Id="rId7" Type="http://schemas.openxmlformats.org/officeDocument/2006/relationships/image" Target="../media/image5.png"/><Relationship Id="rId2" Type="http://schemas.openxmlformats.org/officeDocument/2006/relationships/oleObject" Target="../embeddings/oleObject44.bin"/><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59.wmf"/><Relationship Id="rId4" Type="http://schemas.openxmlformats.org/officeDocument/2006/relationships/oleObject" Target="../embeddings/oleObject45.bin"/></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image" Target="../media/image65.png"/><Relationship Id="rId7" Type="http://schemas.openxmlformats.org/officeDocument/2006/relationships/image" Target="../media/image67.wmf"/><Relationship Id="rId2" Type="http://schemas.openxmlformats.org/officeDocument/2006/relationships/oleObject" Target="../embeddings/oleObject46.bin"/><Relationship Id="rId1" Type="http://schemas.openxmlformats.org/officeDocument/2006/relationships/slideLayout" Target="../slideLayouts/slideLayout6.xml"/><Relationship Id="rId6" Type="http://schemas.openxmlformats.org/officeDocument/2006/relationships/oleObject" Target="../embeddings/oleObject48.bin"/><Relationship Id="rId11" Type="http://schemas.openxmlformats.org/officeDocument/2006/relationships/image" Target="../media/image5.png"/><Relationship Id="rId5" Type="http://schemas.openxmlformats.org/officeDocument/2006/relationships/image" Target="../media/image66.wmf"/><Relationship Id="rId10" Type="http://schemas.openxmlformats.org/officeDocument/2006/relationships/image" Target="../media/image3.png"/><Relationship Id="rId4" Type="http://schemas.openxmlformats.org/officeDocument/2006/relationships/oleObject" Target="../embeddings/oleObject47.bin"/><Relationship Id="rId9" Type="http://schemas.openxmlformats.org/officeDocument/2006/relationships/image" Target="../media/image68.wmf"/></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a:extLst>
              <a:ext uri="{FF2B5EF4-FFF2-40B4-BE49-F238E27FC236}">
                <a16:creationId xmlns:a16="http://schemas.microsoft.com/office/drawing/2014/main" id="{4B75280A-4801-D568-C8A1-7A4AF8798823}"/>
              </a:ext>
            </a:extLst>
          </p:cNvPr>
          <p:cNvSpPr>
            <a:spLocks noGrp="1" noChangeArrowheads="1"/>
          </p:cNvSpPr>
          <p:nvPr>
            <p:ph type="ctrTitle"/>
          </p:nvPr>
        </p:nvSpPr>
        <p:spPr>
          <a:xfrm>
            <a:off x="609600" y="304800"/>
            <a:ext cx="7924800" cy="957418"/>
          </a:xfrm>
        </p:spPr>
        <p:txBody>
          <a:bodyPr/>
          <a:lstStyle/>
          <a:p>
            <a:pPr eaLnBrk="1" hangingPunct="1"/>
            <a:r>
              <a:rPr lang="en-US" altLang="en-US" sz="2800" dirty="0"/>
              <a:t>Design Rules for Real Centrifugal Compressors  </a:t>
            </a:r>
          </a:p>
        </p:txBody>
      </p:sp>
      <p:sp>
        <p:nvSpPr>
          <p:cNvPr id="22532" name="Text Box 4">
            <a:extLst>
              <a:ext uri="{FF2B5EF4-FFF2-40B4-BE49-F238E27FC236}">
                <a16:creationId xmlns:a16="http://schemas.microsoft.com/office/drawing/2014/main" id="{701DCAF7-DFE5-D724-BEE0-310F8B6F587B}"/>
              </a:ext>
            </a:extLst>
          </p:cNvPr>
          <p:cNvSpPr txBox="1">
            <a:spLocks noChangeArrowheads="1"/>
          </p:cNvSpPr>
          <p:nvPr/>
        </p:nvSpPr>
        <p:spPr bwMode="auto">
          <a:xfrm>
            <a:off x="500985" y="5181600"/>
            <a:ext cx="8293103"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3200" dirty="0">
                <a:solidFill>
                  <a:srgbClr val="FF9900"/>
                </a:solidFill>
                <a:latin typeface="Harlow Solid Italic" panose="04030604020F02020D02" pitchFamily="82" charset="0"/>
              </a:rPr>
              <a:t>Reversible or Irreversible : </a:t>
            </a:r>
            <a:r>
              <a:rPr lang="en-US" altLang="en-US" sz="4400" dirty="0">
                <a:solidFill>
                  <a:srgbClr val="FF9900"/>
                </a:solidFill>
                <a:latin typeface="Harlow Solid Italic" panose="04030604020F02020D02" pitchFamily="82" charset="0"/>
              </a:rPr>
              <a:t>Design</a:t>
            </a:r>
            <a:r>
              <a:rPr lang="en-US" altLang="en-US" sz="3200" dirty="0">
                <a:solidFill>
                  <a:srgbClr val="FF9900"/>
                </a:solidFill>
                <a:latin typeface="Harlow Solid Italic" panose="04030604020F02020D02" pitchFamily="82" charset="0"/>
              </a:rPr>
              <a:t> to get Required Pressure Ratio…. </a:t>
            </a:r>
          </a:p>
        </p:txBody>
      </p:sp>
      <p:sp>
        <p:nvSpPr>
          <p:cNvPr id="1030" name="Rectangle 10">
            <a:extLst>
              <a:ext uri="{FF2B5EF4-FFF2-40B4-BE49-F238E27FC236}">
                <a16:creationId xmlns:a16="http://schemas.microsoft.com/office/drawing/2014/main" id="{01406D0C-7A42-6E67-1F57-71A1B24C1607}"/>
              </a:ext>
            </a:extLst>
          </p:cNvPr>
          <p:cNvSpPr>
            <a:spLocks noGrp="1" noChangeArrowheads="1"/>
          </p:cNvSpPr>
          <p:nvPr>
            <p:ph type="subTitle" idx="1"/>
          </p:nvPr>
        </p:nvSpPr>
        <p:spPr>
          <a:xfrm>
            <a:off x="1143000" y="3733800"/>
            <a:ext cx="6400800" cy="1447800"/>
          </a:xfrm>
          <a:noFill/>
        </p:spPr>
        <p:txBody>
          <a:bodyPr/>
          <a:lstStyle/>
          <a:p>
            <a:pPr eaLnBrk="1" hangingPunct="1"/>
            <a:endParaRPr lang="en-US" altLang="en-US" sz="1600" i="1"/>
          </a:p>
          <a:p>
            <a:pPr eaLnBrk="1" hangingPunct="1"/>
            <a:r>
              <a:rPr lang="en-US" altLang="en-US" sz="1600" b="1">
                <a:latin typeface="Script MT Bold" panose="03040602040607080904" pitchFamily="66" charset="0"/>
              </a:rPr>
              <a:t>P M V Subbarao</a:t>
            </a:r>
          </a:p>
          <a:p>
            <a:pPr eaLnBrk="1" hangingPunct="1"/>
            <a:r>
              <a:rPr lang="en-US" altLang="en-US" sz="1600" i="1"/>
              <a:t>Professor</a:t>
            </a:r>
          </a:p>
          <a:p>
            <a:pPr eaLnBrk="1" hangingPunct="1"/>
            <a:r>
              <a:rPr lang="en-US" altLang="en-US" sz="1600" i="1"/>
              <a:t>Mechanical Engineering Department</a:t>
            </a:r>
          </a:p>
        </p:txBody>
      </p:sp>
      <p:pic>
        <p:nvPicPr>
          <p:cNvPr id="46089" name="Rectangle 19458">
            <a:extLst>
              <a:ext uri="{FF2B5EF4-FFF2-40B4-BE49-F238E27FC236}">
                <a16:creationId xmlns:a16="http://schemas.microsoft.com/office/drawing/2014/main" id="{9F5F3BD4-1BC3-382E-8701-21A36413046F}"/>
              </a:ext>
            </a:extLst>
          </p:cNvPr>
          <p:cNvPicPr>
            <a:picLocks noChangeAspect="1" noChangeArrowheads="1"/>
          </p:cNvPicPr>
          <p:nvPr/>
        </p:nvPicPr>
        <p:blipFill>
          <a:blip r:embed="rId4" cstate="print"/>
          <a:srcRect/>
          <a:stretch>
            <a:fillRect/>
          </a:stretch>
        </p:blipFill>
        <p:spPr bwMode="auto">
          <a:xfrm>
            <a:off x="2133600" y="16002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grpSp>
        <p:nvGrpSpPr>
          <p:cNvPr id="1032" name="Group 8">
            <a:extLst>
              <a:ext uri="{FF2B5EF4-FFF2-40B4-BE49-F238E27FC236}">
                <a16:creationId xmlns:a16="http://schemas.microsoft.com/office/drawing/2014/main" id="{CFE3729B-697C-FD8A-5B25-E487E0E91979}"/>
              </a:ext>
            </a:extLst>
          </p:cNvPr>
          <p:cNvGrpSpPr>
            <a:grpSpLocks/>
          </p:cNvGrpSpPr>
          <p:nvPr/>
        </p:nvGrpSpPr>
        <p:grpSpPr bwMode="auto">
          <a:xfrm>
            <a:off x="0" y="0"/>
            <a:ext cx="9144000" cy="6858000"/>
            <a:chOff x="0" y="0"/>
            <a:chExt cx="5760" cy="4320"/>
          </a:xfrm>
        </p:grpSpPr>
        <p:grpSp>
          <p:nvGrpSpPr>
            <p:cNvPr id="1033" name="Group 9">
              <a:extLst>
                <a:ext uri="{FF2B5EF4-FFF2-40B4-BE49-F238E27FC236}">
                  <a16:creationId xmlns:a16="http://schemas.microsoft.com/office/drawing/2014/main" id="{855E6460-0A7D-CBE8-233A-253FBD9DBF78}"/>
                </a:ext>
              </a:extLst>
            </p:cNvPr>
            <p:cNvGrpSpPr>
              <a:grpSpLocks/>
            </p:cNvGrpSpPr>
            <p:nvPr/>
          </p:nvGrpSpPr>
          <p:grpSpPr bwMode="auto">
            <a:xfrm>
              <a:off x="0" y="0"/>
              <a:ext cx="192" cy="4320"/>
              <a:chOff x="0" y="-48"/>
              <a:chExt cx="144" cy="4368"/>
            </a:xfrm>
          </p:grpSpPr>
          <p:sp>
            <p:nvSpPr>
              <p:cNvPr id="1043" name="Rectangle 10">
                <a:extLst>
                  <a:ext uri="{FF2B5EF4-FFF2-40B4-BE49-F238E27FC236}">
                    <a16:creationId xmlns:a16="http://schemas.microsoft.com/office/drawing/2014/main" id="{1A025DEF-8009-9FDF-5CDE-61E2360CEB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1044" name="Rectangle 11">
                <a:extLst>
                  <a:ext uri="{FF2B5EF4-FFF2-40B4-BE49-F238E27FC236}">
                    <a16:creationId xmlns:a16="http://schemas.microsoft.com/office/drawing/2014/main" id="{8146ACEB-0DB6-C3BB-0D8C-6F9F71EF7C1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1034" name="Group 12">
              <a:extLst>
                <a:ext uri="{FF2B5EF4-FFF2-40B4-BE49-F238E27FC236}">
                  <a16:creationId xmlns:a16="http://schemas.microsoft.com/office/drawing/2014/main" id="{48098706-F4E9-5D92-5CA1-A6B3AD1781A9}"/>
                </a:ext>
              </a:extLst>
            </p:cNvPr>
            <p:cNvGrpSpPr>
              <a:grpSpLocks/>
            </p:cNvGrpSpPr>
            <p:nvPr/>
          </p:nvGrpSpPr>
          <p:grpSpPr bwMode="auto">
            <a:xfrm>
              <a:off x="5674" y="24"/>
              <a:ext cx="86" cy="4296"/>
              <a:chOff x="5616" y="-48"/>
              <a:chExt cx="144" cy="4368"/>
            </a:xfrm>
          </p:grpSpPr>
          <p:sp>
            <p:nvSpPr>
              <p:cNvPr id="1041" name="Rectangle 13">
                <a:extLst>
                  <a:ext uri="{FF2B5EF4-FFF2-40B4-BE49-F238E27FC236}">
                    <a16:creationId xmlns:a16="http://schemas.microsoft.com/office/drawing/2014/main" id="{A942E9D8-325B-8C81-AB86-818AD51979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1042" name="Rectangle 14">
                <a:extLst>
                  <a:ext uri="{FF2B5EF4-FFF2-40B4-BE49-F238E27FC236}">
                    <a16:creationId xmlns:a16="http://schemas.microsoft.com/office/drawing/2014/main" id="{3CE2F39A-FDCD-88B5-F7FA-7ACB36AD835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1035" name="Group 15">
              <a:extLst>
                <a:ext uri="{FF2B5EF4-FFF2-40B4-BE49-F238E27FC236}">
                  <a16:creationId xmlns:a16="http://schemas.microsoft.com/office/drawing/2014/main" id="{843CEAF8-1A35-7426-8AA9-DA934BAE8A69}"/>
                </a:ext>
              </a:extLst>
            </p:cNvPr>
            <p:cNvGrpSpPr>
              <a:grpSpLocks/>
            </p:cNvGrpSpPr>
            <p:nvPr/>
          </p:nvGrpSpPr>
          <p:grpSpPr bwMode="auto">
            <a:xfrm>
              <a:off x="144" y="0"/>
              <a:ext cx="5616" cy="144"/>
              <a:chOff x="96" y="-48"/>
              <a:chExt cx="5520" cy="144"/>
            </a:xfrm>
          </p:grpSpPr>
          <p:sp>
            <p:nvSpPr>
              <p:cNvPr id="1039" name="Rectangle 16">
                <a:extLst>
                  <a:ext uri="{FF2B5EF4-FFF2-40B4-BE49-F238E27FC236}">
                    <a16:creationId xmlns:a16="http://schemas.microsoft.com/office/drawing/2014/main" id="{5426E87A-B151-9E25-6D8C-9A353421A37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1040" name="Rectangle 17">
                <a:extLst>
                  <a:ext uri="{FF2B5EF4-FFF2-40B4-BE49-F238E27FC236}">
                    <a16:creationId xmlns:a16="http://schemas.microsoft.com/office/drawing/2014/main" id="{8916810C-566B-FA96-8862-D1A5878731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nvGrpSpPr>
            <p:cNvPr id="1036" name="Group 18">
              <a:extLst>
                <a:ext uri="{FF2B5EF4-FFF2-40B4-BE49-F238E27FC236}">
                  <a16:creationId xmlns:a16="http://schemas.microsoft.com/office/drawing/2014/main" id="{DDBA435B-0971-DF93-AE9D-37BB6262ABA4}"/>
                </a:ext>
              </a:extLst>
            </p:cNvPr>
            <p:cNvGrpSpPr>
              <a:grpSpLocks/>
            </p:cNvGrpSpPr>
            <p:nvPr/>
          </p:nvGrpSpPr>
          <p:grpSpPr bwMode="auto">
            <a:xfrm>
              <a:off x="144" y="4234"/>
              <a:ext cx="5616" cy="86"/>
              <a:chOff x="96" y="4176"/>
              <a:chExt cx="5520" cy="144"/>
            </a:xfrm>
          </p:grpSpPr>
          <p:sp>
            <p:nvSpPr>
              <p:cNvPr id="1037" name="Rectangle 19">
                <a:extLst>
                  <a:ext uri="{FF2B5EF4-FFF2-40B4-BE49-F238E27FC236}">
                    <a16:creationId xmlns:a16="http://schemas.microsoft.com/office/drawing/2014/main" id="{6F485992-2C33-E0B8-5302-C629B40348B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sp>
            <p:nvSpPr>
              <p:cNvPr id="1038" name="Rectangle 20">
                <a:extLst>
                  <a:ext uri="{FF2B5EF4-FFF2-40B4-BE49-F238E27FC236}">
                    <a16:creationId xmlns:a16="http://schemas.microsoft.com/office/drawing/2014/main" id="{5752A808-FA0B-4FA0-DD33-866E4A6DDF3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800">
                  <a:latin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Text Box 2">
            <a:extLst>
              <a:ext uri="{FF2B5EF4-FFF2-40B4-BE49-F238E27FC236}">
                <a16:creationId xmlns:a16="http://schemas.microsoft.com/office/drawing/2014/main" id="{0DBECE79-7E7E-A2E4-0D74-5F0F310EC9B9}"/>
              </a:ext>
            </a:extLst>
          </p:cNvPr>
          <p:cNvSpPr txBox="1">
            <a:spLocks noChangeArrowheads="1"/>
          </p:cNvSpPr>
          <p:nvPr/>
        </p:nvSpPr>
        <p:spPr bwMode="auto">
          <a:xfrm>
            <a:off x="389600" y="1304958"/>
            <a:ext cx="85502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400" b="0" dirty="0">
                <a:latin typeface="Arial" panose="020B0604020202020204" pitchFamily="34" charset="0"/>
              </a:rPr>
              <a:t>Actual Work consumed by A compressor = Increase in Stagnation Enthalpy of gas</a:t>
            </a:r>
          </a:p>
        </p:txBody>
      </p:sp>
      <mc:AlternateContent xmlns:mc="http://schemas.openxmlformats.org/markup-compatibility/2006" xmlns:a14="http://schemas.microsoft.com/office/drawing/2010/main">
        <mc:Choice Requires="a14">
          <p:sp>
            <p:nvSpPr>
              <p:cNvPr id="916483" name="Object 3">
                <a:extLst>
                  <a:ext uri="{FF2B5EF4-FFF2-40B4-BE49-F238E27FC236}">
                    <a16:creationId xmlns:a16="http://schemas.microsoft.com/office/drawing/2014/main" id="{7F88DA95-7FB7-2F91-00DA-9E7541AE1E85}"/>
                  </a:ext>
                </a:extLst>
              </p:cNvPr>
              <p:cNvSpPr txBox="1"/>
              <p:nvPr/>
            </p:nvSpPr>
            <p:spPr bwMode="auto">
              <a:xfrm>
                <a:off x="304801" y="2330450"/>
                <a:ext cx="6400800" cy="79375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n-US" sz="2400" i="1" smtClean="0">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𝑃</m:t>
                          </m:r>
                        </m:e>
                        <m:sub>
                          <m:r>
                            <a:rPr lang="en-US" sz="2400" i="1">
                              <a:solidFill>
                                <a:srgbClr val="000000"/>
                              </a:solidFill>
                              <a:latin typeface="Cambria Math" panose="02040503050406030204" pitchFamily="18" charset="0"/>
                            </a:rPr>
                            <m:t>𝑎𝑐𝑡</m:t>
                          </m:r>
                        </m:sub>
                      </m:sSub>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𝜓</m:t>
                      </m:r>
                      <m:limUpp>
                        <m:limUppPr>
                          <m:ctrlPr>
                            <a:rPr lang="en-US" sz="2400" i="1">
                              <a:solidFill>
                                <a:srgbClr val="000000"/>
                              </a:solidFill>
                              <a:latin typeface="Cambria Math" panose="02040503050406030204" pitchFamily="18" charset="0"/>
                            </a:rPr>
                          </m:ctrlPr>
                        </m:limUppPr>
                        <m:e>
                          <m:r>
                            <a:rPr lang="en-US" sz="2400" i="1">
                              <a:solidFill>
                                <a:srgbClr val="000000"/>
                              </a:solidFill>
                              <a:latin typeface="Cambria Math" panose="02040503050406030204" pitchFamily="18" charset="0"/>
                            </a:rPr>
                            <m:t>𝑚</m:t>
                          </m:r>
                        </m:e>
                        <m:lim>
                          <m:r>
                            <a:rPr lang="en-US" sz="2400" i="1">
                              <a:solidFill>
                                <a:srgbClr val="000000"/>
                              </a:solidFill>
                              <a:latin typeface="Cambria Math" panose="02040503050406030204" pitchFamily="18" charset="0"/>
                            </a:rPr>
                            <m:t>•</m:t>
                          </m:r>
                        </m:lim>
                      </m:limUpp>
                      <m:r>
                        <a:rPr lang="en-US" sz="2400" i="1">
                          <a:solidFill>
                            <a:srgbClr val="000000"/>
                          </a:solidFill>
                          <a:latin typeface="Cambria Math" panose="02040503050406030204" pitchFamily="18" charset="0"/>
                        </a:rPr>
                        <m:t>𝜔</m:t>
                      </m:r>
                      <m:d>
                        <m:dPr>
                          <m:ctrlPr>
                            <a:rPr lang="en-US" sz="2400" i="1">
                              <a:solidFill>
                                <a:srgbClr val="000000"/>
                              </a:solidFill>
                              <a:latin typeface="Cambria Math" panose="02040503050406030204" pitchFamily="18" charset="0"/>
                            </a:rPr>
                          </m:ctrlPr>
                        </m:dPr>
                        <m:e>
                          <m:r>
                            <a:rPr lang="en-US" sz="2400" i="1">
                              <a:solidFill>
                                <a:srgbClr val="000000"/>
                              </a:solidFill>
                              <a:latin typeface="Cambria Math" panose="02040503050406030204" pitchFamily="18" charset="0"/>
                            </a:rPr>
                            <m:t>𝜎</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𝑉</m:t>
                              </m:r>
                            </m:e>
                            <m:sub>
                              <m:r>
                                <a:rPr lang="en-US" sz="2400" i="1">
                                  <a:solidFill>
                                    <a:srgbClr val="000000"/>
                                  </a:solidFill>
                                  <a:latin typeface="Cambria Math" panose="02040503050406030204" pitchFamily="18" charset="0"/>
                                </a:rPr>
                                <m:t>𝑤</m:t>
                              </m:r>
                              <m:r>
                                <a:rPr lang="en-US" sz="2400" i="1">
                                  <a:solidFill>
                                    <a:srgbClr val="000000"/>
                                  </a:solidFill>
                                  <a:latin typeface="Cambria Math" panose="02040503050406030204" pitchFamily="18" charset="0"/>
                                </a:rPr>
                                <m:t>2</m:t>
                              </m:r>
                            </m:sub>
                          </m:sSub>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𝑟</m:t>
                              </m:r>
                            </m:e>
                            <m:sub>
                              <m:r>
                                <a:rPr lang="en-US" sz="2400" i="1">
                                  <a:solidFill>
                                    <a:srgbClr val="000000"/>
                                  </a:solidFill>
                                  <a:latin typeface="Cambria Math" panose="02040503050406030204" pitchFamily="18" charset="0"/>
                                </a:rPr>
                                <m:t>2</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𝑉</m:t>
                              </m:r>
                            </m:e>
                            <m:sub>
                              <m:r>
                                <a:rPr lang="en-US" sz="2400" i="1">
                                  <a:solidFill>
                                    <a:srgbClr val="000000"/>
                                  </a:solidFill>
                                  <a:latin typeface="Cambria Math" panose="02040503050406030204" pitchFamily="18" charset="0"/>
                                </a:rPr>
                                <m:t>𝑤</m:t>
                              </m:r>
                              <m:r>
                                <a:rPr lang="en-US" sz="2400" i="1">
                                  <a:solidFill>
                                    <a:srgbClr val="000000"/>
                                  </a:solidFill>
                                  <a:latin typeface="Cambria Math" panose="02040503050406030204" pitchFamily="18" charset="0"/>
                                </a:rPr>
                                <m:t>1</m:t>
                              </m:r>
                            </m:sub>
                          </m:sSub>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𝑟</m:t>
                              </m:r>
                            </m:e>
                            <m:sub>
                              <m:r>
                                <a:rPr lang="en-US" sz="2400" i="1">
                                  <a:solidFill>
                                    <a:srgbClr val="000000"/>
                                  </a:solidFill>
                                  <a:latin typeface="Cambria Math" panose="02040503050406030204" pitchFamily="18" charset="0"/>
                                </a:rPr>
                                <m:t>1</m:t>
                              </m:r>
                            </m:sub>
                          </m:sSub>
                        </m:e>
                      </m:d>
                      <m:r>
                        <a:rPr lang="en-US" sz="2400" i="1">
                          <a:solidFill>
                            <a:srgbClr val="000000"/>
                          </a:solidFill>
                          <a:latin typeface="Cambria Math" panose="02040503050406030204" pitchFamily="18" charset="0"/>
                        </a:rPr>
                        <m:t>=</m:t>
                      </m:r>
                      <m:limUpp>
                        <m:limUppPr>
                          <m:ctrlPr>
                            <a:rPr lang="en-US" sz="2400" i="1">
                              <a:solidFill>
                                <a:srgbClr val="000000"/>
                              </a:solidFill>
                              <a:latin typeface="Cambria Math" panose="02040503050406030204" pitchFamily="18" charset="0"/>
                            </a:rPr>
                          </m:ctrlPr>
                        </m:limUppPr>
                        <m:e>
                          <m:r>
                            <a:rPr lang="en-US" sz="2400" i="1">
                              <a:solidFill>
                                <a:srgbClr val="000000"/>
                              </a:solidFill>
                              <a:latin typeface="Cambria Math" panose="02040503050406030204" pitchFamily="18" charset="0"/>
                            </a:rPr>
                            <m:t>𝑚</m:t>
                          </m:r>
                        </m:e>
                        <m:lim>
                          <m:r>
                            <a:rPr lang="en-US" sz="2400" i="1">
                              <a:solidFill>
                                <a:srgbClr val="000000"/>
                              </a:solidFill>
                              <a:latin typeface="Cambria Math" panose="02040503050406030204" pitchFamily="18" charset="0"/>
                            </a:rPr>
                            <m:t>•</m:t>
                          </m:r>
                        </m:lim>
                      </m:limUpp>
                      <m:d>
                        <m:dPr>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h</m:t>
                              </m:r>
                            </m:e>
                            <m:sub>
                              <m:r>
                                <a:rPr lang="en-US" sz="2400" i="1">
                                  <a:solidFill>
                                    <a:srgbClr val="000000"/>
                                  </a:solidFill>
                                  <a:latin typeface="Cambria Math" panose="02040503050406030204" pitchFamily="18" charset="0"/>
                                </a:rPr>
                                <m:t>03</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h</m:t>
                              </m:r>
                            </m:e>
                            <m:sub>
                              <m:r>
                                <a:rPr lang="en-US" sz="2400" i="1">
                                  <a:solidFill>
                                    <a:srgbClr val="000000"/>
                                  </a:solidFill>
                                  <a:latin typeface="Cambria Math" panose="02040503050406030204" pitchFamily="18" charset="0"/>
                                </a:rPr>
                                <m:t>01</m:t>
                              </m:r>
                            </m:sub>
                          </m:sSub>
                        </m:e>
                      </m:d>
                    </m:oMath>
                  </m:oMathPara>
                </a14:m>
                <a:endParaRPr lang="en-US" sz="2400" dirty="0"/>
              </a:p>
            </p:txBody>
          </p:sp>
        </mc:Choice>
        <mc:Fallback xmlns="">
          <p:sp>
            <p:nvSpPr>
              <p:cNvPr id="916483" name="Object 3">
                <a:extLst>
                  <a:ext uri="{FF2B5EF4-FFF2-40B4-BE49-F238E27FC236}">
                    <a16:creationId xmlns:a16="http://schemas.microsoft.com/office/drawing/2014/main" id="{7F88DA95-7FB7-2F91-00DA-9E7541AE1E85}"/>
                  </a:ext>
                </a:extLst>
              </p:cNvPr>
              <p:cNvSpPr txBox="1">
                <a:spLocks noRot="1" noChangeAspect="1" noMove="1" noResize="1" noEditPoints="1" noAdjustHandles="1" noChangeArrowheads="1" noChangeShapeType="1" noTextEdit="1"/>
              </p:cNvSpPr>
              <p:nvPr/>
            </p:nvSpPr>
            <p:spPr bwMode="auto">
              <a:xfrm>
                <a:off x="304801" y="2330450"/>
                <a:ext cx="6400800" cy="793750"/>
              </a:xfrm>
              <a:prstGeom prst="rect">
                <a:avLst/>
              </a:prstGeom>
              <a:blipFill>
                <a:blip r:embed="rId2"/>
                <a:stretch>
                  <a:fillRect/>
                </a:stretch>
              </a:blipFill>
              <a:ln>
                <a:noFill/>
              </a:ln>
              <a:effectLst/>
            </p:spPr>
            <p:txBody>
              <a:bodyPr/>
              <a:lstStyle/>
              <a:p>
                <a:r>
                  <a:rPr lang="en-US">
                    <a:noFill/>
                  </a:rPr>
                  <a:t> </a:t>
                </a:r>
              </a:p>
            </p:txBody>
          </p:sp>
        </mc:Fallback>
      </mc:AlternateContent>
      <p:sp>
        <p:nvSpPr>
          <p:cNvPr id="916484" name="Text Box 4">
            <a:extLst>
              <a:ext uri="{FF2B5EF4-FFF2-40B4-BE49-F238E27FC236}">
                <a16:creationId xmlns:a16="http://schemas.microsoft.com/office/drawing/2014/main" id="{206683B4-798C-BB25-68F1-9A25E4148B8D}"/>
              </a:ext>
            </a:extLst>
          </p:cNvPr>
          <p:cNvSpPr txBox="1">
            <a:spLocks noChangeArrowheads="1"/>
          </p:cNvSpPr>
          <p:nvPr/>
        </p:nvSpPr>
        <p:spPr bwMode="auto">
          <a:xfrm>
            <a:off x="418976" y="3044813"/>
            <a:ext cx="85502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b="0" dirty="0"/>
              <a:t>For an irreversible compression, the actual pressure rise is less than isentropic pressure rise due to (</a:t>
            </a:r>
            <a:r>
              <a:rPr lang="en-US" altLang="en-US" sz="2400" b="0" i="1" dirty="0"/>
              <a:t>T</a:t>
            </a:r>
            <a:r>
              <a:rPr lang="en-US" altLang="en-US" sz="2400" b="0" i="1" baseline="-25000" dirty="0"/>
              <a:t>03</a:t>
            </a:r>
            <a:r>
              <a:rPr lang="en-US" altLang="en-US" sz="2400" b="0" i="1" dirty="0"/>
              <a:t>-T</a:t>
            </a:r>
            <a:r>
              <a:rPr lang="en-US" altLang="en-US" sz="2400" b="0" i="1" baseline="-25000" dirty="0"/>
              <a:t>01</a:t>
            </a:r>
            <a:r>
              <a:rPr lang="en-US" altLang="en-US" sz="2400" b="0" dirty="0"/>
              <a:t>).</a:t>
            </a:r>
          </a:p>
        </p:txBody>
      </p:sp>
      <p:graphicFrame>
        <p:nvGraphicFramePr>
          <p:cNvPr id="916485" name="Object 5">
            <a:extLst>
              <a:ext uri="{FF2B5EF4-FFF2-40B4-BE49-F238E27FC236}">
                <a16:creationId xmlns:a16="http://schemas.microsoft.com/office/drawing/2014/main" id="{946AA83D-9CFF-E56E-5C6C-95DC2351BFB5}"/>
              </a:ext>
            </a:extLst>
          </p:cNvPr>
          <p:cNvGraphicFramePr>
            <a:graphicFrameLocks noChangeAspect="1"/>
          </p:cNvGraphicFramePr>
          <p:nvPr>
            <p:extLst>
              <p:ext uri="{D42A27DB-BD31-4B8C-83A1-F6EECF244321}">
                <p14:modId xmlns:p14="http://schemas.microsoft.com/office/powerpoint/2010/main" val="946524002"/>
              </p:ext>
            </p:extLst>
          </p:nvPr>
        </p:nvGraphicFramePr>
        <p:xfrm>
          <a:off x="3511680" y="4104316"/>
          <a:ext cx="2271713" cy="757238"/>
        </p:xfrm>
        <a:graphic>
          <a:graphicData uri="http://schemas.openxmlformats.org/presentationml/2006/ole">
            <mc:AlternateContent xmlns:mc="http://schemas.openxmlformats.org/markup-compatibility/2006">
              <mc:Choice xmlns:v="urn:schemas-microsoft-com:vml" Requires="v">
                <p:oleObj name="Equation" r:id="rId3" imgW="685800" imgH="228600" progId="Equation.3">
                  <p:embed/>
                </p:oleObj>
              </mc:Choice>
              <mc:Fallback>
                <p:oleObj name="Equation" r:id="rId3" imgW="685800" imgH="228600" progId="Equation.3">
                  <p:embed/>
                  <p:pic>
                    <p:nvPicPr>
                      <p:cNvPr id="916485" name="Object 5">
                        <a:extLst>
                          <a:ext uri="{FF2B5EF4-FFF2-40B4-BE49-F238E27FC236}">
                            <a16:creationId xmlns:a16="http://schemas.microsoft.com/office/drawing/2014/main" id="{946AA83D-9CFF-E56E-5C6C-95DC2351B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680" y="4104316"/>
                        <a:ext cx="2271713"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916486" name="Object 6">
                <a:extLst>
                  <a:ext uri="{FF2B5EF4-FFF2-40B4-BE49-F238E27FC236}">
                    <a16:creationId xmlns:a16="http://schemas.microsoft.com/office/drawing/2014/main" id="{F25853D7-BB04-7130-9A10-60E89335F0BA}"/>
                  </a:ext>
                </a:extLst>
              </p:cNvPr>
              <p:cNvSpPr txBox="1"/>
              <p:nvPr/>
            </p:nvSpPr>
            <p:spPr bwMode="auto">
              <a:xfrm>
                <a:off x="3322306" y="5002595"/>
                <a:ext cx="3505200" cy="169566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2800" i="1" smtClean="0">
                              <a:solidFill>
                                <a:srgbClr val="000000"/>
                              </a:solidFill>
                              <a:latin typeface="Cambria Math" panose="02040503050406030204" pitchFamily="18" charset="0"/>
                            </a:rPr>
                          </m:ctrlPr>
                        </m:fPr>
                        <m:num>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𝑝</m:t>
                              </m:r>
                            </m:e>
                            <m:sub>
                              <m:r>
                                <a:rPr lang="en-US" sz="2800" i="1">
                                  <a:solidFill>
                                    <a:srgbClr val="000000"/>
                                  </a:solidFill>
                                  <a:latin typeface="Cambria Math" panose="02040503050406030204" pitchFamily="18" charset="0"/>
                                </a:rPr>
                                <m:t>03</m:t>
                              </m:r>
                              <m:r>
                                <a:rPr lang="en-US" sz="2800" i="1">
                                  <a:solidFill>
                                    <a:srgbClr val="000000"/>
                                  </a:solidFill>
                                  <a:latin typeface="Cambria Math" panose="02040503050406030204" pitchFamily="18" charset="0"/>
                                </a:rPr>
                                <m:t>𝑎</m:t>
                              </m:r>
                            </m:sub>
                          </m:sSub>
                        </m:num>
                        <m:den>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𝑝</m:t>
                              </m:r>
                            </m:e>
                            <m:sub>
                              <m:r>
                                <a:rPr lang="en-US" sz="2800" i="1">
                                  <a:solidFill>
                                    <a:srgbClr val="000000"/>
                                  </a:solidFill>
                                  <a:latin typeface="Cambria Math" panose="02040503050406030204" pitchFamily="18" charset="0"/>
                                </a:rPr>
                                <m:t>01</m:t>
                              </m:r>
                            </m:sub>
                          </m:sSub>
                        </m:den>
                      </m:f>
                      <m:r>
                        <a:rPr lang="en-US" sz="2800" b="0" i="1" smtClean="0">
                          <a:solidFill>
                            <a:srgbClr val="000000"/>
                          </a:solidFill>
                          <a:latin typeface="Cambria Math" panose="02040503050406030204" pitchFamily="18" charset="0"/>
                        </a:rPr>
                        <m:t>&lt;</m:t>
                      </m:r>
                      <m:sSup>
                        <m:sSupPr>
                          <m:ctrlPr>
                            <a:rPr lang="en-US" sz="2800" i="1">
                              <a:solidFill>
                                <a:srgbClr val="000000"/>
                              </a:solidFill>
                              <a:latin typeface="Cambria Math" panose="02040503050406030204" pitchFamily="18" charset="0"/>
                            </a:rPr>
                          </m:ctrlPr>
                        </m:sSupPr>
                        <m:e>
                          <m:d>
                            <m:dPr>
                              <m:ctrlPr>
                                <a:rPr lang="en-US" sz="2800" i="1">
                                  <a:solidFill>
                                    <a:srgbClr val="000000"/>
                                  </a:solidFill>
                                  <a:latin typeface="Cambria Math" panose="02040503050406030204" pitchFamily="18" charset="0"/>
                                </a:rPr>
                              </m:ctrlPr>
                            </m:dPr>
                            <m:e>
                              <m:f>
                                <m:fPr>
                                  <m:ctrlPr>
                                    <a:rPr lang="en-US" sz="2800" i="1">
                                      <a:solidFill>
                                        <a:srgbClr val="000000"/>
                                      </a:solidFill>
                                      <a:latin typeface="Cambria Math" panose="02040503050406030204" pitchFamily="18" charset="0"/>
                                    </a:rPr>
                                  </m:ctrlPr>
                                </m:fPr>
                                <m:num>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𝑇</m:t>
                                      </m:r>
                                    </m:e>
                                    <m:sub>
                                      <m:r>
                                        <a:rPr lang="en-US" sz="2800" i="1">
                                          <a:solidFill>
                                            <a:srgbClr val="000000"/>
                                          </a:solidFill>
                                          <a:latin typeface="Cambria Math" panose="02040503050406030204" pitchFamily="18" charset="0"/>
                                        </a:rPr>
                                        <m:t>03</m:t>
                                      </m:r>
                                    </m:sub>
                                  </m:sSub>
                                </m:num>
                                <m:den>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𝑇</m:t>
                                      </m:r>
                                    </m:e>
                                    <m:sub>
                                      <m:r>
                                        <a:rPr lang="en-US" sz="2800" i="1">
                                          <a:solidFill>
                                            <a:srgbClr val="000000"/>
                                          </a:solidFill>
                                          <a:latin typeface="Cambria Math" panose="02040503050406030204" pitchFamily="18" charset="0"/>
                                        </a:rPr>
                                        <m:t>01</m:t>
                                      </m:r>
                                    </m:sub>
                                  </m:sSub>
                                </m:den>
                              </m:f>
                            </m:e>
                          </m:d>
                        </m:e>
                        <m:sup>
                          <m:d>
                            <m:dPr>
                              <m:begChr m:val="{"/>
                              <m:endChr m:val="}"/>
                              <m:ctrlPr>
                                <a:rPr lang="en-US" sz="2800" i="1">
                                  <a:solidFill>
                                    <a:srgbClr val="000000"/>
                                  </a:solidFill>
                                  <a:latin typeface="Cambria Math" panose="02040503050406030204" pitchFamily="18" charset="0"/>
                                </a:rPr>
                              </m:ctrlPr>
                            </m:dPr>
                            <m:e>
                              <m:f>
                                <m:fPr>
                                  <m:ctrlPr>
                                    <a:rPr lang="en-US" sz="2800" i="1">
                                      <a:solidFill>
                                        <a:srgbClr val="000000"/>
                                      </a:solidFill>
                                      <a:latin typeface="Cambria Math" panose="02040503050406030204" pitchFamily="18" charset="0"/>
                                    </a:rPr>
                                  </m:ctrlPr>
                                </m:fPr>
                                <m:num>
                                  <m:r>
                                    <a:rPr lang="en-US" sz="2800" i="1">
                                      <a:solidFill>
                                        <a:srgbClr val="000000"/>
                                      </a:solidFill>
                                      <a:latin typeface="Cambria Math" panose="02040503050406030204" pitchFamily="18" charset="0"/>
                                    </a:rPr>
                                    <m:t>𝛾</m:t>
                                  </m:r>
                                </m:num>
                                <m:den>
                                  <m:r>
                                    <a:rPr lang="en-US" sz="2800" i="1">
                                      <a:solidFill>
                                        <a:srgbClr val="000000"/>
                                      </a:solidFill>
                                      <a:latin typeface="Cambria Math" panose="02040503050406030204" pitchFamily="18" charset="0"/>
                                    </a:rPr>
                                    <m:t>𝛾</m:t>
                                  </m:r>
                                  <m:r>
                                    <a:rPr lang="en-US" sz="2800" i="1">
                                      <a:solidFill>
                                        <a:srgbClr val="000000"/>
                                      </a:solidFill>
                                      <a:latin typeface="Cambria Math" panose="02040503050406030204" pitchFamily="18" charset="0"/>
                                    </a:rPr>
                                    <m:t>−1</m:t>
                                  </m:r>
                                </m:den>
                              </m:f>
                            </m:e>
                          </m:d>
                        </m:sup>
                      </m:sSup>
                    </m:oMath>
                  </m:oMathPara>
                </a14:m>
                <a:endParaRPr lang="en-US" sz="2800" dirty="0"/>
              </a:p>
            </p:txBody>
          </p:sp>
        </mc:Choice>
        <mc:Fallback xmlns="">
          <p:sp>
            <p:nvSpPr>
              <p:cNvPr id="916486" name="Object 6">
                <a:extLst>
                  <a:ext uri="{FF2B5EF4-FFF2-40B4-BE49-F238E27FC236}">
                    <a16:creationId xmlns:a16="http://schemas.microsoft.com/office/drawing/2014/main" id="{F25853D7-BB04-7130-9A10-60E89335F0BA}"/>
                  </a:ext>
                </a:extLst>
              </p:cNvPr>
              <p:cNvSpPr txBox="1">
                <a:spLocks noRot="1" noChangeAspect="1" noMove="1" noResize="1" noEditPoints="1" noAdjustHandles="1" noChangeArrowheads="1" noChangeShapeType="1" noTextEdit="1"/>
              </p:cNvSpPr>
              <p:nvPr/>
            </p:nvSpPr>
            <p:spPr bwMode="auto">
              <a:xfrm>
                <a:off x="3322306" y="5002595"/>
                <a:ext cx="3505200" cy="1695660"/>
              </a:xfrm>
              <a:prstGeom prst="rect">
                <a:avLst/>
              </a:prstGeom>
              <a:blipFill>
                <a:blip r:embed="rId5"/>
                <a:stretch>
                  <a:fillRect/>
                </a:stretch>
              </a:blipFill>
              <a:ln>
                <a:noFill/>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2361E716-E5C8-9130-EF07-6BF347D606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28534A7-F97B-EE66-FEB5-DE84605E2B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99DB7E1-68D8-4E52-E3B9-AF090C594C8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051883-05AA-99EE-ED2E-0EF90E2EF2A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58FDAD3-C215-019E-0D8F-6747D03AA90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CDBED0F-3C99-0703-183F-39730DEE2C7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1CC2007-BAB2-9F61-171F-A66FD872FE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67A4707-2A66-386E-3EA2-67F4064C45E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6987782-D8EA-DDB6-369E-D15DDEB502B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E143F97-6D69-AC0C-443B-C91813D947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AD51102-2D87-19B9-668E-9456303A22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0B827F3-2299-B2D1-679C-DDDC943769B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4776BEC-6230-E032-57DD-4B8F6AB5D7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340FB9E-FFFA-0C5C-0F4C-972D2D8B47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680270C-24A0-FE7C-2733-CA1B206A881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77737EB-9A3E-37B4-2C47-5C9870560E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7B5D998-B673-E36E-7D82-2FCC053FC69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A79351A-4D31-5764-DDFE-D238DE600B0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D0A6B70-5427-8FFE-A630-75A5D19707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423A7C42-A171-9908-5C65-65310546BA9C}"/>
              </a:ext>
            </a:extLst>
          </p:cNvPr>
          <p:cNvSpPr>
            <a:spLocks noGrp="1"/>
          </p:cNvSpPr>
          <p:nvPr>
            <p:ph type="title"/>
          </p:nvPr>
        </p:nvSpPr>
        <p:spPr>
          <a:xfrm>
            <a:off x="1566768" y="130107"/>
            <a:ext cx="6466337" cy="1143000"/>
          </a:xfrm>
        </p:spPr>
        <p:txBody>
          <a:bodyPr/>
          <a:lstStyle/>
          <a:p>
            <a:r>
              <a:rPr lang="en-US" sz="2800" dirty="0"/>
              <a:t>Confluence of Euler Theory and Thermodynamics</a:t>
            </a:r>
            <a:endParaRPr lang="en-IN" sz="2800"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7972369-8A9A-04A7-429D-AEF15CBD95B5}"/>
                  </a:ext>
                </a:extLst>
              </p:cNvPr>
              <p:cNvSpPr txBox="1"/>
              <p:nvPr/>
            </p:nvSpPr>
            <p:spPr>
              <a:xfrm>
                <a:off x="6108585" y="2399046"/>
                <a:ext cx="3063875" cy="4901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smtClean="0">
                          <a:solidFill>
                            <a:srgbClr val="000000"/>
                          </a:solidFill>
                          <a:latin typeface="Cambria Math" panose="02040503050406030204" pitchFamily="18" charset="0"/>
                        </a:rPr>
                        <m:t>=</m:t>
                      </m:r>
                      <m:acc>
                        <m:accPr>
                          <m:chr m:val="̇"/>
                          <m:ctrlPr>
                            <a:rPr lang="en-US" sz="240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𝑚</m:t>
                          </m:r>
                        </m:e>
                      </m:acc>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𝑐</m:t>
                          </m:r>
                        </m:e>
                        <m:sub>
                          <m:r>
                            <a:rPr lang="en-US" sz="2400" i="1">
                              <a:solidFill>
                                <a:srgbClr val="000000"/>
                              </a:solidFill>
                              <a:latin typeface="Cambria Math" panose="02040503050406030204" pitchFamily="18" charset="0"/>
                            </a:rPr>
                            <m:t>𝑝</m:t>
                          </m:r>
                        </m:sub>
                      </m:sSub>
                      <m:d>
                        <m:dPr>
                          <m:ctrlPr>
                            <a:rPr lang="en-US" sz="2400" i="1">
                              <a:solidFill>
                                <a:srgbClr val="000000"/>
                              </a:solidFill>
                              <a:latin typeface="Cambria Math" panose="02040503050406030204" pitchFamily="18" charset="0"/>
                            </a:rPr>
                          </m:ctrlPr>
                        </m:dPr>
                        <m:e>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03</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01</m:t>
                              </m:r>
                            </m:sub>
                          </m:sSub>
                        </m:e>
                      </m:d>
                    </m:oMath>
                  </m:oMathPara>
                </a14:m>
                <a:endParaRPr lang="en-US" sz="2400" dirty="0"/>
              </a:p>
            </p:txBody>
          </p:sp>
        </mc:Choice>
        <mc:Fallback xmlns="">
          <p:sp>
            <p:nvSpPr>
              <p:cNvPr id="25" name="TextBox 24">
                <a:extLst>
                  <a:ext uri="{FF2B5EF4-FFF2-40B4-BE49-F238E27FC236}">
                    <a16:creationId xmlns:a16="http://schemas.microsoft.com/office/drawing/2014/main" id="{F7972369-8A9A-04A7-429D-AEF15CBD95B5}"/>
                  </a:ext>
                </a:extLst>
              </p:cNvPr>
              <p:cNvSpPr txBox="1">
                <a:spLocks noRot="1" noChangeAspect="1" noMove="1" noResize="1" noEditPoints="1" noAdjustHandles="1" noChangeArrowheads="1" noChangeShapeType="1" noTextEdit="1"/>
              </p:cNvSpPr>
              <p:nvPr/>
            </p:nvSpPr>
            <p:spPr>
              <a:xfrm>
                <a:off x="6108585" y="2399046"/>
                <a:ext cx="3063875" cy="490199"/>
              </a:xfrm>
              <a:prstGeom prst="rect">
                <a:avLst/>
              </a:prstGeom>
              <a:blipFill>
                <a:blip r:embed="rId8"/>
                <a:stretch>
                  <a:fillRect b="-625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6482"/>
                                        </p:tgtEl>
                                        <p:attrNameLst>
                                          <p:attrName>style.visibility</p:attrName>
                                        </p:attrNameLst>
                                      </p:cBhvr>
                                      <p:to>
                                        <p:strVal val="visible"/>
                                      </p:to>
                                    </p:set>
                                    <p:anim calcmode="lin" valueType="num">
                                      <p:cBhvr additive="base">
                                        <p:cTn id="7" dur="500" fill="hold"/>
                                        <p:tgtEl>
                                          <p:spTgt spid="916482"/>
                                        </p:tgtEl>
                                        <p:attrNameLst>
                                          <p:attrName>ppt_x</p:attrName>
                                        </p:attrNameLst>
                                      </p:cBhvr>
                                      <p:tavLst>
                                        <p:tav tm="0">
                                          <p:val>
                                            <p:strVal val="#ppt_x"/>
                                          </p:val>
                                        </p:tav>
                                        <p:tav tm="100000">
                                          <p:val>
                                            <p:strVal val="#ppt_x"/>
                                          </p:val>
                                        </p:tav>
                                      </p:tavLst>
                                    </p:anim>
                                    <p:anim calcmode="lin" valueType="num">
                                      <p:cBhvr additive="base">
                                        <p:cTn id="8" dur="500" fill="hold"/>
                                        <p:tgtEl>
                                          <p:spTgt spid="91648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6483"/>
                                        </p:tgtEl>
                                        <p:attrNameLst>
                                          <p:attrName>style.visibility</p:attrName>
                                        </p:attrNameLst>
                                      </p:cBhvr>
                                      <p:to>
                                        <p:strVal val="visible"/>
                                      </p:to>
                                    </p:set>
                                    <p:anim calcmode="lin" valueType="num">
                                      <p:cBhvr additive="base">
                                        <p:cTn id="13" dur="500" fill="hold"/>
                                        <p:tgtEl>
                                          <p:spTgt spid="916483"/>
                                        </p:tgtEl>
                                        <p:attrNameLst>
                                          <p:attrName>ppt_x</p:attrName>
                                        </p:attrNameLst>
                                      </p:cBhvr>
                                      <p:tavLst>
                                        <p:tav tm="0">
                                          <p:val>
                                            <p:strVal val="#ppt_x"/>
                                          </p:val>
                                        </p:tav>
                                        <p:tav tm="100000">
                                          <p:val>
                                            <p:strVal val="#ppt_x"/>
                                          </p:val>
                                        </p:tav>
                                      </p:tavLst>
                                    </p:anim>
                                    <p:anim calcmode="lin" valueType="num">
                                      <p:cBhvr additive="base">
                                        <p:cTn id="14" dur="500" fill="hold"/>
                                        <p:tgtEl>
                                          <p:spTgt spid="91648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16484"/>
                                        </p:tgtEl>
                                        <p:attrNameLst>
                                          <p:attrName>style.visibility</p:attrName>
                                        </p:attrNameLst>
                                      </p:cBhvr>
                                      <p:to>
                                        <p:strVal val="visible"/>
                                      </p:to>
                                    </p:set>
                                    <p:anim calcmode="lin" valueType="num">
                                      <p:cBhvr additive="base">
                                        <p:cTn id="25" dur="500" fill="hold"/>
                                        <p:tgtEl>
                                          <p:spTgt spid="916484"/>
                                        </p:tgtEl>
                                        <p:attrNameLst>
                                          <p:attrName>ppt_x</p:attrName>
                                        </p:attrNameLst>
                                      </p:cBhvr>
                                      <p:tavLst>
                                        <p:tav tm="0">
                                          <p:val>
                                            <p:strVal val="0-#ppt_w/2"/>
                                          </p:val>
                                        </p:tav>
                                        <p:tav tm="100000">
                                          <p:val>
                                            <p:strVal val="#ppt_x"/>
                                          </p:val>
                                        </p:tav>
                                      </p:tavLst>
                                    </p:anim>
                                    <p:anim calcmode="lin" valueType="num">
                                      <p:cBhvr additive="base">
                                        <p:cTn id="26" dur="500" fill="hold"/>
                                        <p:tgtEl>
                                          <p:spTgt spid="91648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16485"/>
                                        </p:tgtEl>
                                        <p:attrNameLst>
                                          <p:attrName>style.visibility</p:attrName>
                                        </p:attrNameLst>
                                      </p:cBhvr>
                                      <p:to>
                                        <p:strVal val="visible"/>
                                      </p:to>
                                    </p:set>
                                    <p:anim calcmode="lin" valueType="num">
                                      <p:cBhvr additive="base">
                                        <p:cTn id="31" dur="500" fill="hold"/>
                                        <p:tgtEl>
                                          <p:spTgt spid="916485"/>
                                        </p:tgtEl>
                                        <p:attrNameLst>
                                          <p:attrName>ppt_x</p:attrName>
                                        </p:attrNameLst>
                                      </p:cBhvr>
                                      <p:tavLst>
                                        <p:tav tm="0">
                                          <p:val>
                                            <p:strVal val="0-#ppt_w/2"/>
                                          </p:val>
                                        </p:tav>
                                        <p:tav tm="100000">
                                          <p:val>
                                            <p:strVal val="#ppt_x"/>
                                          </p:val>
                                        </p:tav>
                                      </p:tavLst>
                                    </p:anim>
                                    <p:anim calcmode="lin" valueType="num">
                                      <p:cBhvr additive="base">
                                        <p:cTn id="32" dur="500" fill="hold"/>
                                        <p:tgtEl>
                                          <p:spTgt spid="91648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16486"/>
                                        </p:tgtEl>
                                        <p:attrNameLst>
                                          <p:attrName>style.visibility</p:attrName>
                                        </p:attrNameLst>
                                      </p:cBhvr>
                                      <p:to>
                                        <p:strVal val="visible"/>
                                      </p:to>
                                    </p:set>
                                    <p:anim calcmode="lin" valueType="num">
                                      <p:cBhvr additive="base">
                                        <p:cTn id="37" dur="500" fill="hold"/>
                                        <p:tgtEl>
                                          <p:spTgt spid="916486"/>
                                        </p:tgtEl>
                                        <p:attrNameLst>
                                          <p:attrName>ppt_x</p:attrName>
                                        </p:attrNameLst>
                                      </p:cBhvr>
                                      <p:tavLst>
                                        <p:tav tm="0">
                                          <p:val>
                                            <p:strVal val="#ppt_x"/>
                                          </p:val>
                                        </p:tav>
                                        <p:tav tm="100000">
                                          <p:val>
                                            <p:strVal val="#ppt_x"/>
                                          </p:val>
                                        </p:tav>
                                      </p:tavLst>
                                    </p:anim>
                                    <p:anim calcmode="lin" valueType="num">
                                      <p:cBhvr additive="base">
                                        <p:cTn id="38" dur="500" fill="hold"/>
                                        <p:tgtEl>
                                          <p:spTgt spid="9164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2" grpId="0"/>
      <p:bldP spid="916483" grpId="0"/>
      <p:bldP spid="916484" grpId="0" autoUpdateAnimBg="0"/>
      <p:bldP spid="916486"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6487" name="Object 7">
            <a:extLst>
              <a:ext uri="{FF2B5EF4-FFF2-40B4-BE49-F238E27FC236}">
                <a16:creationId xmlns:a16="http://schemas.microsoft.com/office/drawing/2014/main" id="{AFCF2905-50C1-0C8A-82B9-849FDF1FA759}"/>
              </a:ext>
            </a:extLst>
          </p:cNvPr>
          <p:cNvGraphicFramePr>
            <a:graphicFrameLocks noChangeAspect="1"/>
          </p:cNvGraphicFramePr>
          <p:nvPr>
            <p:extLst>
              <p:ext uri="{D42A27DB-BD31-4B8C-83A1-F6EECF244321}">
                <p14:modId xmlns:p14="http://schemas.microsoft.com/office/powerpoint/2010/main" val="1480694063"/>
              </p:ext>
            </p:extLst>
          </p:nvPr>
        </p:nvGraphicFramePr>
        <p:xfrm>
          <a:off x="2688431" y="4670425"/>
          <a:ext cx="4994275" cy="1501775"/>
        </p:xfrm>
        <a:graphic>
          <a:graphicData uri="http://schemas.openxmlformats.org/presentationml/2006/ole">
            <mc:AlternateContent xmlns:mc="http://schemas.openxmlformats.org/markup-compatibility/2006">
              <mc:Choice xmlns:v="urn:schemas-microsoft-com:vml" Requires="v">
                <p:oleObj name="Equation" r:id="rId2" imgW="1942920" imgH="583920" progId="Equation.3">
                  <p:embed/>
                </p:oleObj>
              </mc:Choice>
              <mc:Fallback>
                <p:oleObj name="Equation" r:id="rId2" imgW="1942920" imgH="583920" progId="Equation.3">
                  <p:embed/>
                  <p:pic>
                    <p:nvPicPr>
                      <p:cNvPr id="916487" name="Object 7">
                        <a:extLst>
                          <a:ext uri="{FF2B5EF4-FFF2-40B4-BE49-F238E27FC236}">
                            <a16:creationId xmlns:a16="http://schemas.microsoft.com/office/drawing/2014/main" id="{AFCF2905-50C1-0C8A-82B9-849FDF1FA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431" y="4670425"/>
                        <a:ext cx="4994275" cy="150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6488" name="Text Box 8">
            <a:extLst>
              <a:ext uri="{FF2B5EF4-FFF2-40B4-BE49-F238E27FC236}">
                <a16:creationId xmlns:a16="http://schemas.microsoft.com/office/drawing/2014/main" id="{038CEAC2-A8F5-91A8-D589-35A5A7B21320}"/>
              </a:ext>
            </a:extLst>
          </p:cNvPr>
          <p:cNvSpPr txBox="1">
            <a:spLocks noChangeArrowheads="1"/>
          </p:cNvSpPr>
          <p:nvPr/>
        </p:nvSpPr>
        <p:spPr bwMode="auto">
          <a:xfrm>
            <a:off x="669395" y="2949360"/>
            <a:ext cx="731597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dirty="0">
                <a:latin typeface="Arial" panose="020B0604020202020204" pitchFamily="34" charset="0"/>
              </a:rPr>
              <a:t>Define, Global </a:t>
            </a:r>
            <a:r>
              <a:rPr lang="en-US" altLang="en-US" sz="2400" b="0" i="1" dirty="0">
                <a:latin typeface="Arial" panose="020B0604020202020204" pitchFamily="34" charset="0"/>
              </a:rPr>
              <a:t>Adiabatic</a:t>
            </a:r>
            <a:r>
              <a:rPr lang="en-US" altLang="en-US" sz="2400" b="0" dirty="0">
                <a:latin typeface="Arial" panose="020B0604020202020204" pitchFamily="34" charset="0"/>
              </a:rPr>
              <a:t> Efficiency of A Compressor:</a:t>
            </a:r>
          </a:p>
        </p:txBody>
      </p:sp>
      <mc:AlternateContent xmlns:mc="http://schemas.openxmlformats.org/markup-compatibility/2006" xmlns:a14="http://schemas.microsoft.com/office/drawing/2010/main">
        <mc:Choice Requires="a14">
          <p:sp>
            <p:nvSpPr>
              <p:cNvPr id="916489" name="Object 9">
                <a:extLst>
                  <a:ext uri="{FF2B5EF4-FFF2-40B4-BE49-F238E27FC236}">
                    <a16:creationId xmlns:a16="http://schemas.microsoft.com/office/drawing/2014/main" id="{E50DF9CA-B2F6-BB42-32BE-D2224203C9BD}"/>
                  </a:ext>
                </a:extLst>
              </p:cNvPr>
              <p:cNvSpPr txBox="1"/>
              <p:nvPr/>
            </p:nvSpPr>
            <p:spPr bwMode="auto">
              <a:xfrm>
                <a:off x="3581400" y="3521038"/>
                <a:ext cx="2776538" cy="110966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𝜂</m:t>
                          </m:r>
                        </m:e>
                        <m:sub>
                          <m:r>
                            <a:rPr lang="en-US" sz="2400" i="1">
                              <a:solidFill>
                                <a:srgbClr val="000000"/>
                              </a:solidFill>
                              <a:latin typeface="Cambria Math" panose="02040503050406030204" pitchFamily="18" charset="0"/>
                            </a:rPr>
                            <m:t>𝑐𝑜𝑚𝑝</m:t>
                          </m:r>
                        </m:sub>
                      </m:sSub>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03</m:t>
                              </m:r>
                              <m:r>
                                <a:rPr lang="en-US" sz="2400" i="1">
                                  <a:solidFill>
                                    <a:srgbClr val="000000"/>
                                  </a:solidFill>
                                  <a:latin typeface="Cambria Math" panose="02040503050406030204" pitchFamily="18" charset="0"/>
                                </a:rPr>
                                <m:t>𝑠</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01</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03</m:t>
                              </m:r>
                            </m:sub>
                          </m:sSub>
                          <m:r>
                            <a:rPr lang="en-US" sz="2400" i="1">
                              <a:solidFill>
                                <a:srgbClr val="000000"/>
                              </a:solidFill>
                              <a:latin typeface="Cambria Math" panose="02040503050406030204" pitchFamily="18" charset="0"/>
                            </a:rPr>
                            <m:t>−</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01</m:t>
                              </m:r>
                            </m:sub>
                          </m:sSub>
                        </m:den>
                      </m:f>
                    </m:oMath>
                  </m:oMathPara>
                </a14:m>
                <a:endParaRPr lang="en-US" sz="2400" dirty="0"/>
              </a:p>
            </p:txBody>
          </p:sp>
        </mc:Choice>
        <mc:Fallback xmlns="">
          <p:sp>
            <p:nvSpPr>
              <p:cNvPr id="916489" name="Object 9">
                <a:extLst>
                  <a:ext uri="{FF2B5EF4-FFF2-40B4-BE49-F238E27FC236}">
                    <a16:creationId xmlns:a16="http://schemas.microsoft.com/office/drawing/2014/main" id="{E50DF9CA-B2F6-BB42-32BE-D2224203C9BD}"/>
                  </a:ext>
                </a:extLst>
              </p:cNvPr>
              <p:cNvSpPr txBox="1">
                <a:spLocks noRot="1" noChangeAspect="1" noMove="1" noResize="1" noEditPoints="1" noAdjustHandles="1" noChangeArrowheads="1" noChangeShapeType="1" noTextEdit="1"/>
              </p:cNvSpPr>
              <p:nvPr/>
            </p:nvSpPr>
            <p:spPr bwMode="auto">
              <a:xfrm>
                <a:off x="3581400" y="3521038"/>
                <a:ext cx="2776538" cy="1109663"/>
              </a:xfrm>
              <a:prstGeom prst="rect">
                <a:avLst/>
              </a:prstGeom>
              <a:blipFill>
                <a:blip r:embed="rId4"/>
                <a:stretch>
                  <a:fillRect/>
                </a:stretch>
              </a:blipFill>
              <a:ln>
                <a:noFill/>
              </a:ln>
              <a:effectLst/>
            </p:spPr>
            <p:txBody>
              <a:bodyPr/>
              <a:lstStyle/>
              <a:p>
                <a:r>
                  <a:rPr lang="en-US">
                    <a:noFill/>
                  </a:rPr>
                  <a:t> </a:t>
                </a:r>
              </a:p>
            </p:txBody>
          </p:sp>
        </mc:Fallback>
      </mc:AlternateContent>
      <p:grpSp>
        <p:nvGrpSpPr>
          <p:cNvPr id="2" name="Group 1">
            <a:extLst>
              <a:ext uri="{FF2B5EF4-FFF2-40B4-BE49-F238E27FC236}">
                <a16:creationId xmlns:a16="http://schemas.microsoft.com/office/drawing/2014/main" id="{2361E716-E5C8-9130-EF07-6BF347D606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28534A7-F97B-EE66-FEB5-DE84605E2B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99DB7E1-68D8-4E52-E3B9-AF090C594C8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8051883-05AA-99EE-ED2E-0EF90E2EF2A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58FDAD3-C215-019E-0D8F-6747D03AA90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CDBED0F-3C99-0703-183F-39730DEE2C7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1CC2007-BAB2-9F61-171F-A66FD872FE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67A4707-2A66-386E-3EA2-67F4064C45E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6987782-D8EA-DDB6-369E-D15DDEB502B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E143F97-6D69-AC0C-443B-C91813D947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AD51102-2D87-19B9-668E-9456303A22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0B827F3-2299-B2D1-679C-DDDC943769BC}"/>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4776BEC-6230-E032-57DD-4B8F6AB5D7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340FB9E-FFFA-0C5C-0F4C-972D2D8B47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680270C-24A0-FE7C-2733-CA1B206A881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77737EB-9A3E-37B4-2C47-5C9870560E8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7B5D998-B673-E36E-7D82-2FCC053FC69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A79351A-4D31-5764-DDFE-D238DE600B0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D0A6B70-5427-8FFE-A630-75A5D19707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104C2923-E0DD-1886-94DE-B09CBF2B5C0A}"/>
              </a:ext>
            </a:extLst>
          </p:cNvPr>
          <p:cNvSpPr txBox="1">
            <a:spLocks/>
          </p:cNvSpPr>
          <p:nvPr/>
        </p:nvSpPr>
        <p:spPr>
          <a:xfrm>
            <a:off x="457200" y="152400"/>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a:t>Confluence of Gas Dynamics and Thermodynamics</a:t>
            </a:r>
            <a:endParaRPr lang="en-IN" sz="2800" kern="0" dirty="0"/>
          </a:p>
        </p:txBody>
      </p:sp>
      <mc:AlternateContent xmlns:mc="http://schemas.openxmlformats.org/markup-compatibility/2006" xmlns:a14="http://schemas.microsoft.com/office/drawing/2010/main">
        <mc:Choice Requires="a14">
          <p:sp>
            <p:nvSpPr>
              <p:cNvPr id="24" name="Object 6">
                <a:extLst>
                  <a:ext uri="{FF2B5EF4-FFF2-40B4-BE49-F238E27FC236}">
                    <a16:creationId xmlns:a16="http://schemas.microsoft.com/office/drawing/2014/main" id="{B4E5B66A-3151-3B9E-21BC-67ACF240B9B1}"/>
                  </a:ext>
                </a:extLst>
              </p:cNvPr>
              <p:cNvSpPr txBox="1"/>
              <p:nvPr/>
            </p:nvSpPr>
            <p:spPr bwMode="auto">
              <a:xfrm>
                <a:off x="465463" y="1425133"/>
                <a:ext cx="3040619" cy="133285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2400" i="1" smtClean="0">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𝑝</m:t>
                              </m:r>
                            </m:e>
                            <m:sub>
                              <m:r>
                                <a:rPr lang="en-US" sz="2400" i="1">
                                  <a:solidFill>
                                    <a:srgbClr val="000000"/>
                                  </a:solidFill>
                                  <a:latin typeface="Cambria Math" panose="02040503050406030204" pitchFamily="18" charset="0"/>
                                </a:rPr>
                                <m:t>03</m:t>
                              </m:r>
                              <m:r>
                                <a:rPr lang="en-US" sz="2400" i="1">
                                  <a:solidFill>
                                    <a:srgbClr val="000000"/>
                                  </a:solidFill>
                                  <a:latin typeface="Cambria Math" panose="02040503050406030204" pitchFamily="18" charset="0"/>
                                </a:rPr>
                                <m:t>𝑎</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𝑝</m:t>
                              </m:r>
                            </m:e>
                            <m:sub>
                              <m:r>
                                <a:rPr lang="en-US" sz="2400" i="1">
                                  <a:solidFill>
                                    <a:srgbClr val="000000"/>
                                  </a:solidFill>
                                  <a:latin typeface="Cambria Math" panose="02040503050406030204" pitchFamily="18" charset="0"/>
                                </a:rPr>
                                <m:t>01</m:t>
                              </m:r>
                            </m:sub>
                          </m:sSub>
                        </m:den>
                      </m:f>
                      <m:r>
                        <a:rPr lang="en-US" sz="2400" b="0" i="1" smtClean="0">
                          <a:solidFill>
                            <a:srgbClr val="000000"/>
                          </a:solidFill>
                          <a:latin typeface="Cambria Math" panose="02040503050406030204" pitchFamily="18" charset="0"/>
                        </a:rPr>
                        <m:t>&lt;</m:t>
                      </m:r>
                      <m:sSup>
                        <m:sSupPr>
                          <m:ctrlPr>
                            <a:rPr lang="en-US" sz="2400" i="1">
                              <a:solidFill>
                                <a:srgbClr val="000000"/>
                              </a:solidFill>
                              <a:latin typeface="Cambria Math" panose="02040503050406030204" pitchFamily="18" charset="0"/>
                            </a:rPr>
                          </m:ctrlPr>
                        </m:sSupPr>
                        <m:e>
                          <m:d>
                            <m:dPr>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03</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01</m:t>
                                      </m:r>
                                    </m:sub>
                                  </m:sSub>
                                </m:den>
                              </m:f>
                            </m:e>
                          </m:d>
                        </m:e>
                        <m:sup>
                          <m:d>
                            <m:dPr>
                              <m:begChr m:val="{"/>
                              <m:endChr m:val="}"/>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𝛾</m:t>
                                  </m:r>
                                </m:num>
                                <m:den>
                                  <m:r>
                                    <a:rPr lang="en-US" sz="2400" i="1">
                                      <a:solidFill>
                                        <a:srgbClr val="000000"/>
                                      </a:solidFill>
                                      <a:latin typeface="Cambria Math" panose="02040503050406030204" pitchFamily="18" charset="0"/>
                                    </a:rPr>
                                    <m:t>𝛾</m:t>
                                  </m:r>
                                  <m:r>
                                    <a:rPr lang="en-US" sz="2400" i="1">
                                      <a:solidFill>
                                        <a:srgbClr val="000000"/>
                                      </a:solidFill>
                                      <a:latin typeface="Cambria Math" panose="02040503050406030204" pitchFamily="18" charset="0"/>
                                    </a:rPr>
                                    <m:t>−1</m:t>
                                  </m:r>
                                </m:den>
                              </m:f>
                            </m:e>
                          </m:d>
                        </m:sup>
                      </m:sSup>
                    </m:oMath>
                  </m:oMathPara>
                </a14:m>
                <a:endParaRPr lang="en-US" sz="2400" dirty="0"/>
              </a:p>
            </p:txBody>
          </p:sp>
        </mc:Choice>
        <mc:Fallback xmlns="">
          <p:sp>
            <p:nvSpPr>
              <p:cNvPr id="24" name="Object 6">
                <a:extLst>
                  <a:ext uri="{FF2B5EF4-FFF2-40B4-BE49-F238E27FC236}">
                    <a16:creationId xmlns:a16="http://schemas.microsoft.com/office/drawing/2014/main" id="{B4E5B66A-3151-3B9E-21BC-67ACF240B9B1}"/>
                  </a:ext>
                </a:extLst>
              </p:cNvPr>
              <p:cNvSpPr txBox="1">
                <a:spLocks noRot="1" noChangeAspect="1" noMove="1" noResize="1" noEditPoints="1" noAdjustHandles="1" noChangeArrowheads="1" noChangeShapeType="1" noTextEdit="1"/>
              </p:cNvSpPr>
              <p:nvPr/>
            </p:nvSpPr>
            <p:spPr bwMode="auto">
              <a:xfrm>
                <a:off x="465463" y="1425133"/>
                <a:ext cx="3040619" cy="1332857"/>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Object 6">
                <a:extLst>
                  <a:ext uri="{FF2B5EF4-FFF2-40B4-BE49-F238E27FC236}">
                    <a16:creationId xmlns:a16="http://schemas.microsoft.com/office/drawing/2014/main" id="{F828FFED-D260-D9A4-62BE-E58DBB04883D}"/>
                  </a:ext>
                </a:extLst>
              </p:cNvPr>
              <p:cNvSpPr txBox="1"/>
              <p:nvPr/>
            </p:nvSpPr>
            <p:spPr bwMode="auto">
              <a:xfrm>
                <a:off x="5966856" y="1425133"/>
                <a:ext cx="3040619" cy="133285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sz="2400" i="1" smtClean="0">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𝑝</m:t>
                              </m:r>
                            </m:e>
                            <m:sub>
                              <m:r>
                                <a:rPr lang="en-US" sz="2400" i="1">
                                  <a:solidFill>
                                    <a:srgbClr val="000000"/>
                                  </a:solidFill>
                                  <a:latin typeface="Cambria Math" panose="02040503050406030204" pitchFamily="18" charset="0"/>
                                </a:rPr>
                                <m:t>03</m:t>
                              </m:r>
                              <m:r>
                                <a:rPr lang="en-US" sz="2400" i="1">
                                  <a:solidFill>
                                    <a:srgbClr val="000000"/>
                                  </a:solidFill>
                                  <a:latin typeface="Cambria Math" panose="02040503050406030204" pitchFamily="18" charset="0"/>
                                </a:rPr>
                                <m:t>𝑎</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𝑝</m:t>
                              </m:r>
                            </m:e>
                            <m:sub>
                              <m:r>
                                <a:rPr lang="en-US" sz="2400" i="1">
                                  <a:solidFill>
                                    <a:srgbClr val="000000"/>
                                  </a:solidFill>
                                  <a:latin typeface="Cambria Math" panose="02040503050406030204" pitchFamily="18" charset="0"/>
                                </a:rPr>
                                <m:t>01</m:t>
                              </m:r>
                            </m:sub>
                          </m:sSub>
                        </m:den>
                      </m:f>
                      <m:r>
                        <a:rPr lang="en-US" sz="2400" b="0" i="1" smtClean="0">
                          <a:solidFill>
                            <a:srgbClr val="000000"/>
                          </a:solidFill>
                          <a:latin typeface="Cambria Math" panose="02040503050406030204" pitchFamily="18" charset="0"/>
                        </a:rPr>
                        <m:t>=</m:t>
                      </m:r>
                      <m:sSup>
                        <m:sSupPr>
                          <m:ctrlPr>
                            <a:rPr lang="en-US" sz="2400" i="1">
                              <a:solidFill>
                                <a:srgbClr val="000000"/>
                              </a:solidFill>
                              <a:latin typeface="Cambria Math" panose="02040503050406030204" pitchFamily="18" charset="0"/>
                            </a:rPr>
                          </m:ctrlPr>
                        </m:sSupPr>
                        <m:e>
                          <m:d>
                            <m:dPr>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03</m:t>
                                      </m:r>
                                      <m:r>
                                        <a:rPr lang="en-US" sz="2400" b="0" i="1" smtClean="0">
                                          <a:solidFill>
                                            <a:srgbClr val="000000"/>
                                          </a:solidFill>
                                          <a:latin typeface="Cambria Math" panose="02040503050406030204" pitchFamily="18" charset="0"/>
                                        </a:rPr>
                                        <m:t>𝑠</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𝑇</m:t>
                                      </m:r>
                                    </m:e>
                                    <m:sub>
                                      <m:r>
                                        <a:rPr lang="en-US" sz="2400" i="1">
                                          <a:solidFill>
                                            <a:srgbClr val="000000"/>
                                          </a:solidFill>
                                          <a:latin typeface="Cambria Math" panose="02040503050406030204" pitchFamily="18" charset="0"/>
                                        </a:rPr>
                                        <m:t>01</m:t>
                                      </m:r>
                                    </m:sub>
                                  </m:sSub>
                                </m:den>
                              </m:f>
                            </m:e>
                          </m:d>
                        </m:e>
                        <m:sup>
                          <m:d>
                            <m:dPr>
                              <m:begChr m:val="{"/>
                              <m:endChr m:val="}"/>
                              <m:ctrlPr>
                                <a:rPr lang="en-US" sz="2400" i="1">
                                  <a:solidFill>
                                    <a:srgbClr val="000000"/>
                                  </a:solidFill>
                                  <a:latin typeface="Cambria Math" panose="02040503050406030204" pitchFamily="18" charset="0"/>
                                </a:rPr>
                              </m:ctrlPr>
                            </m:dPr>
                            <m:e>
                              <m:f>
                                <m:fPr>
                                  <m:ctrlPr>
                                    <a:rPr lang="en-US"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𝛾</m:t>
                                  </m:r>
                                </m:num>
                                <m:den>
                                  <m:r>
                                    <a:rPr lang="en-US" sz="2400" i="1">
                                      <a:solidFill>
                                        <a:srgbClr val="000000"/>
                                      </a:solidFill>
                                      <a:latin typeface="Cambria Math" panose="02040503050406030204" pitchFamily="18" charset="0"/>
                                    </a:rPr>
                                    <m:t>𝛾</m:t>
                                  </m:r>
                                  <m:r>
                                    <a:rPr lang="en-US" sz="2400" i="1">
                                      <a:solidFill>
                                        <a:srgbClr val="000000"/>
                                      </a:solidFill>
                                      <a:latin typeface="Cambria Math" panose="02040503050406030204" pitchFamily="18" charset="0"/>
                                    </a:rPr>
                                    <m:t>−1</m:t>
                                  </m:r>
                                </m:den>
                              </m:f>
                            </m:e>
                          </m:d>
                        </m:sup>
                      </m:sSup>
                    </m:oMath>
                  </m:oMathPara>
                </a14:m>
                <a:endParaRPr lang="en-US" sz="2400" dirty="0"/>
              </a:p>
            </p:txBody>
          </p:sp>
        </mc:Choice>
        <mc:Fallback xmlns="">
          <p:sp>
            <p:nvSpPr>
              <p:cNvPr id="22" name="Object 6">
                <a:extLst>
                  <a:ext uri="{FF2B5EF4-FFF2-40B4-BE49-F238E27FC236}">
                    <a16:creationId xmlns:a16="http://schemas.microsoft.com/office/drawing/2014/main" id="{F828FFED-D260-D9A4-62BE-E58DBB04883D}"/>
                  </a:ext>
                </a:extLst>
              </p:cNvPr>
              <p:cNvSpPr txBox="1">
                <a:spLocks noRot="1" noChangeAspect="1" noMove="1" noResize="1" noEditPoints="1" noAdjustHandles="1" noChangeArrowheads="1" noChangeShapeType="1" noTextEdit="1"/>
              </p:cNvSpPr>
              <p:nvPr/>
            </p:nvSpPr>
            <p:spPr bwMode="auto">
              <a:xfrm>
                <a:off x="5966856" y="1425133"/>
                <a:ext cx="3040619" cy="1332857"/>
              </a:xfrm>
              <a:prstGeom prst="rect">
                <a:avLst/>
              </a:prstGeom>
              <a:blipFill>
                <a:blip r:embed="rId8"/>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AAB09EB-8E0F-81C5-A477-DFD9A8C1E56F}"/>
                  </a:ext>
                </a:extLst>
              </p:cNvPr>
              <p:cNvSpPr txBox="1"/>
              <p:nvPr/>
            </p:nvSpPr>
            <p:spPr>
              <a:xfrm>
                <a:off x="3612253" y="1920149"/>
                <a:ext cx="207056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03</m:t>
                          </m:r>
                          <m:r>
                            <a:rPr lang="en-US" sz="2400" b="0" i="1" smtClean="0">
                              <a:latin typeface="Cambria Math" panose="02040503050406030204" pitchFamily="18" charset="0"/>
                              <a:ea typeface="Cambria Math" panose="02040503050406030204" pitchFamily="18" charset="0"/>
                            </a:rPr>
                            <m:t>𝑠</m:t>
                          </m:r>
                        </m:sub>
                      </m:sSub>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𝑓𝑜𝑟</m:t>
                      </m:r>
                      <m:r>
                        <a:rPr lang="en-US" sz="2400" b="0" i="1" smtClean="0">
                          <a:latin typeface="Cambria Math" panose="02040503050406030204" pitchFamily="18" charset="0"/>
                          <a:ea typeface="Cambria Math" panose="02040503050406030204" pitchFamily="18" charset="0"/>
                        </a:rPr>
                        <m:t> </m:t>
                      </m:r>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𝑝</m:t>
                          </m:r>
                        </m:e>
                        <m:sub>
                          <m:r>
                            <a:rPr lang="en-US" sz="2400" i="1">
                              <a:solidFill>
                                <a:srgbClr val="000000"/>
                              </a:solidFill>
                              <a:latin typeface="Cambria Math" panose="02040503050406030204" pitchFamily="18" charset="0"/>
                            </a:rPr>
                            <m:t>03</m:t>
                          </m:r>
                          <m:r>
                            <a:rPr lang="en-US" sz="2400" i="1">
                              <a:solidFill>
                                <a:srgbClr val="000000"/>
                              </a:solidFill>
                              <a:latin typeface="Cambria Math" panose="02040503050406030204" pitchFamily="18" charset="0"/>
                            </a:rPr>
                            <m:t>𝑎</m:t>
                          </m:r>
                        </m:sub>
                      </m:sSub>
                    </m:oMath>
                  </m:oMathPara>
                </a14:m>
                <a:endParaRPr lang="en-US" sz="2400" dirty="0"/>
              </a:p>
            </p:txBody>
          </p:sp>
        </mc:Choice>
        <mc:Fallback xmlns="">
          <p:sp>
            <p:nvSpPr>
              <p:cNvPr id="23" name="TextBox 22">
                <a:extLst>
                  <a:ext uri="{FF2B5EF4-FFF2-40B4-BE49-F238E27FC236}">
                    <a16:creationId xmlns:a16="http://schemas.microsoft.com/office/drawing/2014/main" id="{2AAB09EB-8E0F-81C5-A477-DFD9A8C1E56F}"/>
                  </a:ext>
                </a:extLst>
              </p:cNvPr>
              <p:cNvSpPr txBox="1">
                <a:spLocks noRot="1" noChangeAspect="1" noMove="1" noResize="1" noEditPoints="1" noAdjustHandles="1" noChangeArrowheads="1" noChangeShapeType="1" noTextEdit="1"/>
              </p:cNvSpPr>
              <p:nvPr/>
            </p:nvSpPr>
            <p:spPr>
              <a:xfrm>
                <a:off x="3612253" y="1920149"/>
                <a:ext cx="2070567" cy="369332"/>
              </a:xfrm>
              <a:prstGeom prst="rect">
                <a:avLst/>
              </a:prstGeom>
              <a:blipFill>
                <a:blip r:embed="rId9"/>
                <a:stretch>
                  <a:fillRect l="-2065" r="-295" b="-36066"/>
                </a:stretch>
              </a:blipFill>
            </p:spPr>
            <p:txBody>
              <a:bodyPr/>
              <a:lstStyle/>
              <a:p>
                <a:r>
                  <a:rPr lang="en-US">
                    <a:noFill/>
                  </a:rPr>
                  <a:t> </a:t>
                </a:r>
              </a:p>
            </p:txBody>
          </p:sp>
        </mc:Fallback>
      </mc:AlternateContent>
    </p:spTree>
    <p:extLst>
      <p:ext uri="{BB962C8B-B14F-4D97-AF65-F5344CB8AC3E}">
        <p14:creationId xmlns:p14="http://schemas.microsoft.com/office/powerpoint/2010/main" val="191323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16488"/>
                                        </p:tgtEl>
                                        <p:attrNameLst>
                                          <p:attrName>style.visibility</p:attrName>
                                        </p:attrNameLst>
                                      </p:cBhvr>
                                      <p:to>
                                        <p:strVal val="visible"/>
                                      </p:to>
                                    </p:set>
                                    <p:anim calcmode="lin" valueType="num">
                                      <p:cBhvr additive="base">
                                        <p:cTn id="19" dur="500" fill="hold"/>
                                        <p:tgtEl>
                                          <p:spTgt spid="916488"/>
                                        </p:tgtEl>
                                        <p:attrNameLst>
                                          <p:attrName>ppt_x</p:attrName>
                                        </p:attrNameLst>
                                      </p:cBhvr>
                                      <p:tavLst>
                                        <p:tav tm="0">
                                          <p:val>
                                            <p:strVal val="0-#ppt_w/2"/>
                                          </p:val>
                                        </p:tav>
                                        <p:tav tm="100000">
                                          <p:val>
                                            <p:strVal val="#ppt_x"/>
                                          </p:val>
                                        </p:tav>
                                      </p:tavLst>
                                    </p:anim>
                                    <p:anim calcmode="lin" valueType="num">
                                      <p:cBhvr additive="base">
                                        <p:cTn id="20" dur="500" fill="hold"/>
                                        <p:tgtEl>
                                          <p:spTgt spid="9164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16489"/>
                                        </p:tgtEl>
                                        <p:attrNameLst>
                                          <p:attrName>style.visibility</p:attrName>
                                        </p:attrNameLst>
                                      </p:cBhvr>
                                      <p:to>
                                        <p:strVal val="visible"/>
                                      </p:to>
                                    </p:set>
                                    <p:anim calcmode="lin" valueType="num">
                                      <p:cBhvr additive="base">
                                        <p:cTn id="25" dur="500" fill="hold"/>
                                        <p:tgtEl>
                                          <p:spTgt spid="916489"/>
                                        </p:tgtEl>
                                        <p:attrNameLst>
                                          <p:attrName>ppt_x</p:attrName>
                                        </p:attrNameLst>
                                      </p:cBhvr>
                                      <p:tavLst>
                                        <p:tav tm="0">
                                          <p:val>
                                            <p:strVal val="#ppt_x"/>
                                          </p:val>
                                        </p:tav>
                                        <p:tav tm="100000">
                                          <p:val>
                                            <p:strVal val="#ppt_x"/>
                                          </p:val>
                                        </p:tav>
                                      </p:tavLst>
                                    </p:anim>
                                    <p:anim calcmode="lin" valueType="num">
                                      <p:cBhvr additive="base">
                                        <p:cTn id="26" dur="500" fill="hold"/>
                                        <p:tgtEl>
                                          <p:spTgt spid="91648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16487"/>
                                        </p:tgtEl>
                                        <p:attrNameLst>
                                          <p:attrName>style.visibility</p:attrName>
                                        </p:attrNameLst>
                                      </p:cBhvr>
                                      <p:to>
                                        <p:strVal val="visible"/>
                                      </p:to>
                                    </p:set>
                                    <p:anim calcmode="lin" valueType="num">
                                      <p:cBhvr additive="base">
                                        <p:cTn id="31" dur="500" fill="hold"/>
                                        <p:tgtEl>
                                          <p:spTgt spid="916487"/>
                                        </p:tgtEl>
                                        <p:attrNameLst>
                                          <p:attrName>ppt_x</p:attrName>
                                        </p:attrNameLst>
                                      </p:cBhvr>
                                      <p:tavLst>
                                        <p:tav tm="0">
                                          <p:val>
                                            <p:strVal val="0-#ppt_w/2"/>
                                          </p:val>
                                        </p:tav>
                                        <p:tav tm="100000">
                                          <p:val>
                                            <p:strVal val="#ppt_x"/>
                                          </p:val>
                                        </p:tav>
                                      </p:tavLst>
                                    </p:anim>
                                    <p:anim calcmode="lin" valueType="num">
                                      <p:cBhvr additive="base">
                                        <p:cTn id="32" dur="500" fill="hold"/>
                                        <p:tgtEl>
                                          <p:spTgt spid="916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6488" grpId="0" autoUpdateAnimBg="0"/>
      <p:bldP spid="916489"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7506" name="Object 2">
            <a:extLst>
              <a:ext uri="{FF2B5EF4-FFF2-40B4-BE49-F238E27FC236}">
                <a16:creationId xmlns:a16="http://schemas.microsoft.com/office/drawing/2014/main" id="{02A8B0EB-1ECD-8A07-7E0F-E72AD58683A5}"/>
              </a:ext>
            </a:extLst>
          </p:cNvPr>
          <p:cNvGraphicFramePr>
            <a:graphicFrameLocks noChangeAspect="1"/>
          </p:cNvGraphicFramePr>
          <p:nvPr/>
        </p:nvGraphicFramePr>
        <p:xfrm>
          <a:off x="1066800" y="3962400"/>
          <a:ext cx="6302375" cy="1566863"/>
        </p:xfrm>
        <a:graphic>
          <a:graphicData uri="http://schemas.openxmlformats.org/presentationml/2006/ole">
            <mc:AlternateContent xmlns:mc="http://schemas.openxmlformats.org/markup-compatibility/2006">
              <mc:Choice xmlns:v="urn:schemas-microsoft-com:vml" Requires="v">
                <p:oleObj name="Equation" r:id="rId2" imgW="2450880" imgH="609480" progId="Equation.3">
                  <p:embed/>
                </p:oleObj>
              </mc:Choice>
              <mc:Fallback>
                <p:oleObj name="Equation" r:id="rId2" imgW="2450880" imgH="609480" progId="Equation.3">
                  <p:embed/>
                  <p:pic>
                    <p:nvPicPr>
                      <p:cNvPr id="917506" name="Object 2">
                        <a:extLst>
                          <a:ext uri="{FF2B5EF4-FFF2-40B4-BE49-F238E27FC236}">
                            <a16:creationId xmlns:a16="http://schemas.microsoft.com/office/drawing/2014/main" id="{02A8B0EB-1ECD-8A07-7E0F-E72AD5868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962400"/>
                        <a:ext cx="6302375" cy="1566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917507" name="Object 3">
                <a:extLst>
                  <a:ext uri="{FF2B5EF4-FFF2-40B4-BE49-F238E27FC236}">
                    <a16:creationId xmlns:a16="http://schemas.microsoft.com/office/drawing/2014/main" id="{405FFB00-5630-FC78-4999-57FF50E8B699}"/>
                  </a:ext>
                </a:extLst>
              </p:cNvPr>
              <p:cNvSpPr txBox="1"/>
              <p:nvPr/>
            </p:nvSpPr>
            <p:spPr bwMode="auto">
              <a:xfrm>
                <a:off x="914400" y="1438275"/>
                <a:ext cx="7620000" cy="79375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𝑃</m:t>
                          </m:r>
                        </m:e>
                        <m:sub>
                          <m:r>
                            <a:rPr lang="en-US" sz="2800" i="1">
                              <a:solidFill>
                                <a:srgbClr val="000000"/>
                              </a:solidFill>
                              <a:latin typeface="Cambria Math" panose="02040503050406030204" pitchFamily="18" charset="0"/>
                            </a:rPr>
                            <m:t>𝑎𝑐𝑡</m:t>
                          </m:r>
                        </m:sub>
                      </m:sSub>
                      <m:r>
                        <a:rPr lang="en-US" sz="2800" i="1">
                          <a:solidFill>
                            <a:srgbClr val="000000"/>
                          </a:solidFill>
                          <a:latin typeface="Cambria Math" panose="02040503050406030204" pitchFamily="18" charset="0"/>
                        </a:rPr>
                        <m:t>=</m:t>
                      </m:r>
                      <m:r>
                        <a:rPr lang="en-US" sz="2800" i="1">
                          <a:solidFill>
                            <a:srgbClr val="000000"/>
                          </a:solidFill>
                          <a:latin typeface="Cambria Math" panose="02040503050406030204" pitchFamily="18" charset="0"/>
                        </a:rPr>
                        <m:t>𝜓</m:t>
                      </m:r>
                      <m:limUpp>
                        <m:limUppPr>
                          <m:ctrlPr>
                            <a:rPr lang="en-US" sz="2800" i="1">
                              <a:solidFill>
                                <a:srgbClr val="000000"/>
                              </a:solidFill>
                              <a:latin typeface="Cambria Math" panose="02040503050406030204" pitchFamily="18" charset="0"/>
                            </a:rPr>
                          </m:ctrlPr>
                        </m:limUppPr>
                        <m:e>
                          <m:r>
                            <a:rPr lang="en-US" sz="2800" i="1">
                              <a:solidFill>
                                <a:srgbClr val="000000"/>
                              </a:solidFill>
                              <a:latin typeface="Cambria Math" panose="02040503050406030204" pitchFamily="18" charset="0"/>
                            </a:rPr>
                            <m:t>𝑚</m:t>
                          </m:r>
                        </m:e>
                        <m:lim>
                          <m:r>
                            <a:rPr lang="en-US" sz="2800" i="1">
                              <a:solidFill>
                                <a:srgbClr val="000000"/>
                              </a:solidFill>
                              <a:latin typeface="Cambria Math" panose="02040503050406030204" pitchFamily="18" charset="0"/>
                            </a:rPr>
                            <m:t>•</m:t>
                          </m:r>
                        </m:lim>
                      </m:limUpp>
                      <m:r>
                        <a:rPr lang="en-US" sz="2800" i="1">
                          <a:solidFill>
                            <a:srgbClr val="000000"/>
                          </a:solidFill>
                          <a:latin typeface="Cambria Math" panose="02040503050406030204" pitchFamily="18" charset="0"/>
                        </a:rPr>
                        <m:t>𝜔</m:t>
                      </m:r>
                      <m:d>
                        <m:dPr>
                          <m:ctrlPr>
                            <a:rPr lang="en-US" sz="2800" i="1">
                              <a:solidFill>
                                <a:srgbClr val="000000"/>
                              </a:solidFill>
                              <a:latin typeface="Cambria Math" panose="02040503050406030204" pitchFamily="18" charset="0"/>
                            </a:rPr>
                          </m:ctrlPr>
                        </m:dPr>
                        <m:e>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𝑉</m:t>
                              </m:r>
                            </m:e>
                            <m:sub>
                              <m:r>
                                <a:rPr lang="en-US" sz="2800" i="1">
                                  <a:solidFill>
                                    <a:srgbClr val="000000"/>
                                  </a:solidFill>
                                  <a:latin typeface="Cambria Math" panose="02040503050406030204" pitchFamily="18" charset="0"/>
                                </a:rPr>
                                <m:t>𝑤</m:t>
                              </m:r>
                              <m:r>
                                <a:rPr lang="en-US" sz="2800" i="1">
                                  <a:solidFill>
                                    <a:srgbClr val="000000"/>
                                  </a:solidFill>
                                  <a:latin typeface="Cambria Math" panose="02040503050406030204" pitchFamily="18" charset="0"/>
                                </a:rPr>
                                <m:t>2</m:t>
                              </m:r>
                            </m:sub>
                          </m:sSub>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𝑟</m:t>
                              </m:r>
                            </m:e>
                            <m:sub>
                              <m:r>
                                <a:rPr lang="en-US" sz="2800" i="1">
                                  <a:solidFill>
                                    <a:srgbClr val="000000"/>
                                  </a:solidFill>
                                  <a:latin typeface="Cambria Math" panose="02040503050406030204" pitchFamily="18" charset="0"/>
                                </a:rPr>
                                <m:t>2</m:t>
                              </m:r>
                            </m:sub>
                          </m:sSub>
                          <m:r>
                            <a:rPr lang="en-US" sz="2800" i="1">
                              <a:solidFill>
                                <a:srgbClr val="000000"/>
                              </a:solidFill>
                              <a:latin typeface="Cambria Math" panose="02040503050406030204" pitchFamily="18" charset="0"/>
                            </a:rPr>
                            <m:t>−</m:t>
                          </m:r>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𝑉</m:t>
                              </m:r>
                            </m:e>
                            <m:sub>
                              <m:r>
                                <a:rPr lang="en-US" sz="2800" i="1">
                                  <a:solidFill>
                                    <a:srgbClr val="000000"/>
                                  </a:solidFill>
                                  <a:latin typeface="Cambria Math" panose="02040503050406030204" pitchFamily="18" charset="0"/>
                                </a:rPr>
                                <m:t>𝑤</m:t>
                              </m:r>
                              <m:r>
                                <a:rPr lang="en-US" sz="2800" i="1">
                                  <a:solidFill>
                                    <a:srgbClr val="000000"/>
                                  </a:solidFill>
                                  <a:latin typeface="Cambria Math" panose="02040503050406030204" pitchFamily="18" charset="0"/>
                                </a:rPr>
                                <m:t>1</m:t>
                              </m:r>
                            </m:sub>
                          </m:sSub>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𝑟</m:t>
                              </m:r>
                            </m:e>
                            <m:sub>
                              <m:r>
                                <a:rPr lang="en-US" sz="2800" i="1">
                                  <a:solidFill>
                                    <a:srgbClr val="000000"/>
                                  </a:solidFill>
                                  <a:latin typeface="Cambria Math" panose="02040503050406030204" pitchFamily="18" charset="0"/>
                                </a:rPr>
                                <m:t>1</m:t>
                              </m:r>
                            </m:sub>
                          </m:sSub>
                        </m:e>
                      </m:d>
                      <m:r>
                        <a:rPr lang="en-US" sz="2800" i="1">
                          <a:solidFill>
                            <a:srgbClr val="000000"/>
                          </a:solidFill>
                          <a:latin typeface="Cambria Math" panose="02040503050406030204" pitchFamily="18" charset="0"/>
                        </a:rPr>
                        <m:t>=</m:t>
                      </m:r>
                      <m:limUpp>
                        <m:limUppPr>
                          <m:ctrlPr>
                            <a:rPr lang="en-US" sz="2800" i="1">
                              <a:solidFill>
                                <a:srgbClr val="000000"/>
                              </a:solidFill>
                              <a:latin typeface="Cambria Math" panose="02040503050406030204" pitchFamily="18" charset="0"/>
                            </a:rPr>
                          </m:ctrlPr>
                        </m:limUppPr>
                        <m:e>
                          <m:r>
                            <a:rPr lang="en-US" sz="2800" i="1">
                              <a:solidFill>
                                <a:srgbClr val="000000"/>
                              </a:solidFill>
                              <a:latin typeface="Cambria Math" panose="02040503050406030204" pitchFamily="18" charset="0"/>
                            </a:rPr>
                            <m:t>𝑚</m:t>
                          </m:r>
                        </m:e>
                        <m:lim>
                          <m:r>
                            <a:rPr lang="en-US" sz="2800" i="1">
                              <a:solidFill>
                                <a:srgbClr val="000000"/>
                              </a:solidFill>
                              <a:latin typeface="Cambria Math" panose="02040503050406030204" pitchFamily="18" charset="0"/>
                            </a:rPr>
                            <m:t>•</m:t>
                          </m:r>
                        </m:lim>
                      </m:limUpp>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𝑐</m:t>
                          </m:r>
                        </m:e>
                        <m:sub>
                          <m:r>
                            <a:rPr lang="en-US" sz="2800" i="1">
                              <a:solidFill>
                                <a:srgbClr val="000000"/>
                              </a:solidFill>
                              <a:latin typeface="Cambria Math" panose="02040503050406030204" pitchFamily="18" charset="0"/>
                            </a:rPr>
                            <m:t>𝑝</m:t>
                          </m:r>
                        </m:sub>
                      </m:sSub>
                      <m:d>
                        <m:dPr>
                          <m:ctrlPr>
                            <a:rPr lang="en-US" sz="2800" i="1">
                              <a:solidFill>
                                <a:srgbClr val="000000"/>
                              </a:solidFill>
                              <a:latin typeface="Cambria Math" panose="02040503050406030204" pitchFamily="18" charset="0"/>
                            </a:rPr>
                          </m:ctrlPr>
                        </m:dPr>
                        <m:e>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𝑇</m:t>
                              </m:r>
                            </m:e>
                            <m:sub>
                              <m:r>
                                <a:rPr lang="en-US" sz="2800" i="1">
                                  <a:solidFill>
                                    <a:srgbClr val="000000"/>
                                  </a:solidFill>
                                  <a:latin typeface="Cambria Math" panose="02040503050406030204" pitchFamily="18" charset="0"/>
                                </a:rPr>
                                <m:t>03</m:t>
                              </m:r>
                            </m:sub>
                          </m:sSub>
                          <m:r>
                            <a:rPr lang="en-US" sz="2800" i="1">
                              <a:solidFill>
                                <a:srgbClr val="000000"/>
                              </a:solidFill>
                              <a:latin typeface="Cambria Math" panose="02040503050406030204" pitchFamily="18" charset="0"/>
                            </a:rPr>
                            <m:t>−</m:t>
                          </m:r>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𝑇</m:t>
                              </m:r>
                            </m:e>
                            <m:sub>
                              <m:r>
                                <a:rPr lang="en-US" sz="2800" i="1">
                                  <a:solidFill>
                                    <a:srgbClr val="000000"/>
                                  </a:solidFill>
                                  <a:latin typeface="Cambria Math" panose="02040503050406030204" pitchFamily="18" charset="0"/>
                                </a:rPr>
                                <m:t>01</m:t>
                              </m:r>
                            </m:sub>
                          </m:sSub>
                        </m:e>
                      </m:d>
                    </m:oMath>
                  </m:oMathPara>
                </a14:m>
                <a:endParaRPr lang="en-US" sz="2800" dirty="0"/>
              </a:p>
            </p:txBody>
          </p:sp>
        </mc:Choice>
        <mc:Fallback xmlns="">
          <p:sp>
            <p:nvSpPr>
              <p:cNvPr id="917507" name="Object 3">
                <a:extLst>
                  <a:ext uri="{FF2B5EF4-FFF2-40B4-BE49-F238E27FC236}">
                    <a16:creationId xmlns:a16="http://schemas.microsoft.com/office/drawing/2014/main" id="{405FFB00-5630-FC78-4999-57FF50E8B699}"/>
                  </a:ext>
                </a:extLst>
              </p:cNvPr>
              <p:cNvSpPr txBox="1">
                <a:spLocks noRot="1" noChangeAspect="1" noMove="1" noResize="1" noEditPoints="1" noAdjustHandles="1" noChangeArrowheads="1" noChangeShapeType="1" noTextEdit="1"/>
              </p:cNvSpPr>
              <p:nvPr/>
            </p:nvSpPr>
            <p:spPr bwMode="auto">
              <a:xfrm>
                <a:off x="914400" y="1438275"/>
                <a:ext cx="7620000" cy="793750"/>
              </a:xfrm>
              <a:prstGeom prst="rect">
                <a:avLst/>
              </a:prstGeom>
              <a:blipFill>
                <a:blip r:embed="rId4"/>
                <a:stretch>
                  <a:fillRect/>
                </a:stretch>
              </a:blipFill>
              <a:ln>
                <a:noFill/>
              </a:ln>
              <a:effectLst/>
            </p:spPr>
            <p:txBody>
              <a:bodyPr/>
              <a:lstStyle/>
              <a:p>
                <a:r>
                  <a:rPr lang="en-US">
                    <a:noFill/>
                  </a:rPr>
                  <a:t> </a:t>
                </a:r>
              </a:p>
            </p:txBody>
          </p:sp>
        </mc:Fallback>
      </mc:AlternateContent>
      <p:graphicFrame>
        <p:nvGraphicFramePr>
          <p:cNvPr id="917508" name="Object 4">
            <a:extLst>
              <a:ext uri="{FF2B5EF4-FFF2-40B4-BE49-F238E27FC236}">
                <a16:creationId xmlns:a16="http://schemas.microsoft.com/office/drawing/2014/main" id="{01338038-4B5D-BE78-DEC9-28B17522EC28}"/>
              </a:ext>
            </a:extLst>
          </p:cNvPr>
          <p:cNvGraphicFramePr>
            <a:graphicFrameLocks noChangeAspect="1"/>
          </p:cNvGraphicFramePr>
          <p:nvPr>
            <p:extLst>
              <p:ext uri="{D42A27DB-BD31-4B8C-83A1-F6EECF244321}">
                <p14:modId xmlns:p14="http://schemas.microsoft.com/office/powerpoint/2010/main" val="1425103172"/>
              </p:ext>
            </p:extLst>
          </p:nvPr>
        </p:nvGraphicFramePr>
        <p:xfrm>
          <a:off x="2457450" y="2589212"/>
          <a:ext cx="4279900" cy="1068388"/>
        </p:xfrm>
        <a:graphic>
          <a:graphicData uri="http://schemas.openxmlformats.org/presentationml/2006/ole">
            <mc:AlternateContent xmlns:mc="http://schemas.openxmlformats.org/markup-compatibility/2006">
              <mc:Choice xmlns:v="urn:schemas-microsoft-com:vml" Requires="v">
                <p:oleObj name="Equation" r:id="rId5" imgW="1777680" imgH="444240" progId="Equation.3">
                  <p:embed/>
                </p:oleObj>
              </mc:Choice>
              <mc:Fallback>
                <p:oleObj name="Equation" r:id="rId5" imgW="1777680" imgH="444240" progId="Equation.3">
                  <p:embed/>
                  <p:pic>
                    <p:nvPicPr>
                      <p:cNvPr id="917508" name="Object 4">
                        <a:extLst>
                          <a:ext uri="{FF2B5EF4-FFF2-40B4-BE49-F238E27FC236}">
                            <a16:creationId xmlns:a16="http://schemas.microsoft.com/office/drawing/2014/main" id="{01338038-4B5D-BE78-DEC9-28B17522EC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7450" y="2589212"/>
                        <a:ext cx="4279900" cy="1068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A12E1D45-9D95-5DA2-0520-4AA2AD21DC7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EEC4FC9-36E6-8216-6667-86191F3228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CD81468-2CED-CEA0-8475-C1DD323E1E9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FBCBA9B-6DD8-3F9A-25BF-7C6D59E9986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8186AE8-75C3-717E-B70E-0FD2B8A5EDA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5B32ACD-FDA2-DC59-6906-C15B78A0D0D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8BA9227-58F7-CA8A-9510-844834A29DE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3C042B8-CF00-7AB3-E461-6869AC2EEE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55BB827-D10E-774D-3767-DF42F964DDC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B03B411-785C-B2B5-7A81-11CAD5CAFB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94DB93A-4E5B-5C94-36FE-F0FFF19B0E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D19C95F-A45E-A0DB-792C-4D443B506EB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9EFB040-3670-341A-1110-D1B06DA12C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B8D2561-7CEE-7CA3-01F3-D1F939EBD6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11FC1D0-84F1-FDA0-905A-96BA6383E2B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7223071-153C-572B-2024-8F5C29AFA0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50BDB50-9141-1EF6-D899-DE94EB8CB1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325CEF0-BF3B-237E-0509-0B62FB9C3AF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3B511C1-4BF3-3D4A-91F9-AC88520DC9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AA596766-E770-88A5-E0D0-CEF14393729B}"/>
              </a:ext>
            </a:extLst>
          </p:cNvPr>
          <p:cNvSpPr txBox="1">
            <a:spLocks/>
          </p:cNvSpPr>
          <p:nvPr/>
        </p:nvSpPr>
        <p:spPr>
          <a:xfrm>
            <a:off x="609600" y="152400"/>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a:t>Confluence of Gas Dynamics and Thermodynamics</a:t>
            </a:r>
            <a:endParaRPr lang="en-IN"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17508"/>
                                        </p:tgtEl>
                                        <p:attrNameLst>
                                          <p:attrName>style.visibility</p:attrName>
                                        </p:attrNameLst>
                                      </p:cBhvr>
                                      <p:to>
                                        <p:strVal val="visible"/>
                                      </p:to>
                                    </p:set>
                                    <p:anim calcmode="lin" valueType="num">
                                      <p:cBhvr additive="base">
                                        <p:cTn id="7" dur="500" fill="hold"/>
                                        <p:tgtEl>
                                          <p:spTgt spid="917508"/>
                                        </p:tgtEl>
                                        <p:attrNameLst>
                                          <p:attrName>ppt_x</p:attrName>
                                        </p:attrNameLst>
                                      </p:cBhvr>
                                      <p:tavLst>
                                        <p:tav tm="0">
                                          <p:val>
                                            <p:strVal val="0-#ppt_w/2"/>
                                          </p:val>
                                        </p:tav>
                                        <p:tav tm="100000">
                                          <p:val>
                                            <p:strVal val="#ppt_x"/>
                                          </p:val>
                                        </p:tav>
                                      </p:tavLst>
                                    </p:anim>
                                    <p:anim calcmode="lin" valueType="num">
                                      <p:cBhvr additive="base">
                                        <p:cTn id="8" dur="500" fill="hold"/>
                                        <p:tgtEl>
                                          <p:spTgt spid="91750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917506"/>
                                        </p:tgtEl>
                                        <p:attrNameLst>
                                          <p:attrName>style.visibility</p:attrName>
                                        </p:attrNameLst>
                                      </p:cBhvr>
                                      <p:to>
                                        <p:strVal val="visible"/>
                                      </p:to>
                                    </p:set>
                                    <p:anim calcmode="lin" valueType="num">
                                      <p:cBhvr additive="base">
                                        <p:cTn id="13" dur="500" fill="hold"/>
                                        <p:tgtEl>
                                          <p:spTgt spid="917506"/>
                                        </p:tgtEl>
                                        <p:attrNameLst>
                                          <p:attrName>ppt_x</p:attrName>
                                        </p:attrNameLst>
                                      </p:cBhvr>
                                      <p:tavLst>
                                        <p:tav tm="0">
                                          <p:val>
                                            <p:strVal val="0-#ppt_w/2"/>
                                          </p:val>
                                        </p:tav>
                                        <p:tav tm="100000">
                                          <p:val>
                                            <p:strVal val="#ppt_x"/>
                                          </p:val>
                                        </p:tav>
                                      </p:tavLst>
                                    </p:anim>
                                    <p:anim calcmode="lin" valueType="num">
                                      <p:cBhvr additive="base">
                                        <p:cTn id="14" dur="500" fill="hold"/>
                                        <p:tgtEl>
                                          <p:spTgt spid="9175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8530" name="Rectangle 2">
            <a:extLst>
              <a:ext uri="{FF2B5EF4-FFF2-40B4-BE49-F238E27FC236}">
                <a16:creationId xmlns:a16="http://schemas.microsoft.com/office/drawing/2014/main" id="{60931406-374C-CC48-64C3-419C00A2FEC5}"/>
              </a:ext>
            </a:extLst>
          </p:cNvPr>
          <p:cNvSpPr>
            <a:spLocks noGrp="1" noChangeArrowheads="1"/>
          </p:cNvSpPr>
          <p:nvPr>
            <p:ph type="title"/>
          </p:nvPr>
        </p:nvSpPr>
        <p:spPr>
          <a:xfrm>
            <a:off x="1738251" y="271451"/>
            <a:ext cx="6477000" cy="914400"/>
          </a:xfrm>
        </p:spPr>
        <p:txBody>
          <a:bodyPr/>
          <a:lstStyle/>
          <a:p>
            <a:r>
              <a:rPr lang="en-US" altLang="en-US" sz="2800" dirty="0"/>
              <a:t>Main Challenges to Design A Compact CC</a:t>
            </a:r>
          </a:p>
        </p:txBody>
      </p:sp>
      <p:sp>
        <p:nvSpPr>
          <p:cNvPr id="918531" name="Rectangle 3">
            <a:extLst>
              <a:ext uri="{FF2B5EF4-FFF2-40B4-BE49-F238E27FC236}">
                <a16:creationId xmlns:a16="http://schemas.microsoft.com/office/drawing/2014/main" id="{0E777C9C-8CE5-FD7B-8CAB-AD6EB05191AE}"/>
              </a:ext>
            </a:extLst>
          </p:cNvPr>
          <p:cNvSpPr>
            <a:spLocks noGrp="1" noChangeArrowheads="1"/>
          </p:cNvSpPr>
          <p:nvPr>
            <p:ph type="body" idx="1"/>
          </p:nvPr>
        </p:nvSpPr>
        <p:spPr>
          <a:xfrm>
            <a:off x="457200" y="1447801"/>
            <a:ext cx="8229600" cy="5273674"/>
          </a:xfrm>
        </p:spPr>
        <p:txBody>
          <a:bodyPr/>
          <a:lstStyle/>
          <a:p>
            <a:pPr>
              <a:lnSpc>
                <a:spcPct val="80000"/>
              </a:lnSpc>
            </a:pPr>
            <a:r>
              <a:rPr lang="en-US" altLang="en-US" sz="2400" dirty="0">
                <a:latin typeface="Times New Roman" panose="02020603050405020304" pitchFamily="18" charset="0"/>
                <a:cs typeface="Times New Roman" panose="02020603050405020304" pitchFamily="18" charset="0"/>
              </a:rPr>
              <a:t>The slip factor limits the capacity of the compressor, and this should be as high as possible.</a:t>
            </a:r>
          </a:p>
          <a:p>
            <a:pPr>
              <a:lnSpc>
                <a:spcPct val="80000"/>
              </a:lnSpc>
            </a:pPr>
            <a:endParaRPr lang="en-US" altLang="en-US" sz="2400" dirty="0">
              <a:latin typeface="Times New Roman" panose="02020603050405020304" pitchFamily="18" charset="0"/>
              <a:cs typeface="Times New Roman" panose="02020603050405020304" pitchFamily="18" charset="0"/>
            </a:endParaRPr>
          </a:p>
          <a:p>
            <a:pPr>
              <a:lnSpc>
                <a:spcPct val="80000"/>
              </a:lnSpc>
            </a:pPr>
            <a:r>
              <a:rPr lang="en-US" altLang="en-US" sz="2400" dirty="0">
                <a:latin typeface="Times New Roman" panose="02020603050405020304" pitchFamily="18" charset="0"/>
                <a:cs typeface="Times New Roman" panose="02020603050405020304" pitchFamily="18" charset="0"/>
              </a:rPr>
              <a:t>A high value of slip factor requires higher number of vanes.</a:t>
            </a:r>
          </a:p>
          <a:p>
            <a:pPr>
              <a:lnSpc>
                <a:spcPct val="80000"/>
              </a:lnSpc>
            </a:pPr>
            <a:endParaRPr lang="en-US" altLang="en-US" sz="2400" dirty="0">
              <a:latin typeface="Times New Roman" panose="02020603050405020304" pitchFamily="18" charset="0"/>
              <a:cs typeface="Times New Roman" panose="02020603050405020304" pitchFamily="18" charset="0"/>
            </a:endParaRPr>
          </a:p>
          <a:p>
            <a:pPr>
              <a:lnSpc>
                <a:spcPct val="80000"/>
              </a:lnSpc>
            </a:pPr>
            <a:r>
              <a:rPr lang="en-US" altLang="en-US" sz="2400" dirty="0">
                <a:latin typeface="Times New Roman" panose="02020603050405020304" pitchFamily="18" charset="0"/>
                <a:cs typeface="Times New Roman" panose="02020603050405020304" pitchFamily="18" charset="0"/>
              </a:rPr>
              <a:t>Higher number vanes will increase frictional losses and hence increase the value of power input factor and decrease the value of efficiency.</a:t>
            </a:r>
          </a:p>
          <a:p>
            <a:pPr>
              <a:lnSpc>
                <a:spcPct val="80000"/>
              </a:lnSpc>
            </a:pPr>
            <a:endParaRPr lang="en-US" altLang="en-US" sz="2400" dirty="0">
              <a:latin typeface="Times New Roman" panose="02020603050405020304" pitchFamily="18" charset="0"/>
              <a:cs typeface="Times New Roman" panose="02020603050405020304" pitchFamily="18" charset="0"/>
            </a:endParaRPr>
          </a:p>
          <a:p>
            <a:pPr>
              <a:lnSpc>
                <a:spcPct val="80000"/>
              </a:lnSpc>
            </a:pPr>
            <a:r>
              <a:rPr lang="en-US" altLang="en-US" sz="2400" dirty="0">
                <a:latin typeface="Times New Roman" panose="02020603050405020304" pitchFamily="18" charset="0"/>
                <a:cs typeface="Times New Roman" panose="02020603050405020304" pitchFamily="18" charset="0"/>
              </a:rPr>
              <a:t>A suitable compromise must be found, and present-day practice is :</a:t>
            </a:r>
          </a:p>
          <a:p>
            <a:pPr>
              <a:lnSpc>
                <a:spcPct val="80000"/>
              </a:lnSpc>
            </a:pPr>
            <a:endParaRPr lang="en-US" altLang="en-US" sz="2400" dirty="0">
              <a:latin typeface="Times New Roman" panose="02020603050405020304" pitchFamily="18" charset="0"/>
              <a:cs typeface="Times New Roman" panose="02020603050405020304" pitchFamily="18" charset="0"/>
            </a:endParaRPr>
          </a:p>
          <a:p>
            <a:pPr>
              <a:lnSpc>
                <a:spcPct val="80000"/>
              </a:lnSpc>
            </a:pPr>
            <a:r>
              <a:rPr lang="en-US" altLang="en-US" sz="2400" dirty="0">
                <a:latin typeface="Times New Roman" panose="02020603050405020304" pitchFamily="18" charset="0"/>
                <a:cs typeface="Times New Roman" panose="02020603050405020304" pitchFamily="18" charset="0"/>
              </a:rPr>
              <a:t>19 – 21 vanes to get a slip factor value of 0.9.</a:t>
            </a:r>
          </a:p>
          <a:p>
            <a:pPr>
              <a:lnSpc>
                <a:spcPct val="80000"/>
              </a:lnSpc>
            </a:pPr>
            <a:endParaRPr lang="en-US" altLang="en-US" sz="2400" dirty="0">
              <a:latin typeface="Times New Roman" panose="02020603050405020304" pitchFamily="18" charset="0"/>
              <a:cs typeface="Times New Roman" panose="02020603050405020304" pitchFamily="18" charset="0"/>
            </a:endParaRPr>
          </a:p>
          <a:p>
            <a:pPr>
              <a:lnSpc>
                <a:spcPct val="80000"/>
              </a:lnSpc>
            </a:pPr>
            <a:r>
              <a:rPr lang="en-US" altLang="en-US" sz="2400" dirty="0">
                <a:solidFill>
                  <a:srgbClr val="FF0000"/>
                </a:solidFill>
                <a:latin typeface="Times New Roman" panose="02020603050405020304" pitchFamily="18" charset="0"/>
                <a:cs typeface="Times New Roman" panose="02020603050405020304" pitchFamily="18" charset="0"/>
              </a:rPr>
              <a:t>Future focus is on  Compact design of a centrifugal</a:t>
            </a:r>
            <a:r>
              <a:rPr lang="en-US" altLang="en-US" sz="2400" dirty="0">
                <a:latin typeface="Times New Roman" panose="02020603050405020304" pitchFamily="18" charset="0"/>
                <a:cs typeface="Times New Roman" panose="02020603050405020304" pitchFamily="18" charset="0"/>
              </a:rPr>
              <a:t>.</a:t>
            </a:r>
          </a:p>
        </p:txBody>
      </p:sp>
      <p:grpSp>
        <p:nvGrpSpPr>
          <p:cNvPr id="2" name="Group 1">
            <a:extLst>
              <a:ext uri="{FF2B5EF4-FFF2-40B4-BE49-F238E27FC236}">
                <a16:creationId xmlns:a16="http://schemas.microsoft.com/office/drawing/2014/main" id="{20843F3B-FDD2-5DA7-A26E-F73D70D8D59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12228E0-C1ED-056B-186E-D0FB524F58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A84863B-4E67-B696-7310-F76123C7304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442F53F-E40E-4595-4462-B7E39E766D9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F23F779-EB24-99F7-32F1-8BD746A5FE6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10F349E-73D1-4A47-2F6A-90ADE1CFF13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5CAFB9-DFE2-D04D-2C0A-3B25797F1C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C41011E-C1EB-D90A-5C1C-1DA15E884E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F732D85-35D2-97DB-5A62-A3351B21534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C3A9F6A-C176-A4AA-B809-C30E0DCB854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4A3FF56-358F-9F18-0B22-57A792C5DD2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D29AB0D-6D50-C27D-AC06-791E3898E98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D242D2B-8775-F1CB-4DB8-87FAA86B68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1B94CC5-51D7-8014-06EC-B5DAB57149B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D42B977-BB19-6744-7767-5C91902ABC2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D9650E2-4CC5-C8B1-E46E-1F3C72AFBEC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6F448BE-4BD7-482C-9EC4-269F56C7EF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67B64A4-E928-9DF6-53E8-90517C99991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DEEE3FA-DEF8-23D2-1717-D4DB4540F5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id="{75AFE2E0-53D4-83F3-5045-F701521877D5}"/>
                  </a:ext>
                </a:extLst>
              </p14:cNvPr>
              <p14:cNvContentPartPr/>
              <p14:nvPr/>
            </p14:nvContentPartPr>
            <p14:xfrm>
              <a:off x="5296320" y="1743120"/>
              <a:ext cx="1225440" cy="461880"/>
            </p14:xfrm>
          </p:contentPart>
        </mc:Choice>
        <mc:Fallback xmlns="">
          <p:pic>
            <p:nvPicPr>
              <p:cNvPr id="21" name="Ink 20">
                <a:extLst>
                  <a:ext uri="{FF2B5EF4-FFF2-40B4-BE49-F238E27FC236}">
                    <a16:creationId xmlns:a16="http://schemas.microsoft.com/office/drawing/2014/main" id="{75AFE2E0-53D4-83F3-5045-F701521877D5}"/>
                  </a:ext>
                </a:extLst>
              </p:cNvPr>
              <p:cNvPicPr/>
              <p:nvPr/>
            </p:nvPicPr>
            <p:blipFill>
              <a:blip r:embed="rId5"/>
              <a:stretch>
                <a:fillRect/>
              </a:stretch>
            </p:blipFill>
            <p:spPr>
              <a:xfrm>
                <a:off x="5286960" y="1733760"/>
                <a:ext cx="1244160" cy="480600"/>
              </a:xfrm>
              <a:prstGeom prst="rect">
                <a:avLst/>
              </a:prstGeom>
            </p:spPr>
          </p:pic>
        </mc:Fallback>
      </mc:AlternateContent>
    </p:spTree>
    <p:extLst>
      <p:ext uri="{BB962C8B-B14F-4D97-AF65-F5344CB8AC3E}">
        <p14:creationId xmlns:p14="http://schemas.microsoft.com/office/powerpoint/2010/main" val="1933647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8531">
                                            <p:txEl>
                                              <p:pRg st="0" end="0"/>
                                            </p:txEl>
                                          </p:spTgt>
                                        </p:tgtEl>
                                        <p:attrNameLst>
                                          <p:attrName>style.visibility</p:attrName>
                                        </p:attrNameLst>
                                      </p:cBhvr>
                                      <p:to>
                                        <p:strVal val="visible"/>
                                      </p:to>
                                    </p:set>
                                    <p:anim calcmode="lin" valueType="num">
                                      <p:cBhvr additive="base">
                                        <p:cTn id="7" dur="500" fill="hold"/>
                                        <p:tgtEl>
                                          <p:spTgt spid="918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18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18531">
                                            <p:txEl>
                                              <p:pRg st="2" end="2"/>
                                            </p:txEl>
                                          </p:spTgt>
                                        </p:tgtEl>
                                        <p:attrNameLst>
                                          <p:attrName>style.visibility</p:attrName>
                                        </p:attrNameLst>
                                      </p:cBhvr>
                                      <p:to>
                                        <p:strVal val="visible"/>
                                      </p:to>
                                    </p:set>
                                    <p:anim calcmode="lin" valueType="num">
                                      <p:cBhvr additive="base">
                                        <p:cTn id="13" dur="500" fill="hold"/>
                                        <p:tgtEl>
                                          <p:spTgt spid="91853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18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18531">
                                            <p:txEl>
                                              <p:pRg st="4" end="4"/>
                                            </p:txEl>
                                          </p:spTgt>
                                        </p:tgtEl>
                                        <p:attrNameLst>
                                          <p:attrName>style.visibility</p:attrName>
                                        </p:attrNameLst>
                                      </p:cBhvr>
                                      <p:to>
                                        <p:strVal val="visible"/>
                                      </p:to>
                                    </p:set>
                                    <p:anim calcmode="lin" valueType="num">
                                      <p:cBhvr additive="base">
                                        <p:cTn id="19" dur="500" fill="hold"/>
                                        <p:tgtEl>
                                          <p:spTgt spid="91853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185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18531">
                                            <p:txEl>
                                              <p:pRg st="6" end="6"/>
                                            </p:txEl>
                                          </p:spTgt>
                                        </p:tgtEl>
                                        <p:attrNameLst>
                                          <p:attrName>style.visibility</p:attrName>
                                        </p:attrNameLst>
                                      </p:cBhvr>
                                      <p:to>
                                        <p:strVal val="visible"/>
                                      </p:to>
                                    </p:set>
                                    <p:anim calcmode="lin" valueType="num">
                                      <p:cBhvr additive="base">
                                        <p:cTn id="25" dur="500" fill="hold"/>
                                        <p:tgtEl>
                                          <p:spTgt spid="918531">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185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18531">
                                            <p:txEl>
                                              <p:pRg st="8" end="8"/>
                                            </p:txEl>
                                          </p:spTgt>
                                        </p:tgtEl>
                                        <p:attrNameLst>
                                          <p:attrName>style.visibility</p:attrName>
                                        </p:attrNameLst>
                                      </p:cBhvr>
                                      <p:to>
                                        <p:strVal val="visible"/>
                                      </p:to>
                                    </p:set>
                                    <p:anim calcmode="lin" valueType="num">
                                      <p:cBhvr additive="base">
                                        <p:cTn id="31" dur="500" fill="hold"/>
                                        <p:tgtEl>
                                          <p:spTgt spid="918531">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1853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18531">
                                            <p:txEl>
                                              <p:pRg st="10" end="10"/>
                                            </p:txEl>
                                          </p:spTgt>
                                        </p:tgtEl>
                                        <p:attrNameLst>
                                          <p:attrName>style.visibility</p:attrName>
                                        </p:attrNameLst>
                                      </p:cBhvr>
                                      <p:to>
                                        <p:strVal val="visible"/>
                                      </p:to>
                                    </p:set>
                                    <p:anim calcmode="lin" valueType="num">
                                      <p:cBhvr additive="base">
                                        <p:cTn id="37" dur="500" fill="hold"/>
                                        <p:tgtEl>
                                          <p:spTgt spid="918531">
                                            <p:txEl>
                                              <p:pRg st="10" end="1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18531">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853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4D1B4-454D-45AD-2FDF-D5411590A29E}"/>
            </a:ext>
          </a:extLst>
        </p:cNvPr>
        <p:cNvGrpSpPr/>
        <p:nvPr/>
      </p:nvGrpSpPr>
      <p:grpSpPr>
        <a:xfrm>
          <a:off x="0" y="0"/>
          <a:ext cx="0" cy="0"/>
          <a:chOff x="0" y="0"/>
          <a:chExt cx="0" cy="0"/>
        </a:xfrm>
      </p:grpSpPr>
      <p:sp>
        <p:nvSpPr>
          <p:cNvPr id="943106" name="Rectangle 2">
            <a:extLst>
              <a:ext uri="{FF2B5EF4-FFF2-40B4-BE49-F238E27FC236}">
                <a16:creationId xmlns:a16="http://schemas.microsoft.com/office/drawing/2014/main" id="{3CC6858B-1F01-866D-B6D5-A7804130AD96}"/>
              </a:ext>
            </a:extLst>
          </p:cNvPr>
          <p:cNvSpPr>
            <a:spLocks noGrp="1" noChangeArrowheads="1"/>
          </p:cNvSpPr>
          <p:nvPr>
            <p:ph type="title" idx="4294967295"/>
          </p:nvPr>
        </p:nvSpPr>
        <p:spPr>
          <a:xfrm>
            <a:off x="1753503" y="194437"/>
            <a:ext cx="6013450" cy="980779"/>
          </a:xfrm>
        </p:spPr>
        <p:txBody>
          <a:bodyPr/>
          <a:lstStyle/>
          <a:p>
            <a:r>
              <a:rPr lang="en-US" altLang="en-US" sz="2800" dirty="0"/>
              <a:t>Clues for Compact  design of a centrifugal compressor inlet</a:t>
            </a:r>
          </a:p>
        </p:txBody>
      </p:sp>
      <p:grpSp>
        <p:nvGrpSpPr>
          <p:cNvPr id="2" name="Group 1">
            <a:extLst>
              <a:ext uri="{FF2B5EF4-FFF2-40B4-BE49-F238E27FC236}">
                <a16:creationId xmlns:a16="http://schemas.microsoft.com/office/drawing/2014/main" id="{4D8052DC-1508-61DE-922B-F06AF014A64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74F6BAE3-31CA-E202-A947-123AB39D9E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3FFDD31-61C3-2A23-E313-ECB08E376EC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158DA8F-E0AF-D951-FDA5-39E93614F51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840FD69-1525-CFE7-0102-22D2316D395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8FC7BE6-D3C6-40FD-B6D8-8AABA40FB98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8B284B-4A79-1037-BD7D-07A3E9E843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81479C3-9C80-22D9-0341-DD4F1336099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0FA9EF3-1C17-A8EB-B965-0E35974A9D9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C2F2AB3-3FA2-6454-6544-BF75DB63356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1F89AF1-2A34-B8E3-2275-CDF29091D0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5CD3514-03F3-AEAF-CF9A-46144A0BD3F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8A386B0-0838-3670-EFA7-68A0C2EDA83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9BCF2B9-495A-C545-AD18-1A3F7EE256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8F0369A-09D9-36AA-E6F7-7F7274536D3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EBADED0-0FC9-148A-108C-0BB4C84D45C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EF7B3AD-8016-80AA-5ED7-EE3E4DC1C51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32802E0-9EB3-D287-14D6-4B796C8F05B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28639A4-E3BD-20CC-DB5C-71CA66CDC3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CAD model of centrifugal compressor impeller with shroud removed. |  Download Scientific Diagram">
            <a:extLst>
              <a:ext uri="{FF2B5EF4-FFF2-40B4-BE49-F238E27FC236}">
                <a16:creationId xmlns:a16="http://schemas.microsoft.com/office/drawing/2014/main" id="{CAF8C72D-E28C-2CBF-7915-45DE9D5B42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029" y="1143157"/>
            <a:ext cx="5818036" cy="548834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5">
            <p14:nvContentPartPr>
              <p14:cNvPr id="21" name="Ink 20">
                <a:extLst>
                  <a:ext uri="{FF2B5EF4-FFF2-40B4-BE49-F238E27FC236}">
                    <a16:creationId xmlns:a16="http://schemas.microsoft.com/office/drawing/2014/main" id="{5656F7CA-517C-3E19-1B2C-2D357848A4A1}"/>
                  </a:ext>
                </a:extLst>
              </p14:cNvPr>
              <p14:cNvContentPartPr/>
              <p14:nvPr/>
            </p14:nvContentPartPr>
            <p14:xfrm>
              <a:off x="1260000" y="3125520"/>
              <a:ext cx="7441560" cy="2169000"/>
            </p14:xfrm>
          </p:contentPart>
        </mc:Choice>
        <mc:Fallback xmlns="">
          <p:pic>
            <p:nvPicPr>
              <p:cNvPr id="21" name="Ink 20">
                <a:extLst>
                  <a:ext uri="{FF2B5EF4-FFF2-40B4-BE49-F238E27FC236}">
                    <a16:creationId xmlns:a16="http://schemas.microsoft.com/office/drawing/2014/main" id="{5656F7CA-517C-3E19-1B2C-2D357848A4A1}"/>
                  </a:ext>
                </a:extLst>
              </p:cNvPr>
              <p:cNvPicPr/>
              <p:nvPr/>
            </p:nvPicPr>
            <p:blipFill>
              <a:blip r:embed="rId6"/>
              <a:stretch>
                <a:fillRect/>
              </a:stretch>
            </p:blipFill>
            <p:spPr>
              <a:xfrm>
                <a:off x="1250640" y="3116160"/>
                <a:ext cx="7460280" cy="2187720"/>
              </a:xfrm>
              <a:prstGeom prst="rect">
                <a:avLst/>
              </a:prstGeom>
            </p:spPr>
          </p:pic>
        </mc:Fallback>
      </mc:AlternateContent>
    </p:spTree>
    <p:extLst>
      <p:ext uri="{BB962C8B-B14F-4D97-AF65-F5344CB8AC3E}">
        <p14:creationId xmlns:p14="http://schemas.microsoft.com/office/powerpoint/2010/main" val="132945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a:extLst>
              <a:ext uri="{FF2B5EF4-FFF2-40B4-BE49-F238E27FC236}">
                <a16:creationId xmlns:a16="http://schemas.microsoft.com/office/drawing/2014/main" id="{96FDC158-5DE6-1B64-4801-9B823D418C77}"/>
              </a:ext>
            </a:extLst>
          </p:cNvPr>
          <p:cNvSpPr>
            <a:spLocks noGrp="1" noChangeArrowheads="1"/>
          </p:cNvSpPr>
          <p:nvPr>
            <p:ph type="title" idx="4294967295"/>
          </p:nvPr>
        </p:nvSpPr>
        <p:spPr>
          <a:xfrm>
            <a:off x="1753503" y="194437"/>
            <a:ext cx="6013450" cy="980779"/>
          </a:xfrm>
        </p:spPr>
        <p:txBody>
          <a:bodyPr/>
          <a:lstStyle/>
          <a:p>
            <a:r>
              <a:rPr lang="en-US" altLang="en-US" sz="2800" dirty="0"/>
              <a:t>Compact  design of a centrifugal compressor inlet</a:t>
            </a:r>
          </a:p>
        </p:txBody>
      </p:sp>
      <p:sp>
        <p:nvSpPr>
          <p:cNvPr id="943107" name="Rectangle 3">
            <a:extLst>
              <a:ext uri="{FF2B5EF4-FFF2-40B4-BE49-F238E27FC236}">
                <a16:creationId xmlns:a16="http://schemas.microsoft.com/office/drawing/2014/main" id="{ED1B5951-F9EE-3B8D-14A3-CCF392B7BC0C}"/>
              </a:ext>
            </a:extLst>
          </p:cNvPr>
          <p:cNvSpPr>
            <a:spLocks noGrp="1" noChangeArrowheads="1"/>
          </p:cNvSpPr>
          <p:nvPr>
            <p:ph type="body" idx="4294967295"/>
          </p:nvPr>
        </p:nvSpPr>
        <p:spPr>
          <a:xfrm>
            <a:off x="323850" y="1263650"/>
            <a:ext cx="8459788" cy="1655763"/>
          </a:xfrm>
        </p:spPr>
        <p:txBody>
          <a:bodyPr/>
          <a:lstStyle/>
          <a:p>
            <a:r>
              <a:rPr lang="en-US" altLang="en-US" sz="2400" dirty="0"/>
              <a:t>To obtain high efficiencies from high pressure ratio compressors it is necessary to limit the relative Mach number at the eye.</a:t>
            </a:r>
          </a:p>
          <a:p>
            <a:r>
              <a:rPr lang="en-US" altLang="en-US" sz="2400" dirty="0"/>
              <a:t>The flow area at the eye can be written as</a:t>
            </a:r>
          </a:p>
          <a:p>
            <a:endParaRPr lang="en-US" altLang="en-US" sz="2400" dirty="0"/>
          </a:p>
        </p:txBody>
      </p:sp>
      <p:graphicFrame>
        <p:nvGraphicFramePr>
          <p:cNvPr id="943108" name="Object 4">
            <a:extLst>
              <a:ext uri="{FF2B5EF4-FFF2-40B4-BE49-F238E27FC236}">
                <a16:creationId xmlns:a16="http://schemas.microsoft.com/office/drawing/2014/main" id="{05993940-AAD4-F49A-661F-421A08B60BD4}"/>
              </a:ext>
            </a:extLst>
          </p:cNvPr>
          <p:cNvGraphicFramePr>
            <a:graphicFrameLocks noChangeAspect="1"/>
          </p:cNvGraphicFramePr>
          <p:nvPr>
            <p:extLst>
              <p:ext uri="{D42A27DB-BD31-4B8C-83A1-F6EECF244321}">
                <p14:modId xmlns:p14="http://schemas.microsoft.com/office/powerpoint/2010/main" val="4049582169"/>
              </p:ext>
            </p:extLst>
          </p:nvPr>
        </p:nvGraphicFramePr>
        <p:xfrm>
          <a:off x="1295400" y="2641600"/>
          <a:ext cx="5832475" cy="1244600"/>
        </p:xfrm>
        <a:graphic>
          <a:graphicData uri="http://schemas.openxmlformats.org/presentationml/2006/ole">
            <mc:AlternateContent xmlns:mc="http://schemas.openxmlformats.org/markup-compatibility/2006">
              <mc:Choice xmlns:v="urn:schemas-microsoft-com:vml" Requires="v">
                <p:oleObj name="Equation" r:id="rId2" imgW="2260440" imgH="482400" progId="Equation.3">
                  <p:embed/>
                </p:oleObj>
              </mc:Choice>
              <mc:Fallback>
                <p:oleObj name="Equation" r:id="rId2" imgW="2260440" imgH="482400" progId="Equation.3">
                  <p:embed/>
                  <p:pic>
                    <p:nvPicPr>
                      <p:cNvPr id="943108" name="Object 4">
                        <a:extLst>
                          <a:ext uri="{FF2B5EF4-FFF2-40B4-BE49-F238E27FC236}">
                            <a16:creationId xmlns:a16="http://schemas.microsoft.com/office/drawing/2014/main" id="{05993940-AAD4-F49A-661F-421A08B60B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641600"/>
                        <a:ext cx="5832475" cy="124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3109" name="Text Box 5">
            <a:extLst>
              <a:ext uri="{FF2B5EF4-FFF2-40B4-BE49-F238E27FC236}">
                <a16:creationId xmlns:a16="http://schemas.microsoft.com/office/drawing/2014/main" id="{7D6ED995-4575-E838-8793-A2174B603544}"/>
              </a:ext>
            </a:extLst>
          </p:cNvPr>
          <p:cNvSpPr txBox="1">
            <a:spLocks noChangeArrowheads="1"/>
          </p:cNvSpPr>
          <p:nvPr/>
        </p:nvSpPr>
        <p:spPr bwMode="auto">
          <a:xfrm>
            <a:off x="519113" y="4478338"/>
            <a:ext cx="272202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Tip velocity of eye:</a:t>
            </a:r>
          </a:p>
        </p:txBody>
      </p:sp>
      <p:graphicFrame>
        <p:nvGraphicFramePr>
          <p:cNvPr id="943110" name="Object 6">
            <a:extLst>
              <a:ext uri="{FF2B5EF4-FFF2-40B4-BE49-F238E27FC236}">
                <a16:creationId xmlns:a16="http://schemas.microsoft.com/office/drawing/2014/main" id="{17E7D0EA-A844-B668-641B-9F8095D496E9}"/>
              </a:ext>
            </a:extLst>
          </p:cNvPr>
          <p:cNvGraphicFramePr>
            <a:graphicFrameLocks noChangeAspect="1"/>
          </p:cNvGraphicFramePr>
          <p:nvPr/>
        </p:nvGraphicFramePr>
        <p:xfrm>
          <a:off x="3779838" y="4581525"/>
          <a:ext cx="1573212" cy="590550"/>
        </p:xfrm>
        <a:graphic>
          <a:graphicData uri="http://schemas.openxmlformats.org/presentationml/2006/ole">
            <mc:AlternateContent xmlns:mc="http://schemas.openxmlformats.org/markup-compatibility/2006">
              <mc:Choice xmlns:v="urn:schemas-microsoft-com:vml" Requires="v">
                <p:oleObj name="Equation" r:id="rId4" imgW="609480" imgH="228600" progId="Equation.3">
                  <p:embed/>
                </p:oleObj>
              </mc:Choice>
              <mc:Fallback>
                <p:oleObj name="Equation" r:id="rId4" imgW="609480" imgH="228600" progId="Equation.3">
                  <p:embed/>
                  <p:pic>
                    <p:nvPicPr>
                      <p:cNvPr id="943110" name="Object 6">
                        <a:extLst>
                          <a:ext uri="{FF2B5EF4-FFF2-40B4-BE49-F238E27FC236}">
                            <a16:creationId xmlns:a16="http://schemas.microsoft.com/office/drawing/2014/main" id="{17E7D0EA-A844-B668-641B-9F8095D496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838" y="4581525"/>
                        <a:ext cx="1573212"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3111" name="Object 7">
            <a:extLst>
              <a:ext uri="{FF2B5EF4-FFF2-40B4-BE49-F238E27FC236}">
                <a16:creationId xmlns:a16="http://schemas.microsoft.com/office/drawing/2014/main" id="{B7644AFF-EA81-EC5B-7AAE-982B8C705308}"/>
              </a:ext>
            </a:extLst>
          </p:cNvPr>
          <p:cNvGraphicFramePr>
            <a:graphicFrameLocks noChangeAspect="1"/>
          </p:cNvGraphicFramePr>
          <p:nvPr/>
        </p:nvGraphicFramePr>
        <p:xfrm>
          <a:off x="2843213" y="5300663"/>
          <a:ext cx="2522537" cy="1309687"/>
        </p:xfrm>
        <a:graphic>
          <a:graphicData uri="http://schemas.openxmlformats.org/presentationml/2006/ole">
            <mc:AlternateContent xmlns:mc="http://schemas.openxmlformats.org/markup-compatibility/2006">
              <mc:Choice xmlns:v="urn:schemas-microsoft-com:vml" Requires="v">
                <p:oleObj name="Equation" r:id="rId6" imgW="977760" imgH="507960" progId="Equation.3">
                  <p:embed/>
                </p:oleObj>
              </mc:Choice>
              <mc:Fallback>
                <p:oleObj name="Equation" r:id="rId6" imgW="977760" imgH="507960" progId="Equation.3">
                  <p:embed/>
                  <p:pic>
                    <p:nvPicPr>
                      <p:cNvPr id="943111" name="Object 7">
                        <a:extLst>
                          <a:ext uri="{FF2B5EF4-FFF2-40B4-BE49-F238E27FC236}">
                            <a16:creationId xmlns:a16="http://schemas.microsoft.com/office/drawing/2014/main" id="{B7644AFF-EA81-EC5B-7AAE-982B8C7053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213" y="5300663"/>
                        <a:ext cx="2522537" cy="1309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3112" name="Object 8">
            <a:extLst>
              <a:ext uri="{FF2B5EF4-FFF2-40B4-BE49-F238E27FC236}">
                <a16:creationId xmlns:a16="http://schemas.microsoft.com/office/drawing/2014/main" id="{2C512CC1-1635-A92B-B2A5-B5E3FA8DC29C}"/>
              </a:ext>
            </a:extLst>
          </p:cNvPr>
          <p:cNvGraphicFramePr>
            <a:graphicFrameLocks noChangeAspect="1"/>
          </p:cNvGraphicFramePr>
          <p:nvPr/>
        </p:nvGraphicFramePr>
        <p:xfrm>
          <a:off x="5940425" y="3644900"/>
          <a:ext cx="2986088" cy="3213100"/>
        </p:xfrm>
        <a:graphic>
          <a:graphicData uri="http://schemas.openxmlformats.org/presentationml/2006/ole">
            <mc:AlternateContent xmlns:mc="http://schemas.openxmlformats.org/markup-compatibility/2006">
              <mc:Choice xmlns:v="urn:schemas-microsoft-com:vml" Requires="v">
                <p:oleObj name="Bitmap Image" r:id="rId8" imgW="3638095" imgH="3914286" progId="Paint.Picture">
                  <p:embed/>
                </p:oleObj>
              </mc:Choice>
              <mc:Fallback>
                <p:oleObj name="Bitmap Image" r:id="rId8" imgW="3638095" imgH="3914286" progId="Paint.Picture">
                  <p:embed/>
                  <p:pic>
                    <p:nvPicPr>
                      <p:cNvPr id="943112" name="Object 8">
                        <a:extLst>
                          <a:ext uri="{FF2B5EF4-FFF2-40B4-BE49-F238E27FC236}">
                            <a16:creationId xmlns:a16="http://schemas.microsoft.com/office/drawing/2014/main" id="{2C512CC1-1635-A92B-B2A5-B5E3FA8DC2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0425" y="3644900"/>
                        <a:ext cx="2986088" cy="321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43113" name="Text Box 9">
            <a:extLst>
              <a:ext uri="{FF2B5EF4-FFF2-40B4-BE49-F238E27FC236}">
                <a16:creationId xmlns:a16="http://schemas.microsoft.com/office/drawing/2014/main" id="{65DDB437-D2D3-1E15-6B63-938683FEF5FF}"/>
              </a:ext>
            </a:extLst>
          </p:cNvPr>
          <p:cNvSpPr txBox="1">
            <a:spLocks noChangeArrowheads="1"/>
          </p:cNvSpPr>
          <p:nvPr/>
        </p:nvSpPr>
        <p:spPr bwMode="auto">
          <a:xfrm rot="21011584">
            <a:off x="7096795" y="4491551"/>
            <a:ext cx="876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dirty="0"/>
              <a:t>Eye tip</a:t>
            </a:r>
          </a:p>
        </p:txBody>
      </p:sp>
      <p:sp>
        <p:nvSpPr>
          <p:cNvPr id="943114" name="Line 10">
            <a:extLst>
              <a:ext uri="{FF2B5EF4-FFF2-40B4-BE49-F238E27FC236}">
                <a16:creationId xmlns:a16="http://schemas.microsoft.com/office/drawing/2014/main" id="{DB0A6E99-98D4-3ED7-A898-D97AFC9D6E9D}"/>
              </a:ext>
            </a:extLst>
          </p:cNvPr>
          <p:cNvSpPr>
            <a:spLocks noChangeShapeType="1"/>
          </p:cNvSpPr>
          <p:nvPr/>
        </p:nvSpPr>
        <p:spPr bwMode="auto">
          <a:xfrm>
            <a:off x="7308850" y="4797425"/>
            <a:ext cx="21590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3115" name="Text Box 11">
            <a:extLst>
              <a:ext uri="{FF2B5EF4-FFF2-40B4-BE49-F238E27FC236}">
                <a16:creationId xmlns:a16="http://schemas.microsoft.com/office/drawing/2014/main" id="{56C5E1F7-82CE-FEE9-AF87-AE3AC060991C}"/>
              </a:ext>
            </a:extLst>
          </p:cNvPr>
          <p:cNvSpPr txBox="1">
            <a:spLocks noChangeArrowheads="1"/>
          </p:cNvSpPr>
          <p:nvPr/>
        </p:nvSpPr>
        <p:spPr bwMode="auto">
          <a:xfrm rot="301146">
            <a:off x="5880100" y="5927725"/>
            <a:ext cx="1179513"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t>Eye hub</a:t>
            </a:r>
          </a:p>
        </p:txBody>
      </p:sp>
      <p:sp>
        <p:nvSpPr>
          <p:cNvPr id="943116" name="Text Box 12">
            <a:extLst>
              <a:ext uri="{FF2B5EF4-FFF2-40B4-BE49-F238E27FC236}">
                <a16:creationId xmlns:a16="http://schemas.microsoft.com/office/drawing/2014/main" id="{2932DB54-F888-DE57-045E-B415042095D3}"/>
              </a:ext>
            </a:extLst>
          </p:cNvPr>
          <p:cNvSpPr txBox="1">
            <a:spLocks noChangeArrowheads="1"/>
          </p:cNvSpPr>
          <p:nvPr/>
        </p:nvSpPr>
        <p:spPr bwMode="auto">
          <a:xfrm>
            <a:off x="609600" y="3881735"/>
            <a:ext cx="22878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Optimum ratio: </a:t>
            </a:r>
          </a:p>
        </p:txBody>
      </p:sp>
      <p:graphicFrame>
        <p:nvGraphicFramePr>
          <p:cNvPr id="943117" name="Object 13">
            <a:extLst>
              <a:ext uri="{FF2B5EF4-FFF2-40B4-BE49-F238E27FC236}">
                <a16:creationId xmlns:a16="http://schemas.microsoft.com/office/drawing/2014/main" id="{708E4198-8959-4F99-93BF-516D6481330A}"/>
              </a:ext>
            </a:extLst>
          </p:cNvPr>
          <p:cNvGraphicFramePr>
            <a:graphicFrameLocks noChangeAspect="1"/>
          </p:cNvGraphicFramePr>
          <p:nvPr>
            <p:extLst>
              <p:ext uri="{D42A27DB-BD31-4B8C-83A1-F6EECF244321}">
                <p14:modId xmlns:p14="http://schemas.microsoft.com/office/powerpoint/2010/main" val="1857023412"/>
              </p:ext>
            </p:extLst>
          </p:nvPr>
        </p:nvGraphicFramePr>
        <p:xfrm>
          <a:off x="2987675" y="3814763"/>
          <a:ext cx="1871663" cy="909637"/>
        </p:xfrm>
        <a:graphic>
          <a:graphicData uri="http://schemas.openxmlformats.org/presentationml/2006/ole">
            <mc:AlternateContent xmlns:mc="http://schemas.openxmlformats.org/markup-compatibility/2006">
              <mc:Choice xmlns:v="urn:schemas-microsoft-com:vml" Requires="v">
                <p:oleObj name="Equation" r:id="rId10" imgW="888840" imgH="431640" progId="Equation.3">
                  <p:embed/>
                </p:oleObj>
              </mc:Choice>
              <mc:Fallback>
                <p:oleObj name="Equation" r:id="rId10" imgW="888840" imgH="431640" progId="Equation.3">
                  <p:embed/>
                  <p:pic>
                    <p:nvPicPr>
                      <p:cNvPr id="943117" name="Object 13">
                        <a:extLst>
                          <a:ext uri="{FF2B5EF4-FFF2-40B4-BE49-F238E27FC236}">
                            <a16:creationId xmlns:a16="http://schemas.microsoft.com/office/drawing/2014/main" id="{708E4198-8959-4F99-93BF-516D6481330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7675" y="3814763"/>
                        <a:ext cx="1871663" cy="909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E75D9118-7B1D-1D21-419F-0292CC2247E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D296FC6-54FF-19E2-F88F-9D6140F830F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980193F-D712-B999-73D1-3788A94DEC3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AA5D23E-5FB2-FE59-EC15-84088F0EBCB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63084F9-C527-E1E7-54B3-F063FCEBA48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11E01CF-9DAB-3D7C-C490-61E7E46854C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58502BF-F3C5-F673-B178-807ADA309C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83F4CA1-21A8-01E5-F547-37776C8681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D9B690A-5B78-8993-6D28-84DE111F1A0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CF88D32-168A-0F1B-A551-A0598B8157F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3396B8A-EA91-8C1E-5E64-B19DB3DC91F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7BEFE13-7A71-59DD-31E6-91526FCF333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BB3C2CA-F14C-63F2-A348-0397C31C89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6EA8FC5-A235-1037-9EE7-7435A014AC8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1272FBF-B191-9C84-4D7F-F8B0D57F2E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29E2D9C-05B8-C24C-3FD7-C67EA1645C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F9F4A2F-B000-D0CB-7CAE-3E8BC59A3B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B5C6C52-0F00-CE4A-30BA-12C25E8EDEC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2190509-B179-F4BD-3654-02A52A3B65A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43107">
                                            <p:txEl>
                                              <p:pRg st="0" end="0"/>
                                            </p:txEl>
                                          </p:spTgt>
                                        </p:tgtEl>
                                        <p:attrNameLst>
                                          <p:attrName>style.visibility</p:attrName>
                                        </p:attrNameLst>
                                      </p:cBhvr>
                                      <p:to>
                                        <p:strVal val="visible"/>
                                      </p:to>
                                    </p:set>
                                    <p:animEffect transition="in" filter="dissolve">
                                      <p:cBhvr>
                                        <p:cTn id="7" dur="500"/>
                                        <p:tgtEl>
                                          <p:spTgt spid="943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43107">
                                            <p:txEl>
                                              <p:pRg st="1" end="1"/>
                                            </p:txEl>
                                          </p:spTgt>
                                        </p:tgtEl>
                                        <p:attrNameLst>
                                          <p:attrName>style.visibility</p:attrName>
                                        </p:attrNameLst>
                                      </p:cBhvr>
                                      <p:to>
                                        <p:strVal val="visible"/>
                                      </p:to>
                                    </p:set>
                                    <p:animEffect transition="in" filter="dissolve">
                                      <p:cBhvr>
                                        <p:cTn id="12" dur="500"/>
                                        <p:tgtEl>
                                          <p:spTgt spid="9431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3108"/>
                                        </p:tgtEl>
                                        <p:attrNameLst>
                                          <p:attrName>style.visibility</p:attrName>
                                        </p:attrNameLst>
                                      </p:cBhvr>
                                      <p:to>
                                        <p:strVal val="visible"/>
                                      </p:to>
                                    </p:set>
                                    <p:animEffect transition="in" filter="dissolve">
                                      <p:cBhvr>
                                        <p:cTn id="17" dur="500"/>
                                        <p:tgtEl>
                                          <p:spTgt spid="9431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43116"/>
                                        </p:tgtEl>
                                        <p:attrNameLst>
                                          <p:attrName>style.visibility</p:attrName>
                                        </p:attrNameLst>
                                      </p:cBhvr>
                                      <p:to>
                                        <p:strVal val="visible"/>
                                      </p:to>
                                    </p:set>
                                    <p:animEffect transition="in" filter="dissolve">
                                      <p:cBhvr>
                                        <p:cTn id="22" dur="500"/>
                                        <p:tgtEl>
                                          <p:spTgt spid="943116"/>
                                        </p:tgtEl>
                                      </p:cBhvr>
                                    </p:animEffect>
                                  </p:childTnLst>
                                </p:cTn>
                              </p:par>
                              <p:par>
                                <p:cTn id="23" presetID="9" presetClass="entr" presetSubtype="0" fill="hold" nodeType="withEffect">
                                  <p:stCondLst>
                                    <p:cond delay="0"/>
                                  </p:stCondLst>
                                  <p:childTnLst>
                                    <p:set>
                                      <p:cBhvr>
                                        <p:cTn id="24" dur="1" fill="hold">
                                          <p:stCondLst>
                                            <p:cond delay="0"/>
                                          </p:stCondLst>
                                        </p:cTn>
                                        <p:tgtEl>
                                          <p:spTgt spid="943117"/>
                                        </p:tgtEl>
                                        <p:attrNameLst>
                                          <p:attrName>style.visibility</p:attrName>
                                        </p:attrNameLst>
                                      </p:cBhvr>
                                      <p:to>
                                        <p:strVal val="visible"/>
                                      </p:to>
                                    </p:set>
                                    <p:animEffect transition="in" filter="dissolve">
                                      <p:cBhvr>
                                        <p:cTn id="25" dur="500"/>
                                        <p:tgtEl>
                                          <p:spTgt spid="94311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943109"/>
                                        </p:tgtEl>
                                        <p:attrNameLst>
                                          <p:attrName>style.visibility</p:attrName>
                                        </p:attrNameLst>
                                      </p:cBhvr>
                                      <p:to>
                                        <p:strVal val="visible"/>
                                      </p:to>
                                    </p:set>
                                    <p:animEffect transition="in" filter="dissolve">
                                      <p:cBhvr>
                                        <p:cTn id="30" dur="500"/>
                                        <p:tgtEl>
                                          <p:spTgt spid="943109"/>
                                        </p:tgtEl>
                                      </p:cBhvr>
                                    </p:animEffect>
                                  </p:childTnLst>
                                </p:cTn>
                              </p:par>
                              <p:par>
                                <p:cTn id="31" presetID="9" presetClass="entr" presetSubtype="0" fill="hold" nodeType="withEffect">
                                  <p:stCondLst>
                                    <p:cond delay="0"/>
                                  </p:stCondLst>
                                  <p:childTnLst>
                                    <p:set>
                                      <p:cBhvr>
                                        <p:cTn id="32" dur="1" fill="hold">
                                          <p:stCondLst>
                                            <p:cond delay="0"/>
                                          </p:stCondLst>
                                        </p:cTn>
                                        <p:tgtEl>
                                          <p:spTgt spid="943110"/>
                                        </p:tgtEl>
                                        <p:attrNameLst>
                                          <p:attrName>style.visibility</p:attrName>
                                        </p:attrNameLst>
                                      </p:cBhvr>
                                      <p:to>
                                        <p:strVal val="visible"/>
                                      </p:to>
                                    </p:set>
                                    <p:animEffect transition="in" filter="dissolve">
                                      <p:cBhvr>
                                        <p:cTn id="33" dur="500"/>
                                        <p:tgtEl>
                                          <p:spTgt spid="9431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nodeType="clickEffect">
                                  <p:stCondLst>
                                    <p:cond delay="0"/>
                                  </p:stCondLst>
                                  <p:childTnLst>
                                    <p:set>
                                      <p:cBhvr>
                                        <p:cTn id="37" dur="1" fill="hold">
                                          <p:stCondLst>
                                            <p:cond delay="0"/>
                                          </p:stCondLst>
                                        </p:cTn>
                                        <p:tgtEl>
                                          <p:spTgt spid="943111"/>
                                        </p:tgtEl>
                                        <p:attrNameLst>
                                          <p:attrName>style.visibility</p:attrName>
                                        </p:attrNameLst>
                                      </p:cBhvr>
                                      <p:to>
                                        <p:strVal val="visible"/>
                                      </p:to>
                                    </p:set>
                                    <p:animEffect transition="in" filter="dissolve">
                                      <p:cBhvr>
                                        <p:cTn id="38" dur="500"/>
                                        <p:tgtEl>
                                          <p:spTgt spid="943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3107" grpId="0" build="p"/>
      <p:bldP spid="943109" grpId="0"/>
      <p:bldP spid="9431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6" name="Rectangle 4">
            <a:extLst>
              <a:ext uri="{FF2B5EF4-FFF2-40B4-BE49-F238E27FC236}">
                <a16:creationId xmlns:a16="http://schemas.microsoft.com/office/drawing/2014/main" id="{65C433ED-1834-7E99-0F92-00C405BD7897}"/>
              </a:ext>
            </a:extLst>
          </p:cNvPr>
          <p:cNvSpPr>
            <a:spLocks noChangeArrowheads="1"/>
          </p:cNvSpPr>
          <p:nvPr/>
        </p:nvSpPr>
        <p:spPr bwMode="auto">
          <a:xfrm>
            <a:off x="538163" y="1371600"/>
            <a:ext cx="6700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t>With uniform flow velocity the continuity equation is</a:t>
            </a:r>
          </a:p>
        </p:txBody>
      </p:sp>
      <p:sp>
        <p:nvSpPr>
          <p:cNvPr id="945158" name="Text Box 6">
            <a:extLst>
              <a:ext uri="{FF2B5EF4-FFF2-40B4-BE49-F238E27FC236}">
                <a16:creationId xmlns:a16="http://schemas.microsoft.com/office/drawing/2014/main" id="{6C4BD0AE-3D0D-FD9D-09FA-2B6F40C729DF}"/>
              </a:ext>
            </a:extLst>
          </p:cNvPr>
          <p:cNvSpPr txBox="1">
            <a:spLocks noChangeArrowheads="1"/>
          </p:cNvSpPr>
          <p:nvPr/>
        </p:nvSpPr>
        <p:spPr bwMode="auto">
          <a:xfrm>
            <a:off x="7239000" y="56388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800" b="0">
              <a:latin typeface="Arial" panose="020B0604020202020204" pitchFamily="34" charset="0"/>
            </a:endParaRPr>
          </a:p>
        </p:txBody>
      </p:sp>
      <p:grpSp>
        <p:nvGrpSpPr>
          <p:cNvPr id="945173" name="Group 21">
            <a:extLst>
              <a:ext uri="{FF2B5EF4-FFF2-40B4-BE49-F238E27FC236}">
                <a16:creationId xmlns:a16="http://schemas.microsoft.com/office/drawing/2014/main" id="{4C98B4C6-65D5-51DC-D86D-1A2C52946926}"/>
              </a:ext>
            </a:extLst>
          </p:cNvPr>
          <p:cNvGrpSpPr>
            <a:grpSpLocks/>
          </p:cNvGrpSpPr>
          <p:nvPr/>
        </p:nvGrpSpPr>
        <p:grpSpPr bwMode="auto">
          <a:xfrm>
            <a:off x="5148263" y="3789363"/>
            <a:ext cx="3744912" cy="2519362"/>
            <a:chOff x="3504" y="2592"/>
            <a:chExt cx="1392" cy="912"/>
          </a:xfrm>
        </p:grpSpPr>
        <p:sp>
          <p:nvSpPr>
            <p:cNvPr id="945159" name="Rectangle 7">
              <a:extLst>
                <a:ext uri="{FF2B5EF4-FFF2-40B4-BE49-F238E27FC236}">
                  <a16:creationId xmlns:a16="http://schemas.microsoft.com/office/drawing/2014/main" id="{2AC3F9C8-E380-89C3-3E9B-251BAFE43E14}"/>
                </a:ext>
              </a:extLst>
            </p:cNvPr>
            <p:cNvSpPr>
              <a:spLocks noChangeArrowheads="1"/>
            </p:cNvSpPr>
            <p:nvPr/>
          </p:nvSpPr>
          <p:spPr bwMode="auto">
            <a:xfrm>
              <a:off x="3504" y="2928"/>
              <a:ext cx="240" cy="192"/>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b="0">
                  <a:latin typeface="Arial" panose="020B0604020202020204" pitchFamily="34" charset="0"/>
                </a:rPr>
                <a:t>V</a:t>
              </a:r>
              <a:r>
                <a:rPr lang="en-US" altLang="en-US" sz="1800" b="0" baseline="-25000">
                  <a:latin typeface="Arial" panose="020B0604020202020204" pitchFamily="34" charset="0"/>
                </a:rPr>
                <a:t>rt1</a:t>
              </a:r>
              <a:endParaRPr lang="en-US" altLang="en-US" sz="1800" b="0">
                <a:latin typeface="Arial" panose="020B0604020202020204" pitchFamily="34" charset="0"/>
              </a:endParaRPr>
            </a:p>
          </p:txBody>
        </p:sp>
        <p:grpSp>
          <p:nvGrpSpPr>
            <p:cNvPr id="945160" name="Group 8">
              <a:extLst>
                <a:ext uri="{FF2B5EF4-FFF2-40B4-BE49-F238E27FC236}">
                  <a16:creationId xmlns:a16="http://schemas.microsoft.com/office/drawing/2014/main" id="{0B0063DE-D86B-C988-D4B6-85E082EEB431}"/>
                </a:ext>
              </a:extLst>
            </p:cNvPr>
            <p:cNvGrpSpPr>
              <a:grpSpLocks/>
            </p:cNvGrpSpPr>
            <p:nvPr/>
          </p:nvGrpSpPr>
          <p:grpSpPr bwMode="auto">
            <a:xfrm>
              <a:off x="3744" y="2976"/>
              <a:ext cx="336" cy="528"/>
              <a:chOff x="3744" y="2976"/>
              <a:chExt cx="336" cy="528"/>
            </a:xfrm>
          </p:grpSpPr>
          <p:sp>
            <p:nvSpPr>
              <p:cNvPr id="945161" name="Rectangle 9">
                <a:extLst>
                  <a:ext uri="{FF2B5EF4-FFF2-40B4-BE49-F238E27FC236}">
                    <a16:creationId xmlns:a16="http://schemas.microsoft.com/office/drawing/2014/main" id="{77ECCB4C-43C4-2C16-B534-005C544E3C56}"/>
                  </a:ext>
                </a:extLst>
              </p:cNvPr>
              <p:cNvSpPr>
                <a:spLocks noChangeArrowheads="1"/>
              </p:cNvSpPr>
              <p:nvPr/>
            </p:nvSpPr>
            <p:spPr bwMode="auto">
              <a:xfrm>
                <a:off x="3744" y="3312"/>
                <a:ext cx="240" cy="192"/>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b="0">
                    <a:latin typeface="Arial" panose="020B0604020202020204" pitchFamily="34" charset="0"/>
                  </a:rPr>
                  <a:t>V</a:t>
                </a:r>
                <a:r>
                  <a:rPr lang="en-US" altLang="en-US" sz="1800" b="0" baseline="-25000">
                    <a:latin typeface="Arial" panose="020B0604020202020204" pitchFamily="34" charset="0"/>
                  </a:rPr>
                  <a:t>ft1</a:t>
                </a:r>
                <a:endParaRPr lang="en-US" altLang="en-US" sz="1800" b="0">
                  <a:latin typeface="Arial" panose="020B0604020202020204" pitchFamily="34" charset="0"/>
                </a:endParaRPr>
              </a:p>
            </p:txBody>
          </p:sp>
          <p:sp>
            <p:nvSpPr>
              <p:cNvPr id="945162" name="Line 10">
                <a:extLst>
                  <a:ext uri="{FF2B5EF4-FFF2-40B4-BE49-F238E27FC236}">
                    <a16:creationId xmlns:a16="http://schemas.microsoft.com/office/drawing/2014/main" id="{830F1107-2289-2E10-C59D-80707A6518F6}"/>
                  </a:ext>
                </a:extLst>
              </p:cNvPr>
              <p:cNvSpPr>
                <a:spLocks noChangeShapeType="1"/>
              </p:cNvSpPr>
              <p:nvPr/>
            </p:nvSpPr>
            <p:spPr bwMode="auto">
              <a:xfrm flipV="1">
                <a:off x="3792" y="2976"/>
                <a:ext cx="288" cy="3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945163" name="Line 11">
              <a:extLst>
                <a:ext uri="{FF2B5EF4-FFF2-40B4-BE49-F238E27FC236}">
                  <a16:creationId xmlns:a16="http://schemas.microsoft.com/office/drawing/2014/main" id="{BA57AC25-98F2-6F06-EC1B-A3E68C50A95A}"/>
                </a:ext>
              </a:extLst>
            </p:cNvPr>
            <p:cNvSpPr>
              <a:spLocks noChangeShapeType="1"/>
            </p:cNvSpPr>
            <p:nvPr/>
          </p:nvSpPr>
          <p:spPr bwMode="auto">
            <a:xfrm>
              <a:off x="3552" y="2736"/>
              <a:ext cx="81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64" name="Line 12">
              <a:extLst>
                <a:ext uri="{FF2B5EF4-FFF2-40B4-BE49-F238E27FC236}">
                  <a16:creationId xmlns:a16="http://schemas.microsoft.com/office/drawing/2014/main" id="{F5B502E8-30A7-500C-E093-42037408EF0C}"/>
                </a:ext>
              </a:extLst>
            </p:cNvPr>
            <p:cNvSpPr>
              <a:spLocks noChangeShapeType="1"/>
            </p:cNvSpPr>
            <p:nvPr/>
          </p:nvSpPr>
          <p:spPr bwMode="auto">
            <a:xfrm flipH="1" flipV="1">
              <a:off x="3552" y="2736"/>
              <a:ext cx="528" cy="38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65" name="Line 13">
              <a:extLst>
                <a:ext uri="{FF2B5EF4-FFF2-40B4-BE49-F238E27FC236}">
                  <a16:creationId xmlns:a16="http://schemas.microsoft.com/office/drawing/2014/main" id="{2BF179AF-C9FF-C9D3-486F-A0D6E62FBB8D}"/>
                </a:ext>
              </a:extLst>
            </p:cNvPr>
            <p:cNvSpPr>
              <a:spLocks noChangeShapeType="1"/>
            </p:cNvSpPr>
            <p:nvPr/>
          </p:nvSpPr>
          <p:spPr bwMode="auto">
            <a:xfrm flipV="1">
              <a:off x="4080" y="2736"/>
              <a:ext cx="0" cy="38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66" name="Line 14">
              <a:extLst>
                <a:ext uri="{FF2B5EF4-FFF2-40B4-BE49-F238E27FC236}">
                  <a16:creationId xmlns:a16="http://schemas.microsoft.com/office/drawing/2014/main" id="{C69BF05E-E2FB-9D2A-B2A4-47116E5C5117}"/>
                </a:ext>
              </a:extLst>
            </p:cNvPr>
            <p:cNvSpPr>
              <a:spLocks noChangeShapeType="1"/>
            </p:cNvSpPr>
            <p:nvPr/>
          </p:nvSpPr>
          <p:spPr bwMode="auto">
            <a:xfrm flipV="1">
              <a:off x="4080" y="2736"/>
              <a:ext cx="288" cy="38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945167" name="Group 15">
              <a:extLst>
                <a:ext uri="{FF2B5EF4-FFF2-40B4-BE49-F238E27FC236}">
                  <a16:creationId xmlns:a16="http://schemas.microsoft.com/office/drawing/2014/main" id="{1D8CBBBE-8D8E-6E8D-F8D6-27046192EE35}"/>
                </a:ext>
              </a:extLst>
            </p:cNvPr>
            <p:cNvGrpSpPr>
              <a:grpSpLocks/>
            </p:cNvGrpSpPr>
            <p:nvPr/>
          </p:nvGrpSpPr>
          <p:grpSpPr bwMode="auto">
            <a:xfrm>
              <a:off x="4272" y="2928"/>
              <a:ext cx="480" cy="336"/>
              <a:chOff x="4272" y="2928"/>
              <a:chExt cx="480" cy="336"/>
            </a:xfrm>
          </p:grpSpPr>
          <p:sp>
            <p:nvSpPr>
              <p:cNvPr id="945168" name="Rectangle 16">
                <a:extLst>
                  <a:ext uri="{FF2B5EF4-FFF2-40B4-BE49-F238E27FC236}">
                    <a16:creationId xmlns:a16="http://schemas.microsoft.com/office/drawing/2014/main" id="{F99CF1F1-C446-1354-6349-8E1700311AC4}"/>
                  </a:ext>
                </a:extLst>
              </p:cNvPr>
              <p:cNvSpPr>
                <a:spLocks noChangeArrowheads="1"/>
              </p:cNvSpPr>
              <p:nvPr/>
            </p:nvSpPr>
            <p:spPr bwMode="auto">
              <a:xfrm>
                <a:off x="4464" y="3072"/>
                <a:ext cx="288" cy="192"/>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b="0">
                    <a:latin typeface="Arial" panose="020B0604020202020204" pitchFamily="34" charset="0"/>
                  </a:rPr>
                  <a:t>V</a:t>
                </a:r>
                <a:r>
                  <a:rPr lang="en-US" altLang="en-US" sz="1800" b="0" baseline="-25000">
                    <a:latin typeface="Arial" panose="020B0604020202020204" pitchFamily="34" charset="0"/>
                  </a:rPr>
                  <a:t>at1</a:t>
                </a:r>
                <a:endParaRPr lang="en-US" altLang="en-US" sz="1800" b="0">
                  <a:latin typeface="Arial" panose="020B0604020202020204" pitchFamily="34" charset="0"/>
                </a:endParaRPr>
              </a:p>
            </p:txBody>
          </p:sp>
          <p:sp>
            <p:nvSpPr>
              <p:cNvPr id="945169" name="Line 17">
                <a:extLst>
                  <a:ext uri="{FF2B5EF4-FFF2-40B4-BE49-F238E27FC236}">
                    <a16:creationId xmlns:a16="http://schemas.microsoft.com/office/drawing/2014/main" id="{F730C832-A6D2-7B6B-57DA-E7DC396D9491}"/>
                  </a:ext>
                </a:extLst>
              </p:cNvPr>
              <p:cNvSpPr>
                <a:spLocks noChangeShapeType="1"/>
              </p:cNvSpPr>
              <p:nvPr/>
            </p:nvSpPr>
            <p:spPr bwMode="auto">
              <a:xfrm flipH="1" flipV="1">
                <a:off x="4272" y="2928"/>
                <a:ext cx="240"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nvGrpSpPr>
            <p:cNvPr id="945170" name="Group 18">
              <a:extLst>
                <a:ext uri="{FF2B5EF4-FFF2-40B4-BE49-F238E27FC236}">
                  <a16:creationId xmlns:a16="http://schemas.microsoft.com/office/drawing/2014/main" id="{9FA286B8-315A-1CA8-38FC-63669151A734}"/>
                </a:ext>
              </a:extLst>
            </p:cNvPr>
            <p:cNvGrpSpPr>
              <a:grpSpLocks/>
            </p:cNvGrpSpPr>
            <p:nvPr/>
          </p:nvGrpSpPr>
          <p:grpSpPr bwMode="auto">
            <a:xfrm>
              <a:off x="4224" y="2592"/>
              <a:ext cx="672" cy="240"/>
              <a:chOff x="4224" y="2592"/>
              <a:chExt cx="672" cy="240"/>
            </a:xfrm>
          </p:grpSpPr>
          <p:sp>
            <p:nvSpPr>
              <p:cNvPr id="945171" name="Rectangle 19">
                <a:extLst>
                  <a:ext uri="{FF2B5EF4-FFF2-40B4-BE49-F238E27FC236}">
                    <a16:creationId xmlns:a16="http://schemas.microsoft.com/office/drawing/2014/main" id="{06BA613B-1840-FA92-BEEA-57EA70DBE39F}"/>
                  </a:ext>
                </a:extLst>
              </p:cNvPr>
              <p:cNvSpPr>
                <a:spLocks noChangeArrowheads="1"/>
              </p:cNvSpPr>
              <p:nvPr/>
            </p:nvSpPr>
            <p:spPr bwMode="auto">
              <a:xfrm>
                <a:off x="4608" y="2592"/>
                <a:ext cx="288" cy="240"/>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1800" b="0">
                    <a:latin typeface="Arial" panose="020B0604020202020204" pitchFamily="34" charset="0"/>
                  </a:rPr>
                  <a:t>V</a:t>
                </a:r>
                <a:r>
                  <a:rPr lang="en-US" altLang="en-US" sz="1800" b="0" baseline="-25000">
                    <a:latin typeface="Arial" panose="020B0604020202020204" pitchFamily="34" charset="0"/>
                  </a:rPr>
                  <a:t>wt1</a:t>
                </a:r>
                <a:endParaRPr lang="en-US" altLang="en-US" sz="1800" b="0">
                  <a:latin typeface="Arial" panose="020B0604020202020204" pitchFamily="34" charset="0"/>
                </a:endParaRPr>
              </a:p>
            </p:txBody>
          </p:sp>
          <p:sp>
            <p:nvSpPr>
              <p:cNvPr id="945172" name="Line 20">
                <a:extLst>
                  <a:ext uri="{FF2B5EF4-FFF2-40B4-BE49-F238E27FC236}">
                    <a16:creationId xmlns:a16="http://schemas.microsoft.com/office/drawing/2014/main" id="{BB330276-E285-B949-FB10-0748415AC4FD}"/>
                  </a:ext>
                </a:extLst>
              </p:cNvPr>
              <p:cNvSpPr>
                <a:spLocks noChangeShapeType="1"/>
              </p:cNvSpPr>
              <p:nvPr/>
            </p:nvSpPr>
            <p:spPr bwMode="auto">
              <a:xfrm flipH="1">
                <a:off x="4224" y="2640"/>
                <a:ext cx="384"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grpSp>
      <p:sp>
        <p:nvSpPr>
          <p:cNvPr id="945174" name="Text Box 22">
            <a:extLst>
              <a:ext uri="{FF2B5EF4-FFF2-40B4-BE49-F238E27FC236}">
                <a16:creationId xmlns:a16="http://schemas.microsoft.com/office/drawing/2014/main" id="{B22EAAD0-C355-99A4-1ACB-2888FCBEE5C8}"/>
              </a:ext>
            </a:extLst>
          </p:cNvPr>
          <p:cNvSpPr txBox="1">
            <a:spLocks noChangeArrowheads="1"/>
          </p:cNvSpPr>
          <p:nvPr/>
        </p:nvSpPr>
        <p:spPr bwMode="auto">
          <a:xfrm>
            <a:off x="5867400" y="4221163"/>
            <a:ext cx="4619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latin typeface="Symbol" panose="05050102010706020507" pitchFamily="18" charset="2"/>
              </a:rPr>
              <a:t>b</a:t>
            </a:r>
            <a:r>
              <a:rPr lang="en-US" altLang="en-US" sz="2000" baseline="-25000"/>
              <a:t>t1</a:t>
            </a:r>
            <a:endParaRPr lang="en-US" altLang="en-US" sz="2000" baseline="-25000">
              <a:latin typeface="Symbol" panose="05050102010706020507" pitchFamily="18" charset="2"/>
            </a:endParaRPr>
          </a:p>
        </p:txBody>
      </p:sp>
      <p:sp>
        <p:nvSpPr>
          <p:cNvPr id="945175" name="Freeform 23">
            <a:extLst>
              <a:ext uri="{FF2B5EF4-FFF2-40B4-BE49-F238E27FC236}">
                <a16:creationId xmlns:a16="http://schemas.microsoft.com/office/drawing/2014/main" id="{03181DEC-DCFB-032D-2044-C1F77A0B160A}"/>
              </a:ext>
            </a:extLst>
          </p:cNvPr>
          <p:cNvSpPr>
            <a:spLocks/>
          </p:cNvSpPr>
          <p:nvPr/>
        </p:nvSpPr>
        <p:spPr bwMode="auto">
          <a:xfrm>
            <a:off x="5651500" y="4221163"/>
            <a:ext cx="168275" cy="215900"/>
          </a:xfrm>
          <a:custGeom>
            <a:avLst/>
            <a:gdLst>
              <a:gd name="T0" fmla="*/ 0 w 106"/>
              <a:gd name="T1" fmla="*/ 136 h 136"/>
              <a:gd name="T2" fmla="*/ 91 w 106"/>
              <a:gd name="T3" fmla="*/ 91 h 136"/>
              <a:gd name="T4" fmla="*/ 91 w 106"/>
              <a:gd name="T5" fmla="*/ 0 h 136"/>
            </a:gdLst>
            <a:ahLst/>
            <a:cxnLst>
              <a:cxn ang="0">
                <a:pos x="T0" y="T1"/>
              </a:cxn>
              <a:cxn ang="0">
                <a:pos x="T2" y="T3"/>
              </a:cxn>
              <a:cxn ang="0">
                <a:pos x="T4" y="T5"/>
              </a:cxn>
            </a:cxnLst>
            <a:rect l="0" t="0" r="r" b="b"/>
            <a:pathLst>
              <a:path w="106" h="136">
                <a:moveTo>
                  <a:pt x="0" y="136"/>
                </a:moveTo>
                <a:cubicBezTo>
                  <a:pt x="38" y="125"/>
                  <a:pt x="76" y="114"/>
                  <a:pt x="91" y="91"/>
                </a:cubicBezTo>
                <a:cubicBezTo>
                  <a:pt x="106" y="68"/>
                  <a:pt x="98" y="34"/>
                  <a:pt x="9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76" name="Line 24">
            <a:extLst>
              <a:ext uri="{FF2B5EF4-FFF2-40B4-BE49-F238E27FC236}">
                <a16:creationId xmlns:a16="http://schemas.microsoft.com/office/drawing/2014/main" id="{C5F8EC5F-D55F-E513-65F1-A69FF8224908}"/>
              </a:ext>
            </a:extLst>
          </p:cNvPr>
          <p:cNvSpPr>
            <a:spLocks noChangeShapeType="1"/>
          </p:cNvSpPr>
          <p:nvPr/>
        </p:nvSpPr>
        <p:spPr bwMode="auto">
          <a:xfrm flipV="1">
            <a:off x="5292725" y="3429000"/>
            <a:ext cx="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77" name="Line 25">
            <a:extLst>
              <a:ext uri="{FF2B5EF4-FFF2-40B4-BE49-F238E27FC236}">
                <a16:creationId xmlns:a16="http://schemas.microsoft.com/office/drawing/2014/main" id="{45D02D4E-6E8E-5BBE-CD3E-C798FE3D4BD1}"/>
              </a:ext>
            </a:extLst>
          </p:cNvPr>
          <p:cNvSpPr>
            <a:spLocks noChangeShapeType="1"/>
          </p:cNvSpPr>
          <p:nvPr/>
        </p:nvSpPr>
        <p:spPr bwMode="auto">
          <a:xfrm flipV="1">
            <a:off x="7451725" y="3357563"/>
            <a:ext cx="0" cy="863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78" name="Line 26">
            <a:extLst>
              <a:ext uri="{FF2B5EF4-FFF2-40B4-BE49-F238E27FC236}">
                <a16:creationId xmlns:a16="http://schemas.microsoft.com/office/drawing/2014/main" id="{E77AB5D2-6999-A38B-5682-14F7C3A97889}"/>
              </a:ext>
            </a:extLst>
          </p:cNvPr>
          <p:cNvSpPr>
            <a:spLocks noChangeShapeType="1"/>
          </p:cNvSpPr>
          <p:nvPr/>
        </p:nvSpPr>
        <p:spPr bwMode="auto">
          <a:xfrm>
            <a:off x="5292725" y="3644900"/>
            <a:ext cx="21590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79" name="Text Box 27">
            <a:extLst>
              <a:ext uri="{FF2B5EF4-FFF2-40B4-BE49-F238E27FC236}">
                <a16:creationId xmlns:a16="http://schemas.microsoft.com/office/drawing/2014/main" id="{3E0B462E-810C-9F6F-950B-6DDC1AC4DB77}"/>
              </a:ext>
            </a:extLst>
          </p:cNvPr>
          <p:cNvSpPr txBox="1">
            <a:spLocks noChangeArrowheads="1"/>
          </p:cNvSpPr>
          <p:nvPr/>
        </p:nvSpPr>
        <p:spPr bwMode="auto">
          <a:xfrm>
            <a:off x="6351588" y="2967038"/>
            <a:ext cx="6286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i="1"/>
              <a:t>U</a:t>
            </a:r>
            <a:r>
              <a:rPr lang="en-US" altLang="en-US" i="1" baseline="-25000"/>
              <a:t>t1</a:t>
            </a:r>
            <a:endParaRPr lang="en-US" altLang="en-US" i="1"/>
          </a:p>
        </p:txBody>
      </p:sp>
      <p:graphicFrame>
        <p:nvGraphicFramePr>
          <p:cNvPr id="945180" name="Object 28">
            <a:extLst>
              <a:ext uri="{FF2B5EF4-FFF2-40B4-BE49-F238E27FC236}">
                <a16:creationId xmlns:a16="http://schemas.microsoft.com/office/drawing/2014/main" id="{CAD88D8D-40BE-EF66-FF51-2F5FD2C038F7}"/>
              </a:ext>
            </a:extLst>
          </p:cNvPr>
          <p:cNvGraphicFramePr>
            <a:graphicFrameLocks noChangeAspect="1"/>
          </p:cNvGraphicFramePr>
          <p:nvPr/>
        </p:nvGraphicFramePr>
        <p:xfrm>
          <a:off x="900113" y="3068638"/>
          <a:ext cx="2490787" cy="620712"/>
        </p:xfrm>
        <a:graphic>
          <a:graphicData uri="http://schemas.openxmlformats.org/presentationml/2006/ole">
            <mc:AlternateContent xmlns:mc="http://schemas.openxmlformats.org/markup-compatibility/2006">
              <mc:Choice xmlns:v="urn:schemas-microsoft-com:vml" Requires="v">
                <p:oleObj name="Equation" r:id="rId2" imgW="965160" imgH="241200" progId="Equation.3">
                  <p:embed/>
                </p:oleObj>
              </mc:Choice>
              <mc:Fallback>
                <p:oleObj name="Equation" r:id="rId2" imgW="965160" imgH="241200" progId="Equation.3">
                  <p:embed/>
                  <p:pic>
                    <p:nvPicPr>
                      <p:cNvPr id="945180" name="Object 28">
                        <a:extLst>
                          <a:ext uri="{FF2B5EF4-FFF2-40B4-BE49-F238E27FC236}">
                            <a16:creationId xmlns:a16="http://schemas.microsoft.com/office/drawing/2014/main" id="{CAD88D8D-40BE-EF66-FF51-2F5FD2C03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068638"/>
                        <a:ext cx="2490787"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5181" name="Object 29">
            <a:extLst>
              <a:ext uri="{FF2B5EF4-FFF2-40B4-BE49-F238E27FC236}">
                <a16:creationId xmlns:a16="http://schemas.microsoft.com/office/drawing/2014/main" id="{08A12B15-895D-20A6-D85B-6BE27519A6C1}"/>
              </a:ext>
            </a:extLst>
          </p:cNvPr>
          <p:cNvGraphicFramePr>
            <a:graphicFrameLocks noChangeAspect="1"/>
          </p:cNvGraphicFramePr>
          <p:nvPr/>
        </p:nvGraphicFramePr>
        <p:xfrm>
          <a:off x="4140200" y="2060575"/>
          <a:ext cx="4489450" cy="587375"/>
        </p:xfrm>
        <a:graphic>
          <a:graphicData uri="http://schemas.openxmlformats.org/presentationml/2006/ole">
            <mc:AlternateContent xmlns:mc="http://schemas.openxmlformats.org/markup-compatibility/2006">
              <mc:Choice xmlns:v="urn:schemas-microsoft-com:vml" Requires="v">
                <p:oleObj name="Equation" r:id="rId4" imgW="1739880" imgH="228600" progId="Equation.3">
                  <p:embed/>
                </p:oleObj>
              </mc:Choice>
              <mc:Fallback>
                <p:oleObj name="Equation" r:id="rId4" imgW="1739880" imgH="228600" progId="Equation.3">
                  <p:embed/>
                  <p:pic>
                    <p:nvPicPr>
                      <p:cNvPr id="945181" name="Object 29">
                        <a:extLst>
                          <a:ext uri="{FF2B5EF4-FFF2-40B4-BE49-F238E27FC236}">
                            <a16:creationId xmlns:a16="http://schemas.microsoft.com/office/drawing/2014/main" id="{08A12B15-895D-20A6-D85B-6BE27519A6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2060575"/>
                        <a:ext cx="448945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45182" name="Freeform 30">
            <a:extLst>
              <a:ext uri="{FF2B5EF4-FFF2-40B4-BE49-F238E27FC236}">
                <a16:creationId xmlns:a16="http://schemas.microsoft.com/office/drawing/2014/main" id="{4B882EDB-CF56-4DB6-7CFE-3FE3B60B0B12}"/>
              </a:ext>
            </a:extLst>
          </p:cNvPr>
          <p:cNvSpPr>
            <a:spLocks/>
          </p:cNvSpPr>
          <p:nvPr/>
        </p:nvSpPr>
        <p:spPr bwMode="auto">
          <a:xfrm rot="7812093">
            <a:off x="7135018" y="4187032"/>
            <a:ext cx="144463" cy="215900"/>
          </a:xfrm>
          <a:custGeom>
            <a:avLst/>
            <a:gdLst>
              <a:gd name="T0" fmla="*/ 0 w 106"/>
              <a:gd name="T1" fmla="*/ 136 h 136"/>
              <a:gd name="T2" fmla="*/ 91 w 106"/>
              <a:gd name="T3" fmla="*/ 91 h 136"/>
              <a:gd name="T4" fmla="*/ 91 w 106"/>
              <a:gd name="T5" fmla="*/ 0 h 136"/>
            </a:gdLst>
            <a:ahLst/>
            <a:cxnLst>
              <a:cxn ang="0">
                <a:pos x="T0" y="T1"/>
              </a:cxn>
              <a:cxn ang="0">
                <a:pos x="T2" y="T3"/>
              </a:cxn>
              <a:cxn ang="0">
                <a:pos x="T4" y="T5"/>
              </a:cxn>
            </a:cxnLst>
            <a:rect l="0" t="0" r="r" b="b"/>
            <a:pathLst>
              <a:path w="106" h="136">
                <a:moveTo>
                  <a:pt x="0" y="136"/>
                </a:moveTo>
                <a:cubicBezTo>
                  <a:pt x="38" y="125"/>
                  <a:pt x="76" y="114"/>
                  <a:pt x="91" y="91"/>
                </a:cubicBezTo>
                <a:cubicBezTo>
                  <a:pt x="106" y="68"/>
                  <a:pt x="98" y="34"/>
                  <a:pt x="91"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45183" name="Text Box 31">
            <a:extLst>
              <a:ext uri="{FF2B5EF4-FFF2-40B4-BE49-F238E27FC236}">
                <a16:creationId xmlns:a16="http://schemas.microsoft.com/office/drawing/2014/main" id="{78F9D0F7-8770-A2BF-1B52-32E226C91D65}"/>
              </a:ext>
            </a:extLst>
          </p:cNvPr>
          <p:cNvSpPr txBox="1">
            <a:spLocks noChangeArrowheads="1"/>
          </p:cNvSpPr>
          <p:nvPr/>
        </p:nvSpPr>
        <p:spPr bwMode="auto">
          <a:xfrm>
            <a:off x="6732588" y="4221163"/>
            <a:ext cx="48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latin typeface="Symbol" panose="05050102010706020507" pitchFamily="18" charset="2"/>
              </a:rPr>
              <a:t>a</a:t>
            </a:r>
            <a:r>
              <a:rPr lang="en-US" altLang="en-US" sz="2000" baseline="-25000"/>
              <a:t>t1</a:t>
            </a:r>
            <a:endParaRPr lang="en-US" altLang="en-US" sz="2000"/>
          </a:p>
        </p:txBody>
      </p:sp>
      <p:graphicFrame>
        <p:nvGraphicFramePr>
          <p:cNvPr id="945184" name="Object 32">
            <a:extLst>
              <a:ext uri="{FF2B5EF4-FFF2-40B4-BE49-F238E27FC236}">
                <a16:creationId xmlns:a16="http://schemas.microsoft.com/office/drawing/2014/main" id="{3B59C9F5-EFD0-D204-6080-029D2082C2E8}"/>
              </a:ext>
            </a:extLst>
          </p:cNvPr>
          <p:cNvGraphicFramePr>
            <a:graphicFrameLocks noChangeAspect="1"/>
          </p:cNvGraphicFramePr>
          <p:nvPr/>
        </p:nvGraphicFramePr>
        <p:xfrm>
          <a:off x="755650" y="4292600"/>
          <a:ext cx="2522538" cy="1309688"/>
        </p:xfrm>
        <a:graphic>
          <a:graphicData uri="http://schemas.openxmlformats.org/presentationml/2006/ole">
            <mc:AlternateContent xmlns:mc="http://schemas.openxmlformats.org/markup-compatibility/2006">
              <mc:Choice xmlns:v="urn:schemas-microsoft-com:vml" Requires="v">
                <p:oleObj name="Equation" r:id="rId6" imgW="977760" imgH="507960" progId="Equation.3">
                  <p:embed/>
                </p:oleObj>
              </mc:Choice>
              <mc:Fallback>
                <p:oleObj name="Equation" r:id="rId6" imgW="977760" imgH="507960" progId="Equation.3">
                  <p:embed/>
                  <p:pic>
                    <p:nvPicPr>
                      <p:cNvPr id="945184" name="Object 32">
                        <a:extLst>
                          <a:ext uri="{FF2B5EF4-FFF2-40B4-BE49-F238E27FC236}">
                            <a16:creationId xmlns:a16="http://schemas.microsoft.com/office/drawing/2014/main" id="{3B59C9F5-EFD0-D204-6080-029D2082C2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292600"/>
                        <a:ext cx="2522538" cy="1309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5185" name="Object 33">
            <a:extLst>
              <a:ext uri="{FF2B5EF4-FFF2-40B4-BE49-F238E27FC236}">
                <a16:creationId xmlns:a16="http://schemas.microsoft.com/office/drawing/2014/main" id="{DE854765-E7FC-1A8B-B7A3-0B28A925D4F5}"/>
              </a:ext>
            </a:extLst>
          </p:cNvPr>
          <p:cNvGraphicFramePr>
            <a:graphicFrameLocks noChangeAspect="1"/>
          </p:cNvGraphicFramePr>
          <p:nvPr>
            <p:extLst>
              <p:ext uri="{D42A27DB-BD31-4B8C-83A1-F6EECF244321}">
                <p14:modId xmlns:p14="http://schemas.microsoft.com/office/powerpoint/2010/main" val="288474564"/>
              </p:ext>
            </p:extLst>
          </p:nvPr>
        </p:nvGraphicFramePr>
        <p:xfrm>
          <a:off x="1619250" y="1893887"/>
          <a:ext cx="1933575" cy="620713"/>
        </p:xfrm>
        <a:graphic>
          <a:graphicData uri="http://schemas.openxmlformats.org/presentationml/2006/ole">
            <mc:AlternateContent xmlns:mc="http://schemas.openxmlformats.org/markup-compatibility/2006">
              <mc:Choice xmlns:v="urn:schemas-microsoft-com:vml" Requires="v">
                <p:oleObj name="Equation" r:id="rId8" imgW="749160" imgH="241200" progId="Equation.3">
                  <p:embed/>
                </p:oleObj>
              </mc:Choice>
              <mc:Fallback>
                <p:oleObj name="Equation" r:id="rId8" imgW="749160" imgH="241200" progId="Equation.3">
                  <p:embed/>
                  <p:pic>
                    <p:nvPicPr>
                      <p:cNvPr id="945185" name="Object 33">
                        <a:extLst>
                          <a:ext uri="{FF2B5EF4-FFF2-40B4-BE49-F238E27FC236}">
                            <a16:creationId xmlns:a16="http://schemas.microsoft.com/office/drawing/2014/main" id="{DE854765-E7FC-1A8B-B7A3-0B28A925D4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9250" y="1893887"/>
                        <a:ext cx="1933575" cy="620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5E2C825-5FE7-D359-DDB8-C2B43928D3F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1471B5C-AB99-55AE-E940-BC47E64F8AC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E1C9F85-8137-7C02-5F99-1B76B913EE6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9287E48-0ED4-CF0C-741B-6B4D4ECE0E3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994A971-B00A-AA8F-83F5-E096BC61C15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501F3C0-9E97-24D1-9603-C9D3E26F44D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B8EEC49-ECD5-CCA4-34EC-7A09239516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7F446EC-6407-2618-DD20-CF1A19199C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2B762FB-BBB1-15E3-B6A0-B440DA71178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A606822-1384-15FC-7F3B-FCD28D4D16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6AEDFBF-A18D-43A1-FCD8-9981CD9638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39CBE1A-3091-707D-3841-ACD378D4ECE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7D8E1D04-66A4-1013-02DE-534753EF817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44CE32A-68DB-A4AB-9D48-BA8171A9F4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8EDD222-4854-A6FD-69B7-CD3DF360748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0C2E30D-4243-0CB5-32E9-E8EA70DDCA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85A3CDB-332C-A7C6-BEFA-B3CDB8C793E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930E047-6E07-809C-BAE2-0272E2A03FF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F1E3B35-2351-093B-F892-A373E25C2F8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5EC13138-C1F0-B832-D599-10384CBE4BB6}"/>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mc:AlternateContent xmlns:mc="http://schemas.openxmlformats.org/markup-compatibility/2006" xmlns:p14="http://schemas.microsoft.com/office/powerpoint/2010/main">
        <mc:Choice Requires="p14">
          <p:contentPart p14:bwMode="auto" r:id="rId12">
            <p14:nvContentPartPr>
              <p14:cNvPr id="22" name="Ink 21">
                <a:extLst>
                  <a:ext uri="{FF2B5EF4-FFF2-40B4-BE49-F238E27FC236}">
                    <a16:creationId xmlns:a16="http://schemas.microsoft.com/office/drawing/2014/main" id="{9BB5086B-0EFE-3D64-778B-611CB8F64131}"/>
                  </a:ext>
                </a:extLst>
              </p14:cNvPr>
              <p14:cNvContentPartPr/>
              <p14:nvPr/>
            </p14:nvContentPartPr>
            <p14:xfrm>
              <a:off x="7043400" y="1737360"/>
              <a:ext cx="1656000" cy="933120"/>
            </p14:xfrm>
          </p:contentPart>
        </mc:Choice>
        <mc:Fallback xmlns="">
          <p:pic>
            <p:nvPicPr>
              <p:cNvPr id="22" name="Ink 21">
                <a:extLst>
                  <a:ext uri="{FF2B5EF4-FFF2-40B4-BE49-F238E27FC236}">
                    <a16:creationId xmlns:a16="http://schemas.microsoft.com/office/drawing/2014/main" id="{9BB5086B-0EFE-3D64-778B-611CB8F64131}"/>
                  </a:ext>
                </a:extLst>
              </p:cNvPr>
              <p:cNvPicPr/>
              <p:nvPr/>
            </p:nvPicPr>
            <p:blipFill>
              <a:blip r:embed="rId13"/>
              <a:stretch>
                <a:fillRect/>
              </a:stretch>
            </p:blipFill>
            <p:spPr>
              <a:xfrm>
                <a:off x="7034040" y="1728000"/>
                <a:ext cx="1674720" cy="9518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45156"/>
                                        </p:tgtEl>
                                        <p:attrNameLst>
                                          <p:attrName>style.visibility</p:attrName>
                                        </p:attrNameLst>
                                      </p:cBhvr>
                                      <p:to>
                                        <p:strVal val="visible"/>
                                      </p:to>
                                    </p:set>
                                    <p:animEffect transition="in" filter="dissolve">
                                      <p:cBhvr>
                                        <p:cTn id="7" dur="500"/>
                                        <p:tgtEl>
                                          <p:spTgt spid="9451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45185"/>
                                        </p:tgtEl>
                                        <p:attrNameLst>
                                          <p:attrName>style.visibility</p:attrName>
                                        </p:attrNameLst>
                                      </p:cBhvr>
                                      <p:to>
                                        <p:strVal val="visible"/>
                                      </p:to>
                                    </p:set>
                                    <p:animEffect transition="in" filter="dissolve">
                                      <p:cBhvr>
                                        <p:cTn id="12" dur="500"/>
                                        <p:tgtEl>
                                          <p:spTgt spid="94518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5180"/>
                                        </p:tgtEl>
                                        <p:attrNameLst>
                                          <p:attrName>style.visibility</p:attrName>
                                        </p:attrNameLst>
                                      </p:cBhvr>
                                      <p:to>
                                        <p:strVal val="visible"/>
                                      </p:to>
                                    </p:set>
                                    <p:animEffect transition="in" filter="dissolve">
                                      <p:cBhvr>
                                        <p:cTn id="17" dur="500"/>
                                        <p:tgtEl>
                                          <p:spTgt spid="9451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45184"/>
                                        </p:tgtEl>
                                        <p:attrNameLst>
                                          <p:attrName>style.visibility</p:attrName>
                                        </p:attrNameLst>
                                      </p:cBhvr>
                                      <p:to>
                                        <p:strVal val="visible"/>
                                      </p:to>
                                    </p:set>
                                    <p:animEffect transition="in" filter="dissolve">
                                      <p:cBhvr>
                                        <p:cTn id="22" dur="500"/>
                                        <p:tgtEl>
                                          <p:spTgt spid="94518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45181"/>
                                        </p:tgtEl>
                                        <p:attrNameLst>
                                          <p:attrName>style.visibility</p:attrName>
                                        </p:attrNameLst>
                                      </p:cBhvr>
                                      <p:to>
                                        <p:strVal val="visible"/>
                                      </p:to>
                                    </p:set>
                                    <p:animEffect transition="in" filter="dissolve">
                                      <p:cBhvr>
                                        <p:cTn id="27" dur="500"/>
                                        <p:tgtEl>
                                          <p:spTgt spid="945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515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8228" name="Object 4">
            <a:extLst>
              <a:ext uri="{FF2B5EF4-FFF2-40B4-BE49-F238E27FC236}">
                <a16:creationId xmlns:a16="http://schemas.microsoft.com/office/drawing/2014/main" id="{C7830576-5117-D51C-3F95-F3C09A41E39D}"/>
              </a:ext>
            </a:extLst>
          </p:cNvPr>
          <p:cNvGraphicFramePr>
            <a:graphicFrameLocks noChangeAspect="1"/>
          </p:cNvGraphicFramePr>
          <p:nvPr>
            <p:extLst>
              <p:ext uri="{D42A27DB-BD31-4B8C-83A1-F6EECF244321}">
                <p14:modId xmlns:p14="http://schemas.microsoft.com/office/powerpoint/2010/main" val="1011343978"/>
              </p:ext>
            </p:extLst>
          </p:nvPr>
        </p:nvGraphicFramePr>
        <p:xfrm>
          <a:off x="866775" y="1306512"/>
          <a:ext cx="7177088" cy="1208088"/>
        </p:xfrm>
        <a:graphic>
          <a:graphicData uri="http://schemas.openxmlformats.org/presentationml/2006/ole">
            <mc:AlternateContent xmlns:mc="http://schemas.openxmlformats.org/markup-compatibility/2006">
              <mc:Choice xmlns:v="urn:schemas-microsoft-com:vml" Requires="v">
                <p:oleObj name="Equation" r:id="rId2" imgW="2781000" imgH="469800" progId="Equation.3">
                  <p:embed/>
                </p:oleObj>
              </mc:Choice>
              <mc:Fallback>
                <p:oleObj name="Equation" r:id="rId2" imgW="2781000" imgH="469800" progId="Equation.3">
                  <p:embed/>
                  <p:pic>
                    <p:nvPicPr>
                      <p:cNvPr id="948228" name="Object 4">
                        <a:extLst>
                          <a:ext uri="{FF2B5EF4-FFF2-40B4-BE49-F238E27FC236}">
                            <a16:creationId xmlns:a16="http://schemas.microsoft.com/office/drawing/2014/main" id="{C7830576-5117-D51C-3F95-F3C09A41E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 y="1306512"/>
                        <a:ext cx="7177088" cy="1208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8229" name="Object 5">
            <a:extLst>
              <a:ext uri="{FF2B5EF4-FFF2-40B4-BE49-F238E27FC236}">
                <a16:creationId xmlns:a16="http://schemas.microsoft.com/office/drawing/2014/main" id="{9C167E5C-A8A5-670A-B801-3FFE1509A883}"/>
              </a:ext>
            </a:extLst>
          </p:cNvPr>
          <p:cNvGraphicFramePr>
            <a:graphicFrameLocks noChangeAspect="1"/>
          </p:cNvGraphicFramePr>
          <p:nvPr>
            <p:extLst>
              <p:ext uri="{D42A27DB-BD31-4B8C-83A1-F6EECF244321}">
                <p14:modId xmlns:p14="http://schemas.microsoft.com/office/powerpoint/2010/main" val="2385310124"/>
              </p:ext>
            </p:extLst>
          </p:nvPr>
        </p:nvGraphicFramePr>
        <p:xfrm>
          <a:off x="1547813" y="2503488"/>
          <a:ext cx="4425950" cy="620712"/>
        </p:xfrm>
        <a:graphic>
          <a:graphicData uri="http://schemas.openxmlformats.org/presentationml/2006/ole">
            <mc:AlternateContent xmlns:mc="http://schemas.openxmlformats.org/markup-compatibility/2006">
              <mc:Choice xmlns:v="urn:schemas-microsoft-com:vml" Requires="v">
                <p:oleObj name="Equation" r:id="rId4" imgW="1714320" imgH="241200" progId="Equation.3">
                  <p:embed/>
                </p:oleObj>
              </mc:Choice>
              <mc:Fallback>
                <p:oleObj name="Equation" r:id="rId4" imgW="1714320" imgH="241200" progId="Equation.3">
                  <p:embed/>
                  <p:pic>
                    <p:nvPicPr>
                      <p:cNvPr id="948229" name="Object 5">
                        <a:extLst>
                          <a:ext uri="{FF2B5EF4-FFF2-40B4-BE49-F238E27FC236}">
                            <a16:creationId xmlns:a16="http://schemas.microsoft.com/office/drawing/2014/main" id="{9C167E5C-A8A5-670A-B801-3FFE1509A8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2503488"/>
                        <a:ext cx="4425950" cy="620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8230" name="Object 6">
            <a:extLst>
              <a:ext uri="{FF2B5EF4-FFF2-40B4-BE49-F238E27FC236}">
                <a16:creationId xmlns:a16="http://schemas.microsoft.com/office/drawing/2014/main" id="{19FEEECD-DB3A-6A5B-FD93-B51A3E98983E}"/>
              </a:ext>
            </a:extLst>
          </p:cNvPr>
          <p:cNvGraphicFramePr>
            <a:graphicFrameLocks noChangeAspect="1"/>
          </p:cNvGraphicFramePr>
          <p:nvPr>
            <p:extLst>
              <p:ext uri="{D42A27DB-BD31-4B8C-83A1-F6EECF244321}">
                <p14:modId xmlns:p14="http://schemas.microsoft.com/office/powerpoint/2010/main" val="3327143447"/>
              </p:ext>
            </p:extLst>
          </p:nvPr>
        </p:nvGraphicFramePr>
        <p:xfrm>
          <a:off x="601662" y="3357563"/>
          <a:ext cx="8161338" cy="1208087"/>
        </p:xfrm>
        <a:graphic>
          <a:graphicData uri="http://schemas.openxmlformats.org/presentationml/2006/ole">
            <mc:AlternateContent xmlns:mc="http://schemas.openxmlformats.org/markup-compatibility/2006">
              <mc:Choice xmlns:v="urn:schemas-microsoft-com:vml" Requires="v">
                <p:oleObj name="Equation" r:id="rId6" imgW="3162240" imgH="469800" progId="Equation.3">
                  <p:embed/>
                </p:oleObj>
              </mc:Choice>
              <mc:Fallback>
                <p:oleObj name="Equation" r:id="rId6" imgW="3162240" imgH="469800" progId="Equation.3">
                  <p:embed/>
                  <p:pic>
                    <p:nvPicPr>
                      <p:cNvPr id="948230" name="Object 6">
                        <a:extLst>
                          <a:ext uri="{FF2B5EF4-FFF2-40B4-BE49-F238E27FC236}">
                            <a16:creationId xmlns:a16="http://schemas.microsoft.com/office/drawing/2014/main" id="{19FEEECD-DB3A-6A5B-FD93-B51A3E9898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662" y="3357563"/>
                        <a:ext cx="8161338" cy="120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8231" name="Object 7">
            <a:extLst>
              <a:ext uri="{FF2B5EF4-FFF2-40B4-BE49-F238E27FC236}">
                <a16:creationId xmlns:a16="http://schemas.microsoft.com/office/drawing/2014/main" id="{AAA0B785-826C-53C9-5FCE-70CBAF94578D}"/>
              </a:ext>
            </a:extLst>
          </p:cNvPr>
          <p:cNvGraphicFramePr>
            <a:graphicFrameLocks noChangeAspect="1"/>
          </p:cNvGraphicFramePr>
          <p:nvPr/>
        </p:nvGraphicFramePr>
        <p:xfrm>
          <a:off x="1555750" y="4941888"/>
          <a:ext cx="6129338" cy="1208087"/>
        </p:xfrm>
        <a:graphic>
          <a:graphicData uri="http://schemas.openxmlformats.org/presentationml/2006/ole">
            <mc:AlternateContent xmlns:mc="http://schemas.openxmlformats.org/markup-compatibility/2006">
              <mc:Choice xmlns:v="urn:schemas-microsoft-com:vml" Requires="v">
                <p:oleObj name="Equation" r:id="rId8" imgW="2374560" imgH="469800" progId="Equation.3">
                  <p:embed/>
                </p:oleObj>
              </mc:Choice>
              <mc:Fallback>
                <p:oleObj name="Equation" r:id="rId8" imgW="2374560" imgH="469800" progId="Equation.3">
                  <p:embed/>
                  <p:pic>
                    <p:nvPicPr>
                      <p:cNvPr id="948231" name="Object 7">
                        <a:extLst>
                          <a:ext uri="{FF2B5EF4-FFF2-40B4-BE49-F238E27FC236}">
                            <a16:creationId xmlns:a16="http://schemas.microsoft.com/office/drawing/2014/main" id="{AAA0B785-826C-53C9-5FCE-70CBAF94578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5750" y="4941888"/>
                        <a:ext cx="6129338" cy="120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2B80FEF9-7E8F-0779-D64D-E85F4AF2867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B93DF81-F2AA-7B3F-E242-7D41705041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56DD349-482C-EF12-3509-FDC93135522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495F247-571B-AEE8-C330-53C195B27B76}"/>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C6374EB-80EF-841E-2B86-7A263FEADE3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E8DA8D7-FCF9-C5A6-4948-B1141219225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CB07800-DB90-79E2-B545-D5C1C171F34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1DC838C-AAAC-C991-2468-651DB0CB298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B25BD26-B645-D736-7E31-3A5558B6AED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3172D25-021C-7C77-A072-24FA8F2696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70D1806-4336-CE08-8698-908A30EEDC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4B81CFE-997A-0ACD-58B3-C4C9AA8461B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1D0C6A4-DC46-E204-7465-6F91572684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73B34F8-D25E-42C6-0631-490B419FBEA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54A9614-1B6D-8E82-5020-27E2A826106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A97928E-EF7E-0BC3-6539-52371076F7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52C5729-76BB-E909-CC6B-A8E1CACDC31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75C01E8-F589-555F-0247-855E0CA8D1C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ABBB00B-0B14-A5A4-BEEB-9754DE1DAB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DCB9C08B-0EFD-937A-5063-43D6A390AB73}"/>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48228"/>
                                        </p:tgtEl>
                                        <p:attrNameLst>
                                          <p:attrName>style.visibility</p:attrName>
                                        </p:attrNameLst>
                                      </p:cBhvr>
                                      <p:to>
                                        <p:strVal val="visible"/>
                                      </p:to>
                                    </p:set>
                                    <p:animEffect transition="in" filter="dissolve">
                                      <p:cBhvr>
                                        <p:cTn id="7" dur="500"/>
                                        <p:tgtEl>
                                          <p:spTgt spid="9482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48229"/>
                                        </p:tgtEl>
                                        <p:attrNameLst>
                                          <p:attrName>style.visibility</p:attrName>
                                        </p:attrNameLst>
                                      </p:cBhvr>
                                      <p:to>
                                        <p:strVal val="visible"/>
                                      </p:to>
                                    </p:set>
                                    <p:animEffect transition="in" filter="dissolve">
                                      <p:cBhvr>
                                        <p:cTn id="12" dur="500"/>
                                        <p:tgtEl>
                                          <p:spTgt spid="9482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8230"/>
                                        </p:tgtEl>
                                        <p:attrNameLst>
                                          <p:attrName>style.visibility</p:attrName>
                                        </p:attrNameLst>
                                      </p:cBhvr>
                                      <p:to>
                                        <p:strVal val="visible"/>
                                      </p:to>
                                    </p:set>
                                    <p:animEffect transition="in" filter="dissolve">
                                      <p:cBhvr>
                                        <p:cTn id="17" dur="500"/>
                                        <p:tgtEl>
                                          <p:spTgt spid="9482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48231"/>
                                        </p:tgtEl>
                                        <p:attrNameLst>
                                          <p:attrName>style.visibility</p:attrName>
                                        </p:attrNameLst>
                                      </p:cBhvr>
                                      <p:to>
                                        <p:strVal val="visible"/>
                                      </p:to>
                                    </p:set>
                                    <p:animEffect transition="in" filter="dissolve">
                                      <p:cBhvr>
                                        <p:cTn id="22" dur="500"/>
                                        <p:tgtEl>
                                          <p:spTgt spid="948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80" name="Rectangle 4">
            <a:extLst>
              <a:ext uri="{FF2B5EF4-FFF2-40B4-BE49-F238E27FC236}">
                <a16:creationId xmlns:a16="http://schemas.microsoft.com/office/drawing/2014/main" id="{1A00260A-6DA1-C7DD-A69B-3B14067CEA99}"/>
              </a:ext>
            </a:extLst>
          </p:cNvPr>
          <p:cNvSpPr>
            <a:spLocks noChangeArrowheads="1"/>
          </p:cNvSpPr>
          <p:nvPr/>
        </p:nvSpPr>
        <p:spPr bwMode="auto">
          <a:xfrm>
            <a:off x="395288" y="1282700"/>
            <a:ext cx="849788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dirty="0"/>
              <a:t>For a perfect gas it is most convenient to express the static density </a:t>
            </a:r>
            <a:r>
              <a:rPr lang="en-US" altLang="en-US" sz="2400" b="0" dirty="0">
                <a:latin typeface="Symbol" panose="05050102010706020507" pitchFamily="18" charset="2"/>
              </a:rPr>
              <a:t>r</a:t>
            </a:r>
            <a:r>
              <a:rPr lang="en-US" altLang="en-US" sz="2400" b="0" baseline="-25000" dirty="0"/>
              <a:t>1</a:t>
            </a:r>
            <a:r>
              <a:rPr lang="en-US" altLang="en-US" sz="2400" b="0" dirty="0"/>
              <a:t> in terms of the stagnation temperature T</a:t>
            </a:r>
            <a:r>
              <a:rPr lang="en-US" altLang="en-US" sz="2400" b="0" baseline="-25000" dirty="0"/>
              <a:t>01</a:t>
            </a:r>
            <a:r>
              <a:rPr lang="en-US" altLang="en-US" sz="2400" b="0" dirty="0"/>
              <a:t> and stagnation pressure p</a:t>
            </a:r>
            <a:r>
              <a:rPr lang="en-US" altLang="en-US" sz="2400" b="0" baseline="-25000" dirty="0"/>
              <a:t>01</a:t>
            </a:r>
            <a:r>
              <a:rPr lang="en-US" altLang="en-US" sz="2400" b="0" dirty="0"/>
              <a:t> because these parameters are usually constant at entry to the compressor. </a:t>
            </a:r>
          </a:p>
          <a:p>
            <a:r>
              <a:rPr lang="en-US" altLang="en-US" sz="2400" b="0" dirty="0"/>
              <a:t>Now,</a:t>
            </a:r>
          </a:p>
        </p:txBody>
      </p:sp>
      <p:graphicFrame>
        <p:nvGraphicFramePr>
          <p:cNvPr id="946181" name="Object 5">
            <a:extLst>
              <a:ext uri="{FF2B5EF4-FFF2-40B4-BE49-F238E27FC236}">
                <a16:creationId xmlns:a16="http://schemas.microsoft.com/office/drawing/2014/main" id="{5607465D-6BD1-5724-FC90-09A846143647}"/>
              </a:ext>
            </a:extLst>
          </p:cNvPr>
          <p:cNvGraphicFramePr>
            <a:graphicFrameLocks noChangeAspect="1"/>
          </p:cNvGraphicFramePr>
          <p:nvPr>
            <p:extLst>
              <p:ext uri="{D42A27DB-BD31-4B8C-83A1-F6EECF244321}">
                <p14:modId xmlns:p14="http://schemas.microsoft.com/office/powerpoint/2010/main" val="1743915286"/>
              </p:ext>
            </p:extLst>
          </p:nvPr>
        </p:nvGraphicFramePr>
        <p:xfrm>
          <a:off x="1147762" y="2851150"/>
          <a:ext cx="1900238" cy="1111250"/>
        </p:xfrm>
        <a:graphic>
          <a:graphicData uri="http://schemas.openxmlformats.org/presentationml/2006/ole">
            <mc:AlternateContent xmlns:mc="http://schemas.openxmlformats.org/markup-compatibility/2006">
              <mc:Choice xmlns:v="urn:schemas-microsoft-com:vml" Requires="v">
                <p:oleObj name="Equation" r:id="rId2" imgW="736560" imgH="431640" progId="Equation.3">
                  <p:embed/>
                </p:oleObj>
              </mc:Choice>
              <mc:Fallback>
                <p:oleObj name="Equation" r:id="rId2" imgW="736560" imgH="431640" progId="Equation.3">
                  <p:embed/>
                  <p:pic>
                    <p:nvPicPr>
                      <p:cNvPr id="946181" name="Object 5">
                        <a:extLst>
                          <a:ext uri="{FF2B5EF4-FFF2-40B4-BE49-F238E27FC236}">
                            <a16:creationId xmlns:a16="http://schemas.microsoft.com/office/drawing/2014/main" id="{5607465D-6BD1-5724-FC90-09A846143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7762" y="2851150"/>
                        <a:ext cx="1900238"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6182" name="Object 6">
            <a:extLst>
              <a:ext uri="{FF2B5EF4-FFF2-40B4-BE49-F238E27FC236}">
                <a16:creationId xmlns:a16="http://schemas.microsoft.com/office/drawing/2014/main" id="{A646C6DE-01B7-8EEA-7995-3D5C77000B80}"/>
              </a:ext>
            </a:extLst>
          </p:cNvPr>
          <p:cNvGraphicFramePr>
            <a:graphicFrameLocks noChangeAspect="1"/>
          </p:cNvGraphicFramePr>
          <p:nvPr>
            <p:extLst>
              <p:ext uri="{D42A27DB-BD31-4B8C-83A1-F6EECF244321}">
                <p14:modId xmlns:p14="http://schemas.microsoft.com/office/powerpoint/2010/main" val="3563548678"/>
              </p:ext>
            </p:extLst>
          </p:nvPr>
        </p:nvGraphicFramePr>
        <p:xfrm>
          <a:off x="3398838" y="3036887"/>
          <a:ext cx="2620962" cy="1077913"/>
        </p:xfrm>
        <a:graphic>
          <a:graphicData uri="http://schemas.openxmlformats.org/presentationml/2006/ole">
            <mc:AlternateContent xmlns:mc="http://schemas.openxmlformats.org/markup-compatibility/2006">
              <mc:Choice xmlns:v="urn:schemas-microsoft-com:vml" Requires="v">
                <p:oleObj name="Equation" r:id="rId4" imgW="1015920" imgH="419040" progId="Equation.3">
                  <p:embed/>
                </p:oleObj>
              </mc:Choice>
              <mc:Fallback>
                <p:oleObj name="Equation" r:id="rId4" imgW="1015920" imgH="419040" progId="Equation.3">
                  <p:embed/>
                  <p:pic>
                    <p:nvPicPr>
                      <p:cNvPr id="946182" name="Object 6">
                        <a:extLst>
                          <a:ext uri="{FF2B5EF4-FFF2-40B4-BE49-F238E27FC236}">
                            <a16:creationId xmlns:a16="http://schemas.microsoft.com/office/drawing/2014/main" id="{A646C6DE-01B7-8EEA-7995-3D5C77000B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8838" y="3036887"/>
                        <a:ext cx="2620962" cy="1077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6183" name="Object 7">
            <a:extLst>
              <a:ext uri="{FF2B5EF4-FFF2-40B4-BE49-F238E27FC236}">
                <a16:creationId xmlns:a16="http://schemas.microsoft.com/office/drawing/2014/main" id="{90F025E2-512C-B283-05B6-5246F7BFB01A}"/>
              </a:ext>
            </a:extLst>
          </p:cNvPr>
          <p:cNvGraphicFramePr>
            <a:graphicFrameLocks noChangeAspect="1"/>
          </p:cNvGraphicFramePr>
          <p:nvPr>
            <p:extLst>
              <p:ext uri="{D42A27DB-BD31-4B8C-83A1-F6EECF244321}">
                <p14:modId xmlns:p14="http://schemas.microsoft.com/office/powerpoint/2010/main" val="426604174"/>
              </p:ext>
            </p:extLst>
          </p:nvPr>
        </p:nvGraphicFramePr>
        <p:xfrm>
          <a:off x="6718300" y="3036888"/>
          <a:ext cx="1638300" cy="1077912"/>
        </p:xfrm>
        <a:graphic>
          <a:graphicData uri="http://schemas.openxmlformats.org/presentationml/2006/ole">
            <mc:AlternateContent xmlns:mc="http://schemas.openxmlformats.org/markup-compatibility/2006">
              <mc:Choice xmlns:v="urn:schemas-microsoft-com:vml" Requires="v">
                <p:oleObj name="Equation" r:id="rId6" imgW="634680" imgH="419040" progId="Equation.3">
                  <p:embed/>
                </p:oleObj>
              </mc:Choice>
              <mc:Fallback>
                <p:oleObj name="Equation" r:id="rId6" imgW="634680" imgH="419040" progId="Equation.3">
                  <p:embed/>
                  <p:pic>
                    <p:nvPicPr>
                      <p:cNvPr id="946183" name="Object 7">
                        <a:extLst>
                          <a:ext uri="{FF2B5EF4-FFF2-40B4-BE49-F238E27FC236}">
                            <a16:creationId xmlns:a16="http://schemas.microsoft.com/office/drawing/2014/main" id="{90F025E2-512C-B283-05B6-5246F7BFB0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8300" y="3036888"/>
                        <a:ext cx="1638300" cy="1077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6184" name="Object 8">
            <a:extLst>
              <a:ext uri="{FF2B5EF4-FFF2-40B4-BE49-F238E27FC236}">
                <a16:creationId xmlns:a16="http://schemas.microsoft.com/office/drawing/2014/main" id="{790071C9-0AA4-D205-225C-09F5D4FCA7E9}"/>
              </a:ext>
            </a:extLst>
          </p:cNvPr>
          <p:cNvGraphicFramePr>
            <a:graphicFrameLocks noChangeAspect="1"/>
          </p:cNvGraphicFramePr>
          <p:nvPr/>
        </p:nvGraphicFramePr>
        <p:xfrm>
          <a:off x="762000" y="4140200"/>
          <a:ext cx="3573463" cy="1176338"/>
        </p:xfrm>
        <a:graphic>
          <a:graphicData uri="http://schemas.openxmlformats.org/presentationml/2006/ole">
            <mc:AlternateContent xmlns:mc="http://schemas.openxmlformats.org/markup-compatibility/2006">
              <mc:Choice xmlns:v="urn:schemas-microsoft-com:vml" Requires="v">
                <p:oleObj name="Equation" r:id="rId8" imgW="1384200" imgH="457200" progId="Equation.3">
                  <p:embed/>
                </p:oleObj>
              </mc:Choice>
              <mc:Fallback>
                <p:oleObj name="Equation" r:id="rId8" imgW="1384200" imgH="457200" progId="Equation.3">
                  <p:embed/>
                  <p:pic>
                    <p:nvPicPr>
                      <p:cNvPr id="946184" name="Object 8">
                        <a:extLst>
                          <a:ext uri="{FF2B5EF4-FFF2-40B4-BE49-F238E27FC236}">
                            <a16:creationId xmlns:a16="http://schemas.microsoft.com/office/drawing/2014/main" id="{790071C9-0AA4-D205-225C-09F5D4FCA7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0" y="4140200"/>
                        <a:ext cx="3573463" cy="117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6185" name="Object 9">
            <a:extLst>
              <a:ext uri="{FF2B5EF4-FFF2-40B4-BE49-F238E27FC236}">
                <a16:creationId xmlns:a16="http://schemas.microsoft.com/office/drawing/2014/main" id="{DEEAD1C3-9FF7-1506-EE70-B8FAC5316DDA}"/>
              </a:ext>
            </a:extLst>
          </p:cNvPr>
          <p:cNvGraphicFramePr>
            <a:graphicFrameLocks noChangeAspect="1"/>
          </p:cNvGraphicFramePr>
          <p:nvPr/>
        </p:nvGraphicFramePr>
        <p:xfrm>
          <a:off x="539750" y="5373688"/>
          <a:ext cx="5441950" cy="1308100"/>
        </p:xfrm>
        <a:graphic>
          <a:graphicData uri="http://schemas.openxmlformats.org/presentationml/2006/ole">
            <mc:AlternateContent xmlns:mc="http://schemas.openxmlformats.org/markup-compatibility/2006">
              <mc:Choice xmlns:v="urn:schemas-microsoft-com:vml" Requires="v">
                <p:oleObj name="Equation" r:id="rId10" imgW="2108160" imgH="507960" progId="Equation.3">
                  <p:embed/>
                </p:oleObj>
              </mc:Choice>
              <mc:Fallback>
                <p:oleObj name="Equation" r:id="rId10" imgW="2108160" imgH="507960" progId="Equation.3">
                  <p:embed/>
                  <p:pic>
                    <p:nvPicPr>
                      <p:cNvPr id="946185" name="Object 9">
                        <a:extLst>
                          <a:ext uri="{FF2B5EF4-FFF2-40B4-BE49-F238E27FC236}">
                            <a16:creationId xmlns:a16="http://schemas.microsoft.com/office/drawing/2014/main" id="{DEEAD1C3-9FF7-1506-EE70-B8FAC5316D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9750" y="5373688"/>
                        <a:ext cx="5441950"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F023B7B4-33D8-8270-EC57-668D814542E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2CF287F-C320-3A55-D29E-4D4CF63EA46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D239770-4CDD-CE6F-F4F9-BBEDD2E9886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32E7464-9F2A-E3C4-0CF6-983A1F22611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67D173F5-CAF6-3E71-77F6-2F6F916D861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C802236B-551C-3FA4-2A6C-FA8AB370988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1CC2E63-AA71-E000-FBE3-2215E46C39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45C9FDE-2FBA-81C4-A802-45BA3D07F4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66B1510-995F-8AF3-A8E4-E37412A85F2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2149D8F-7DDD-56CC-63A9-9340C026810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DF467FD-51AC-D047-9B5A-BF30D9AD97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44938ED-DF9E-9F44-351A-40AAA66FCB6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628E2A55-5D59-371B-3E63-46DD6BC40C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C4986898-15ED-3C8A-5B95-28D0DB8EC8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A313350-EBB5-476D-7733-576477B8A2E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43EA095-F50E-6882-D769-CE1D071A45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99BCF9E-48A8-1243-539E-DE7DC9A0532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598AE35-BB44-FFE1-7C5C-8A4DD6F266F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A9E21A3-4BE7-543C-8637-C5A539CDA45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0CB75562-BC68-3FC2-3902-CBDBC9A6D0E2}"/>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46180">
                                            <p:txEl>
                                              <p:pRg st="0" end="0"/>
                                            </p:txEl>
                                          </p:spTgt>
                                        </p:tgtEl>
                                        <p:attrNameLst>
                                          <p:attrName>style.visibility</p:attrName>
                                        </p:attrNameLst>
                                      </p:cBhvr>
                                      <p:to>
                                        <p:strVal val="visible"/>
                                      </p:to>
                                    </p:set>
                                    <p:animEffect transition="in" filter="dissolve">
                                      <p:cBhvr>
                                        <p:cTn id="7" dur="500"/>
                                        <p:tgtEl>
                                          <p:spTgt spid="9461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46180">
                                            <p:txEl>
                                              <p:pRg st="1" end="1"/>
                                            </p:txEl>
                                          </p:spTgt>
                                        </p:tgtEl>
                                        <p:attrNameLst>
                                          <p:attrName>style.visibility</p:attrName>
                                        </p:attrNameLst>
                                      </p:cBhvr>
                                      <p:to>
                                        <p:strVal val="visible"/>
                                      </p:to>
                                    </p:set>
                                    <p:animEffect transition="in" filter="dissolve">
                                      <p:cBhvr>
                                        <p:cTn id="12" dur="500"/>
                                        <p:tgtEl>
                                          <p:spTgt spid="94618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6181"/>
                                        </p:tgtEl>
                                        <p:attrNameLst>
                                          <p:attrName>style.visibility</p:attrName>
                                        </p:attrNameLst>
                                      </p:cBhvr>
                                      <p:to>
                                        <p:strVal val="visible"/>
                                      </p:to>
                                    </p:set>
                                    <p:animEffect transition="in" filter="dissolve">
                                      <p:cBhvr>
                                        <p:cTn id="17" dur="500"/>
                                        <p:tgtEl>
                                          <p:spTgt spid="9461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46182"/>
                                        </p:tgtEl>
                                        <p:attrNameLst>
                                          <p:attrName>style.visibility</p:attrName>
                                        </p:attrNameLst>
                                      </p:cBhvr>
                                      <p:to>
                                        <p:strVal val="visible"/>
                                      </p:to>
                                    </p:set>
                                    <p:animEffect transition="in" filter="dissolve">
                                      <p:cBhvr>
                                        <p:cTn id="22" dur="500"/>
                                        <p:tgtEl>
                                          <p:spTgt spid="94618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46183"/>
                                        </p:tgtEl>
                                        <p:attrNameLst>
                                          <p:attrName>style.visibility</p:attrName>
                                        </p:attrNameLst>
                                      </p:cBhvr>
                                      <p:to>
                                        <p:strVal val="visible"/>
                                      </p:to>
                                    </p:set>
                                    <p:animEffect transition="in" filter="dissolve">
                                      <p:cBhvr>
                                        <p:cTn id="27" dur="500"/>
                                        <p:tgtEl>
                                          <p:spTgt spid="94618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46184"/>
                                        </p:tgtEl>
                                        <p:attrNameLst>
                                          <p:attrName>style.visibility</p:attrName>
                                        </p:attrNameLst>
                                      </p:cBhvr>
                                      <p:to>
                                        <p:strVal val="visible"/>
                                      </p:to>
                                    </p:set>
                                    <p:animEffect transition="in" filter="dissolve">
                                      <p:cBhvr>
                                        <p:cTn id="32" dur="500"/>
                                        <p:tgtEl>
                                          <p:spTgt spid="94618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46185"/>
                                        </p:tgtEl>
                                        <p:attrNameLst>
                                          <p:attrName>style.visibility</p:attrName>
                                        </p:attrNameLst>
                                      </p:cBhvr>
                                      <p:to>
                                        <p:strVal val="visible"/>
                                      </p:to>
                                    </p:set>
                                    <p:animEffect transition="in" filter="dissolve">
                                      <p:cBhvr>
                                        <p:cTn id="37" dur="500"/>
                                        <p:tgtEl>
                                          <p:spTgt spid="946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18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7204" name="Object 4">
            <a:extLst>
              <a:ext uri="{FF2B5EF4-FFF2-40B4-BE49-F238E27FC236}">
                <a16:creationId xmlns:a16="http://schemas.microsoft.com/office/drawing/2014/main" id="{C8DCAF11-AFD1-DA07-6FD4-99BB1C2E104F}"/>
              </a:ext>
            </a:extLst>
          </p:cNvPr>
          <p:cNvGraphicFramePr>
            <a:graphicFrameLocks noChangeAspect="1"/>
          </p:cNvGraphicFramePr>
          <p:nvPr>
            <p:extLst>
              <p:ext uri="{D42A27DB-BD31-4B8C-83A1-F6EECF244321}">
                <p14:modId xmlns:p14="http://schemas.microsoft.com/office/powerpoint/2010/main" val="558992142"/>
              </p:ext>
            </p:extLst>
          </p:nvPr>
        </p:nvGraphicFramePr>
        <p:xfrm>
          <a:off x="468313" y="1239838"/>
          <a:ext cx="3800475" cy="1274762"/>
        </p:xfrm>
        <a:graphic>
          <a:graphicData uri="http://schemas.openxmlformats.org/presentationml/2006/ole">
            <mc:AlternateContent xmlns:mc="http://schemas.openxmlformats.org/markup-compatibility/2006">
              <mc:Choice xmlns:v="urn:schemas-microsoft-com:vml" Requires="v">
                <p:oleObj name="Equation" r:id="rId2" imgW="1473120" imgH="495000" progId="Equation.3">
                  <p:embed/>
                </p:oleObj>
              </mc:Choice>
              <mc:Fallback>
                <p:oleObj name="Equation" r:id="rId2" imgW="1473120" imgH="495000" progId="Equation.3">
                  <p:embed/>
                  <p:pic>
                    <p:nvPicPr>
                      <p:cNvPr id="947204" name="Object 4">
                        <a:extLst>
                          <a:ext uri="{FF2B5EF4-FFF2-40B4-BE49-F238E27FC236}">
                            <a16:creationId xmlns:a16="http://schemas.microsoft.com/office/drawing/2014/main" id="{C8DCAF11-AFD1-DA07-6FD4-99BB1C2E10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239838"/>
                        <a:ext cx="3800475" cy="1274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05" name="Object 5">
            <a:extLst>
              <a:ext uri="{FF2B5EF4-FFF2-40B4-BE49-F238E27FC236}">
                <a16:creationId xmlns:a16="http://schemas.microsoft.com/office/drawing/2014/main" id="{DA297EC5-0D15-66BE-AF1F-C02A17DFCC78}"/>
              </a:ext>
            </a:extLst>
          </p:cNvPr>
          <p:cNvGraphicFramePr>
            <a:graphicFrameLocks noChangeAspect="1"/>
          </p:cNvGraphicFramePr>
          <p:nvPr/>
        </p:nvGraphicFramePr>
        <p:xfrm>
          <a:off x="539750" y="2492375"/>
          <a:ext cx="3832225" cy="1274763"/>
        </p:xfrm>
        <a:graphic>
          <a:graphicData uri="http://schemas.openxmlformats.org/presentationml/2006/ole">
            <mc:AlternateContent xmlns:mc="http://schemas.openxmlformats.org/markup-compatibility/2006">
              <mc:Choice xmlns:v="urn:schemas-microsoft-com:vml" Requires="v">
                <p:oleObj name="Equation" r:id="rId4" imgW="1485720" imgH="495000" progId="Equation.3">
                  <p:embed/>
                </p:oleObj>
              </mc:Choice>
              <mc:Fallback>
                <p:oleObj name="Equation" r:id="rId4" imgW="1485720" imgH="495000" progId="Equation.3">
                  <p:embed/>
                  <p:pic>
                    <p:nvPicPr>
                      <p:cNvPr id="947205" name="Object 5">
                        <a:extLst>
                          <a:ext uri="{FF2B5EF4-FFF2-40B4-BE49-F238E27FC236}">
                            <a16:creationId xmlns:a16="http://schemas.microsoft.com/office/drawing/2014/main" id="{DA297EC5-0D15-66BE-AF1F-C02A17DFCC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492375"/>
                        <a:ext cx="3832225" cy="1274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06" name="Object 6">
            <a:extLst>
              <a:ext uri="{FF2B5EF4-FFF2-40B4-BE49-F238E27FC236}">
                <a16:creationId xmlns:a16="http://schemas.microsoft.com/office/drawing/2014/main" id="{2BC00398-A040-3488-B2C1-E6F98B1712BE}"/>
              </a:ext>
            </a:extLst>
          </p:cNvPr>
          <p:cNvGraphicFramePr>
            <a:graphicFrameLocks noChangeAspect="1"/>
          </p:cNvGraphicFramePr>
          <p:nvPr/>
        </p:nvGraphicFramePr>
        <p:xfrm>
          <a:off x="755650" y="4149725"/>
          <a:ext cx="2063750" cy="1176338"/>
        </p:xfrm>
        <a:graphic>
          <a:graphicData uri="http://schemas.openxmlformats.org/presentationml/2006/ole">
            <mc:AlternateContent xmlns:mc="http://schemas.openxmlformats.org/markup-compatibility/2006">
              <mc:Choice xmlns:v="urn:schemas-microsoft-com:vml" Requires="v">
                <p:oleObj name="Equation" r:id="rId6" imgW="799920" imgH="457200" progId="Equation.3">
                  <p:embed/>
                </p:oleObj>
              </mc:Choice>
              <mc:Fallback>
                <p:oleObj name="Equation" r:id="rId6" imgW="799920" imgH="457200" progId="Equation.3">
                  <p:embed/>
                  <p:pic>
                    <p:nvPicPr>
                      <p:cNvPr id="947206" name="Object 6">
                        <a:extLst>
                          <a:ext uri="{FF2B5EF4-FFF2-40B4-BE49-F238E27FC236}">
                            <a16:creationId xmlns:a16="http://schemas.microsoft.com/office/drawing/2014/main" id="{2BC00398-A040-3488-B2C1-E6F98B1712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149725"/>
                        <a:ext cx="2063750" cy="117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07" name="Object 7">
            <a:extLst>
              <a:ext uri="{FF2B5EF4-FFF2-40B4-BE49-F238E27FC236}">
                <a16:creationId xmlns:a16="http://schemas.microsoft.com/office/drawing/2014/main" id="{B36B61F4-E67C-1E11-5F06-342EF00D6A51}"/>
              </a:ext>
            </a:extLst>
          </p:cNvPr>
          <p:cNvGraphicFramePr>
            <a:graphicFrameLocks noChangeAspect="1"/>
          </p:cNvGraphicFramePr>
          <p:nvPr>
            <p:extLst>
              <p:ext uri="{D42A27DB-BD31-4B8C-83A1-F6EECF244321}">
                <p14:modId xmlns:p14="http://schemas.microsoft.com/office/powerpoint/2010/main" val="1120952484"/>
              </p:ext>
            </p:extLst>
          </p:nvPr>
        </p:nvGraphicFramePr>
        <p:xfrm>
          <a:off x="410974" y="5847189"/>
          <a:ext cx="4097338" cy="620713"/>
        </p:xfrm>
        <a:graphic>
          <a:graphicData uri="http://schemas.openxmlformats.org/presentationml/2006/ole">
            <mc:AlternateContent xmlns:mc="http://schemas.openxmlformats.org/markup-compatibility/2006">
              <mc:Choice xmlns:v="urn:schemas-microsoft-com:vml" Requires="v">
                <p:oleObj name="Equation" r:id="rId8" imgW="1587240" imgH="241200" progId="Equation.3">
                  <p:embed/>
                </p:oleObj>
              </mc:Choice>
              <mc:Fallback>
                <p:oleObj name="Equation" r:id="rId8" imgW="1587240" imgH="241200" progId="Equation.3">
                  <p:embed/>
                  <p:pic>
                    <p:nvPicPr>
                      <p:cNvPr id="947207" name="Object 7">
                        <a:extLst>
                          <a:ext uri="{FF2B5EF4-FFF2-40B4-BE49-F238E27FC236}">
                            <a16:creationId xmlns:a16="http://schemas.microsoft.com/office/drawing/2014/main" id="{B36B61F4-E67C-1E11-5F06-342EF00D6A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974" y="5847189"/>
                        <a:ext cx="4097338" cy="620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08" name="Object 8">
            <a:extLst>
              <a:ext uri="{FF2B5EF4-FFF2-40B4-BE49-F238E27FC236}">
                <a16:creationId xmlns:a16="http://schemas.microsoft.com/office/drawing/2014/main" id="{00BE83B6-7406-C413-EE39-A471F7D438AD}"/>
              </a:ext>
            </a:extLst>
          </p:cNvPr>
          <p:cNvGraphicFramePr>
            <a:graphicFrameLocks noChangeAspect="1"/>
          </p:cNvGraphicFramePr>
          <p:nvPr>
            <p:extLst>
              <p:ext uri="{D42A27DB-BD31-4B8C-83A1-F6EECF244321}">
                <p14:modId xmlns:p14="http://schemas.microsoft.com/office/powerpoint/2010/main" val="2992749961"/>
              </p:ext>
            </p:extLst>
          </p:nvPr>
        </p:nvGraphicFramePr>
        <p:xfrm>
          <a:off x="5216525" y="1414463"/>
          <a:ext cx="3079750" cy="1176337"/>
        </p:xfrm>
        <a:graphic>
          <a:graphicData uri="http://schemas.openxmlformats.org/presentationml/2006/ole">
            <mc:AlternateContent xmlns:mc="http://schemas.openxmlformats.org/markup-compatibility/2006">
              <mc:Choice xmlns:v="urn:schemas-microsoft-com:vml" Requires="v">
                <p:oleObj name="Equation" r:id="rId10" imgW="1193760" imgH="457200" progId="Equation.3">
                  <p:embed/>
                </p:oleObj>
              </mc:Choice>
              <mc:Fallback>
                <p:oleObj name="Equation" r:id="rId10" imgW="1193760" imgH="457200" progId="Equation.3">
                  <p:embed/>
                  <p:pic>
                    <p:nvPicPr>
                      <p:cNvPr id="947208" name="Object 8">
                        <a:extLst>
                          <a:ext uri="{FF2B5EF4-FFF2-40B4-BE49-F238E27FC236}">
                            <a16:creationId xmlns:a16="http://schemas.microsoft.com/office/drawing/2014/main" id="{00BE83B6-7406-C413-EE39-A471F7D438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16525" y="1414463"/>
                        <a:ext cx="3079750" cy="1176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09" name="Object 9">
            <a:extLst>
              <a:ext uri="{FF2B5EF4-FFF2-40B4-BE49-F238E27FC236}">
                <a16:creationId xmlns:a16="http://schemas.microsoft.com/office/drawing/2014/main" id="{50940FBD-985C-2A6D-EF99-AA7E14D97942}"/>
              </a:ext>
            </a:extLst>
          </p:cNvPr>
          <p:cNvGraphicFramePr>
            <a:graphicFrameLocks noChangeAspect="1"/>
          </p:cNvGraphicFramePr>
          <p:nvPr/>
        </p:nvGraphicFramePr>
        <p:xfrm>
          <a:off x="5737225" y="2740025"/>
          <a:ext cx="2620963" cy="1111250"/>
        </p:xfrm>
        <a:graphic>
          <a:graphicData uri="http://schemas.openxmlformats.org/presentationml/2006/ole">
            <mc:AlternateContent xmlns:mc="http://schemas.openxmlformats.org/markup-compatibility/2006">
              <mc:Choice xmlns:v="urn:schemas-microsoft-com:vml" Requires="v">
                <p:oleObj name="Equation" r:id="rId12" imgW="1015920" imgH="431640" progId="Equation.3">
                  <p:embed/>
                </p:oleObj>
              </mc:Choice>
              <mc:Fallback>
                <p:oleObj name="Equation" r:id="rId12" imgW="1015920" imgH="431640" progId="Equation.3">
                  <p:embed/>
                  <p:pic>
                    <p:nvPicPr>
                      <p:cNvPr id="947209" name="Object 9">
                        <a:extLst>
                          <a:ext uri="{FF2B5EF4-FFF2-40B4-BE49-F238E27FC236}">
                            <a16:creationId xmlns:a16="http://schemas.microsoft.com/office/drawing/2014/main" id="{50940FBD-985C-2A6D-EF99-AA7E14D9794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7225" y="2740025"/>
                        <a:ext cx="2620963"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7210" name="Object 10">
            <a:extLst>
              <a:ext uri="{FF2B5EF4-FFF2-40B4-BE49-F238E27FC236}">
                <a16:creationId xmlns:a16="http://schemas.microsoft.com/office/drawing/2014/main" id="{526D67C4-9744-9897-F518-0BCB4897B0B6}"/>
              </a:ext>
            </a:extLst>
          </p:cNvPr>
          <p:cNvGraphicFramePr>
            <a:graphicFrameLocks noChangeAspect="1"/>
          </p:cNvGraphicFramePr>
          <p:nvPr/>
        </p:nvGraphicFramePr>
        <p:xfrm>
          <a:off x="3675063" y="4149725"/>
          <a:ext cx="5468937" cy="1568450"/>
        </p:xfrm>
        <a:graphic>
          <a:graphicData uri="http://schemas.openxmlformats.org/presentationml/2006/ole">
            <mc:AlternateContent xmlns:mc="http://schemas.openxmlformats.org/markup-compatibility/2006">
              <mc:Choice xmlns:v="urn:schemas-microsoft-com:vml" Requires="v">
                <p:oleObj name="Equation" r:id="rId14" imgW="2120760" imgH="609480" progId="Equation.3">
                  <p:embed/>
                </p:oleObj>
              </mc:Choice>
              <mc:Fallback>
                <p:oleObj name="Equation" r:id="rId14" imgW="2120760" imgH="609480" progId="Equation.3">
                  <p:embed/>
                  <p:pic>
                    <p:nvPicPr>
                      <p:cNvPr id="947210" name="Object 10">
                        <a:extLst>
                          <a:ext uri="{FF2B5EF4-FFF2-40B4-BE49-F238E27FC236}">
                            <a16:creationId xmlns:a16="http://schemas.microsoft.com/office/drawing/2014/main" id="{526D67C4-9744-9897-F518-0BCB4897B0B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75063" y="4149725"/>
                        <a:ext cx="5468937" cy="156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3C249B5A-BE99-D593-DDA8-0B77A591613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9C48135-410A-58E6-95ED-AB957C51D66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CFD23B-EF94-AC47-4FF1-A4C2D51817F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B6B1DC0-5B22-62C2-B9E2-ADD549D37ED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BCAF61B-ED24-1EBF-2071-5C0C09B3B50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A7DB843-B968-EE17-0B15-5942E523446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B6991D4-9512-D895-297A-5177F1B8407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9D7E127-5F0D-E09E-0C1E-6F1496F3F1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2F7B11-CB17-6661-C9CC-0AB7C86B8C0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CF94FA-D311-22EB-DD41-DAC897517C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903FD38-B7F8-C2FC-31A3-3ADB6B3F5A5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910BEF5-C28D-A0E2-C201-DD64AB5FCC1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75CDA81-7B48-3874-4050-914F90A2AD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8083CDA-C177-7E04-8D33-CA323C3C99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B735729-B36C-6995-307D-73B5A3BE02E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F0E9C41-C15D-E92F-D04E-8B24E115485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222C85D-B2D5-3D4A-C91A-8B15AC2074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BE12C7C-6828-B570-9953-75AF3BFB416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409E315-42EF-1623-7E5A-465D582928E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9443E885-3AF2-7EDE-9491-9976BC0D13D9}"/>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47204"/>
                                        </p:tgtEl>
                                        <p:attrNameLst>
                                          <p:attrName>style.visibility</p:attrName>
                                        </p:attrNameLst>
                                      </p:cBhvr>
                                      <p:to>
                                        <p:strVal val="visible"/>
                                      </p:to>
                                    </p:set>
                                    <p:animEffect transition="in" filter="dissolve">
                                      <p:cBhvr>
                                        <p:cTn id="7" dur="500"/>
                                        <p:tgtEl>
                                          <p:spTgt spid="9472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47205"/>
                                        </p:tgtEl>
                                        <p:attrNameLst>
                                          <p:attrName>style.visibility</p:attrName>
                                        </p:attrNameLst>
                                      </p:cBhvr>
                                      <p:to>
                                        <p:strVal val="visible"/>
                                      </p:to>
                                    </p:set>
                                    <p:animEffect transition="in" filter="dissolve">
                                      <p:cBhvr>
                                        <p:cTn id="12" dur="500"/>
                                        <p:tgtEl>
                                          <p:spTgt spid="9472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7206"/>
                                        </p:tgtEl>
                                        <p:attrNameLst>
                                          <p:attrName>style.visibility</p:attrName>
                                        </p:attrNameLst>
                                      </p:cBhvr>
                                      <p:to>
                                        <p:strVal val="visible"/>
                                      </p:to>
                                    </p:set>
                                    <p:animEffect transition="in" filter="dissolve">
                                      <p:cBhvr>
                                        <p:cTn id="17" dur="500"/>
                                        <p:tgtEl>
                                          <p:spTgt spid="9472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47207"/>
                                        </p:tgtEl>
                                        <p:attrNameLst>
                                          <p:attrName>style.visibility</p:attrName>
                                        </p:attrNameLst>
                                      </p:cBhvr>
                                      <p:to>
                                        <p:strVal val="visible"/>
                                      </p:to>
                                    </p:set>
                                    <p:animEffect transition="in" filter="dissolve">
                                      <p:cBhvr>
                                        <p:cTn id="22" dur="500"/>
                                        <p:tgtEl>
                                          <p:spTgt spid="94720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47208"/>
                                        </p:tgtEl>
                                        <p:attrNameLst>
                                          <p:attrName>style.visibility</p:attrName>
                                        </p:attrNameLst>
                                      </p:cBhvr>
                                      <p:to>
                                        <p:strVal val="visible"/>
                                      </p:to>
                                    </p:set>
                                    <p:animEffect transition="in" filter="dissolve">
                                      <p:cBhvr>
                                        <p:cTn id="27" dur="500"/>
                                        <p:tgtEl>
                                          <p:spTgt spid="94720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47209"/>
                                        </p:tgtEl>
                                        <p:attrNameLst>
                                          <p:attrName>style.visibility</p:attrName>
                                        </p:attrNameLst>
                                      </p:cBhvr>
                                      <p:to>
                                        <p:strVal val="visible"/>
                                      </p:to>
                                    </p:set>
                                    <p:animEffect transition="in" filter="dissolve">
                                      <p:cBhvr>
                                        <p:cTn id="32" dur="500"/>
                                        <p:tgtEl>
                                          <p:spTgt spid="94720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47210"/>
                                        </p:tgtEl>
                                        <p:attrNameLst>
                                          <p:attrName>style.visibility</p:attrName>
                                        </p:attrNameLst>
                                      </p:cBhvr>
                                      <p:to>
                                        <p:strVal val="visible"/>
                                      </p:to>
                                    </p:set>
                                    <p:animEffect transition="in" filter="dissolve">
                                      <p:cBhvr>
                                        <p:cTn id="37" dur="500"/>
                                        <p:tgtEl>
                                          <p:spTgt spid="947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9252" name="Object 4">
            <a:extLst>
              <a:ext uri="{FF2B5EF4-FFF2-40B4-BE49-F238E27FC236}">
                <a16:creationId xmlns:a16="http://schemas.microsoft.com/office/drawing/2014/main" id="{0003805D-904F-BD03-3C7A-77DE8AEE8C45}"/>
              </a:ext>
            </a:extLst>
          </p:cNvPr>
          <p:cNvGraphicFramePr>
            <a:graphicFrameLocks noChangeAspect="1"/>
          </p:cNvGraphicFramePr>
          <p:nvPr>
            <p:extLst>
              <p:ext uri="{D42A27DB-BD31-4B8C-83A1-F6EECF244321}">
                <p14:modId xmlns:p14="http://schemas.microsoft.com/office/powerpoint/2010/main" val="3518846303"/>
              </p:ext>
            </p:extLst>
          </p:nvPr>
        </p:nvGraphicFramePr>
        <p:xfrm>
          <a:off x="1619250" y="1174750"/>
          <a:ext cx="5468938" cy="1568450"/>
        </p:xfrm>
        <a:graphic>
          <a:graphicData uri="http://schemas.openxmlformats.org/presentationml/2006/ole">
            <mc:AlternateContent xmlns:mc="http://schemas.openxmlformats.org/markup-compatibility/2006">
              <mc:Choice xmlns:v="urn:schemas-microsoft-com:vml" Requires="v">
                <p:oleObj name="Equation" r:id="rId2" imgW="2120760" imgH="609480" progId="Equation.3">
                  <p:embed/>
                </p:oleObj>
              </mc:Choice>
              <mc:Fallback>
                <p:oleObj name="Equation" r:id="rId2" imgW="2120760" imgH="609480" progId="Equation.3">
                  <p:embed/>
                  <p:pic>
                    <p:nvPicPr>
                      <p:cNvPr id="949252" name="Object 4">
                        <a:extLst>
                          <a:ext uri="{FF2B5EF4-FFF2-40B4-BE49-F238E27FC236}">
                            <a16:creationId xmlns:a16="http://schemas.microsoft.com/office/drawing/2014/main" id="{0003805D-904F-BD03-3C7A-77DE8AEE8C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1174750"/>
                        <a:ext cx="5468938" cy="156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9253" name="Object 5">
            <a:extLst>
              <a:ext uri="{FF2B5EF4-FFF2-40B4-BE49-F238E27FC236}">
                <a16:creationId xmlns:a16="http://schemas.microsoft.com/office/drawing/2014/main" id="{1295D64F-9027-CA33-7084-59B6D2D8F6F1}"/>
              </a:ext>
            </a:extLst>
          </p:cNvPr>
          <p:cNvGraphicFramePr>
            <a:graphicFrameLocks noChangeAspect="1"/>
          </p:cNvGraphicFramePr>
          <p:nvPr>
            <p:extLst>
              <p:ext uri="{D42A27DB-BD31-4B8C-83A1-F6EECF244321}">
                <p14:modId xmlns:p14="http://schemas.microsoft.com/office/powerpoint/2010/main" val="1173259576"/>
              </p:ext>
            </p:extLst>
          </p:nvPr>
        </p:nvGraphicFramePr>
        <p:xfrm>
          <a:off x="1116013" y="2601913"/>
          <a:ext cx="6129337" cy="1208087"/>
        </p:xfrm>
        <a:graphic>
          <a:graphicData uri="http://schemas.openxmlformats.org/presentationml/2006/ole">
            <mc:AlternateContent xmlns:mc="http://schemas.openxmlformats.org/markup-compatibility/2006">
              <mc:Choice xmlns:v="urn:schemas-microsoft-com:vml" Requires="v">
                <p:oleObj name="Equation" r:id="rId4" imgW="2374560" imgH="469800" progId="Equation.3">
                  <p:embed/>
                </p:oleObj>
              </mc:Choice>
              <mc:Fallback>
                <p:oleObj name="Equation" r:id="rId4" imgW="2374560" imgH="469800" progId="Equation.3">
                  <p:embed/>
                  <p:pic>
                    <p:nvPicPr>
                      <p:cNvPr id="949253" name="Object 5">
                        <a:extLst>
                          <a:ext uri="{FF2B5EF4-FFF2-40B4-BE49-F238E27FC236}">
                            <a16:creationId xmlns:a16="http://schemas.microsoft.com/office/drawing/2014/main" id="{1295D64F-9027-CA33-7084-59B6D2D8F6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013" y="2601913"/>
                        <a:ext cx="6129337" cy="1208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49254" name="Object 6">
            <a:extLst>
              <a:ext uri="{FF2B5EF4-FFF2-40B4-BE49-F238E27FC236}">
                <a16:creationId xmlns:a16="http://schemas.microsoft.com/office/drawing/2014/main" id="{01C01403-C1F9-EC06-3431-3043C939D023}"/>
              </a:ext>
            </a:extLst>
          </p:cNvPr>
          <p:cNvGraphicFramePr>
            <a:graphicFrameLocks noChangeAspect="1"/>
          </p:cNvGraphicFramePr>
          <p:nvPr/>
        </p:nvGraphicFramePr>
        <p:xfrm>
          <a:off x="479425" y="3757613"/>
          <a:ext cx="7834313" cy="2709862"/>
        </p:xfrm>
        <a:graphic>
          <a:graphicData uri="http://schemas.openxmlformats.org/presentationml/2006/ole">
            <mc:AlternateContent xmlns:mc="http://schemas.openxmlformats.org/markup-compatibility/2006">
              <mc:Choice xmlns:v="urn:schemas-microsoft-com:vml" Requires="v">
                <p:oleObj name="Equation" r:id="rId6" imgW="3035160" imgH="1054080" progId="Equation.3">
                  <p:embed/>
                </p:oleObj>
              </mc:Choice>
              <mc:Fallback>
                <p:oleObj name="Equation" r:id="rId6" imgW="3035160" imgH="1054080" progId="Equation.3">
                  <p:embed/>
                  <p:pic>
                    <p:nvPicPr>
                      <p:cNvPr id="949254" name="Object 6">
                        <a:extLst>
                          <a:ext uri="{FF2B5EF4-FFF2-40B4-BE49-F238E27FC236}">
                            <a16:creationId xmlns:a16="http://schemas.microsoft.com/office/drawing/2014/main" id="{01C01403-C1F9-EC06-3431-3043C939D0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9425" y="3757613"/>
                        <a:ext cx="7834313" cy="2709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2EF557A-58C2-2699-FAE9-15ACFE88057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8325CF6-78CD-2D7F-9997-186357AB44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CD9EE8A-70C5-CD9D-0EF5-4121BFAFE70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A1C5241-0315-EF6B-D690-F4E383B0917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AAEB4F6A-28BB-6FE1-5B64-7884AF017C7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69DAF20-A8FF-0885-2AB1-0E4B0E0BAAC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0487912-CF6C-2F91-3649-F2404A5BE0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65E8BDD-7D95-9751-7F0B-776457EBD9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7ECA8C0-CC21-5AD0-5CF1-EB8888B1E47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41BAF4C-FDD1-78E1-7C29-B67B507E02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2330332-D045-688F-2DE4-6C0078A5017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5B03B6F-7713-E3B7-B374-DBAD51CAC859}"/>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B65B59D-5030-7219-E910-F32D430939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0F11C4BC-1D97-26F3-CF94-2744B2AD56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BD09B29-0A66-3D1B-B111-A24E38C3294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79385E0E-9B90-5DA9-8685-F29B0C6DFE4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486AB5A-08CC-121D-9677-68B8868C5D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BEB69C1-564C-739B-6ECB-1DC752FBD8A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ED47EDA-BE6B-DCF7-1C7C-0B765625D0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779DF493-B7A4-4E7F-7C35-8F0C7B16405E}"/>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49252"/>
                                        </p:tgtEl>
                                        <p:attrNameLst>
                                          <p:attrName>style.visibility</p:attrName>
                                        </p:attrNameLst>
                                      </p:cBhvr>
                                      <p:to>
                                        <p:strVal val="visible"/>
                                      </p:to>
                                    </p:set>
                                    <p:animEffect transition="in" filter="dissolve">
                                      <p:cBhvr>
                                        <p:cTn id="7" dur="500"/>
                                        <p:tgtEl>
                                          <p:spTgt spid="9492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49253"/>
                                        </p:tgtEl>
                                        <p:attrNameLst>
                                          <p:attrName>style.visibility</p:attrName>
                                        </p:attrNameLst>
                                      </p:cBhvr>
                                      <p:to>
                                        <p:strVal val="visible"/>
                                      </p:to>
                                    </p:set>
                                    <p:animEffect transition="in" filter="dissolve">
                                      <p:cBhvr>
                                        <p:cTn id="12" dur="500"/>
                                        <p:tgtEl>
                                          <p:spTgt spid="9492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49254"/>
                                        </p:tgtEl>
                                        <p:attrNameLst>
                                          <p:attrName>style.visibility</p:attrName>
                                        </p:attrNameLst>
                                      </p:cBhvr>
                                      <p:to>
                                        <p:strVal val="visible"/>
                                      </p:to>
                                    </p:set>
                                    <p:animEffect transition="in" filter="dissolve">
                                      <p:cBhvr>
                                        <p:cTn id="17" dur="500"/>
                                        <p:tgtEl>
                                          <p:spTgt spid="949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0276" name="Object 4">
            <a:extLst>
              <a:ext uri="{FF2B5EF4-FFF2-40B4-BE49-F238E27FC236}">
                <a16:creationId xmlns:a16="http://schemas.microsoft.com/office/drawing/2014/main" id="{22614782-AB26-3D3F-2519-A07AEA8C420D}"/>
              </a:ext>
            </a:extLst>
          </p:cNvPr>
          <p:cNvGraphicFramePr>
            <a:graphicFrameLocks noChangeAspect="1"/>
          </p:cNvGraphicFramePr>
          <p:nvPr>
            <p:extLst>
              <p:ext uri="{D42A27DB-BD31-4B8C-83A1-F6EECF244321}">
                <p14:modId xmlns:p14="http://schemas.microsoft.com/office/powerpoint/2010/main" val="4247537782"/>
              </p:ext>
            </p:extLst>
          </p:nvPr>
        </p:nvGraphicFramePr>
        <p:xfrm>
          <a:off x="611188" y="1217612"/>
          <a:ext cx="8118475" cy="2363788"/>
        </p:xfrm>
        <a:graphic>
          <a:graphicData uri="http://schemas.openxmlformats.org/presentationml/2006/ole">
            <mc:AlternateContent xmlns:mc="http://schemas.openxmlformats.org/markup-compatibility/2006">
              <mc:Choice xmlns:v="urn:schemas-microsoft-com:vml" Requires="v">
                <p:oleObj name="Equation" r:id="rId2" imgW="3606480" imgH="1054080" progId="Equation.3">
                  <p:embed/>
                </p:oleObj>
              </mc:Choice>
              <mc:Fallback>
                <p:oleObj name="Equation" r:id="rId2" imgW="3606480" imgH="1054080" progId="Equation.3">
                  <p:embed/>
                  <p:pic>
                    <p:nvPicPr>
                      <p:cNvPr id="950276" name="Object 4">
                        <a:extLst>
                          <a:ext uri="{FF2B5EF4-FFF2-40B4-BE49-F238E27FC236}">
                            <a16:creationId xmlns:a16="http://schemas.microsoft.com/office/drawing/2014/main" id="{22614782-AB26-3D3F-2519-A07AEA8C4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17612"/>
                        <a:ext cx="8118475" cy="2363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0277" name="Object 5">
            <a:extLst>
              <a:ext uri="{FF2B5EF4-FFF2-40B4-BE49-F238E27FC236}">
                <a16:creationId xmlns:a16="http://schemas.microsoft.com/office/drawing/2014/main" id="{A04970D4-FD43-A018-DB96-062BC1F51932}"/>
              </a:ext>
            </a:extLst>
          </p:cNvPr>
          <p:cNvGraphicFramePr>
            <a:graphicFrameLocks noChangeAspect="1"/>
          </p:cNvGraphicFramePr>
          <p:nvPr>
            <p:extLst>
              <p:ext uri="{D42A27DB-BD31-4B8C-83A1-F6EECF244321}">
                <p14:modId xmlns:p14="http://schemas.microsoft.com/office/powerpoint/2010/main" val="2367785012"/>
              </p:ext>
            </p:extLst>
          </p:nvPr>
        </p:nvGraphicFramePr>
        <p:xfrm>
          <a:off x="625475" y="3932238"/>
          <a:ext cx="7947025" cy="2392362"/>
        </p:xfrm>
        <a:graphic>
          <a:graphicData uri="http://schemas.openxmlformats.org/presentationml/2006/ole">
            <mc:AlternateContent xmlns:mc="http://schemas.openxmlformats.org/markup-compatibility/2006">
              <mc:Choice xmlns:v="urn:schemas-microsoft-com:vml" Requires="v">
                <p:oleObj name="Equation" r:id="rId4" imgW="3530520" imgH="1066680" progId="Equation.3">
                  <p:embed/>
                </p:oleObj>
              </mc:Choice>
              <mc:Fallback>
                <p:oleObj name="Equation" r:id="rId4" imgW="3530520" imgH="1066680" progId="Equation.3">
                  <p:embed/>
                  <p:pic>
                    <p:nvPicPr>
                      <p:cNvPr id="950277" name="Object 5">
                        <a:extLst>
                          <a:ext uri="{FF2B5EF4-FFF2-40B4-BE49-F238E27FC236}">
                            <a16:creationId xmlns:a16="http://schemas.microsoft.com/office/drawing/2014/main" id="{A04970D4-FD43-A018-DB96-062BC1F519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475" y="3932238"/>
                        <a:ext cx="7947025" cy="2392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410A075B-4368-8CA0-C2BD-8BAB4FFED2C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723C8EC3-0822-6234-46B4-FB4877F8EE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0143361D-87BB-4DB0-9249-3AAF896C8A7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44F0B41-81DF-8F71-B8C2-EA6A808E650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C99ABE9F-B451-6AC6-37A3-AE60806D936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703D0D3-343C-4D85-571F-9D77DB2F847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55F4DF4-C18D-B069-FB8C-D6720FEDFE1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0F32DBE-35F5-091B-C343-1AF37E70A9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D7E4708-1D3B-6099-275C-D68190361FB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5765534-EF2A-157B-0A39-E305FAE83F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841743B-E9FB-68B9-7086-334DDA1E225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8E2F2A1-2452-D50B-A626-C4FC69BA12C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BF51281-4D30-9C3D-6956-762F3E0C672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769A112-DEA6-9D5A-DFB6-345CFF174ED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E3C6DF5-748E-5711-BB31-BB65656C5F7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18CEC36-FEA8-2DA5-759B-911688C92E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285322F-5BCD-0B66-7145-358B12B31E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A4F00B1-4191-B838-45AF-655FBE4E8E6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66F9262-8808-F7BC-3AC0-F7FC872F84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CA31E2BD-984E-3FDC-1009-FFA05F8B96E5}"/>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50276"/>
                                        </p:tgtEl>
                                        <p:attrNameLst>
                                          <p:attrName>style.visibility</p:attrName>
                                        </p:attrNameLst>
                                      </p:cBhvr>
                                      <p:to>
                                        <p:strVal val="visible"/>
                                      </p:to>
                                    </p:set>
                                    <p:animEffect transition="in" filter="dissolve">
                                      <p:cBhvr>
                                        <p:cTn id="7" dur="500"/>
                                        <p:tgtEl>
                                          <p:spTgt spid="9502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50277"/>
                                        </p:tgtEl>
                                        <p:attrNameLst>
                                          <p:attrName>style.visibility</p:attrName>
                                        </p:attrNameLst>
                                      </p:cBhvr>
                                      <p:to>
                                        <p:strVal val="visible"/>
                                      </p:to>
                                    </p:set>
                                    <p:animEffect transition="in" filter="dissolve">
                                      <p:cBhvr>
                                        <p:cTn id="12" dur="500"/>
                                        <p:tgtEl>
                                          <p:spTgt spid="950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1300" name="Object 4">
            <a:extLst>
              <a:ext uri="{FF2B5EF4-FFF2-40B4-BE49-F238E27FC236}">
                <a16:creationId xmlns:a16="http://schemas.microsoft.com/office/drawing/2014/main" id="{0E72B570-EF77-573A-2340-737FF0E5C487}"/>
              </a:ext>
            </a:extLst>
          </p:cNvPr>
          <p:cNvGraphicFramePr>
            <a:graphicFrameLocks noChangeAspect="1"/>
          </p:cNvGraphicFramePr>
          <p:nvPr>
            <p:extLst>
              <p:ext uri="{D42A27DB-BD31-4B8C-83A1-F6EECF244321}">
                <p14:modId xmlns:p14="http://schemas.microsoft.com/office/powerpoint/2010/main" val="2063949644"/>
              </p:ext>
            </p:extLst>
          </p:nvPr>
        </p:nvGraphicFramePr>
        <p:xfrm>
          <a:off x="428625" y="1284287"/>
          <a:ext cx="8505825" cy="1763713"/>
        </p:xfrm>
        <a:graphic>
          <a:graphicData uri="http://schemas.openxmlformats.org/presentationml/2006/ole">
            <mc:AlternateContent xmlns:mc="http://schemas.openxmlformats.org/markup-compatibility/2006">
              <mc:Choice xmlns:v="urn:schemas-microsoft-com:vml" Requires="v">
                <p:oleObj name="Equation" r:id="rId2" imgW="4025880" imgH="838080" progId="Equation.3">
                  <p:embed/>
                </p:oleObj>
              </mc:Choice>
              <mc:Fallback>
                <p:oleObj name="Equation" r:id="rId2" imgW="4025880" imgH="838080" progId="Equation.3">
                  <p:embed/>
                  <p:pic>
                    <p:nvPicPr>
                      <p:cNvPr id="951300" name="Object 4">
                        <a:extLst>
                          <a:ext uri="{FF2B5EF4-FFF2-40B4-BE49-F238E27FC236}">
                            <a16:creationId xmlns:a16="http://schemas.microsoft.com/office/drawing/2014/main" id="{0E72B570-EF77-573A-2340-737FF0E5C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1284287"/>
                        <a:ext cx="8505825" cy="1763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51301" name="Rectangle 5">
            <a:extLst>
              <a:ext uri="{FF2B5EF4-FFF2-40B4-BE49-F238E27FC236}">
                <a16:creationId xmlns:a16="http://schemas.microsoft.com/office/drawing/2014/main" id="{051EFAE5-B0FB-1349-D12E-62A5A7403B6F}"/>
              </a:ext>
            </a:extLst>
          </p:cNvPr>
          <p:cNvSpPr>
            <a:spLocks noChangeArrowheads="1"/>
          </p:cNvSpPr>
          <p:nvPr/>
        </p:nvSpPr>
        <p:spPr bwMode="auto">
          <a:xfrm>
            <a:off x="468313" y="3036887"/>
            <a:ext cx="8280400" cy="344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dirty="0"/>
              <a:t>This equation is extremely useful and can be used in a number of different ways.</a:t>
            </a:r>
          </a:p>
          <a:p>
            <a:r>
              <a:rPr lang="en-US" altLang="en-US" sz="2400" b="0" dirty="0"/>
              <a:t>For a particular gas and known inlet conditions one can specify values of </a:t>
            </a:r>
            <a:r>
              <a:rPr lang="en-US" altLang="en-US" sz="2400" b="0" dirty="0">
                <a:latin typeface="Symbol" panose="05050102010706020507" pitchFamily="18" charset="2"/>
              </a:rPr>
              <a:t>g,</a:t>
            </a:r>
            <a:r>
              <a:rPr lang="en-US" altLang="en-US" sz="2400" b="0" dirty="0"/>
              <a:t> R, p</a:t>
            </a:r>
            <a:r>
              <a:rPr lang="en-US" altLang="en-US" sz="2400" b="0" baseline="-25000" dirty="0"/>
              <a:t>01 </a:t>
            </a:r>
            <a:r>
              <a:rPr lang="en-US" altLang="en-US" sz="2400" b="0" dirty="0"/>
              <a:t>and T</a:t>
            </a:r>
            <a:r>
              <a:rPr lang="en-US" altLang="en-US" sz="2400" b="0" baseline="-25000" dirty="0"/>
              <a:t>01</a:t>
            </a:r>
            <a:r>
              <a:rPr lang="en-US" altLang="en-US" sz="2400" b="0" dirty="0"/>
              <a:t> and obtain </a:t>
            </a:r>
            <a:r>
              <a:rPr lang="en-US" altLang="en-US" sz="2400" b="0" i="1" dirty="0"/>
              <a:t>f(M</a:t>
            </a:r>
            <a:r>
              <a:rPr lang="en-US" altLang="en-US" sz="2400" b="0" i="1" baseline="-25000" dirty="0"/>
              <a:t>rt1</a:t>
            </a:r>
            <a:r>
              <a:rPr lang="en-US" altLang="en-US" sz="2400" b="0" i="1" dirty="0"/>
              <a:t>)</a:t>
            </a:r>
            <a:r>
              <a:rPr lang="en-US" altLang="en-US" sz="2400" b="0" dirty="0"/>
              <a:t>  as a function of </a:t>
            </a:r>
            <a:r>
              <a:rPr lang="en-US" altLang="en-US" sz="2400" b="0" i="1" dirty="0"/>
              <a:t>M</a:t>
            </a:r>
            <a:r>
              <a:rPr lang="en-US" altLang="en-US" sz="2400" b="0" i="1" baseline="-25000" dirty="0"/>
              <a:t>rt1</a:t>
            </a:r>
            <a:r>
              <a:rPr lang="en-US" altLang="en-US" sz="2400" b="0" dirty="0"/>
              <a:t> and </a:t>
            </a:r>
            <a:r>
              <a:rPr lang="en-US" altLang="en-US" sz="2400" b="0" dirty="0">
                <a:latin typeface="Symbol" panose="05050102010706020507" pitchFamily="18" charset="2"/>
              </a:rPr>
              <a:t>b</a:t>
            </a:r>
            <a:r>
              <a:rPr lang="en-US" altLang="en-US" sz="2400" b="0" baseline="-25000" dirty="0"/>
              <a:t>t1</a:t>
            </a:r>
            <a:r>
              <a:rPr lang="en-US" altLang="en-US" sz="2400" b="0" dirty="0"/>
              <a:t>. </a:t>
            </a:r>
          </a:p>
          <a:p>
            <a:r>
              <a:rPr lang="en-US" altLang="en-US" sz="2400" b="0" dirty="0"/>
              <a:t>By specifying a particular value of </a:t>
            </a:r>
            <a:r>
              <a:rPr lang="en-US" altLang="en-US" sz="2400" b="0" i="1" dirty="0"/>
              <a:t>M</a:t>
            </a:r>
            <a:r>
              <a:rPr lang="en-US" altLang="en-US" sz="2400" b="0" i="1" baseline="-25000" dirty="0"/>
              <a:t>rt1</a:t>
            </a:r>
            <a:r>
              <a:rPr lang="en-US" altLang="en-US" sz="2400" b="0" dirty="0"/>
              <a:t> as a limit, the optimum value of </a:t>
            </a:r>
            <a:r>
              <a:rPr lang="en-US" altLang="en-US" b="0" dirty="0">
                <a:latin typeface="Symbol" panose="05050102010706020507" pitchFamily="18" charset="2"/>
              </a:rPr>
              <a:t>b</a:t>
            </a:r>
            <a:r>
              <a:rPr lang="en-US" altLang="en-US" b="0" baseline="-25000" dirty="0"/>
              <a:t>t1</a:t>
            </a:r>
            <a:r>
              <a:rPr lang="en-US" altLang="en-US" dirty="0"/>
              <a:t> </a:t>
            </a:r>
            <a:r>
              <a:rPr lang="en-US" altLang="en-US" sz="2400" b="0" dirty="0"/>
              <a:t>for maximum mass flow can be found. </a:t>
            </a:r>
          </a:p>
          <a:p>
            <a:r>
              <a:rPr lang="en-US" altLang="en-US" sz="2400" b="0" dirty="0"/>
              <a:t>A graphical procedure is the simplest method of </a:t>
            </a:r>
            <a:r>
              <a:rPr lang="en-US" altLang="en-US" sz="2400" b="0" dirty="0" err="1"/>
              <a:t>optimising</a:t>
            </a:r>
            <a:r>
              <a:rPr lang="en-US" altLang="en-US" sz="2400" b="0" dirty="0"/>
              <a:t>  as illustrated below.</a:t>
            </a:r>
          </a:p>
        </p:txBody>
      </p:sp>
      <p:grpSp>
        <p:nvGrpSpPr>
          <p:cNvPr id="2" name="Group 1">
            <a:extLst>
              <a:ext uri="{FF2B5EF4-FFF2-40B4-BE49-F238E27FC236}">
                <a16:creationId xmlns:a16="http://schemas.microsoft.com/office/drawing/2014/main" id="{7C7F9D6F-CF16-EF24-86D8-677C2647318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417FF84-1CFC-64CB-17CA-C482BCF0DF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C66FCE90-FFD9-803F-642F-0B503828F47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7B7B938-7E2E-8EEF-C2BD-3B126C82146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23277A1-B4B5-A25A-9000-58D8DAE702E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A9EC169-AD63-C78E-AAA9-4537AF9D5EC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8BA04A7-B75B-DB08-46D5-56657F8C18A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D1B2C12-8707-E317-4F84-463B852D877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42FE6F8-12A8-91D8-4957-159A54D6C7E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C60DB75-DD25-8AD1-C195-EBCBD723F5B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75535DB-0327-7ED7-AEF2-A45127442BD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9572D68-5C11-104A-0869-D2993C94702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99FA1A9-12D3-6DD2-A886-E59E9EF491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0957F75-5BD3-B252-92B0-7B8DCAC38E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913E568-D1BE-EC79-9224-5519EBC23BF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855A0A7-3624-5A26-A641-DA4DA364B5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CD93717-C88C-DDD9-9B2A-13AC67C4AD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44A2A10-29B0-1017-8E26-4B0CBA64477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2C68B6D-06F8-81CE-E42E-0019AA33FF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E3C34BDF-8C9D-54D8-6C80-2E1D3C581B87}"/>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51300"/>
                                        </p:tgtEl>
                                        <p:attrNameLst>
                                          <p:attrName>style.visibility</p:attrName>
                                        </p:attrNameLst>
                                      </p:cBhvr>
                                      <p:to>
                                        <p:strVal val="visible"/>
                                      </p:to>
                                    </p:set>
                                    <p:animEffect transition="in" filter="dissolve">
                                      <p:cBhvr>
                                        <p:cTn id="7" dur="500"/>
                                        <p:tgtEl>
                                          <p:spTgt spid="951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51301">
                                            <p:txEl>
                                              <p:pRg st="0" end="0"/>
                                            </p:txEl>
                                          </p:spTgt>
                                        </p:tgtEl>
                                        <p:attrNameLst>
                                          <p:attrName>style.visibility</p:attrName>
                                        </p:attrNameLst>
                                      </p:cBhvr>
                                      <p:to>
                                        <p:strVal val="visible"/>
                                      </p:to>
                                    </p:set>
                                    <p:animEffect transition="in" filter="dissolve">
                                      <p:cBhvr>
                                        <p:cTn id="12" dur="500"/>
                                        <p:tgtEl>
                                          <p:spTgt spid="95130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51301">
                                            <p:txEl>
                                              <p:pRg st="1" end="1"/>
                                            </p:txEl>
                                          </p:spTgt>
                                        </p:tgtEl>
                                        <p:attrNameLst>
                                          <p:attrName>style.visibility</p:attrName>
                                        </p:attrNameLst>
                                      </p:cBhvr>
                                      <p:to>
                                        <p:strVal val="visible"/>
                                      </p:to>
                                    </p:set>
                                    <p:animEffect transition="in" filter="dissolve">
                                      <p:cBhvr>
                                        <p:cTn id="17" dur="500"/>
                                        <p:tgtEl>
                                          <p:spTgt spid="95130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51301">
                                            <p:txEl>
                                              <p:pRg st="2" end="2"/>
                                            </p:txEl>
                                          </p:spTgt>
                                        </p:tgtEl>
                                        <p:attrNameLst>
                                          <p:attrName>style.visibility</p:attrName>
                                        </p:attrNameLst>
                                      </p:cBhvr>
                                      <p:to>
                                        <p:strVal val="visible"/>
                                      </p:to>
                                    </p:set>
                                    <p:animEffect transition="in" filter="dissolve">
                                      <p:cBhvr>
                                        <p:cTn id="22" dur="500"/>
                                        <p:tgtEl>
                                          <p:spTgt spid="95130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51301">
                                            <p:txEl>
                                              <p:pRg st="3" end="3"/>
                                            </p:txEl>
                                          </p:spTgt>
                                        </p:tgtEl>
                                        <p:attrNameLst>
                                          <p:attrName>style.visibility</p:attrName>
                                        </p:attrNameLst>
                                      </p:cBhvr>
                                      <p:to>
                                        <p:strVal val="visible"/>
                                      </p:to>
                                    </p:set>
                                    <p:animEffect transition="in" filter="dissolve">
                                      <p:cBhvr>
                                        <p:cTn id="27" dur="500"/>
                                        <p:tgtEl>
                                          <p:spTgt spid="9513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30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24" name="Object 4">
            <a:extLst>
              <a:ext uri="{FF2B5EF4-FFF2-40B4-BE49-F238E27FC236}">
                <a16:creationId xmlns:a16="http://schemas.microsoft.com/office/drawing/2014/main" id="{E1E715F5-FC9A-B4EE-CF21-CAD9DBDB7B9D}"/>
              </a:ext>
            </a:extLst>
          </p:cNvPr>
          <p:cNvGraphicFramePr>
            <a:graphicFrameLocks noChangeAspect="1"/>
          </p:cNvGraphicFramePr>
          <p:nvPr>
            <p:extLst>
              <p:ext uri="{D42A27DB-BD31-4B8C-83A1-F6EECF244321}">
                <p14:modId xmlns:p14="http://schemas.microsoft.com/office/powerpoint/2010/main" val="1040926179"/>
              </p:ext>
            </p:extLst>
          </p:nvPr>
        </p:nvGraphicFramePr>
        <p:xfrm>
          <a:off x="900114" y="1219200"/>
          <a:ext cx="8164432" cy="5454650"/>
        </p:xfrm>
        <a:graphic>
          <a:graphicData uri="http://schemas.openxmlformats.org/presentationml/2006/ole">
            <mc:AlternateContent xmlns:mc="http://schemas.openxmlformats.org/markup-compatibility/2006">
              <mc:Choice xmlns:v="urn:schemas-microsoft-com:vml" Requires="v">
                <p:oleObj name="Bitmap Image" r:id="rId2" imgW="3877216" imgH="3629532" progId="Paint.Picture">
                  <p:embed/>
                </p:oleObj>
              </mc:Choice>
              <mc:Fallback>
                <p:oleObj name="Bitmap Image" r:id="rId2" imgW="3877216" imgH="3629532" progId="Paint.Picture">
                  <p:embed/>
                  <p:pic>
                    <p:nvPicPr>
                      <p:cNvPr id="952324" name="Object 4">
                        <a:extLst>
                          <a:ext uri="{FF2B5EF4-FFF2-40B4-BE49-F238E27FC236}">
                            <a16:creationId xmlns:a16="http://schemas.microsoft.com/office/drawing/2014/main" id="{E1E715F5-FC9A-B4EE-CF21-CAD9DBDB7B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4" y="1219200"/>
                        <a:ext cx="8164432" cy="5454650"/>
                      </a:xfrm>
                      <a:prstGeom prst="rect">
                        <a:avLst/>
                      </a:prstGeom>
                      <a:noFill/>
                      <a:ln>
                        <a:noFill/>
                      </a:ln>
                      <a:effectLst/>
                    </p:spPr>
                  </p:pic>
                </p:oleObj>
              </mc:Fallback>
            </mc:AlternateContent>
          </a:graphicData>
        </a:graphic>
      </p:graphicFrame>
      <p:sp>
        <p:nvSpPr>
          <p:cNvPr id="952325" name="Text Box 5">
            <a:extLst>
              <a:ext uri="{FF2B5EF4-FFF2-40B4-BE49-F238E27FC236}">
                <a16:creationId xmlns:a16="http://schemas.microsoft.com/office/drawing/2014/main" id="{968FF0B2-BA24-AB9D-6EE9-FB8B54BFCC0F}"/>
              </a:ext>
            </a:extLst>
          </p:cNvPr>
          <p:cNvSpPr txBox="1">
            <a:spLocks noChangeArrowheads="1"/>
          </p:cNvSpPr>
          <p:nvPr/>
        </p:nvSpPr>
        <p:spPr bwMode="auto">
          <a:xfrm>
            <a:off x="1600200" y="5970588"/>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80</a:t>
            </a:r>
          </a:p>
        </p:txBody>
      </p:sp>
      <p:sp>
        <p:nvSpPr>
          <p:cNvPr id="952326" name="Text Box 6">
            <a:extLst>
              <a:ext uri="{FF2B5EF4-FFF2-40B4-BE49-F238E27FC236}">
                <a16:creationId xmlns:a16="http://schemas.microsoft.com/office/drawing/2014/main" id="{D5516894-4B9B-FD85-2C5C-7898CD1D4FAA}"/>
              </a:ext>
            </a:extLst>
          </p:cNvPr>
          <p:cNvSpPr txBox="1">
            <a:spLocks noChangeArrowheads="1"/>
          </p:cNvSpPr>
          <p:nvPr/>
        </p:nvSpPr>
        <p:spPr bwMode="auto">
          <a:xfrm>
            <a:off x="7164388" y="5949950"/>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10</a:t>
            </a:r>
          </a:p>
        </p:txBody>
      </p:sp>
      <p:sp>
        <p:nvSpPr>
          <p:cNvPr id="952327" name="Text Box 7">
            <a:extLst>
              <a:ext uri="{FF2B5EF4-FFF2-40B4-BE49-F238E27FC236}">
                <a16:creationId xmlns:a16="http://schemas.microsoft.com/office/drawing/2014/main" id="{4F05D221-F675-6861-6AA0-D0453AB3A2EB}"/>
              </a:ext>
            </a:extLst>
          </p:cNvPr>
          <p:cNvSpPr txBox="1">
            <a:spLocks noChangeArrowheads="1"/>
          </p:cNvSpPr>
          <p:nvPr/>
        </p:nvSpPr>
        <p:spPr bwMode="auto">
          <a:xfrm>
            <a:off x="2627313" y="1773238"/>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60</a:t>
            </a:r>
          </a:p>
        </p:txBody>
      </p:sp>
      <p:sp>
        <p:nvSpPr>
          <p:cNvPr id="952328" name="Text Box 8">
            <a:extLst>
              <a:ext uri="{FF2B5EF4-FFF2-40B4-BE49-F238E27FC236}">
                <a16:creationId xmlns:a16="http://schemas.microsoft.com/office/drawing/2014/main" id="{5F3F8DB2-C5D6-117D-7E40-A3B568AD9162}"/>
              </a:ext>
            </a:extLst>
          </p:cNvPr>
          <p:cNvSpPr txBox="1">
            <a:spLocks noChangeArrowheads="1"/>
          </p:cNvSpPr>
          <p:nvPr/>
        </p:nvSpPr>
        <p:spPr bwMode="auto">
          <a:xfrm>
            <a:off x="3059113" y="4221163"/>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90</a:t>
            </a:r>
          </a:p>
        </p:txBody>
      </p:sp>
      <p:sp>
        <p:nvSpPr>
          <p:cNvPr id="952329" name="Text Box 9">
            <a:extLst>
              <a:ext uri="{FF2B5EF4-FFF2-40B4-BE49-F238E27FC236}">
                <a16:creationId xmlns:a16="http://schemas.microsoft.com/office/drawing/2014/main" id="{EB7F57D3-62CC-66AB-017A-2A5F3C987C77}"/>
              </a:ext>
            </a:extLst>
          </p:cNvPr>
          <p:cNvSpPr txBox="1">
            <a:spLocks noChangeArrowheads="1"/>
          </p:cNvSpPr>
          <p:nvPr/>
        </p:nvSpPr>
        <p:spPr bwMode="auto">
          <a:xfrm rot="16200000">
            <a:off x="71438" y="3133724"/>
            <a:ext cx="11382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i="1" dirty="0"/>
              <a:t>f(M</a:t>
            </a:r>
            <a:r>
              <a:rPr lang="en-US" altLang="en-US" i="1" baseline="-25000" dirty="0"/>
              <a:t>rt1</a:t>
            </a:r>
            <a:r>
              <a:rPr lang="en-US" altLang="en-US" i="1" dirty="0"/>
              <a:t>)</a:t>
            </a:r>
          </a:p>
        </p:txBody>
      </p:sp>
      <p:sp>
        <p:nvSpPr>
          <p:cNvPr id="952330" name="Text Box 10">
            <a:extLst>
              <a:ext uri="{FF2B5EF4-FFF2-40B4-BE49-F238E27FC236}">
                <a16:creationId xmlns:a16="http://schemas.microsoft.com/office/drawing/2014/main" id="{1E2EA220-F4C0-4A4A-8815-DB71B8E3E7A3}"/>
              </a:ext>
            </a:extLst>
          </p:cNvPr>
          <p:cNvSpPr txBox="1">
            <a:spLocks noChangeArrowheads="1"/>
          </p:cNvSpPr>
          <p:nvPr/>
        </p:nvSpPr>
        <p:spPr bwMode="auto">
          <a:xfrm>
            <a:off x="3924300" y="5949950"/>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50</a:t>
            </a:r>
          </a:p>
        </p:txBody>
      </p:sp>
      <p:sp>
        <p:nvSpPr>
          <p:cNvPr id="952331" name="Text Box 11">
            <a:extLst>
              <a:ext uri="{FF2B5EF4-FFF2-40B4-BE49-F238E27FC236}">
                <a16:creationId xmlns:a16="http://schemas.microsoft.com/office/drawing/2014/main" id="{0FD45FF8-702A-768D-B503-0F1FDE1D4737}"/>
              </a:ext>
            </a:extLst>
          </p:cNvPr>
          <p:cNvSpPr txBox="1">
            <a:spLocks noChangeArrowheads="1"/>
          </p:cNvSpPr>
          <p:nvPr/>
        </p:nvSpPr>
        <p:spPr bwMode="auto">
          <a:xfrm>
            <a:off x="5508625" y="5949950"/>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30</a:t>
            </a:r>
          </a:p>
        </p:txBody>
      </p:sp>
      <p:grpSp>
        <p:nvGrpSpPr>
          <p:cNvPr id="2" name="Group 1">
            <a:extLst>
              <a:ext uri="{FF2B5EF4-FFF2-40B4-BE49-F238E27FC236}">
                <a16:creationId xmlns:a16="http://schemas.microsoft.com/office/drawing/2014/main" id="{B9FB08DE-8B9F-573B-6C88-9E0748239A9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DC0C1CE-597D-D97C-CE49-2DEAD84A2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99E454A-74F4-FB6A-5363-841A8446669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9B89DC0-2F8A-398A-F261-33483EB0B8A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5608274-35BB-E1BF-28C5-1D21AE64775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8C612624-6D8E-28EB-F6AC-DA9BF66B2AD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4EF4164-85F4-5D13-D5AA-7304A139B4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2B5A0BC-74BF-67B1-316C-3286A3B8B75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F8C26A2-37D6-CEC4-343E-1E6F239D55F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5B722FD-02E3-C75B-9216-CFCAA38032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5F1DD5B-C15A-BDC0-A70C-7FE20260C58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A4E156C-FAAD-9787-38AC-2B843D65C9C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C08D3DE-7029-B801-DB63-B5731C6EB0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AF77156-C17D-B35C-FA7F-442E9C1B53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324D366-7DB7-B119-D8E1-AADEB9BE783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7E9C301-5CD0-A795-B638-073E92D84B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FAA5B5C-C7D0-C430-4CFD-80A7224E126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6D7F6A8-3106-5642-484F-8DB431BABCA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CC6774-F89D-8EE9-4B2C-54AA6A6D3B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E6FE8E83-4F04-3FEE-A774-F2E9DD75499B}"/>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Compact  design of a centrifugal compressor inlet</a:t>
            </a:r>
            <a:endParaRPr lang="en-US" altLang="en-US" sz="2800" kern="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346" name="Rectangle 2">
            <a:extLst>
              <a:ext uri="{FF2B5EF4-FFF2-40B4-BE49-F238E27FC236}">
                <a16:creationId xmlns:a16="http://schemas.microsoft.com/office/drawing/2014/main" id="{819A6214-984A-7C2C-CCF2-38B2C3B7685B}"/>
              </a:ext>
            </a:extLst>
          </p:cNvPr>
          <p:cNvSpPr>
            <a:spLocks noGrp="1" noChangeArrowheads="1"/>
          </p:cNvSpPr>
          <p:nvPr>
            <p:ph type="title"/>
          </p:nvPr>
        </p:nvSpPr>
        <p:spPr>
          <a:xfrm>
            <a:off x="684213" y="487362"/>
            <a:ext cx="7772400" cy="503238"/>
          </a:xfrm>
        </p:spPr>
        <p:txBody>
          <a:bodyPr/>
          <a:lstStyle/>
          <a:p>
            <a:r>
              <a:rPr lang="en-US" altLang="en-US" sz="2800" dirty="0" err="1"/>
              <a:t>Prewhirl</a:t>
            </a:r>
            <a:r>
              <a:rPr lang="en-US" altLang="en-US" sz="2800" dirty="0"/>
              <a:t> at Entry to an Impeller</a:t>
            </a:r>
          </a:p>
        </p:txBody>
      </p:sp>
      <p:sp>
        <p:nvSpPr>
          <p:cNvPr id="953347" name="Rectangle 3">
            <a:extLst>
              <a:ext uri="{FF2B5EF4-FFF2-40B4-BE49-F238E27FC236}">
                <a16:creationId xmlns:a16="http://schemas.microsoft.com/office/drawing/2014/main" id="{51ED8391-6B2A-CBE1-501E-F881108DA507}"/>
              </a:ext>
            </a:extLst>
          </p:cNvPr>
          <p:cNvSpPr>
            <a:spLocks noGrp="1" noChangeArrowheads="1"/>
          </p:cNvSpPr>
          <p:nvPr>
            <p:ph type="body" idx="1"/>
          </p:nvPr>
        </p:nvSpPr>
        <p:spPr>
          <a:xfrm>
            <a:off x="304800" y="2971332"/>
            <a:ext cx="5466044" cy="3581868"/>
          </a:xfrm>
        </p:spPr>
        <p:txBody>
          <a:bodyPr/>
          <a:lstStyle/>
          <a:p>
            <a:pPr>
              <a:lnSpc>
                <a:spcPct val="90000"/>
              </a:lnSpc>
            </a:pPr>
            <a:r>
              <a:rPr lang="en-US" altLang="en-US" sz="2400" dirty="0">
                <a:latin typeface="Times New Roman" panose="02020603050405020304" pitchFamily="18" charset="0"/>
                <a:cs typeface="Times New Roman" panose="02020603050405020304" pitchFamily="18" charset="0"/>
              </a:rPr>
              <a:t>Introducing positive </a:t>
            </a:r>
            <a:r>
              <a:rPr lang="en-US" altLang="en-US" sz="2400" dirty="0" err="1">
                <a:latin typeface="Times New Roman" panose="02020603050405020304" pitchFamily="18" charset="0"/>
                <a:cs typeface="Times New Roman" panose="02020603050405020304" pitchFamily="18" charset="0"/>
              </a:rPr>
              <a:t>prewhirl</a:t>
            </a:r>
            <a:r>
              <a:rPr lang="en-US" altLang="en-US" sz="2400" dirty="0">
                <a:latin typeface="Times New Roman" panose="02020603050405020304" pitchFamily="18" charset="0"/>
                <a:cs typeface="Times New Roman" panose="02020603050405020304" pitchFamily="18" charset="0"/>
              </a:rPr>
              <a:t> (i.e. in the direction of impeller rotation) can give a significant reduction of the inlet Mach number </a:t>
            </a:r>
            <a:r>
              <a:rPr lang="en-US" altLang="en-US" sz="2400" i="1" dirty="0">
                <a:latin typeface="Times New Roman" panose="02020603050405020304" pitchFamily="18" charset="0"/>
                <a:cs typeface="Times New Roman" panose="02020603050405020304" pitchFamily="18" charset="0"/>
              </a:rPr>
              <a:t>M</a:t>
            </a:r>
            <a:r>
              <a:rPr lang="en-US" altLang="en-US" sz="2400" i="1" baseline="-25000" dirty="0">
                <a:latin typeface="Times New Roman" panose="02020603050405020304" pitchFamily="18" charset="0"/>
                <a:cs typeface="Times New Roman" panose="02020603050405020304" pitchFamily="18" charset="0"/>
              </a:rPr>
              <a:t>r1</a:t>
            </a:r>
            <a:r>
              <a:rPr lang="en-US" altLang="en-US" sz="2400" dirty="0">
                <a:latin typeface="Times New Roman" panose="02020603050405020304" pitchFamily="18" charset="0"/>
                <a:cs typeface="Times New Roman" panose="02020603050405020304" pitchFamily="18" charset="0"/>
              </a:rPr>
              <a:t> but, reduces the specific work done on the gas. </a:t>
            </a:r>
          </a:p>
          <a:p>
            <a:pPr>
              <a:lnSpc>
                <a:spcPct val="90000"/>
              </a:lnSpc>
            </a:pPr>
            <a:r>
              <a:rPr lang="en-US" altLang="en-US" sz="2400" dirty="0" err="1">
                <a:latin typeface="Times New Roman" panose="02020603050405020304" pitchFamily="18" charset="0"/>
                <a:cs typeface="Times New Roman" panose="02020603050405020304" pitchFamily="18" charset="0"/>
              </a:rPr>
              <a:t>Prewhirl</a:t>
            </a:r>
            <a:r>
              <a:rPr lang="en-US" altLang="en-US" sz="2400" dirty="0">
                <a:latin typeface="Times New Roman" panose="02020603050405020304" pitchFamily="18" charset="0"/>
                <a:cs typeface="Times New Roman" panose="02020603050405020304" pitchFamily="18" charset="0"/>
              </a:rPr>
              <a:t> is obtained by fitting guide vanes upstream of the impeller. </a:t>
            </a:r>
          </a:p>
          <a:p>
            <a:pPr>
              <a:lnSpc>
                <a:spcPct val="90000"/>
              </a:lnSpc>
            </a:pPr>
            <a:r>
              <a:rPr lang="en-US" altLang="en-US" sz="2400" dirty="0">
                <a:latin typeface="Times New Roman" panose="02020603050405020304" pitchFamily="18" charset="0"/>
                <a:cs typeface="Times New Roman" panose="02020603050405020304" pitchFamily="18" charset="0"/>
              </a:rPr>
              <a:t>Guide vanes are designed to produce either a free-vortex or a forced-vortex velocity distribution.</a:t>
            </a:r>
          </a:p>
        </p:txBody>
      </p:sp>
      <p:grpSp>
        <p:nvGrpSpPr>
          <p:cNvPr id="2" name="Group 1">
            <a:extLst>
              <a:ext uri="{FF2B5EF4-FFF2-40B4-BE49-F238E27FC236}">
                <a16:creationId xmlns:a16="http://schemas.microsoft.com/office/drawing/2014/main" id="{850C92E8-0C9F-E8BB-E414-F1EE4256728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E132CDC-D457-C73C-FF88-6F20D021C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D9F1E9C-C632-ED06-57DF-78EC8EC3BD9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2F9A053-B451-A329-A035-DFA6E5AF5B0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C9E7A0B-8CC8-B7E9-8747-6FE0354DBC4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B2A1379-F333-EE24-763C-82FA2CBBE80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B33FA86-F248-F597-EDFC-C35D1162FF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DB31C42-DF8B-2A0C-F005-E14B2B99A3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C29FDA7-A390-72BF-974B-18F054CEA8A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8F0F087-60C9-7C34-381F-1B63B7A9B5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B95513E-4F05-0CF8-1B7C-B19902C5E0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890F80A-5E0A-97D8-4D27-C55275109E2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F9B855A-98EE-F67E-3029-5A3EDF2AE00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BDFB792-35A5-D130-792F-23B4AE3883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84D0D84-0252-54D6-FE2D-1D89595B234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EBD14E9-BA4E-2E06-4876-276D2BEADE2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97735E1-4AFF-DCBE-1F0F-F8420B1627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6C84C6A-6789-3716-8FA2-E8DED8EB89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E29889C-8ECB-8301-C379-149FDCA6D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2" name="Picture 21">
            <a:extLst>
              <a:ext uri="{FF2B5EF4-FFF2-40B4-BE49-F238E27FC236}">
                <a16:creationId xmlns:a16="http://schemas.microsoft.com/office/drawing/2014/main" id="{14309CFE-5FED-7391-361C-A3204047A39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4000" contrast="61000"/>
                    </a14:imgEffect>
                  </a14:imgLayer>
                </a14:imgProps>
              </a:ext>
            </a:extLst>
          </a:blip>
          <a:stretch>
            <a:fillRect/>
          </a:stretch>
        </p:blipFill>
        <p:spPr>
          <a:xfrm>
            <a:off x="5800290" y="1219200"/>
            <a:ext cx="3115110" cy="33532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53347">
                                            <p:txEl>
                                              <p:pRg st="0" end="0"/>
                                            </p:txEl>
                                          </p:spTgt>
                                        </p:tgtEl>
                                        <p:attrNameLst>
                                          <p:attrName>style.visibility</p:attrName>
                                        </p:attrNameLst>
                                      </p:cBhvr>
                                      <p:to>
                                        <p:strVal val="visible"/>
                                      </p:to>
                                    </p:set>
                                    <p:animEffect transition="in" filter="dissolve">
                                      <p:cBhvr>
                                        <p:cTn id="12" dur="500"/>
                                        <p:tgtEl>
                                          <p:spTgt spid="953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53347">
                                            <p:txEl>
                                              <p:pRg st="1" end="1"/>
                                            </p:txEl>
                                          </p:spTgt>
                                        </p:tgtEl>
                                        <p:attrNameLst>
                                          <p:attrName>style.visibility</p:attrName>
                                        </p:attrNameLst>
                                      </p:cBhvr>
                                      <p:to>
                                        <p:strVal val="visible"/>
                                      </p:to>
                                    </p:set>
                                    <p:animEffect transition="in" filter="dissolve">
                                      <p:cBhvr>
                                        <p:cTn id="17" dur="500"/>
                                        <p:tgtEl>
                                          <p:spTgt spid="9533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53347">
                                            <p:txEl>
                                              <p:pRg st="2" end="2"/>
                                            </p:txEl>
                                          </p:spTgt>
                                        </p:tgtEl>
                                        <p:attrNameLst>
                                          <p:attrName>style.visibility</p:attrName>
                                        </p:attrNameLst>
                                      </p:cBhvr>
                                      <p:to>
                                        <p:strVal val="visible"/>
                                      </p:to>
                                    </p:set>
                                    <p:animEffect transition="in" filter="dissolve">
                                      <p:cBhvr>
                                        <p:cTn id="22" dur="500"/>
                                        <p:tgtEl>
                                          <p:spTgt spid="9533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3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3346" name="Rectangle 2">
            <a:extLst>
              <a:ext uri="{FF2B5EF4-FFF2-40B4-BE49-F238E27FC236}">
                <a16:creationId xmlns:a16="http://schemas.microsoft.com/office/drawing/2014/main" id="{819A6214-984A-7C2C-CCF2-38B2C3B7685B}"/>
              </a:ext>
            </a:extLst>
          </p:cNvPr>
          <p:cNvSpPr>
            <a:spLocks noGrp="1" noChangeArrowheads="1"/>
          </p:cNvSpPr>
          <p:nvPr>
            <p:ph type="title"/>
          </p:nvPr>
        </p:nvSpPr>
        <p:spPr>
          <a:xfrm>
            <a:off x="684213" y="487362"/>
            <a:ext cx="7772400" cy="503238"/>
          </a:xfrm>
        </p:spPr>
        <p:txBody>
          <a:bodyPr/>
          <a:lstStyle/>
          <a:p>
            <a:r>
              <a:rPr lang="en-US" altLang="en-US" sz="2800" dirty="0" err="1"/>
              <a:t>Prewhirl</a:t>
            </a:r>
            <a:r>
              <a:rPr lang="en-US" altLang="en-US" sz="2800" dirty="0"/>
              <a:t> at Entry to an Impeller</a:t>
            </a:r>
          </a:p>
        </p:txBody>
      </p:sp>
      <p:sp>
        <p:nvSpPr>
          <p:cNvPr id="953347" name="Rectangle 3">
            <a:extLst>
              <a:ext uri="{FF2B5EF4-FFF2-40B4-BE49-F238E27FC236}">
                <a16:creationId xmlns:a16="http://schemas.microsoft.com/office/drawing/2014/main" id="{51ED8391-6B2A-CBE1-501E-F881108DA507}"/>
              </a:ext>
            </a:extLst>
          </p:cNvPr>
          <p:cNvSpPr>
            <a:spLocks noGrp="1" noChangeArrowheads="1"/>
          </p:cNvSpPr>
          <p:nvPr>
            <p:ph type="body" idx="1"/>
          </p:nvPr>
        </p:nvSpPr>
        <p:spPr>
          <a:xfrm>
            <a:off x="271999" y="1447800"/>
            <a:ext cx="4163476" cy="3039643"/>
          </a:xfrm>
        </p:spPr>
        <p:txBody>
          <a:bodyPr/>
          <a:lstStyle/>
          <a:p>
            <a:pPr>
              <a:lnSpc>
                <a:spcPct val="90000"/>
              </a:lnSpc>
            </a:pPr>
            <a:r>
              <a:rPr lang="en-US" altLang="en-US" sz="2400" dirty="0">
                <a:latin typeface="Times New Roman" panose="02020603050405020304" pitchFamily="18" charset="0"/>
                <a:cs typeface="Times New Roman" panose="02020603050405020304" pitchFamily="18" charset="0"/>
              </a:rPr>
              <a:t>For a free-vortex flow the flow velocity </a:t>
            </a:r>
            <a:r>
              <a:rPr lang="en-US" altLang="en-US" sz="2400" i="1" dirty="0" err="1">
                <a:latin typeface="Times New Roman" panose="02020603050405020304" pitchFamily="18" charset="0"/>
                <a:cs typeface="Times New Roman" panose="02020603050405020304" pitchFamily="18" charset="0"/>
              </a:rPr>
              <a:t>V</a:t>
            </a:r>
            <a:r>
              <a:rPr lang="en-US" altLang="en-US" sz="2400" i="1" baseline="-25000" dirty="0" err="1">
                <a:latin typeface="Times New Roman" panose="02020603050405020304" pitchFamily="18" charset="0"/>
                <a:cs typeface="Times New Roman" panose="02020603050405020304" pitchFamily="18" charset="0"/>
              </a:rPr>
              <a:t>f</a:t>
            </a:r>
            <a:r>
              <a:rPr lang="en-US" altLang="en-US" sz="2400" dirty="0">
                <a:latin typeface="Times New Roman" panose="02020603050405020304" pitchFamily="18" charset="0"/>
                <a:cs typeface="Times New Roman" panose="02020603050405020304" pitchFamily="18" charset="0"/>
              </a:rPr>
              <a:t> is constant with the tangential velocity </a:t>
            </a:r>
            <a:r>
              <a:rPr lang="en-US" altLang="en-US" sz="2400" i="1" dirty="0" err="1">
                <a:latin typeface="Times New Roman" panose="02020603050405020304" pitchFamily="18" charset="0"/>
                <a:cs typeface="Times New Roman" panose="02020603050405020304" pitchFamily="18" charset="0"/>
              </a:rPr>
              <a:t>V</a:t>
            </a:r>
            <a:r>
              <a:rPr lang="en-US" altLang="en-US" sz="2400" i="1" baseline="-25000" dirty="0" err="1">
                <a:latin typeface="Times New Roman" panose="02020603050405020304" pitchFamily="18" charset="0"/>
                <a:cs typeface="Times New Roman" panose="02020603050405020304" pitchFamily="18" charset="0"/>
              </a:rPr>
              <a:t>w</a:t>
            </a:r>
            <a:r>
              <a:rPr lang="en-US" altLang="en-US" sz="2400" dirty="0">
                <a:latin typeface="Times New Roman" panose="02020603050405020304" pitchFamily="18" charset="0"/>
                <a:cs typeface="Times New Roman" panose="02020603050405020304" pitchFamily="18" charset="0"/>
              </a:rPr>
              <a:t> varying inversely with the radius.</a:t>
            </a:r>
          </a:p>
          <a:p>
            <a:pPr>
              <a:lnSpc>
                <a:spcPct val="90000"/>
              </a:lnSpc>
            </a:pPr>
            <a:r>
              <a:rPr lang="en-US" altLang="en-US" sz="2400" dirty="0">
                <a:latin typeface="Times New Roman" panose="02020603050405020304" pitchFamily="18" charset="0"/>
                <a:cs typeface="Times New Roman" panose="02020603050405020304" pitchFamily="18" charset="0"/>
              </a:rPr>
              <a:t>The use of some forced-vortex velocity distribution does alleviate this problem.</a:t>
            </a:r>
          </a:p>
        </p:txBody>
      </p:sp>
      <p:grpSp>
        <p:nvGrpSpPr>
          <p:cNvPr id="2" name="Group 1">
            <a:extLst>
              <a:ext uri="{FF2B5EF4-FFF2-40B4-BE49-F238E27FC236}">
                <a16:creationId xmlns:a16="http://schemas.microsoft.com/office/drawing/2014/main" id="{850C92E8-0C9F-E8BB-E414-F1EE4256728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E132CDC-D457-C73C-FF88-6F20D021C3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D9F1E9C-C632-ED06-57DF-78EC8EC3BD9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02F9A053-B451-A329-A035-DFA6E5AF5B0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C9E7A0B-8CC8-B7E9-8747-6FE0354DBC4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FB2A1379-F333-EE24-763C-82FA2CBBE80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B33FA86-F248-F597-EDFC-C35D1162FF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DB31C42-DF8B-2A0C-F005-E14B2B99A3B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C29FDA7-A390-72BF-974B-18F054CEA8A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8F0F087-60C9-7C34-381F-1B63B7A9B5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B95513E-4F05-0CF8-1B7C-B19902C5E0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890F80A-5E0A-97D8-4D27-C55275109E2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F9B855A-98EE-F67E-3029-5A3EDF2AE00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BDFB792-35A5-D130-792F-23B4AE38830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84D0D84-0252-54D6-FE2D-1D89595B234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EBD14E9-BA4E-2E06-4876-276D2BEADE2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97735E1-4AFF-DCBE-1F0F-F8420B1627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6C84C6A-6789-3716-8FA2-E8DED8EB895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E29889C-8ECB-8301-C379-149FDCA6D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20">
            <a:extLst>
              <a:ext uri="{FF2B5EF4-FFF2-40B4-BE49-F238E27FC236}">
                <a16:creationId xmlns:a16="http://schemas.microsoft.com/office/drawing/2014/main" id="{9558B0CC-9C70-38AD-DA35-C54520F9085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4000" contrast="61000"/>
                    </a14:imgEffect>
                  </a14:imgLayer>
                </a14:imgProps>
              </a:ext>
            </a:extLst>
          </a:blip>
          <a:stretch>
            <a:fillRect/>
          </a:stretch>
        </p:blipFill>
        <p:spPr>
          <a:xfrm>
            <a:off x="4314175" y="1371600"/>
            <a:ext cx="4601225" cy="4953000"/>
          </a:xfrm>
          <a:prstGeom prst="rect">
            <a:avLst/>
          </a:prstGeom>
        </p:spPr>
      </p:pic>
    </p:spTree>
    <p:extLst>
      <p:ext uri="{BB962C8B-B14F-4D97-AF65-F5344CB8AC3E}">
        <p14:creationId xmlns:p14="http://schemas.microsoft.com/office/powerpoint/2010/main" val="290310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3347">
                                            <p:txEl>
                                              <p:pRg st="0" end="0"/>
                                            </p:txEl>
                                          </p:spTgt>
                                        </p:tgtEl>
                                        <p:attrNameLst>
                                          <p:attrName>style.visibility</p:attrName>
                                        </p:attrNameLst>
                                      </p:cBhvr>
                                      <p:to>
                                        <p:strVal val="visible"/>
                                      </p:to>
                                    </p:set>
                                    <p:animEffect transition="in" filter="dissolve">
                                      <p:cBhvr>
                                        <p:cTn id="7" dur="500"/>
                                        <p:tgtEl>
                                          <p:spTgt spid="953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53347">
                                            <p:txEl>
                                              <p:pRg st="1" end="1"/>
                                            </p:txEl>
                                          </p:spTgt>
                                        </p:tgtEl>
                                        <p:attrNameLst>
                                          <p:attrName>style.visibility</p:attrName>
                                        </p:attrNameLst>
                                      </p:cBhvr>
                                      <p:to>
                                        <p:strVal val="visible"/>
                                      </p:to>
                                    </p:set>
                                    <p:animEffect transition="in" filter="dissolve">
                                      <p:cBhvr>
                                        <p:cTn id="12" dur="500"/>
                                        <p:tgtEl>
                                          <p:spTgt spid="953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34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2" name="Text Box 4">
            <a:extLst>
              <a:ext uri="{FF2B5EF4-FFF2-40B4-BE49-F238E27FC236}">
                <a16:creationId xmlns:a16="http://schemas.microsoft.com/office/drawing/2014/main" id="{20D8A487-3A65-C9DE-68E2-E80982240E03}"/>
              </a:ext>
            </a:extLst>
          </p:cNvPr>
          <p:cNvSpPr txBox="1">
            <a:spLocks noChangeArrowheads="1"/>
          </p:cNvSpPr>
          <p:nvPr/>
        </p:nvSpPr>
        <p:spPr bwMode="auto">
          <a:xfrm>
            <a:off x="685800" y="1524000"/>
            <a:ext cx="46807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dirty="0"/>
              <a:t>Forced Power Law Guide Vanes:</a:t>
            </a:r>
          </a:p>
        </p:txBody>
      </p:sp>
      <p:graphicFrame>
        <p:nvGraphicFramePr>
          <p:cNvPr id="954373" name="Object 5">
            <a:extLst>
              <a:ext uri="{FF2B5EF4-FFF2-40B4-BE49-F238E27FC236}">
                <a16:creationId xmlns:a16="http://schemas.microsoft.com/office/drawing/2014/main" id="{BAF04515-25AC-1382-6912-4507AB78EA13}"/>
              </a:ext>
            </a:extLst>
          </p:cNvPr>
          <p:cNvGraphicFramePr>
            <a:graphicFrameLocks noChangeAspect="1"/>
          </p:cNvGraphicFramePr>
          <p:nvPr/>
        </p:nvGraphicFramePr>
        <p:xfrm>
          <a:off x="4932363" y="1284287"/>
          <a:ext cx="2097087" cy="1306513"/>
        </p:xfrm>
        <a:graphic>
          <a:graphicData uri="http://schemas.openxmlformats.org/presentationml/2006/ole">
            <mc:AlternateContent xmlns:mc="http://schemas.openxmlformats.org/markup-compatibility/2006">
              <mc:Choice xmlns:v="urn:schemas-microsoft-com:vml" Requires="v">
                <p:oleObj name="Equation" r:id="rId2" imgW="812520" imgH="507960" progId="Equation.3">
                  <p:embed/>
                </p:oleObj>
              </mc:Choice>
              <mc:Fallback>
                <p:oleObj name="Equation" r:id="rId2" imgW="812520" imgH="507960" progId="Equation.3">
                  <p:embed/>
                  <p:pic>
                    <p:nvPicPr>
                      <p:cNvPr id="954373" name="Object 5">
                        <a:extLst>
                          <a:ext uri="{FF2B5EF4-FFF2-40B4-BE49-F238E27FC236}">
                            <a16:creationId xmlns:a16="http://schemas.microsoft.com/office/drawing/2014/main" id="{BAF04515-25AC-1382-6912-4507AB78EA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1284287"/>
                        <a:ext cx="2097087" cy="1306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54387" name="Group 19">
            <a:extLst>
              <a:ext uri="{FF2B5EF4-FFF2-40B4-BE49-F238E27FC236}">
                <a16:creationId xmlns:a16="http://schemas.microsoft.com/office/drawing/2014/main" id="{63787394-9156-B867-6DC3-76751532010B}"/>
              </a:ext>
            </a:extLst>
          </p:cNvPr>
          <p:cNvGrpSpPr>
            <a:grpSpLocks/>
          </p:cNvGrpSpPr>
          <p:nvPr/>
        </p:nvGrpSpPr>
        <p:grpSpPr bwMode="auto">
          <a:xfrm>
            <a:off x="457200" y="2485992"/>
            <a:ext cx="8229600" cy="3914808"/>
            <a:chOff x="0" y="1071"/>
            <a:chExt cx="5760" cy="3096"/>
          </a:xfrm>
        </p:grpSpPr>
        <p:graphicFrame>
          <p:nvGraphicFramePr>
            <p:cNvPr id="954375" name="Object 7">
              <a:extLst>
                <a:ext uri="{FF2B5EF4-FFF2-40B4-BE49-F238E27FC236}">
                  <a16:creationId xmlns:a16="http://schemas.microsoft.com/office/drawing/2014/main" id="{8637C723-A6ED-23FB-A276-022BD0C2A2C8}"/>
                </a:ext>
              </a:extLst>
            </p:cNvPr>
            <p:cNvGraphicFramePr>
              <a:graphicFrameLocks noChangeAspect="1"/>
            </p:cNvGraphicFramePr>
            <p:nvPr/>
          </p:nvGraphicFramePr>
          <p:xfrm>
            <a:off x="0" y="1071"/>
            <a:ext cx="5760" cy="2448"/>
          </p:xfrm>
          <a:graphic>
            <a:graphicData uri="http://schemas.openxmlformats.org/presentationml/2006/ole">
              <mc:AlternateContent xmlns:mc="http://schemas.openxmlformats.org/markup-compatibility/2006">
                <mc:Choice xmlns:v="urn:schemas-microsoft-com:vml" Requires="v">
                  <p:oleObj name="Bitmap Image" r:id="rId4" imgW="7306695" imgH="3104762" progId="Paint.Picture">
                    <p:embed/>
                  </p:oleObj>
                </mc:Choice>
                <mc:Fallback>
                  <p:oleObj name="Bitmap Image" r:id="rId4" imgW="7306695" imgH="3104762" progId="Paint.Picture">
                    <p:embed/>
                    <p:pic>
                      <p:nvPicPr>
                        <p:cNvPr id="954375" name="Object 7">
                          <a:extLst>
                            <a:ext uri="{FF2B5EF4-FFF2-40B4-BE49-F238E27FC236}">
                              <a16:creationId xmlns:a16="http://schemas.microsoft.com/office/drawing/2014/main" id="{8637C723-A6ED-23FB-A276-022BD0C2A2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1"/>
                          <a:ext cx="5760" cy="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4376" name="Object 8">
              <a:extLst>
                <a:ext uri="{FF2B5EF4-FFF2-40B4-BE49-F238E27FC236}">
                  <a16:creationId xmlns:a16="http://schemas.microsoft.com/office/drawing/2014/main" id="{009A41AC-0166-1FDD-33F1-0BFDF901C22A}"/>
                </a:ext>
              </a:extLst>
            </p:cNvPr>
            <p:cNvGraphicFramePr>
              <a:graphicFrameLocks noChangeAspect="1"/>
            </p:cNvGraphicFramePr>
            <p:nvPr/>
          </p:nvGraphicFramePr>
          <p:xfrm>
            <a:off x="1039" y="3359"/>
            <a:ext cx="557" cy="782"/>
          </p:xfrm>
          <a:graphic>
            <a:graphicData uri="http://schemas.openxmlformats.org/presentationml/2006/ole">
              <mc:AlternateContent xmlns:mc="http://schemas.openxmlformats.org/markup-compatibility/2006">
                <mc:Choice xmlns:v="urn:schemas-microsoft-com:vml" Requires="v">
                  <p:oleObj name="Equation" r:id="rId6" imgW="342720" imgH="482400" progId="Equation.3">
                    <p:embed/>
                  </p:oleObj>
                </mc:Choice>
                <mc:Fallback>
                  <p:oleObj name="Equation" r:id="rId6" imgW="342720" imgH="482400" progId="Equation.3">
                    <p:embed/>
                    <p:pic>
                      <p:nvPicPr>
                        <p:cNvPr id="954376" name="Object 8">
                          <a:extLst>
                            <a:ext uri="{FF2B5EF4-FFF2-40B4-BE49-F238E27FC236}">
                              <a16:creationId xmlns:a16="http://schemas.microsoft.com/office/drawing/2014/main" id="{009A41AC-0166-1FDD-33F1-0BFDF901C2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9" y="3359"/>
                          <a:ext cx="557" cy="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4377" name="Object 9">
              <a:extLst>
                <a:ext uri="{FF2B5EF4-FFF2-40B4-BE49-F238E27FC236}">
                  <a16:creationId xmlns:a16="http://schemas.microsoft.com/office/drawing/2014/main" id="{85BA581F-B491-F5A2-7C19-DCD70073CBAB}"/>
                </a:ext>
              </a:extLst>
            </p:cNvPr>
            <p:cNvGraphicFramePr>
              <a:graphicFrameLocks noChangeAspect="1"/>
            </p:cNvGraphicFramePr>
            <p:nvPr/>
          </p:nvGraphicFramePr>
          <p:xfrm>
            <a:off x="4241" y="3385"/>
            <a:ext cx="557" cy="782"/>
          </p:xfrm>
          <a:graphic>
            <a:graphicData uri="http://schemas.openxmlformats.org/presentationml/2006/ole">
              <mc:AlternateContent xmlns:mc="http://schemas.openxmlformats.org/markup-compatibility/2006">
                <mc:Choice xmlns:v="urn:schemas-microsoft-com:vml" Requires="v">
                  <p:oleObj name="Equation" r:id="rId8" imgW="342720" imgH="482400" progId="Equation.3">
                    <p:embed/>
                  </p:oleObj>
                </mc:Choice>
                <mc:Fallback>
                  <p:oleObj name="Equation" r:id="rId8" imgW="342720" imgH="482400" progId="Equation.3">
                    <p:embed/>
                    <p:pic>
                      <p:nvPicPr>
                        <p:cNvPr id="954377" name="Object 9">
                          <a:extLst>
                            <a:ext uri="{FF2B5EF4-FFF2-40B4-BE49-F238E27FC236}">
                              <a16:creationId xmlns:a16="http://schemas.microsoft.com/office/drawing/2014/main" id="{85BA581F-B491-F5A2-7C19-DCD70073CB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1" y="3385"/>
                          <a:ext cx="557" cy="7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54379" name="Text Box 11">
              <a:extLst>
                <a:ext uri="{FF2B5EF4-FFF2-40B4-BE49-F238E27FC236}">
                  <a16:creationId xmlns:a16="http://schemas.microsoft.com/office/drawing/2014/main" id="{5ED102D4-EA19-71C6-43A8-A3F8F2707341}"/>
                </a:ext>
              </a:extLst>
            </p:cNvPr>
            <p:cNvSpPr txBox="1">
              <a:spLocks noChangeArrowheads="1"/>
            </p:cNvSpPr>
            <p:nvPr/>
          </p:nvSpPr>
          <p:spPr bwMode="auto">
            <a:xfrm rot="16076043">
              <a:off x="25" y="1473"/>
              <a:ext cx="3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latin typeface="Symbol" panose="05050102010706020507" pitchFamily="18" charset="2"/>
                </a:rPr>
                <a:t>a</a:t>
              </a:r>
              <a:r>
                <a:rPr lang="en-US" altLang="en-US" sz="2400" b="0" baseline="-25000">
                  <a:latin typeface="Symbol" panose="05050102010706020507" pitchFamily="18" charset="2"/>
                </a:rPr>
                <a:t>1</a:t>
              </a:r>
              <a:endParaRPr lang="en-US" altLang="en-US" sz="2400" b="0">
                <a:latin typeface="Symbol" panose="05050102010706020507" pitchFamily="18" charset="2"/>
              </a:endParaRPr>
            </a:p>
          </p:txBody>
        </p:sp>
        <p:sp>
          <p:nvSpPr>
            <p:cNvPr id="954380" name="Text Box 12">
              <a:extLst>
                <a:ext uri="{FF2B5EF4-FFF2-40B4-BE49-F238E27FC236}">
                  <a16:creationId xmlns:a16="http://schemas.microsoft.com/office/drawing/2014/main" id="{FB68EC3E-325B-1904-C302-5F676B5314D5}"/>
                </a:ext>
              </a:extLst>
            </p:cNvPr>
            <p:cNvSpPr txBox="1">
              <a:spLocks noChangeArrowheads="1"/>
            </p:cNvSpPr>
            <p:nvPr/>
          </p:nvSpPr>
          <p:spPr bwMode="auto">
            <a:xfrm rot="16076043">
              <a:off x="2737" y="1441"/>
              <a:ext cx="3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latin typeface="Symbol" panose="05050102010706020507" pitchFamily="18" charset="2"/>
                </a:rPr>
                <a:t>a</a:t>
              </a:r>
              <a:r>
                <a:rPr lang="en-US" altLang="en-US" sz="2400" b="0" baseline="-25000">
                  <a:latin typeface="Symbol" panose="05050102010706020507" pitchFamily="18" charset="2"/>
                </a:rPr>
                <a:t>1</a:t>
              </a:r>
              <a:endParaRPr lang="en-US" altLang="en-US" sz="2400" b="0">
                <a:latin typeface="Symbol" panose="05050102010706020507" pitchFamily="18" charset="2"/>
              </a:endParaRPr>
            </a:p>
          </p:txBody>
        </p:sp>
        <p:sp>
          <p:nvSpPr>
            <p:cNvPr id="954381" name="Text Box 13">
              <a:extLst>
                <a:ext uri="{FF2B5EF4-FFF2-40B4-BE49-F238E27FC236}">
                  <a16:creationId xmlns:a16="http://schemas.microsoft.com/office/drawing/2014/main" id="{04626192-D26F-E0BC-CE8F-DA1E5BE5DC2E}"/>
                </a:ext>
              </a:extLst>
            </p:cNvPr>
            <p:cNvSpPr txBox="1">
              <a:spLocks noChangeArrowheads="1"/>
            </p:cNvSpPr>
            <p:nvPr/>
          </p:nvSpPr>
          <p:spPr bwMode="auto">
            <a:xfrm>
              <a:off x="204" y="2341"/>
              <a:ext cx="2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80</a:t>
              </a:r>
            </a:p>
          </p:txBody>
        </p:sp>
        <p:sp>
          <p:nvSpPr>
            <p:cNvPr id="954382" name="Text Box 14">
              <a:extLst>
                <a:ext uri="{FF2B5EF4-FFF2-40B4-BE49-F238E27FC236}">
                  <a16:creationId xmlns:a16="http://schemas.microsoft.com/office/drawing/2014/main" id="{9512104C-BFC5-492B-D569-3281414722D6}"/>
                </a:ext>
              </a:extLst>
            </p:cNvPr>
            <p:cNvSpPr txBox="1">
              <a:spLocks noChangeArrowheads="1"/>
            </p:cNvSpPr>
            <p:nvPr/>
          </p:nvSpPr>
          <p:spPr bwMode="auto">
            <a:xfrm>
              <a:off x="204" y="1616"/>
              <a:ext cx="2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70</a:t>
              </a:r>
            </a:p>
          </p:txBody>
        </p:sp>
        <p:sp>
          <p:nvSpPr>
            <p:cNvPr id="954383" name="Text Box 15">
              <a:extLst>
                <a:ext uri="{FF2B5EF4-FFF2-40B4-BE49-F238E27FC236}">
                  <a16:creationId xmlns:a16="http://schemas.microsoft.com/office/drawing/2014/main" id="{62B62E57-1936-E4C8-8B7E-3958B3163CBC}"/>
                </a:ext>
              </a:extLst>
            </p:cNvPr>
            <p:cNvSpPr txBox="1">
              <a:spLocks noChangeArrowheads="1"/>
            </p:cNvSpPr>
            <p:nvPr/>
          </p:nvSpPr>
          <p:spPr bwMode="auto">
            <a:xfrm>
              <a:off x="3016" y="2341"/>
              <a:ext cx="2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70</a:t>
              </a:r>
            </a:p>
          </p:txBody>
        </p:sp>
        <p:sp>
          <p:nvSpPr>
            <p:cNvPr id="954384" name="Text Box 16">
              <a:extLst>
                <a:ext uri="{FF2B5EF4-FFF2-40B4-BE49-F238E27FC236}">
                  <a16:creationId xmlns:a16="http://schemas.microsoft.com/office/drawing/2014/main" id="{403A346F-91C7-D39C-97BB-605739991304}"/>
                </a:ext>
              </a:extLst>
            </p:cNvPr>
            <p:cNvSpPr txBox="1">
              <a:spLocks noChangeArrowheads="1"/>
            </p:cNvSpPr>
            <p:nvPr/>
          </p:nvSpPr>
          <p:spPr bwMode="auto">
            <a:xfrm>
              <a:off x="3016" y="1525"/>
              <a:ext cx="2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t>50</a:t>
              </a:r>
            </a:p>
          </p:txBody>
        </p:sp>
        <p:sp>
          <p:nvSpPr>
            <p:cNvPr id="954385" name="Text Box 17">
              <a:extLst>
                <a:ext uri="{FF2B5EF4-FFF2-40B4-BE49-F238E27FC236}">
                  <a16:creationId xmlns:a16="http://schemas.microsoft.com/office/drawing/2014/main" id="{91389173-0A10-ED36-B17F-AF93F2A5D780}"/>
                </a:ext>
              </a:extLst>
            </p:cNvPr>
            <p:cNvSpPr txBox="1">
              <a:spLocks noChangeArrowheads="1"/>
            </p:cNvSpPr>
            <p:nvPr/>
          </p:nvSpPr>
          <p:spPr bwMode="auto">
            <a:xfrm>
              <a:off x="1791" y="1752"/>
              <a:ext cx="71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Low </a:t>
              </a:r>
              <a:r>
                <a:rPr lang="en-US" altLang="en-US">
                  <a:latin typeface="Symbol" panose="05050102010706020507" pitchFamily="18" charset="2"/>
                </a:rPr>
                <a:t>b</a:t>
              </a:r>
            </a:p>
          </p:txBody>
        </p:sp>
        <p:sp>
          <p:nvSpPr>
            <p:cNvPr id="954386" name="Text Box 18">
              <a:extLst>
                <a:ext uri="{FF2B5EF4-FFF2-40B4-BE49-F238E27FC236}">
                  <a16:creationId xmlns:a16="http://schemas.microsoft.com/office/drawing/2014/main" id="{43D538AA-4A28-6FEB-74BD-E0F4067D82ED}"/>
                </a:ext>
              </a:extLst>
            </p:cNvPr>
            <p:cNvSpPr txBox="1">
              <a:spLocks noChangeArrowheads="1"/>
            </p:cNvSpPr>
            <p:nvPr/>
          </p:nvSpPr>
          <p:spPr bwMode="auto">
            <a:xfrm>
              <a:off x="4785" y="1162"/>
              <a:ext cx="76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High </a:t>
              </a:r>
              <a:r>
                <a:rPr lang="en-US" altLang="en-US">
                  <a:latin typeface="Symbol" panose="05050102010706020507" pitchFamily="18" charset="2"/>
                </a:rPr>
                <a:t>b</a:t>
              </a:r>
            </a:p>
          </p:txBody>
        </p:sp>
      </p:grpSp>
      <p:grpSp>
        <p:nvGrpSpPr>
          <p:cNvPr id="2" name="Group 1">
            <a:extLst>
              <a:ext uri="{FF2B5EF4-FFF2-40B4-BE49-F238E27FC236}">
                <a16:creationId xmlns:a16="http://schemas.microsoft.com/office/drawing/2014/main" id="{0EB154A5-A09B-580C-B1E3-95DF0C29431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9FCD524-871D-9E58-369E-8FCE6A7ECA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176282B-3225-FE0E-C13C-4019D179687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394CDB4-2CEA-884C-7072-69D96A46015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6F98EBE-B421-550C-84CC-BD302C5AF77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93EFDFA-9B6D-D11C-52B0-F730025B581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684028A-9C36-4EA6-2CFD-2F3ED13BBE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1D8C6FB-499C-C54E-013B-90EFEC4F67A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67A49FF-B28A-A96C-48F2-DE908CE3EC80}"/>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60EF62A-21B6-E5A0-FEFE-D4C197C9370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103603F-325F-762B-3A60-3D1AA9BFAE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5307461-4A94-DB81-3B4D-2F9C8BE65AE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6AD9BC1-4373-D083-81AB-36797064356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E3A0C24-30B8-B8CA-5D8B-9D3AA54C6D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0D4BFAC-BCD7-728B-A777-1B29D401E1D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3954C1A-A38D-CC05-0C83-7E81085EBBA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1BC765D-2226-ABC2-DE61-D79C24C99E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278BD5C-714A-7FE4-8E64-198E84D2071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78B3F7B-5B6C-5C04-3920-9B91570C72A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FDD4E9C6-4D85-29A9-B72E-12BB1844C522}"/>
              </a:ext>
            </a:extLst>
          </p:cNvPr>
          <p:cNvSpPr txBox="1">
            <a:spLocks noChangeArrowheads="1"/>
          </p:cNvSpPr>
          <p:nvPr/>
        </p:nvSpPr>
        <p:spPr bwMode="auto">
          <a:xfrm>
            <a:off x="1753503" y="194437"/>
            <a:ext cx="6013450" cy="980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dirty="0"/>
              <a:t>Radial Equilibrium Theory for </a:t>
            </a:r>
            <a:r>
              <a:rPr lang="en-US" altLang="en-US" sz="2800" kern="0" dirty="0" err="1"/>
              <a:t>Prewhirl</a:t>
            </a:r>
            <a:endParaRPr lang="en-US" altLang="en-US" sz="28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4372"/>
                                        </p:tgtEl>
                                        <p:attrNameLst>
                                          <p:attrName>style.visibility</p:attrName>
                                        </p:attrNameLst>
                                      </p:cBhvr>
                                      <p:to>
                                        <p:strVal val="visible"/>
                                      </p:to>
                                    </p:set>
                                    <p:animEffect transition="in" filter="dissolve">
                                      <p:cBhvr>
                                        <p:cTn id="7" dur="500"/>
                                        <p:tgtEl>
                                          <p:spTgt spid="954372"/>
                                        </p:tgtEl>
                                      </p:cBhvr>
                                    </p:animEffect>
                                  </p:childTnLst>
                                </p:cTn>
                              </p:par>
                              <p:par>
                                <p:cTn id="8" presetID="9" presetClass="entr" presetSubtype="0" fill="hold" nodeType="withEffect">
                                  <p:stCondLst>
                                    <p:cond delay="0"/>
                                  </p:stCondLst>
                                  <p:childTnLst>
                                    <p:set>
                                      <p:cBhvr>
                                        <p:cTn id="9" dur="1" fill="hold">
                                          <p:stCondLst>
                                            <p:cond delay="0"/>
                                          </p:stCondLst>
                                        </p:cTn>
                                        <p:tgtEl>
                                          <p:spTgt spid="954373"/>
                                        </p:tgtEl>
                                        <p:attrNameLst>
                                          <p:attrName>style.visibility</p:attrName>
                                        </p:attrNameLst>
                                      </p:cBhvr>
                                      <p:to>
                                        <p:strVal val="visible"/>
                                      </p:to>
                                    </p:set>
                                    <p:animEffect transition="in" filter="dissolve">
                                      <p:cBhvr>
                                        <p:cTn id="10" dur="500"/>
                                        <p:tgtEl>
                                          <p:spTgt spid="95437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954387"/>
                                        </p:tgtEl>
                                        <p:attrNameLst>
                                          <p:attrName>style.visibility</p:attrName>
                                        </p:attrNameLst>
                                      </p:cBhvr>
                                      <p:to>
                                        <p:strVal val="visible"/>
                                      </p:to>
                                    </p:set>
                                    <p:animEffect transition="in" filter="dissolve">
                                      <p:cBhvr>
                                        <p:cTn id="15" dur="500"/>
                                        <p:tgtEl>
                                          <p:spTgt spid="954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43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24" name="Rectangle 12">
            <a:extLst>
              <a:ext uri="{FF2B5EF4-FFF2-40B4-BE49-F238E27FC236}">
                <a16:creationId xmlns:a16="http://schemas.microsoft.com/office/drawing/2014/main" id="{09870A7D-2DAB-FC1E-2D7C-418917283F92}"/>
              </a:ext>
            </a:extLst>
          </p:cNvPr>
          <p:cNvSpPr>
            <a:spLocks noGrp="1" noChangeArrowheads="1"/>
          </p:cNvSpPr>
          <p:nvPr>
            <p:ph type="title" idx="4294967295"/>
          </p:nvPr>
        </p:nvSpPr>
        <p:spPr>
          <a:xfrm>
            <a:off x="1981200" y="306875"/>
            <a:ext cx="5959475" cy="852838"/>
          </a:xfrm>
        </p:spPr>
        <p:txBody>
          <a:bodyPr/>
          <a:lstStyle/>
          <a:p>
            <a:r>
              <a:rPr lang="en-US" altLang="en-US" sz="2800" dirty="0"/>
              <a:t>Realistic Velocity Triangles for An Impeller</a:t>
            </a:r>
          </a:p>
        </p:txBody>
      </p:sp>
      <p:grpSp>
        <p:nvGrpSpPr>
          <p:cNvPr id="2" name="Group 1">
            <a:extLst>
              <a:ext uri="{FF2B5EF4-FFF2-40B4-BE49-F238E27FC236}">
                <a16:creationId xmlns:a16="http://schemas.microsoft.com/office/drawing/2014/main" id="{BCF26A20-C9E0-8D53-1996-243699865AF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FED6543-510D-2010-1D1E-C496980A00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5D80169-CEE6-5CB3-54EC-90D85313C7B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1F02D58-B49C-4990-83D3-1160186C94A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29D9621-0D16-C641-8FC5-4E66934779B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3162224-E754-30EE-410F-C905D1EFDFB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ABA2204-4778-CCF3-EBF3-69EFB702A6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5C47939-47D4-0165-7099-AF2B9FA1C7A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55B8881-FEAA-877B-6E48-2E448A87AAB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47E74F8-7235-204D-D6CD-DC1C2FCF5D1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CA87826-9CCC-7C68-BB09-B2B616F0F5B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C911E89-460F-512A-87B9-C525516004A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2BC7AA87-6D4A-619B-CBC0-A2AF893AA5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235F339-4643-F50F-146E-5718901B5B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9857974-5965-B4E9-506B-A600ECC030A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9603F9D-5CE2-4E21-8878-0BD753BBA1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131FA7C-09B5-FDEB-4A3F-34D10E13FE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9B52CB5-E922-39A7-83FA-03B4867F04C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885E84B-F9ED-B8E2-F1D9-B5CC1102A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4" name="Picture 23">
            <a:extLst>
              <a:ext uri="{FF2B5EF4-FFF2-40B4-BE49-F238E27FC236}">
                <a16:creationId xmlns:a16="http://schemas.microsoft.com/office/drawing/2014/main" id="{D6219CDF-8819-E1BF-A2CE-EC7DD9C3CC94}"/>
              </a:ext>
            </a:extLst>
          </p:cNvPr>
          <p:cNvPicPr>
            <a:picLocks noChangeAspect="1"/>
          </p:cNvPicPr>
          <p:nvPr/>
        </p:nvPicPr>
        <p:blipFill>
          <a:blip r:embed="rId4"/>
          <a:stretch>
            <a:fillRect/>
          </a:stretch>
        </p:blipFill>
        <p:spPr>
          <a:xfrm>
            <a:off x="247046" y="1327456"/>
            <a:ext cx="8649907" cy="3830573"/>
          </a:xfrm>
          <a:prstGeom prst="rect">
            <a:avLst/>
          </a:prstGeom>
        </p:spPr>
      </p:pic>
      <mc:AlternateContent xmlns:mc="http://schemas.openxmlformats.org/markup-compatibility/2006" xmlns:p14="http://schemas.microsoft.com/office/powerpoint/2010/main">
        <mc:Choice Requires="p14">
          <p:contentPart p14:bwMode="auto" r:id="rId5">
            <p14:nvContentPartPr>
              <p14:cNvPr id="21" name="Ink 20">
                <a:extLst>
                  <a:ext uri="{FF2B5EF4-FFF2-40B4-BE49-F238E27FC236}">
                    <a16:creationId xmlns:a16="http://schemas.microsoft.com/office/drawing/2014/main" id="{DF5915EA-9CDF-52CC-09AF-52CAEAF2A26F}"/>
                  </a:ext>
                </a:extLst>
              </p14:cNvPr>
              <p14:cNvContentPartPr/>
              <p14:nvPr/>
            </p14:nvContentPartPr>
            <p14:xfrm>
              <a:off x="7432920" y="3314160"/>
              <a:ext cx="952200" cy="425880"/>
            </p14:xfrm>
          </p:contentPart>
        </mc:Choice>
        <mc:Fallback xmlns="">
          <p:pic>
            <p:nvPicPr>
              <p:cNvPr id="21" name="Ink 20">
                <a:extLst>
                  <a:ext uri="{FF2B5EF4-FFF2-40B4-BE49-F238E27FC236}">
                    <a16:creationId xmlns:a16="http://schemas.microsoft.com/office/drawing/2014/main" id="{DF5915EA-9CDF-52CC-09AF-52CAEAF2A26F}"/>
                  </a:ext>
                </a:extLst>
              </p:cNvPr>
              <p:cNvPicPr/>
              <p:nvPr/>
            </p:nvPicPr>
            <p:blipFill>
              <a:blip r:embed="rId6"/>
              <a:stretch>
                <a:fillRect/>
              </a:stretch>
            </p:blipFill>
            <p:spPr>
              <a:xfrm>
                <a:off x="7423560" y="3304800"/>
                <a:ext cx="970920" cy="444600"/>
              </a:xfrm>
              <a:prstGeom prst="rect">
                <a:avLst/>
              </a:prstGeom>
            </p:spPr>
          </p:pic>
        </mc:Fallback>
      </mc:AlternateContent>
    </p:spTree>
    <p:extLst>
      <p:ext uri="{BB962C8B-B14F-4D97-AF65-F5344CB8AC3E}">
        <p14:creationId xmlns:p14="http://schemas.microsoft.com/office/powerpoint/2010/main" val="625202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4" name="Rectangle 2">
            <a:extLst>
              <a:ext uri="{FF2B5EF4-FFF2-40B4-BE49-F238E27FC236}">
                <a16:creationId xmlns:a16="http://schemas.microsoft.com/office/drawing/2014/main" id="{97FB344E-037D-CDB3-48F0-B8A77FF7879B}"/>
              </a:ext>
            </a:extLst>
          </p:cNvPr>
          <p:cNvSpPr>
            <a:spLocks noGrp="1" noChangeArrowheads="1"/>
          </p:cNvSpPr>
          <p:nvPr>
            <p:ph type="title" idx="4294967295"/>
          </p:nvPr>
        </p:nvSpPr>
        <p:spPr>
          <a:xfrm>
            <a:off x="900113" y="342900"/>
            <a:ext cx="7772400" cy="647700"/>
          </a:xfrm>
        </p:spPr>
        <p:txBody>
          <a:bodyPr/>
          <a:lstStyle/>
          <a:p>
            <a:r>
              <a:rPr lang="en-US" altLang="en-US" sz="2800"/>
              <a:t>Slip factor</a:t>
            </a:r>
          </a:p>
        </p:txBody>
      </p:sp>
      <p:sp>
        <p:nvSpPr>
          <p:cNvPr id="955395" name="Rectangle 3">
            <a:extLst>
              <a:ext uri="{FF2B5EF4-FFF2-40B4-BE49-F238E27FC236}">
                <a16:creationId xmlns:a16="http://schemas.microsoft.com/office/drawing/2014/main" id="{F9D7ED5D-5C6D-98EE-6664-A8E8150EC67F}"/>
              </a:ext>
            </a:extLst>
          </p:cNvPr>
          <p:cNvSpPr>
            <a:spLocks noGrp="1" noChangeArrowheads="1"/>
          </p:cNvSpPr>
          <p:nvPr>
            <p:ph type="body" idx="4294967295"/>
          </p:nvPr>
        </p:nvSpPr>
        <p:spPr>
          <a:xfrm>
            <a:off x="250825" y="1285875"/>
            <a:ext cx="8642350" cy="3199259"/>
          </a:xfrm>
        </p:spPr>
        <p:txBody>
          <a:bodyPr/>
          <a:lstStyle/>
          <a:p>
            <a:r>
              <a:rPr lang="en-US" altLang="en-US" sz="2400" dirty="0">
                <a:latin typeface="Times New Roman" panose="02020603050405020304" pitchFamily="18" charset="0"/>
                <a:cs typeface="Times New Roman" panose="02020603050405020304" pitchFamily="18" charset="0"/>
              </a:rPr>
              <a:t>Even under ideal (frictionless) conditions the relative flow leaving the impeller of a compressor or pump will receive less than perfect guidance from the vanes and the flow is said to </a:t>
            </a:r>
            <a:r>
              <a:rPr lang="en-US" altLang="en-US" sz="2400" i="1" dirty="0">
                <a:latin typeface="Times New Roman" panose="02020603050405020304" pitchFamily="18" charset="0"/>
                <a:cs typeface="Times New Roman" panose="02020603050405020304" pitchFamily="18" charset="0"/>
              </a:rPr>
              <a:t>slip</a:t>
            </a:r>
            <a:r>
              <a:rPr lang="en-US" altLang="en-US" sz="2400" dirty="0">
                <a:latin typeface="Times New Roman" panose="02020603050405020304" pitchFamily="18" charset="0"/>
                <a:cs typeface="Times New Roman" panose="02020603050405020304" pitchFamily="18" charset="0"/>
              </a:rPr>
              <a:t>. </a:t>
            </a:r>
          </a:p>
          <a:p>
            <a:r>
              <a:rPr lang="en-US" altLang="en-US" sz="2400" dirty="0">
                <a:latin typeface="Times New Roman" panose="02020603050405020304" pitchFamily="18" charset="0"/>
                <a:cs typeface="Times New Roman" panose="02020603050405020304" pitchFamily="18" charset="0"/>
              </a:rPr>
              <a:t>If the impeller could be imagined as being made with an infinite number of infinitesimally thin vanes, then an ideal flow would be perfectly guided by the vanes and would leave the impeller at the vane angle.</a:t>
            </a:r>
          </a:p>
          <a:p>
            <a:r>
              <a:rPr lang="en-US" altLang="en-US" sz="2400" dirty="0">
                <a:latin typeface="Times New Roman" panose="02020603050405020304" pitchFamily="18" charset="0"/>
                <a:cs typeface="Times New Roman" panose="02020603050405020304" pitchFamily="18" charset="0"/>
              </a:rPr>
              <a:t>A </a:t>
            </a:r>
            <a:r>
              <a:rPr lang="en-US" altLang="en-US" sz="2400" i="1" dirty="0">
                <a:latin typeface="Times New Roman" panose="02020603050405020304" pitchFamily="18" charset="0"/>
                <a:cs typeface="Times New Roman" panose="02020603050405020304" pitchFamily="18" charset="0"/>
              </a:rPr>
              <a:t>slip factor </a:t>
            </a:r>
            <a:r>
              <a:rPr lang="en-US" altLang="en-US" sz="2400" dirty="0">
                <a:latin typeface="Times New Roman" panose="02020603050405020304" pitchFamily="18" charset="0"/>
                <a:cs typeface="Times New Roman" panose="02020603050405020304" pitchFamily="18" charset="0"/>
              </a:rPr>
              <a:t>may be defined as</a:t>
            </a:r>
          </a:p>
          <a:p>
            <a:endParaRPr lang="en-US" alt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955396" name="Object 4">
                <a:extLst>
                  <a:ext uri="{FF2B5EF4-FFF2-40B4-BE49-F238E27FC236}">
                    <a16:creationId xmlns:a16="http://schemas.microsoft.com/office/drawing/2014/main" id="{CEE73880-44DF-5FF3-132B-E89AF68A7E3A}"/>
                  </a:ext>
                </a:extLst>
              </p:cNvPr>
              <p:cNvSpPr txBox="1"/>
              <p:nvPr/>
            </p:nvSpPr>
            <p:spPr bwMode="auto">
              <a:xfrm>
                <a:off x="5183188" y="3733800"/>
                <a:ext cx="2817812" cy="12080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400" i="1" smtClean="0">
                          <a:solidFill>
                            <a:srgbClr val="000000"/>
                          </a:solidFill>
                          <a:latin typeface="Cambria Math" panose="02040503050406030204" pitchFamily="18" charset="0"/>
                        </a:rPr>
                        <m:t>𝜎</m:t>
                      </m:r>
                      <m:r>
                        <a:rPr lang="en-US" sz="2400" i="1" smtClean="0">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𝛽</m:t>
                              </m:r>
                            </m:e>
                            <m:sub>
                              <m:r>
                                <a:rPr lang="en-US" sz="2400" i="1">
                                  <a:solidFill>
                                    <a:srgbClr val="000000"/>
                                  </a:solidFill>
                                  <a:latin typeface="Cambria Math" panose="02040503050406030204" pitchFamily="18" charset="0"/>
                                </a:rPr>
                                <m:t>2,</m:t>
                              </m:r>
                              <m:r>
                                <a:rPr lang="en-US" sz="2400" i="1">
                                  <a:solidFill>
                                    <a:srgbClr val="000000"/>
                                  </a:solidFill>
                                  <a:latin typeface="Cambria Math" panose="02040503050406030204" pitchFamily="18" charset="0"/>
                                </a:rPr>
                                <m:t>𝑓𝑙𝑜𝑤</m:t>
                              </m:r>
                            </m:sub>
                          </m:sSub>
                        </m:num>
                        <m:den>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𝛽</m:t>
                              </m:r>
                            </m:e>
                            <m:sub>
                              <m:r>
                                <a:rPr lang="en-US" sz="2400" i="1">
                                  <a:solidFill>
                                    <a:srgbClr val="000000"/>
                                  </a:solidFill>
                                  <a:latin typeface="Cambria Math" panose="02040503050406030204" pitchFamily="18" charset="0"/>
                                </a:rPr>
                                <m:t>2,</m:t>
                              </m:r>
                              <m:r>
                                <a:rPr lang="en-US" sz="2400" i="1">
                                  <a:solidFill>
                                    <a:srgbClr val="000000"/>
                                  </a:solidFill>
                                  <a:latin typeface="Cambria Math" panose="02040503050406030204" pitchFamily="18" charset="0"/>
                                </a:rPr>
                                <m:t>𝑏𝑙𝑎𝑑𝑒</m:t>
                              </m:r>
                            </m:sub>
                          </m:sSub>
                        </m:den>
                      </m:f>
                      <m:r>
                        <a:rPr lang="en-US" sz="2400" i="1">
                          <a:solidFill>
                            <a:srgbClr val="000000"/>
                          </a:solidFill>
                          <a:latin typeface="Cambria Math" panose="02040503050406030204" pitchFamily="18" charset="0"/>
                        </a:rPr>
                        <m:t>=</m:t>
                      </m:r>
                      <m:f>
                        <m:fPr>
                          <m:ctrlPr>
                            <a:rPr lang="en-US" sz="2400" i="1">
                              <a:solidFill>
                                <a:srgbClr val="000000"/>
                              </a:solidFill>
                              <a:latin typeface="Cambria Math" panose="02040503050406030204" pitchFamily="18" charset="0"/>
                            </a:rPr>
                          </m:ctrlPr>
                        </m:fPr>
                        <m:num>
                          <m:sSub>
                            <m:sSubPr>
                              <m:ctrlPr>
                                <a:rPr lang="en-US"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𝑉</m:t>
                              </m:r>
                            </m:e>
                            <m:sub>
                              <m:r>
                                <a:rPr lang="en-US" sz="2400" i="1">
                                  <a:solidFill>
                                    <a:srgbClr val="000000"/>
                                  </a:solidFill>
                                  <a:latin typeface="Cambria Math" panose="02040503050406030204" pitchFamily="18" charset="0"/>
                                </a:rPr>
                                <m:t>𝑤</m:t>
                              </m:r>
                              <m:r>
                                <a:rPr lang="en-US" sz="2400" i="1">
                                  <a:solidFill>
                                    <a:srgbClr val="000000"/>
                                  </a:solidFill>
                                  <a:latin typeface="Cambria Math" panose="02040503050406030204" pitchFamily="18" charset="0"/>
                                </a:rPr>
                                <m:t>2</m:t>
                              </m:r>
                            </m:sub>
                          </m:sSub>
                        </m:num>
                        <m:den>
                          <m:sSub>
                            <m:sSubPr>
                              <m:ctrlPr>
                                <a:rPr lang="en-US"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𝑈</m:t>
                              </m:r>
                            </m:e>
                            <m:sub>
                              <m:r>
                                <a:rPr lang="en-US" sz="2400" b="0" i="1" smtClean="0">
                                  <a:solidFill>
                                    <a:srgbClr val="000000"/>
                                  </a:solidFill>
                                  <a:latin typeface="Cambria Math" panose="02040503050406030204" pitchFamily="18" charset="0"/>
                                </a:rPr>
                                <m:t>2</m:t>
                              </m:r>
                            </m:sub>
                          </m:sSub>
                        </m:den>
                      </m:f>
                    </m:oMath>
                  </m:oMathPara>
                </a14:m>
                <a:endParaRPr lang="en-US" sz="2400" dirty="0"/>
              </a:p>
            </p:txBody>
          </p:sp>
        </mc:Choice>
        <mc:Fallback>
          <p:sp>
            <p:nvSpPr>
              <p:cNvPr id="955396" name="Object 4">
                <a:extLst>
                  <a:ext uri="{FF2B5EF4-FFF2-40B4-BE49-F238E27FC236}">
                    <a16:creationId xmlns:a16="http://schemas.microsoft.com/office/drawing/2014/main" id="{CEE73880-44DF-5FF3-132B-E89AF68A7E3A}"/>
                  </a:ext>
                </a:extLst>
              </p:cNvPr>
              <p:cNvSpPr txBox="1">
                <a:spLocks noRot="1" noChangeAspect="1" noMove="1" noResize="1" noEditPoints="1" noAdjustHandles="1" noChangeArrowheads="1" noChangeShapeType="1" noTextEdit="1"/>
              </p:cNvSpPr>
              <p:nvPr/>
            </p:nvSpPr>
            <p:spPr bwMode="auto">
              <a:xfrm>
                <a:off x="5183188" y="3733800"/>
                <a:ext cx="2817812" cy="1208088"/>
              </a:xfrm>
              <a:prstGeom prst="rect">
                <a:avLst/>
              </a:prstGeom>
              <a:blipFill>
                <a:blip r:embed="rId2"/>
                <a:stretch>
                  <a:fillRect/>
                </a:stretch>
              </a:blipFill>
              <a:ln>
                <a:noFill/>
              </a:ln>
              <a:effectLst/>
            </p:spPr>
            <p:txBody>
              <a:bodyPr/>
              <a:lstStyle/>
              <a:p>
                <a:r>
                  <a:rPr lang="en-US">
                    <a:noFill/>
                  </a:rPr>
                  <a:t> </a:t>
                </a:r>
              </a:p>
            </p:txBody>
          </p:sp>
        </mc:Fallback>
      </mc:AlternateContent>
      <p:sp>
        <p:nvSpPr>
          <p:cNvPr id="955397" name="Rectangle 5">
            <a:extLst>
              <a:ext uri="{FF2B5EF4-FFF2-40B4-BE49-F238E27FC236}">
                <a16:creationId xmlns:a16="http://schemas.microsoft.com/office/drawing/2014/main" id="{E9E81C89-F9EB-7183-3A6D-C91C3793ACBF}"/>
              </a:ext>
            </a:extLst>
          </p:cNvPr>
          <p:cNvSpPr>
            <a:spLocks noChangeArrowheads="1"/>
          </p:cNvSpPr>
          <p:nvPr/>
        </p:nvSpPr>
        <p:spPr bwMode="auto">
          <a:xfrm>
            <a:off x="250825" y="4971871"/>
            <a:ext cx="871378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a:latin typeface="Times New Roman" panose="02020603050405020304" pitchFamily="18" charset="0"/>
                <a:cs typeface="Times New Roman" panose="02020603050405020304" pitchFamily="18" charset="0"/>
              </a:rPr>
              <a:t>The slip factor is a vital piece of information needed by compressor designers, as its accurate estimation enables the correct value of the energy transfer between impeller and fluid to be made.</a:t>
            </a:r>
          </a:p>
        </p:txBody>
      </p:sp>
      <p:grpSp>
        <p:nvGrpSpPr>
          <p:cNvPr id="2" name="Group 1">
            <a:extLst>
              <a:ext uri="{FF2B5EF4-FFF2-40B4-BE49-F238E27FC236}">
                <a16:creationId xmlns:a16="http://schemas.microsoft.com/office/drawing/2014/main" id="{9063BF88-F360-1614-54F5-567AC9935A2C}"/>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F4C8794-DE71-2EAC-D001-2D8E08E78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1AC6EA1-CE44-A1AC-9F0F-F5FB09BF2312}"/>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FD4FCBB-C314-C4A8-1B4B-4862A3D60AB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AD945EE-FE4E-4354-8863-8BA4A822C65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DD2F1A9-49C9-59D9-EFD3-B02F5A543E3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1D414CB-8B23-FCBC-BD15-069C8F5999E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96A6A43-485D-714E-3344-D07CB9D6B0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4AB5702-7D01-8B93-F491-4194A12CC76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83FA068-2646-690B-8ABB-17EDB385FF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933A70F-A74A-5DB4-C18C-5AE855AE82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064596FC-07C6-81E2-3F91-129171BE9BA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294D638-9391-4647-3001-7D7E2B2784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5F5DFB0-18E8-54E2-2532-F4E334226E9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1B0CC51-4C69-9D35-3DF0-76016A98821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258E205-161A-E2F1-8C8B-70AD1EB712D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9640684-1E6B-DF17-1A32-9EE3D8E531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43AF64A-40A9-1F6E-F328-ED41E5E11BB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01CBCCF-9565-D3DA-BC8F-08F3D6E022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55395">
                                            <p:txEl>
                                              <p:pRg st="0" end="0"/>
                                            </p:txEl>
                                          </p:spTgt>
                                        </p:tgtEl>
                                        <p:attrNameLst>
                                          <p:attrName>style.visibility</p:attrName>
                                        </p:attrNameLst>
                                      </p:cBhvr>
                                      <p:to>
                                        <p:strVal val="visible"/>
                                      </p:to>
                                    </p:set>
                                    <p:animEffect transition="in" filter="dissolve">
                                      <p:cBhvr>
                                        <p:cTn id="7" dur="500"/>
                                        <p:tgtEl>
                                          <p:spTgt spid="955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55395">
                                            <p:txEl>
                                              <p:pRg st="1" end="1"/>
                                            </p:txEl>
                                          </p:spTgt>
                                        </p:tgtEl>
                                        <p:attrNameLst>
                                          <p:attrName>style.visibility</p:attrName>
                                        </p:attrNameLst>
                                      </p:cBhvr>
                                      <p:to>
                                        <p:strVal val="visible"/>
                                      </p:to>
                                    </p:set>
                                    <p:animEffect transition="in" filter="dissolve">
                                      <p:cBhvr>
                                        <p:cTn id="12" dur="500"/>
                                        <p:tgtEl>
                                          <p:spTgt spid="955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55395">
                                            <p:txEl>
                                              <p:pRg st="2" end="2"/>
                                            </p:txEl>
                                          </p:spTgt>
                                        </p:tgtEl>
                                        <p:attrNameLst>
                                          <p:attrName>style.visibility</p:attrName>
                                        </p:attrNameLst>
                                      </p:cBhvr>
                                      <p:to>
                                        <p:strVal val="visible"/>
                                      </p:to>
                                    </p:set>
                                    <p:animEffect transition="in" filter="dissolve">
                                      <p:cBhvr>
                                        <p:cTn id="17" dur="500"/>
                                        <p:tgtEl>
                                          <p:spTgt spid="9553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55396"/>
                                        </p:tgtEl>
                                        <p:attrNameLst>
                                          <p:attrName>style.visibility</p:attrName>
                                        </p:attrNameLst>
                                      </p:cBhvr>
                                      <p:to>
                                        <p:strVal val="visible"/>
                                      </p:to>
                                    </p:set>
                                    <p:anim calcmode="lin" valueType="num">
                                      <p:cBhvr additive="base">
                                        <p:cTn id="22" dur="500" fill="hold"/>
                                        <p:tgtEl>
                                          <p:spTgt spid="955396"/>
                                        </p:tgtEl>
                                        <p:attrNameLst>
                                          <p:attrName>ppt_x</p:attrName>
                                        </p:attrNameLst>
                                      </p:cBhvr>
                                      <p:tavLst>
                                        <p:tav tm="0">
                                          <p:val>
                                            <p:strVal val="#ppt_x"/>
                                          </p:val>
                                        </p:tav>
                                        <p:tav tm="100000">
                                          <p:val>
                                            <p:strVal val="#ppt_x"/>
                                          </p:val>
                                        </p:tav>
                                      </p:tavLst>
                                    </p:anim>
                                    <p:anim calcmode="lin" valueType="num">
                                      <p:cBhvr additive="base">
                                        <p:cTn id="23" dur="500" fill="hold"/>
                                        <p:tgtEl>
                                          <p:spTgt spid="95539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955397"/>
                                        </p:tgtEl>
                                        <p:attrNameLst>
                                          <p:attrName>style.visibility</p:attrName>
                                        </p:attrNameLst>
                                      </p:cBhvr>
                                      <p:to>
                                        <p:strVal val="visible"/>
                                      </p:to>
                                    </p:set>
                                    <p:animEffect transition="in" filter="dissolve">
                                      <p:cBhvr>
                                        <p:cTn id="28" dur="500"/>
                                        <p:tgtEl>
                                          <p:spTgt spid="955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5395" grpId="0" build="p"/>
      <p:bldP spid="955396" grpId="0"/>
      <p:bldP spid="95539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22">
            <a:extLst>
              <a:ext uri="{FF2B5EF4-FFF2-40B4-BE49-F238E27FC236}">
                <a16:creationId xmlns:a16="http://schemas.microsoft.com/office/drawing/2014/main" id="{BD18B6FC-F776-C563-1DB5-3172BBAD8884}"/>
              </a:ext>
            </a:extLst>
          </p:cNvPr>
          <p:cNvPicPr>
            <a:picLocks noGrp="1" noChangeAspect="1"/>
          </p:cNvPicPr>
          <p:nvPr>
            <p:ph idx="1"/>
          </p:nvPr>
        </p:nvPicPr>
        <p:blipFill>
          <a:blip r:embed="rId2"/>
          <a:stretch>
            <a:fillRect/>
          </a:stretch>
        </p:blipFill>
        <p:spPr>
          <a:xfrm>
            <a:off x="685800" y="1295400"/>
            <a:ext cx="3762900" cy="3953427"/>
          </a:xfrm>
        </p:spPr>
      </p:pic>
      <p:sp>
        <p:nvSpPr>
          <p:cNvPr id="957446" name="Rectangle 6">
            <a:extLst>
              <a:ext uri="{FF2B5EF4-FFF2-40B4-BE49-F238E27FC236}">
                <a16:creationId xmlns:a16="http://schemas.microsoft.com/office/drawing/2014/main" id="{D41F23D8-9D7C-FB48-782D-5C2D20829554}"/>
              </a:ext>
            </a:extLst>
          </p:cNvPr>
          <p:cNvSpPr>
            <a:spLocks noGrp="1" noChangeArrowheads="1"/>
          </p:cNvSpPr>
          <p:nvPr>
            <p:ph type="title"/>
          </p:nvPr>
        </p:nvSpPr>
        <p:spPr>
          <a:xfrm>
            <a:off x="685800" y="152400"/>
            <a:ext cx="7772400" cy="874713"/>
          </a:xfrm>
        </p:spPr>
        <p:txBody>
          <a:bodyPr/>
          <a:lstStyle/>
          <a:p>
            <a:r>
              <a:rPr lang="en-US" altLang="en-US" sz="2800" dirty="0"/>
              <a:t>Relative Eddy Concept </a:t>
            </a:r>
          </a:p>
        </p:txBody>
      </p:sp>
      <p:sp>
        <p:nvSpPr>
          <p:cNvPr id="957448" name="Text Box 8">
            <a:extLst>
              <a:ext uri="{FF2B5EF4-FFF2-40B4-BE49-F238E27FC236}">
                <a16:creationId xmlns:a16="http://schemas.microsoft.com/office/drawing/2014/main" id="{F724EAD4-8601-9BFB-8739-40A4F0A77356}"/>
              </a:ext>
            </a:extLst>
          </p:cNvPr>
          <p:cNvSpPr txBox="1">
            <a:spLocks noChangeArrowheads="1"/>
          </p:cNvSpPr>
          <p:nvPr/>
        </p:nvSpPr>
        <p:spPr bwMode="auto">
          <a:xfrm>
            <a:off x="1472786" y="5345668"/>
            <a:ext cx="18614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dirty="0"/>
              <a:t>Without flow</a:t>
            </a:r>
          </a:p>
        </p:txBody>
      </p:sp>
      <p:sp>
        <p:nvSpPr>
          <p:cNvPr id="957449" name="Text Box 9">
            <a:extLst>
              <a:ext uri="{FF2B5EF4-FFF2-40B4-BE49-F238E27FC236}">
                <a16:creationId xmlns:a16="http://schemas.microsoft.com/office/drawing/2014/main" id="{9E18C17A-DD44-4716-F1A3-EF269CABDFA6}"/>
              </a:ext>
            </a:extLst>
          </p:cNvPr>
          <p:cNvSpPr txBox="1">
            <a:spLocks noChangeArrowheads="1"/>
          </p:cNvSpPr>
          <p:nvPr/>
        </p:nvSpPr>
        <p:spPr bwMode="auto">
          <a:xfrm>
            <a:off x="6151616" y="5421868"/>
            <a:ext cx="143340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400">
                <a:latin typeface="Times New Roman" panose="02020603050405020304" pitchFamily="18" charset="0"/>
                <a:cs typeface="Times New Roman" panose="02020603050405020304" pitchFamily="18" charset="0"/>
              </a:rPr>
              <a:t>With flow</a:t>
            </a:r>
          </a:p>
        </p:txBody>
      </p:sp>
      <p:grpSp>
        <p:nvGrpSpPr>
          <p:cNvPr id="2" name="Group 1">
            <a:extLst>
              <a:ext uri="{FF2B5EF4-FFF2-40B4-BE49-F238E27FC236}">
                <a16:creationId xmlns:a16="http://schemas.microsoft.com/office/drawing/2014/main" id="{07810920-4A42-7EB9-5AA7-926B5F3AD81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E9AF34C-F48D-3D45-8076-84EEC905C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AEDC802-AC01-47C0-22F7-DB67C2A6C93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A4EA5C-6BD2-3877-C5FE-1DEFC2F7A28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B195E9B-1969-3CC5-08D5-2CDA1B8D13D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9AB9513F-47C7-9CBD-F4BB-068315DB20F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0CFEEF3-5F9C-28BE-147C-076758C3A1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F02171A-4589-E7B4-AD6F-41E9B7952A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AB9A4E5D-FBFF-90BC-2ABD-E3064666768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822FC60-86DA-7936-8BA4-9DE99BC3C3F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3E73E36-EC2E-09A6-F0DA-505C829AA8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ED447AA-512F-1CCE-A485-99C3077D6CC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1E7E60E-1835-B454-062D-51A73E565B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A5D463A-40AF-3A26-6333-81A211EC43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FC32964-DC07-1526-71C6-B3F5862F85B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B6139FB-ADA8-90F3-2340-912745EA8B7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0EC6AFD-E53B-2732-E68E-D7A89FA5F3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65DE2CB2-1E18-C563-8C2F-31FDFF8D573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2324E23-91B1-18D0-AB26-5FCD644B83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4">
            <a:extLst>
              <a:ext uri="{FF2B5EF4-FFF2-40B4-BE49-F238E27FC236}">
                <a16:creationId xmlns:a16="http://schemas.microsoft.com/office/drawing/2014/main" id="{86B9BB2D-0695-ED67-BDB2-1858DDA066D2}"/>
              </a:ext>
            </a:extLst>
          </p:cNvPr>
          <p:cNvPicPr>
            <a:picLocks noChangeAspect="1"/>
          </p:cNvPicPr>
          <p:nvPr/>
        </p:nvPicPr>
        <p:blipFill>
          <a:blip r:embed="rId5"/>
          <a:stretch>
            <a:fillRect/>
          </a:stretch>
        </p:blipFill>
        <p:spPr>
          <a:xfrm>
            <a:off x="4885816" y="1219200"/>
            <a:ext cx="3648584" cy="4315427"/>
          </a:xfrm>
          <a:prstGeom prst="rect">
            <a:avLst/>
          </a:prstGeom>
        </p:spPr>
      </p:pic>
      <p:cxnSp>
        <p:nvCxnSpPr>
          <p:cNvPr id="27" name="Straight Arrow Connector 26">
            <a:extLst>
              <a:ext uri="{FF2B5EF4-FFF2-40B4-BE49-F238E27FC236}">
                <a16:creationId xmlns:a16="http://schemas.microsoft.com/office/drawing/2014/main" id="{7B9315AD-6E3D-47C8-F9B0-BAEBAF90F1E3}"/>
              </a:ext>
            </a:extLst>
          </p:cNvPr>
          <p:cNvCxnSpPr/>
          <p:nvPr/>
        </p:nvCxnSpPr>
        <p:spPr>
          <a:xfrm flipH="1" flipV="1">
            <a:off x="1968129" y="1905000"/>
            <a:ext cx="317871" cy="137160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820336D-27D1-C833-C2D3-16F38B4156C4}"/>
              </a:ext>
            </a:extLst>
          </p:cNvPr>
          <p:cNvCxnSpPr>
            <a:cxnSpLocks/>
          </p:cNvCxnSpPr>
          <p:nvPr/>
        </p:nvCxnSpPr>
        <p:spPr>
          <a:xfrm flipV="1">
            <a:off x="2819400" y="1905000"/>
            <a:ext cx="228600" cy="137160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9D4CF70-A8BC-4515-7C7D-10E2465B9501}"/>
              </a:ext>
            </a:extLst>
          </p:cNvPr>
          <p:cNvCxnSpPr>
            <a:cxnSpLocks/>
          </p:cNvCxnSpPr>
          <p:nvPr/>
        </p:nvCxnSpPr>
        <p:spPr>
          <a:xfrm flipH="1" flipV="1">
            <a:off x="2286000" y="1905000"/>
            <a:ext cx="76200" cy="137160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7440" name="Straight Arrow Connector 957439">
            <a:extLst>
              <a:ext uri="{FF2B5EF4-FFF2-40B4-BE49-F238E27FC236}">
                <a16:creationId xmlns:a16="http://schemas.microsoft.com/office/drawing/2014/main" id="{395EDAC0-E265-56D3-1CC9-66AEEF73B127}"/>
              </a:ext>
            </a:extLst>
          </p:cNvPr>
          <p:cNvCxnSpPr>
            <a:cxnSpLocks/>
          </p:cNvCxnSpPr>
          <p:nvPr/>
        </p:nvCxnSpPr>
        <p:spPr>
          <a:xfrm flipV="1">
            <a:off x="2590800" y="1905000"/>
            <a:ext cx="0" cy="137160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57448"/>
                                        </p:tgtEl>
                                        <p:attrNameLst>
                                          <p:attrName>style.visibility</p:attrName>
                                        </p:attrNameLst>
                                      </p:cBhvr>
                                      <p:to>
                                        <p:strVal val="visible"/>
                                      </p:to>
                                    </p:set>
                                    <p:anim calcmode="lin" valueType="num">
                                      <p:cBhvr additive="base">
                                        <p:cTn id="11" dur="500" fill="hold"/>
                                        <p:tgtEl>
                                          <p:spTgt spid="957448"/>
                                        </p:tgtEl>
                                        <p:attrNameLst>
                                          <p:attrName>ppt_x</p:attrName>
                                        </p:attrNameLst>
                                      </p:cBhvr>
                                      <p:tavLst>
                                        <p:tav tm="0">
                                          <p:val>
                                            <p:strVal val="#ppt_x"/>
                                          </p:val>
                                        </p:tav>
                                        <p:tav tm="100000">
                                          <p:val>
                                            <p:strVal val="#ppt_x"/>
                                          </p:val>
                                        </p:tav>
                                      </p:tavLst>
                                    </p:anim>
                                    <p:anim calcmode="lin" valueType="num">
                                      <p:cBhvr additive="base">
                                        <p:cTn id="12" dur="500" fill="hold"/>
                                        <p:tgtEl>
                                          <p:spTgt spid="9574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57440"/>
                                        </p:tgtEl>
                                        <p:attrNameLst>
                                          <p:attrName>style.visibility</p:attrName>
                                        </p:attrNameLst>
                                      </p:cBhvr>
                                      <p:to>
                                        <p:strVal val="visible"/>
                                      </p:to>
                                    </p:set>
                                    <p:anim calcmode="lin" valueType="num">
                                      <p:cBhvr additive="base">
                                        <p:cTn id="25" dur="500" fill="hold"/>
                                        <p:tgtEl>
                                          <p:spTgt spid="957440"/>
                                        </p:tgtEl>
                                        <p:attrNameLst>
                                          <p:attrName>ppt_x</p:attrName>
                                        </p:attrNameLst>
                                      </p:cBhvr>
                                      <p:tavLst>
                                        <p:tav tm="0">
                                          <p:val>
                                            <p:strVal val="#ppt_x"/>
                                          </p:val>
                                        </p:tav>
                                        <p:tav tm="100000">
                                          <p:val>
                                            <p:strVal val="#ppt_x"/>
                                          </p:val>
                                        </p:tav>
                                      </p:tavLst>
                                    </p:anim>
                                    <p:anim calcmode="lin" valueType="num">
                                      <p:cBhvr additive="base">
                                        <p:cTn id="26" dur="500" fill="hold"/>
                                        <p:tgtEl>
                                          <p:spTgt spid="95744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57449"/>
                                        </p:tgtEl>
                                        <p:attrNameLst>
                                          <p:attrName>style.visibility</p:attrName>
                                        </p:attrNameLst>
                                      </p:cBhvr>
                                      <p:to>
                                        <p:strVal val="visible"/>
                                      </p:to>
                                    </p:set>
                                    <p:anim calcmode="lin" valueType="num">
                                      <p:cBhvr additive="base">
                                        <p:cTn id="39" dur="500" fill="hold"/>
                                        <p:tgtEl>
                                          <p:spTgt spid="957449"/>
                                        </p:tgtEl>
                                        <p:attrNameLst>
                                          <p:attrName>ppt_x</p:attrName>
                                        </p:attrNameLst>
                                      </p:cBhvr>
                                      <p:tavLst>
                                        <p:tav tm="0">
                                          <p:val>
                                            <p:strVal val="#ppt_x"/>
                                          </p:val>
                                        </p:tav>
                                        <p:tav tm="100000">
                                          <p:val>
                                            <p:strVal val="#ppt_x"/>
                                          </p:val>
                                        </p:tav>
                                      </p:tavLst>
                                    </p:anim>
                                    <p:anim calcmode="lin" valueType="num">
                                      <p:cBhvr additive="base">
                                        <p:cTn id="40" dur="500" fill="hold"/>
                                        <p:tgtEl>
                                          <p:spTgt spid="9574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448" grpId="0"/>
      <p:bldP spid="9574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8" name="Rectangle 6">
            <a:extLst>
              <a:ext uri="{FF2B5EF4-FFF2-40B4-BE49-F238E27FC236}">
                <a16:creationId xmlns:a16="http://schemas.microsoft.com/office/drawing/2014/main" id="{51325AAE-43B2-D643-BA4D-F645231DE392}"/>
              </a:ext>
            </a:extLst>
          </p:cNvPr>
          <p:cNvSpPr>
            <a:spLocks noGrp="1" noChangeArrowheads="1"/>
          </p:cNvSpPr>
          <p:nvPr>
            <p:ph type="title" idx="4294967295"/>
          </p:nvPr>
        </p:nvSpPr>
        <p:spPr>
          <a:xfrm>
            <a:off x="0" y="404813"/>
            <a:ext cx="7772400" cy="576262"/>
          </a:xfrm>
        </p:spPr>
        <p:txBody>
          <a:bodyPr/>
          <a:lstStyle/>
          <a:p>
            <a:r>
              <a:rPr lang="en-US" altLang="en-US" sz="2800" dirty="0"/>
              <a:t>Slip Factor</a:t>
            </a:r>
          </a:p>
        </p:txBody>
      </p:sp>
      <p:pic>
        <p:nvPicPr>
          <p:cNvPr id="960517" name="Picture 5">
            <a:extLst>
              <a:ext uri="{FF2B5EF4-FFF2-40B4-BE49-F238E27FC236}">
                <a16:creationId xmlns:a16="http://schemas.microsoft.com/office/drawing/2014/main" id="{FFBDFAF0-AF0D-A9A2-1CB8-5DCC1280BDF2}"/>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364163" y="1268413"/>
            <a:ext cx="3452812" cy="3743325"/>
          </a:xfrm>
          <a:noFill/>
          <a:ln/>
        </p:spPr>
      </p:pic>
      <p:sp>
        <p:nvSpPr>
          <p:cNvPr id="960522" name="Text Box 10">
            <a:extLst>
              <a:ext uri="{FF2B5EF4-FFF2-40B4-BE49-F238E27FC236}">
                <a16:creationId xmlns:a16="http://schemas.microsoft.com/office/drawing/2014/main" id="{09BA410A-9E71-E477-3BFB-1EC47B7CDCCF}"/>
              </a:ext>
            </a:extLst>
          </p:cNvPr>
          <p:cNvSpPr txBox="1">
            <a:spLocks noChangeArrowheads="1"/>
          </p:cNvSpPr>
          <p:nvPr/>
        </p:nvSpPr>
        <p:spPr bwMode="auto">
          <a:xfrm>
            <a:off x="800100" y="3581400"/>
            <a:ext cx="40005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b="0" dirty="0"/>
              <a:t>Z number of vanes.</a:t>
            </a:r>
          </a:p>
          <a:p>
            <a:endParaRPr lang="en-US" altLang="en-US" sz="2400" dirty="0"/>
          </a:p>
          <a:p>
            <a:r>
              <a:rPr lang="en-US" altLang="en-US" sz="2400" b="0" dirty="0"/>
              <a:t>For Z= 19 to 21, </a:t>
            </a:r>
            <a:r>
              <a:rPr lang="en-US" altLang="en-US" sz="2400" b="0" dirty="0">
                <a:sym typeface="Symbol" panose="05050102010706020507" pitchFamily="18" charset="2"/>
              </a:rPr>
              <a:t> = 0.9</a:t>
            </a:r>
            <a:endParaRPr lang="en-US" altLang="en-US" sz="2400" b="0" dirty="0"/>
          </a:p>
        </p:txBody>
      </p:sp>
      <p:grpSp>
        <p:nvGrpSpPr>
          <p:cNvPr id="2" name="Group 1">
            <a:extLst>
              <a:ext uri="{FF2B5EF4-FFF2-40B4-BE49-F238E27FC236}">
                <a16:creationId xmlns:a16="http://schemas.microsoft.com/office/drawing/2014/main" id="{10775AEC-E129-0CF6-4833-94961E21D79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EA0F6A7B-EC70-D7B7-66AC-323D8EFF4D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CB11C48-5560-FBD3-36EA-5AE529E29DA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C37528B-4C26-AEE9-E466-FF534C242695}"/>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47361AB5-E8DC-805A-6D02-A554C4B5DF52}"/>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A9B45A4-0137-CD98-22EC-0A39201C039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8923742-2090-458A-A730-E2D65E405D0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674D1D2-FCA5-E2EB-D862-AEC9D900E3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5B9F073-CCE4-776D-8372-78C0E2C6512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2FF8F21-F616-CBF7-A7A8-5ABC3DDF43F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CF72271-C954-3292-5DA9-7A49105286F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CD62ACB-74BB-9226-D65D-AD3CE6032CB7}"/>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3FAC601-C5D3-1498-7FC9-C0F97E7578B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DD317A1-F8CA-CACB-DE77-EA5FFE8715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8B88528-E99B-2C85-9C51-ED34A208064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FA2FCA9-936D-B91F-5211-94F94551B7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C1F8690-8042-1BCC-6668-D01B42F365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7188B29-B268-4C12-F773-A15A0B51215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5559245-8A73-AC6A-ECB8-7D0D78E4FF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7978B55-1DA1-1B53-E6AE-2FCEED988468}"/>
                  </a:ext>
                </a:extLst>
              </p:cNvPr>
              <p:cNvSpPr txBox="1"/>
              <p:nvPr/>
            </p:nvSpPr>
            <p:spPr>
              <a:xfrm>
                <a:off x="1295400" y="1828800"/>
                <a:ext cx="3261021" cy="9218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IN" sz="2800" i="1" smtClean="0">
                          <a:latin typeface="Cambria Math" panose="02040503050406030204" pitchFamily="18" charset="0"/>
                          <a:ea typeface="Cambria Math" panose="02040503050406030204" pitchFamily="18" charset="0"/>
                        </a:rPr>
                        <m:t>𝜎</m:t>
                      </m:r>
                      <m:r>
                        <a:rPr lang="en-US" sz="2800" b="0" i="1" smtClean="0">
                          <a:latin typeface="Cambria Math" panose="02040503050406030204" pitchFamily="18" charset="0"/>
                          <a:ea typeface="Cambria Math" panose="02040503050406030204" pitchFamily="18" charset="0"/>
                        </a:rPr>
                        <m:t>=1−</m:t>
                      </m:r>
                      <m:f>
                        <m:fPr>
                          <m:ctrlPr>
                            <a:rPr lang="en-US" sz="2800" b="0" i="1" smtClean="0">
                              <a:latin typeface="Cambria Math" panose="02040503050406030204" pitchFamily="18" charset="0"/>
                              <a:ea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0.8</m:t>
                          </m:r>
                          <m:r>
                            <a:rPr lang="en-US" sz="2800" b="0" i="1" smtClean="0">
                              <a:latin typeface="Cambria Math" panose="02040503050406030204" pitchFamily="18" charset="0"/>
                              <a:ea typeface="Cambria Math" panose="02040503050406030204" pitchFamily="18" charset="0"/>
                            </a:rPr>
                            <m:t>𝜋</m:t>
                          </m:r>
                          <m:rad>
                            <m:radPr>
                              <m:degHide m:val="on"/>
                              <m:ctrlPr>
                                <a:rPr lang="en-US" sz="2800" b="0" i="1" smtClean="0">
                                  <a:latin typeface="Cambria Math" panose="02040503050406030204" pitchFamily="18" charset="0"/>
                                  <a:ea typeface="Cambria Math" panose="02040503050406030204" pitchFamily="18" charset="0"/>
                                </a:rPr>
                              </m:ctrlPr>
                            </m:radPr>
                            <m:deg/>
                            <m:e>
                              <m:r>
                                <a:rPr lang="en-US" sz="2800" b="0" i="1" smtClean="0">
                                  <a:latin typeface="Cambria Math" panose="02040503050406030204" pitchFamily="18" charset="0"/>
                                  <a:ea typeface="Cambria Math" panose="02040503050406030204" pitchFamily="18" charset="0"/>
                                </a:rPr>
                                <m:t>𝑐𝑜𝑠</m:t>
                              </m:r>
                              <m:sSub>
                                <m:sSubPr>
                                  <m:ctrlPr>
                                    <a:rPr lang="en-US" sz="2800" b="0" i="1" smtClean="0">
                                      <a:latin typeface="Cambria Math" panose="02040503050406030204" pitchFamily="18" charset="0"/>
                                      <a:ea typeface="Cambria Math" panose="02040503050406030204" pitchFamily="18" charset="0"/>
                                    </a:rPr>
                                  </m:ctrlPr>
                                </m:sSubPr>
                                <m:e>
                                  <m:r>
                                    <a:rPr lang="en-US" sz="2800" b="0" i="1" smtClean="0">
                                      <a:latin typeface="Cambria Math" panose="02040503050406030204" pitchFamily="18" charset="0"/>
                                      <a:ea typeface="Cambria Math" panose="02040503050406030204" pitchFamily="18" charset="0"/>
                                    </a:rPr>
                                    <m:t>𝛽</m:t>
                                  </m:r>
                                </m:e>
                                <m:sub>
                                  <m:r>
                                    <a:rPr lang="en-US" sz="2800" b="0" i="1" smtClean="0">
                                      <a:latin typeface="Cambria Math" panose="02040503050406030204" pitchFamily="18" charset="0"/>
                                      <a:ea typeface="Cambria Math" panose="02040503050406030204" pitchFamily="18" charset="0"/>
                                    </a:rPr>
                                    <m:t>2</m:t>
                                  </m:r>
                                </m:sub>
                              </m:sSub>
                            </m:e>
                          </m:rad>
                        </m:num>
                        <m:den>
                          <m:r>
                            <a:rPr lang="en-US" sz="2800" b="0" i="1" smtClean="0">
                              <a:latin typeface="Cambria Math" panose="02040503050406030204" pitchFamily="18" charset="0"/>
                              <a:ea typeface="Cambria Math" panose="02040503050406030204" pitchFamily="18" charset="0"/>
                            </a:rPr>
                            <m:t>𝑍</m:t>
                          </m:r>
                        </m:den>
                      </m:f>
                    </m:oMath>
                  </m:oMathPara>
                </a14:m>
                <a:endParaRPr lang="en-IN" sz="2800" dirty="0"/>
              </a:p>
            </p:txBody>
          </p:sp>
        </mc:Choice>
        <mc:Fallback xmlns="">
          <p:sp>
            <p:nvSpPr>
              <p:cNvPr id="21" name="TextBox 20">
                <a:extLst>
                  <a:ext uri="{FF2B5EF4-FFF2-40B4-BE49-F238E27FC236}">
                    <a16:creationId xmlns:a16="http://schemas.microsoft.com/office/drawing/2014/main" id="{27978B55-1DA1-1B53-E6AE-2FCEED988468}"/>
                  </a:ext>
                </a:extLst>
              </p:cNvPr>
              <p:cNvSpPr txBox="1">
                <a:spLocks noRot="1" noChangeAspect="1" noMove="1" noResize="1" noEditPoints="1" noAdjustHandles="1" noChangeArrowheads="1" noChangeShapeType="1" noTextEdit="1"/>
              </p:cNvSpPr>
              <p:nvPr/>
            </p:nvSpPr>
            <p:spPr>
              <a:xfrm>
                <a:off x="1295400" y="1828800"/>
                <a:ext cx="3261021" cy="921855"/>
              </a:xfrm>
              <a:prstGeom prst="rect">
                <a:avLst/>
              </a:prstGeom>
              <a:blipFill>
                <a:blip r:embed="rId5"/>
                <a:stretch>
                  <a:fillRect/>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60517"/>
                                        </p:tgtEl>
                                        <p:attrNameLst>
                                          <p:attrName>style.visibility</p:attrName>
                                        </p:attrNameLst>
                                      </p:cBhvr>
                                      <p:to>
                                        <p:strVal val="visible"/>
                                      </p:to>
                                    </p:set>
                                    <p:animEffect transition="in" filter="dissolve">
                                      <p:cBhvr>
                                        <p:cTn id="7" dur="500"/>
                                        <p:tgtEl>
                                          <p:spTgt spid="9605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960522"/>
                                        </p:tgtEl>
                                        <p:attrNameLst>
                                          <p:attrName>style.visibility</p:attrName>
                                        </p:attrNameLst>
                                      </p:cBhvr>
                                      <p:to>
                                        <p:strVal val="visible"/>
                                      </p:to>
                                    </p:set>
                                    <p:animEffect transition="in" filter="dissolve">
                                      <p:cBhvr>
                                        <p:cTn id="19" dur="500"/>
                                        <p:tgtEl>
                                          <p:spTgt spid="960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522"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610" name="Rectangle 2">
            <a:extLst>
              <a:ext uri="{FF2B5EF4-FFF2-40B4-BE49-F238E27FC236}">
                <a16:creationId xmlns:a16="http://schemas.microsoft.com/office/drawing/2014/main" id="{483E56B1-EE98-38FF-AD35-E18F8F9B3AD2}"/>
              </a:ext>
            </a:extLst>
          </p:cNvPr>
          <p:cNvSpPr>
            <a:spLocks noGrp="1" noChangeArrowheads="1"/>
          </p:cNvSpPr>
          <p:nvPr>
            <p:ph type="title" idx="4294967295"/>
          </p:nvPr>
        </p:nvSpPr>
        <p:spPr>
          <a:xfrm>
            <a:off x="1828800" y="304800"/>
            <a:ext cx="5715000" cy="808219"/>
          </a:xfrm>
        </p:spPr>
        <p:txBody>
          <a:bodyPr/>
          <a:lstStyle/>
          <a:p>
            <a:r>
              <a:rPr lang="en-US" altLang="en-US" sz="2800"/>
              <a:t>Performance of centrifugal compressors</a:t>
            </a:r>
          </a:p>
        </p:txBody>
      </p:sp>
      <p:sp>
        <p:nvSpPr>
          <p:cNvPr id="964611" name="Rectangle 3">
            <a:extLst>
              <a:ext uri="{FF2B5EF4-FFF2-40B4-BE49-F238E27FC236}">
                <a16:creationId xmlns:a16="http://schemas.microsoft.com/office/drawing/2014/main" id="{D5F3974B-A709-2940-F01E-2B7BC1794F2B}"/>
              </a:ext>
            </a:extLst>
          </p:cNvPr>
          <p:cNvSpPr>
            <a:spLocks noGrp="1" noChangeArrowheads="1"/>
          </p:cNvSpPr>
          <p:nvPr>
            <p:ph type="body" idx="4294967295"/>
          </p:nvPr>
        </p:nvSpPr>
        <p:spPr>
          <a:xfrm>
            <a:off x="0" y="1341438"/>
            <a:ext cx="2843213" cy="1008062"/>
          </a:xfrm>
        </p:spPr>
        <p:txBody>
          <a:bodyPr/>
          <a:lstStyle/>
          <a:p>
            <a:r>
              <a:rPr lang="en-US" altLang="en-US" sz="2400"/>
              <a:t>Pressure Ratio</a:t>
            </a:r>
          </a:p>
        </p:txBody>
      </p:sp>
      <p:graphicFrame>
        <p:nvGraphicFramePr>
          <p:cNvPr id="964612" name="Object 4">
            <a:extLst>
              <a:ext uri="{FF2B5EF4-FFF2-40B4-BE49-F238E27FC236}">
                <a16:creationId xmlns:a16="http://schemas.microsoft.com/office/drawing/2014/main" id="{9DE6006E-A75F-4A5A-270F-D7D34DDDD7E9}"/>
              </a:ext>
            </a:extLst>
          </p:cNvPr>
          <p:cNvGraphicFramePr>
            <a:graphicFrameLocks noChangeAspect="1"/>
          </p:cNvGraphicFramePr>
          <p:nvPr/>
        </p:nvGraphicFramePr>
        <p:xfrm>
          <a:off x="2667000" y="1633538"/>
          <a:ext cx="6302375" cy="1566862"/>
        </p:xfrm>
        <a:graphic>
          <a:graphicData uri="http://schemas.openxmlformats.org/presentationml/2006/ole">
            <mc:AlternateContent xmlns:mc="http://schemas.openxmlformats.org/markup-compatibility/2006">
              <mc:Choice xmlns:v="urn:schemas-microsoft-com:vml" Requires="v">
                <p:oleObj name="Equation" r:id="rId2" imgW="2450880" imgH="609480" progId="Equation.3">
                  <p:embed/>
                </p:oleObj>
              </mc:Choice>
              <mc:Fallback>
                <p:oleObj name="Equation" r:id="rId2" imgW="2450880" imgH="609480" progId="Equation.3">
                  <p:embed/>
                  <p:pic>
                    <p:nvPicPr>
                      <p:cNvPr id="964612" name="Object 4">
                        <a:extLst>
                          <a:ext uri="{FF2B5EF4-FFF2-40B4-BE49-F238E27FC236}">
                            <a16:creationId xmlns:a16="http://schemas.microsoft.com/office/drawing/2014/main" id="{9DE6006E-A75F-4A5A-270F-D7D34DDDD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633538"/>
                        <a:ext cx="6302375" cy="1566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964613" name="Picture 5">
            <a:extLst>
              <a:ext uri="{FF2B5EF4-FFF2-40B4-BE49-F238E27FC236}">
                <a16:creationId xmlns:a16="http://schemas.microsoft.com/office/drawing/2014/main" id="{BCCC5B51-CA62-5CA5-9675-84CC9A6988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150" y="4492625"/>
            <a:ext cx="626586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4614" name="Rectangle 6">
            <a:extLst>
              <a:ext uri="{FF2B5EF4-FFF2-40B4-BE49-F238E27FC236}">
                <a16:creationId xmlns:a16="http://schemas.microsoft.com/office/drawing/2014/main" id="{56FE3CAF-B41E-FBFE-582D-E46C1F6C4ABB}"/>
              </a:ext>
            </a:extLst>
          </p:cNvPr>
          <p:cNvSpPr>
            <a:spLocks noChangeArrowheads="1"/>
          </p:cNvSpPr>
          <p:nvPr/>
        </p:nvSpPr>
        <p:spPr bwMode="auto">
          <a:xfrm>
            <a:off x="450850" y="3748087"/>
            <a:ext cx="5568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t>The overall or total-to-total efficiency</a:t>
            </a:r>
          </a:p>
        </p:txBody>
      </p:sp>
      <p:grpSp>
        <p:nvGrpSpPr>
          <p:cNvPr id="2" name="Group 1">
            <a:extLst>
              <a:ext uri="{FF2B5EF4-FFF2-40B4-BE49-F238E27FC236}">
                <a16:creationId xmlns:a16="http://schemas.microsoft.com/office/drawing/2014/main" id="{2B88F9A3-9F1E-F28A-8505-2BD98C821E3E}"/>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045F525-204D-6F0D-E11E-26177FB7CC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A715FBB-53AF-6C13-B268-2EF3BF321AE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7E8F1BF-72F2-6BA7-46B5-10D20496926B}"/>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12D5858-A47A-920B-58D9-71DF68BD077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6A415658-217A-1A82-7A82-64381817778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D95844C-4DA8-9D0E-E50B-61F9FE4F7B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1E72562-58E7-0F2F-792E-D7BDA2CBDC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BC6A655F-33E6-2053-5C95-2E1F97FA74B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8B4076C-D31A-10B1-B334-811E201EC2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C4278E3-12C6-4F86-522B-787177352E1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ACB991A-40F6-2340-4A8B-03AFEA920E55}"/>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470925B3-2E98-762D-40C3-0333C8765CF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125DE86-0E91-A57F-F328-6043885EB3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E22BDE5-B805-3145-56B8-C50AF2C4743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7FAF4E2-086E-E096-0E24-CD7D6A52D7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3835D4C-1786-A420-F90C-BD3A352154A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747D817-E29C-8866-985B-A19F2406114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34FC34F-63A7-97B2-990C-3366F7A8C1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64612"/>
                                        </p:tgtEl>
                                        <p:attrNameLst>
                                          <p:attrName>style.visibility</p:attrName>
                                        </p:attrNameLst>
                                      </p:cBhvr>
                                      <p:to>
                                        <p:strVal val="visible"/>
                                      </p:to>
                                    </p:set>
                                    <p:anim calcmode="lin" valueType="num">
                                      <p:cBhvr additive="base">
                                        <p:cTn id="7" dur="500" fill="hold"/>
                                        <p:tgtEl>
                                          <p:spTgt spid="964612"/>
                                        </p:tgtEl>
                                        <p:attrNameLst>
                                          <p:attrName>ppt_x</p:attrName>
                                        </p:attrNameLst>
                                      </p:cBhvr>
                                      <p:tavLst>
                                        <p:tav tm="0">
                                          <p:val>
                                            <p:strVal val="0-#ppt_w/2"/>
                                          </p:val>
                                        </p:tav>
                                        <p:tav tm="100000">
                                          <p:val>
                                            <p:strVal val="#ppt_x"/>
                                          </p:val>
                                        </p:tav>
                                      </p:tavLst>
                                    </p:anim>
                                    <p:anim calcmode="lin" valueType="num">
                                      <p:cBhvr additive="base">
                                        <p:cTn id="8" dur="500" fill="hold"/>
                                        <p:tgtEl>
                                          <p:spTgt spid="9646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a:extLst>
              <a:ext uri="{FF2B5EF4-FFF2-40B4-BE49-F238E27FC236}">
                <a16:creationId xmlns:a16="http://schemas.microsoft.com/office/drawing/2014/main" id="{D235F02E-5213-C9D9-4311-8E50F18B8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65" y="990600"/>
            <a:ext cx="8554262" cy="567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5637" name="Rectangle 5">
            <a:extLst>
              <a:ext uri="{FF2B5EF4-FFF2-40B4-BE49-F238E27FC236}">
                <a16:creationId xmlns:a16="http://schemas.microsoft.com/office/drawing/2014/main" id="{59ECB4C5-BEF9-9220-B19D-7E868CE2AA74}"/>
              </a:ext>
            </a:extLst>
          </p:cNvPr>
          <p:cNvSpPr>
            <a:spLocks noGrp="1" noChangeArrowheads="1"/>
          </p:cNvSpPr>
          <p:nvPr>
            <p:ph type="title"/>
          </p:nvPr>
        </p:nvSpPr>
        <p:spPr>
          <a:xfrm>
            <a:off x="1905000" y="293687"/>
            <a:ext cx="6096000" cy="872363"/>
          </a:xfrm>
        </p:spPr>
        <p:txBody>
          <a:bodyPr/>
          <a:lstStyle/>
          <a:p>
            <a:r>
              <a:rPr lang="en-US" altLang="en-US" sz="2800"/>
              <a:t>Performance of Radial Vane Compressor</a:t>
            </a:r>
          </a:p>
        </p:txBody>
      </p:sp>
      <p:grpSp>
        <p:nvGrpSpPr>
          <p:cNvPr id="2" name="Group 1">
            <a:extLst>
              <a:ext uri="{FF2B5EF4-FFF2-40B4-BE49-F238E27FC236}">
                <a16:creationId xmlns:a16="http://schemas.microsoft.com/office/drawing/2014/main" id="{79B76110-ECC8-D50F-DA38-456256F23BC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75CB2FBB-AF61-02D8-2FEF-1005F7E21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7845F0A-B4A2-4154-6865-C2B5781E490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3D331AE-3C6A-EED4-EE86-B0DE6C56104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383A5BB-10F4-A213-454A-2AFFB049BDB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305C3CE7-09C3-7EA2-98CD-EA063CA1547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1934B9F-AD19-30EF-25FA-382AEEE519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7BD4C7C-5333-0DC6-586F-91AA89E175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3DC036C-1E0F-13CC-D3B9-DD8AE9A0F40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8DDD757-C0BB-51B2-1681-A67DC5AA89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40C99E2-5003-385F-86EB-615AA2BA05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33740BD-A688-B516-D90C-5EC4637848D4}"/>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2A95619-E88D-6CF3-8850-396BF6BE0DA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17298F51-DB61-7E94-CDE4-EA22A2676B2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1680CE5-A78E-0D1D-B281-3EBA010206D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8CBC3C9-9D33-E29A-4C6A-F254DD81D2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BDC373C-CE08-B512-7B59-1B308363FE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19B63A9-0255-A85E-6D43-9D1AB25FF6C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D4B4144-59BC-1213-D6BF-8DC13B478E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6" name="Rectangle 6">
            <a:extLst>
              <a:ext uri="{FF2B5EF4-FFF2-40B4-BE49-F238E27FC236}">
                <a16:creationId xmlns:a16="http://schemas.microsoft.com/office/drawing/2014/main" id="{D5C1DC51-715E-F401-8030-FFEB46D8B2F3}"/>
              </a:ext>
            </a:extLst>
          </p:cNvPr>
          <p:cNvSpPr>
            <a:spLocks noGrp="1" noChangeArrowheads="1"/>
          </p:cNvSpPr>
          <p:nvPr>
            <p:ph type="title"/>
          </p:nvPr>
        </p:nvSpPr>
        <p:spPr>
          <a:xfrm>
            <a:off x="1968129" y="154168"/>
            <a:ext cx="5872176" cy="906646"/>
          </a:xfrm>
        </p:spPr>
        <p:txBody>
          <a:bodyPr/>
          <a:lstStyle/>
          <a:p>
            <a:r>
              <a:rPr lang="en-US" altLang="en-US" sz="2800"/>
              <a:t>Performance of Backward Vane Compressor</a:t>
            </a:r>
          </a:p>
        </p:txBody>
      </p:sp>
      <p:pic>
        <p:nvPicPr>
          <p:cNvPr id="967685" name="Picture 5">
            <a:extLst>
              <a:ext uri="{FF2B5EF4-FFF2-40B4-BE49-F238E27FC236}">
                <a16:creationId xmlns:a16="http://schemas.microsoft.com/office/drawing/2014/main" id="{56C2F7BF-5F01-BFDB-1EDB-40EA9B46097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11989" y="1143000"/>
            <a:ext cx="8374811" cy="5512553"/>
          </a:xfrm>
          <a:noFill/>
          <a:ln/>
        </p:spPr>
      </p:pic>
      <p:sp>
        <p:nvSpPr>
          <p:cNvPr id="967688" name="Text Box 8">
            <a:extLst>
              <a:ext uri="{FF2B5EF4-FFF2-40B4-BE49-F238E27FC236}">
                <a16:creationId xmlns:a16="http://schemas.microsoft.com/office/drawing/2014/main" id="{D4976B05-B778-ACCC-DDA3-908FE3390D33}"/>
              </a:ext>
            </a:extLst>
          </p:cNvPr>
          <p:cNvSpPr txBox="1">
            <a:spLocks noChangeArrowheads="1"/>
          </p:cNvSpPr>
          <p:nvPr/>
        </p:nvSpPr>
        <p:spPr bwMode="auto">
          <a:xfrm rot="-2767926">
            <a:off x="6432215" y="2755111"/>
            <a:ext cx="796925"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0" dirty="0">
                <a:latin typeface="Symbol" panose="05050102010706020507" pitchFamily="18" charset="2"/>
              </a:rPr>
              <a:t>b</a:t>
            </a:r>
            <a:r>
              <a:rPr lang="en-US" altLang="en-US" sz="1800" b="0" baseline="-25000" dirty="0">
                <a:latin typeface="Symbol" panose="05050102010706020507" pitchFamily="18" charset="2"/>
              </a:rPr>
              <a:t>2</a:t>
            </a:r>
            <a:r>
              <a:rPr lang="en-US" altLang="en-US" sz="1800" b="0" dirty="0">
                <a:latin typeface="Symbol" panose="05050102010706020507" pitchFamily="18" charset="2"/>
              </a:rPr>
              <a:t> =90</a:t>
            </a:r>
          </a:p>
        </p:txBody>
      </p:sp>
      <p:sp>
        <p:nvSpPr>
          <p:cNvPr id="967689" name="Text Box 9">
            <a:extLst>
              <a:ext uri="{FF2B5EF4-FFF2-40B4-BE49-F238E27FC236}">
                <a16:creationId xmlns:a16="http://schemas.microsoft.com/office/drawing/2014/main" id="{2F1E7782-4DB7-F9BB-4CDD-3848EC5DEBBF}"/>
              </a:ext>
            </a:extLst>
          </p:cNvPr>
          <p:cNvSpPr txBox="1">
            <a:spLocks noChangeArrowheads="1"/>
          </p:cNvSpPr>
          <p:nvPr/>
        </p:nvSpPr>
        <p:spPr bwMode="auto">
          <a:xfrm rot="-23800104">
            <a:off x="6732588" y="3241617"/>
            <a:ext cx="796925"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0">
                <a:latin typeface="Symbol" panose="05050102010706020507" pitchFamily="18" charset="2"/>
              </a:rPr>
              <a:t>b</a:t>
            </a:r>
            <a:r>
              <a:rPr lang="en-US" altLang="en-US" sz="1800" b="0" baseline="-25000">
                <a:latin typeface="Symbol" panose="05050102010706020507" pitchFamily="18" charset="2"/>
              </a:rPr>
              <a:t>2</a:t>
            </a:r>
            <a:r>
              <a:rPr lang="en-US" altLang="en-US" sz="1800" b="0">
                <a:latin typeface="Symbol" panose="05050102010706020507" pitchFamily="18" charset="2"/>
              </a:rPr>
              <a:t> =75</a:t>
            </a:r>
          </a:p>
        </p:txBody>
      </p:sp>
      <p:sp>
        <p:nvSpPr>
          <p:cNvPr id="967690" name="Text Box 10">
            <a:extLst>
              <a:ext uri="{FF2B5EF4-FFF2-40B4-BE49-F238E27FC236}">
                <a16:creationId xmlns:a16="http://schemas.microsoft.com/office/drawing/2014/main" id="{EFB34047-5B3A-E420-A8E0-B1AE902D8E53}"/>
              </a:ext>
            </a:extLst>
          </p:cNvPr>
          <p:cNvSpPr txBox="1">
            <a:spLocks noChangeArrowheads="1"/>
          </p:cNvSpPr>
          <p:nvPr/>
        </p:nvSpPr>
        <p:spPr bwMode="auto">
          <a:xfrm rot="-23800104">
            <a:off x="7019925" y="3470217"/>
            <a:ext cx="796925"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0" dirty="0">
                <a:latin typeface="Symbol" panose="05050102010706020507" pitchFamily="18" charset="2"/>
              </a:rPr>
              <a:t>b</a:t>
            </a:r>
            <a:r>
              <a:rPr lang="en-US" altLang="en-US" sz="1800" b="0" baseline="-25000" dirty="0">
                <a:latin typeface="Symbol" panose="05050102010706020507" pitchFamily="18" charset="2"/>
              </a:rPr>
              <a:t>2</a:t>
            </a:r>
            <a:r>
              <a:rPr lang="en-US" altLang="en-US" sz="1800" b="0" dirty="0">
                <a:latin typeface="Symbol" panose="05050102010706020507" pitchFamily="18" charset="2"/>
              </a:rPr>
              <a:t> =60</a:t>
            </a:r>
          </a:p>
        </p:txBody>
      </p:sp>
      <p:grpSp>
        <p:nvGrpSpPr>
          <p:cNvPr id="2" name="Group 1">
            <a:extLst>
              <a:ext uri="{FF2B5EF4-FFF2-40B4-BE49-F238E27FC236}">
                <a16:creationId xmlns:a16="http://schemas.microsoft.com/office/drawing/2014/main" id="{7ECC7045-727B-35A3-92D6-DD8BE5D4661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D89B06C-4E0E-DE27-7DF6-A1244D6B97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56EC35A-ECA5-61BC-0402-1F314CCE9FA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F057021-A0F6-5FB4-A5DA-5A38D2265A1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A9B46631-4DF3-FEBF-D64B-B92B61177A87}"/>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EC9EAC7-401D-AD7B-48A7-F69B656CF74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4E99760-6708-C450-1415-0B07B3F5BE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8050359-8A21-253C-884E-F9C484A543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AC0862B-35D5-A985-0731-C476B064F4C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4F12ED8-9428-290A-36BD-D616BE88D8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FA7ADF7-ABC3-C73F-4694-760D72727AA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6E8B63F-4907-E450-AC03-5A3E72DEBBC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F75C44CF-B068-841A-3E15-E3D105D950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4EA7959-84E9-7D23-E558-BF225587C8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80F3808-BDC8-3958-6414-1592A40B875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69CD759-D34C-EBBA-4487-5A3AC4305AB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5EE37C3C-3E68-32A4-0497-14D1F3F3617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927A01D-0B8A-9BA7-A5C1-10A771318D5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BA117C1-B08E-6359-5A6D-DA39DCCA8E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21" name="Object 20">
            <a:extLst>
              <a:ext uri="{FF2B5EF4-FFF2-40B4-BE49-F238E27FC236}">
                <a16:creationId xmlns:a16="http://schemas.microsoft.com/office/drawing/2014/main" id="{B5DF1DC0-3800-FA5F-5ECA-202D0A90E850}"/>
              </a:ext>
            </a:extLst>
          </p:cNvPr>
          <p:cNvGraphicFramePr>
            <a:graphicFrameLocks noChangeAspect="1"/>
          </p:cNvGraphicFramePr>
          <p:nvPr/>
        </p:nvGraphicFramePr>
        <p:xfrm>
          <a:off x="1042988" y="1123950"/>
          <a:ext cx="7059612" cy="5581650"/>
        </p:xfrm>
        <a:graphic>
          <a:graphicData uri="http://schemas.openxmlformats.org/presentationml/2006/ole">
            <mc:AlternateContent xmlns:mc="http://schemas.openxmlformats.org/markup-compatibility/2006">
              <mc:Choice xmlns:v="urn:schemas-microsoft-com:vml" Requires="v">
                <p:oleObj name="Bitmap Image" r:id="rId6" imgW="7059492" imgH="5581734" progId="Paint.Picture">
                  <p:embed/>
                </p:oleObj>
              </mc:Choice>
              <mc:Fallback>
                <p:oleObj name="Bitmap Image" r:id="rId6" imgW="7059492" imgH="5581734" progId="Paint.Picture">
                  <p:embed/>
                  <p:pic>
                    <p:nvPicPr>
                      <p:cNvPr id="21" name="Object 20">
                        <a:extLst>
                          <a:ext uri="{FF2B5EF4-FFF2-40B4-BE49-F238E27FC236}">
                            <a16:creationId xmlns:a16="http://schemas.microsoft.com/office/drawing/2014/main" id="{B5DF1DC0-3800-FA5F-5ECA-202D0A90E850}"/>
                          </a:ext>
                        </a:extLst>
                      </p:cNvPr>
                      <p:cNvPicPr/>
                      <p:nvPr/>
                    </p:nvPicPr>
                    <p:blipFill>
                      <a:blip r:embed="rId7"/>
                      <a:stretch>
                        <a:fillRect/>
                      </a:stretch>
                    </p:blipFill>
                    <p:spPr>
                      <a:xfrm>
                        <a:off x="1042988" y="1123950"/>
                        <a:ext cx="7059612" cy="5581650"/>
                      </a:xfrm>
                      <a:prstGeom prst="rect">
                        <a:avLst/>
                      </a:prstGeom>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1250"/>
                                        <p:tgtEl>
                                          <p:spTgt spid="21"/>
                                        </p:tgtEl>
                                      </p:cBhvr>
                                    </p:animEffect>
                                    <p:set>
                                      <p:cBhvr>
                                        <p:cTn id="7" dur="1" fill="hold">
                                          <p:stCondLst>
                                            <p:cond delay="124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F4C2-5172-5E1B-658E-14BFD5640BC5}"/>
              </a:ext>
            </a:extLst>
          </p:cNvPr>
          <p:cNvSpPr>
            <a:spLocks noGrp="1"/>
          </p:cNvSpPr>
          <p:nvPr>
            <p:ph type="title"/>
          </p:nvPr>
        </p:nvSpPr>
        <p:spPr>
          <a:xfrm>
            <a:off x="457200" y="274638"/>
            <a:ext cx="8229600" cy="762579"/>
          </a:xfrm>
        </p:spPr>
        <p:txBody>
          <a:bodyPr/>
          <a:lstStyle/>
          <a:p>
            <a:r>
              <a:rPr lang="en-US" sz="2800" dirty="0"/>
              <a:t>Load Capacity of A Compressor</a:t>
            </a:r>
            <a:endParaRPr lang="en-IN" sz="2800" dirty="0"/>
          </a:p>
        </p:txBody>
      </p:sp>
      <p:pic>
        <p:nvPicPr>
          <p:cNvPr id="24" name="Content Placeholder 23">
            <a:extLst>
              <a:ext uri="{FF2B5EF4-FFF2-40B4-BE49-F238E27FC236}">
                <a16:creationId xmlns:a16="http://schemas.microsoft.com/office/drawing/2014/main" id="{7223DA52-0D3A-54CD-3324-803645F1574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31000" contrast="79000"/>
                    </a14:imgEffect>
                  </a14:imgLayer>
                </a14:imgProps>
              </a:ext>
            </a:extLst>
          </a:blip>
          <a:stretch>
            <a:fillRect/>
          </a:stretch>
        </p:blipFill>
        <p:spPr>
          <a:xfrm>
            <a:off x="1035049" y="1417638"/>
            <a:ext cx="7643080" cy="5029199"/>
          </a:xfrm>
        </p:spPr>
      </p:pic>
      <p:grpSp>
        <p:nvGrpSpPr>
          <p:cNvPr id="4" name="Group 3">
            <a:extLst>
              <a:ext uri="{FF2B5EF4-FFF2-40B4-BE49-F238E27FC236}">
                <a16:creationId xmlns:a16="http://schemas.microsoft.com/office/drawing/2014/main" id="{1B1A6959-4EF8-0EC2-9B49-C46185FD3DE7}"/>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194BCB12-0584-EE4D-DB91-D4E694FAAB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64041033-31D3-E58C-A509-03DD4D8BB3B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3C5C1D7-7FE5-779F-0C25-52076756646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1BCFFD7A-82A1-9606-0E58-C91FB1353C4C}"/>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DC8CA64-965B-4BC4-3BBB-1FDF8E198F6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C3A92CC-0787-7E13-85DD-CCF1568378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5E127A8-5FF4-ED1A-FF73-D1557301F5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6D84BA2-9D71-BB2A-30C5-F5A976D2D87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CBEBB11-2760-421C-017E-A3DFFC70CF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04A7D67-4E87-5B2D-67FD-3CC34A41261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F826391-559C-868B-9A90-3D9EA0FAA54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630E942-5D7D-321C-F370-37F085FEBA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CB88F3B-B09B-99A3-CE71-A5494F338E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F0674D4-DFB7-C6E3-A0A0-A37613EAD6C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407FC6D-892C-DD5E-E4B6-541B57FB79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58969E94-6055-720E-496D-881F8DB763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04D90D2-8D14-BAC7-5F82-F0B7D7BA131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1B9EDEF-D8A6-A078-539B-F64618C108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52635CF-E0F2-9059-61BB-E6E84CE75C9B}"/>
                  </a:ext>
                </a:extLst>
              </p:cNvPr>
              <p:cNvSpPr txBox="1"/>
              <p:nvPr/>
            </p:nvSpPr>
            <p:spPr>
              <a:xfrm>
                <a:off x="304800" y="2976282"/>
                <a:ext cx="914400" cy="7899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400" i="1" smtClean="0">
                              <a:latin typeface="Cambria Math" panose="02040503050406030204" pitchFamily="18" charset="0"/>
                            </a:rPr>
                          </m:ctrlPr>
                        </m:fPr>
                        <m:num>
                          <m:r>
                            <a:rPr lang="en-IN"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h</m:t>
                          </m:r>
                        </m:num>
                        <m:den>
                          <m:sSubSup>
                            <m:sSubSupPr>
                              <m:ctrlPr>
                                <a:rPr lang="en-IN" sz="2400" i="1" smtClean="0">
                                  <a:latin typeface="Cambria Math" panose="02040503050406030204" pitchFamily="18" charset="0"/>
                                </a:rPr>
                              </m:ctrlPr>
                            </m:sSubSupPr>
                            <m:e>
                              <m:r>
                                <a:rPr lang="en-US" sz="2400" b="0" i="1" smtClean="0">
                                  <a:latin typeface="Cambria Math" panose="02040503050406030204" pitchFamily="18" charset="0"/>
                                </a:rPr>
                                <m:t>𝑈</m:t>
                              </m:r>
                            </m:e>
                            <m:sub>
                              <m:r>
                                <a:rPr lang="en-US" sz="2400" b="0" i="1" smtClean="0">
                                  <a:latin typeface="Cambria Math" panose="02040503050406030204" pitchFamily="18" charset="0"/>
                                </a:rPr>
                                <m:t>2</m:t>
                              </m:r>
                            </m:sub>
                            <m:sup>
                              <m:r>
                                <a:rPr lang="en-US" sz="2400" b="0" i="1" smtClean="0">
                                  <a:latin typeface="Cambria Math" panose="02040503050406030204" pitchFamily="18" charset="0"/>
                                </a:rPr>
                                <m:t>2</m:t>
                              </m:r>
                            </m:sup>
                          </m:sSubSup>
                        </m:den>
                      </m:f>
                    </m:oMath>
                  </m:oMathPara>
                </a14:m>
                <a:endParaRPr lang="en-IN" sz="2400" dirty="0"/>
              </a:p>
            </p:txBody>
          </p:sp>
        </mc:Choice>
        <mc:Fallback xmlns="">
          <p:sp>
            <p:nvSpPr>
              <p:cNvPr id="25" name="TextBox 24">
                <a:extLst>
                  <a:ext uri="{FF2B5EF4-FFF2-40B4-BE49-F238E27FC236}">
                    <a16:creationId xmlns:a16="http://schemas.microsoft.com/office/drawing/2014/main" id="{452635CF-E0F2-9059-61BB-E6E84CE75C9B}"/>
                  </a:ext>
                </a:extLst>
              </p:cNvPr>
              <p:cNvSpPr txBox="1">
                <a:spLocks noRot="1" noChangeAspect="1" noMove="1" noResize="1" noEditPoints="1" noAdjustHandles="1" noChangeArrowheads="1" noChangeShapeType="1" noTextEdit="1"/>
              </p:cNvSpPr>
              <p:nvPr/>
            </p:nvSpPr>
            <p:spPr>
              <a:xfrm>
                <a:off x="304800" y="2976282"/>
                <a:ext cx="914400" cy="789960"/>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CC05DFD-B676-8C3C-22D0-B79B0D5780EC}"/>
                  </a:ext>
                </a:extLst>
              </p:cNvPr>
              <p:cNvSpPr txBox="1"/>
              <p:nvPr/>
            </p:nvSpPr>
            <p:spPr>
              <a:xfrm>
                <a:off x="3733800" y="5687040"/>
                <a:ext cx="914400" cy="92865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400" i="1" smtClean="0">
                              <a:latin typeface="Cambria Math" panose="02040503050406030204" pitchFamily="18" charset="0"/>
                            </a:rPr>
                          </m:ctrlPr>
                        </m:fPr>
                        <m:num>
                          <m:sSubSup>
                            <m:sSubSupPr>
                              <m:ctrlPr>
                                <a:rPr lang="en-IN" sz="2400" i="1" smtClean="0">
                                  <a:latin typeface="Cambria Math" panose="02040503050406030204" pitchFamily="18" charset="0"/>
                                </a:rPr>
                              </m:ctrlPr>
                            </m:sSubSupPr>
                            <m:e>
                              <m:r>
                                <a:rPr lang="en-US" sz="2400" b="0" i="1" smtClean="0">
                                  <a:latin typeface="Cambria Math" panose="02040503050406030204" pitchFamily="18" charset="0"/>
                                </a:rPr>
                                <m:t>𝑉</m:t>
                              </m:r>
                            </m:e>
                            <m:sub>
                              <m:r>
                                <a:rPr lang="en-US" sz="2400" b="0" i="1" smtClean="0">
                                  <a:latin typeface="Cambria Math" panose="02040503050406030204" pitchFamily="18" charset="0"/>
                                </a:rPr>
                                <m:t>𝑓</m:t>
                              </m:r>
                              <m:r>
                                <a:rPr lang="en-US" sz="2400" b="0" i="1" smtClean="0">
                                  <a:latin typeface="Cambria Math" panose="02040503050406030204" pitchFamily="18" charset="0"/>
                                </a:rPr>
                                <m:t>2</m:t>
                              </m:r>
                            </m:sub>
                            <m:sup/>
                          </m:sSubSup>
                        </m:num>
                        <m:den>
                          <m:sSubSup>
                            <m:sSubSupPr>
                              <m:ctrlPr>
                                <a:rPr lang="en-IN" sz="2400" i="1" smtClean="0">
                                  <a:latin typeface="Cambria Math" panose="02040503050406030204" pitchFamily="18" charset="0"/>
                                </a:rPr>
                              </m:ctrlPr>
                            </m:sSubSupPr>
                            <m:e>
                              <m:r>
                                <a:rPr lang="en-US" sz="2400" b="0" i="1" smtClean="0">
                                  <a:latin typeface="Cambria Math" panose="02040503050406030204" pitchFamily="18" charset="0"/>
                                </a:rPr>
                                <m:t>𝑈</m:t>
                              </m:r>
                            </m:e>
                            <m:sub>
                              <m:r>
                                <a:rPr lang="en-US" sz="2400" b="0" i="1" smtClean="0">
                                  <a:latin typeface="Cambria Math" panose="02040503050406030204" pitchFamily="18" charset="0"/>
                                </a:rPr>
                                <m:t>2</m:t>
                              </m:r>
                            </m:sub>
                            <m:sup/>
                          </m:sSubSup>
                        </m:den>
                      </m:f>
                    </m:oMath>
                  </m:oMathPara>
                </a14:m>
                <a:endParaRPr lang="en-IN" sz="2400" dirty="0"/>
              </a:p>
            </p:txBody>
          </p:sp>
        </mc:Choice>
        <mc:Fallback xmlns="">
          <p:sp>
            <p:nvSpPr>
              <p:cNvPr id="26" name="TextBox 25">
                <a:extLst>
                  <a:ext uri="{FF2B5EF4-FFF2-40B4-BE49-F238E27FC236}">
                    <a16:creationId xmlns:a16="http://schemas.microsoft.com/office/drawing/2014/main" id="{BCC05DFD-B676-8C3C-22D0-B79B0D5780EC}"/>
                  </a:ext>
                </a:extLst>
              </p:cNvPr>
              <p:cNvSpPr txBox="1">
                <a:spLocks noRot="1" noChangeAspect="1" noMove="1" noResize="1" noEditPoints="1" noAdjustHandles="1" noChangeArrowheads="1" noChangeShapeType="1" noTextEdit="1"/>
              </p:cNvSpPr>
              <p:nvPr/>
            </p:nvSpPr>
            <p:spPr>
              <a:xfrm>
                <a:off x="3733800" y="5687040"/>
                <a:ext cx="914400" cy="928652"/>
              </a:xfrm>
              <a:prstGeom prst="rect">
                <a:avLst/>
              </a:prstGeom>
              <a:blipFill>
                <a:blip r:embed="rId7"/>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037033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Content Placeholder 26">
            <a:extLst>
              <a:ext uri="{FF2B5EF4-FFF2-40B4-BE49-F238E27FC236}">
                <a16:creationId xmlns:a16="http://schemas.microsoft.com/office/drawing/2014/main" id="{545139C6-94FE-45F4-F0AC-CEC819B6D65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7000" contrast="72000"/>
                    </a14:imgEffect>
                  </a14:imgLayer>
                </a14:imgProps>
              </a:ext>
            </a:extLst>
          </a:blip>
          <a:stretch>
            <a:fillRect/>
          </a:stretch>
        </p:blipFill>
        <p:spPr>
          <a:xfrm>
            <a:off x="311988" y="1066800"/>
            <a:ext cx="8238285" cy="5373761"/>
          </a:xfrm>
        </p:spPr>
      </p:pic>
      <p:sp>
        <p:nvSpPr>
          <p:cNvPr id="2" name="Title 1">
            <a:extLst>
              <a:ext uri="{FF2B5EF4-FFF2-40B4-BE49-F238E27FC236}">
                <a16:creationId xmlns:a16="http://schemas.microsoft.com/office/drawing/2014/main" id="{C666F4C2-5172-5E1B-658E-14BFD5640BC5}"/>
              </a:ext>
            </a:extLst>
          </p:cNvPr>
          <p:cNvSpPr>
            <a:spLocks noGrp="1"/>
          </p:cNvSpPr>
          <p:nvPr>
            <p:ph type="title"/>
          </p:nvPr>
        </p:nvSpPr>
        <p:spPr>
          <a:xfrm>
            <a:off x="609600" y="274638"/>
            <a:ext cx="8229600" cy="762579"/>
          </a:xfrm>
        </p:spPr>
        <p:txBody>
          <a:bodyPr/>
          <a:lstStyle/>
          <a:p>
            <a:r>
              <a:rPr lang="en-US" sz="2800" dirty="0"/>
              <a:t>Load Capacity of A Compressor</a:t>
            </a:r>
            <a:endParaRPr lang="en-IN" sz="2800" dirty="0"/>
          </a:p>
        </p:txBody>
      </p:sp>
      <p:grpSp>
        <p:nvGrpSpPr>
          <p:cNvPr id="4" name="Group 3">
            <a:extLst>
              <a:ext uri="{FF2B5EF4-FFF2-40B4-BE49-F238E27FC236}">
                <a16:creationId xmlns:a16="http://schemas.microsoft.com/office/drawing/2014/main" id="{1B1A6959-4EF8-0EC2-9B49-C46185FD3DE7}"/>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194BCB12-0584-EE4D-DB91-D4E694FAAB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64041033-31D3-E58C-A509-03DD4D8BB3B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3C5C1D7-7FE5-779F-0C25-52076756646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1BCFFD7A-82A1-9606-0E58-C91FB1353C4C}"/>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4DC8CA64-965B-4BC4-3BBB-1FDF8E198F6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EC3A92CC-0787-7E13-85DD-CCF1568378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5E127A8-5FF4-ED1A-FF73-D1557301F5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6D84BA2-9D71-BB2A-30C5-F5A976D2D87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CBEBB11-2760-421C-017E-A3DFFC70CFA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04A7D67-4E87-5B2D-67FD-3CC34A41261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F826391-559C-868B-9A90-3D9EA0FAA54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630E942-5D7D-321C-F370-37F085FEBAA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CB88F3B-B09B-99A3-CE71-A5494F338E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AF0674D4-DFB7-C6E3-A0A0-A37613EAD6C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407FC6D-892C-DD5E-E4B6-541B57FB79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58969E94-6055-720E-496D-881F8DB763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04D90D2-8D14-BAC7-5F82-F0B7D7BA131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A1B9EDEF-D8A6-A078-539B-F64618C108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CC05DFD-B676-8C3C-22D0-B79B0D5780EC}"/>
                  </a:ext>
                </a:extLst>
              </p:cNvPr>
              <p:cNvSpPr txBox="1"/>
              <p:nvPr/>
            </p:nvSpPr>
            <p:spPr>
              <a:xfrm>
                <a:off x="3733800" y="5687040"/>
                <a:ext cx="914400" cy="92865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IN" sz="2400" i="1" smtClean="0">
                              <a:latin typeface="Cambria Math" panose="02040503050406030204" pitchFamily="18" charset="0"/>
                            </a:rPr>
                          </m:ctrlPr>
                        </m:fPr>
                        <m:num>
                          <m:sSubSup>
                            <m:sSubSupPr>
                              <m:ctrlPr>
                                <a:rPr lang="en-IN" sz="2400" i="1" smtClean="0">
                                  <a:latin typeface="Cambria Math" panose="02040503050406030204" pitchFamily="18" charset="0"/>
                                </a:rPr>
                              </m:ctrlPr>
                            </m:sSubSupPr>
                            <m:e>
                              <m:r>
                                <a:rPr lang="en-US" sz="2400" b="0" i="1" smtClean="0">
                                  <a:latin typeface="Cambria Math" panose="02040503050406030204" pitchFamily="18" charset="0"/>
                                </a:rPr>
                                <m:t>𝑉</m:t>
                              </m:r>
                            </m:e>
                            <m:sub>
                              <m:r>
                                <a:rPr lang="en-US" sz="2400" b="0" i="1" smtClean="0">
                                  <a:latin typeface="Cambria Math" panose="02040503050406030204" pitchFamily="18" charset="0"/>
                                </a:rPr>
                                <m:t>𝑓</m:t>
                              </m:r>
                              <m:r>
                                <a:rPr lang="en-US" sz="2400" b="0" i="1" smtClean="0">
                                  <a:latin typeface="Cambria Math" panose="02040503050406030204" pitchFamily="18" charset="0"/>
                                </a:rPr>
                                <m:t>2</m:t>
                              </m:r>
                            </m:sub>
                            <m:sup/>
                          </m:sSubSup>
                        </m:num>
                        <m:den>
                          <m:sSubSup>
                            <m:sSubSupPr>
                              <m:ctrlPr>
                                <a:rPr lang="en-IN" sz="2400" i="1" smtClean="0">
                                  <a:latin typeface="Cambria Math" panose="02040503050406030204" pitchFamily="18" charset="0"/>
                                </a:rPr>
                              </m:ctrlPr>
                            </m:sSubSupPr>
                            <m:e>
                              <m:r>
                                <a:rPr lang="en-US" sz="2400" b="0" i="1" smtClean="0">
                                  <a:latin typeface="Cambria Math" panose="02040503050406030204" pitchFamily="18" charset="0"/>
                                </a:rPr>
                                <m:t>𝑈</m:t>
                              </m:r>
                            </m:e>
                            <m:sub>
                              <m:r>
                                <a:rPr lang="en-US" sz="2400" b="0" i="1" smtClean="0">
                                  <a:latin typeface="Cambria Math" panose="02040503050406030204" pitchFamily="18" charset="0"/>
                                </a:rPr>
                                <m:t>2</m:t>
                              </m:r>
                            </m:sub>
                            <m:sup/>
                          </m:sSubSup>
                        </m:den>
                      </m:f>
                    </m:oMath>
                  </m:oMathPara>
                </a14:m>
                <a:endParaRPr lang="en-IN" sz="2400" dirty="0"/>
              </a:p>
            </p:txBody>
          </p:sp>
        </mc:Choice>
        <mc:Fallback xmlns="">
          <p:sp>
            <p:nvSpPr>
              <p:cNvPr id="26" name="TextBox 25">
                <a:extLst>
                  <a:ext uri="{FF2B5EF4-FFF2-40B4-BE49-F238E27FC236}">
                    <a16:creationId xmlns:a16="http://schemas.microsoft.com/office/drawing/2014/main" id="{BCC05DFD-B676-8C3C-22D0-B79B0D5780EC}"/>
                  </a:ext>
                </a:extLst>
              </p:cNvPr>
              <p:cNvSpPr txBox="1">
                <a:spLocks noRot="1" noChangeAspect="1" noMove="1" noResize="1" noEditPoints="1" noAdjustHandles="1" noChangeArrowheads="1" noChangeShapeType="1" noTextEdit="1"/>
              </p:cNvSpPr>
              <p:nvPr/>
            </p:nvSpPr>
            <p:spPr>
              <a:xfrm>
                <a:off x="3733800" y="5687040"/>
                <a:ext cx="914400" cy="928652"/>
              </a:xfrm>
              <a:prstGeom prst="rect">
                <a:avLst/>
              </a:prstGeom>
              <a:blipFill>
                <a:blip r:embed="rId6"/>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408718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a:extLst>
              <a:ext uri="{FF2B5EF4-FFF2-40B4-BE49-F238E27FC236}">
                <a16:creationId xmlns:a16="http://schemas.microsoft.com/office/drawing/2014/main" id="{57650E88-3355-AF8C-AC98-DF61DC433427}"/>
              </a:ext>
            </a:extLst>
          </p:cNvPr>
          <p:cNvSpPr>
            <a:spLocks noGrp="1" noChangeArrowheads="1"/>
          </p:cNvSpPr>
          <p:nvPr>
            <p:ph type="title"/>
          </p:nvPr>
        </p:nvSpPr>
        <p:spPr>
          <a:xfrm>
            <a:off x="684213" y="503238"/>
            <a:ext cx="7772400" cy="487362"/>
          </a:xfrm>
        </p:spPr>
        <p:txBody>
          <a:bodyPr/>
          <a:lstStyle/>
          <a:p>
            <a:r>
              <a:rPr lang="en-US" altLang="en-US" sz="2800"/>
              <a:t>Dimensional Analysis</a:t>
            </a:r>
          </a:p>
        </p:txBody>
      </p:sp>
      <p:sp>
        <p:nvSpPr>
          <p:cNvPr id="919555" name="Rectangle 3">
            <a:extLst>
              <a:ext uri="{FF2B5EF4-FFF2-40B4-BE49-F238E27FC236}">
                <a16:creationId xmlns:a16="http://schemas.microsoft.com/office/drawing/2014/main" id="{BD5E1541-32AF-D896-18C1-52AEEE9DF625}"/>
              </a:ext>
            </a:extLst>
          </p:cNvPr>
          <p:cNvSpPr>
            <a:spLocks noGrp="1" noChangeArrowheads="1"/>
          </p:cNvSpPr>
          <p:nvPr>
            <p:ph type="body" idx="1"/>
          </p:nvPr>
        </p:nvSpPr>
        <p:spPr>
          <a:xfrm>
            <a:off x="457200" y="1295400"/>
            <a:ext cx="8229600" cy="2438400"/>
          </a:xfrm>
        </p:spPr>
        <p:txBody>
          <a:bodyPr/>
          <a:lstStyle/>
          <a:p>
            <a:pPr>
              <a:lnSpc>
                <a:spcPct val="90000"/>
              </a:lnSpc>
            </a:pPr>
            <a:r>
              <a:rPr lang="en-US" altLang="en-US" sz="2400" dirty="0">
                <a:latin typeface="Times New Roman" panose="02020603050405020304" pitchFamily="18" charset="0"/>
                <a:cs typeface="Times New Roman" panose="02020603050405020304" pitchFamily="18" charset="0"/>
              </a:rPr>
              <a:t>Experimental performance curves or maps provide a versatile data for compressor engineers.</a:t>
            </a:r>
          </a:p>
          <a:p>
            <a:pPr>
              <a:lnSpc>
                <a:spcPct val="90000"/>
              </a:lnSpc>
            </a:pPr>
            <a:r>
              <a:rPr lang="en-US" altLang="en-US" sz="2400" dirty="0">
                <a:latin typeface="Times New Roman" panose="02020603050405020304" pitchFamily="18" charset="0"/>
                <a:cs typeface="Times New Roman" panose="02020603050405020304" pitchFamily="18" charset="0"/>
              </a:rPr>
              <a:t>The data is translated into most general form.</a:t>
            </a:r>
          </a:p>
          <a:p>
            <a:pPr>
              <a:lnSpc>
                <a:spcPct val="90000"/>
              </a:lnSpc>
            </a:pPr>
            <a:r>
              <a:rPr lang="en-US" altLang="en-US" sz="2400" dirty="0">
                <a:latin typeface="Times New Roman" panose="02020603050405020304" pitchFamily="18" charset="0"/>
                <a:cs typeface="Times New Roman" panose="02020603050405020304" pitchFamily="18" charset="0"/>
              </a:rPr>
              <a:t>Data in general form is minimally affected by air speed, altitude etc.</a:t>
            </a:r>
          </a:p>
          <a:p>
            <a:pPr>
              <a:lnSpc>
                <a:spcPct val="90000"/>
              </a:lnSpc>
            </a:pPr>
            <a:r>
              <a:rPr lang="en-US" altLang="en-US" sz="2400" dirty="0">
                <a:latin typeface="Times New Roman" panose="02020603050405020304" pitchFamily="18" charset="0"/>
                <a:cs typeface="Times New Roman" panose="02020603050405020304" pitchFamily="18" charset="0"/>
              </a:rPr>
              <a:t>The total pressure ratio of a compressor is:</a:t>
            </a:r>
          </a:p>
        </p:txBody>
      </p:sp>
      <p:graphicFrame>
        <p:nvGraphicFramePr>
          <p:cNvPr id="919556" name="Object 4">
            <a:extLst>
              <a:ext uri="{FF2B5EF4-FFF2-40B4-BE49-F238E27FC236}">
                <a16:creationId xmlns:a16="http://schemas.microsoft.com/office/drawing/2014/main" id="{98303EC8-D68A-8A7D-C396-DDF8CDB5C688}"/>
              </a:ext>
            </a:extLst>
          </p:cNvPr>
          <p:cNvGraphicFramePr>
            <a:graphicFrameLocks noChangeAspect="1"/>
          </p:cNvGraphicFramePr>
          <p:nvPr/>
        </p:nvGraphicFramePr>
        <p:xfrm>
          <a:off x="1898650" y="3505200"/>
          <a:ext cx="4891088" cy="1087438"/>
        </p:xfrm>
        <a:graphic>
          <a:graphicData uri="http://schemas.openxmlformats.org/presentationml/2006/ole">
            <mc:AlternateContent xmlns:mc="http://schemas.openxmlformats.org/markup-compatibility/2006">
              <mc:Choice xmlns:v="urn:schemas-microsoft-com:vml" Requires="v">
                <p:oleObj name="Equation" r:id="rId2" imgW="1942920" imgH="431640" progId="Equation.3">
                  <p:embed/>
                </p:oleObj>
              </mc:Choice>
              <mc:Fallback>
                <p:oleObj name="Equation" r:id="rId2" imgW="1942920" imgH="431640" progId="Equation.3">
                  <p:embed/>
                  <p:pic>
                    <p:nvPicPr>
                      <p:cNvPr id="919556" name="Object 4">
                        <a:extLst>
                          <a:ext uri="{FF2B5EF4-FFF2-40B4-BE49-F238E27FC236}">
                            <a16:creationId xmlns:a16="http://schemas.microsoft.com/office/drawing/2014/main" id="{98303EC8-D68A-8A7D-C396-DDF8CDB5C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650" y="3505200"/>
                        <a:ext cx="4891088" cy="1087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19557" name="Text Box 5">
            <a:extLst>
              <a:ext uri="{FF2B5EF4-FFF2-40B4-BE49-F238E27FC236}">
                <a16:creationId xmlns:a16="http://schemas.microsoft.com/office/drawing/2014/main" id="{B1103F24-31C5-337F-A218-AF18DC845F86}"/>
              </a:ext>
            </a:extLst>
          </p:cNvPr>
          <p:cNvSpPr txBox="1">
            <a:spLocks noChangeArrowheads="1"/>
          </p:cNvSpPr>
          <p:nvPr/>
        </p:nvSpPr>
        <p:spPr bwMode="auto">
          <a:xfrm>
            <a:off x="441325" y="4760913"/>
            <a:ext cx="71297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latin typeface="Times New Roman" panose="02020603050405020304" pitchFamily="18" charset="0"/>
                <a:cs typeface="Times New Roman" panose="02020603050405020304" pitchFamily="18" charset="0"/>
              </a:rPr>
              <a:t>Using dimensional analysis &amp; Buckingham Pi Theorem:</a:t>
            </a:r>
          </a:p>
        </p:txBody>
      </p:sp>
      <p:graphicFrame>
        <p:nvGraphicFramePr>
          <p:cNvPr id="919558" name="Object 6">
            <a:extLst>
              <a:ext uri="{FF2B5EF4-FFF2-40B4-BE49-F238E27FC236}">
                <a16:creationId xmlns:a16="http://schemas.microsoft.com/office/drawing/2014/main" id="{FC20E1ED-658E-9319-7286-CF711C4C2DCA}"/>
              </a:ext>
            </a:extLst>
          </p:cNvPr>
          <p:cNvGraphicFramePr>
            <a:graphicFrameLocks noChangeAspect="1"/>
          </p:cNvGraphicFramePr>
          <p:nvPr/>
        </p:nvGraphicFramePr>
        <p:xfrm>
          <a:off x="1403350" y="5249863"/>
          <a:ext cx="5881688" cy="1408112"/>
        </p:xfrm>
        <a:graphic>
          <a:graphicData uri="http://schemas.openxmlformats.org/presentationml/2006/ole">
            <mc:AlternateContent xmlns:mc="http://schemas.openxmlformats.org/markup-compatibility/2006">
              <mc:Choice xmlns:v="urn:schemas-microsoft-com:vml" Requires="v">
                <p:oleObj name="Equation" r:id="rId4" imgW="2336760" imgH="558720" progId="Equation.3">
                  <p:embed/>
                </p:oleObj>
              </mc:Choice>
              <mc:Fallback>
                <p:oleObj name="Equation" r:id="rId4" imgW="2336760" imgH="558720" progId="Equation.3">
                  <p:embed/>
                  <p:pic>
                    <p:nvPicPr>
                      <p:cNvPr id="919558" name="Object 6">
                        <a:extLst>
                          <a:ext uri="{FF2B5EF4-FFF2-40B4-BE49-F238E27FC236}">
                            <a16:creationId xmlns:a16="http://schemas.microsoft.com/office/drawing/2014/main" id="{FC20E1ED-658E-9319-7286-CF711C4C2D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5249863"/>
                        <a:ext cx="5881688" cy="1408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7E114F7D-72F1-622E-6EC4-BEB896A8C9CB}"/>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D16A3E7-6F9E-3BB2-491F-693EA45E33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31C4B287-20E6-47BE-6EB3-A3FC3C3A4F1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72A799A-043A-FD88-C106-5579F5745B7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0D06BD58-59D2-0246-7297-AB3DBB56104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200B042-5C2E-6290-C3F8-70F71B818FE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C7CA72F-8CF9-6F87-A66F-C14BD2CCC3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CF6901F-098D-C5C2-CDBA-5A0E93D5F92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DADB030-6EEF-152B-DCDA-A9279B62C6D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A26D7CA-ADCF-269E-5EB7-96D8002FB9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B72682D-E067-7DC8-DDE4-296DA01C67B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8AB18FD-845B-F5A9-6135-68166DB035F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F392BBC-D3AB-1646-2AF9-9A98FC65845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823BEF7-138A-39DC-94FD-1CB8BA4BE24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DB84984-1714-0FF2-D8C5-7AA04BD12E9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E064C9C-D919-37B4-E4DE-1974D33DDB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FBB74D0-8EE7-59A2-8418-9B76165A1F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6A11DAA-D08F-0E32-FC45-7DB76CDDF64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5C50208-4B20-9587-D8EF-4452717F43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9555">
                                            <p:txEl>
                                              <p:pRg st="0" end="0"/>
                                            </p:txEl>
                                          </p:spTgt>
                                        </p:tgtEl>
                                        <p:attrNameLst>
                                          <p:attrName>style.visibility</p:attrName>
                                        </p:attrNameLst>
                                      </p:cBhvr>
                                      <p:to>
                                        <p:strVal val="visible"/>
                                      </p:to>
                                    </p:set>
                                    <p:animEffect transition="in" filter="dissolve">
                                      <p:cBhvr>
                                        <p:cTn id="7" dur="500"/>
                                        <p:tgtEl>
                                          <p:spTgt spid="9195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19555">
                                            <p:txEl>
                                              <p:pRg st="1" end="1"/>
                                            </p:txEl>
                                          </p:spTgt>
                                        </p:tgtEl>
                                        <p:attrNameLst>
                                          <p:attrName>style.visibility</p:attrName>
                                        </p:attrNameLst>
                                      </p:cBhvr>
                                      <p:to>
                                        <p:strVal val="visible"/>
                                      </p:to>
                                    </p:set>
                                    <p:animEffect transition="in" filter="dissolve">
                                      <p:cBhvr>
                                        <p:cTn id="12" dur="500"/>
                                        <p:tgtEl>
                                          <p:spTgt spid="9195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19555">
                                            <p:txEl>
                                              <p:pRg st="2" end="2"/>
                                            </p:txEl>
                                          </p:spTgt>
                                        </p:tgtEl>
                                        <p:attrNameLst>
                                          <p:attrName>style.visibility</p:attrName>
                                        </p:attrNameLst>
                                      </p:cBhvr>
                                      <p:to>
                                        <p:strVal val="visible"/>
                                      </p:to>
                                    </p:set>
                                    <p:animEffect transition="in" filter="dissolve">
                                      <p:cBhvr>
                                        <p:cTn id="17" dur="500"/>
                                        <p:tgtEl>
                                          <p:spTgt spid="9195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19555">
                                            <p:txEl>
                                              <p:pRg st="3" end="3"/>
                                            </p:txEl>
                                          </p:spTgt>
                                        </p:tgtEl>
                                        <p:attrNameLst>
                                          <p:attrName>style.visibility</p:attrName>
                                        </p:attrNameLst>
                                      </p:cBhvr>
                                      <p:to>
                                        <p:strVal val="visible"/>
                                      </p:to>
                                    </p:set>
                                    <p:animEffect transition="in" filter="dissolve">
                                      <p:cBhvr>
                                        <p:cTn id="22" dur="500"/>
                                        <p:tgtEl>
                                          <p:spTgt spid="9195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19556"/>
                                        </p:tgtEl>
                                        <p:attrNameLst>
                                          <p:attrName>style.visibility</p:attrName>
                                        </p:attrNameLst>
                                      </p:cBhvr>
                                      <p:to>
                                        <p:strVal val="visible"/>
                                      </p:to>
                                    </p:set>
                                    <p:anim calcmode="lin" valueType="num">
                                      <p:cBhvr additive="base">
                                        <p:cTn id="27" dur="500" fill="hold"/>
                                        <p:tgtEl>
                                          <p:spTgt spid="919556"/>
                                        </p:tgtEl>
                                        <p:attrNameLst>
                                          <p:attrName>ppt_x</p:attrName>
                                        </p:attrNameLst>
                                      </p:cBhvr>
                                      <p:tavLst>
                                        <p:tav tm="0">
                                          <p:val>
                                            <p:strVal val="#ppt_x"/>
                                          </p:val>
                                        </p:tav>
                                        <p:tav tm="100000">
                                          <p:val>
                                            <p:strVal val="#ppt_x"/>
                                          </p:val>
                                        </p:tav>
                                      </p:tavLst>
                                    </p:anim>
                                    <p:anim calcmode="lin" valueType="num">
                                      <p:cBhvr additive="base">
                                        <p:cTn id="28" dur="500" fill="hold"/>
                                        <p:tgtEl>
                                          <p:spTgt spid="91955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19557"/>
                                        </p:tgtEl>
                                        <p:attrNameLst>
                                          <p:attrName>style.visibility</p:attrName>
                                        </p:attrNameLst>
                                      </p:cBhvr>
                                      <p:to>
                                        <p:strVal val="visible"/>
                                      </p:to>
                                    </p:set>
                                    <p:anim calcmode="lin" valueType="num">
                                      <p:cBhvr additive="base">
                                        <p:cTn id="33" dur="500" fill="hold"/>
                                        <p:tgtEl>
                                          <p:spTgt spid="919557"/>
                                        </p:tgtEl>
                                        <p:attrNameLst>
                                          <p:attrName>ppt_x</p:attrName>
                                        </p:attrNameLst>
                                      </p:cBhvr>
                                      <p:tavLst>
                                        <p:tav tm="0">
                                          <p:val>
                                            <p:strVal val="#ppt_x"/>
                                          </p:val>
                                        </p:tav>
                                        <p:tav tm="100000">
                                          <p:val>
                                            <p:strVal val="#ppt_x"/>
                                          </p:val>
                                        </p:tav>
                                      </p:tavLst>
                                    </p:anim>
                                    <p:anim calcmode="lin" valueType="num">
                                      <p:cBhvr additive="base">
                                        <p:cTn id="34" dur="500" fill="hold"/>
                                        <p:tgtEl>
                                          <p:spTgt spid="91955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919558"/>
                                        </p:tgtEl>
                                        <p:attrNameLst>
                                          <p:attrName>style.visibility</p:attrName>
                                        </p:attrNameLst>
                                      </p:cBhvr>
                                      <p:to>
                                        <p:strVal val="visible"/>
                                      </p:to>
                                    </p:set>
                                    <p:anim calcmode="lin" valueType="num">
                                      <p:cBhvr additive="base">
                                        <p:cTn id="39" dur="500" fill="hold"/>
                                        <p:tgtEl>
                                          <p:spTgt spid="919558"/>
                                        </p:tgtEl>
                                        <p:attrNameLst>
                                          <p:attrName>ppt_x</p:attrName>
                                        </p:attrNameLst>
                                      </p:cBhvr>
                                      <p:tavLst>
                                        <p:tav tm="0">
                                          <p:val>
                                            <p:strVal val="#ppt_x"/>
                                          </p:val>
                                        </p:tav>
                                        <p:tav tm="100000">
                                          <p:val>
                                            <p:strVal val="#ppt_x"/>
                                          </p:val>
                                        </p:tav>
                                      </p:tavLst>
                                    </p:anim>
                                    <p:anim calcmode="lin" valueType="num">
                                      <p:cBhvr additive="base">
                                        <p:cTn id="40" dur="500" fill="hold"/>
                                        <p:tgtEl>
                                          <p:spTgt spid="9195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9555" grpId="0" build="p"/>
      <p:bldP spid="91955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78" name="Object 2">
            <a:extLst>
              <a:ext uri="{FF2B5EF4-FFF2-40B4-BE49-F238E27FC236}">
                <a16:creationId xmlns:a16="http://schemas.microsoft.com/office/drawing/2014/main" id="{097F46DD-D0B8-456F-5D9B-1F2E1649E927}"/>
              </a:ext>
            </a:extLst>
          </p:cNvPr>
          <p:cNvGraphicFramePr>
            <a:graphicFrameLocks noChangeAspect="1"/>
          </p:cNvGraphicFramePr>
          <p:nvPr/>
        </p:nvGraphicFramePr>
        <p:xfrm>
          <a:off x="2590800" y="1328737"/>
          <a:ext cx="2644775" cy="1109663"/>
        </p:xfrm>
        <a:graphic>
          <a:graphicData uri="http://schemas.openxmlformats.org/presentationml/2006/ole">
            <mc:AlternateContent xmlns:mc="http://schemas.openxmlformats.org/markup-compatibility/2006">
              <mc:Choice xmlns:v="urn:schemas-microsoft-com:vml" Requires="v">
                <p:oleObj name="Equation" r:id="rId2" imgW="1028520" imgH="431640" progId="Equation.3">
                  <p:embed/>
                </p:oleObj>
              </mc:Choice>
              <mc:Fallback>
                <p:oleObj name="Equation" r:id="rId2" imgW="1028520" imgH="431640" progId="Equation.3">
                  <p:embed/>
                  <p:pic>
                    <p:nvPicPr>
                      <p:cNvPr id="920578" name="Object 2">
                        <a:extLst>
                          <a:ext uri="{FF2B5EF4-FFF2-40B4-BE49-F238E27FC236}">
                            <a16:creationId xmlns:a16="http://schemas.microsoft.com/office/drawing/2014/main" id="{097F46DD-D0B8-456F-5D9B-1F2E1649E9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328737"/>
                        <a:ext cx="2644775" cy="1109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20579" name="Object 3">
            <a:extLst>
              <a:ext uri="{FF2B5EF4-FFF2-40B4-BE49-F238E27FC236}">
                <a16:creationId xmlns:a16="http://schemas.microsoft.com/office/drawing/2014/main" id="{5FE2566B-C7E2-AF8A-3D3A-8058A7F65393}"/>
              </a:ext>
            </a:extLst>
          </p:cNvPr>
          <p:cNvGraphicFramePr>
            <a:graphicFrameLocks noChangeAspect="1"/>
          </p:cNvGraphicFramePr>
          <p:nvPr/>
        </p:nvGraphicFramePr>
        <p:xfrm>
          <a:off x="1143000" y="2984500"/>
          <a:ext cx="5843588" cy="1435100"/>
        </p:xfrm>
        <a:graphic>
          <a:graphicData uri="http://schemas.openxmlformats.org/presentationml/2006/ole">
            <mc:AlternateContent xmlns:mc="http://schemas.openxmlformats.org/markup-compatibility/2006">
              <mc:Choice xmlns:v="urn:schemas-microsoft-com:vml" Requires="v">
                <p:oleObj name="Equation" r:id="rId4" imgW="2273040" imgH="558720" progId="Equation.3">
                  <p:embed/>
                </p:oleObj>
              </mc:Choice>
              <mc:Fallback>
                <p:oleObj name="Equation" r:id="rId4" imgW="2273040" imgH="558720" progId="Equation.3">
                  <p:embed/>
                  <p:pic>
                    <p:nvPicPr>
                      <p:cNvPr id="920579" name="Object 3">
                        <a:extLst>
                          <a:ext uri="{FF2B5EF4-FFF2-40B4-BE49-F238E27FC236}">
                            <a16:creationId xmlns:a16="http://schemas.microsoft.com/office/drawing/2014/main" id="{5FE2566B-C7E2-AF8A-3D3A-8058A7F653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984500"/>
                        <a:ext cx="5843588" cy="1435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696AE752-6862-2250-0780-FBF02762CF5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12922DA-EC17-70B6-CA3C-A252FE0A29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592D0F5-2A62-8B7E-35AC-D5995B2453F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82D56AC-6E8A-79F6-CE07-79DD6A55301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DCE75CE-A6D1-1FFD-5E31-78E5CDDB783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7FA89BA-8FF5-B246-7E7F-8E8E2610564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500F707-DFAE-594F-31E0-B8C4030ACB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EE50F6D-351D-0303-6FEC-E61A1CB02C0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D8F7499-36BE-34E7-0674-8E3652C15FE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08618AE-7292-BF34-5E7E-5B159362E5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3CD6C06-E81A-70A6-D201-68ED5E6606B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B5301AD-E90B-5CB1-53A1-2CD7A51157E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BE8A59DC-AE81-89A2-C775-A86B52789D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DEDF83A-B8D3-51AD-09D2-1DDC73CFF60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CB63C93-EABA-0B6D-0FB1-A4F7C56DF44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BD4B56F-AE3A-06E4-883B-AEBE842787D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8C5BC26A-2C60-219E-FA92-345BDFC4DFF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383FB24-5D83-B077-A8E0-6ED2BB8D82C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F1432EC-AED3-849C-56FB-DA15FA1C1A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C9EA5FE7-6228-22FD-D247-2F7DF0B7CBDB}"/>
              </a:ext>
            </a:extLst>
          </p:cNvPr>
          <p:cNvSpPr>
            <a:spLocks noGrp="1"/>
          </p:cNvSpPr>
          <p:nvPr>
            <p:ph type="title"/>
          </p:nvPr>
        </p:nvSpPr>
        <p:spPr/>
        <p:txBody>
          <a:bodyPr/>
          <a:lstStyle/>
          <a:p>
            <a:r>
              <a:rPr lang="en-US" sz="2800" dirty="0"/>
              <a:t>Overall Efficiency of CC</a:t>
            </a:r>
            <a:endParaRPr lang="en-IN" sz="2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20578"/>
                                        </p:tgtEl>
                                        <p:attrNameLst>
                                          <p:attrName>style.visibility</p:attrName>
                                        </p:attrNameLst>
                                      </p:cBhvr>
                                      <p:to>
                                        <p:strVal val="visible"/>
                                      </p:to>
                                    </p:set>
                                    <p:anim calcmode="lin" valueType="num">
                                      <p:cBhvr additive="base">
                                        <p:cTn id="7" dur="500" fill="hold"/>
                                        <p:tgtEl>
                                          <p:spTgt spid="920578"/>
                                        </p:tgtEl>
                                        <p:attrNameLst>
                                          <p:attrName>ppt_x</p:attrName>
                                        </p:attrNameLst>
                                      </p:cBhvr>
                                      <p:tavLst>
                                        <p:tav tm="0">
                                          <p:val>
                                            <p:strVal val="0-#ppt_w/2"/>
                                          </p:val>
                                        </p:tav>
                                        <p:tav tm="100000">
                                          <p:val>
                                            <p:strVal val="#ppt_x"/>
                                          </p:val>
                                        </p:tav>
                                      </p:tavLst>
                                    </p:anim>
                                    <p:anim calcmode="lin" valueType="num">
                                      <p:cBhvr additive="base">
                                        <p:cTn id="8" dur="500" fill="hold"/>
                                        <p:tgtEl>
                                          <p:spTgt spid="92057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920579"/>
                                        </p:tgtEl>
                                        <p:attrNameLst>
                                          <p:attrName>style.visibility</p:attrName>
                                        </p:attrNameLst>
                                      </p:cBhvr>
                                      <p:to>
                                        <p:strVal val="visible"/>
                                      </p:to>
                                    </p:set>
                                    <p:anim calcmode="lin" valueType="num">
                                      <p:cBhvr additive="base">
                                        <p:cTn id="13" dur="500" fill="hold"/>
                                        <p:tgtEl>
                                          <p:spTgt spid="920579"/>
                                        </p:tgtEl>
                                        <p:attrNameLst>
                                          <p:attrName>ppt_x</p:attrName>
                                        </p:attrNameLst>
                                      </p:cBhvr>
                                      <p:tavLst>
                                        <p:tav tm="0">
                                          <p:val>
                                            <p:strVal val="0-#ppt_w/2"/>
                                          </p:val>
                                        </p:tav>
                                        <p:tav tm="100000">
                                          <p:val>
                                            <p:strVal val="#ppt_x"/>
                                          </p:val>
                                        </p:tav>
                                      </p:tavLst>
                                    </p:anim>
                                    <p:anim calcmode="lin" valueType="num">
                                      <p:cBhvr additive="base">
                                        <p:cTn id="14" dur="500" fill="hold"/>
                                        <p:tgtEl>
                                          <p:spTgt spid="9205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a:extLst>
              <a:ext uri="{FF2B5EF4-FFF2-40B4-BE49-F238E27FC236}">
                <a16:creationId xmlns:a16="http://schemas.microsoft.com/office/drawing/2014/main" id="{9A767136-BD6F-7986-F8EA-E02F0EBF46D7}"/>
              </a:ext>
            </a:extLst>
          </p:cNvPr>
          <p:cNvSpPr>
            <a:spLocks noGrp="1" noChangeArrowheads="1"/>
          </p:cNvSpPr>
          <p:nvPr>
            <p:ph type="title"/>
          </p:nvPr>
        </p:nvSpPr>
        <p:spPr>
          <a:xfrm>
            <a:off x="838200" y="350837"/>
            <a:ext cx="8229600" cy="639763"/>
          </a:xfrm>
        </p:spPr>
        <p:txBody>
          <a:bodyPr/>
          <a:lstStyle/>
          <a:p>
            <a:r>
              <a:rPr lang="en-US" altLang="en-US" sz="2800"/>
              <a:t>Test Rig For Centrifugal Compressor</a:t>
            </a:r>
          </a:p>
        </p:txBody>
      </p:sp>
      <p:pic>
        <p:nvPicPr>
          <p:cNvPr id="921603" name="Picture 3">
            <a:extLst>
              <a:ext uri="{FF2B5EF4-FFF2-40B4-BE49-F238E27FC236}">
                <a16:creationId xmlns:a16="http://schemas.microsoft.com/office/drawing/2014/main" id="{25A0E5CE-8EB3-E657-C634-EF5807BBE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2400"/>
            <a:ext cx="5029200" cy="3835400"/>
          </a:xfrm>
          <a:prstGeom prst="rect">
            <a:avLst/>
          </a:prstGeom>
          <a:noFill/>
          <a:extLst>
            <a:ext uri="{909E8E84-426E-40DD-AFC4-6F175D3DCCD1}">
              <a14:hiddenFill xmlns:a14="http://schemas.microsoft.com/office/drawing/2010/main">
                <a:solidFill>
                  <a:srgbClr val="FFFFFF"/>
                </a:solidFill>
              </a14:hiddenFill>
            </a:ext>
          </a:extLst>
        </p:spPr>
      </p:pic>
      <p:pic>
        <p:nvPicPr>
          <p:cNvPr id="921604" name="Picture 4">
            <a:extLst>
              <a:ext uri="{FF2B5EF4-FFF2-40B4-BE49-F238E27FC236}">
                <a16:creationId xmlns:a16="http://schemas.microsoft.com/office/drawing/2014/main" id="{FD444E0B-F220-FDAF-E853-C292F2B25B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124200"/>
            <a:ext cx="4762500" cy="33813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278B926E-4E83-417C-A6D4-F315FDB9183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321198B-1897-ADB1-6DBB-7050D20D44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D9D469F7-2907-39E1-9BE4-AF6670FBCE9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07BD5D9-F616-44B1-962B-E9D92D814680}"/>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D09BF95-13C9-D7DF-0B72-A83C68FDA121}"/>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53050A0A-2974-B318-3C3B-487B55A5ACD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981F6D2-39D9-CD61-27D2-E15424D9F9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070EBC9-504D-498E-C685-42AA248DD8A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F5E82A6-4E72-7FBE-DFAC-100079C6AF25}"/>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5B3D3211-F093-EFB5-A8D6-3B82866514C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888ADD1-76F0-9777-A049-A59E2F7577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ECF65BA-CED2-1020-A8BD-42D0565D6A4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93F221C-9C33-30BF-919F-9A377B85DA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CBD326B-BFCB-DADE-63A9-143F0E5528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A4E2530-DEC7-7D45-0B1F-F366F66A0A8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17A3510-1457-DB54-A41C-8D167799F5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B4CD2EB-F66F-0DF3-BED9-2DAFCCFACD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6F86262-3997-60E4-95F3-1B8986F100C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C88132A-1D7A-81A7-28C0-D4EE3BC67F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Rectangle 2">
            <a:extLst>
              <a:ext uri="{FF2B5EF4-FFF2-40B4-BE49-F238E27FC236}">
                <a16:creationId xmlns:a16="http://schemas.microsoft.com/office/drawing/2014/main" id="{514954B7-8B99-3DC5-0F42-AE98538948A9}"/>
              </a:ext>
            </a:extLst>
          </p:cNvPr>
          <p:cNvSpPr>
            <a:spLocks noGrp="1" noChangeArrowheads="1"/>
          </p:cNvSpPr>
          <p:nvPr>
            <p:ph type="title"/>
          </p:nvPr>
        </p:nvSpPr>
        <p:spPr/>
        <p:txBody>
          <a:bodyPr/>
          <a:lstStyle/>
          <a:p>
            <a:r>
              <a:rPr lang="en-US" altLang="en-US" sz="2800"/>
              <a:t>Compressor Characteristics</a:t>
            </a:r>
          </a:p>
        </p:txBody>
      </p:sp>
      <p:pic>
        <p:nvPicPr>
          <p:cNvPr id="933891" name="Picture 3">
            <a:extLst>
              <a:ext uri="{FF2B5EF4-FFF2-40B4-BE49-F238E27FC236}">
                <a16:creationId xmlns:a16="http://schemas.microsoft.com/office/drawing/2014/main" id="{01E360BE-C171-2D41-398B-69EDAD130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82357"/>
            <a:ext cx="9064546" cy="5035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3892" name="Picture 4">
            <a:extLst>
              <a:ext uri="{FF2B5EF4-FFF2-40B4-BE49-F238E27FC236}">
                <a16:creationId xmlns:a16="http://schemas.microsoft.com/office/drawing/2014/main" id="{8DA63B99-D115-F06B-6691-CBFF4931502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79613" y="2924175"/>
            <a:ext cx="2592387" cy="2800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33893" name="Line 5">
            <a:extLst>
              <a:ext uri="{FF2B5EF4-FFF2-40B4-BE49-F238E27FC236}">
                <a16:creationId xmlns:a16="http://schemas.microsoft.com/office/drawing/2014/main" id="{20AD0B2F-E7BB-9E09-F302-8D25E91B72B0}"/>
              </a:ext>
            </a:extLst>
          </p:cNvPr>
          <p:cNvSpPr>
            <a:spLocks noChangeShapeType="1"/>
          </p:cNvSpPr>
          <p:nvPr/>
        </p:nvSpPr>
        <p:spPr bwMode="auto">
          <a:xfrm>
            <a:off x="2555875" y="4437063"/>
            <a:ext cx="25209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33894" name="Line 6">
            <a:extLst>
              <a:ext uri="{FF2B5EF4-FFF2-40B4-BE49-F238E27FC236}">
                <a16:creationId xmlns:a16="http://schemas.microsoft.com/office/drawing/2014/main" id="{A9B88EB2-C989-6FFE-6DA8-E3CA77F4264C}"/>
              </a:ext>
            </a:extLst>
          </p:cNvPr>
          <p:cNvSpPr>
            <a:spLocks noChangeShapeType="1"/>
          </p:cNvSpPr>
          <p:nvPr/>
        </p:nvSpPr>
        <p:spPr bwMode="auto">
          <a:xfrm>
            <a:off x="2555875" y="3500438"/>
            <a:ext cx="24479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33895" name="Text Box 7">
            <a:extLst>
              <a:ext uri="{FF2B5EF4-FFF2-40B4-BE49-F238E27FC236}">
                <a16:creationId xmlns:a16="http://schemas.microsoft.com/office/drawing/2014/main" id="{6D873C7D-F29E-6918-E5C7-D60B11B5E468}"/>
              </a:ext>
            </a:extLst>
          </p:cNvPr>
          <p:cNvSpPr txBox="1">
            <a:spLocks noChangeArrowheads="1"/>
          </p:cNvSpPr>
          <p:nvPr/>
        </p:nvSpPr>
        <p:spPr bwMode="auto">
          <a:xfrm>
            <a:off x="4840288" y="4333875"/>
            <a:ext cx="2681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Compressor exit</a:t>
            </a:r>
          </a:p>
        </p:txBody>
      </p:sp>
      <p:sp>
        <p:nvSpPr>
          <p:cNvPr id="933896" name="Text Box 8">
            <a:extLst>
              <a:ext uri="{FF2B5EF4-FFF2-40B4-BE49-F238E27FC236}">
                <a16:creationId xmlns:a16="http://schemas.microsoft.com/office/drawing/2014/main" id="{F4976108-904F-9A43-37C1-80AA72DE162E}"/>
              </a:ext>
            </a:extLst>
          </p:cNvPr>
          <p:cNvSpPr txBox="1">
            <a:spLocks noChangeArrowheads="1"/>
          </p:cNvSpPr>
          <p:nvPr/>
        </p:nvSpPr>
        <p:spPr bwMode="auto">
          <a:xfrm>
            <a:off x="4427538" y="3068638"/>
            <a:ext cx="19954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Supply pipe</a:t>
            </a:r>
          </a:p>
        </p:txBody>
      </p:sp>
      <p:sp>
        <p:nvSpPr>
          <p:cNvPr id="933898" name="Text Box 10">
            <a:extLst>
              <a:ext uri="{FF2B5EF4-FFF2-40B4-BE49-F238E27FC236}">
                <a16:creationId xmlns:a16="http://schemas.microsoft.com/office/drawing/2014/main" id="{FEF86305-F698-8FEB-5B1A-8D0C347A0D35}"/>
              </a:ext>
            </a:extLst>
          </p:cNvPr>
          <p:cNvSpPr txBox="1">
            <a:spLocks noChangeArrowheads="1"/>
          </p:cNvSpPr>
          <p:nvPr/>
        </p:nvSpPr>
        <p:spPr bwMode="auto">
          <a:xfrm>
            <a:off x="3332450" y="1295400"/>
            <a:ext cx="279659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dirty="0">
                <a:solidFill>
                  <a:srgbClr val="0070C0"/>
                </a:solidFill>
              </a:rPr>
              <a:t>Maximum Efficiency point</a:t>
            </a:r>
          </a:p>
        </p:txBody>
      </p:sp>
      <p:grpSp>
        <p:nvGrpSpPr>
          <p:cNvPr id="933902" name="Group 14">
            <a:extLst>
              <a:ext uri="{FF2B5EF4-FFF2-40B4-BE49-F238E27FC236}">
                <a16:creationId xmlns:a16="http://schemas.microsoft.com/office/drawing/2014/main" id="{081DB16C-4438-4F00-845C-FDC18316AE15}"/>
              </a:ext>
            </a:extLst>
          </p:cNvPr>
          <p:cNvGrpSpPr>
            <a:grpSpLocks/>
          </p:cNvGrpSpPr>
          <p:nvPr/>
        </p:nvGrpSpPr>
        <p:grpSpPr bwMode="auto">
          <a:xfrm>
            <a:off x="323850" y="1295401"/>
            <a:ext cx="7920038" cy="4725988"/>
            <a:chOff x="204" y="816"/>
            <a:chExt cx="4989" cy="2977"/>
          </a:xfrm>
        </p:grpSpPr>
        <p:sp>
          <p:nvSpPr>
            <p:cNvPr id="933899" name="Line 11">
              <a:extLst>
                <a:ext uri="{FF2B5EF4-FFF2-40B4-BE49-F238E27FC236}">
                  <a16:creationId xmlns:a16="http://schemas.microsoft.com/office/drawing/2014/main" id="{94C48F48-7672-93B3-E9B5-A7C2365598AA}"/>
                </a:ext>
              </a:extLst>
            </p:cNvPr>
            <p:cNvSpPr>
              <a:spLocks noChangeShapeType="1"/>
            </p:cNvSpPr>
            <p:nvPr/>
          </p:nvSpPr>
          <p:spPr bwMode="auto">
            <a:xfrm flipH="1">
              <a:off x="884" y="1056"/>
              <a:ext cx="192" cy="8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33900" name="Line 12">
              <a:extLst>
                <a:ext uri="{FF2B5EF4-FFF2-40B4-BE49-F238E27FC236}">
                  <a16:creationId xmlns:a16="http://schemas.microsoft.com/office/drawing/2014/main" id="{9451BF02-460F-28FB-408E-22029903B6E7}"/>
                </a:ext>
              </a:extLst>
            </p:cNvPr>
            <p:cNvSpPr>
              <a:spLocks noChangeShapeType="1"/>
            </p:cNvSpPr>
            <p:nvPr/>
          </p:nvSpPr>
          <p:spPr bwMode="auto">
            <a:xfrm>
              <a:off x="1214" y="969"/>
              <a:ext cx="3979" cy="28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33901" name="Text Box 13">
              <a:extLst>
                <a:ext uri="{FF2B5EF4-FFF2-40B4-BE49-F238E27FC236}">
                  <a16:creationId xmlns:a16="http://schemas.microsoft.com/office/drawing/2014/main" id="{867732D5-42D6-0A49-A020-831C8122931C}"/>
                </a:ext>
              </a:extLst>
            </p:cNvPr>
            <p:cNvSpPr txBox="1">
              <a:spLocks noChangeArrowheads="1"/>
            </p:cNvSpPr>
            <p:nvPr/>
          </p:nvSpPr>
          <p:spPr bwMode="auto">
            <a:xfrm>
              <a:off x="204" y="816"/>
              <a:ext cx="151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FF0000"/>
                  </a:solidFill>
                </a:rPr>
                <a:t>Zero Efficiency Points</a:t>
              </a:r>
            </a:p>
          </p:txBody>
        </p:sp>
      </p:grpSp>
      <p:grpSp>
        <p:nvGrpSpPr>
          <p:cNvPr id="2" name="Group 1">
            <a:extLst>
              <a:ext uri="{FF2B5EF4-FFF2-40B4-BE49-F238E27FC236}">
                <a16:creationId xmlns:a16="http://schemas.microsoft.com/office/drawing/2014/main" id="{73919C10-254D-0455-DC6F-E2DBC97C52C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7EE74CDB-A3B6-9F3B-EBB2-EC8B12CA8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921FB78-3E8E-3E10-E678-815D583E4F0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BAF2A022-83AE-7198-FC03-7C35CE1CCA5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CC3EEA2-A88E-F935-92AE-4F59F3843EB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DDC82A04-5DBE-DD9E-0798-7AB9289582F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D1B6B49-2B7E-0147-D3D8-2232E96C982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7644B7E-7BB5-EA16-13A8-9E1340F7EB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2AE9288-5CF6-54A8-B8E1-E2E2077CEAD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5C834E1-C5C9-7E65-A1CE-7F5AF727674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9A5920B-A967-F1E7-A256-1DDFC13809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0BD54C8-4F10-FA58-62F8-03C9EDBE12B6}"/>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5E441EE-621E-6615-5183-B053A48143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93016FB6-DEAA-9906-207F-14005EE0B0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435A0A0-57E0-E4F7-42BD-096A46D322A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6D99D31-9743-16C0-23C9-3D3DCAAD7E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F79B80A-D8CD-38CC-255F-114A422A549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EC7E753-E6CE-3819-F869-E09089F1E06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3F83817-F256-8E35-68E4-87F3993A3B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33891"/>
                                        </p:tgtEl>
                                        <p:attrNameLst>
                                          <p:attrName>style.visibility</p:attrName>
                                        </p:attrNameLst>
                                      </p:cBhvr>
                                      <p:to>
                                        <p:strVal val="visible"/>
                                      </p:to>
                                    </p:set>
                                    <p:animEffect transition="in" filter="dissolve">
                                      <p:cBhvr>
                                        <p:cTn id="7" dur="500"/>
                                        <p:tgtEl>
                                          <p:spTgt spid="9338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33898"/>
                                        </p:tgtEl>
                                        <p:attrNameLst>
                                          <p:attrName>style.visibility</p:attrName>
                                        </p:attrNameLst>
                                      </p:cBhvr>
                                      <p:to>
                                        <p:strVal val="visible"/>
                                      </p:to>
                                    </p:set>
                                    <p:animEffect transition="in" filter="dissolve">
                                      <p:cBhvr>
                                        <p:cTn id="12" dur="500"/>
                                        <p:tgtEl>
                                          <p:spTgt spid="9338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33902"/>
                                        </p:tgtEl>
                                        <p:attrNameLst>
                                          <p:attrName>style.visibility</p:attrName>
                                        </p:attrNameLst>
                                      </p:cBhvr>
                                      <p:to>
                                        <p:strVal val="visible"/>
                                      </p:to>
                                    </p:set>
                                    <p:animEffect transition="in" filter="dissolve">
                                      <p:cBhvr>
                                        <p:cTn id="17" dur="500"/>
                                        <p:tgtEl>
                                          <p:spTgt spid="9339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89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5938" name="Rectangle 2">
            <a:extLst>
              <a:ext uri="{FF2B5EF4-FFF2-40B4-BE49-F238E27FC236}">
                <a16:creationId xmlns:a16="http://schemas.microsoft.com/office/drawing/2014/main" id="{FF70072D-B59B-14D3-CCD5-4D0AA754989D}"/>
              </a:ext>
            </a:extLst>
          </p:cNvPr>
          <p:cNvSpPr>
            <a:spLocks noGrp="1" noChangeArrowheads="1"/>
          </p:cNvSpPr>
          <p:nvPr>
            <p:ph type="title"/>
          </p:nvPr>
        </p:nvSpPr>
        <p:spPr>
          <a:xfrm>
            <a:off x="762000" y="381000"/>
            <a:ext cx="8229600" cy="609600"/>
          </a:xfrm>
        </p:spPr>
        <p:txBody>
          <a:bodyPr/>
          <a:lstStyle/>
          <a:p>
            <a:r>
              <a:rPr lang="en-US" altLang="en-US" sz="2800"/>
              <a:t>Pressure Cycling During Surging</a:t>
            </a:r>
          </a:p>
        </p:txBody>
      </p:sp>
      <p:pic>
        <p:nvPicPr>
          <p:cNvPr id="935939" name="Picture 3">
            <a:extLst>
              <a:ext uri="{FF2B5EF4-FFF2-40B4-BE49-F238E27FC236}">
                <a16:creationId xmlns:a16="http://schemas.microsoft.com/office/drawing/2014/main" id="{BA02A6E0-F8FA-B0CE-080B-7AB8D842F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039" t="5244" r="9039" b="9076"/>
          <a:stretch>
            <a:fillRect/>
          </a:stretch>
        </p:blipFill>
        <p:spPr bwMode="auto">
          <a:xfrm>
            <a:off x="457200" y="1719742"/>
            <a:ext cx="8473827" cy="475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 name="Group 1">
            <a:extLst>
              <a:ext uri="{FF2B5EF4-FFF2-40B4-BE49-F238E27FC236}">
                <a16:creationId xmlns:a16="http://schemas.microsoft.com/office/drawing/2014/main" id="{F8DA454E-56E3-3451-4B6D-64FBAEEAF18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E7CFFAC-3B4B-1ED2-6911-CCF97191A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091DD3B-6BBF-D77D-6B17-058F7C20B58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DF41E40-4631-45C6-9D85-58FCEBAB690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7CD1510-1D40-612C-944D-76BCECC5F026}"/>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0F2FB2A-C55F-4ED8-CC5B-C4AE833DF8F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1A32AE4-FB3C-E211-AFFA-331008A90EB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77BC10B-8865-34BB-9B6D-D9B0BAECDE4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F3862CE-46D3-7A3F-8C7D-050A94A9211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0C684E8-BF17-29CE-37DF-0E43EE245E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F24892D-ECBA-BC87-8128-578F436D06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C40F38D-B040-CDD0-EE7A-6A95BA9D83B1}"/>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624A322-E8BC-204E-C921-E0B195E0091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E89EBF0-EA34-F2BF-774E-5BECB00300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1B44A53-260B-BB61-4D27-FABA66F256F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77471C7-6C9D-E0D2-B88D-C88B5D86A8B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0AC5043-C9C6-AAA1-7EF8-FEBE521F61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4438364-C180-34DC-2EAC-2CB18C0A461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6743162-F021-CDCE-5891-E24C50504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6" name="Rectangle 6">
            <a:extLst>
              <a:ext uri="{FF2B5EF4-FFF2-40B4-BE49-F238E27FC236}">
                <a16:creationId xmlns:a16="http://schemas.microsoft.com/office/drawing/2014/main" id="{2EA4CAF1-D695-EF55-A265-C9ADFD92D581}"/>
              </a:ext>
            </a:extLst>
          </p:cNvPr>
          <p:cNvSpPr>
            <a:spLocks noGrp="1" noChangeArrowheads="1"/>
          </p:cNvSpPr>
          <p:nvPr>
            <p:ph type="title"/>
          </p:nvPr>
        </p:nvSpPr>
        <p:spPr>
          <a:xfrm>
            <a:off x="684213" y="188913"/>
            <a:ext cx="7772400" cy="503237"/>
          </a:xfrm>
        </p:spPr>
        <p:txBody>
          <a:bodyPr/>
          <a:lstStyle/>
          <a:p>
            <a:r>
              <a:rPr lang="en-US" altLang="en-US" sz="2400"/>
              <a:t>Surge Control System</a:t>
            </a:r>
          </a:p>
        </p:txBody>
      </p:sp>
      <p:pic>
        <p:nvPicPr>
          <p:cNvPr id="936965" name="Picture 5">
            <a:extLst>
              <a:ext uri="{FF2B5EF4-FFF2-40B4-BE49-F238E27FC236}">
                <a16:creationId xmlns:a16="http://schemas.microsoft.com/office/drawing/2014/main" id="{27EB2CCA-26A4-D4BF-70E0-52E6AF79E1E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00113" y="1229214"/>
            <a:ext cx="6415087" cy="3926986"/>
          </a:xfrm>
          <a:noFill/>
          <a:ln/>
        </p:spPr>
      </p:pic>
      <p:sp>
        <p:nvSpPr>
          <p:cNvPr id="936968" name="Rectangle 8">
            <a:extLst>
              <a:ext uri="{FF2B5EF4-FFF2-40B4-BE49-F238E27FC236}">
                <a16:creationId xmlns:a16="http://schemas.microsoft.com/office/drawing/2014/main" id="{DC7FDC7E-C27D-992C-574C-959DFF465597}"/>
              </a:ext>
            </a:extLst>
          </p:cNvPr>
          <p:cNvSpPr>
            <a:spLocks noChangeArrowheads="1"/>
          </p:cNvSpPr>
          <p:nvPr/>
        </p:nvSpPr>
        <p:spPr bwMode="auto">
          <a:xfrm>
            <a:off x="339333" y="5111777"/>
            <a:ext cx="874871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a:t>The function of the surge control system is to detect the approach to surge and provide more flow to the compressor through opening the recycle valve to avoid the potentially damaging flow reversal period and surge cycling. </a:t>
            </a:r>
          </a:p>
        </p:txBody>
      </p:sp>
      <p:grpSp>
        <p:nvGrpSpPr>
          <p:cNvPr id="2" name="Group 1">
            <a:extLst>
              <a:ext uri="{FF2B5EF4-FFF2-40B4-BE49-F238E27FC236}">
                <a16:creationId xmlns:a16="http://schemas.microsoft.com/office/drawing/2014/main" id="{B874C761-E95F-79BF-8C35-F119A698C9D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21AC2EF-8F93-2FE9-0047-8149F17EF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8B3A1680-D06E-56E4-70F5-838910E14D8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E790F1B-C573-CD5D-DBC9-09495CC1344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51AB9970-36C5-4764-A798-8805FEC258D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A4738E7-76A9-5FFF-92B7-43A187766E4B}"/>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9539231-FE30-F490-F196-14C2391FB2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926526F-169B-12E0-815D-473778362B3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B54FD0B-5006-88B9-CFA2-EA7EF560C40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108EF7-B98F-A881-1E6C-BC6FD3A5A02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6C04709-B34B-A255-0827-A1ABC32C1EE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302E120-5766-178E-5F3B-BFDD664F73DF}"/>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A00C85A-404A-4807-E301-1D2A249593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EFA5545-8E60-81E7-F3CB-39AF44AABCC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90268E8-AB34-EE9C-7075-41D6F579BD5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983A5CA-3574-4013-5B1B-142423E8CE9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C7CA177-B0D1-008A-0E35-16471F0C8A6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1ACBC79-A4D1-1416-FA25-F785613285A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08EB63F-7826-AA9E-E1F9-EE500918A5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a:extLst>
              <a:ext uri="{FF2B5EF4-FFF2-40B4-BE49-F238E27FC236}">
                <a16:creationId xmlns:a16="http://schemas.microsoft.com/office/drawing/2014/main" id="{3B1BB8E5-0545-8A8A-549A-40384B52C02E}"/>
              </a:ext>
            </a:extLst>
          </p:cNvPr>
          <p:cNvSpPr>
            <a:spLocks noGrp="1" noChangeArrowheads="1"/>
          </p:cNvSpPr>
          <p:nvPr>
            <p:ph type="title"/>
          </p:nvPr>
        </p:nvSpPr>
        <p:spPr>
          <a:xfrm>
            <a:off x="755650" y="427037"/>
            <a:ext cx="7772400" cy="563563"/>
          </a:xfrm>
        </p:spPr>
        <p:txBody>
          <a:bodyPr/>
          <a:lstStyle/>
          <a:p>
            <a:r>
              <a:rPr lang="en-US" altLang="en-US" sz="2800" dirty="0"/>
              <a:t>Compressor Hill Chart (Map)</a:t>
            </a:r>
          </a:p>
        </p:txBody>
      </p:sp>
      <p:graphicFrame>
        <p:nvGraphicFramePr>
          <p:cNvPr id="922627" name="Object 3">
            <a:extLst>
              <a:ext uri="{FF2B5EF4-FFF2-40B4-BE49-F238E27FC236}">
                <a16:creationId xmlns:a16="http://schemas.microsoft.com/office/drawing/2014/main" id="{2EEE14C9-0DCA-F67C-B769-2378BB7B7DEC}"/>
              </a:ext>
            </a:extLst>
          </p:cNvPr>
          <p:cNvGraphicFramePr>
            <a:graphicFrameLocks noChangeAspect="1"/>
          </p:cNvGraphicFramePr>
          <p:nvPr/>
        </p:nvGraphicFramePr>
        <p:xfrm>
          <a:off x="762000" y="1143000"/>
          <a:ext cx="8077200" cy="5032375"/>
        </p:xfrm>
        <a:graphic>
          <a:graphicData uri="http://schemas.openxmlformats.org/presentationml/2006/ole">
            <mc:AlternateContent xmlns:mc="http://schemas.openxmlformats.org/markup-compatibility/2006">
              <mc:Choice xmlns:v="urn:schemas-microsoft-com:vml" Requires="v">
                <p:oleObj name="Bitmap Image" r:id="rId2" imgW="5961905" imgH="3715269" progId="Paint.Picture">
                  <p:embed/>
                </p:oleObj>
              </mc:Choice>
              <mc:Fallback>
                <p:oleObj name="Bitmap Image" r:id="rId2" imgW="5961905" imgH="3715269" progId="Paint.Picture">
                  <p:embed/>
                  <p:pic>
                    <p:nvPicPr>
                      <p:cNvPr id="922627" name="Object 3">
                        <a:extLst>
                          <a:ext uri="{FF2B5EF4-FFF2-40B4-BE49-F238E27FC236}">
                            <a16:creationId xmlns:a16="http://schemas.microsoft.com/office/drawing/2014/main" id="{2EEE14C9-0DCA-F67C-B769-2378BB7B7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43000"/>
                        <a:ext cx="8077200" cy="503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628" name="Object 4">
            <a:extLst>
              <a:ext uri="{FF2B5EF4-FFF2-40B4-BE49-F238E27FC236}">
                <a16:creationId xmlns:a16="http://schemas.microsoft.com/office/drawing/2014/main" id="{F1FCBFB0-04D7-862E-8396-472032F051C1}"/>
              </a:ext>
            </a:extLst>
          </p:cNvPr>
          <p:cNvGraphicFramePr>
            <a:graphicFrameLocks noChangeAspect="1"/>
          </p:cNvGraphicFramePr>
          <p:nvPr/>
        </p:nvGraphicFramePr>
        <p:xfrm>
          <a:off x="3733800" y="6019800"/>
          <a:ext cx="1295400" cy="766763"/>
        </p:xfrm>
        <a:graphic>
          <a:graphicData uri="http://schemas.openxmlformats.org/presentationml/2006/ole">
            <mc:AlternateContent xmlns:mc="http://schemas.openxmlformats.org/markup-compatibility/2006">
              <mc:Choice xmlns:v="urn:schemas-microsoft-com:vml" Requires="v">
                <p:oleObj name="Equation" r:id="rId4" imgW="901440" imgH="533160" progId="Equation.3">
                  <p:embed/>
                </p:oleObj>
              </mc:Choice>
              <mc:Fallback>
                <p:oleObj name="Equation" r:id="rId4" imgW="901440" imgH="533160" progId="Equation.3">
                  <p:embed/>
                  <p:pic>
                    <p:nvPicPr>
                      <p:cNvPr id="922628" name="Object 4">
                        <a:extLst>
                          <a:ext uri="{FF2B5EF4-FFF2-40B4-BE49-F238E27FC236}">
                            <a16:creationId xmlns:a16="http://schemas.microsoft.com/office/drawing/2014/main" id="{F1FCBFB0-04D7-862E-8396-472032F051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6019800"/>
                        <a:ext cx="1295400" cy="76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629" name="Object 5">
            <a:extLst>
              <a:ext uri="{FF2B5EF4-FFF2-40B4-BE49-F238E27FC236}">
                <a16:creationId xmlns:a16="http://schemas.microsoft.com/office/drawing/2014/main" id="{84530DFA-638C-A37D-81A2-43805F97988B}"/>
              </a:ext>
            </a:extLst>
          </p:cNvPr>
          <p:cNvGraphicFramePr>
            <a:graphicFrameLocks noChangeAspect="1"/>
          </p:cNvGraphicFramePr>
          <p:nvPr/>
        </p:nvGraphicFramePr>
        <p:xfrm>
          <a:off x="295275" y="2514600"/>
          <a:ext cx="695325" cy="762000"/>
        </p:xfrm>
        <a:graphic>
          <a:graphicData uri="http://schemas.openxmlformats.org/presentationml/2006/ole">
            <mc:AlternateContent xmlns:mc="http://schemas.openxmlformats.org/markup-compatibility/2006">
              <mc:Choice xmlns:v="urn:schemas-microsoft-com:vml" Requires="v">
                <p:oleObj name="Equation" r:id="rId6" imgW="393480" imgH="431640" progId="Equation.3">
                  <p:embed/>
                </p:oleObj>
              </mc:Choice>
              <mc:Fallback>
                <p:oleObj name="Equation" r:id="rId6" imgW="393480" imgH="431640" progId="Equation.3">
                  <p:embed/>
                  <p:pic>
                    <p:nvPicPr>
                      <p:cNvPr id="922629" name="Object 5">
                        <a:extLst>
                          <a:ext uri="{FF2B5EF4-FFF2-40B4-BE49-F238E27FC236}">
                            <a16:creationId xmlns:a16="http://schemas.microsoft.com/office/drawing/2014/main" id="{84530DFA-638C-A37D-81A2-43805F9798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75" y="2514600"/>
                        <a:ext cx="6953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922630" name="Group 6">
            <a:extLst>
              <a:ext uri="{FF2B5EF4-FFF2-40B4-BE49-F238E27FC236}">
                <a16:creationId xmlns:a16="http://schemas.microsoft.com/office/drawing/2014/main" id="{29C796E3-1D2D-ECEE-D204-6640E6CD0C72}"/>
              </a:ext>
            </a:extLst>
          </p:cNvPr>
          <p:cNvGrpSpPr>
            <a:grpSpLocks/>
          </p:cNvGrpSpPr>
          <p:nvPr/>
        </p:nvGrpSpPr>
        <p:grpSpPr bwMode="auto">
          <a:xfrm>
            <a:off x="3810000" y="2133600"/>
            <a:ext cx="2590800" cy="1600200"/>
            <a:chOff x="2400" y="1344"/>
            <a:chExt cx="1632" cy="1008"/>
          </a:xfrm>
        </p:grpSpPr>
        <p:graphicFrame>
          <p:nvGraphicFramePr>
            <p:cNvPr id="922631" name="Object 7">
              <a:extLst>
                <a:ext uri="{FF2B5EF4-FFF2-40B4-BE49-F238E27FC236}">
                  <a16:creationId xmlns:a16="http://schemas.microsoft.com/office/drawing/2014/main" id="{1949FB14-7F84-87F2-683A-DAE9B6803AE9}"/>
                </a:ext>
              </a:extLst>
            </p:cNvPr>
            <p:cNvGraphicFramePr>
              <a:graphicFrameLocks noChangeAspect="1"/>
            </p:cNvGraphicFramePr>
            <p:nvPr/>
          </p:nvGraphicFramePr>
          <p:xfrm>
            <a:off x="2880" y="1344"/>
            <a:ext cx="624" cy="503"/>
          </p:xfrm>
          <a:graphic>
            <a:graphicData uri="http://schemas.openxmlformats.org/presentationml/2006/ole">
              <mc:AlternateContent xmlns:mc="http://schemas.openxmlformats.org/markup-compatibility/2006">
                <mc:Choice xmlns:v="urn:schemas-microsoft-com:vml" Requires="v">
                  <p:oleObj name="Equation" r:id="rId8" imgW="660240" imgH="533160" progId="Equation.3">
                    <p:embed/>
                  </p:oleObj>
                </mc:Choice>
                <mc:Fallback>
                  <p:oleObj name="Equation" r:id="rId8" imgW="660240" imgH="533160" progId="Equation.3">
                    <p:embed/>
                    <p:pic>
                      <p:nvPicPr>
                        <p:cNvPr id="922631" name="Object 7">
                          <a:extLst>
                            <a:ext uri="{FF2B5EF4-FFF2-40B4-BE49-F238E27FC236}">
                              <a16:creationId xmlns:a16="http://schemas.microsoft.com/office/drawing/2014/main" id="{1949FB14-7F84-87F2-683A-DAE9B6803A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0" y="1344"/>
                          <a:ext cx="624" cy="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632" name="Line 8">
              <a:extLst>
                <a:ext uri="{FF2B5EF4-FFF2-40B4-BE49-F238E27FC236}">
                  <a16:creationId xmlns:a16="http://schemas.microsoft.com/office/drawing/2014/main" id="{26BD4B5A-4995-62BD-34BD-1DBD67230AD5}"/>
                </a:ext>
              </a:extLst>
            </p:cNvPr>
            <p:cNvSpPr>
              <a:spLocks noChangeShapeType="1"/>
            </p:cNvSpPr>
            <p:nvPr/>
          </p:nvSpPr>
          <p:spPr bwMode="auto">
            <a:xfrm flipV="1">
              <a:off x="2400" y="1392"/>
              <a:ext cx="1632" cy="96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sp>
        <p:nvSpPr>
          <p:cNvPr id="922633" name="Line 9">
            <a:extLst>
              <a:ext uri="{FF2B5EF4-FFF2-40B4-BE49-F238E27FC236}">
                <a16:creationId xmlns:a16="http://schemas.microsoft.com/office/drawing/2014/main" id="{F03FD1B1-494F-58D2-233E-93E902D0F1F5}"/>
              </a:ext>
            </a:extLst>
          </p:cNvPr>
          <p:cNvSpPr>
            <a:spLocks noChangeShapeType="1"/>
          </p:cNvSpPr>
          <p:nvPr/>
        </p:nvSpPr>
        <p:spPr bwMode="auto">
          <a:xfrm>
            <a:off x="5105400" y="6400800"/>
            <a:ext cx="2590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922634" name="Rectangle 10">
            <a:extLst>
              <a:ext uri="{FF2B5EF4-FFF2-40B4-BE49-F238E27FC236}">
                <a16:creationId xmlns:a16="http://schemas.microsoft.com/office/drawing/2014/main" id="{CE41E493-EE77-673B-535B-2900591E267B}"/>
              </a:ext>
            </a:extLst>
          </p:cNvPr>
          <p:cNvSpPr>
            <a:spLocks noChangeArrowheads="1"/>
          </p:cNvSpPr>
          <p:nvPr/>
        </p:nvSpPr>
        <p:spPr bwMode="auto">
          <a:xfrm>
            <a:off x="1447800" y="5105400"/>
            <a:ext cx="12954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22635" name="Rectangle 11">
            <a:extLst>
              <a:ext uri="{FF2B5EF4-FFF2-40B4-BE49-F238E27FC236}">
                <a16:creationId xmlns:a16="http://schemas.microsoft.com/office/drawing/2014/main" id="{66B3BC47-C801-2DAB-AD5C-BF9A5C9FC313}"/>
              </a:ext>
            </a:extLst>
          </p:cNvPr>
          <p:cNvSpPr>
            <a:spLocks noChangeArrowheads="1"/>
          </p:cNvSpPr>
          <p:nvPr/>
        </p:nvSpPr>
        <p:spPr bwMode="auto">
          <a:xfrm>
            <a:off x="1066800" y="4114800"/>
            <a:ext cx="18288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922637" name="Rectangle 13">
            <a:extLst>
              <a:ext uri="{FF2B5EF4-FFF2-40B4-BE49-F238E27FC236}">
                <a16:creationId xmlns:a16="http://schemas.microsoft.com/office/drawing/2014/main" id="{E74DB3AC-89F5-4C9B-7795-03D53E043471}"/>
              </a:ext>
            </a:extLst>
          </p:cNvPr>
          <p:cNvSpPr>
            <a:spLocks noChangeArrowheads="1"/>
          </p:cNvSpPr>
          <p:nvPr/>
        </p:nvSpPr>
        <p:spPr bwMode="auto">
          <a:xfrm>
            <a:off x="4495800" y="1447800"/>
            <a:ext cx="19812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nvGrpSpPr>
          <p:cNvPr id="2" name="Group 1">
            <a:extLst>
              <a:ext uri="{FF2B5EF4-FFF2-40B4-BE49-F238E27FC236}">
                <a16:creationId xmlns:a16="http://schemas.microsoft.com/office/drawing/2014/main" id="{E3376D0D-F508-74CE-058F-D56693CAE82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18B227C-2828-FC2F-3A50-AB14898D9F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1BD26DD0-C40D-21DF-3BA4-AD00C820C20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28ACA94-74EA-42F6-89CD-5294A27C402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927C217B-9478-17AC-DF93-E9EFA3C2D2C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3195061-BDF4-CDA8-5DAD-1DF2EF9AF07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78A4D11-B394-1D21-4B65-363FCC3DA6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8DB3E3B-FD8D-5194-DC53-A934E16BDFD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9602AFF-0237-AA11-9735-B8ED3470037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4D0237A-F44B-5D9C-8BDB-379C28830A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D6283C6-E25C-1647-D243-1FC982E7B7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4F94845-7678-3925-141C-0DA80203C79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7B00A3B-03EF-C307-2C1D-FACD658FA3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7AF280AD-1A60-3CA6-03B9-97C46697E58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C17CA8B-E416-9093-0EAC-1FFE01B994A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956F160-32C1-0947-D09D-19A4D76EF0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1436302-E65F-E9FF-0F66-A49899B9EF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78F7483-BEF1-9D9D-EE43-FCEAF7EE4AA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ACBF059-C8F5-9D0A-68E0-8F586BF54B2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650" name="Picture 2">
            <a:extLst>
              <a:ext uri="{FF2B5EF4-FFF2-40B4-BE49-F238E27FC236}">
                <a16:creationId xmlns:a16="http://schemas.microsoft.com/office/drawing/2014/main" id="{20B91573-5066-D410-DDCF-BACF459444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19200"/>
            <a:ext cx="7273317" cy="564191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9290A3D0-69BD-7DBD-ACCA-97E09EC2F29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59BBA97-F50E-5F61-B026-B6B0E7A48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A594D31-4735-E494-26CF-5E205853C77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7448B0D-47E7-6AEA-7B70-E129B3E11C7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20650065-90BA-9637-7935-65578009D519}"/>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8A5D9CE-3111-86B3-01B1-2A1C0E6143D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43372F0-ABE9-AFAC-5E5D-436FC03215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71214D7-E7D5-A9AD-455F-03D3ED0D0FC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2635EC6-47F4-DA34-A6C0-8FD3648B228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B337266-C2CB-7034-865E-AD6A9D58A10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A4B8B9A-19C8-A8A9-6E0B-41C663ECF2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5EC5E6F-2B65-226B-4740-034F7201BEF0}"/>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0AC7A6D-1FB0-56B5-BF8D-C6086693EB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10CB0A4-ACE8-424E-5F52-7BA86166E07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D2AB34B-D3D0-18BA-B485-9BC7A2ED6AF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C31E772-60F7-25B9-71AB-D98073C4625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574A500-B134-68D3-93FD-5BB35A6AFEF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48F311B5-3D1C-C026-8D70-F54BA5D3D43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AA5C3CE-1D89-4167-9AC2-2EF6948162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Rectangle 2">
            <a:extLst>
              <a:ext uri="{FF2B5EF4-FFF2-40B4-BE49-F238E27FC236}">
                <a16:creationId xmlns:a16="http://schemas.microsoft.com/office/drawing/2014/main" id="{7959BED7-C823-2960-006A-DA1C78C66431}"/>
              </a:ext>
            </a:extLst>
          </p:cNvPr>
          <p:cNvSpPr txBox="1">
            <a:spLocks noChangeArrowheads="1"/>
          </p:cNvSpPr>
          <p:nvPr/>
        </p:nvSpPr>
        <p:spPr>
          <a:xfrm>
            <a:off x="755650" y="427037"/>
            <a:ext cx="7772400" cy="5635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altLang="en-US" sz="2800" kern="0"/>
              <a:t>Compressor Hill Chart (Map)</a:t>
            </a:r>
            <a:endParaRPr lang="en-US" altLang="en-US" sz="2800" kern="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770" name="Picture 2">
            <a:extLst>
              <a:ext uri="{FF2B5EF4-FFF2-40B4-BE49-F238E27FC236}">
                <a16:creationId xmlns:a16="http://schemas.microsoft.com/office/drawing/2014/main" id="{034C51EB-CFC0-3197-CF23-378113ACE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85850"/>
            <a:ext cx="769620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8771" name="Rectangle 3">
            <a:extLst>
              <a:ext uri="{FF2B5EF4-FFF2-40B4-BE49-F238E27FC236}">
                <a16:creationId xmlns:a16="http://schemas.microsoft.com/office/drawing/2014/main" id="{510541C8-F725-F6E5-69BF-41DCFCC9B838}"/>
              </a:ext>
            </a:extLst>
          </p:cNvPr>
          <p:cNvSpPr>
            <a:spLocks noGrp="1" noChangeArrowheads="1"/>
          </p:cNvSpPr>
          <p:nvPr>
            <p:ph type="title"/>
          </p:nvPr>
        </p:nvSpPr>
        <p:spPr>
          <a:xfrm>
            <a:off x="755650" y="427037"/>
            <a:ext cx="7772400" cy="639763"/>
          </a:xfrm>
        </p:spPr>
        <p:txBody>
          <a:bodyPr/>
          <a:lstStyle/>
          <a:p>
            <a:r>
              <a:rPr lang="en-US" altLang="en-US" sz="2800" dirty="0"/>
              <a:t>Variable Speed Operation</a:t>
            </a:r>
          </a:p>
        </p:txBody>
      </p:sp>
      <p:grpSp>
        <p:nvGrpSpPr>
          <p:cNvPr id="2" name="Group 1">
            <a:extLst>
              <a:ext uri="{FF2B5EF4-FFF2-40B4-BE49-F238E27FC236}">
                <a16:creationId xmlns:a16="http://schemas.microsoft.com/office/drawing/2014/main" id="{66A02192-E66C-CED2-3335-8788CCDC745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40DE0B1-8DE4-F795-C53E-AA1734932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7F559E2-A76C-A036-E715-C637DF5063C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48BF837C-1E08-A63C-36E0-D6ACF680C788}"/>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511D764-53CE-2580-2C2B-345E4B293E88}"/>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2C2F607B-CBD6-635C-998C-424E18DE7B6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25F9E31-395C-E0C0-8839-37886DE4312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E7C7559-D351-6600-4DF5-FEB60BF0D3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7138E85-C23B-E240-C7C6-78A0C649444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B612DE7-33B9-CFD3-5652-74AE67DFED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748605C-AFB4-9D8F-944D-633B18DC66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D478128-7467-A673-FC97-F561219B583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6337AD4-C1D2-1A83-8BC9-94C8BE8A709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27737E61-0F88-3731-C011-B8F964FB10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8F6851A-26BB-F8FA-7FC8-6A68D5EF2D0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4B4C40F-279D-DB5E-B986-83A4A1E727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83780D1-1B19-A005-5486-1C773C441A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8BF6C17-BD20-D6C2-CBD0-742C8CD6095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38A3C50-9862-B348-06DA-4207FE4900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0818" name="Rectangle 2">
            <a:extLst>
              <a:ext uri="{FF2B5EF4-FFF2-40B4-BE49-F238E27FC236}">
                <a16:creationId xmlns:a16="http://schemas.microsoft.com/office/drawing/2014/main" id="{2AB6C09D-7F0F-1C09-10F9-6BBFFE9C6C16}"/>
              </a:ext>
            </a:extLst>
          </p:cNvPr>
          <p:cNvSpPr>
            <a:spLocks noGrp="1" noChangeArrowheads="1"/>
          </p:cNvSpPr>
          <p:nvPr>
            <p:ph type="title"/>
          </p:nvPr>
        </p:nvSpPr>
        <p:spPr>
          <a:xfrm>
            <a:off x="1066800" y="381000"/>
            <a:ext cx="7772400" cy="563563"/>
          </a:xfrm>
        </p:spPr>
        <p:txBody>
          <a:bodyPr/>
          <a:lstStyle/>
          <a:p>
            <a:r>
              <a:rPr lang="en-US" altLang="en-US" sz="2800"/>
              <a:t>Remarks on Centrifugal Compressors </a:t>
            </a:r>
          </a:p>
        </p:txBody>
      </p:sp>
      <p:sp>
        <p:nvSpPr>
          <p:cNvPr id="930819" name="Rectangle 3">
            <a:extLst>
              <a:ext uri="{FF2B5EF4-FFF2-40B4-BE49-F238E27FC236}">
                <a16:creationId xmlns:a16="http://schemas.microsoft.com/office/drawing/2014/main" id="{0BB86CF7-AE5C-A93A-53D9-1CE2C5CEE0AF}"/>
              </a:ext>
            </a:extLst>
          </p:cNvPr>
          <p:cNvSpPr>
            <a:spLocks noGrp="1" noChangeArrowheads="1"/>
          </p:cNvSpPr>
          <p:nvPr>
            <p:ph type="body" idx="1"/>
          </p:nvPr>
        </p:nvSpPr>
        <p:spPr>
          <a:xfrm>
            <a:off x="457200" y="1417637"/>
            <a:ext cx="8229600" cy="5135563"/>
          </a:xfrm>
        </p:spPr>
        <p:txBody>
          <a:bodyPr/>
          <a:lstStyle/>
          <a:p>
            <a:pPr>
              <a:lnSpc>
                <a:spcPct val="90000"/>
              </a:lnSpc>
            </a:pPr>
            <a:r>
              <a:rPr lang="en-US" altLang="en-US" sz="2400" dirty="0"/>
              <a:t>High pressure ratio per stage (</a:t>
            </a:r>
            <a:r>
              <a:rPr lang="en-US" altLang="en-US" sz="2400" i="1" dirty="0"/>
              <a:t>r</a:t>
            </a:r>
            <a:r>
              <a:rPr lang="en-US" altLang="en-US" sz="2400" i="1" baseline="-25000" dirty="0"/>
              <a:t>0p</a:t>
            </a:r>
            <a:r>
              <a:rPr lang="en-US" altLang="en-US" sz="2400" i="1" dirty="0"/>
              <a:t>=</a:t>
            </a:r>
            <a:r>
              <a:rPr lang="en-US" altLang="en-US" sz="2400" dirty="0"/>
              <a:t> 3 to 4).</a:t>
            </a:r>
          </a:p>
          <a:p>
            <a:pPr>
              <a:lnSpc>
                <a:spcPct val="90000"/>
              </a:lnSpc>
            </a:pPr>
            <a:r>
              <a:rPr lang="en-US" altLang="en-US" sz="2400" dirty="0"/>
              <a:t>Less flow area per unit mass flow rate.</a:t>
            </a:r>
          </a:p>
          <a:p>
            <a:pPr>
              <a:lnSpc>
                <a:spcPct val="90000"/>
              </a:lnSpc>
            </a:pPr>
            <a:r>
              <a:rPr lang="en-US" altLang="en-US" sz="2400" dirty="0"/>
              <a:t>A multistage centrifugal compressors have shorter lengths.</a:t>
            </a:r>
          </a:p>
          <a:p>
            <a:pPr>
              <a:lnSpc>
                <a:spcPct val="90000"/>
              </a:lnSpc>
            </a:pPr>
            <a:r>
              <a:rPr lang="en-US" altLang="en-US" sz="2400" dirty="0"/>
              <a:t>They are best suited for low mass flow rates.</a:t>
            </a:r>
          </a:p>
          <a:p>
            <a:pPr>
              <a:lnSpc>
                <a:spcPct val="90000"/>
              </a:lnSpc>
            </a:pPr>
            <a:r>
              <a:rPr lang="en-US" altLang="en-US" sz="2400" dirty="0"/>
              <a:t>As the flow is turned by 90</a:t>
            </a:r>
            <a:r>
              <a:rPr lang="en-US" altLang="en-US" sz="2400" baseline="30000" dirty="0"/>
              <a:t>0</a:t>
            </a:r>
            <a:r>
              <a:rPr lang="en-US" altLang="en-US" sz="2400" dirty="0"/>
              <a:t>, the efficiency of centrifugal compressor is relatively low.</a:t>
            </a:r>
          </a:p>
          <a:p>
            <a:pPr>
              <a:lnSpc>
                <a:spcPct val="90000"/>
              </a:lnSpc>
            </a:pPr>
            <a:r>
              <a:rPr lang="en-US" altLang="en-US" sz="2400" dirty="0"/>
              <a:t>The impeller is an integral unit of blades and a disk.</a:t>
            </a:r>
          </a:p>
          <a:p>
            <a:pPr>
              <a:lnSpc>
                <a:spcPct val="90000"/>
              </a:lnSpc>
            </a:pPr>
            <a:r>
              <a:rPr lang="en-US" altLang="en-US" sz="2400" dirty="0"/>
              <a:t>Even if one blade is damaged the entire unit is to be replaced.</a:t>
            </a:r>
          </a:p>
        </p:txBody>
      </p:sp>
      <p:grpSp>
        <p:nvGrpSpPr>
          <p:cNvPr id="2" name="Group 1">
            <a:extLst>
              <a:ext uri="{FF2B5EF4-FFF2-40B4-BE49-F238E27FC236}">
                <a16:creationId xmlns:a16="http://schemas.microsoft.com/office/drawing/2014/main" id="{F91291A0-B149-C3F5-1C5D-9756A844FE51}"/>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E15146B-FBC9-B1F3-778C-F16069C12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48708F7-9429-A849-FC9E-900B08EC8EC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4BB51D0-7F4C-C00E-BC06-9C0EF38BB039}"/>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B7101D6-572D-62A1-D2CD-C709EC0CEE9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2CF1854-04A9-4AB6-327A-4E9B023421A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8543953-9441-1D0A-85A1-969F7C86D6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F4CB16E-7399-59DD-4737-2AB678F5916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C5A4E95-5C3B-1045-FB59-32F12B7EA36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B6BBA78-841B-F093-C023-B9EC08CE0D1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A688ECC-2B12-FB72-8CA3-3EB7CE7DE7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32A91E5-A084-BFDA-D053-D1C209C83252}"/>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062CB1D-38EC-6794-A805-7830926A697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EBDF9270-93A4-FF67-92EB-FB7E4034F14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FD6E4B8-76EE-38E6-DA57-DBFEC3233B7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C4E625E-3951-6A1A-EFF5-C82B5E6647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E75AD80-2ED5-8766-58BD-0185A4CE8C0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D5380F7-09BD-BAAE-436F-B351C1A97CA6}"/>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0230F19-257A-514F-6328-7108F993AF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Picture 2" descr="282 Machine Learning Cartoon Stock Photos, High-Res Pictures, and Images -  Getty Images">
            <a:extLst>
              <a:ext uri="{FF2B5EF4-FFF2-40B4-BE49-F238E27FC236}">
                <a16:creationId xmlns:a16="http://schemas.microsoft.com/office/drawing/2014/main" id="{6C0B5811-78B3-2DB0-96DC-42E1F8F886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9203" y="1704725"/>
            <a:ext cx="4395632" cy="439563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30819">
                                            <p:txEl>
                                              <p:pRg st="0" end="0"/>
                                            </p:txEl>
                                          </p:spTgt>
                                        </p:tgtEl>
                                        <p:attrNameLst>
                                          <p:attrName>style.visibility</p:attrName>
                                        </p:attrNameLst>
                                      </p:cBhvr>
                                      <p:to>
                                        <p:strVal val="visible"/>
                                      </p:to>
                                    </p:set>
                                    <p:animEffect transition="in" filter="box(out)">
                                      <p:cBhvr>
                                        <p:cTn id="7" dur="500"/>
                                        <p:tgtEl>
                                          <p:spTgt spid="9308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30819">
                                            <p:txEl>
                                              <p:pRg st="1" end="1"/>
                                            </p:txEl>
                                          </p:spTgt>
                                        </p:tgtEl>
                                        <p:attrNameLst>
                                          <p:attrName>style.visibility</p:attrName>
                                        </p:attrNameLst>
                                      </p:cBhvr>
                                      <p:to>
                                        <p:strVal val="visible"/>
                                      </p:to>
                                    </p:set>
                                    <p:animEffect transition="in" filter="box(out)">
                                      <p:cBhvr>
                                        <p:cTn id="12" dur="500"/>
                                        <p:tgtEl>
                                          <p:spTgt spid="9308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930819">
                                            <p:txEl>
                                              <p:pRg st="2" end="2"/>
                                            </p:txEl>
                                          </p:spTgt>
                                        </p:tgtEl>
                                        <p:attrNameLst>
                                          <p:attrName>style.visibility</p:attrName>
                                        </p:attrNameLst>
                                      </p:cBhvr>
                                      <p:to>
                                        <p:strVal val="visible"/>
                                      </p:to>
                                    </p:set>
                                    <p:animEffect transition="in" filter="box(out)">
                                      <p:cBhvr>
                                        <p:cTn id="17" dur="500"/>
                                        <p:tgtEl>
                                          <p:spTgt spid="9308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930819">
                                            <p:txEl>
                                              <p:pRg st="3" end="3"/>
                                            </p:txEl>
                                          </p:spTgt>
                                        </p:tgtEl>
                                        <p:attrNameLst>
                                          <p:attrName>style.visibility</p:attrName>
                                        </p:attrNameLst>
                                      </p:cBhvr>
                                      <p:to>
                                        <p:strVal val="visible"/>
                                      </p:to>
                                    </p:set>
                                    <p:animEffect transition="in" filter="box(out)">
                                      <p:cBhvr>
                                        <p:cTn id="22" dur="500"/>
                                        <p:tgtEl>
                                          <p:spTgt spid="93081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930819">
                                            <p:txEl>
                                              <p:pRg st="4" end="4"/>
                                            </p:txEl>
                                          </p:spTgt>
                                        </p:tgtEl>
                                        <p:attrNameLst>
                                          <p:attrName>style.visibility</p:attrName>
                                        </p:attrNameLst>
                                      </p:cBhvr>
                                      <p:to>
                                        <p:strVal val="visible"/>
                                      </p:to>
                                    </p:set>
                                    <p:animEffect transition="in" filter="box(out)">
                                      <p:cBhvr>
                                        <p:cTn id="27" dur="500"/>
                                        <p:tgtEl>
                                          <p:spTgt spid="93081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930819">
                                            <p:txEl>
                                              <p:pRg st="5" end="5"/>
                                            </p:txEl>
                                          </p:spTgt>
                                        </p:tgtEl>
                                        <p:attrNameLst>
                                          <p:attrName>style.visibility</p:attrName>
                                        </p:attrNameLst>
                                      </p:cBhvr>
                                      <p:to>
                                        <p:strVal val="visible"/>
                                      </p:to>
                                    </p:set>
                                    <p:animEffect transition="in" filter="box(out)">
                                      <p:cBhvr>
                                        <p:cTn id="32" dur="500"/>
                                        <p:tgtEl>
                                          <p:spTgt spid="930819">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930819">
                                            <p:txEl>
                                              <p:pRg st="6" end="6"/>
                                            </p:txEl>
                                          </p:spTgt>
                                        </p:tgtEl>
                                        <p:attrNameLst>
                                          <p:attrName>style.visibility</p:attrName>
                                        </p:attrNameLst>
                                      </p:cBhvr>
                                      <p:to>
                                        <p:strVal val="visible"/>
                                      </p:to>
                                    </p:set>
                                    <p:animEffect transition="in" filter="box(out)">
                                      <p:cBhvr>
                                        <p:cTn id="37" dur="500"/>
                                        <p:tgtEl>
                                          <p:spTgt spid="930819">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19" grpId="0" build="p" autoUpdateAnimBg="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1895</TotalTime>
  <Words>1041</Words>
  <Application>Microsoft Office PowerPoint</Application>
  <PresentationFormat>On-screen Show (4:3)</PresentationFormat>
  <Paragraphs>143</Paragraphs>
  <Slides>37</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7" baseType="lpstr">
      <vt:lpstr>Aptos</vt:lpstr>
      <vt:lpstr>Arial</vt:lpstr>
      <vt:lpstr>Cambria Math</vt:lpstr>
      <vt:lpstr>Harlow Solid Italic</vt:lpstr>
      <vt:lpstr>Script MT Bold</vt:lpstr>
      <vt:lpstr>Symbol</vt:lpstr>
      <vt:lpstr>Times New Roman</vt:lpstr>
      <vt:lpstr>Default Design</vt:lpstr>
      <vt:lpstr>Equation</vt:lpstr>
      <vt:lpstr>Bitmap Image</vt:lpstr>
      <vt:lpstr>Design Rules for Real Centrifugal Compressors  </vt:lpstr>
      <vt:lpstr>Confluence of Euler Theory and Thermodynamics</vt:lpstr>
      <vt:lpstr>PowerPoint Presentation</vt:lpstr>
      <vt:lpstr>PowerPoint Presentation</vt:lpstr>
      <vt:lpstr>Main Challenges to Design A Compact CC</vt:lpstr>
      <vt:lpstr>Clues for Compact  design of a centrifugal compressor inlet</vt:lpstr>
      <vt:lpstr>Compact  design of a centrifugal compressor inlet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Prewhirl at Entry to an Impeller</vt:lpstr>
      <vt:lpstr>Prewhirl at Entry to an Impeller</vt:lpstr>
      <vt:lpstr>PowerPoint Presentation</vt:lpstr>
      <vt:lpstr>Realistic Velocity Triangles for An Impeller</vt:lpstr>
      <vt:lpstr>Slip factor</vt:lpstr>
      <vt:lpstr>Relative Eddy Concept </vt:lpstr>
      <vt:lpstr>Slip Factor</vt:lpstr>
      <vt:lpstr>Performance of centrifugal compressors</vt:lpstr>
      <vt:lpstr>Performance of Radial Vane Compressor</vt:lpstr>
      <vt:lpstr>Performance of Backward Vane Compressor</vt:lpstr>
      <vt:lpstr>Load Capacity of A Compressor</vt:lpstr>
      <vt:lpstr>Load Capacity of A Compressor</vt:lpstr>
      <vt:lpstr>Dimensional Analysis</vt:lpstr>
      <vt:lpstr>Overall Efficiency of CC</vt:lpstr>
      <vt:lpstr>Test Rig For Centrifugal Compressor</vt:lpstr>
      <vt:lpstr>Compressor Characteristics</vt:lpstr>
      <vt:lpstr>Pressure Cycling During Surging</vt:lpstr>
      <vt:lpstr>Surge Control System</vt:lpstr>
      <vt:lpstr>Compressor Hill Chart (Map)</vt:lpstr>
      <vt:lpstr>PowerPoint Presentation</vt:lpstr>
      <vt:lpstr>Variable Speed Operation</vt:lpstr>
      <vt:lpstr>Remarks on Centrifugal Compressors </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P M V Subbarao</cp:lastModifiedBy>
  <cp:revision>196</cp:revision>
  <dcterms:created xsi:type="dcterms:W3CDTF">2005-03-30T16:54:51Z</dcterms:created>
  <dcterms:modified xsi:type="dcterms:W3CDTF">2025-10-03T00:48:39Z</dcterms:modified>
</cp:coreProperties>
</file>