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67" r:id="rId2"/>
    <p:sldId id="766" r:id="rId3"/>
    <p:sldId id="641" r:id="rId4"/>
    <p:sldId id="413" r:id="rId5"/>
    <p:sldId id="761" r:id="rId6"/>
    <p:sldId id="412" r:id="rId7"/>
    <p:sldId id="773" r:id="rId8"/>
    <p:sldId id="693" r:id="rId9"/>
    <p:sldId id="759" r:id="rId10"/>
    <p:sldId id="760" r:id="rId11"/>
    <p:sldId id="758" r:id="rId12"/>
    <p:sldId id="694" r:id="rId13"/>
    <p:sldId id="696" r:id="rId14"/>
    <p:sldId id="698" r:id="rId15"/>
    <p:sldId id="762" r:id="rId16"/>
    <p:sldId id="699" r:id="rId17"/>
    <p:sldId id="700" r:id="rId18"/>
    <p:sldId id="702" r:id="rId19"/>
    <p:sldId id="767" r:id="rId20"/>
    <p:sldId id="703" r:id="rId21"/>
    <p:sldId id="705" r:id="rId22"/>
    <p:sldId id="706" r:id="rId23"/>
    <p:sldId id="707" r:id="rId24"/>
    <p:sldId id="708" r:id="rId25"/>
    <p:sldId id="709" r:id="rId26"/>
    <p:sldId id="710" r:id="rId27"/>
    <p:sldId id="711" r:id="rId28"/>
    <p:sldId id="712" r:id="rId29"/>
    <p:sldId id="763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79183" autoAdjust="0"/>
  </p:normalViewPr>
  <p:slideViewPr>
    <p:cSldViewPr>
      <p:cViewPr varScale="1">
        <p:scale>
          <a:sx n="58" d="100"/>
          <a:sy n="58" d="100"/>
        </p:scale>
        <p:origin x="152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0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6.xml"/><Relationship Id="rId2" Type="http://schemas.openxmlformats.org/officeDocument/2006/relationships/slide" Target="slides/slide24.xml"/><Relationship Id="rId1" Type="http://schemas.openxmlformats.org/officeDocument/2006/relationships/slide" Target="slides/slide16.xml"/><Relationship Id="rId4" Type="http://schemas.openxmlformats.org/officeDocument/2006/relationships/slide" Target="slides/slide2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05:40:52.3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9166 6274 1144 0,'1'23'14'0,"-1"0"-10"0,3 1-2 0,-3-4 7 0,0 2-7 0,-5-1 7 0,5 8-5 0,-2 1 3 0,-2-4 8 0,7 4-12 0,-3-1 12 0,3-1-8 0,-3 2-4 0,1 2 8 0,-2 2-8 0,2 1-9 0,3-3 18 16,0 0-16-1,3-2 19-15,-1 0-2 0,6 3-12 0,-2-3 10 0,2 2-12 16,-1-1-4-16,1-1 10 0,0 3-5 0,2 0 7 0,-5-1-7 16,-1 4 2-16,-2-1 0 0,-1 0 1 15,0-2-7-15,2 3 7 0,-2 0-8 0,-1-2 7 16,-2 3-4-16,1-5 0 0,0 2 7 0,-3 0-5 0,2 1-4 0,-1 2 7 0,0 1-8 16,2-1 9-16,-3-1 2 0,0-1-5 0,0 1 4 15,-2-2-5-15,1 3-7 0,0-1 12 0,0-1-3 16,1 0 7-16,-2 1-2 15,2 1 3-15,0-2 2 0,0-1-3 0,2-1-9 0,0-2 12 16,2 2-6-16,-1 2 9 0,2 0-4 0,0-1-3 0,0 0 1 0,2-1-2 16,-1 3-3-16,0 0 2 0,-1-1-4 15,2 1 4-15,-3 0 9 0,2-2-11 0,0 0 5 16,-1 0-9-16,0 0 1 0,-1-1-3 16,1-1 5-16,-1 2-3 0,-1 0 4 0,4 1-4 0,-2 2-1 0,1-1 0 0,1-2 6 0,1 0-2 15,0 1-1 1,0-1 1-16,0-1 8 0,0 3-9 0,1-1 6 0,1 0-8 0,-2 1 1 0,0 1-2 15,1-3-1-15,0 4-1 16,-2-2 8-16,4-1-2 16,-5 1 6-16,3-2-4 0,4 0 7 0,-3 0-17 15,1-1 8-15,2-1-10 0,-4 2 6 0,0-1 4 0,2-1-3 16,-4 3 4-16,3-2-9 0,4 3 17 16,-2 0-7-16,0-5 12 0,0 4-7 0,-2-3 0 0,4-2 0 15,-3 6-1-15,-1-4-3 0,0 3-3 0,1-1-3 16,-1 0 2-16,0-1 7 0,-2 2-7 0,1-2 7 15,-3-2-9-15,2-1 0 0,-1-1 5 0,-2-2-5 16,1 1 6-16,0-4-3 0,3 4-1 0,-4 1-1 0,1 1 0 16,-1 1 3-16,2-3-6 0,-2 1 10 0,0 2-9 15,1 1 5-15,-3 3-3 0,1-3-1 0,-1-1 0 16,2 2 5-16,-1-1 0 0,-3 1 1 0,2 5-1 16,0-3 3-16,-2 2-4 0,4-2 2 0,-1 0 0 15,2 1 14-15,-3 0-18 0,-1 0 2 0,1 0-4 16,-2-1 17-16,1-1-8 0,1-1 8 0,0-2-10 0,-3 2-6 15,0 0 6-15,0 1-6 0,4 1 6 16,-4-4-4-16,2 2-1 0,-2 1 7 0,-4-2-7 0,3 1-2 16,0 0 7-16,1-3-10 0,2 3 9 0,1-3-7 15,-3 1 5-15,1 2 0 0,-2-3 1 0,-1 2-5 16,4-1 2-16,-1-2-2 0,3 1 0 0,2 0 5 16,-5 1-3-16,0-1 7 0,1 0-6 0,4 2 4 15,-2 0-6-15,6-1-2 0,-9-1-2 0,1-3 2 0,1 0 5 16,-1 2 2-16,0 1 0 0,-2-2-1 0,1 2-4 15,-1-2-2-15,3-1 1 0,4 2 5 0,0 1-3 16,0-2 8-16,0-1-7 0,-2-2 8 0,3 4-12 16,1 2 3-16,1 0-4 0,2 3 5 0,-3-3-3 0,0-3 0 15,3 4 0-15,-7-3 7 0,6 1-1 0,-2 0 0 16,-1-3 0-16,3 1-3 0,-1-2 1 0,-3-2-2 16,0-1 1-16,-1 2-9 0,2-2 14 0,0 2-8 15,-3 0 11-15,1-2-8 0,1 0-4 0,-3 2 2 0,1-2-3 16,-1 0 2-16,0 0 1 0,0-1-1 0,-1-3 2 15,0-1 2-15,-1-1-3 0,0 0 0 0,-1 0 3 16,0-1 7-16,0-3-6 0,-1-4-8 16,0-1-1-16,0-2 4 0,0-2-4 0,0-4-2 0,0 0 0 15,0 0-6-15,0 0-24 0,1-3-15 0,-1-4-2 16,0-1-27-16,-1-5-61 0,0-2-35 0,0-4-17 0,1-3-132 16</inkml:trace>
  <inkml:trace contextRef="#ctx0" brushRef="#br0" timeOffset="1541.66">8896 4056 253 0,'-1'-16'28'0,"-1"1"-11"0,0 1 54 0,0 0 14 0,-1 1-18 0,1 0 15 0,-2 3-27 0,1 0-19 16,1 3 4-16,-3-1-12 15,1-1-18-15,-1 3 10 0,-1-2-6 0,3 4 9 0,-3-2 6 0,2 0-12 16,1 3 9-16,-2-5-12 0,1 1-7 0,0 3 7 0,4 4-11 15,0-1 12-15,-4-12-6 0,2 5-4 0,-1 3 2 16,0 4-4-16,3 1 2 16,0 0-4-16,0 0 0 0,0 0-1 15,0 0-1-15,0 0 1 0,0 0 4 0,-1 0-3 0,1 0-3 0,0 0 8 16,-4-4-10-16,8 11 10 0,-4-4 7 0,2 3 2 0,0-1 9 0,-2-2-10 16,1 4-13-16,2 3 7 0,-3-7-8 0,1 8 8 15,-1-1 5-15,0-2-10 0,3 4 9 0,-2-1-11 16,-1-1 1-16,0 3 13 0,0 1-18 15,0 1 15-15,-1-1-10 0,1 3 3 0,-2 0 8 0,5 3-10 0,-3-1-11 16,-4 1 18-16,7 0-10 0,-3 6 14 0,1-3-3 0,7 1-1 16,-6-3 6-16,1-3-7 0,4 6-11 0,-1-1 16 31,3 2-10-31,-1-2 14 0,-1-1-4 0,1 0-8 16,-1 0 6-16,2 3-6 0,-2 2 6 0,-2 1-12 15,2 0-4-15,-1 0 0 0,-1 1 11 0,0-1-6 16,0 2 8-16,-1-1-9 0,1 1-9 0,-2 0 11 15,-1-1-5-15,1 3 5 0,-1-3 2 0,-1 3-5 16,0 0 2-16,2 1-3 0,-2 0-10 0,-1-1 19 16,2-2-5-16,0 2 10 0,1-5-16 0,-2 0 7 15,2 4-3-15,2 0 5 0,-3 2-11 0,0 1 10 0,0-3-6 16,1 0 9-16,-3 4 1 0,2 0-5 0,-2 0 5 16,0-1-5-16,1 0-2 0,0 0-1 0,-1-2-4 15,1 2 3-15,-1 2 6 0,1-1-1 0,1 0 5 16,-2-1-6-16,0-3-4 0,0 2 9 0,0 1-9 0,0-1 10 15,1-1-5-15,1-1 1 0,-1-2 8 0,3-1-8 16,-2 1-4-16,0 2 3 0,2 0-10 0,-3 1 7 16,1 0-1-16,1-2 5 0,0-2 3 0,0 4-2 15,2-2-12-15,-4 2 10 0,1 2-11 0,3-1 12 16,-1-1 2-16,1 1-5 0,-1-1 13 0,-1 1-11 16,1 1 14-16,0 0-20 0,4 3-1 0,-2-2-6 0,1 1 12 15,0 2-3-15,-1-2 8 0,-2 1-8 0,4-2 0 16,-4-2 2-16,1 1-8 0,3 0 8 0,-1 0 6 0,1 2-3 15,-2-2 8-15,2 1-9 16,-1-1-8-16,2 4 5 0,-1 1-5 0,0-1 5 0,1 2-3 16,-2-1 5-16,4 0 0 0,-2 2 3 0,4 0 0 15,-3 1-6-15,-3-3 0 0,4 1 0 0,-4-2 2 0,1 2-2 16,2 2 6-16,-3-3-6 0,1-1-7 0,1 1 11 16,0-1-10-16,-1 1 13 0,0 0 2 0,-2-2-4 0,1 2 6 15,-1 0-8-15,1 2-7 0,0-1 14 0,0 1-7 16,0-3 10-16,1 0-4 0,-1 2-4 0,-1 0 3 15,0 3-5-15,2 2-2 0,0 1 0 16,-1-1 4-16,0 1-1 0,0-1 6 0,2-1-9 16,-1 0 0-16,0 3-2 0,-1 2-6 0,3 2 10 15,0 3-9-15,4 0 9 0,-5 0 0 0,1 1-3 16,-3 1 11-16,1 3-11 0,2 1-5 0,0 1 7 16,4 2-8-16,-5 0 10 0,-2-1 1 0,3 5-5 0,-1-1 1 15,4-1-4-15,3 2-11 0,-4 2 10 0,1-3-22 0,0 5 12 16,3 3-56-16,1-1-75 0,-2 0-48 0,1-1-11 0,-2 0-134 15</inkml:trace>
  <inkml:trace contextRef="#ctx0" brushRef="#br0" timeOffset="3244.36">15232 4312 151 0,'-15'-14'27'0,"7"0"-22"0,-2-1 9 0,1-3 47 15,-1-4 53-15,-3 4-55 0,2-4-12 0,-4 3-7 16,2 2-2-16,1-2-9 0,1 7 17 0,0-4-16 16,2 1-3-16,1-1 18 0,2 0-17 0,0-2 20 15,0 3-7-15,0 0-9 0,1 1 10 0,2 3-11 16,-1-1-9-16,2 0-1 0,-3 0-13 0,2 1 9 0,-3 2-12 16,4 2-3-16,-5 0 0 0,4 1-2 15,-1-4-9-15,2 3 12 0,2 1-7 0,-3-1 8 0,4 5-1 0,-1-3-4 16,0 5 7-16,0 0-7 0,0 0 1 0,0 0 9 15,0 0-18-15,0 0 15 16,0 0-11-16,4-4 0 0,-3 9 12 0,6 3-10 0,-3-2-8 0,2 4 20 16,0 2-7-16,0 0 11 0,-2 1-13 0,1 2 0 15,1 3 0-15,-1 4 0 0,-1 3-6 0,-1 4 9 16,-1 6-8-16,0 0 9 0,1 4-4 0,-3-4 0 0,0 3 0 16,0 1-2-16,0 0-12 0,0 4 21 0,-2-2-10 15,0 4 14-15,1 1-5 0,0 2-6 0,-1-1 10 16,2 3-10-16,-2-1-1 0,1 3 10 0,1 1-7 15,0 0 9-15,1 2-1 0,1 2-7 0,-1-1 7 16,3 2-8-16,0 0-2 0,0 1 4 16,1 4-7-16,-1 2 6 0,0 0 12 0,0 2-16 15,0 2 11-15,0-3-13 0,0 1 2 0,-1 5 1 0,1-3-2 0,0 1 2 16,0 4 6-16,-2-3-6 0,1 0 6 16,-3 2-6-16,3 0-12 0,-1-1 17 0,1 1-12 0,1-3 15 15,0-1 6-15,1 2-15 0,2 0 8 0,-3-2-12 0,2 2-7 16,0 2 18-16,-2-1-17 0,1 2 18 15,-3 2-7-15,2-1-2 0,-2-1 12 16,3-1-13-16,-1 0-11 0,-4-1 18 0,3 4-11 16,-3 0 15-16,-1-2-5 0,1 2 2 0,-1-1 3 0,0 1-4 0,1 1-7 0,0-3 10 15,0 4-6-15,0-3 11 16,2 0-5-16,1 0-4 0,1-2 9 0,3 0-7 16,-2-1 10-16,5-1-15 0,0-3 2 0,1 3-3 15,0-2 11-15,0 1-10 0,-3-4 4 0,1 3-6 0,-2 0-4 0,-1-2 9 16,4 3-4-16,-1-4 7 15,2 0-2-15,2 0-1 0,-7-1-3 0,2 1 0 16,0 1 0-16,-5-2 0 0,1 2 0 0,1 0-1 0,-5-1 5 16,3 0-3-16,1 0 5 0,-4-1-7 0,5 0-13 15,-2-3 19-15,-2-1-5 0,3 1 10 0,-3-1-8 0,6 0-2 16,0 1-4-16,-1-5 2 0,4 1-6 0,-3-2 9 16,1 0-1-16,0 1 6 0,1 0 8 0,0 0-6 15,2 1 10-15,-2-1-10 0,1-1-1 0,0 0 6 0,0 0-5 0,3-1 7 16,-1 0 2-16,1 2-9 15,-1 0 4-15,1 1-6 0,0-1-5 0,-1-1 5 0,4 3-2 0,-3-2 5 16,3 4 4-16,-2 2-10 0,2-3 2 0,-1 0-5 16,-2 0-7-16,2-3 19 0,-7 1-14 0,3-3 14 15,0 1-11-15,1-1 0 0,3 0 5 0,0-3-6 0,4 1-11 0,-5-1 18 16,1-3-8-16,-3 2 11 0,0-3-8 0,1 0-1 16,-1-1 2-16,-1-1-3 0,3-1-4 15,-5-1 7 1,0-2-5-16,-1 1 7 0,-1-2-5 0,0 0-1 0,-1-1 0 0,0-3 0 15,-1 2 12-15,0-2-15 0,-1-1 9 16,1-2-11-16,-1-1 14 0,2-2-7 16,0 0 3-16,-1-5-4 0,1-3-3 0,-3 1 6 0,3-1-8 15,-3-3 8-15,2 1-8 0,0-4-34 0,1-2-19 16,1 2-11-16,0-4-105 0,0-5-89 0</inkml:trace>
  <inkml:trace contextRef="#ctx0" brushRef="#br0" timeOffset="3401.52">16283 13753 1777 0,'-10'-6'290'0,"4"1"-271"0,-4 1 3 0,-1 4-18 0,1-1-20 0,-1 5-103 0,4 2-60 0,1 2-19 0,1 3-191 16</inkml:trace>
  <inkml:trace contextRef="#ctx0" brushRef="#br0" timeOffset="6549.98">10418 13526 284 0,'2'-6'70'0,"-2"-4"-10"0,-2-1 76 15,-2-1-40-15,-2-2-27 0,2 6 10 0,-1-3-22 16,1 3-35-16,4-1 7 0,-1-1-18 0,1 7-11 0,-3-4 8 0,0 4-9 0,2 1 10 15,1-4-3-15,0 4-4 0,2-2 12 0,-2 4-13 16,0 0-7-16,0 0 19 0,0-1-17 16,3-9 21-16,3 9-6 0,0-1-2 15,-1 0 8-15,-2 0-8 0,1 2-8 0,4 2 11 0,-2 0-7 16,4 0 10-16,5 0 0 0,0 2-1 16,1-2 4-16,5 1-4 0,-6-2-1 0,10-1 4 15,3-1-10-15,2 1 10 0,3 0 3 0,-2 0-12 16,3 0 11-16,0-2-14 0,2-2 5 0,2 0 0 15,1-3 2-15,3 2 0 0,4-2 10 0,5-4-11 16,0 1 9-16,6-2-11 0,-2 2-10 0,0-3 12 0,2 0-16 0,1-3 17 16,6-1-3-16,3 0-9 0,2 0 11 15,-3 1-11-15,-3 0-4 0,-2 0 9 0,8-2-8 16,6-1 10-16,5-4 18 0,2 1 14 0,-6 0 7 16,7-2-4-16,3 4-15 0,2-4-4 0,1 0-7 0,-5 2 3 0,1-1-13 0,8 2 7 15,2-3-2-15,2 1 2 16,-4 0-14-16,4-1 7 0,-3-1 3 15,3 3 1-15,0 0-7 0,-10 2-1 0,4 1-1 0,1-1 2 16,-1 1-1-16,-5 1-1 0,-3 2-6 0,0 2 5 16,1-2 0-16,0 0 2 0,-2 1 3 0,-5-1-2 15,-5 4 3-15,9 0-6 0,-3-2-4 0,2 3 2 16,-2-3 6-16,-5 4-1 0,-1 0 5 0,0-1-7 16,2 1-4-16,-4-1 6 0,-6 0-2 0,-4 1 4 15,-3 0 0-15,6 0-8 0,2 0 4 0,-2 0-3 16,3-1 12-16,-8 1-10 0,-6 1-6 0,3 1 1 0,-10 0 7 15,4 0-1-15,1-2 10 0,-3 0-10 0,4 1-1 16,-5-1 2-16,-5 1 4 0,-7 1-3 0,-1 1-3 16,-2-1 0-16,-3 0-2 0,-2 0 2 0,-6-1 2 0,4 0-5 15,-3 2 3-15,1 0-5 0,-2-3 5 0,0 3-1 16,-3-4-5-16,0 3 2 0,-1 1-5 0,-3-1 3 16,-1 1-12-16,-1-3 6 0,-4 3-18 0,-1-1-6 15,1 1-3-15,-4 0-5 0,1-2-17 0,-1 1-56 16,-1 1-23-16,-2-3-12 0,1 1-55 0,-1 0-67 15</inkml:trace>
  <inkml:trace contextRef="#ctx0" brushRef="#br0" timeOffset="7032.23">16068 12015 176 0,'-17'0'26'0,"-2"-5"120"0,0 1-11 0,-1-2 14 16,-2 0-54-16,1 1-16 0,0 0 1 0,3 2-5 15,-3-1-26-15,6 1 15 0,0 0-9 16,1-2 14-16,6 3-8 0,0-1-15 0,2 1 2 0,3 0-5 15,3 2-2-15,-3-4-12 0,8 4-12 0,4-1 4 16,0 0-12-16,6 0-14 0,5 0 11 0,4 1-13 16,5 1 3-16,-1-1 4 0,1 2-9 0,3 2 8 15,-3-1-10-15,0 1-7 0,0 0 2 0,-1 0-4 16,-5 2 4-16,4 0 1 0,-5 2 0 0,-1-1 0 16,2 3 6-16,-10 0-3 0,1-1 1 0,-8 2-5 0,-4-1-8 0,-2 3 10 15,-5 2-5-15,1 2 8 16,-5 3 15-16,-6 0 9 0,2 2 7 0,-6-1-6 0,-3-4-8 0,4 2 10 15,-3 1-6-15,0-1 7 0,5 1-3 0,-3-1-12 16,3-1 3-16,1-1-6 0,0 0-1 0,2-1 8 16,-2-1-1-16,3-1 4 0,0 0-5 0,4-4-2 15,0 0 6-15,5 0-3 0,0-5 7 0,2-1 5 16,1-4-3-16,0 0 6 0,0 0 16 0,0 0 0 16,0 1 4-16,0 0-3 0,1 0-4 0,0 0-4 0,1 0 1 15,20 11 0-15,-16-12-1 0,0 2 1 16,-1 0 1-16,0-1 3 0,-2 0 5 0,2 0-6 15,-1-1 4-15,0 0-4 0,0 0 1 0,-1 0-12 0,0 0-1 0,-1 0-1 16,1 1-3-16,0-1-9 16,1 0 3-16,-4 0-5 0,0 0 4 0,0 0-6 15,0 0 5-15,0 0-5 0,0 0 5 0,0 0-5 0,0 0-1 16,0 0 1-16,0 0 2 0,0 0-4 0,0 0 1 16,0 0-1-16,0 0 6 0,0 0-27 0,0 0-8 15,0 0-10-15,0 0-44 0,0-1-50 16,0 0-36-16,0 0-4 0,-2 0-93 0,-15-15-96 0</inkml:trace>
  <inkml:trace contextRef="#ctx0" brushRef="#br0" timeOffset="10012.69">9954 10939 204 0,'0'0'-129'0,"0"0"65"0,0 0 79 0,0 0 5 16,0-1 2-16,0 0-4 0,0 0 13 0,0 0-12 15,0 0-5-15,0 0 35 0,0 0-5 0,0 0 22 0,0 0 31 0,0 0-20 0,0 0 7 16,0 0-14-16,0-1-27 0,0 0-7 0,0 0-19 0,0 1 12 16,0 0-8-16,0 0-21 0,0 0 8 0,0 0-15 31,0 0-4-31,0 0 10 0,0 0-13 0,0 0 13 0,0 0 0 16,1 0-1-16,0 0 9 0,0 0-7 0,1 0-8 15,-1-1 18-15,7-12-9 0,-5 14 13 0,2 3-2 16,-5-3 4-16,0 0 7 0,0 0-6 0,0 0-9 0,0 0 7 15,13 1-8-15,-9-1 9 0,6 1 1 0,-3-2-7 0,-3 3 5 16,8-2-6-16,-10-1-8 0,8 2 9 16,0-2-12-16,0 1 11 0,-1-1-7 0,-2-3 2 0,4 3 4 15,3-2-6-15,2 2-13 0,2-1 18 16,-3 0-9-16,-2-1 12 0,2-1-8 0,-1 0-3 16,1 1 7-16,-2-2-7 0,1 1-9 0,-3 0 16 15,2 0-16-15,-3 1 18 0,1 3 4 0,0-3-12 16,-1 0 11-16,1 0-14 0,-2-1 6 0,2-1 13 15,-2 1-9-15,-1 3 11 0,2-1-1 0,0 3-5 16,-2-1 4-16,2-2-7 0,1-1-14 0,-1-1 15 16,-1-1-10-16,1 2 14 0,3-2-3 0,-3-3-10 0,5 3 8 15,-4-1-9-15,2 1-7 0,0 0 11 0,1 0-10 16,1-2 12-16,1 1-2 0,0-1-3 0,-4 0 7 16,4 2-8-16,-2-2-3 0,-1 3 6 0,0-1-2 15,0-1 4-15,-1 2-7 0,-1 0 9 0,0 0 0 16,0 1 2-16,2-1-17 0,-3 0 15 0,2 0-12 0,0 1 14 15,1-2 2-15,0 1-5 0,-1-1 5 0,1 1-8 16,-1-2-7-16,0 0 13 0,3 1-10 0,-4-2 11 16,3 1 1-16,1-1-9 0,3 0 14 0,-2-1-16 15,1 2 4-15,-2-1 5 0,-1 1-9 0,3-1 8 16,3 0 2-16,-1 1-6 0,-3-1 9 0,1 0-9 16,-1 0 5-16,0 1 0 0,2 0-1 0,-2 0 2 0,-1-1 7 15,-1-1-6-15,2 1 5 0,-3 0-7 16,4 0-3-16,-2 0 8 0,1-1-12 0,0 1 12 0,-1-1-7 0,0 0-3 15,-1-1 6-15,0 3-6 0,2-1 5 16,-1 2-9-16,0-2 3 0,1 0-4 0,-5 1 2 16,5-2 2-16,-1 2-3 0,-3-4 2 0,8 3-12 0,-3 2 12 15,2-3-8-15,0 3 10 0,-7-2-2 0,3 0-2 16,-1 2 7-16,-1-2-7 0,1 0-5 0,0 1 6 16,-2 2 1-16,1 0 4 0,0-1-1 0,1 1-5 15,-2-1 0-15,-1 0-2 0,2 1-2 0,-1-2 9 16,-1 1-6-16,-1 1 7 0,-1-1 0 0,0 0-4 15,-2 1 1-15,2 0-3 0,-1 1-9 0,1 1 13 0,1-1-7 16,-2 0 9-16,-2-1 3 0,3 1-9 0,-1-1 9 0,2-1-10 16,1 1-4-16,-3-3 7 0,1 1-4 0,1-2 5 15,-3 1 6-15,10-2-6 16,-2 1 3-16,0-1-3 0,3 1 10 0,-2-2-11 0,0 2 2 0,1-2-5 16,-1 1 5-16,-3 1-3 0,0 0 9 15,-1 1-9-15,2-1 3 0,-1 1 4 0,0 0-5 0,0 0 7 16,-1 1 4-16,0-1-1 0,-1 2 3 15,0-1-3-15,0 1-4 0,0 0-1 0,0 0-1 16,0 2 1-16,-1-3-4 0,1 2-1 0,0-1 1 16,-3-1 0-16,-2 0 5 0,3 0-8 0,1 0-2 15,2-1-1-15,2 0 5 0,-6 2 0 0,0-1 6 0,0 0-6 16,-2 2 1-16,4-2-1 0,-1-1-9 0,-2 3 5 16,2 0 6-16,1 1-9 0,-2 0 14 0,2-3-15 0,-3-1 2 15,0 0 8-15,1 1-3 0,0 3 7 16,1-1-7-16,0-2-1 0,0 3-2 0,-1-1 1 15,2 0-4-15,0 1 5 0,1-3-2 0,-2 0 4 0,1 1 0 16,0 0-1-16,-1 2 0 0,2-1-1 0,-3-2-1 0,1 0 0 16,0 1 5-16,-1-2-4 0,1 3 5 0,0-3-5 15,-1 0 0-15,1 1 1 0,-1-3 7 0,0 2-10 16,1 0 0-16,-1-1-3 0,1 0 1 0,0 1 6 0,2 0-3 0,-3 1 4 16,-1 0-10-16,4 1 8 15,-3-1-4-15,2 1 7 0,4-1-2 0,-7 1-2 16,2-1 5-16,2 2-6 0,-4-1 0 0,1 0 0 15,0 1-3-15,-4-1 3 0,4 0 7 0,1 1-7 16,2-1 7-16,-1-2-7 0,1 2 7 0,0 0-8 16,-5-2 9-16,7 1-7 0,-3 1 1 0,1-1-2 15,1 2-7-15,-1 1 7 0,-3-3 5 0,3 1-5 16,-4-1 4-16,0 1-4 0,1 1 1 0,-2 2-1 0,1-2 0 0,-5 2 0 0,1 0 6 0,0-2-5 16,-2 2 7-1,-1 2-6-15,0 0 4 0,0 0-1 16,0 0-5-16,0 0 5 0,0-1 11 0,0 0-15 0,0 0 5 15,0 0-8-15,0 0 15 0,0 0-12 0,1 0 10 0,-1 0-11 16,1 0 6-16,0-1-7 0,0 1 2 0,1 0-2 16,-1 0 4-16,-1 0-3 0,0 0 5 15,1 0-4-15,0 0-2 0,0 0 7 0,0 0-6 0,-1 0 9 0,1 0-5 0,1 0-4 16,-2 0 2-16,1 0-2 0,-1 0 2 16,0 0-1-16,0 0-1 0,0 0 0 0,0 0 3 0,0 0-3 0,0 1 1 15,0 0-3-15,0 0-4 0,0 0 10 0,0 0-8 16,0 0 8-16,1 0-2 0,-1 0-1 0,1 0 6 15,0 0-6 1,0 0 3-16,0 0-5 0,1 0 3 0,-1 0-3 16,-1 0 1-16,1 0-1 0,0 0 0 0,0 0 0 15,0 0-7-15,0 0 7 0,0 0-12 0,1 0 10 16,-2 0-21-16,2 0-63 0,25-1-25 0,-20 3-16 0,-2 0-88 16,3-1-76-16,-4 0-30 0</inkml:trace>
  <inkml:trace contextRef="#ctx0" brushRef="#br0" timeOffset="11100.29">12711 9711 230 0,'-21'-5'37'0,"7"2"53"0,4-1-12 0,9 1 27 15,1 3-52-15,0 0-16 0,0 0-17 0,-1-5 7 0,9 3-16 0,-6 2-10 16,-2 0 8-16,0 0-11 0,6 0-19 0,1 0 29 16,1-1-17-16,-2 1 22 0,3 0-8 0,0-2 22 15,-4 2 9-15,-5 0-1 0,0 0-3 0,12-2 15 16,-5 1-6-16,-1 0 10 0,3-1-5 16,-4 0-1-16,4-1 0 0,0 1 0 0,-1-1-6 0,1-1 6 15,-2 0-9-15,4 0 8 0,-3 0-9 0,1 0-20 16,0 0 8-16,-2 0-13 0,1-1 5 0,0 1-4 15,-1 1-7-15,1-3 5 0,0 3 3 0,0-2-1 16,1-1 7-16,-1 0-6 0,1-3 0 0,0 3 11 16,-1-1-1-16,1 2 4 0,3-2-2 0,-3-4 2 15,2 2 1-15,2-2 0 0,-4 0 2 0,4-2-9 16,2 0 8-16,0 2-8 0,2-4 0 0,-2 0-2 16,0 0-9-16,-1-3 7 0,0-1-3 0,7 2-2 15,-1-4-5-15,2 1 2 0,2-1 2 0,-2-2-10 0,5-2 11 0,-4 1-11 16,3 0 7-16,-2-2-7 0,-2 0-1 15,1 0-2-15,-1-1 8 0,-2 0-3 0,1-1 6 0,-3 1-6 0,-1-2 6 16,3 0-6-16,-1 0 3 16,-3-1-4-16,2-2 1 0,-1-1-1 0,2 0-1 0,3-1 0 15,1 2 0-15,-1 0 4 0,-1-3-5 0,1 3 4 0,-5-2 2 0,-3-2-5 16,1 2 6 0,-1-3-6-16,1 0 10 0,2-1-8 0,-1-1 6 0,-1-1-7 0,0 0 5 0,-1 2 3 15,-1-1-2-15,-2 0 3 16,2 1 0-16,-3 1 3 0,5 1-2 0,-3-1 3 0,-2 0-1 0,2-1-4 15,-3 2 7-15,4 2-7 0,1 2 5 16,-4 1-12-16,0-1-2 0,-4-1-1 16,6-1 6-16,-4 1-4 0,1-1 4 0,-1 3-5 15,0-1 0-15,0 0 0 0,0-3 5 0,3 1-4 16,-4 0 2-16,2-1-3 0,2 2-2 0,-3-2 2 0,3 0-3 16,-3-1 7-16,-3 2-3 0,3 3 5 0,2 0-2 15,0 1-4-15,0-1 3 0,0-2-3 0,-1 1 5 0,1 0 2 16,-1 3 1-16,-1 1 0 0,0 1 1 0,-1-1-5 0,0 3-1 0,0-1 0 15,-1 3 1-15,0-1-3 0,0 2 4 16,-1 2-3-16,3-2 3 16,-1 2-2-16,-3-1 0 0,1 1-2 0,-1 0-5 0,1 1 4 15,-3 0-3-15,1 0 4 0,0 0 4 0,-3 1-4 0,1 0 4 16,1 2-4-16,-2 0-1 0,1 1 1 16,-2 1 2-16,0 1 3 0,-1 0 7 0,1 0-9 15,-3 1 3-15,2-1-4 0,-2 0 4 0,2 3 0 16,-1-2 0-16,1 2 1 0,-2-1 2 0,3 3-6 0,0 2 0 0,1-1-1 0,-1 1 6 15,1 0-5 1,0 1 4-16,0 0-5 0,0 1 3 0,0 0-8 0,0-1 2 16,0 3-3-16,0 2 9 0,0 0-6 15,0 0 0-15,0 0-2 0,0 0 1 0,0 0-4 0,0 0 3 0,0 0-1 0,0 0 12 16,0 0-14-16,0 0 5 0,0 0-11 0,0 0 12 0,0 0-4 16,0 0 3-16,0 0-4 15,0 0 5-15,0 0-5 0,0 0 5 16,0 0-4-16,-8 6 8 0,9-4-3 15,-1-2-2-15,0 1 0 0,3 9 0 0,0-6-6 0,0 0-3 16,0-3-5-16,0 1-22 0,-1 0-33 0,2 3-21 0,0 0-3 16,2 0-55-16,2 1-115 0,-3-2-57 0,4 2-15 15,2-1-96-15</inkml:trace>
  <inkml:trace contextRef="#ctx0" brushRef="#br0" timeOffset="14078.04">13480 6635 209 0,'-1'-11'34'0,"-2"3"25"0,5 1-3 0,-1 1 30 0,6 1-9 0,-1 0-34 0,0 0-7 16,3 1-7 0,-1 0-24-16,0 1 9 0,1 1-11 0,5-1 12 15,-4-1 8-15,4-2 4 0,5 0 13 0,1-1-9 16,6-1 6-16,2 1 12 0,1-1-6 0,4-3 7 15,-1 2-13-15,1-1-4 0,1 1 3 0,1 2-5 0,1-1-12 16,9 0 8-16,-1-1-12 0,11-3 12 0,4 2-16 16,0-2-4-16,3 1 5 0,-10 1-6 0,-2-1-14 15,4-1 21-15,3 4-16 0,4 2 19 0,3-2-12 0,-4-1 1 16,-4 1 4-16,-2-1-4 0,-6 1-8 0,3 2 6 16,-3-1-5-16,0 0 8 0,4 0 3 0,-6-1-7 15,-1 2 4-15,-5-1-6 0,-6 2 0 0,-2 1 2 16,-5-1-4-16,-2 2 2 0,0 0 3 0,-2 0-3 15,-4 1 6-15,-3-1-6 0,-5-1-6 0,0 0 6 16,-3 1-12-16,-3 2 10 0,-5 1-13 0,0 0-15 16,0 0-1-16,-2-5-8 0,-7 4-17 0,-6 0 25 15,-3 1-12-15,-3 1 16 0,-4-1-8 0,-3 3 10 16,1 1-2-16,-5 4-1 0,-2-1-26 0,-6 0 6 0,-8 1-18 16,-3 1 12-16,-4 1-4 0,-2 0-13 0,2 3 22 15,0-3-19-15,-1 3 35 0,-1 0 23 0,-2 1-5 16,-4 0 11-16,2-2 1 0,0 0 9 0,7-2 15 15,5 3-6-15,-1 2 13 0,5-3 10 0,-3 3-12 0,4-3 12 16,-3 0-11-16,6 1-9 0,2-5 14 16,1 1-13-16,7-1-11 0,3-1 19 0,5-1-22 0,4-2 24 15,3 0-13-15,4-2-3 0,3 2 11 0,6-3-8 16,3-1 15-16,0 0 49 0,4-2-18 0,5-3 26 16,4 0-45-16,6-3-17 0,5-1 3 0,6-1-6 15,4 1 1-15,6-1-8 0,3-4 0 0,7-1-2 16,6-1 0-16,-1 0-11 0,4 3 0 0,-6 0-3 0,0 3-10 15,5 0 6-15,0-2-31 0,7 4 18 0,1-2-52 0,-5 0-53 16,1 2 0-16,-4-2-28 16,0 2-50-16</inkml:trace>
  <inkml:trace contextRef="#ctx0" brushRef="#br0" timeOffset="15000.57">16084 5430 397 0,'4'-5'60'0,"-1"-2"78"0,-1 0-49 0,0-1-29 15,6 3-8-15,0 1-5 0,6 0-37 0,4 2 8 16,1-2-9-16,3-1 10 0,3 2-4 0,3-1-14 0,4 1 7 0,6 1-9 16,-2-1-7-16,-3 3 16 0,2 0-18 0,-5 0 18 0,-1 2-7 15,-1 2-1-15,-1 1 7 16,3 1-7-16,3 4-4 0,-6-2 5 0,-2 3-4 0,-3 0 3 15,1 2 5-15,-2 3-10 0,0-2 8 0,-5 4-11 0,-4-1-6 0,-1-1 9 16,-6 3-8 0,-1 2 8-16,-4 2-1 0,-2-1-1 0,-3-2 6 15,-3-2-6-15,-3-1-8 0,-2 1 18 0,-1-3-11 0,1 0 14 0,-2-3 1 0,-3-2 1 16,2 0 9-16,2-2-8 0,3-2-8 0,4-1 23 16,-3-3-9-16,2-2 15 0,1 0 8 15,0-2 15-15,1-1 10 0,2-2-4 0,3-2-15 0,-1-2-2 16,2-2-16-16,3 0 11 15,-2-3-13-15,6-1-17 0,3-2 6 0,1-2-11 0,3-2-2 0,0-2 2 0,-2-3-3 16,4-4 4-16,2 3-2 0,5-1-1 16,-1 0 2-16,2 3-2 0,-3-1-8 15,-5 3 11-15,1-1-12 0,-2 5 12 0,1 0-8 0,-3 2 8 16,0 3 2-16,-4 1-2 0,-1 2-16 0,-1 2 15 16,-1 0-2-16,1 3 7 0,-4 2-6 0,2 1-3 15,-2 3-2-15,2-1 0 0,-3-1-7 0,2 2 4 0,-1 0-10 16,0 1 8-16,2 2-4 0,-3 2 7 15,1 0 2-15,0 1-2 0,-1 2-16 0,1 0 21 16,1 1-14-16,-4 3 17 0,3 1-2 0,-1 0-3 0,1 0 7 0,-1 1-6 16,-1 1 7-16,1 0-5 0,1 3-1 0,-1-2 0 15,0 0 12-15,2 0-11 0,-1 0 12 0,2 7-13 16,0-4 0-16,-1 4 6 0,0 1-7 0,0-3 7 0,0 5 1 0,0-3-3 31,2 1 5-31,-1-1-8 0,-2 3-9 0,0-2 11 0,-3 1-4 0,1 2 7 0,-1-4 2 0,0 0-9 31,0-1 3-31,-2-4-5 0,-1 2 4 0,-2-6 3 0,-2 0 0 16,5-1 1-16,-1-1-2 0,-1 2-2 0,3-3 0 16,-4 0 0-16,0-2 5 0,3-3-1 0,-2 0 5 15,0-3-5-15,1-3 3 0,-1 1-12 0,1-1-12 16,3 0 0-16,0 0-37 0,-5-12-53 0,2 7-19 0,-3-3-10 0,2-1-38 16,-1-1-54-16</inkml:trace>
  <inkml:trace contextRef="#ctx0" brushRef="#br0" timeOffset="15359.44">16947 5353 502 0,'0'-16'309'0,"0"1"-182"0,-1 1-66 0,1 5 10 0,0 2-19 0,1-1-24 16,-1 1-7-16,1 1-2 0,2 0-4 0,2 3-17 15,0 1 3-15,2 0-9 0,0 0-6 0,4-1 12 16,0 1-19-16,4-1 15 0,0 0-12 0,3 1 3 16,0 1 6-16,1 0-7 0,-1 1-6 0,-3 0 23 15,0 0-9-15,0 2 13 0,-1 3-6 0,0 2-12 0,-1 1 7 16,-3 3-10-16,-6 0 1 0,1 4 16 15,0 3-11-15,-5 0 13 0,0 4-2 0,-5 1-2 0,-5 0 7 16,1-1-7-16,0-1-1 0,-6 0 4 0,1-1-2 16,-1-1 3-16,-3-4 11 0,4 1-11 0,3-1-1 0,0-3-10 15,2 1-52-15,-1-4-51 0,5 0-35 0,-5-4 0 16,5-3-58-16</inkml:trace>
  <inkml:trace contextRef="#ctx0" brushRef="#br0" timeOffset="15601.14">17588 5414 1025 0,'6'-12'69'0,"2"1"54"0,-1-2-59 0,6 5-20 16,-5 0-19-16,6 2 6 0,1 0-21 0,1 1-8 0,0 1 3 15,-3 0-10-15,4 3-29 0,-2-1-60 16,2 2-25-16,-3-1-8 0,2 0-32 0,-2 1-27 16,0-1 12-16,-2 1-21 0,-2 0 38 0</inkml:trace>
  <inkml:trace contextRef="#ctx0" brushRef="#br0" timeOffset="15748.65">17819 5387 1 0,'-12'11'0'0,"1"-1"0"0,0 1 10 0,-3 1-4 15,0-1 14-15,2 2 4 0,-2-1-6 0,3 2 9 16,-2-3 16-16,2 0-13 0,-1 0 16 0,0-1-14 15,-1 0 10-15,-2-1 9 0,4 2 1 16,-1-4 5-16,-1 1 11 0,5-2-8 0,4-3 4 0,4-3-4 16,0 0-10-16,0 0 24 0,0 0-19 0,0 0 20 15,6 1-43-15,-1-6-28 0,10-1-23 16,-1 1-4-16,2 0-86 0,6-3-72 0,-1-2-11 0</inkml:trace>
  <inkml:trace contextRef="#ctx0" brushRef="#br0" timeOffset="16231.96">18279 5104 456 0,'6'-25'82'16,"-2"5"189"-16,-1 4-184 0,1 6 10 0,-4 1-24 0,4 3 16 15,0-1-56-15,-2 2-19 16,2 2 4-16,-4 3-10 0,0 0-13 15,0 0 4-15,2 0-7 0,-2 0 8 0,1 0 4 0,10 10-10 0,-6-2 6 0,-4-1-10 16,-1 0-1-16,2 0 7 16,-5-3-7-16,0 1 8 0,3 2 2 0,-3-1-2 0,3 2 4 0,-2 0-6 15,-2 2-15-15,2 1 22 16,-1 1-10-16,-3 6 15 0,1-3-1 0,1 5-6 16,0-1 9-16,0-1-9 0,2 3-4 0,-3 0 11 15,2 1-9-15,-1 4 10 0,1 0-6 0,1 0 3 0,-3 0-1 0,3 0-1 16,-1-4-11-16,1 2 15 0,1-4-8 0,1 2 9 15,-1-2-8-15,1-6 7 16,0 2 7-16,1-5-4 0,2 3-1 0,0 0 3 0,0-4 1 16,2-2 2-16,-2-4 6 0,3-2-2 0,3-1 3 0,-1-5-3 0,0 1-7 15,3-3-6-15,-1-1-7 0,2 2 3 0,3-6-2 0,-4-1 4 16,2 0 3 0,-3-6-1-16,-2 3-7 0,-1-1 1 0,-5-4 6 0,-2 1-2 15,0 0 0-15,-5 1-4 0,5 2-6 0,-4 4 3 0,0 0-8 0,3 2 8 16,-9 2-10-16,3 1 11 15,-4 2-4-15,1 3 5 0,-1 1 4 0,2 1-2 0,-2 2 3 0,2 1-5 0,-1 2-1 16,4 1-1 0,0 0 4-16,4 0-1 0,-2 1-22 0,2 0 3 15,2-3-85-15,3 1-43 0,5-1-43 0,1-3 6 16,2-1-80-16</inkml:trace>
  <inkml:trace contextRef="#ctx0" brushRef="#br0" timeOffset="16649.74">18675 5125 793 0,'-1'-13'113'0,"-3"1"-16"0,1 2 0 0,2 1-11 0,-4 4-42 0,3-1-11 16,1 1-17-16,0 0 8 0,-2 0-21 0,1 5-3 15,1-1 5-15,0 1-6 0,1 0-7 0,0 0 7 16,0 0-1-16,0 0 2 0,0 0 1 0,0 1-3 0,-1 0-4 15,-8 14 2-15,7-12-4 0,2-3 7 0,0 1-7 16,-2 12 7-16,2-4-3 0,0-1-2 0,0-1 3 16,0 0-3-16,0 0 2 0,0 7 5 0,0 0-2 15,0 3 2-15,0 1 1 0,0 1 4 0,2-1 3 16,0 3-2-16,0 0-9 0,1 2 4 0,1-1-8 16,0 0 7-16,1-1 10 0,3-3-3 0,-4 0 9 0,1-6-11 15,3-1-15-15,-4-4 21 0,2 1-10 0,0-3 16 16,1 0-4-16,-1-2-6 0,2-2 6 0,-1-1-9 15,0-2-5-15,1-4 12 0,0 1-12 0,2-3 11 16,-2-2-5-16,-2-1-2 0,1-2 5 0,-4-3-5 16,2-1 2-16,-3-1-4 0,-3 0-3 0,0-1-2 0,1 3-2 15,-4-1 4-15,1 2 4 0,-3 4-2 0,-3-3 2 16,3 6-10-16,-3-1-5 0,2 3-2 0,-2 2-7 16,0 0-22-16,0 3-9 0,1 1-8 0,0 1-57 0,0 4-64 15,-1 1-66-15</inkml:trace>
  <inkml:trace contextRef="#ctx0" brushRef="#br0" timeOffset="17599.75">17508 5434 120 0,'0'0'0'0,"0"0"-95"0,0 0 145 0,0 0-14 15,-4-8 3-15,4 8-6 0,0 0 0 0,0 0-5 16,0 0-1-16,0 0 1 15,0-1 10-15,-1 0-13 0,0 0 23 0,0 0-18 16,1 0 22-16,0 0 6 0,0 0-17 0,0 0 15 0,3-17-15 16,0 14-10-16,-1-1 3 0,3 1-7 0,0-3-2 15,2 0-1-15,2 0-7 0,-3-1 7 16,-4 1 13-16,7-1-19 0,-6 0 10 0,6 0-16 16,5-1-7-16,-4 0 6 0,6 2-5 0,-6-1 6 15,3 3-1-15,1-1-3 0,0 1 5 0,3 3-4 16,-3 1-9-16,-2 1 5 0,-2 1-11 0,2 2 9 15,-3 2-2-15,2 2 1 0,0 2 6 0,0 0-5 16,1 1-5-16,0 1 2 0,0 0-6 0,1-1 6 16,-3-2 9-16,1-2-8 0,-2-1 11 0,3 0-12 0,-2-2-3 15,-2-2 10-15,-2-1-9 0,1-2 10 0,-2-1 3 16,4 0-5-16,5 0 5 0,-6-3-7 0,-2-1-5 16,-2-1 19-16,-4-1 2 0,4 0 10 0,-2-1 12 0,0 0-15 15,0-1 4-15,0-2-7 0,-2 3-1 0,-2-3-22 16,2 3-3-16,-5 0-3 0,3-2 16 0,0 4-14 15,-2-2 12-15,0 1-16 0,2 3-4 0,0 2 11 16,1 3-15-16,1 1 14 0,0 0-7 0,0 0-36 16,0 0-7-16,0 9-17 0,-5-4-58 0,1 4-17 15,0-2-51-15,0 2 22 0,4-1-35 0</inkml:trace>
  <inkml:trace contextRef="#ctx0" brushRef="#br0" timeOffset="17881.58">17553 5626 859 0,'-4'1'139'0,"-1"-8"-101"0,0 2 17 0,5 5-15 15,0 0 15-15,0 0-23 0,0 0-4 0,-2 0-2 16,1 0-7-16,1 0-17 0,-2-4 0 0,7 3-5 0,-2-1-10 15,7 0 0-15,-2 2-9 0,8 0 6 0,1 0-3 16,-1-2-1-16,6-2 5 0,-5-1-7 0,1-1-6 0,-2-4 18 16,5 4-8-16,-3-5 12 0,2 3-2 0,1 3 9 15,-1-4 2-15,1 4 0 0,1 3-12 0,0 0 9 16,3-2-10-16,1 1 10 0,2-2-15 0,5 0-70 16,2 3-34-16,8 2-18 0,5 0-132 0</inkml:trace>
  <inkml:trace contextRef="#ctx0" brushRef="#br0" timeOffset="22914.91">20065 7698 211 0,'-5'-1'-114'0,"2"0"74"16,-2-1 94-16,5 2-1 0,0 0-31 15,0 0 27-15,0 0-19 0,-1-1 21 0,0 0-22 16,0 0-6-16,0 0 13 0,0 0-12 0,1 0-2 0,-1 0 19 0,-1 0-12 0,1 0 16 16,1 0 0-16,0 0-5 0,0-1 0 0,0 0-3 0,1-30-6 15,-1 32 8-15,0 0-8 0,13-9 8 16,-3 5-7-16,-3-2-14 0,3 2 7 0,-1-2-12 16,-2 1-9-16,7 1 12 15,-3-2-12-15,4 3 13 0,-1-2-9 0,-2 1-5 16,4 2 2-16,3 0-5 0,0 2-5 0,0-1 12 15,-2 1-7-15,-2 2 10 0,2 1-2 0,-3 2-14 16,-1-1 7-16,1 3-11 0,0 2-11 0,-3 2 21 0,-1 0-11 0,1 2 15 0,-2 0-3 0,-1 1-1 16,0 0-1-16,-2-3-2 15,0 4-3-15,0-3 7 0,-2-1-3 16,0 1 2-16,-1-5-6 0,1-1 6 0,-3 0 4 16,0-2-2-16,-1 0-7 0,0 0 7 0,0-1-2 15,0-3 5-15,0 0 3 0,0 0 10 0,0 0 13 0,0 0-3 16,0 0 13-16,-1 0 1 0,-8-12-10 0,5 3 10 0,1 0-3 15,1-2-17-15,-1 0 3 0,0-2-10 16,2-2-1-16,-2 0-6 0,2-2 8 0,1-1-8 16,1 2 2-16,2-1-5 0,0-1-5 0,2-1 3 15,-2-2 7-15,3 3-9 0,1-1-2 0,1 3-3 16,0 1 2-16,0 3 3 0,1 1 3 0,2 4-2 16,2 1-12-16,-2 0 7 0,3 2-4 0,-1 2 6 15,4 0-4-15,-5 2-2 0,2 1 3 0,-2 2-4 16,-3 1-9-16,5 3 16 0,-4 0-13 0,4 3 14 0,-4 0-6 15,0 2-5-15,3 1 4 0,-7 2-4 0,6 0 2 16,-3 0 5-16,-1 3-3 0,-2-1 5 0,-1 0 2 16,-2-1-5-16,-1 1 5 0,0 1-5 0,-2 1-8 15,0 0 10-15,-3 2-2 0,-2 0 7 0,-1 2 3 0,-2 1-11 16,-2-4 3-16,3 6-6 0,-5-2 4 0,-1-2 10 16,9 3-5-16,-5-3 6 0,1 1-3 0,1 2-2 15,-8 0-1-15,5-2 0 0,1 0 0 0,2-1 3 16,6-2-3-16,-4 0 1 0,2-2 2 0,2 2 2 0,-7-3 5 15,2 2-5-15,4 1-8 0,-3-4 5 16,5 4-6-16,-1-7 7 0,-6 0 5 0,4 1-6 0,-3-3 6 16,0 2-8-16,3-1 0 0,1-2 5 15,-1 1-7-15,2-4 8 0,0 1 7 0,-1-2-12 0,2 0 14 16,-1-2-15-16,-2 0 2 0,2-1 9 0,-1-1-8 0,2-2 9 16,0 0-9-16,0 0-7 0,0 0 0 0,0 0-7 15,0 0-34-15,0 0-83 0,0 0-36 0,1-10-15 16,0 2-109-16</inkml:trace>
  <inkml:trace contextRef="#ctx0" brushRef="#br0" timeOffset="23161.6">21003 7765 938 0,'6'-4'37'0,"-3"0"4"0,4 0-16 16,-8 2-15-16,1 2-4 0,6-3-2 0,-6 3-2 0,6 2-1 0,-6-2 6 16,8 2-7-16,1 2-18 0,3-3-20 15,4-2-13-15,0 0 4 0,4 0 7 0,2-2-20 0,-3 0-1 0,2-3-17 16,-5-4-59-16,1 3-4 15</inkml:trace>
  <inkml:trace contextRef="#ctx0" brushRef="#br0" timeOffset="23331.49">21148 7988 263 0,'-19'1'42'0,"9"4"63"0,5 0 13 0,2 1-2 0,-1-2-14 0,4-4-20 16,0 0-5-16,0 0 2 0,0 0 1 15,3 2-39-15,3-4-5 0,5-2-10 0,4-2-26 0,3-2-93 16,3 0-43-16,1-3-19 0,-2-1-143 0</inkml:trace>
  <inkml:trace contextRef="#ctx0" brushRef="#br0" timeOffset="23665.97">21698 7456 1089 0,'1'-9'15'0,"-1"2"15"0,-1 3-12 16,1 4 10-16,0 0-21 0,0 0-14 15,0 0 3-15,0 4-10 0,1 2-6 0,-1 1 19 16,0 1-9-16,1 1 11 0,-1 1-5 0,1 0-2 15,-1-1 6-15,0 0-4 0,2 2-5 0,-2-1 6 0,1 3-10 0,0 1 8 0,-1 1-6 0,2 3-1 16,-2 1 7-16,0-1-6 16,1 1 1-16,-1 0 20 15,0 4-12-15,0 0 15 0,-1-1-5 0,-1 5-6 0,-2 0 5 0,2-3-5 0,1 3 2 16,-1-4 1-16,0-1 4 0,2-1-2 0,-1-2 7 0,1-2-8 0,0 0 1 16,1-2-5-16,-1-3-15 0,1-3-10 15,2-2-29 1,-2-2 11-16,3-2-70 0,0-2-40 0,-1-3-30 0</inkml:trace>
  <inkml:trace contextRef="#ctx0" brushRef="#br0" timeOffset="23869.6">21733 7722 834 0,'-1'-5'71'0,"1"1"52"0,0-2-43 15,1 4-16-15,1-3-24 0,1 2 10 0,2 3-36 0,2-2-10 16,3 2 5-16,2-1-9 0,-1-2-9 0,4 3 12 16,4-1-14-16,-1 2 11 0,2 0-26 0,-1-1-51 15,-2 0-9-15,6 0-18 0,-7-2-53 0,8 1-6 16,-4-2-14-16,4-4 7 0,5 0 22 0</inkml:trace>
  <inkml:trace contextRef="#ctx0" brushRef="#br0" timeOffset="24216.1">22538 7050 893 0,'-3'-17'143'0,"1"6"-109"16,1 1 5-16,1 4 9 16,1 0 18-16,0 2-35 0,-1 4-2 0,0 0-13 15,0 0-26-15,1 0 10 0,1 0-6 0,16 9 8 16,-10-3-11-16,0 1 11 0,-3 1-3 0,1 0 5 0,-1 0-12 0,0 1 9 16,1 0-14-16,0 0 13 15,-3-1 0-15,2 1 0 0,-4 0 10 0,2 1-10 0,1-1-11 0,-1 2 8 16,1 1-4-16,-1 0 6 15,2 2 0-15,-2 0-5 0,0-1 2 0,0 2-3 0,-1 0-2 0,1 0 12 16,1 1-10-16,-2 1 8 0,1 1-28 16,-2 1-96-16,2 1-23 0,-1-2-32 0,-1 0-116 0</inkml:trace>
  <inkml:trace contextRef="#ctx0" brushRef="#br0" timeOffset="24466.43">22382 7601 1031 0,'-3'-2'119'0,"-5"0"-36"0,8 0-17 0,-3 1 6 0,1-1-23 16,4 2-15-16,-2 0-14 0,0 0 6 0,0 0-5 0,10 2-17 15,1-1 6 1,6 1-12-16,2 0-12 0,5-2-40 0,4 0-13 0,1-3-6 0,-1-2-9 0,-3 0 17 16,-1-1 17-16,0 0-7 0,0-1 25 0,0-1 14 15,-1 1-5-15,1 0 9 0,0 1 7 0,1 0 7 16,-2 0 1-16,-1 1-1 15,-1 1-15-15,1 2 13 0,1 0-9 0,-1 2 11 0,2 0 2 0,-1 1-45 16,-2 1-42-16,0 1-5 16,-2 0-120-16</inkml:trace>
  <inkml:trace contextRef="#ctx0" brushRef="#br0" timeOffset="25124.73">22678 7846 479 0,'-8'-1'41'0,"-1"0"89"0,3 1-97 0,-1 3-10 0,3 0 4 16,-1-1-8-16,5-2-15 0,0 0 3 15,0 1-10-15,0 0 8 0,0 0-4 0,0 0-8 16,0 0 7-16,0 1-8 0,0-1 0 0,14 9 13 15,-10-12-11-15,3 1 13 0,1-2 0 0,-1 2 1 16,3-3 24-16,-1 0-15 0,2 1 16 0,-2 0 27 0,3 0-21 16,3 1 25-16,2 0-12 0,-2 0-29 0,1 2 5 0,-4 1-19 15,0 2-8-15,4 4 2 0,-5 1-2 16,4 3 2-16,3 3-5 0,-3 1-1 0,4 2-1 16,-6 4 0-16,-5 0-10 0,1 2 12 0,-7 1-7 15,-1-4 8-15,0 3-9 0,-3-1 7 0,-4-2 0 16,-6 1-2-16,0-2-15 0,-2-2 17 0,-2 0-10 15,2-4 13-15,-3-2 2 0,1-3 4 0,-1-2 11 16,8-1-8-16,7-1 9 0,-9 0 21 0,8 0-4 0,-6-4 12 16,0-1 6-16,6-2-2 0,-2-3 3 0,4 0-5 15,-1-3-21-15,2 1-1 0,0-4-15 0,6 1 11 16,-3-1-6-16,7-5-11 0,-1 0 9 0,0-3-11 16,10-1 5-16,-3 0-16 0,0-2-4 0,2 1-3 15,-3 1 1-15,2 1 10 0,4 3 2 0,-4 4 0 16,-1 2-1-16,-4 4-6 0,-2 1-2 0,-2 1 1 15,-2 2 7-15,1 1-5 0,0 1 6 0,0 1-7 0,-2 0-10 16,0 1 18-16,3 1-10 0,-5 0 12 0,1-1-6 0,-2 3-5 16,1 0 1-16,1 1-3 0,-1 1-6 0,-1 0 15 15,1 0-10-15,-2 2 12 0,1 2-3 0,0 0-6 16,1 1 8-16,-1 3-9 0,1 1-7 0,0 0 24 16,-2 1-15-16,0-1 17 0,0 0-8 0,-1 0-4 15,0 2 7-15,0-1-8 0,-1 2-3 0,-1 2 7 16,1-1-1-16,-2 1 3 0,0 0 1 0,1 1-3 15,-3-2 3-15,2 1-2 0,-3 0 2 0,1-3-4 16,1 0 1-16,-2-2-3 0,0-3 4 0,3-1 7 0,1-2 0 16,1-2 1-16,1 0-10 0,0-3 5 0,0-4-11 15,0 0 8-15,0 0-2 0,0 0-50 0,10-3-21 16,-6-4-12-16,1 0-54 0,1-3-52 0,-1-3-20 16</inkml:trace>
  <inkml:trace contextRef="#ctx0" brushRef="#br0" timeOffset="25362.82">23022 7901 562 0,'0'-13'91'0,"0"0"181"0,1 0-176 0,2 2-8 0,1-1-18 0,2 3 10 0,0 0-32 16,2-1-30-16,0 5 2 0,0-1-14 0,2 4-18 0,-2 1 10 15,0 1-12-15,0 2 12 0,-2 2-5 0,1 6 0 16,-2 0-1-16,-1 0-2 0,-1 2-28 15,-1-1 23-15,1 1-15 0,-3 2 18 16,0-1-4-16,-5 0-8 0,2 0 8 0,-3-2-10 0,2 0 4 0,-3-2 16 16,-1 0-8-16,3-3 10 0,1-1-3 0,-1-2-27 15,0-1-3-15,1-2-14 0,2-1-51 0,-1-2-56 16</inkml:trace>
  <inkml:trace contextRef="#ctx0" brushRef="#br0" timeOffset="25978.94">23255 7580 362 0,'2'-11'279'0,"-2"3"-174"0,-2 1-83 15,3 4 28-15,-4 0-14 0,3 1-29 0,1-1 6 16,2 2-14-16,3 0-12 0,0 1 15 0,5 0-8 0,-6 0 12 0,1 0-6 0,1-1 1 16,-3 1 5-1,5-1-5-15,1 1-6 0,-1-1 16 0,6 1-8 0,-3-1 16 0,-1 2 9 0,4 1-5 16,-3 1 2-16,1 2-7 16,-2 1-21-16,1 2 10 0,-1 1-11 0,-2 3 11 0,1 2-8 15,-2 1-3-15,-1 1 4 0,0 2-6 0,-2-2-3 0,-1 4 8 16,0 1-9-16,-2-1 9 0,-1 1 1 0,-4 0-6 0,-1-5 9 15,-2 2-11-15,-1-1 2 0,-1-3 9 0,-1 0-11 16,0-2 10 0,-2-2 0-16,2-3-2 0,-3-2 13 0,0-3-11 0,5 0 0 15,-1-1 39-15,3-1-6 0,1-1 20 0,0-2 7 16,1-2-13-16,1-1 2 0,2-3-7 0,0-3-21 16,0-2-2-16,1 1-12 0,5-1 7 0,-4-3-5 0,5-3-6 0,-2 1 9 15,-1-4-11-15,3 4-14 0,2 3 14 0,-4-4-13 16,2 3 15-16,-1 1-1 0,-2-1-4 15,1 6 7-15,-1-1-7 0,-1 0-7 0,1 0 8 0,-1 0-3 16,-1 2 6-16,1 0-2 0,1 2-5 0,-3 1 7 0,1 0-6 0,2 1 7 16,-3 1-6-16,1-1-7 0,0 2 3 15,1-1 0-15,-2 3 4 16,1-1 2-16,-1 2-1 0,1-1-10 0,0 1 12 16,-2 1-14-16,0 0 14 0,0 0-3 0,0 0-2 0,0 0 6 0,0 0-8 0,0 0-14 0,0 0 20 15,0 0-4-15,0 0 10 0,0 0-12 0,0 0 1 16,0 0-2-16,0 0 3 15,0 0-8-15,1 0 11 0,-1 0-10 0,1 0 12 0,0 0 0 0,0 0-20 16,0 1-5-16,0 0-13 0,20 7-57 0,-16-6-42 16,1 0-45-1,1 0 8-15,-1-1-75 0</inkml:trace>
  <inkml:trace contextRef="#ctx0" brushRef="#br0" timeOffset="26161.41">23617 7684 450 0,'1'-6'538'0,"-2"-1"-390"0,3 2-107 0,-1 3-5 0,1-1 5 15,-4 1-26-15,2-1-9 0,5 0-2 0,1 2 2 0,5 0-98 16,2-1-19-16,-3 0-33 0,-3-2-73 0,2 0 1 15</inkml:trace>
  <inkml:trace contextRef="#ctx0" brushRef="#br0" timeOffset="26431.17">23923 7445 482 0,'-1'-7'70'0,"1"4"109"0,-2-1 59 16,2 1-138-16,0 3-19 0,0 0-30 0,0 0-23 16,0 0 6-16,0 1-25 0,2 5-14 0,0 2 8 0,1 4-11 15,-1 2-4-15,1 4 17 0,1 2-7 0,-2 1 10 16,3 1-9-16,-4 1-22 0,1-2-8 16,-1 0-5-16,-1 0-27 0,0-3 0 0,0 5-10 15,-1-6 5-15,0-2-3 0,0-2 11 0,-2-3 3 0,0 0-4 0,2 4-21 16,-1 0 1-16,-2-3-34 0,2-2 19 15,-3-2-30-15</inkml:trace>
  <inkml:trace contextRef="#ctx0" brushRef="#br0" timeOffset="26696.73">23360 7934 1156 0,'-5'-6'36'0,"3"1"25"16,1 2-18-16,3 0 20 0,6 0-28 0,0 0-27 0,2 0 4 0,3 0-11 16,4 1 5-16,4 0-64 0,2 0-16 0,1 1-15 15,0-2-14-15,4-1 28 0,-1 0 17 0,3 1-7 16,-2 0 10-16,0-1 32 0,3 0-8 16,-4-2 17-16,2 1 19 0,-5-3-7 15,-2 1 9-15,5 0-11 0,-4-1-2 0,0 2 19 0,0-1-15 0,-3 1 16 16,1 1-4-16,-2 3-9 0,1 2 10 15,-3 0-12-15,1 0-4 0,-3 1-2 0,-3 1-57 16,3 0 21-16,-1 1-138 0</inkml:trace>
  <inkml:trace contextRef="#ctx0" brushRef="#br0" timeOffset="27164.8">23537 8006 260 0,'7'-1'50'0,"-1"-1"10"16,2 3-11-16,-1 0 6 0,-1 1-55 0,5 3 13 16,-3 1-16-16,-1 1 14 0,3 2-6 0,-2-2-5 0,4 4 5 0,0 0-7 0,-3-2-1 15,0 2 4-15,-5-2-6 16,0-2 5-16,0 3-6 0,-1 0 6 0,-2-1 2 16,2 2-1-16,-3-1-7 0,-3-5 29 0,1 4-9 15,3-3 18-15,-1-1 2 0,-3 3 6 0,0-5 8 0,-6 2-5 16,4 0-1-16,3-4 9 0,1 2-4 0,-1-3 8 0,-2-1-1 15,-2 1-6-15,6 0 6 16,0 0-6-16,-4-7-8 0,4-3 4 0,-1 2-11 0,0-2 11 16,-3-4-10-16,5 1-9 0,2-3 9 0,-3-3-8 0,3 0 4 0,-2-4-14 15,5-1-8-15,0-1 2 0,-1 0 3 16,2-1-6-16,-3 2 5 0,4 5-8 0,-4 2-4 16,1 4-4-16,3-1-8 0,-6 4 2 0,5 0-14 0,-4 5-137 15,-1 2-60-15,2 3-32 0,5 1-213 0</inkml:trace>
  <inkml:trace contextRef="#ctx0" brushRef="#br0" timeOffset="28858.22">21637 9525 287 0,'0'-13'80'0,"2"4"-16"0,0 1-14 0,0 3-6 15,-1 1-22-15,1 2-7 0,-2 0-15 16,1 1 8-16,2 1-6 0,-2-1-2 16,2-1 0-16,0-2 0 0,-3 4 0 0,0 0 1 15,0 0-1-15,0 0 0 0,0 0 5 0,0 0 35 16,0 0 14-16,0 0 1 0,0 0-2 0,0 0-11 16,0 0-13-16,0 0 6 0,0 0-19 0,1 0-6 0,13-2 4 0,-7 4-7 0,2 3-19 0,3-2 27 31,3 1-18-31,-1-1 23 0,3 2 2 0,2-1-11 15,4-2 14-15,1 3-16 0,3-3-1 0,5 1 15 0,-3-3-5 16,9-2 10-16,7 2-2 0,5-6 0 0,3 2 5 16,-1 0-4-16,-5-4-3 0,-2 5-6 0,2-4-8 15,2 1 5-15,4-1-1 0,4-1-4 0,-1 1 3 16,-1-1-6-16,-3 1-8 0,-6-1 7 0,2 2-4 0,-4 0 8 16,-1-1-3-16,9 3-7 0,-2-2 4 0,0-2-4 15,5 1 0-15,-10 0 1 0,-2 2 4 0,-4 1-1 16,2-1-2-16,-7 2 3 0,6-2-4 0,-5 1 3 15,-1 1-7-15,6 0 8 0,-5 1-8 0,-3-1 8 16,-2 1-4-16,-6-1-4 0,-4 0 3 0,-1 0-7 16,-3 0-9-16,-1-1 5 0,-1 1-14 0,-1-2 9 0,-2 1-23 15,1 1-41-15,-2-2-10 0,-1 1-14 16,1 0-42-16,-3-3-14 0,-2 1-28 0</inkml:trace>
  <inkml:trace contextRef="#ctx0" brushRef="#br0" timeOffset="29162.48">23396 9064 586 0,'-12'-11'95'0,"-1"2"-19"0,2 1 9 0,4 3-3 0,1 1-12 0,6 4-20 16,0 0-22-16,0 0 8 0,0 0-29 0,0 0-13 0,0 0 11 16,8-1-12-16,2 4 1 0,8 5 10 0,0-2-13 15,2 2 12-15,1 1 0 0,-1-2-16 0,1 2 4 16,0 1-13-16,0-1-19 0,0 1 10 0,-1 0-10 0,-3-1 11 15,-1 1 19-15,0 2-2 0,-7-2 17 0,3 2-14 16,0 0 0-16,-9-2-4 0,4 4-5 0,-7-1 3 16,-3 1 1-16,-3 1 13 0,-1 2 2 0,-3 1 0 15,1 1 0-15,-6-1 26 0,-3 0-11 16,-1-1 15-16,0-1-9 0,1 1-11 0,0-3 2 16,1 1-6-16,2 1-10 0,1 1 21 0,-1 1-10 0,2-1 13 15,0-3-14-15,2 2-39 0,-4-3-41 0,7 5-7 16,0 1-164-16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05:44:02.9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7708 6298 267 0,'-4'-1'30'0,"0"0"13"0,-1 1 25 0,1 1-6 16,-2-1-19-16,0 1 4 0,2 2-23 0,-2-2 17 0,3 0-20 0,-1 0-15 0,3 1 11 0,1-2-14 16,0 0-7-1,0 0 15-15,0 0-12 0,1 0 15 0,0 0-2 0,0 0 4 0,1 0 5 0,25-7-4 16,-20 4-11-16,1-2 16 0,1 2-15 0,3 1 15 16,0 1-8-16,5 0 2 0,-1 0 4 0,-4-1-6 15,8 1-15-15,4 2 24 0,-3-1-13 16,7 1 19-16,-5-1-14 0,5-1 5 0,4 1 7 15,2-2-3-15,1 1 0 0,0 0 7 0,4 1-4 16,2-3 7-16,6 1 7 0,2-1-9 0,0-2 4 16,8 0-7-16,-5 0-10 0,6-1 5 0,-1 1-9 15,-2 0 8-15,1 2-6 0,-5-1-4 0,-1 2 2 0,0-1-4 16,-2-1-12-16,-1 2 7 0,-2-1-3 0,-9 1 6 0,1 0-7 0,-10 0 1 31,-2 1-5-31,-4 1 3 0,1 0-3 0,-3 0 3 16,-5 1-3-16,0 0 2 0,-8 0-5 0,-3-1 4 15,-3 0 2-15,0 0-1 0,0 0-14 0,-10 6 11 0,0-4-16 16,-6-1 14-16,-1 0-15 0,-2 0-25 16,1 0-4-16,-1 2-12 0,-2 0-38 0,1-1-77 0,-4 0-29 15,3-1-15-15,-2 1-47 0</inkml:trace>
  <inkml:trace contextRef="#ctx0" brushRef="#br0" timeOffset="1309.35">7608 6351 365 0,'-4'-6'85'0,"2"2"136"0,1-1-79 0,1 5-36 0,0 0 2 16,0 0-15-16,0 0-50 0,0 0-7 0,0 0-19 15,0 1 13-15,0 15-17 0,0-8-4 0,1 2-3 16,1 2-1-16,-1-2-11 0,2 3 8 0,-2 3-7 15,1 3 8-15,-1 1 4 0,1 1-6 0,0 1 7 0,-1 1-8 16,-1 0-7-16,0 1 20 0,0 1 0 0,-1 5 9 16,-1 2 3-16,1 0-11 0,-2 2 5 0,2 2-6 15,-2-2-1-15,1 7 7 16,-1 2-5-16,2 1 6 0,-2 3-8 0,1 5-2 0,2-1 0 0,-1 4-2 16,1-1-19-16,0 1 16 0,0 2-11 0,3 1 15 15,1 3 3-15,-3 5-15 0,1 0 8 0,-1 2-11 0,0 1 1 16,1-2 10-16,-2 3-6 0,-2 5 7 0,1 0-5 15,-1 2-1-15,0 1 5 0,-2 1-5 0,0 2-10 0,-2 2 12 16,1 0-8-16,0 0 12 0,-2 0 2 16,2 2-9-16,0 3 3 0,-4-2-6 0,1 0-4 0,-1-1 11 15,1 0-3-15,0 2 5 0,1-1-2 0,0 0-5 16,-4 0 6-16,0-1-6 0,2 3-4 0,1 2 9 16,7-2-10-16,-3 1 11 0,-1-1-6 0,-1 0 2 15,-3 1 2-15,5 0-2 0,-2 2-7 16,0-1 10-16,2 0-7 0,-1-1 9 0,1-1-2 0,-2 1-3 0,2 0 0 15,-2 1-2-15,-1 1 2 16,5 0 1-16,-3-1 1 0,4 1 0 0,0 2-5 0,1-2 16 0,-1 4-5 16,-4-2 10-16,3-2-9 0,-1 0-10 15,-3-6-6-15,2 0 0 0,2-1 7 0,-5 0 0 16,3 0 10-16,0-2-10 0,-1 0 0 0,3 3 1 0,-2-2-8 0,2 3 7 16,-3-1 7-16,-1-2-7 15,3-1 5-15,1 0-8 0,2 0-8 0,-3-2 16 16,6-2-11-16,-2-1 12 0,-4-1-6 0,3 2-1 0,-1 0 7 0,1-3-6 15,-1-1-11-15,-1-2 13 0,1 0-11 16,-2 1 14-16,0-1 4 0,1-3-11 16,-2-1 8-16,0 0-11 0,-2 0-5 0,-1-3 13 0,-2 3-7 15,0-1 9-15,2-4 0 0,-1 3-3 0,0-2 4 0,0 1-3 16,0 0-2-16,0 1 0 0,-1-3-4 16,1-2 2-16,0-2 1 0,3-3-1 0,-3 2 5 0,1-3-4 0,2 3 2 15,0-1-2-15,-1-4 8 0,1 1-6 0,2-4 2 0,0-1-6 16,0 1-1-16,-1-1 0 0,1-1-5 0,2 0 11 15,0-3-6-15,-1 0 10 0,1-1 3 0,-4-1-12 16,1-4 3-16,-2 0-6 0,2 1 5 0,-1 2 2 16,1 0-2-1,-2 0 1-15,-1-2 0 0,1-4 0 0,2 2-1 0,0-2 0 0,-4-1 0 0,-3-1 2 0,3 0-1 16,-1-2 1 0,4 1-5-16,1 1 6 0,-3-1 1 0,1 2 3 15,-3-3-7-15,7-1 2 0,-3-2-1 0,2 0 3 16,3 1 5-16,-4 0-9 0,-1-2 5 0,2-2-5 15,1 3 1-15,-1-3 1 0,3 1 0 0,0 0 1 0,0-3-3 0,2 3 3 16,0-2-1-16,-3 0 2 0,-2 1 2 0,1-3-6 16,5 0-5-16,-2 0 2 15,3-1 5-15,-4-1-2 0,-6-1 9 0,3 0-9 0,0-2 4 16,2-1-3-16,0-1-2 0,1-1 0 16,0 0-3-16,0-1 9 0,1-1 1 0,1-1 2 15,-1 0-3-15,1-2-6 0,-2 2-1 0,0 0-2 16,3-3 7-16,-2 2 3 0,3 7 1 0,-2-9-16 15,0 0 15-15,1-3 1 0,-3 0 5 0,1 0-10 16,3-1 6-16,-5-1-6 0,1-4 6 0,0 0-6 0,0 0 5 16,1 0 1-16,-1 1 1 0,1 0 1 0,15 7-2 15,-13-8-3-15,6-1 2 0,-2 0 7 0,-1-1-14 16,4 1 8-16,-1 0-9 0,3 0-2 0,4-1 6 16,-4 0-3-16,3 0 3 0,0 0-7 0,1 0 2 15,3-1-8-15,4 0 8 0,0 0 4 0,2 2-7 16,1 0 4-16,7 1-9 0,4 0-3 0,4-1 6 15,-1 1 0-15,2-1 2 0,3 1-2 0,0-1 0 16,8-3 3-16,-4 3 0 0,4-3 6 0,4 4-3 0,-2 0 1 16,3 0-1-16,2-1 2 0,-1-1-1 0,3-1-5 15,-6 2 2-15,2 1 2 0,-3 1-6 0,0-1 0 16,2 0-7-16,-6 0-21 0,2-1-11 0,-6 1-3 16,-2 3-2-16,-5-3-11 0,4 4 2 0,-2 0-21 0,-4-2 10 15,3-1-32-15,-1-1-23 0,-5 0-7 0,1 0-8 16,-5-2-17-16,-1 2 5 0</inkml:trace>
  <inkml:trace contextRef="#ctx0" brushRef="#br0" timeOffset="1753.85">8863 17150 421 0,'6'0'67'0,"-6"0"-18"0,0 0 10 0,0 0-51 0,-1 9-18 0,1-1 0 0,1-1 5 15,-1 1-4-15,2 0 4 0,1 1 14 0,-2-1 3 16,4 2 6-16,3 1 23 0,-1-1 9 0,2 0 7 0,2 0-4 15,-1-2-17-15,5 1 6 0,1-1-9 0,1 0 10 16,4-1-11-16,0-1-9 0,2 0 1 0,2-2-6 16,2 3-30-16,-2-1 21 15,1-1-23-15,-2 3 23 0,-2-3-16 0,-1 2-10 0,-1 1 8 0,-4-1-12 16,1 0-9-16,-5 1 17 0,0 4-14 0,-7-3 15 0,0 2-3 16,-5 2 6-16,-7-2 13 0,-3 6-6 15,-6-2 7-15,0 3 45 0,-3 1-5 16,-4-2 20-16,0 4 7 0,-8-2-12 0,0 1 6 0,0 0-9 15,-7 0-10-15,5 0-18 0,0 2-8 0,0 0 0 0,0-1-10 16,1 1-7-16,-2-3 0 16,4 1-3-16,1-3-10 0,1-2 0 0,5 1-38 0,-3-2 12 0,6 2-131 15,0 3-154-15</inkml:trace>
  <inkml:trace contextRef="#ctx0" brushRef="#br0" timeOffset="2911.63">8973 5833 426 0,'-1'-11'67'0,"-1"0"86"0,1 1 52 0,0 1-113 15,1 0-1-15,0 5-23 0,1 0-8 0,0 1-4 16,2 0-46-16,-1 3-6 16,4 0-12-16,-1 0 7 0,3 2-5 0,2 2-1 0,1 0 2 15,-1 3-3-15,3 1-2 0,-4-1 10 16,4 1-4-16,4 1 5 0,-2 0-2 0,6-1 3 0,3 2 5 15,-4-3-3-15,8 2-12 0,-1 0 8 0,-3-2 0 16,5-1 3-16,-1 0 2 0,-2-2-4 16,0 1-3-16,-1 1 1 0,0-1-9 0,-2 2 14 15,1-1-4-15,0-2 8 0,-5-1 2 0,1 0-10 16,0-1 8-16,-2 3-10 0,1-1-6 0,-6-1 18 16,1 1-16-16,-5 0 17 0,-4-1-1 0,0-1-8 15,-1 2 10-15,-4-3-13 0,0 4-8 0,0-1 19 16,-3-1-9-16,-2 1 14 15,0 0-12-15,-3 2 6 0,-1 2 3 0,-2 1-2 0,-2-3-10 0,-6 2 8 16,-4 0-5-16,0 0 7 0,0 7-9 0,0-4 0 16,1 2 1-16,-1 2-2 0,0-2-12 0,-1 2 17 15,-3-1-8-15,1 1 12 0,3-1 0 16,-3 2-13-16,2 1 7 0,4 0-8 0,-1-1 5 0,5 1 0 16,3-3-10-16,-3-1 6 0,2-1 8 0,0-1-3 15,3 1 13-15,0-4-12 16,7 3 7-16,-2-4-9 0,1-2 0 0,3-2-2 0,1-1 14 0,1-2 18 15,0 0 20-15,0 0-5 0,6-6 14 0,2-5-10 16,-1-5-7-16,3-1 3 0,-1-7-13 0,2-7-14 16,1-3-8-16,-4-7 1 0,7-2-7 15,3-2-9-15,-6-4-12 0,8 0-2 0,-3-1-37 16,4 2-89-16,7 1-27 0,-3 1-39 16,4 4-226-16</inkml:trace>
  <inkml:trace contextRef="#ctx0" brushRef="#br0" timeOffset="5812.34">15546 10168 214 0,'4'-1'37'0,"-4"1"51"0,1-3-22 0,0 0 44 0,-1 3-55 0,0 0-32 15,0 0-2-15,0 0-10 0,1 0-10 0,0 0 6 16,0 0-5-16,0 0 6 0,1 0 19 0,-1-1 2 16,-1 0 18-16,2 1-11 0,0-1 6 0,1 0 17 15,-2 0-12-15,1 0 16 0,0 0-10 0,1 0-27 16,27-7 6-16,-26 10-15 0,1 2-18 16,-1 1 14-16,0 1-16 0,3 1 16 15,-2 1-11-15,3 0-2 0,-1 2 7 16,-1 1-7-16,4 0-4 0,-3 1 8 0,4 1-14 0,0-1 12 0,1-1 3 15,-3 2-6-15,0-4 8 0,-1 1-8 0,-4-1 2 16,4-2 5-16,5 4-2 16,-5-2 2-16,3 2 7 0,1-2 1 0,-6-1 8 15,8 1-5-15,0-1-12 0,-4 1 11 0,5 2-8 16,-2-4 10-16,0-1-12 0,4 2-1 0,-1-3-1 0,1 3 0 16,-1-1-14-16,0 0 14 15,0-1-9-15,0 2 13 0,0-1 3 0,2 0-11 0,-1 1 4 0,-1-1-7 16,0 1-7-16,0 0 11 0,1 0-4 0,-1-1 8 15,4 2 1-15,-2-2-5 0,-4-1 8 0,4 1-7 16,-3 0 5-16,2-2-12 0,4 1-1 0,-2 0-3 16,-1-2 17-16,6 1-3 15,-2 0 4-15,1 0-7 0,2 1-8 16,-6-1 13-16,1-1-11 0,-1 0 11 0,-1 0-5 0,0 0 4 16,-2 0 4-16,1-1-3 0,-2 1-12 0,0-2 17 15,1 1-7-15,-4-2 12 0,9 0-9 16,-5-1 1-16,-4 1 5 0,6-1-3 0,-6 0 1 0,3-2 4 0,-1 0-1 15,0 0 3-15,-1-1-3 16,-3 1 0-16,6 0-5 0,-1-1 4 0,-2-1-5 16,3 1 3-16,-1 0-2 0,1 0 2 0,0 0 7 0,1 1-8 15,-1 0 7-15,0 1-9 0,1 0-6 0,-2-1 3 16,-1 2-3-16,-1-2 3 16,1 2-5-16,-1 1 1 0,2 0 0 0,1 0-1 0,1 0-15 0,3 0 21 15,-3 0-14 1,0-1 17-16,4 1-1 0,-3 0-10 0,3 1 8 0,-3-1-11 0,3 1-9 0,-1-1 15 31,0 0-2-31,1 1 8 0,0-1-5 0,-2 1-2 0,-2-1 0 0,0-1 1 0,-1 2-12 0,1-2 16 16,-3 0-15-16,1 0 16 0,-3 0 2 0,0-1-13 15,-1 1 13-15,-1-1-14 0,2 0 11 0,-3 0-10 32,-1 0 4-32,0 0-5 0,1 0 9 0,-1 0-4 15,0 0-2-15,0 0-2 0,1 1-3 0,-1-1 9 16,0 0 4-16,-8 1 3 0,0 0 1 0,0 0-11 15,0 0 0-15,1-1-3 0,0 0 5 0,0 0 0 16,0 0-1-16,0 0 0 0,1 0 1 0,-1 0-2 16,-1 0 4-16,1 0-4 0,0 0-5 0,0 0 8 15,0 0-6-15,0 0 8 0,1 0-5 0,-1 0-1 16,18-20-3-16,-19 21 1 0,-1-1-6 0,1 0-25 16,0 1 2-16,3-1-11 0,-3 1-12 0,0 0-56 15,0 0-32-15,0-1-11 0,0 0-88 0,0 0-53 16</inkml:trace>
  <inkml:trace contextRef="#ctx0" brushRef="#br0" timeOffset="6427.8">17149 10399 366 0,'-3'-9'227'0,"2"2"-138"0,1 7-62 16,0 0 10-16,0 0-16 0,0-1-14 0,0 0 1 0,0 0-6 15,20-14-13-15,-13 14 35 0,7 5 4 0,-4-3 15 16,0 1 23-16,3-1-2 16,-5-1 4-16,2 2-3 0,1 0-17 0,-2 1-13 0,2-1-9 15,-1 4 3-15,-1-5-12 0,4 5-7 0,-1-1-3 0,1 2-1 16,4 3-19-16,-4-2 23 0,2 3-12 0,2-4 16 15,0 1-7-15,0 0-7 0,0-2 9 16,3 1-9-16,-7 0 1 0,2-4 2 0,1 2-8 16,-4-1 5-16,5-1 4 0,-3 3-4 15,-2-1 7-15,0-1-7 0,0 1 0 0,-7-2 3 0,2 1-6 0,-1 0 5 16,-1 2-5-16,-4-2 3 0,-1 0 5 16,-1 1-1-16,-1 0 11 0,0 1-14 15,-1 0 10-15,-2 0-10 0,4 1 8 0,-2 1-9 16,-1 0 4-16,-3 0-3 0,-3 1 0 0,2 2 5 15,0 1-15-15,0-2 12 0,-3 2-1 0,-3-2 0 16,5 0 7-16,-1 0-5 0,1 0 3 16,0 1-8-16,-5 0 1 0,5 0-3 0,0 0 8 15,0-2 0-15,1 0-2 0,-3 0 0 0,5-1-9 0,-1 1 12 16,1-3-2-16,-1 1 7 0,0-3-5 16,2-2 0-16,-2 1 6 0,2-3-4 0,1 4-6 0,-1-1 13 15,1-2-9-15,0-1 12 16,1-3 4-16,-2-4 2 0,2 0 11 0,0 0-8 0,0-1-12 0,-1-2 16 15,2-2-15-15,1 0 17 0,0-4-2 16,1-1-4-16,1-1 10 0,2-3-9 0,2-3 1 0,1-3-7 16,1 0-6-16,3 0 2 15,3 2-10-15,-1 1-8 0,3 5 0 0,1 3-3 0,0 3 6 16,0 5-9-16,0 1-3 16,-5 5-6-16,3 0-18 0,-5 3-78 0,-2 2-60 0,-1 1-10 0,1 2-184 15</inkml:trace>
  <inkml:trace contextRef="#ctx0" brushRef="#br0" timeOffset="8810.19">15406 14448 442 0,'-1'-11'44'0,"1"0"118"0,0 0-138 0,0 2 5 0,0 1-13 16,-2-4 9-16,4 2-16 0,0 0-5 15,1-2 7-15,2 3-9 0,-2-4-11 0,0 3 42 16,-1 0-11-16,3 5 25 0,1 2 1 0,-4-2 5 15,3 4 0-15,-2-3 0 0,0 0-13 0,2 3-14 16,-1-2-4-16,2 0-2 0,0 1 3 0,1 0-16 16,-3-2 8-16,2 2-12 0,2-1-3 0,0 1 7 15,0 0-4-15,3 0 7 0,3-2 8 0,-1 1-2 16,3 0 4-16,1 1-5 0,2 1-3 0,2-1 4 16,5 1-6-16,4-1 6 15,4-2 11-15,3 0-11 0,0-2 15 0,2 1-14 0,0-1 4 16,5 1 9-16,3 2-13 0,-5-2 14 15,1 1-8-15,-2 1-1 0,1 0 6 0,3 2-4 0,0-2 8 16,3 1-3-16,0-1 1 16,-2 1-2-16,-2 2-5 0,-3 0-17 0,-5 0 3 0,-2 0-7 0,-3 0 7 0,1-1-5 15,0 1 3-15,0 0-4 16,3 0-2-16,-4-1-1 16,1 0-1-16,-5 0 0 0,1 1 9 0,0 0-9 0,-3 0-1 0,0 0-3 0,-5-1 5 15,0 1 3-15,-3-1 2 16,0 1-1-16,-1 0-4 0,1 0 2 0,-4 0-3 15,-1 0 1-15,3 0 0 0,-5 1 0 0,1 0 1 16,2 0 1-16,-5-1-4 0,3 0 1 0,-2-1 1 16,-1-1 2-16,2 1 4 0,1 0-10 15,-1-1 1-15,-2 0-5 0,2 1 1 0,-4-1-6 0,1 1-8 0,-1 0 0 16,-2-2-16-16,0 1-31 16,1 0-13-16,0 0-11 0,0-2-53 0,-1 0-42 0,-1-2-72 15,-2-1 18-15,-1 1-57 0</inkml:trace>
  <inkml:trace contextRef="#ctx0" brushRef="#br0" timeOffset="9141.94">16870 13967 570 0,'-5'-3'97'0,"-3"0"256"0,0 0-310 0,3 3-35 15,-1 2-17-15,3 1 3 0,1 3 1 0,1-1 5 0,1 1 4 0,2 0-2 16,0-2-6-16,3 1 14 0,0-1 4 0,2 1 5 15,2 0 17-15,0-2 3 0,2 2-6 16,0 0 5-16,3 2-23 0,-2 0-2 0,3-1-11 31,0 2 9-31,0 0 0 0,-1-1-12 0,1 2 9 16,-1 0-13-16,0 0-3 0,-4 0 11 0,-1 0-8 16,-1 0 8-16,-1 0-4 0,-4 1 1 0,-1 0 8 15,0-1-5-15,-1 1-5 0,-2-1 12 0,-1 2-8 16,-3 0 14-16,0 1 9 0,-6 1-13 0,-2-1 13 15,1 1-14-15,-4-1 7 0,2-1-1 0,2 3-2 16,-4-3 1-16,1 2-7 0,2-1-5 0,0-3 2 16,2 4-2-16,0-3 2 0,1-2-3 0,1 0-3 15,-2 4 3-15,4-3 4 0,-1 3-41 16,0-1-59-16,0-2 1 0,1 3-180 0</inkml:trace>
  <inkml:trace contextRef="#ctx0" brushRef="#br0" timeOffset="11594.76">14876 14552 104 0,'-13'1'21'0,"1"1"-69"15,-2 0-28-15,3 1 76 0,3-1 0 0,1 3 0 16,2 0 0-16</inkml:trace>
  <inkml:trace contextRef="#ctx0" brushRef="#br0" timeOffset="12261.89">14876 14465 80 0,'9'1'12'0,"-2"-2"44"0,-2-1-5 0,-2-2 2 0,-2 1-37 16,3-1 17-16,0 0-13 0,-1 1 15 0,3 1-6 16,0-1-17-16,1 1 25 0,0 1-21 15,0-2 32-15,0-1 3 0,2 0-11 0,-3 1 10 0,-3 0-12 16,3 2-15-16,-3 1 4 0,1-1-10 15,1 0-22-15,-3 0 18 16,0-1-15-16,-1 2 18 0,0-1 1 0,4 1-17 0,-4 1 12 0,3 0-16 16,-4-1-2-16,0 0 16 15,0 0-15-15,0 0 17 0,0 0-3 0,0 0-8 0,0 0 9 0,1 0-10 0,1 0-9 0,-1 0 18 16,15-6-7-16,-12 3 12 0,3 2-10 16,0-2 0-1,1 1 2-15,2-3-2 0,3-1-9 0,-1 1 9 0,3-2-4 16,2 2 5-16,-1 0 1 0,2-3-7 0,2-1 7 15,-2-3-7-15,5 0-8 0,2 1 13 0,1 2-13 16,2 0 15-16,1-2-2 0,6 0-3 0,1-1 4 0,4 2-5 16,0 0-12-16,-3 1 16 0,-3 0-14 0,-1 1 16 15,-1 0-3-15,1 2-16 0,-2 2-7 0,4-1-14 16,1 3-82-16,2-2-80 0</inkml:trace>
  <inkml:trace contextRef="#ctx0" brushRef="#br0" timeOffset="22640.98">16051 15196 227 0,'0'0'37'0,"0"0"-5"16,0 0-20-16,0 0 16 0,0 0-23 0,0 0-3 0,3 9 13 15,-1-2-15-15,2-2-13 0,-2-1 34 0,3 0-19 16,-4-4 28-16,2 0 6 0,1-1 42 0,-3-2 4 0,3 0 5 16,0 0-34-16,-1-1-2 0,2-1-13 0,-3 2 8 15,5 0-21-15,-3-1-9 0,0 0 4 16,1-1-7-16,-1 0-14 0,-1-3 8 0,2 2-13 0,2 0 12 15,-3 1-3-15,2-1 1 0,2 3 8 0,-5-5-7 16,1 1-7-16,-2-2 10 0,-2-1-5 0,1 1 9 16,-2-2-5-16,-1 0-3 0,-1 1 1 0,-2 0-3 0,2 1-18 15,-1 1 23-15,-1 0-12 0,1 1 15 0,-4 0-7 16,1 3 5-16,3 1 3 0,-2 1-2 16,-2 1-11-16,0 1 14 0,1 0-10 0,0 0 14 0,0 2-2 15,0 2-1-15,-1 1 5 0,2 1-7 0,-2 0-15 16,1 0 23-16,2 2-14 0,0-1 18 0,0 1-18 0,2 2 8 15,-2 1 1-15,3 3-1 0,2 0-13 0,0 1 13 16,0 1-8-16,3-2 12 0,2 2 6 0,-1-1-4 16,1 0 4-16,2 1-7 0,1-1-10 0,1-1 9 15,-1-1-9-15,2 0 7 0,0 1-7 0,-1-4 0 16,0-1 6-16,2-2-5 0,-1-2-7 0,0 0 13 16,5 0-6-16,-1-3 10 0,0 0-9 0,1-3-3 15,-9-1-1-15,5 0 1 0,2-1 5 0,-1-1-17 16,4 1 5-16,-2-5-10 0,-5-2 6 0,-1-3 7 15,0-2-2-15,1 1 1 0,-1-3-14 0,0 2 17 16,0-2-13-16,-2 1 14 0,-3-1-12 0,1 3 1 0,-2 1 4 0,2 3-4 16,0 2-4-16,-1 3 7 0,-1 0 1 0,0 1 0 15,-2 4 0-15,0 0-2 0,0 0 3 0,0 0-2 16,0 0 3-16,0 0 11 16,0 0-10-16,0 0 11 0,0 0-5 0,-2 0-4 0,1 1 5 15,0 0-5-15,0 0 6 0,1 0-6 0,-3 23-2 16,3-17-2-16,4-1-1 0,-2 0 7 0,1 1 3 0,1-2-1 15,0 0-10-15,-2-2 10 0,0 0-8 0,2 1 9 16,-2-3-5-16,1-1-2 0,0 0 5 0,-1-3-5 16,1 3 6-16,0 2-6 0,-1-7 6 0,0 2-6 0,0-3 7 0,0-2-7 15,-1 1 0-15,-1-3-2 16,1 2-7-16,-1-3 12 0,0 3-7 0,-1-1 10 16,1-1-3-16,0 1-5 0,-3 0 2 0,-2 0-4 0,4 4 7 0,-3 2-8 15,1 0 2-15,1 3-5 0,-2-2 11 0,4 2-2 16,0 0 7-16,0 0-7 15,-1 0 12-15,0 0-13 0,0 1 1 0,-15 13-3 0,12-8 8 0,1-2-5 0,1 3 2 16,2-1-4-16,-1 1-12 0,1 0 21 0,0-2-2 16,0 1 8-1,1-2-7-15,-1 1-6 0,2 1-1 0,-1-2-1 0,0 0-8 0,1-1 16 0,-2-3-13 16,0 0 14-16,7 8-4 16,-7-6-4-16,0-2 9 0,0 1-9 0,0-1 6 15,0 1-6-15,0 0 0 0,1 0-1 0,1 0 11 0,-1 0-9 16,-1 0 1-16,1 0-4 0,0 0-8 0,0 0 16 0,0-1-8 0,0 0 10 15,1 0-2-15,-1 0-6 16,-1 0 10-16,0 0-10 0,0 0 8 0,1 0-8 0,0-1 2 16,-1 0-2-16,1 0-4 0,0 0 6 0,0 0-4 0,1 0 5 15,-1 0-10-15,-1 0 7 16,1 0-1-16,0 0 2 0,0 1 2 0,0 0-4 0,0 0 0 0,1 0-1 16,-1 0 4-16,19 9-4 0,-15-5-1 0,-1-3-3 15,3 6 4-15,0-1 4 16,1 2 2-16,0 0 1 0,0-3 0 0,2 2-7 0,-1-3 2 15,1 1-2-15,2 0 6 0,-3-2-1 0,2 2 0 0,1-5 0 16,0 2 3-16,1-2-10 0,-2 0 5 0,2 1-7 16,1-5 6-16,0-1-1 0,0-1 1 0,-6-4-1 15,1 1 5-15,-2 1-4 0,1-7 2 16,-3 3-2-16,-2-3 1 0,-2-1 0 0,1 2-6 16,-1-2 4-16,4 4 0 0,-4-2 3 0,-3 4 8 15,5 3-3-15,-4 1 4 0,-1 3 3 0,-2 0-3 0,-3 2 5 0,2 4-4 0,1 2-4 0,5 1 7 31,-2 2-6-31,1-2 0 0,0 5-2 0,1 1-2 16,-1 0 4-16,0 1 15 0,3 1-18 0,-3 0 7 0,3 1-11 16,4 1 7-16,-1 0-9 0,-1-2 0 0,-1 1-1 15,1 0-1-15,-1 0 5 0,3 3-3 0,-5-2 6 16,0 0-4-16,0 1-1 0,-2 0-3 0,0 3 2 16,-4-1 5-16,-3 2-12 0,0 1 7 0,-2 0-9 15,0 2 3-15,1-3-6 0,-2-1 2 0,-5-1-3 16,5-1 1-16,-7 1 8 0,1 1-6 0,-2-3 7 15,-2-2-9-15,4-3 8 0,3-3 4 0,0 0 1 0,3 1 8 16,2-4-9-16,-2-3-2 0,5-2-1 0,2-1 6 16,0-3 5-16,3 0 3 0,2-4-2 0,0-4-11 15,5 2 8-15,3-4-4 0,-1-1 7 0,2-2-6 0,2-3-3 16,4 0 3-16,1-1-1 0,2-1 8 16,2-1-11-16,-1-3 1 0,0 1-4 0,4 0-4 0,0 3 4 15,1 2-1-15,-4 1 3 0,-3 2-3 0,-5 2 6 16,1 2-4-16,-2 2 5 0,-4-1 0 0,-1 3-3 15,0 1 4-15,-1-1-3 0,-1 4 0 0,-2-3 0 16,-1 2-4-16,1 1 4 0,-4-2 8 0,1 2-7 16,-1-1 13-16,0 1-13 0,-1-1 13 0,-3 1-7 0,0-1 2 15,1-2-3-15,-1 2 3 0,0-2-3 0,1 1-1 16,0 1 2-16,-2 1 7 0,0 2-12 0,0 1 7 16,-1 0-8-16,-1 1 9 0,1 2-10 0,0 2 2 15,0 4-5-15,-1 2-5 0,3 1 15 16,-1 4-5-16,2 2 11 0,2 1-4 0,1 1-2 0,2-1 1 0,5 1-2 15,-2-1 8-15,8 0-5 0,-3 0 2 0,4-1-4 16,2 0-2-16,1-1-5 0,2 0 3 16,3-1-3-16,-3 0 4 0,3-4-30 0,-1-1-50 0,7 0 6 15,0-1-147-15,9-4-282 0</inkml:trace>
  <inkml:trace contextRef="#ctx0" brushRef="#br0" timeOffset="29012.66">19250 8675 271 0,'1'-12'38'0,"-1"2"3"0,2-1-11 0,2 1 6 0,-1 1-15 0,3-2 1 15,-1 1 9-15,-2-5-11 0,5 3-27 0,-3 1 14 16,0 1-13-16,2 1 15 0,-4-3-2 0,2 0 19 16,-2 1 10-16,2-1-1 0,0 1-4 0,-1-2 18 15,3 2-25-15,-3-1 22 0,-3-1-19 0,4 2-17 16,-1 1 16-16,0 0-19 0,-1 1-3 0,-1 0 7 15,-2 0-11-15,0 1 10 0,0 0 7 0,0-2-9 16,-3 1 11-16,1 0-12 0,-1-2-2 16,1 0 20-16,1 0-5 0,0-2 13 0,0 0-1 0,-1-3-7 15,-3-3 4-15,3 0-5 0,-6-3-8 0,7 1 13 0,0 1-7 16,1-2 11-16,0-1-3 0,1-1-5 0,3-2 2 16,3-5-2-16,3 0 1 0,2-2 2 0,-2-3-5 0,5 2 5 15,1-2-2-15,-2-1-14 0,1 2 9 16,-3-3-12-16,-2 5-4 0,-3 1 2 0,1 3-8 0,-3 4 6 15,-1-2 1-15,1 0-6 0,-2 0 5 16,-2 0-5-16,0 0 0 0,1 0 2 0,-2 1 1 0,0 0 2 16,-2 0-6-16,0-2-1 0,-2 2 0 15,0 1 1-15,-1 3-7 0,0-2 9 0,-2-1-2 0,-1-1 5 0,0-1-2 16,-1-1-5-16,-3 2-1 0,3 1 0 16,1-2-1-16,-2 1 6 0,1 1-3 0,-1-2 5 0,-3 1-2 15,5 1-4-15,2 1 4 0,2 3-4 0,2-1 5 0,2 3-2 16,-5 1-6-16,3 0 4 15,-6-1 0-15,-1 3 5 0,4 1 5 0,2 4-4 16,3 3-12-16,3 0 15 0,-3 1-7 0,0 0 10 0,-1-1-9 0,2 1-2 16,5 2 1-16,0-3-1 0,-5 2 3 0,2 1-2 15,-3-1-1-15,6 1 0 0,-2-1 8 0,3 0-10 16,-1 0 4-16,-3 2-7 16,2-2-3-16,-5 2 14 0,0 1-15 0,2-1 15 0,1 3-3 15,0-1-5-15,-3 2 10 0,0 0-12 0,0 0 0 0,0 0 3 16,0 0-7-16,0 0 7 0,0 0-2 0,0 0-5 15,0 0 7-15,7 4-8 0,-4 1-6 0,-2 1 17 0,1 3-4 0,-3 0 8 16,-1 3-5-16,2 2-3 0,-7 0 3 16,4 1-4-16,-3 1-5 0,-1 1 16 0,3 2-7 15,-4 4 10-15,-5-2-3 0,4 4-9 16,0-2 4-16,1 4-6 0,5-2 6 0,-9-6-1 0,8 4-7 0,-5-6 5 16,1 2 5-16,3-1-2 0,-1-3 8 0,-1 0-8 15,-3-1 2-15,-2-3 0 16,2-3-2-16,2-1 2 0,1-1 6 0,0-4-2 0,1-1 6 15,2-2-4-15,-3-3-2 0,2-2 0 0,1-3 0 0,4-2 1 0,-2-1 2 0,1-3-9 16,1-1 5-16,1-1-4 0,1-3 10 0,0-2-17 16,1-2 2-16,-2-4-5 0,3 0 15 0,4 2-10 31,-4 0 1-31,6 0-7 0,-1 1-6 0,-1 2 15 0,3 1-1 0,3 4 5 0,-9-2-8 0,6 5-2 16,-3 2-4-16,1 3 4 0,3 1 0 0,-4 4 7 15,-3 1-3-15,-1 2 3 16,0 1-7-16,-1 1 2 0,5 4 3 0,3 3-2 0,-1 1-7 0,-1 1 7 15,1 2-7-15,-1 1 9 16,2 3 4-16,2 0-4 0,1 0 3 0,-2 0-6 0,1-1-7 0,-4 1 13 0,0 0-7 16,0 1 6-16,1 0-15 0,-1-3-43 15,0-3-17-15,3 3-11 0,2-1-74 0,0 0-113 16</inkml:trace>
  <inkml:trace contextRef="#ctx0" brushRef="#br0" timeOffset="29625.72">19497 6876 1281 0</inkml:trace>
  <inkml:trace contextRef="#ctx0" brushRef="#br0" timeOffset="30213.1">18606 15519 197 0,'0'-8'6'0,"2"0"-40"0,-1 3 69 0,1 1-14 15,1 1 2-15,-1 1-8 16,0 0-20-16,2-1 21 0,0 2-13 0,-1-1 21 0,2 0 11 0,-1 0-15 16,0 0 35-16,0 0-25 0,0-1 51 0,-2 0-9 15,3 1-9-15,-4 0 5 16,2 1-13-16,2-1-16 0,-3 0 2 0,2 2-7 0,0 0-22 0,0 0 17 0,0 0-22 16,0 1 21-1,1 1-15-15,1 1-12 0,-1 1 8 0,1 0-10 0,0 1-8 0,0 2 13 0,1 0-13 0,1 1 13 16,-1-1 1-16,1-1-2 0,2 1 13 15,-2 0-11-15,3 2 8 0,-1 0-7 16,0 1-1-16,2 0-1 0,-1 4-3 16,3 2 7-16,-1-2-1 0,5 6 3 0,-2 0-9 0,4 3 9 0,0 4-10 15,0 1 8-15,2 2-1 0,-3 3-2 0,-2 1 4 0,-2 3-6 16,-3 2-8-16,3 2 9 0,0 2-5 0,-3-1 7 0,2 4 1 16,-2 2-2-16,1 1 11 0,-2 1-9 15,1-1-4-15,-2 3 12 0,0 2-15 0,0 2 14 0,2 1-13 16,-2-1-1-1,-1 1 11-15,-2-2-8 0,-1 0 10 0,-1-1-10 16,2-3-5-16,-3-3 1 0,1 0 1 0,0-2 5 0,3 3 8 0,-4-1-6 16,1-1-7-16,2-1 10 0,-5-3-6 0,1 0 8 0,0-3 6 0,-3-2-6 15,2-4 4-15,1-2-5 0,-1 0 0 0,-2-4-5 32,1-5-1-32,-4-2 1 0,5-5 9 0,-4 0-10 15,0-3 8-15,-1-4-11 0,-1-3-10 0,3-3 8 0,1-3-20 16,0 0 13-16,0 0-43 0,-1 0-89 0,-14-8-79 15,9-2 5-15,-4-2-150 0</inkml:trace>
  <inkml:trace contextRef="#ctx0" brushRef="#br0" timeOffset="31413.32">18157 13772 213 0,'-5'4'-108'0,"0"0"65"0,-1 3 73 15,1 0 7-15,1-1-19 16,-3 1 2-16,1 1 8 0,1-1-7 0,-2 3-9 0,0 4 13 0,0-2-6 0,1 2 9 31,1-1-2-31,-3-2-14 0,-1 4 6 0,1 0-8 0,0 2-4 16,0 4 9-16,2-2-13 0,-4 0 14 15,-2 0-1-15,1 2-7 0,-1 1 10 0,1 4-13 16,0-1-7-16,2 4 14 0,1 0-11 0,-1 1 15 0,1 1 4 16,-4-1-8-16,0 2 17 0,-3 0-14 0,1 1 11 15,1-1 12-15,2 1-15 0,-1 0 16 0,-1 0-3 16,0 2-17-16,-4-1 16 0,2 1-18 0,-1-1 0 0,0-1 10 16,-1-1-15-16,0 1 15 0,0-3-6 0,0 1-11 0,1 1 15 0,-1-2-16 15,-2 0-9-15,1-3 13 16,1-2-16-16,-1-2 15 0,2-1 0 0,-2 0-3 15,2-1 6-15,6-3-8 0,-1-1-5 0,6-1 8 16,-4-3-9-16,-2-2 10 0,2 0 5 0,-2-5-8 16,3 1 13-16,-1-2-15 0,3 1-14 0,4-2 17 15,-2 0-17-15,4 0 17 0,-1 0-27 0,1 1-20 16,0-5-14-16,0 0-2 0,0 0-51 0,0 0-3 0,0 0-32 16,11-6 17-16,-5 0-12 0</inkml:trace>
  <inkml:trace contextRef="#ctx0" brushRef="#br0" timeOffset="31995.03">18659 14239 296 0,'6'-5'48'0,"-5"0"9"0,2 1-13 0,0-1 24 0,-1 0-40 0,0 2-21 16,-2 3-7-16,0 0-1 0,0 0-14 0,0 0 27 15,0-1 2-15,0 0 11 0,0 0 24 0,0 0 3 0,0 0 8 16,0 0-7-16,0 0-17 0,-1 0-3 0,0 0-19 15,1 1 13-15,-2 0-14 0,1 0-11 0,0 0 10 16,0 0-12-16,0 0-3 0,0 0 3 0,0 0-5 0,1 0 5 16,-1 0 0-16,-2 0-7 0,2 0 9 0,-18 11-8 15,14-7-2-15,1 2 13 0,-2 1-10 0,-2 3 11 16,2-2-6-16,-2 2-4 0,-2 3 5 0,2-3-4 16,-3 5-4-16,-1 1 10 0,0 0-7 15,-2 4 7-15,2-1-3 0,-4-1 0 0,0 1 5 0,-1 0-3 0,-1 2-7 16,-3-3 9-16,3 4-11 15,1-1 11-15,0 3 2 0,-3 1-5 0,0-2 15 0,0 5-14 16,-1 0 1-16,1-2 5 0,-2 1-9 0,0 0 9 0,-2-1 2 0,-1 0 5 16,-1 1 3-16,-1-2-4 0,0 2-11 15,-1-1 11-15,1-3-14 0,-1 1 12 0,1-3 0 0,0-3-6 16,7 2 6-16,2-1-9 16,-1 1-4-16,1-2 11 0,2 0-4 0,-1-2 7 15,2-3-9-15,4 1 6 0,-2-2-2 0,2-2 1 16,4-1-16-16,-4 0 0 0,5-2-10 0,-1-1 6 15,2 2-9-15,2-3-9 0,-2 0-3 0,2 2-5 0,2-3-16 16,-1 1 5-16,2-5-22 0,0 0 11 0,0 0-44 0,0 0 0 16,2 0 5-16,12 7-13 0,-8-8-42 0</inkml:trace>
  <inkml:trace contextRef="#ctx0" brushRef="#br0" timeOffset="32647.84">18863 14748 1 0,'4'-3'3'0,"-4"3"34"0,0 0 43 0,0-1 0 0,0 0 7 0,0 0-56 0,0 0 62 0,0 0-25 16,0 0 37-16,0 0-39 0,0 0-21 0,0 0 0 16,0 0-8-1,0 0-23-15,0 0 9 0,-6-14-21 0,8 11 18 0,-2 1-11 0,0 3-4 0,0 0 11 0,0 0-13 16,1 0-7-16,0 0 5 0,16-9-4 0,-9 9 4 31,-3-1 3-31,-1 0-6 0,1 2 3 0,-3-1-5 16,-1 3-6-16,-1-2 10 0,2 0-8 0,1 2 10 15,-3 0 4-15,4 2-6 0,-5-4 6 0,1-1-7 0,0 0-1 0,0 0 4 16,0 0-3-16,0 0 3 0,0 0-2 16,0 1 2-16,0 0 6 0,0 0-6 0,-1 0-13 15,0-1 20-15,0 0-16 0,1 0 18 0,-17 5 0 16,11-5 0-16,-1 2 13 0,4-1-10 0,-3 2 2 0,0 0 7 15,0 2-12-15,0 2 11 0,-3-1-4 0,1 2-15 16,-1-3 12-16,-2 4-15 0,4 2-6 0,-3-1 10 16,2 7-10-16,-4-4 10 0,1 6-3 0,3 1 2 15,-6-1 1-15,5 5-3 0,-6-5-15 0,0 3 18 16,4 3-9-16,-4 3 11 0,-1 0 3 0,-2 0-8 16,1-1 14-16,-3 2-14 0,1 0 3 0,1-1 10 0,-4 3-12 15,2 1 12-15,-4-2-8 0,0 5-2 0,-1-2 4 16,2-3-4-16,5 2 9 0,-5-4-10 0,7 1 5 15,-3-2-6-15,3-2-3 0,0-3 3 0,-4-2 1 0,7-1 2 16,-3-1-4-16,6-2 5 0,-2-5-11 16,1 1 7-16,2 3-11 0,1-4-28 0,0 1-8 0,1-1-10 15,0-6-52-15,2 2-32 0,1 3-33 0,3-4 6 16,-2-1-24-16</inkml:trace>
  <inkml:trace contextRef="#ctx0" brushRef="#br0" timeOffset="33161.43">19193 15219 150 0,'4'-7'20'0,"-2"4"79"0,-2 0 40 0,0 3-92 15,0 0-29-15,0 0-5 0,0 0-26 0,0 0 19 0,0 0-9 16,-11 2 5-16,7 3 15 15,-1-1-9-15,1-2 9 0,-1-1 33 0,2 0-20 0,-3 5 25 0,1-2-21 0,2 4-14 16,0 0 5-16,-2-3-12 0,2 3-13 0,-2-2 1 16,2-2-3-16,0 0 4 0,0 0 13 0,1 2-20 15,-2 3 14-15,0-2-18 0,1 0 3 0,-1 0 6 16,-1 0-7-16,0 1 7 0,-1 2 6 0,-1 0-6 16,-1 1 2-16,0 0-3 0,1 0-4 0,-2 4 6 15,1 0-4-15,-3 2 4 0,1 0-1 0,-3 0-3 16,1 2 8-16,-4-1-7 15,0 0-4-15,-4-1 7 0,0 2-6 0,-2 1 8 0,1-1 1 0,1 2-3 0,-1 2 7 16,5-1-8-16,0 0-19 0,-4-1 24 0,3 0-15 16,-1-1 20-16,-1 4-9 0,4-3 1 0,-3-1 5 15,2 1-6-15,-3 1-20 16,0 0 9-16,-1-2-14 0,3-2 14 0,1-2-14 16,2-1-61-16,1 0-16 0,0-5-13 0,1-2-15 0</inkml:trace>
  <inkml:trace contextRef="#ctx0" brushRef="#br0" timeOffset="33796.01">19294 15858 422 0,'-11'-7'66'0,"4"5"31"0,-3 0-4 0,4 2-28 0,1 0-73 0,-5 2 9 0,7 0-7 15,-1 0 8-15,4-2-6 0,0 0-3 0,0 0 2 0,-1 0-2 16,-16 7 2-16,13-6 20 0,-4 0-5 16,5 1 11-16,0 1-1 0,1 0 0 0,-1 1 6 0,2 2-7 15,-2-1-15-15,2 1 11 0,1 2-12 0,-5-1 13 16,3 2-3-16,-2 1-8 0,1 0 5 0,1 1-9 15,-4 0-4-15,1 0 7 0,0 1-5 0,-2-1 6 0,1 1-8 16,-1 0 5-16,-2 1-2 0,0 4 4 0,-2 3-13 16,-3-1 13-16,-1 2-12 0,1 0 13 0,-4-1-4 0,2 0-1 15,-3-2 6-15,-1-3-7 0,-25 18 1 16,44-32-23-16,-42 30 38 0,21-18-13 0,4-1-29 16,0-1-4-16,1-1-17 0,3 0-51 0,0-1-49 15,0 0-15-15</inkml:trace>
  <inkml:trace contextRef="#ctx0" brushRef="#br0" timeOffset="34065.75">19232 16288 641 0,'-5'0'65'0,"2"0"142"0,-5 2-190 15,3 3-19-15,-3 0-11 0,2 2 3 0,1 1 3 16,-3-1 2-16,2 2 5 0,-2-1-4 0,2-1-6 0,1 0 13 16,-3 0-12-16,4 0 13 0,-3 0-4 0,1 1-14 15,-2 1-19-15,-1-1-7 0,-1 0-100 0,-1 2-9 16</inkml:trace>
  <inkml:trace contextRef="#ctx0" brushRef="#br0" timeOffset="36824.9">19201 15915 421 0,'4'-13'63'0,"-2"2"45"0,-2 0 60 0,1 2-130 15,1 1 9-15,5 0-19 0,0 1-14 0,4 1 5 0,-4 0-1 16,2 0 5-16,-2 0 6 0,2-1-4 0,6 0-5 16,-2 0 24-16,4-2-12 0,4 1 16 0,2-2-10 0,2 1-22 15,0-2 7-15,2 2-13 0,-2 2-4 16,0-2-1-16,4 2 1 0,-2-1-1 0,1 1-4 0,-1 0-1 16,7 2-2-16,4-1 1 0,5-1-11 0,3 0 16 15,1-3-14-15,3 5 16 0,-1-3 1 0,-1 0-10 16,1 5 8-16,0-2-11 0,3 1-1 0,-3 2 6 15,3-2-7-15,-4 2 8 0,-1 1 4 0,-2 2-3 16,-5 0 5-16,-6 4-7 0,-2 1-10 0,-2 1 13 0,-4 2-7 16,-1 3 9-16,-1-1-4 0,-1 2-3 0,-7 0 3 15,0-2-5-15,-5 0-9 0,3-1 15 0,-2 1 0 16,0 0 7-16,-2 3-4 0,-2-4-4 0,3-1 1 16,-5-2-2-16,0 0-8 0,-3-1 15 0,-2-1-14 15,3 0 15-15,-3 0-2 0,4-1 2 0,-2-1 0 0,2-1-4 16,0 0-25-16,1-1-24 0,1 1-48 0,-2-2 11 15,3 0-121-15</inkml:trace>
  <inkml:trace contextRef="#ctx0" brushRef="#br0" timeOffset="37315.87">21011 15710 930 0,'6'-9'152'0,"-4"0"-119"0,1-1-14 0,-3 3 13 16,0 2-18-16,3-1-22 0,2 3 11 0,3-2-15 0,1-2 4 0,2 4 13 15,-3-3-12-15,5-3 14 0,1 4 5 0,-3-5 2 16,0 2 17-16,0 4-14 0,0-3-2 0,1 0-6 0,1-1-11 16,-2-4 7-16,-1 2 1 0,-1-2 0 0,-2 1 7 15,0-1-7-15,0 0-11 0,-3-2 10 16,1-2-8-16,-3-2 9 0,0 1-7 0,0 2 1 0,-4 1-2 15,0 2 0-15,0 0-5 0,-1 4 7 0,-2-1-6 16,-1 5 6-16,1 1 8 0,-3 2-15 0,2 3 9 16,-2 1-12-16,0 6 4 0,-4 0 2 0,3 3-3 0,0 4 4 15,0 2 8-15,3 3 1 16,-4 2 11-16,7 0-10 0,0 0 1 0,2 2 1 0,5 0-8 16,0-1 7-16,2 1-2 0,2-2 3 0,1 1 5 15,1 0-4-15,-1-2-6 0,6 1 7 0,-1 0-7 0,1-4 7 16,1-1-5-16,-5-1-2 0,1 0 0 0,-3 1-1 15,1 2 4-15,-2-1-6 0,-2 0 4 0,0 0-5 16,-1 0 8-16,-3 1-8 0,-2-2 2 0,-1 0-5 0,-4 1-11 0,1-2 16 16,-4 4-3-16,-3-5 7 15,2 2-8-15,-2-4 1 0,-2-2-2 0,0 1 1 0,0-3-17 0,1 1 16 16,-2-4-11-16,2-3 13 16,-2 2-16-16,5-5-16 0,-1-1-13 0,2-3-1 0,2-2-53 0,1-2-31 15,4-2-49-15,1-4 12 0,-2-4-84 0</inkml:trace>
  <inkml:trace contextRef="#ctx0" brushRef="#br0" timeOffset="37829.78">21450 15634 971 0,'0'-6'65'0,"2"1"41"0,-2-1-34 0,-2 2-53 0,7 4-4 0,-3 0-15 0,-1 3-29 16,6 2 29-16,-6 0-16 0,4 2 20 0,-3-2-5 15,2 1 14-15,1 1 7 16,1 0 0-16,1 5-2 0,-3-1-4 0,1 2-9 0,-4 1 5 16,4 1-4-16,3 4-4 0,-7-2 10 0,7 4-11 0,-7-3-11 0,-1 0 16 31,2 2-11-31,-1 0 15 0,3 3-1 0,-4-2-3 0,-3 0 7 0,-1-3-9 0,3 2-4 0,-5-4 8 16,3 1-3-16,-1-3 6 15,-1 1-6-15,3 0-4 0,-1-4 3 0,1 2-1 0,-1-7 21 0,-2 0-15 16,5 0 0-16,-5-5-6 0,4 2 1 0,1-3 8 15,0 0 11 1,0 0-6-16,0 0 2 0,0 0-1 0,-1-12 0 0,1 0 2 0,-3-6-9 0,-1 3-5 0,5-2-6 16,-3-3 5-16,7 1-13 0,-4-8 20 0,-1 0-8 15,4-2 14-15,-4-3-14 0,5 2 2 0,4 0-5 16,-5-1 5 0,5 2-6-16,1 2 0 0,-1 2 0 0,-1 4 1 15,2 3 4-15,0 5 3 0,0 4 9 0,0 0-7 0,-2 0-14 0,-5 3 21 0,3 2-13 0,-3 4 19 31,-1 3-18-31,3 2-10 0,-2-1 1 0,-1 2-3 16,5 3 10-16,-2 5-3 0,2-1-1 0,1 4 0 16,0 1 1-16,0-1 1 0,-3 3 0 0,3 1 0 15,0 0 5-15,-1 1-6 0,1-2 2 0,-1-2-2 0,1 1 5 16,-1 1-6-16,0-2 2 0,-3-1-4 0,2 1 5 16,-1-3-2-16,0-1-3 0,1-2 1 0,-3-1-1 0,2-3-36 15,-2 1-19-15,2-3-8 0,-4-2-72 0,-1-4-31 16,0 0-80-16,0 0 24 0,0 0-125 0</inkml:trace>
  <inkml:trace contextRef="#ctx0" brushRef="#br0" timeOffset="37981.87">21422 15903 1144 0,'-8'-8'79'0,"1"0"62"0,4 3-71 0,-2 1-51 15,5 4-3-15,0 0-12 0,0 0-22 0,0 0 8 0,9-11-15 0,3 7 13 16,1-2-7-16,7 1 0 0,1-2-2 15,0 0-2-15,4 0-23 0,1-3-27 0,4 2-47 16,3-2 10-16,-5-2-117 0</inkml:trace>
  <inkml:trace contextRef="#ctx0" brushRef="#br0" timeOffset="38315.11">21846 15567 996 0,'1'1'114'0,"-1"-1"-69"16,0 0-7-16,-1 8-17 15,2-1-19-15,3 7-6 0,1-1-2 0,-1 2 0 0,0 1 17 0,0 0 5 16,0 3 10-16,4 0-7 0,-3 2 6 0,4-1-3 16,-5 0-4-16,3 1 2 0,1-2 1 0,-2 0-8 15,4 2 3-15,-6 0-5 16,4 0-11-16,4 0 8 0,-4-1-13 0,-2-3 11 0,1 3 0 16,-3-7-2-16,2 2 9 0,1-5-9 0,-2-1 7 0,-3-2-1 0,1-2 2 15,-3-5-1-15,0 0 7 0,0 0 10 16,0 0 11-16,0 1-2 0,0-1 18 15,0 0 3-15,11-3-11 0,-10-9 9 0,2 0-26 0,0-6-9 16,-2-2 2-16,0-1-4 0,3-2-7 0,-1-2-3 16,0-3 0-16,-2 0 1 0,0-1-5 0,2 1-1 0,-2-5-4 0,3 2 2 15,-1 1-2-15,0-1 1 0,2 7-3 0,-1 1 2 16,2 1-10-16,1 4-17 0,-3 2-2 0,1 3-8 16,-2 3-32-16,2 2-19 0,-3 2-26 0,0 1 5 15,1 2-64-15,-1 1-154 0,1 2-4 0</inkml:trace>
  <inkml:trace contextRef="#ctx0" brushRef="#br0" timeOffset="38696.54">21216 16362 681 0,'-5'0'111'0,"1"1"-75"0,0 0-9 0,4-1-17 0,0 0-13 0,0 0 10 0,4 2-3 16,3-2 11-16,0 0 28 0,3-1 17 15,-1-1 13-15,3-1-5 0,1-1-11 0,3 1-2 0,3 1-15 0,2-1 12 0,3 0-16 16,1 1-11-16,3-3 5 15,3 1-5-15,3 0 6 0,5 0-5 0,2 0-6 0,2-1 3 0,4 0 2 16,-8 1-11-16,1-1 5 0,-4 0-9 0,-2 2-8 0,-1 1 7 16,0-1-5-16,0 1 5 15,0-1-6-15,-2 1-2 0,-6-1 2 0,-2 0-1 0,-2 0 12 0,0 0-30 32,-1 1-4-32,-3-1-10 0,0 1-8 0,-4 0-31 15,-4 0-6-15,0 1-14 0,-2-1-35 0,-3 1-36 16,-3-1-66-16,-1-1 23 0,-3 2-49 0</inkml:trace>
  <inkml:trace contextRef="#ctx0" brushRef="#br0" timeOffset="38917.25">21276 16450 503 0,'-17'10'78'0,"0"-4"111"0,-2 2 12 0,-2-2-56 15,4 4-89-15,-1 0-32 0,5 0-14 0,8 0 3 16,1 0-4-16,5-1 4 0,-1-3 14 0,4-2-8 15,4-2 19-15,6 0 8 0,5 0-9 0,5-1 9 0,4-3-21 16,2-2-8-16,4 0 0 0,7 3-2 0,3-2 2 16,8-1-17-16,6-4 1 0,8-6-4 0,5-1 3 0,5-1 3 15,0 2-1-15,4 1 1 0,3-1 5 0,2 3-13 16,-5-2 4-16,-1 2-9 0,-7 3-1 16,6 2-51-16,1 2-80 0,-1 1-3 0,-5 1-363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25291-8C09-47C7-9E7A-FA844C65C8BA}" type="datetimeFigureOut">
              <a:rPr lang="en-IN" smtClean="0"/>
              <a:t>25-09-2025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F7048-C145-4133-A8AD-470C9AA962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4035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F7048-C145-4133-A8AD-470C9AA96246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0780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1F7048-C145-4133-A8AD-470C9AA96246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7200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D619F0-B747-FC82-539E-3D7E21AD0A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C4BC20-3F64-1AC1-8E7B-5998030F66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7694B8-E220-D7DF-6709-617684EDF4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0D3728-A66B-4C6F-BDAC-16EE9FEAF6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43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C5A1CE-7D29-AAF1-1383-CA97FDEB1D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9EB225-9726-5962-1067-DA01A6D016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561D1D-5F2A-87E4-FD49-EC5366A063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73F00A-0D51-447A-83EF-762BC8633E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992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D2B987-1622-3C21-BC16-EB0679653F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3BA3BE-68BD-2976-3774-8975D2BDF2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D0AFFC-6404-DD8E-2298-2C9B6AD956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0D578-B0BC-4C18-8392-530995DFDC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367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08A9F2-DB48-5470-E683-6E32096AC8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BBC03F-857F-5EC4-B5BF-8E8736FF01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E9DA50-F197-BB24-E5DD-9848CD8862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B7B440-F970-4EA6-9752-B13A133326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4318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77DD0C6-91C8-AE6D-D0A1-4766AE28A3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8C4FF49-B0AD-2362-D097-4AC8D59156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4C319AC-DA66-B72C-C96B-65917C61D1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37336B-6894-4C5B-AEDC-B5DF5038F3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0209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0A0ECD-5269-91FE-2995-F9DC10E4A1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C68F920-6822-5F94-C044-0DE5234A31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63BDB3-2ED3-84B0-4407-7017C8D9D6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D15A5F-D7C4-486B-9E07-5F8D4122F9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9159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869EE40-195A-76E2-5620-08BEA165C0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310C1C5-2E2E-6215-22BA-53D7030DEE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1BC422-9372-DCDB-D9EB-D43549422A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0CCBF5-809D-4FF2-AE53-1BF404522D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12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6301BF-3021-2586-FC95-40E524F2ED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E3DF88-4746-904C-9299-DF579ECFEA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C85704-B6FA-8CCC-319B-AD249C8A2F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EA0B4-4BAF-47BE-801B-A2271B82D1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5868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60D33F-7F81-D1C9-DE0A-5D02525C13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058203-35ED-A01C-8A0F-F70816B6FF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33024A-9066-8EB9-A9CB-1980C4CB97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95195-05B7-4C20-A271-78017F93E5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363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06E06E-5B32-9B59-5317-B76076EF11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16512F-208B-2606-42E6-55C01C02A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6F09EF-EE46-A2A3-107C-0B6B8169A0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BC89D1-9BEF-4A1D-A10F-95FCBAC3B8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3241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2F6CA8-CCAA-13E6-C936-219F7A3B41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0D40DF-CA3F-4CBE-F844-5BB52D1001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E8A4BE-08B4-6CF9-D3F5-A6D656D0F9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8ED7F-4E1E-4CC9-B933-2D0C1725E7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555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0ECD8-DD5F-568F-E78D-E501D282D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646E3-7FE5-0A36-9436-4646E9C828C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3E258-8AA8-EBA6-0A74-5BB41A644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C5EC45-27F3-46A8-F758-F0DDEBCDBB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26515-E616-5A83-3F79-43568EA84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C8B1DD-C293-FF9A-AF27-BE68EED6C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FEA93F-34E7-431F-BF83-5E8DAAA2BA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396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538689A-A067-6DD9-3E86-6DAA5C509C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36D6F20-8A97-795C-19F4-84DBF6293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E87994F-5E91-1D7B-BAF4-CC9EA8F05FF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E6573DA-6A09-9478-3182-6746D455A21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CF7CE9B-E22C-E650-FD81-16FDC7E629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093D776-5805-482A-B15D-A9CDA7B6D7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customXml" Target="../ink/ink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4.wmf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5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0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5.png"/><Relationship Id="rId3" Type="http://schemas.openxmlformats.org/officeDocument/2006/relationships/image" Target="../media/image30.wmf"/><Relationship Id="rId7" Type="http://schemas.openxmlformats.org/officeDocument/2006/relationships/image" Target="../media/image32.wmf"/><Relationship Id="rId12" Type="http://schemas.openxmlformats.org/officeDocument/2006/relationships/image" Target="../media/image4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34.w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33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40.wmf"/><Relationship Id="rId2" Type="http://schemas.openxmlformats.org/officeDocument/2006/relationships/image" Target="../media/image35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image" Target="../media/image4.png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4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43.wmf"/><Relationship Id="rId4" Type="http://schemas.openxmlformats.org/officeDocument/2006/relationships/oleObject" Target="../embeddings/oleObject1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6.wmf"/><Relationship Id="rId7" Type="http://schemas.openxmlformats.org/officeDocument/2006/relationships/image" Target="../media/image48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8.wmf"/><Relationship Id="rId7" Type="http://schemas.openxmlformats.org/officeDocument/2006/relationships/image" Target="../media/image50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>
            <a:extLst>
              <a:ext uri="{FF2B5EF4-FFF2-40B4-BE49-F238E27FC236}">
                <a16:creationId xmlns:a16="http://schemas.microsoft.com/office/drawing/2014/main" id="{4B75280A-4801-D568-C8A1-7A4AF87988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304800"/>
            <a:ext cx="7924800" cy="533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Analysis of Centrifugal Compressors 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701DCAF7-DFE5-D724-BEE0-310F8B6F5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985" y="5519582"/>
            <a:ext cx="829310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FF9900"/>
                </a:solidFill>
                <a:latin typeface="Harlow Solid Italic" panose="04030604020F02020D02" pitchFamily="82" charset="0"/>
              </a:rPr>
              <a:t>Best Suited for </a:t>
            </a:r>
            <a:r>
              <a:rPr lang="en-US" altLang="en-US" sz="3200" dirty="0">
                <a:solidFill>
                  <a:srgbClr val="FF0000"/>
                </a:solidFill>
                <a:latin typeface="Harlow Solid Italic" panose="04030604020F02020D02" pitchFamily="82" charset="0"/>
              </a:rPr>
              <a:t>Low Volume Flow Rates </a:t>
            </a:r>
            <a:r>
              <a:rPr lang="en-US" altLang="en-US" sz="3200" dirty="0">
                <a:solidFill>
                  <a:srgbClr val="FF9900"/>
                </a:solidFill>
                <a:latin typeface="Harlow Solid Italic" panose="04030604020F02020D02" pitchFamily="82" charset="0"/>
              </a:rPr>
              <a:t>and High Compression Ratio…. </a:t>
            </a: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01406D0C-7A42-6E67-1F57-71A1B24C160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733800"/>
            <a:ext cx="6400800" cy="1447800"/>
          </a:xfrm>
          <a:noFill/>
        </p:spPr>
        <p:txBody>
          <a:bodyPr/>
          <a:lstStyle/>
          <a:p>
            <a:pPr eaLnBrk="1" hangingPunct="1"/>
            <a:endParaRPr lang="en-US" altLang="en-US" sz="1600" i="1"/>
          </a:p>
          <a:p>
            <a:pPr eaLnBrk="1" hangingPunct="1"/>
            <a:r>
              <a:rPr lang="en-US" altLang="en-US" sz="1600" b="1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/>
              <a:t>Professor</a:t>
            </a:r>
          </a:p>
          <a:p>
            <a:pPr eaLnBrk="1" hangingPunct="1"/>
            <a:r>
              <a:rPr lang="en-US" altLang="en-US" sz="1600" i="1"/>
              <a:t>Mechanical Engineering Department</a:t>
            </a:r>
          </a:p>
        </p:txBody>
      </p:sp>
      <p:pic>
        <p:nvPicPr>
          <p:cNvPr id="46089" name="Rectangle 19458">
            <a:extLst>
              <a:ext uri="{FF2B5EF4-FFF2-40B4-BE49-F238E27FC236}">
                <a16:creationId xmlns:a16="http://schemas.microsoft.com/office/drawing/2014/main" id="{9F5F3BD4-1BC3-382E-8701-21A364130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6002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grpSp>
        <p:nvGrpSpPr>
          <p:cNvPr id="1032" name="Group 8">
            <a:extLst>
              <a:ext uri="{FF2B5EF4-FFF2-40B4-BE49-F238E27FC236}">
                <a16:creationId xmlns:a16="http://schemas.microsoft.com/office/drawing/2014/main" id="{CFE3729B-697C-FD8A-5B25-E487E0E9197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3" name="Group 9">
              <a:extLst>
                <a:ext uri="{FF2B5EF4-FFF2-40B4-BE49-F238E27FC236}">
                  <a16:creationId xmlns:a16="http://schemas.microsoft.com/office/drawing/2014/main" id="{855E6460-0A7D-CBE8-233A-253FBD9DBF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3" name="Rectangle 10">
                <a:extLst>
                  <a:ext uri="{FF2B5EF4-FFF2-40B4-BE49-F238E27FC236}">
                    <a16:creationId xmlns:a16="http://schemas.microsoft.com/office/drawing/2014/main" id="{1A025DEF-8009-9FDF-5CDE-61E2360CEB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44" name="Rectangle 11">
                <a:extLst>
                  <a:ext uri="{FF2B5EF4-FFF2-40B4-BE49-F238E27FC236}">
                    <a16:creationId xmlns:a16="http://schemas.microsoft.com/office/drawing/2014/main" id="{8146ACEB-0DB6-C3BB-0D8C-6F9F71EF7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034" name="Group 12">
              <a:extLst>
                <a:ext uri="{FF2B5EF4-FFF2-40B4-BE49-F238E27FC236}">
                  <a16:creationId xmlns:a16="http://schemas.microsoft.com/office/drawing/2014/main" id="{48098706-F4E9-5D92-5CA1-A6B3AD1781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1" name="Rectangle 13">
                <a:extLst>
                  <a:ext uri="{FF2B5EF4-FFF2-40B4-BE49-F238E27FC236}">
                    <a16:creationId xmlns:a16="http://schemas.microsoft.com/office/drawing/2014/main" id="{A942E9D8-325B-8C81-AB86-818AD5197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42" name="Rectangle 14">
                <a:extLst>
                  <a:ext uri="{FF2B5EF4-FFF2-40B4-BE49-F238E27FC236}">
                    <a16:creationId xmlns:a16="http://schemas.microsoft.com/office/drawing/2014/main" id="{3CE2F39A-FDCD-88B5-F7FA-7ACB36AD83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035" name="Group 15">
              <a:extLst>
                <a:ext uri="{FF2B5EF4-FFF2-40B4-BE49-F238E27FC236}">
                  <a16:creationId xmlns:a16="http://schemas.microsoft.com/office/drawing/2014/main" id="{843CEAF8-1A35-7426-8AA9-DA934BAE8A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39" name="Rectangle 16">
                <a:extLst>
                  <a:ext uri="{FF2B5EF4-FFF2-40B4-BE49-F238E27FC236}">
                    <a16:creationId xmlns:a16="http://schemas.microsoft.com/office/drawing/2014/main" id="{5426E87A-B151-9E25-6D8C-9A353421A3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40" name="Rectangle 17">
                <a:extLst>
                  <a:ext uri="{FF2B5EF4-FFF2-40B4-BE49-F238E27FC236}">
                    <a16:creationId xmlns:a16="http://schemas.microsoft.com/office/drawing/2014/main" id="{8916810C-566B-FA96-8862-D1A5878731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036" name="Group 18">
              <a:extLst>
                <a:ext uri="{FF2B5EF4-FFF2-40B4-BE49-F238E27FC236}">
                  <a16:creationId xmlns:a16="http://schemas.microsoft.com/office/drawing/2014/main" id="{DDBA435B-0971-DF93-AE9D-37BB6262AB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7" name="Rectangle 19">
                <a:extLst>
                  <a:ext uri="{FF2B5EF4-FFF2-40B4-BE49-F238E27FC236}">
                    <a16:creationId xmlns:a16="http://schemas.microsoft.com/office/drawing/2014/main" id="{6F485992-2C33-E0B8-5302-C629B4034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38" name="Rectangle 20">
                <a:extLst>
                  <a:ext uri="{FF2B5EF4-FFF2-40B4-BE49-F238E27FC236}">
                    <a16:creationId xmlns:a16="http://schemas.microsoft.com/office/drawing/2014/main" id="{5752A808-FA0B-4FA0-DD33-866E4A6DDF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96111D8-DFF5-9E96-E3B7-A75A955C7427}"/>
                  </a:ext>
                </a:extLst>
              </p:cNvPr>
              <p:cNvSpPr txBox="1"/>
              <p:nvPr/>
            </p:nvSpPr>
            <p:spPr>
              <a:xfrm>
                <a:off x="3981382" y="2397345"/>
                <a:ext cx="2669689" cy="13566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  <m:sup>
                              <m:f>
                                <m:f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96111D8-DFF5-9E96-E3B7-A75A955C7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382" y="2397345"/>
                <a:ext cx="2669689" cy="13566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FECFB-2580-7E25-79D0-12342E8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274638"/>
            <a:ext cx="6172199" cy="834199"/>
          </a:xfrm>
        </p:spPr>
        <p:txBody>
          <a:bodyPr/>
          <a:lstStyle/>
          <a:p>
            <a:r>
              <a:rPr lang="en-US" sz="2800" dirty="0"/>
              <a:t>Advances in High Performance  Jet Engines</a:t>
            </a:r>
            <a:endParaRPr lang="en-IN" sz="2800" dirty="0"/>
          </a:p>
        </p:txBody>
      </p:sp>
      <p:pic>
        <p:nvPicPr>
          <p:cNvPr id="4098" name="Picture 2" descr="Turbofan OPR Growth vs Time">
            <a:extLst>
              <a:ext uri="{FF2B5EF4-FFF2-40B4-BE49-F238E27FC236}">
                <a16:creationId xmlns:a16="http://schemas.microsoft.com/office/drawing/2014/main" id="{C25DA6F4-D7F0-DEEA-A24D-FB549763B6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7000" contras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4" y="1113457"/>
            <a:ext cx="8443432" cy="559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D9D9B0C-FFD9-9932-D020-EF498AB3C35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98552F12-52B5-B259-32B5-56BC8239FA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2044E601-5E81-9482-42C3-60851CB8D1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3230161E-582E-811C-6D92-58104508EF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32A90C0A-BB1B-F515-B51B-CAF9B87BCB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663B835-6C52-76D2-79FC-95C5E349A0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5FD4D1DA-2D3D-2463-9A26-9C5BD7B2F9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903FB06C-6D1D-9FA7-EB99-DB4691E437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CAA35AC0-F261-B68C-8BE8-EA4BD6E5E4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CEEB28D6-762A-4B34-861E-895A363454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F4A429B2-03D1-8775-7104-4E233DA13F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E8F3A044-0F9A-9E87-E552-FB261A08C8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3923345-11A9-6654-27B8-4EDA91D80B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81D6D8D-6571-4199-7F48-D8EB86E998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12213C6-CFF4-65D0-D553-EA4EEA5CAA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46316D1C-3B15-0049-F1FA-1D6502D055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CB1AC6FE-41F1-6010-4794-594A33CDBE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902221F1-1C19-818A-A59C-627BF24899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24E5CC-85DC-07A8-DAE6-AB7D80E703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097608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itle 1">
            <a:extLst>
              <a:ext uri="{FF2B5EF4-FFF2-40B4-BE49-F238E27FC236}">
                <a16:creationId xmlns:a16="http://schemas.microsoft.com/office/drawing/2014/main" id="{1D85536C-BC9B-D20F-0CCA-F03AC57AA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5670" y="294268"/>
            <a:ext cx="5275001" cy="838200"/>
          </a:xfrm>
        </p:spPr>
        <p:txBody>
          <a:bodyPr/>
          <a:lstStyle/>
          <a:p>
            <a:r>
              <a:rPr lang="en-I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World’s Most Powerful Engine : </a:t>
            </a:r>
            <a:r>
              <a:rPr lang="en-US" sz="2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GE9X</a:t>
            </a:r>
            <a:endParaRPr lang="en-I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7" name="AutoShape 2" descr="http://www.geaviation.com/engines/img/thumb-ge90.jpg">
            <a:extLst>
              <a:ext uri="{FF2B5EF4-FFF2-40B4-BE49-F238E27FC236}">
                <a16:creationId xmlns:a16="http://schemas.microsoft.com/office/drawing/2014/main" id="{81765F31-AEF5-947E-79AF-71AA2F70DE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I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9CC27-940E-7E79-04BD-897CB4C5C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0300" y="1744145"/>
            <a:ext cx="4813699" cy="1234341"/>
          </a:xfrm>
        </p:spPr>
        <p:txBody>
          <a:bodyPr/>
          <a:lstStyle/>
          <a:p>
            <a:r>
              <a:rPr lang="en-IN" altLang="en-US" sz="2400" b="1" dirty="0"/>
              <a:t>Overall pressure ratio:</a:t>
            </a:r>
            <a:r>
              <a:rPr lang="en-IN" altLang="en-US" sz="2400" dirty="0"/>
              <a:t> 60</a:t>
            </a:r>
          </a:p>
          <a:p>
            <a:r>
              <a:rPr lang="en-IN" altLang="en-US" sz="2400" b="1" dirty="0"/>
              <a:t>Thrust-to-weight ratio:</a:t>
            </a:r>
            <a:r>
              <a:rPr lang="en-IN" altLang="en-US" sz="2400" dirty="0"/>
              <a:t> 6.3 </a:t>
            </a:r>
          </a:p>
          <a:p>
            <a:endParaRPr lang="en-IN" alt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2EED4E-4E29-3A62-BC32-A73AA0348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83" y="4573459"/>
            <a:ext cx="83880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b="0" dirty="0"/>
              <a:t>The GE9X engine for the Boeing 777X has been recognized by the Guinness Book of World Records as the most powerful commercial aircraft jet engine (test performance) after reaching 584 </a:t>
            </a:r>
            <a:r>
              <a:rPr lang="en-US" b="0" dirty="0" err="1"/>
              <a:t>kN</a:t>
            </a:r>
            <a:r>
              <a:rPr lang="en-US" b="0" dirty="0"/>
              <a:t> of thrust.</a:t>
            </a:r>
            <a:endParaRPr lang="en-IN" altLang="en-US" b="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34FAAF-09FF-29F9-AD80-F4EAAEA088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72EFD49-41BB-D310-0D70-680D51DAF6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B3CACE3-B1FF-AA49-04A5-CB9B0750EF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FC1F6ED-71DC-6D6E-952E-1898D3C71C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B69BBF5-9251-7AB5-B076-489DDA287D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EA17379-DCB8-22E0-3810-9E259F5E31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62C4611-5AB6-7E67-7ECB-A0CB5955F3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C8994438-E966-A505-198C-6FA0268F22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D366B633-5CE1-6252-B446-D40691D8B3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5C62115E-F45F-6407-0950-C7FA508A14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9F1572C-7EF6-8778-3EF4-5FBBED7390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87240B31-77E9-EA31-9FA0-0DE37E66D0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DDFD0BE-84E0-C781-B122-4283874983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5B6C14D-5D8C-44E3-38E2-10385B7DEF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7850D7F-9030-4592-97E9-1930E6ED6C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6AAB4239-6715-E370-ECEE-ABE89DC7C4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DD33E930-C63B-2703-CFC6-8966320745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6973226C-5EC4-0110-9CCE-B17A2E21BE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D78B687-0711-21B5-C580-0671347E3E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GE9X - MTU Aero Engines">
            <a:extLst>
              <a:ext uri="{FF2B5EF4-FFF2-40B4-BE49-F238E27FC236}">
                <a16:creationId xmlns:a16="http://schemas.microsoft.com/office/drawing/2014/main" id="{28C7CFB4-981D-CFC4-3C48-1FE0ADE4E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25" y="1249181"/>
            <a:ext cx="398145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urbofan Engines - an overview | ScienceDirect Topics">
            <a:extLst>
              <a:ext uri="{FF2B5EF4-FFF2-40B4-BE49-F238E27FC236}">
                <a16:creationId xmlns:a16="http://schemas.microsoft.com/office/drawing/2014/main" id="{2885EC40-F284-30E4-F8A0-246199CB6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47" y="1652871"/>
            <a:ext cx="8361799" cy="474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id="{5C8C81DD-34CB-644D-120F-C4C914325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2800" dirty="0"/>
              <a:t>Multistage Hybrid Compressor </a:t>
            </a:r>
          </a:p>
        </p:txBody>
      </p:sp>
      <p:pic>
        <p:nvPicPr>
          <p:cNvPr id="25603" name="Picture 6" descr="http://www.free-ed.net/sweethaven/MechTech/Aviation/fig0310.gif">
            <a:extLst>
              <a:ext uri="{FF2B5EF4-FFF2-40B4-BE49-F238E27FC236}">
                <a16:creationId xmlns:a16="http://schemas.microsoft.com/office/drawing/2014/main" id="{A8E71AD4-AC9E-9B4E-9E2F-A9EAF08F4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51" y="1340950"/>
            <a:ext cx="7451972" cy="535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53B0F7E-0360-A13E-552B-5E14E5D2562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D8935FB-0A18-777A-9BFF-37FA9DE81A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AD0A815-9936-7BCB-338F-F02A87CCB5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84185C9-EBBB-9E6B-FED9-7C60CAF542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5D988FE-340F-97BD-DF69-9B07EC5942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5A581C6-F324-7F44-287E-B5BE2DF34F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1F86278-29EF-7160-4042-A9A809768F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7875C57-A1E7-3027-DDF8-68EAF1108C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B134A56-28B7-10BB-2A94-60EE90B978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6A54CAA-44BC-868C-4B58-7AFC71E753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C559CB6-C826-0C89-E700-F1F64F871C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4CF0199-A51E-4994-2166-4DC7E5857F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E63D190-E1F0-D641-376D-F903884B25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800701F-23A7-2B15-EC65-7D4C48A50A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747E953-DF8B-67A6-4CB8-A49D28112B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02157CF-075D-01B1-D5D9-F3A634D8B6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1017524-954E-284D-A5B2-C5F2F3E83B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C577D8A-D891-6846-7379-148F1704A9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7C51476-38CE-F8EE-7A7D-2F8EB18F97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2364E77-BF59-CBB2-68E9-72F51B284850}"/>
                  </a:ext>
                </a:extLst>
              </p14:cNvPr>
              <p14:cNvContentPartPr/>
              <p14:nvPr/>
            </p14:nvContentPartPr>
            <p14:xfrm>
              <a:off x="3171240" y="1383480"/>
              <a:ext cx="5484600" cy="35726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2364E77-BF59-CBB2-68E9-72F51B28485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61880" y="1374120"/>
                <a:ext cx="5503320" cy="3591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itle 2">
            <a:extLst>
              <a:ext uri="{FF2B5EF4-FFF2-40B4-BE49-F238E27FC236}">
                <a16:creationId xmlns:a16="http://schemas.microsoft.com/office/drawing/2014/main" id="{4CC87DAC-F535-6613-E79B-AE810413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638"/>
            <a:ext cx="8229600" cy="730249"/>
          </a:xfrm>
        </p:spPr>
        <p:txBody>
          <a:bodyPr/>
          <a:lstStyle/>
          <a:p>
            <a:r>
              <a:rPr lang="en-US" altLang="en-US" sz="2800" dirty="0"/>
              <a:t>Centrifugal  Compressor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D879DD-F277-2B79-B935-036C5D06070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28C9C45-57E2-52DE-A67E-6AD9915125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8E1693B-69E4-1DBE-8028-99830E4A4A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2748C4F-9501-98C1-38A0-543C686228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C7F24A9-B749-F3E8-DC5D-6A6E28CC6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A1CD8EC-74D7-5A04-F9EC-A72AF90FBE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1D4407F-5DAF-1AC3-8484-C68A687126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7B5F092-6AF4-64AC-FC43-E333A07DD5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135F0E0-7083-662D-354B-45FDB41800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48F325E-421D-6E3A-9B9B-63A23A1943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C1214B7-107D-BC43-566E-C1685458EF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DC62B77-F730-15FD-E116-D37AC0B091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88D3624-9E72-9FD9-D6D0-EDEF70F41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F26B3ED-49BF-8488-6C82-4DCFAA2FC6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0B1D4BD-2BC6-EE95-CA71-A59C4D9DE6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48141F3-2609-5EA6-9553-C0BDFFD222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608890D-9EC1-9B92-CF09-839D2F020A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A191D38-C068-C9E1-61F0-00DD633DA0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0DD1A3-AF5F-6DDC-1C5C-DFD4D0F10E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141F4186-8EF8-A2E5-177E-923C87506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4768" y="2209800"/>
            <a:ext cx="2187988" cy="40588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6ED4942-4660-4FCC-F4ED-63481DFC3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2209800"/>
            <a:ext cx="2866071" cy="44958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73E6BFE-80C7-50B7-0794-3343A6A638C3}"/>
              </a:ext>
            </a:extLst>
          </p:cNvPr>
          <p:cNvSpPr txBox="1"/>
          <p:nvPr/>
        </p:nvSpPr>
        <p:spPr>
          <a:xfrm>
            <a:off x="1460421" y="1600200"/>
            <a:ext cx="2273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Impellers/Rotor</a:t>
            </a:r>
            <a:endParaRPr lang="en-IN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390CA9-F511-9CB3-5159-B0E2D5425943}"/>
              </a:ext>
            </a:extLst>
          </p:cNvPr>
          <p:cNvSpPr txBox="1"/>
          <p:nvPr/>
        </p:nvSpPr>
        <p:spPr>
          <a:xfrm>
            <a:off x="4362176" y="1271969"/>
            <a:ext cx="43464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Sectional View of A Centrifugal Compressor</a:t>
            </a:r>
            <a:endParaRPr lang="en-IN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5A63730-6361-7C57-9F8A-A3AB2BAB5619}"/>
                  </a:ext>
                </a:extLst>
              </p14:cNvPr>
              <p14:cNvContentPartPr/>
              <p14:nvPr/>
            </p14:nvContentPartPr>
            <p14:xfrm>
              <a:off x="2508120" y="2067840"/>
              <a:ext cx="5620320" cy="43646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5A63730-6361-7C57-9F8A-A3AB2BAB561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98760" y="2058480"/>
                <a:ext cx="5639040" cy="438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97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itle 2">
            <a:extLst>
              <a:ext uri="{FF2B5EF4-FFF2-40B4-BE49-F238E27FC236}">
                <a16:creationId xmlns:a16="http://schemas.microsoft.com/office/drawing/2014/main" id="{4CC87DAC-F535-6613-E79B-AE810413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4074" y="325626"/>
            <a:ext cx="5257800" cy="730249"/>
          </a:xfrm>
        </p:spPr>
        <p:txBody>
          <a:bodyPr/>
          <a:lstStyle/>
          <a:p>
            <a:r>
              <a:rPr lang="en-US" altLang="en-US" sz="2800" dirty="0"/>
              <a:t>Anatomy of A Centrifugal  Compressor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D879DD-F277-2B79-B935-036C5D06070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28C9C45-57E2-52DE-A67E-6AD9915125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8E1693B-69E4-1DBE-8028-99830E4A4A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2748C4F-9501-98C1-38A0-543C686228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C7F24A9-B749-F3E8-DC5D-6A6E28CC6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A1CD8EC-74D7-5A04-F9EC-A72AF90FBE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1D4407F-5DAF-1AC3-8484-C68A687126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7B5F092-6AF4-64AC-FC43-E333A07DD5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135F0E0-7083-662D-354B-45FDB41800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48F325E-421D-6E3A-9B9B-63A23A1943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C1214B7-107D-BC43-566E-C1685458EF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DC62B77-F730-15FD-E116-D37AC0B091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88D3624-9E72-9FD9-D6D0-EDEF70F41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F26B3ED-49BF-8488-6C82-4DCFAA2FC6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0B1D4BD-2BC6-EE95-CA71-A59C4D9DE6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48141F3-2609-5EA6-9553-C0BDFFD222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608890D-9EC1-9B92-CF09-839D2F020A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A191D38-C068-C9E1-61F0-00DD633DA0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0DD1A3-AF5F-6DDC-1C5C-DFD4D0F10E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FCB3C6-8EA0-8218-5AAF-D2971BF73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78" y="1393450"/>
            <a:ext cx="7162800" cy="523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40068-555D-2D7F-BFB9-A85909482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98" name="Picture 2">
            <a:extLst>
              <a:ext uri="{FF2B5EF4-FFF2-40B4-BE49-F238E27FC236}">
                <a16:creationId xmlns:a16="http://schemas.microsoft.com/office/drawing/2014/main" id="{018F33EA-4C8C-8611-0244-4E8A8FB51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92" y="1219200"/>
            <a:ext cx="6949016" cy="521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805C312-AF4E-1319-4625-06E3E32DA12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7D2EBC4-C543-C890-3628-6150FD2F08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E5A9342-2369-F879-32EA-9F88971F65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3BF594E-202F-4765-6BB3-7CAE173A32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62FAEE0-341B-C640-A8A6-6EFFF3A1C3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B820115-9B2C-5676-5E6C-DA7FECD58A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3F0F211-184C-C34B-D50C-3D9799E398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EF72D48A-1D7C-F346-B12A-FAFF0519AA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300F5EE-6B4C-C512-5EEE-4C9D874587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DEB0B80-2E00-C24A-322C-36CD2D2DD3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5349C92-F601-268A-864E-1FE0B53E83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2EA5ADC-FB83-8C40-AECA-3E9CA72D98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9AD3DEB-4598-83AD-24C7-345D02465C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BEE1067-EF0D-59B4-6997-B776668363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2BBCD44-20C3-4381-956E-AF47D3AF53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E142219-B557-0F89-8E1B-BFA2EC902A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647BCF6-3960-F370-34A3-222D21CC63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CC78246-8F8A-941C-21AD-5D0256E848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D054B97-B022-E26A-0F9C-FC0EA082AF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48225465-AAAF-6040-A69C-23DC8479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7038"/>
            <a:ext cx="8229600" cy="563562"/>
          </a:xfrm>
        </p:spPr>
        <p:txBody>
          <a:bodyPr/>
          <a:lstStyle/>
          <a:p>
            <a:r>
              <a:rPr lang="en-US" sz="2800" dirty="0"/>
              <a:t>Impeller &amp; Diffuser Pair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241233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>
            <a:extLst>
              <a:ext uri="{FF2B5EF4-FFF2-40B4-BE49-F238E27FC236}">
                <a16:creationId xmlns:a16="http://schemas.microsoft.com/office/drawing/2014/main" id="{1C2AA2A4-AC80-2466-4ED0-66C21BA385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350837"/>
            <a:ext cx="7772400" cy="715963"/>
          </a:xfrm>
        </p:spPr>
        <p:txBody>
          <a:bodyPr/>
          <a:lstStyle/>
          <a:p>
            <a:r>
              <a:rPr lang="en-US" altLang="en-US" sz="2800" dirty="0"/>
              <a:t>Simple Centrifugal Compressor</a:t>
            </a:r>
          </a:p>
        </p:txBody>
      </p:sp>
      <p:sp>
        <p:nvSpPr>
          <p:cNvPr id="897027" name="Rectangle 3">
            <a:extLst>
              <a:ext uri="{FF2B5EF4-FFF2-40B4-BE49-F238E27FC236}">
                <a16:creationId xmlns:a16="http://schemas.microsoft.com/office/drawing/2014/main" id="{95C75C1E-FD39-C2C8-29DB-85FDCF4E7D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172981"/>
            <a:ext cx="8305800" cy="960619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centrifugal compressor consists essentially of a stationary casing containing a rotating impeller.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F73A3FC-2284-3417-C175-22ED61395D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3DBD564-BCA0-7A3A-5D0F-2538B4240F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54B083B-A3D8-F0A1-17ED-60747A164A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8645951-E218-6859-17A4-85138F6B91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63C27E1-B160-3F95-9F3A-6A45B8B5DE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E9CE186-0C05-93D2-145F-F23DF4D2E2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7FC5C1E-D8D1-766C-6C3E-FEA1C9EDFB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43F5836-D9BB-B24A-958B-590F169785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09D261F-9B9E-D01E-99AE-390DF13FE7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1DED3C1-4565-BAC5-8D0E-BDA4094D7C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F7A2F51-24FF-0A77-55B3-0581BB76F7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4DACD07-597B-502E-B26D-6E8BF0BBE1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E2F647B-5951-2572-4972-13CC973D94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626D52B-C5F2-00B7-9D80-13A1FEFA8C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257FF8D-A422-D8B1-6438-CA6F0FCBCA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DA2CB26-E076-3F5A-ED8F-9FF7B688ED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30555E1-5E07-198D-71FA-919BEA0B58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E9DB787-413C-17F7-AE16-DF4050A9D4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AF0AD66-6678-28B4-7070-D16F117C4B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0" name="Picture 2" descr="1: Main components of a centrifugal compressor in isometric view. |  Download Scientific Diagram">
            <a:extLst>
              <a:ext uri="{FF2B5EF4-FFF2-40B4-BE49-F238E27FC236}">
                <a16:creationId xmlns:a16="http://schemas.microsoft.com/office/drawing/2014/main" id="{875DFB80-0AAB-F857-67ED-44D6B99FA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2514600"/>
            <a:ext cx="809625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9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702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>
            <a:extLst>
              <a:ext uri="{FF2B5EF4-FFF2-40B4-BE49-F238E27FC236}">
                <a16:creationId xmlns:a16="http://schemas.microsoft.com/office/drawing/2014/main" id="{1C2AA2A4-AC80-2466-4ED0-66C21BA385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350837"/>
            <a:ext cx="7772400" cy="715963"/>
          </a:xfrm>
        </p:spPr>
        <p:txBody>
          <a:bodyPr/>
          <a:lstStyle/>
          <a:p>
            <a:r>
              <a:rPr lang="en-US" altLang="en-US" sz="2800" dirty="0"/>
              <a:t>Simple Centrifugal Compressor</a:t>
            </a:r>
          </a:p>
        </p:txBody>
      </p:sp>
      <p:sp>
        <p:nvSpPr>
          <p:cNvPr id="897027" name="Rectangle 3">
            <a:extLst>
              <a:ext uri="{FF2B5EF4-FFF2-40B4-BE49-F238E27FC236}">
                <a16:creationId xmlns:a16="http://schemas.microsoft.com/office/drawing/2014/main" id="{95C75C1E-FD39-C2C8-29DB-85FDCF4E7D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305800" cy="7620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Air/gas is sucked into the impeller eye and whirled round at high speed by the vanes on the impeller disc.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F73A3FC-2284-3417-C175-22ED61395D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3DBD564-BCA0-7A3A-5D0F-2538B4240F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54B083B-A3D8-F0A1-17ED-60747A164A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8645951-E218-6859-17A4-85138F6B91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63C27E1-B160-3F95-9F3A-6A45B8B5DE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E9CE186-0C05-93D2-145F-F23DF4D2E2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7FC5C1E-D8D1-766C-6C3E-FEA1C9EDFB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43F5836-D9BB-B24A-958B-590F169785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09D261F-9B9E-D01E-99AE-390DF13FE7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1DED3C1-4565-BAC5-8D0E-BDA4094D7C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F7A2F51-24FF-0A77-55B3-0581BB76F7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4DACD07-597B-502E-B26D-6E8BF0BBE1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E2F647B-5951-2572-4972-13CC973D94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626D52B-C5F2-00B7-9D80-13A1FEFA8C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257FF8D-A422-D8B1-6438-CA6F0FCBCA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DA2CB26-E076-3F5A-ED8F-9FF7B688ED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30555E1-5E07-198D-71FA-919BEA0B58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E9DB787-413C-17F7-AE16-DF4050A9D4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AF0AD66-6678-28B4-7070-D16F117C4B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0" name="Picture 2" descr="1: Main components of a centrifugal compressor in isometric view. |  Download Scientific Diagram">
            <a:extLst>
              <a:ext uri="{FF2B5EF4-FFF2-40B4-BE49-F238E27FC236}">
                <a16:creationId xmlns:a16="http://schemas.microsoft.com/office/drawing/2014/main" id="{875DFB80-0AAB-F857-67ED-44D6B99FA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2514600"/>
            <a:ext cx="809625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34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9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702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>
            <a:extLst>
              <a:ext uri="{FF2B5EF4-FFF2-40B4-BE49-F238E27FC236}">
                <a16:creationId xmlns:a16="http://schemas.microsoft.com/office/drawing/2014/main" id="{1C2AA2A4-AC80-2466-4ED0-66C21BA385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350837"/>
            <a:ext cx="7772400" cy="715963"/>
          </a:xfrm>
        </p:spPr>
        <p:txBody>
          <a:bodyPr/>
          <a:lstStyle/>
          <a:p>
            <a:r>
              <a:rPr lang="en-US" altLang="en-US" sz="2800" dirty="0"/>
              <a:t>Simple Centrifugal Compressor </a:t>
            </a:r>
          </a:p>
        </p:txBody>
      </p:sp>
      <p:sp>
        <p:nvSpPr>
          <p:cNvPr id="897027" name="Rectangle 3">
            <a:extLst>
              <a:ext uri="{FF2B5EF4-FFF2-40B4-BE49-F238E27FC236}">
                <a16:creationId xmlns:a16="http://schemas.microsoft.com/office/drawing/2014/main" id="{95C75C1E-FD39-C2C8-29DB-85FDCF4E7D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1989" y="1179479"/>
            <a:ext cx="8305800" cy="12192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Impeller   imparts a high velocity to the air/gas.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Centripetal acceleration leads to increase in rise of some amount of static pressure.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F73A3FC-2284-3417-C175-22ED61395D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3DBD564-BCA0-7A3A-5D0F-2538B4240F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54B083B-A3D8-F0A1-17ED-60747A164A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8645951-E218-6859-17A4-85138F6B91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63C27E1-B160-3F95-9F3A-6A45B8B5DE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E9CE186-0C05-93D2-145F-F23DF4D2E2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7FC5C1E-D8D1-766C-6C3E-FEA1C9EDFB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43F5836-D9BB-B24A-958B-590F169785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09D261F-9B9E-D01E-99AE-390DF13FE7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1DED3C1-4565-BAC5-8D0E-BDA4094D7C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F7A2F51-24FF-0A77-55B3-0581BB76F7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4DACD07-597B-502E-B26D-6E8BF0BBE1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E2F647B-5951-2572-4972-13CC973D94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626D52B-C5F2-00B7-9D80-13A1FEFA8C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257FF8D-A422-D8B1-6438-CA6F0FCBCA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DA2CB26-E076-3F5A-ED8F-9FF7B688ED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30555E1-5E07-198D-71FA-919BEA0B58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E9DB787-413C-17F7-AE16-DF4050A9D4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AF0AD66-6678-28B4-7070-D16F117C4B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0" name="Picture 2" descr="1: Main components of a centrifugal compressor in isometric view. |  Download Scientific Diagram">
            <a:extLst>
              <a:ext uri="{FF2B5EF4-FFF2-40B4-BE49-F238E27FC236}">
                <a16:creationId xmlns:a16="http://schemas.microsoft.com/office/drawing/2014/main" id="{875DFB80-0AAB-F857-67ED-44D6B99FA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2514600"/>
            <a:ext cx="809625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84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9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97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702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>
            <a:extLst>
              <a:ext uri="{FF2B5EF4-FFF2-40B4-BE49-F238E27FC236}">
                <a16:creationId xmlns:a16="http://schemas.microsoft.com/office/drawing/2014/main" id="{1C2AA2A4-AC80-2466-4ED0-66C21BA385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350837"/>
            <a:ext cx="7772400" cy="715963"/>
          </a:xfrm>
        </p:spPr>
        <p:txBody>
          <a:bodyPr/>
          <a:lstStyle/>
          <a:p>
            <a:r>
              <a:rPr lang="en-US" altLang="en-US" sz="2800" dirty="0"/>
              <a:t>Simple Centrifugal Compressor</a:t>
            </a:r>
          </a:p>
        </p:txBody>
      </p:sp>
      <p:sp>
        <p:nvSpPr>
          <p:cNvPr id="897027" name="Rectangle 3">
            <a:extLst>
              <a:ext uri="{FF2B5EF4-FFF2-40B4-BE49-F238E27FC236}">
                <a16:creationId xmlns:a16="http://schemas.microsoft.com/office/drawing/2014/main" id="{95C75C1E-FD39-C2C8-29DB-85FDCF4E7D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05800" cy="1975633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remaining increase in rise of pressure occurs in stationary rig called diffuser.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Diffuser is an annular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rign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a number of diverging passages in which the air is decelerated with a consequent rise in static pressure.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F73A3FC-2284-3417-C175-22ED61395D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3DBD564-BCA0-7A3A-5D0F-2538B4240F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54B083B-A3D8-F0A1-17ED-60747A164A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8645951-E218-6859-17A4-85138F6B91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63C27E1-B160-3F95-9F3A-6A45B8B5DE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E9CE186-0C05-93D2-145F-F23DF4D2E2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7FC5C1E-D8D1-766C-6C3E-FEA1C9EDFB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43F5836-D9BB-B24A-958B-590F169785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09D261F-9B9E-D01E-99AE-390DF13FE7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1DED3C1-4565-BAC5-8D0E-BDA4094D7C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F7A2F51-24FF-0A77-55B3-0581BB76F7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4DACD07-597B-502E-B26D-6E8BF0BBE1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E2F647B-5951-2572-4972-13CC973D94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626D52B-C5F2-00B7-9D80-13A1FEFA8C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257FF8D-A422-D8B1-6438-CA6F0FCBCA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DA2CB26-E076-3F5A-ED8F-9FF7B688ED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30555E1-5E07-198D-71FA-919BEA0B58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E9DB787-413C-17F7-AE16-DF4050A9D4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AF0AD66-6678-28B4-7070-D16F117C4B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0" name="Picture 2" descr="1: Main components of a centrifugal compressor in isometric view. |  Download Scientific Diagram">
            <a:extLst>
              <a:ext uri="{FF2B5EF4-FFF2-40B4-BE49-F238E27FC236}">
                <a16:creationId xmlns:a16="http://schemas.microsoft.com/office/drawing/2014/main" id="{875DFB80-0AAB-F857-67ED-44D6B99FA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91" y="3498067"/>
            <a:ext cx="5200650" cy="264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6E7917D1-AC9F-B470-5972-22BEF1969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715" y="3164852"/>
            <a:ext cx="5396831" cy="352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33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9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97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702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050" name="Rectangle 2">
            <a:extLst>
              <a:ext uri="{FF2B5EF4-FFF2-40B4-BE49-F238E27FC236}">
                <a16:creationId xmlns:a16="http://schemas.microsoft.com/office/drawing/2014/main" id="{190A7B32-8282-4DAE-D418-556FF6D752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76200"/>
            <a:ext cx="5171660" cy="1030287"/>
          </a:xfrm>
        </p:spPr>
        <p:txBody>
          <a:bodyPr/>
          <a:lstStyle/>
          <a:p>
            <a:r>
              <a:rPr lang="en-US" altLang="en-US" sz="2800" dirty="0"/>
              <a:t>Multistage Centrifugal Compressors</a:t>
            </a:r>
          </a:p>
        </p:txBody>
      </p:sp>
      <p:pic>
        <p:nvPicPr>
          <p:cNvPr id="898051" name="Picture 3">
            <a:extLst>
              <a:ext uri="{FF2B5EF4-FFF2-40B4-BE49-F238E27FC236}">
                <a16:creationId xmlns:a16="http://schemas.microsoft.com/office/drawing/2014/main" id="{75B78F0C-0310-FEEE-2BE2-73B994E27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767138"/>
            <a:ext cx="3733800" cy="287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8052" name="Picture 4">
            <a:extLst>
              <a:ext uri="{FF2B5EF4-FFF2-40B4-BE49-F238E27FC236}">
                <a16:creationId xmlns:a16="http://schemas.microsoft.com/office/drawing/2014/main" id="{0E3D4C34-138E-83FE-41A0-3293EFE6E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62400"/>
            <a:ext cx="3962400" cy="271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8053" name="Picture 5">
            <a:extLst>
              <a:ext uri="{FF2B5EF4-FFF2-40B4-BE49-F238E27FC236}">
                <a16:creationId xmlns:a16="http://schemas.microsoft.com/office/drawing/2014/main" id="{6D4362B2-155C-A38E-858B-86CE627EB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219200"/>
            <a:ext cx="49339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8054" name="Picture 6">
            <a:extLst>
              <a:ext uri="{FF2B5EF4-FFF2-40B4-BE49-F238E27FC236}">
                <a16:creationId xmlns:a16="http://schemas.microsoft.com/office/drawing/2014/main" id="{B07A7A05-946F-DF5E-1FEB-F917D4055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219200"/>
            <a:ext cx="51911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029D1F4-C423-E0C6-AAF6-CEAE3DB5DF8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4421391-F062-9D45-3E1B-3048E76525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65ABC04-DA58-1641-3B09-1D42BC0D71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E4FB517-F648-F7F5-85BC-834689061F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ECA65F4-7CC4-28E0-A75C-195F77F309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2F8C67A-8502-3776-D98B-EDB3358010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A957FEE-53F6-37CD-FEF4-A4AFA88FCD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E74773B3-07C2-2BAE-E748-AC101F92C6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3D81654B-DDA8-DAE5-4BD7-8A2987568F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1AED848-A0E8-97A1-874B-C60C5C4979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5E11D48-3DB3-0511-388D-37E2601FBA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05B1BFFF-C81D-9C75-452F-B1AFCC3B61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6F57F51-1722-6A4C-5A4D-015B5F227C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7BA70C7-6C2D-22A0-AAA4-AAC6F1F4C4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4CBB8A8-CC19-06FB-BEFA-19F2DC2432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92D4A9A-BDCE-5D15-343E-F65430C121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D3C7A25-AD51-E7E6-D781-39DE3EFFFF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DC52954-93A8-5793-C0FB-43084222ED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99C0A89-B457-C0B8-C490-DBE77A0DF7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8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98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98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98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98" name="Picture 2">
            <a:extLst>
              <a:ext uri="{FF2B5EF4-FFF2-40B4-BE49-F238E27FC236}">
                <a16:creationId xmlns:a16="http://schemas.microsoft.com/office/drawing/2014/main" id="{EC539434-FEEB-4A00-1724-3894D264D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92" y="1219200"/>
            <a:ext cx="6949016" cy="521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9EE0292-9BA4-B938-3DAD-366E3A29495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A6D71FC-0337-2FFD-756B-667555EA02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856DB3C-1DBD-9B4B-BB65-A989E7C501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A23B92B-0033-0EC0-53E6-D1045467DB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6C5E9DE-BACE-08A4-E091-9C351DC99C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61450ED-D5C0-0317-2E99-7D35206F2C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2BE5FF6-8F32-623E-B673-669A571D47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7259DE3-FD8F-BF10-342D-199381E4F1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D72DF53-EEE1-5F6F-9E14-EA7119ECF5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88F0099-E9FF-CBF4-0A1F-B54F042099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3F05860-7246-A00A-1AA0-A6AE33AB86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7C4BBB6-B89E-3F7E-2765-E4BC2B0BD1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47759A8-0102-F856-6906-ADBCD97730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5FC7C7E-D5F6-6242-FB19-694C30F5AF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A3DA799-52FD-DF9E-1FD0-97FB225A2A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0F0ACEB-3748-F3D5-CE7E-9E1071E9A9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3579C8B-12FB-EAE0-6B86-A26A3496ED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DEE8D62-A8EF-12B3-B760-396491D3CE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E107AAA-F51F-B9B8-9869-ECA73D1063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B5C16713-D13B-EC34-9AAA-648461497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7038"/>
            <a:ext cx="8229600" cy="563562"/>
          </a:xfrm>
        </p:spPr>
        <p:txBody>
          <a:bodyPr/>
          <a:lstStyle/>
          <a:p>
            <a:r>
              <a:rPr lang="en-US" sz="2800" dirty="0"/>
              <a:t>Impeller &amp; Diffuser Pair</a:t>
            </a:r>
            <a:endParaRPr lang="en-IN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2146" name="Picture 2">
            <a:extLst>
              <a:ext uri="{FF2B5EF4-FFF2-40B4-BE49-F238E27FC236}">
                <a16:creationId xmlns:a16="http://schemas.microsoft.com/office/drawing/2014/main" id="{AB76EDD2-4BD4-E60E-D1E5-F8ADB1987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34" y="1210487"/>
            <a:ext cx="6986666" cy="547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2147" name="Text Box 3">
            <a:extLst>
              <a:ext uri="{FF2B5EF4-FFF2-40B4-BE49-F238E27FC236}">
                <a16:creationId xmlns:a16="http://schemas.microsoft.com/office/drawing/2014/main" id="{9243A0BB-DF93-1C1A-2772-DB8B2F88E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237" y="169843"/>
            <a:ext cx="531392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0" dirty="0">
                <a:latin typeface="Arial" panose="020B0604020202020204" pitchFamily="34" charset="0"/>
              </a:rPr>
              <a:t>Anatomy of Impellers in A Centrifugal Compressor</a:t>
            </a:r>
          </a:p>
        </p:txBody>
      </p:sp>
      <p:sp>
        <p:nvSpPr>
          <p:cNvPr id="902148" name="Rectangle 4">
            <a:extLst>
              <a:ext uri="{FF2B5EF4-FFF2-40B4-BE49-F238E27FC236}">
                <a16:creationId xmlns:a16="http://schemas.microsoft.com/office/drawing/2014/main" id="{7CE6E79A-2556-F7D5-4E7A-07CD8AAB2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775" y="4708525"/>
            <a:ext cx="2133600" cy="1997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902149" name="Rectangle 5">
            <a:extLst>
              <a:ext uri="{FF2B5EF4-FFF2-40B4-BE49-F238E27FC236}">
                <a16:creationId xmlns:a16="http://schemas.microsoft.com/office/drawing/2014/main" id="{45668089-143D-AB96-7CFE-6CDEEA291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7034" y="4708525"/>
            <a:ext cx="1881266" cy="1997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902150" name="Rectangle 6">
            <a:extLst>
              <a:ext uri="{FF2B5EF4-FFF2-40B4-BE49-F238E27FC236}">
                <a16:creationId xmlns:a16="http://schemas.microsoft.com/office/drawing/2014/main" id="{8BFFB181-0F51-5F35-C7E5-644FB2B2D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4434" y="4724400"/>
            <a:ext cx="2243879" cy="189544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C134DC-1375-692A-80B0-CFBEFF30297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A61AAAF-31F3-782F-69EF-B3A2BD80B8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F0A9C20-DD88-C2AC-4D0D-E449A070F7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908FF36-4FB4-C39F-4CA8-FF0E28608E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B2A36A2-51C2-C7DC-42D6-E8D6AAA301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DD10CCE-A18E-2F2E-56B2-34534AC094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74562D5-9BD5-5919-DB84-1E160E9606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35E637E-F425-AF85-9409-DD3394983F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EB0C5E3-2F41-CE9D-DA2D-90EBAB6065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47B4C95-788A-FA69-800A-CA5A374C91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91D6B62-5E6E-B317-0561-3FB76A968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142E887-1E97-F35A-E42B-082AE8A16D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B514D6C-39AD-82F5-09CA-D09C333E20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5A2D2CB-A9FC-66B4-76EC-A095C5076A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895F5EB-6534-081D-6D1A-276C698D08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10EE957-DE3E-F412-A491-ECCEAD7FDF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A477D29-0EC8-3F09-F116-F74FC78644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D76777C-CAE6-7E16-3DF2-E7CB930D99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5417298-83F4-28AF-28E8-23A58BD7AA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02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02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02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02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02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02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drawing of a gear&#10;&#10;Description automatically generated">
            <a:extLst>
              <a:ext uri="{FF2B5EF4-FFF2-40B4-BE49-F238E27FC236}">
                <a16:creationId xmlns:a16="http://schemas.microsoft.com/office/drawing/2014/main" id="{FDAD2F9B-53F9-ED7E-B940-4858E5744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3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9050" y="1911824"/>
            <a:ext cx="2861232" cy="410797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08C46EE-F24A-E306-3477-9F35AD7D527A}"/>
              </a:ext>
            </a:extLst>
          </p:cNvPr>
          <p:cNvGrpSpPr/>
          <p:nvPr/>
        </p:nvGrpSpPr>
        <p:grpSpPr>
          <a:xfrm>
            <a:off x="4648200" y="2996821"/>
            <a:ext cx="1143000" cy="2057400"/>
            <a:chOff x="4648200" y="2286000"/>
            <a:chExt cx="1143000" cy="20574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F4CEA65-8557-46C0-F1D5-8CD055E04C65}"/>
                </a:ext>
              </a:extLst>
            </p:cNvPr>
            <p:cNvSpPr/>
            <p:nvPr/>
          </p:nvSpPr>
          <p:spPr>
            <a:xfrm>
              <a:off x="4648200" y="2286000"/>
              <a:ext cx="1143000" cy="2057400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2A11B01-E029-9AC7-76C3-68BD9A7CF820}"/>
                </a:ext>
              </a:extLst>
            </p:cNvPr>
            <p:cNvSpPr/>
            <p:nvPr/>
          </p:nvSpPr>
          <p:spPr>
            <a:xfrm>
              <a:off x="4953000" y="2667000"/>
              <a:ext cx="609600" cy="1143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10245F7-0BB3-B1C1-2AC4-7BCDB6F407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22" descr="Logo usage Guidelines">
              <a:extLst>
                <a:ext uri="{FF2B5EF4-FFF2-40B4-BE49-F238E27FC236}">
                  <a16:creationId xmlns:a16="http://schemas.microsoft.com/office/drawing/2014/main" id="{02CFD4CB-F581-B39D-FCCA-235E506BBC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8580BF46-733B-AB8E-AB91-573BC9B4D1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9">
                <a:extLst>
                  <a:ext uri="{FF2B5EF4-FFF2-40B4-BE49-F238E27FC236}">
                    <a16:creationId xmlns:a16="http://schemas.microsoft.com/office/drawing/2014/main" id="{F16C47DC-2586-1006-AE5A-E00D6C5832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C2DBDB2-03E6-7879-EAFC-D43086D516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22277EE7-5E71-1217-E8CF-FCA18603D9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" name="Rectangle 10">
                      <a:extLst>
                        <a:ext uri="{FF2B5EF4-FFF2-40B4-BE49-F238E27FC236}">
                          <a16:creationId xmlns:a16="http://schemas.microsoft.com/office/drawing/2014/main" id="{C86153A1-8911-856D-2E00-BFC001E619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11">
                      <a:extLst>
                        <a:ext uri="{FF2B5EF4-FFF2-40B4-BE49-F238E27FC236}">
                          <a16:creationId xmlns:a16="http://schemas.microsoft.com/office/drawing/2014/main" id="{E44949B4-197B-7327-2194-6DCEB55327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2">
                    <a:extLst>
                      <a:ext uri="{FF2B5EF4-FFF2-40B4-BE49-F238E27FC236}">
                        <a16:creationId xmlns:a16="http://schemas.microsoft.com/office/drawing/2014/main" id="{07D9128D-2457-F9AE-6ABE-4A0FC90067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" name="Rectangle 13">
                      <a:extLst>
                        <a:ext uri="{FF2B5EF4-FFF2-40B4-BE49-F238E27FC236}">
                          <a16:creationId xmlns:a16="http://schemas.microsoft.com/office/drawing/2014/main" id="{47462AC8-32CE-DAB0-CADF-31E507F400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4">
                      <a:extLst>
                        <a:ext uri="{FF2B5EF4-FFF2-40B4-BE49-F238E27FC236}">
                          <a16:creationId xmlns:a16="http://schemas.microsoft.com/office/drawing/2014/main" id="{68E8F7C2-7B85-606E-A624-7120DE3929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15">
                    <a:extLst>
                      <a:ext uri="{FF2B5EF4-FFF2-40B4-BE49-F238E27FC236}">
                        <a16:creationId xmlns:a16="http://schemas.microsoft.com/office/drawing/2014/main" id="{C1D83414-BC77-0BD5-9440-A3A2F9DED0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6" name="Rectangle 25">
                      <a:extLst>
                        <a:ext uri="{FF2B5EF4-FFF2-40B4-BE49-F238E27FC236}">
                          <a16:creationId xmlns:a16="http://schemas.microsoft.com/office/drawing/2014/main" id="{9095547C-C565-B646-BF22-431970FB21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2820B6F9-78F4-3913-AE70-262147D43A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" name="Group 18">
                    <a:extLst>
                      <a:ext uri="{FF2B5EF4-FFF2-40B4-BE49-F238E27FC236}">
                        <a16:creationId xmlns:a16="http://schemas.microsoft.com/office/drawing/2014/main" id="{32FA6A0F-511F-C057-7B4B-94E2D1C909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4" name="Rectangle 19">
                      <a:extLst>
                        <a:ext uri="{FF2B5EF4-FFF2-40B4-BE49-F238E27FC236}">
                          <a16:creationId xmlns:a16="http://schemas.microsoft.com/office/drawing/2014/main" id="{1920BDFF-4F31-41BA-50E2-3EA3791120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0">
                      <a:extLst>
                        <a:ext uri="{FF2B5EF4-FFF2-40B4-BE49-F238E27FC236}">
                          <a16:creationId xmlns:a16="http://schemas.microsoft.com/office/drawing/2014/main" id="{3136BAF0-78E1-785A-ED0F-B1BE032D10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9" name="Rectangle 21">
                  <a:extLst>
                    <a:ext uri="{FF2B5EF4-FFF2-40B4-BE49-F238E27FC236}">
                      <a16:creationId xmlns:a16="http://schemas.microsoft.com/office/drawing/2014/main" id="{313CB102-E877-1103-0C55-69FCCF6B38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1A4F880-7C81-4DFB-0915-7AC790A8E7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2" name="Rectangle 11">
            <a:extLst>
              <a:ext uri="{FF2B5EF4-FFF2-40B4-BE49-F238E27FC236}">
                <a16:creationId xmlns:a16="http://schemas.microsoft.com/office/drawing/2014/main" id="{BB976B3B-FF49-1D79-BFB9-7BFBDC5BA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576" y="228599"/>
            <a:ext cx="5880223" cy="8844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0" dirty="0">
                <a:solidFill>
                  <a:schemeClr val="tx2"/>
                </a:solidFill>
                <a:latin typeface="Arial" panose="020B0604020202020204" pitchFamily="34" charset="0"/>
              </a:rPr>
              <a:t>Gas Dynamics of An Impeller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571F1C5-5379-553E-44EC-06D02610EDDE}"/>
              </a:ext>
            </a:extLst>
          </p:cNvPr>
          <p:cNvCxnSpPr/>
          <p:nvPr/>
        </p:nvCxnSpPr>
        <p:spPr>
          <a:xfrm flipV="1">
            <a:off x="76200" y="4021015"/>
            <a:ext cx="8991600" cy="17585"/>
          </a:xfrm>
          <a:prstGeom prst="line">
            <a:avLst/>
          </a:prstGeom>
          <a:ln w="508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rallelogram 1">
            <a:extLst>
              <a:ext uri="{FF2B5EF4-FFF2-40B4-BE49-F238E27FC236}">
                <a16:creationId xmlns:a16="http://schemas.microsoft.com/office/drawing/2014/main" id="{9C094C03-36CD-227F-5EF4-16C5E24ECDD4}"/>
              </a:ext>
            </a:extLst>
          </p:cNvPr>
          <p:cNvSpPr/>
          <p:nvPr/>
        </p:nvSpPr>
        <p:spPr>
          <a:xfrm>
            <a:off x="5149297" y="2046110"/>
            <a:ext cx="3581400" cy="2387221"/>
          </a:xfrm>
          <a:prstGeom prst="parallelogram">
            <a:avLst/>
          </a:prstGeom>
          <a:scene3d>
            <a:camera prst="orthographicFront">
              <a:rot lat="36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14646B-42A1-8BB6-FC41-E4E9C6F02A30}"/>
              </a:ext>
            </a:extLst>
          </p:cNvPr>
          <p:cNvSpPr/>
          <p:nvPr/>
        </p:nvSpPr>
        <p:spPr>
          <a:xfrm>
            <a:off x="3962400" y="981549"/>
            <a:ext cx="3581400" cy="13044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145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EB91C6DD-8F75-E7B6-6CB2-6A3B2A94D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2000"/>
                    </a14:imgEffect>
                    <a14:imgEffect>
                      <a14:brightnessContrast bright="-30000" contrast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231" y="1637667"/>
            <a:ext cx="8335538" cy="4534533"/>
          </a:xfrm>
          <a:prstGeom prst="rect">
            <a:avLst/>
          </a:prstGeom>
        </p:spPr>
      </p:pic>
      <p:sp>
        <p:nvSpPr>
          <p:cNvPr id="903172" name="Rectangle 4">
            <a:extLst>
              <a:ext uri="{FF2B5EF4-FFF2-40B4-BE49-F238E27FC236}">
                <a16:creationId xmlns:a16="http://schemas.microsoft.com/office/drawing/2014/main" id="{5FD13043-5765-452C-4D64-4DBD309E3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0286" y="2035740"/>
            <a:ext cx="290286" cy="2913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03173" name="Text Box 5">
            <a:extLst>
              <a:ext uri="{FF2B5EF4-FFF2-40B4-BE49-F238E27FC236}">
                <a16:creationId xmlns:a16="http://schemas.microsoft.com/office/drawing/2014/main" id="{F3FD8AB2-D2A2-0B43-CAF3-31779D075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60960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1800" b="0">
              <a:latin typeface="Arial" panose="020B0604020202020204" pitchFamily="34" charset="0"/>
            </a:endParaRPr>
          </a:p>
        </p:txBody>
      </p:sp>
      <p:sp>
        <p:nvSpPr>
          <p:cNvPr id="903174" name="Rectangle 6">
            <a:extLst>
              <a:ext uri="{FF2B5EF4-FFF2-40B4-BE49-F238E27FC236}">
                <a16:creationId xmlns:a16="http://schemas.microsoft.com/office/drawing/2014/main" id="{3AB33895-1052-6437-D930-D7450A4B7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219067"/>
            <a:ext cx="381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 dirty="0">
                <a:latin typeface="Arial" panose="020B0604020202020204" pitchFamily="34" charset="0"/>
              </a:rPr>
              <a:t>V</a:t>
            </a:r>
            <a:r>
              <a:rPr lang="en-US" altLang="en-US" sz="1800" b="0" baseline="-25000" dirty="0">
                <a:latin typeface="Arial" panose="020B0604020202020204" pitchFamily="34" charset="0"/>
              </a:rPr>
              <a:t>r1</a:t>
            </a:r>
            <a:endParaRPr lang="en-US" altLang="en-US" sz="1800" b="0" dirty="0">
              <a:latin typeface="Arial" panose="020B0604020202020204" pitchFamily="34" charset="0"/>
            </a:endParaRPr>
          </a:p>
        </p:txBody>
      </p:sp>
      <p:sp>
        <p:nvSpPr>
          <p:cNvPr id="903175" name="Rectangle 7">
            <a:extLst>
              <a:ext uri="{FF2B5EF4-FFF2-40B4-BE49-F238E27FC236}">
                <a16:creationId xmlns:a16="http://schemas.microsoft.com/office/drawing/2014/main" id="{82A678FA-1656-3271-DE01-881DC649C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2552067"/>
            <a:ext cx="9144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>
                <a:latin typeface="Arial" panose="020B0604020202020204" pitchFamily="34" charset="0"/>
              </a:rPr>
              <a:t>V</a:t>
            </a:r>
            <a:r>
              <a:rPr lang="en-US" altLang="en-US" sz="1800" b="0" baseline="-25000">
                <a:latin typeface="Arial" panose="020B0604020202020204" pitchFamily="34" charset="0"/>
              </a:rPr>
              <a:t>w2</a:t>
            </a:r>
            <a:r>
              <a:rPr lang="en-US" altLang="en-US" sz="1800" b="0">
                <a:latin typeface="Arial" panose="020B0604020202020204" pitchFamily="34" charset="0"/>
              </a:rPr>
              <a:t>= U</a:t>
            </a:r>
            <a:r>
              <a:rPr lang="en-US" altLang="en-US" sz="1800" b="0" baseline="-25000">
                <a:latin typeface="Arial" panose="020B0604020202020204" pitchFamily="34" charset="0"/>
              </a:rPr>
              <a:t>tip</a:t>
            </a:r>
            <a:endParaRPr lang="en-US" altLang="en-US" sz="1800" b="0">
              <a:latin typeface="Arial" panose="020B0604020202020204" pitchFamily="34" charset="0"/>
            </a:endParaRPr>
          </a:p>
        </p:txBody>
      </p:sp>
      <p:sp>
        <p:nvSpPr>
          <p:cNvPr id="903176" name="Rectangle 8">
            <a:extLst>
              <a:ext uri="{FF2B5EF4-FFF2-40B4-BE49-F238E27FC236}">
                <a16:creationId xmlns:a16="http://schemas.microsoft.com/office/drawing/2014/main" id="{AFA38EC1-D736-0E6C-978D-72614F7B5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866267"/>
            <a:ext cx="11430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>
                <a:latin typeface="Arial" panose="020B0604020202020204" pitchFamily="34" charset="0"/>
              </a:rPr>
              <a:t>V</a:t>
            </a:r>
            <a:r>
              <a:rPr lang="en-US" altLang="en-US" sz="1800" b="0" baseline="-25000">
                <a:latin typeface="Arial" panose="020B0604020202020204" pitchFamily="34" charset="0"/>
              </a:rPr>
              <a:t>f2</a:t>
            </a:r>
            <a:r>
              <a:rPr lang="en-US" altLang="en-US" sz="1800" b="0">
                <a:latin typeface="Arial" panose="020B0604020202020204" pitchFamily="34" charset="0"/>
              </a:rPr>
              <a:t> =V</a:t>
            </a:r>
            <a:r>
              <a:rPr lang="en-US" altLang="en-US" sz="1800" b="0" baseline="-25000">
                <a:latin typeface="Arial" panose="020B0604020202020204" pitchFamily="34" charset="0"/>
              </a:rPr>
              <a:t>r2</a:t>
            </a:r>
          </a:p>
        </p:txBody>
      </p:sp>
      <p:sp>
        <p:nvSpPr>
          <p:cNvPr id="903177" name="Rectangle 9">
            <a:extLst>
              <a:ext uri="{FF2B5EF4-FFF2-40B4-BE49-F238E27FC236}">
                <a16:creationId xmlns:a16="http://schemas.microsoft.com/office/drawing/2014/main" id="{4CDF1A2F-31C0-0031-3A49-3AA4910AE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561467"/>
            <a:ext cx="6096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 dirty="0">
                <a:latin typeface="Arial" panose="020B0604020202020204" pitchFamily="34" charset="0"/>
              </a:rPr>
              <a:t>V</a:t>
            </a:r>
            <a:r>
              <a:rPr lang="en-US" altLang="en-US" sz="1800" b="0" baseline="-25000" dirty="0">
                <a:latin typeface="Arial" panose="020B0604020202020204" pitchFamily="34" charset="0"/>
              </a:rPr>
              <a:t>a2</a:t>
            </a:r>
            <a:endParaRPr lang="en-US" altLang="en-US" sz="1800" b="0" dirty="0">
              <a:latin typeface="Arial" panose="020B0604020202020204" pitchFamily="34" charset="0"/>
            </a:endParaRPr>
          </a:p>
        </p:txBody>
      </p:sp>
      <p:sp>
        <p:nvSpPr>
          <p:cNvPr id="903178" name="Rectangle 10">
            <a:extLst>
              <a:ext uri="{FF2B5EF4-FFF2-40B4-BE49-F238E27FC236}">
                <a16:creationId xmlns:a16="http://schemas.microsoft.com/office/drawing/2014/main" id="{76AEE355-56C4-7F6A-011F-477DB82B1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4685667"/>
            <a:ext cx="381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 dirty="0">
                <a:latin typeface="Symbol" panose="05050102010706020507" pitchFamily="18" charset="2"/>
              </a:rPr>
              <a:t>b</a:t>
            </a:r>
            <a:r>
              <a:rPr lang="en-US" altLang="en-US" sz="1800" b="0" baseline="-25000" dirty="0">
                <a:latin typeface="Symbol" panose="05050102010706020507" pitchFamily="18" charset="2"/>
              </a:rPr>
              <a:t>1</a:t>
            </a:r>
            <a:endParaRPr lang="en-US" altLang="en-US" sz="1800" b="0" dirty="0">
              <a:latin typeface="Symbol" panose="05050102010706020507" pitchFamily="18" charset="2"/>
            </a:endParaRPr>
          </a:p>
        </p:txBody>
      </p:sp>
      <p:sp>
        <p:nvSpPr>
          <p:cNvPr id="903179" name="Rectangle 11">
            <a:extLst>
              <a:ext uri="{FF2B5EF4-FFF2-40B4-BE49-F238E27FC236}">
                <a16:creationId xmlns:a16="http://schemas.microsoft.com/office/drawing/2014/main" id="{96498075-484D-F2A8-1966-8E5C61F82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04800"/>
            <a:ext cx="822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0" dirty="0">
                <a:solidFill>
                  <a:schemeClr val="tx2"/>
                </a:solidFill>
                <a:latin typeface="Arial" panose="020B0604020202020204" pitchFamily="34" charset="0"/>
              </a:rPr>
              <a:t>Ideal Velocity Triangles </a:t>
            </a:r>
            <a:r>
              <a:rPr lang="en-US" altLang="en-US" sz="2800" dirty="0">
                <a:solidFill>
                  <a:schemeClr val="tx2"/>
                </a:solidFill>
                <a:latin typeface="Arial" panose="020B0604020202020204" pitchFamily="34" charset="0"/>
              </a:rPr>
              <a:t>for </a:t>
            </a:r>
            <a:r>
              <a:rPr lang="en-US" altLang="en-US" sz="2800" b="0" dirty="0">
                <a:solidFill>
                  <a:schemeClr val="tx2"/>
                </a:solidFill>
                <a:latin typeface="Arial" panose="020B0604020202020204" pitchFamily="34" charset="0"/>
              </a:rPr>
              <a:t>An Impeller</a:t>
            </a:r>
          </a:p>
        </p:txBody>
      </p:sp>
      <p:grpSp>
        <p:nvGrpSpPr>
          <p:cNvPr id="903180" name="Group 12">
            <a:extLst>
              <a:ext uri="{FF2B5EF4-FFF2-40B4-BE49-F238E27FC236}">
                <a16:creationId xmlns:a16="http://schemas.microsoft.com/office/drawing/2014/main" id="{ABF22D14-70DA-45FF-1067-80784057A2AB}"/>
              </a:ext>
            </a:extLst>
          </p:cNvPr>
          <p:cNvGrpSpPr>
            <a:grpSpLocks/>
          </p:cNvGrpSpPr>
          <p:nvPr/>
        </p:nvGrpSpPr>
        <p:grpSpPr bwMode="auto">
          <a:xfrm>
            <a:off x="8077200" y="4914267"/>
            <a:ext cx="914400" cy="228600"/>
            <a:chOff x="5184" y="2880"/>
            <a:chExt cx="576" cy="672"/>
          </a:xfrm>
          <a:solidFill>
            <a:schemeClr val="bg1"/>
          </a:solidFill>
        </p:grpSpPr>
        <p:sp>
          <p:nvSpPr>
            <p:cNvPr id="903181" name="Rectangle 13">
              <a:extLst>
                <a:ext uri="{FF2B5EF4-FFF2-40B4-BE49-F238E27FC236}">
                  <a16:creationId xmlns:a16="http://schemas.microsoft.com/office/drawing/2014/main" id="{05CE4FB1-66ED-7F70-E7E6-A1BB671B1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4" y="3360"/>
              <a:ext cx="576" cy="19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800" b="0" dirty="0">
                  <a:latin typeface="Arial" panose="020B0604020202020204" pitchFamily="34" charset="0"/>
                </a:rPr>
                <a:t>V</a:t>
              </a:r>
              <a:r>
                <a:rPr lang="en-US" altLang="en-US" sz="1800" b="0" baseline="-25000" dirty="0">
                  <a:latin typeface="Arial" panose="020B0604020202020204" pitchFamily="34" charset="0"/>
                </a:rPr>
                <a:t>f1</a:t>
              </a:r>
              <a:r>
                <a:rPr lang="en-US" altLang="en-US" sz="1800" b="0" dirty="0">
                  <a:latin typeface="Arial" panose="020B0604020202020204" pitchFamily="34" charset="0"/>
                </a:rPr>
                <a:t>=V</a:t>
              </a:r>
              <a:r>
                <a:rPr lang="en-US" altLang="en-US" sz="1800" b="0" baseline="-25000" dirty="0">
                  <a:latin typeface="Arial" panose="020B0604020202020204" pitchFamily="34" charset="0"/>
                </a:rPr>
                <a:t>a1</a:t>
              </a:r>
              <a:endParaRPr lang="en-US" altLang="en-US" sz="1800" b="0" dirty="0">
                <a:latin typeface="Arial" panose="020B0604020202020204" pitchFamily="34" charset="0"/>
              </a:endParaRPr>
            </a:p>
          </p:txBody>
        </p:sp>
        <p:sp>
          <p:nvSpPr>
            <p:cNvPr id="903182" name="Line 14">
              <a:extLst>
                <a:ext uri="{FF2B5EF4-FFF2-40B4-BE49-F238E27FC236}">
                  <a16:creationId xmlns:a16="http://schemas.microsoft.com/office/drawing/2014/main" id="{9EAFB8C0-AAE2-04B7-620C-62F2F8C4E2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32" y="2880"/>
              <a:ext cx="336" cy="480"/>
            </a:xfrm>
            <a:prstGeom prst="line">
              <a:avLst/>
            </a:prstGeom>
            <a:grpFill/>
            <a:ln w="9525">
              <a:noFill/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03183" name="Rectangle 15">
            <a:extLst>
              <a:ext uri="{FF2B5EF4-FFF2-40B4-BE49-F238E27FC236}">
                <a16:creationId xmlns:a16="http://schemas.microsoft.com/office/drawing/2014/main" id="{F9CB6080-B66C-59D2-A50F-2C9B09E3D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4228467"/>
            <a:ext cx="9144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 dirty="0">
                <a:latin typeface="Arial" panose="020B0604020202020204" pitchFamily="34" charset="0"/>
              </a:rPr>
              <a:t> </a:t>
            </a:r>
            <a:r>
              <a:rPr lang="en-US" altLang="en-US" sz="1800" b="0" dirty="0" err="1">
                <a:latin typeface="Arial" panose="020B0604020202020204" pitchFamily="34" charset="0"/>
              </a:rPr>
              <a:t>U</a:t>
            </a:r>
            <a:r>
              <a:rPr lang="en-US" altLang="en-US" sz="1800" b="0" baseline="-25000" dirty="0" err="1">
                <a:latin typeface="Arial" panose="020B0604020202020204" pitchFamily="34" charset="0"/>
              </a:rPr>
              <a:t>eye</a:t>
            </a:r>
            <a:endParaRPr lang="en-US" altLang="en-US" sz="1800" b="0" dirty="0">
              <a:latin typeface="Arial" panose="020B0604020202020204" pitchFamily="34" charset="0"/>
            </a:endParaRPr>
          </a:p>
        </p:txBody>
      </p:sp>
      <p:sp>
        <p:nvSpPr>
          <p:cNvPr id="903184" name="Rectangle 16">
            <a:extLst>
              <a:ext uri="{FF2B5EF4-FFF2-40B4-BE49-F238E27FC236}">
                <a16:creationId xmlns:a16="http://schemas.microsoft.com/office/drawing/2014/main" id="{0F2BF201-AA2C-15AE-5399-F8F5E7F8E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914267"/>
            <a:ext cx="9144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 dirty="0">
                <a:latin typeface="Arial" panose="020B0604020202020204" pitchFamily="34" charset="0"/>
              </a:rPr>
              <a:t> V</a:t>
            </a:r>
            <a:r>
              <a:rPr lang="en-US" altLang="en-US" sz="1800" b="0" baseline="-25000" dirty="0">
                <a:latin typeface="Arial" panose="020B0604020202020204" pitchFamily="34" charset="0"/>
              </a:rPr>
              <a:t>w1</a:t>
            </a:r>
            <a:r>
              <a:rPr lang="en-US" altLang="en-US" sz="1800" b="0" dirty="0">
                <a:latin typeface="Arial" panose="020B0604020202020204" pitchFamily="34" charset="0"/>
              </a:rPr>
              <a:t>=0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4BB577-555F-05DB-EC1A-6A8A5512080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9943E38-B99E-9789-0AF8-7095CC4DE0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2323A5E-BE6A-1A55-3DE5-B284AE5EA0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6511C73-5260-43EA-5744-0C5959D693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85C5406-F961-9892-DFFD-0F2D6E6F32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32E95F5-E8EA-0F38-2871-AD80E2F28D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866BB78-75E5-14BD-0FA1-BBF6FA9C1D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BFF012A-6226-43A6-BC93-161F22BB60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2E5F89C-CCFD-4BE9-A915-9BDB6EDC58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97B0522-75F7-4252-00D9-346E57E39D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819CCB9-64FE-87F3-C578-E5299D0293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FF81C5C-6946-9F2A-5701-26BF1B281B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4FB73C7-1E49-4385-8106-64CE98CBE0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7B332C5-29B1-2781-6691-07FB46991F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8446C8D-DCE4-1DEA-96C3-7C22785ACC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33CC36E-5788-5EC4-82BA-9DC84CE89E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4FA9D93-AF37-D953-2D72-A892E913D1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92FED91-998C-52F8-23DC-5A46C2C34B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E1A96AA-87F8-CF13-2739-AF9D6D76B3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3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3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3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3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3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3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03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03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03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03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03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03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03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03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03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03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3174" grpId="0" animBg="1" autoUpdateAnimBg="0"/>
      <p:bldP spid="903175" grpId="0" animBg="1" autoUpdateAnimBg="0"/>
      <p:bldP spid="903176" grpId="0" animBg="1" autoUpdateAnimBg="0"/>
      <p:bldP spid="903177" grpId="0" animBg="1" autoUpdateAnimBg="0"/>
      <p:bldP spid="903178" grpId="0" animBg="1" autoUpdateAnimBg="0"/>
      <p:bldP spid="903183" grpId="0" animBg="1" autoUpdateAnimBg="0"/>
      <p:bldP spid="903184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0B942732-44DC-9C9C-82BD-3407B1445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8179" y="1219200"/>
            <a:ext cx="7020821" cy="5529487"/>
          </a:xfrm>
          <a:prstGeom prst="rect">
            <a:avLst/>
          </a:prstGeom>
        </p:spPr>
      </p:pic>
      <p:sp>
        <p:nvSpPr>
          <p:cNvPr id="904195" name="Text Box 3">
            <a:extLst>
              <a:ext uri="{FF2B5EF4-FFF2-40B4-BE49-F238E27FC236}">
                <a16:creationId xmlns:a16="http://schemas.microsoft.com/office/drawing/2014/main" id="{B2D0F851-E1B3-2635-B288-EDD683D77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562600"/>
            <a:ext cx="5334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1800" b="0">
              <a:latin typeface="Arial" panose="020B0604020202020204" pitchFamily="34" charset="0"/>
            </a:endParaRPr>
          </a:p>
        </p:txBody>
      </p:sp>
      <p:sp>
        <p:nvSpPr>
          <p:cNvPr id="904196" name="Rectangle 4">
            <a:extLst>
              <a:ext uri="{FF2B5EF4-FFF2-40B4-BE49-F238E27FC236}">
                <a16:creationId xmlns:a16="http://schemas.microsoft.com/office/drawing/2014/main" id="{A150086F-D2B7-24C9-1946-78DF01C2E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6388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 dirty="0">
                <a:latin typeface="Arial" panose="020B0604020202020204" pitchFamily="34" charset="0"/>
              </a:rPr>
              <a:t>V</a:t>
            </a:r>
            <a:r>
              <a:rPr lang="en-US" altLang="en-US" sz="1800" b="0" baseline="-25000" dirty="0">
                <a:latin typeface="Arial" panose="020B0604020202020204" pitchFamily="34" charset="0"/>
              </a:rPr>
              <a:t>r1</a:t>
            </a:r>
            <a:endParaRPr lang="en-US" altLang="en-US" sz="1800" b="0" dirty="0">
              <a:latin typeface="Arial" panose="020B0604020202020204" pitchFamily="34" charset="0"/>
            </a:endParaRPr>
          </a:p>
        </p:txBody>
      </p:sp>
      <p:sp>
        <p:nvSpPr>
          <p:cNvPr id="904197" name="Rectangle 5">
            <a:extLst>
              <a:ext uri="{FF2B5EF4-FFF2-40B4-BE49-F238E27FC236}">
                <a16:creationId xmlns:a16="http://schemas.microsoft.com/office/drawing/2014/main" id="{92A057F7-2EF9-E576-C6C9-B147EECF5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5410200"/>
            <a:ext cx="9144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>
                <a:latin typeface="Arial" panose="020B0604020202020204" pitchFamily="34" charset="0"/>
              </a:rPr>
              <a:t>V</a:t>
            </a:r>
            <a:r>
              <a:rPr lang="en-US" altLang="en-US" sz="1800" b="0" baseline="-25000">
                <a:latin typeface="Arial" panose="020B0604020202020204" pitchFamily="34" charset="0"/>
              </a:rPr>
              <a:t>f1</a:t>
            </a:r>
            <a:r>
              <a:rPr lang="en-US" altLang="en-US" sz="1800" b="0">
                <a:latin typeface="Arial" panose="020B0604020202020204" pitchFamily="34" charset="0"/>
              </a:rPr>
              <a:t>=V</a:t>
            </a:r>
            <a:r>
              <a:rPr lang="en-US" altLang="en-US" sz="1800" b="0" baseline="-25000">
                <a:latin typeface="Arial" panose="020B0604020202020204" pitchFamily="34" charset="0"/>
              </a:rPr>
              <a:t>a1</a:t>
            </a:r>
            <a:endParaRPr lang="en-US" altLang="en-US" sz="1800" b="0">
              <a:latin typeface="Arial" panose="020B0604020202020204" pitchFamily="34" charset="0"/>
            </a:endParaRPr>
          </a:p>
        </p:txBody>
      </p:sp>
      <p:sp>
        <p:nvSpPr>
          <p:cNvPr id="904198" name="Rectangle 6">
            <a:extLst>
              <a:ext uri="{FF2B5EF4-FFF2-40B4-BE49-F238E27FC236}">
                <a16:creationId xmlns:a16="http://schemas.microsoft.com/office/drawing/2014/main" id="{9D0B55DD-ACE2-14FA-DF00-DA6188823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276600"/>
            <a:ext cx="5334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 dirty="0">
                <a:latin typeface="Arial" panose="020B0604020202020204" pitchFamily="34" charset="0"/>
              </a:rPr>
              <a:t>V</a:t>
            </a:r>
            <a:r>
              <a:rPr lang="en-US" altLang="en-US" sz="1800" b="0" baseline="-25000" dirty="0">
                <a:latin typeface="Arial" panose="020B0604020202020204" pitchFamily="34" charset="0"/>
              </a:rPr>
              <a:t>w2</a:t>
            </a:r>
            <a:endParaRPr lang="en-US" altLang="en-US" sz="1800" b="0" dirty="0">
              <a:latin typeface="Arial" panose="020B0604020202020204" pitchFamily="34" charset="0"/>
            </a:endParaRPr>
          </a:p>
        </p:txBody>
      </p:sp>
      <p:sp>
        <p:nvSpPr>
          <p:cNvPr id="904199" name="Rectangle 7">
            <a:extLst>
              <a:ext uri="{FF2B5EF4-FFF2-40B4-BE49-F238E27FC236}">
                <a16:creationId xmlns:a16="http://schemas.microsoft.com/office/drawing/2014/main" id="{D0772AD6-F22A-D59E-96C1-F6A4A136E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133600"/>
            <a:ext cx="5334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 dirty="0">
                <a:latin typeface="Arial" panose="020B0604020202020204" pitchFamily="34" charset="0"/>
              </a:rPr>
              <a:t>V</a:t>
            </a:r>
            <a:r>
              <a:rPr lang="en-US" altLang="en-US" sz="1800" b="0" baseline="-25000" dirty="0">
                <a:latin typeface="Arial" panose="020B0604020202020204" pitchFamily="34" charset="0"/>
              </a:rPr>
              <a:t>w2</a:t>
            </a:r>
            <a:endParaRPr lang="en-US" altLang="en-US" sz="1800" b="0" dirty="0">
              <a:latin typeface="Arial" panose="020B0604020202020204" pitchFamily="34" charset="0"/>
            </a:endParaRPr>
          </a:p>
        </p:txBody>
      </p:sp>
      <p:sp>
        <p:nvSpPr>
          <p:cNvPr id="904200" name="Rectangle 8">
            <a:extLst>
              <a:ext uri="{FF2B5EF4-FFF2-40B4-BE49-F238E27FC236}">
                <a16:creationId xmlns:a16="http://schemas.microsoft.com/office/drawing/2014/main" id="{4C798577-85B5-B361-923E-FF177BD1B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743200"/>
            <a:ext cx="5334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 dirty="0">
                <a:latin typeface="Arial" panose="020B0604020202020204" pitchFamily="34" charset="0"/>
              </a:rPr>
              <a:t>V</a:t>
            </a:r>
            <a:r>
              <a:rPr lang="en-US" altLang="en-US" sz="1800" b="0" baseline="-25000" dirty="0">
                <a:latin typeface="Arial" panose="020B0604020202020204" pitchFamily="34" charset="0"/>
              </a:rPr>
              <a:t>r2</a:t>
            </a:r>
            <a:endParaRPr lang="en-US" altLang="en-US" sz="1800" b="0" dirty="0">
              <a:latin typeface="Arial" panose="020B0604020202020204" pitchFamily="34" charset="0"/>
            </a:endParaRPr>
          </a:p>
        </p:txBody>
      </p:sp>
      <p:sp>
        <p:nvSpPr>
          <p:cNvPr id="904201" name="Rectangle 9">
            <a:extLst>
              <a:ext uri="{FF2B5EF4-FFF2-40B4-BE49-F238E27FC236}">
                <a16:creationId xmlns:a16="http://schemas.microsoft.com/office/drawing/2014/main" id="{464B501E-9BD3-E098-44E6-AFE253F04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1600200"/>
            <a:ext cx="5334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 dirty="0">
                <a:latin typeface="Arial" panose="020B0604020202020204" pitchFamily="34" charset="0"/>
              </a:rPr>
              <a:t>V</a:t>
            </a:r>
            <a:r>
              <a:rPr lang="en-US" altLang="en-US" sz="1800" b="0" baseline="-25000" dirty="0">
                <a:latin typeface="Arial" panose="020B0604020202020204" pitchFamily="34" charset="0"/>
              </a:rPr>
              <a:t>r2</a:t>
            </a:r>
          </a:p>
        </p:txBody>
      </p:sp>
      <p:sp>
        <p:nvSpPr>
          <p:cNvPr id="904202" name="Rectangle 10">
            <a:extLst>
              <a:ext uri="{FF2B5EF4-FFF2-40B4-BE49-F238E27FC236}">
                <a16:creationId xmlns:a16="http://schemas.microsoft.com/office/drawing/2014/main" id="{4C88B465-CF88-D200-C809-36ABAEC09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371600"/>
            <a:ext cx="5334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 dirty="0">
                <a:latin typeface="Arial" panose="020B0604020202020204" pitchFamily="34" charset="0"/>
              </a:rPr>
              <a:t>V</a:t>
            </a:r>
            <a:r>
              <a:rPr lang="en-US" altLang="en-US" sz="1800" b="0" baseline="-25000" dirty="0">
                <a:latin typeface="Arial" panose="020B0604020202020204" pitchFamily="34" charset="0"/>
              </a:rPr>
              <a:t>a2</a:t>
            </a:r>
            <a:endParaRPr lang="en-US" altLang="en-US" sz="1800" b="0" dirty="0">
              <a:latin typeface="Arial" panose="020B0604020202020204" pitchFamily="34" charset="0"/>
            </a:endParaRPr>
          </a:p>
        </p:txBody>
      </p:sp>
      <p:sp>
        <p:nvSpPr>
          <p:cNvPr id="904203" name="Rectangle 11">
            <a:extLst>
              <a:ext uri="{FF2B5EF4-FFF2-40B4-BE49-F238E27FC236}">
                <a16:creationId xmlns:a16="http://schemas.microsoft.com/office/drawing/2014/main" id="{A6ED0124-23D1-CD68-8153-C13163D1D412}"/>
              </a:ext>
            </a:extLst>
          </p:cNvPr>
          <p:cNvSpPr>
            <a:spLocks noChangeArrowheads="1"/>
          </p:cNvSpPr>
          <p:nvPr/>
        </p:nvSpPr>
        <p:spPr bwMode="auto">
          <a:xfrm rot="20229884">
            <a:off x="2590800" y="2578428"/>
            <a:ext cx="5334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>
                <a:latin typeface="Arial" panose="020B0604020202020204" pitchFamily="34" charset="0"/>
              </a:rPr>
              <a:t>V</a:t>
            </a:r>
            <a:r>
              <a:rPr lang="en-US" altLang="en-US" sz="1800" b="0" baseline="-25000">
                <a:latin typeface="Arial" panose="020B0604020202020204" pitchFamily="34" charset="0"/>
              </a:rPr>
              <a:t>a2</a:t>
            </a:r>
            <a:endParaRPr lang="en-US" altLang="en-US" sz="1800" b="0">
              <a:latin typeface="Arial" panose="020B0604020202020204" pitchFamily="34" charset="0"/>
            </a:endParaRPr>
          </a:p>
        </p:txBody>
      </p:sp>
      <p:sp>
        <p:nvSpPr>
          <p:cNvPr id="904204" name="Rectangle 12">
            <a:extLst>
              <a:ext uri="{FF2B5EF4-FFF2-40B4-BE49-F238E27FC236}">
                <a16:creationId xmlns:a16="http://schemas.microsoft.com/office/drawing/2014/main" id="{85E52850-F650-23C5-6ACF-E8BCA1323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228" y="2947056"/>
            <a:ext cx="480372" cy="2533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600" b="0" dirty="0">
                <a:latin typeface="Arial" panose="020B0604020202020204" pitchFamily="34" charset="0"/>
              </a:rPr>
              <a:t>V</a:t>
            </a:r>
            <a:r>
              <a:rPr lang="en-US" altLang="en-US" sz="1600" b="0" baseline="-25000" dirty="0">
                <a:latin typeface="Arial" panose="020B0604020202020204" pitchFamily="34" charset="0"/>
              </a:rPr>
              <a:t>f2</a:t>
            </a:r>
            <a:endParaRPr lang="en-US" altLang="en-US" sz="1600" b="0" dirty="0">
              <a:latin typeface="Arial" panose="020B0604020202020204" pitchFamily="34" charset="0"/>
            </a:endParaRPr>
          </a:p>
        </p:txBody>
      </p:sp>
      <p:sp>
        <p:nvSpPr>
          <p:cNvPr id="904205" name="Rectangle 13">
            <a:extLst>
              <a:ext uri="{FF2B5EF4-FFF2-40B4-BE49-F238E27FC236}">
                <a16:creationId xmlns:a16="http://schemas.microsoft.com/office/drawing/2014/main" id="{18A36B8A-3989-7A4C-DC54-B7D97D649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52578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>
                <a:latin typeface="Symbol" panose="05050102010706020507" pitchFamily="18" charset="2"/>
              </a:rPr>
              <a:t>b</a:t>
            </a:r>
            <a:r>
              <a:rPr lang="en-US" altLang="en-US" sz="1800" b="0" baseline="-25000">
                <a:latin typeface="Symbol" panose="05050102010706020507" pitchFamily="18" charset="2"/>
              </a:rPr>
              <a:t>1</a:t>
            </a:r>
            <a:endParaRPr lang="en-US" altLang="en-US" sz="1800" b="0">
              <a:latin typeface="Symbol" panose="05050102010706020507" pitchFamily="18" charset="2"/>
            </a:endParaRPr>
          </a:p>
        </p:txBody>
      </p:sp>
      <p:sp>
        <p:nvSpPr>
          <p:cNvPr id="904206" name="Text Box 14">
            <a:extLst>
              <a:ext uri="{FF2B5EF4-FFF2-40B4-BE49-F238E27FC236}">
                <a16:creationId xmlns:a16="http://schemas.microsoft.com/office/drawing/2014/main" id="{369A2F10-D563-5264-6931-AF93DBE9C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836" y="228600"/>
            <a:ext cx="5352764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en-US" sz="2800" b="0" dirty="0">
                <a:latin typeface="Arial" panose="020B0604020202020204" pitchFamily="34" charset="0"/>
              </a:rPr>
              <a:t>Reality of Exit </a:t>
            </a:r>
            <a:r>
              <a:rPr lang="en-US" altLang="en-US" sz="2800" dirty="0">
                <a:solidFill>
                  <a:schemeClr val="tx2"/>
                </a:solidFill>
              </a:rPr>
              <a:t>Velocity Triangle for An Impeller</a:t>
            </a:r>
            <a:endParaRPr lang="en-US" altLang="en-US" sz="2800" b="0" dirty="0">
              <a:latin typeface="Arial" panose="020B0604020202020204" pitchFamily="34" charset="0"/>
            </a:endParaRPr>
          </a:p>
        </p:txBody>
      </p:sp>
      <p:sp>
        <p:nvSpPr>
          <p:cNvPr id="904207" name="Rectangle 15">
            <a:extLst>
              <a:ext uri="{FF2B5EF4-FFF2-40B4-BE49-F238E27FC236}">
                <a16:creationId xmlns:a16="http://schemas.microsoft.com/office/drawing/2014/main" id="{0A45122A-2C2D-102E-8AA6-C0249075F86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209800" y="2590800"/>
            <a:ext cx="23622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04208" name="Rectangle 16">
            <a:extLst>
              <a:ext uri="{FF2B5EF4-FFF2-40B4-BE49-F238E27FC236}">
                <a16:creationId xmlns:a16="http://schemas.microsoft.com/office/drawing/2014/main" id="{65068067-BCE8-88C4-CE7B-843A3E861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7526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sz="1800" b="0">
                <a:latin typeface="Symbol" panose="05050102010706020507" pitchFamily="18" charset="2"/>
              </a:rPr>
              <a:t>b</a:t>
            </a:r>
            <a:r>
              <a:rPr lang="en-US" altLang="en-US" sz="1800" b="0" baseline="-25000">
                <a:latin typeface="Symbol" panose="05050102010706020507" pitchFamily="18" charset="2"/>
              </a:rPr>
              <a:t>2</a:t>
            </a:r>
            <a:endParaRPr lang="en-US" altLang="en-US" sz="1800" b="0">
              <a:latin typeface="Symbol" panose="05050102010706020507" pitchFamily="18" charset="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3EF76D-5A0F-6FE1-2073-07CB085E97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5F1B4C9-30ED-2B69-DB4C-17587DFEA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18292D4-DD26-4B57-6897-A06D019125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9D005E0-F9B5-0B00-FDD0-9200E10FD5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5084D63-355E-3828-5F46-6C82CD0952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8F322C5-5087-A404-FF84-7121514371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16E510A-A583-9958-F4F7-E883F1EF8F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E91FB09D-4367-2369-D8EB-D1FE7E55E8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ACB1982-021D-6A89-7589-0870CA2655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51C617B-3F8C-DF2E-2537-BCD8ABC8C2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DBB38AD-9A9B-3DD7-BF48-161A972DF2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D787231-3796-67A6-5B1A-B8E9D91A2E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623A360-B214-159B-2FA2-FEA942DBDD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56ACC10-6C7F-8613-F978-E71C762D22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BE642C9-07F3-CC08-E53D-569597049A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80C13CFB-5573-9955-34A4-6B64134AA9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6F471D8-9DEC-EB3A-0B0C-6A1E6D4D60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3B18E78-CFBE-BE89-6C85-23927E8CC0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C5F9EEC-D30A-4B13-EAB4-D6D3F2A52A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04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04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3" name="Text Box 3">
            <a:extLst>
              <a:ext uri="{FF2B5EF4-FFF2-40B4-BE49-F238E27FC236}">
                <a16:creationId xmlns:a16="http://schemas.microsoft.com/office/drawing/2014/main" id="{6C095915-AFCF-757A-FA92-299B9B182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2" y="471487"/>
            <a:ext cx="50752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0" dirty="0">
                <a:latin typeface="Arial" panose="020B0604020202020204" pitchFamily="34" charset="0"/>
              </a:rPr>
              <a:t>Inlet Mach Number for Impeller</a:t>
            </a:r>
          </a:p>
        </p:txBody>
      </p:sp>
      <p:sp>
        <p:nvSpPr>
          <p:cNvPr id="906244" name="Rectangle 4">
            <a:extLst>
              <a:ext uri="{FF2B5EF4-FFF2-40B4-BE49-F238E27FC236}">
                <a16:creationId xmlns:a16="http://schemas.microsoft.com/office/drawing/2014/main" id="{B0D8893B-08AB-8937-4AB6-16C9E62722F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4016" y="1246397"/>
            <a:ext cx="4606584" cy="598278"/>
          </a:xfrm>
        </p:spPr>
        <p:txBody>
          <a:bodyPr/>
          <a:lstStyle/>
          <a:p>
            <a:r>
              <a:rPr lang="en-US" altLang="en-US" sz="2400" dirty="0"/>
              <a:t>The inlet Mach number:</a:t>
            </a:r>
          </a:p>
        </p:txBody>
      </p:sp>
      <p:graphicFrame>
        <p:nvGraphicFramePr>
          <p:cNvPr id="906245" name="Object 5">
            <a:extLst>
              <a:ext uri="{FF2B5EF4-FFF2-40B4-BE49-F238E27FC236}">
                <a16:creationId xmlns:a16="http://schemas.microsoft.com/office/drawing/2014/main" id="{23937CA6-0A64-90D6-6246-B19E20BA0047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61626841"/>
              </p:ext>
            </p:extLst>
          </p:nvPr>
        </p:nvGraphicFramePr>
        <p:xfrm>
          <a:off x="1262063" y="1724025"/>
          <a:ext cx="1501775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61760" imgH="457200" progId="Equation.3">
                  <p:embed/>
                </p:oleObj>
              </mc:Choice>
              <mc:Fallback>
                <p:oleObj name="Equation" r:id="rId3" imgW="761760" imgH="457200" progId="Equation.3">
                  <p:embed/>
                  <p:pic>
                    <p:nvPicPr>
                      <p:cNvPr id="906245" name="Object 5">
                        <a:extLst>
                          <a:ext uri="{FF2B5EF4-FFF2-40B4-BE49-F238E27FC236}">
                            <a16:creationId xmlns:a16="http://schemas.microsoft.com/office/drawing/2014/main" id="{23937CA6-0A64-90D6-6246-B19E20BA00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2063" y="1724025"/>
                        <a:ext cx="1501775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6246" name="Text Box 6">
            <a:extLst>
              <a:ext uri="{FF2B5EF4-FFF2-40B4-BE49-F238E27FC236}">
                <a16:creationId xmlns:a16="http://schemas.microsoft.com/office/drawing/2014/main" id="{464C48FA-C344-5AD2-5E05-41D98D06A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845314"/>
            <a:ext cx="8229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b="0" dirty="0">
                <a:solidFill>
                  <a:srgbClr val="0070C0"/>
                </a:solidFill>
              </a:rPr>
              <a:t>The inlet </a:t>
            </a:r>
            <a:r>
              <a:rPr lang="en-US" altLang="en-US" sz="2400" dirty="0">
                <a:solidFill>
                  <a:srgbClr val="0070C0"/>
                </a:solidFill>
              </a:rPr>
              <a:t>M</a:t>
            </a:r>
            <a:r>
              <a:rPr lang="en-US" altLang="en-US" sz="2400" b="0" dirty="0">
                <a:solidFill>
                  <a:srgbClr val="0070C0"/>
                </a:solidFill>
              </a:rPr>
              <a:t>ach number is controlled by Using the angle of </a:t>
            </a:r>
            <a:r>
              <a:rPr lang="en-US" altLang="en-US" sz="2400" b="0" dirty="0" err="1">
                <a:solidFill>
                  <a:srgbClr val="0070C0"/>
                </a:solidFill>
              </a:rPr>
              <a:t>prewhirl</a:t>
            </a:r>
            <a:r>
              <a:rPr lang="en-US" altLang="en-US" sz="2400" b="0" dirty="0">
                <a:solidFill>
                  <a:srgbClr val="0070C0"/>
                </a:solidFill>
              </a:rPr>
              <a:t>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0F196C-FC3C-CEA8-7B3E-92C43310FAE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191F76E-5F78-DD07-772F-6CA31FE4C6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D767AFD-F347-E624-CC27-9892E5DD49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33D276C-423D-E862-1250-5892BCCB6B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F3D019A-A1DC-F16B-06D3-BBA35B5481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5B32FE4-46A0-F2C7-EBBD-0C21B60256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ECF0770-8B45-4D35-8DD8-CE2A9EC583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77F8D8D-2B66-0BB4-8BE7-62C794BDBC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24D71CF-E41E-0EB4-71E0-7B486E64B8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A022CFD-790A-E97F-D8A9-6CD19B509D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C7CA3BA-939C-670C-805E-F392008D27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3BD2C7B-94C6-2C91-771B-A484E06108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F21591C-6416-FE50-6DD3-11E4C3270A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D3C2343-445E-FE9D-5613-2EBE56CB3A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19BE8E3-6E99-1CFE-3BA9-E37C3E08B3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2D31436-1F16-F819-38DD-D2903814B0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4490EED-3398-D275-D9B2-4B8070959C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A391753-06C2-73F5-C7C8-8C54158F2B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4E17EC4-ACBC-1D7D-4AB1-0C4D6A7E6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4">
                <a:extLst>
                  <a:ext uri="{FF2B5EF4-FFF2-40B4-BE49-F238E27FC236}">
                    <a16:creationId xmlns:a16="http://schemas.microsoft.com/office/drawing/2014/main" id="{9BDAC83B-FC21-3766-ECBB-21F7CDD209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6416" y="2590800"/>
                <a:ext cx="4606584" cy="829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altLang="en-US" sz="2400" kern="0" dirty="0"/>
                  <a:t>The relative inlet Mach number: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altLang="en-US" sz="2400" b="0" i="1" kern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b="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sSub>
                              <m:sSubPr>
                                <m:ctrlPr>
                                  <a:rPr lang="en-US" altLang="en-US" sz="2400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0" i="1" kern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en-US" sz="2400" b="0" i="1" kern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endParaRPr lang="en-US" altLang="en-US" sz="2400" kern="0" dirty="0"/>
              </a:p>
            </p:txBody>
          </p:sp>
        </mc:Choice>
        <mc:Fallback xmlns="">
          <p:sp>
            <p:nvSpPr>
              <p:cNvPr id="23" name="Rectangle 4">
                <a:extLst>
                  <a:ext uri="{FF2B5EF4-FFF2-40B4-BE49-F238E27FC236}">
                    <a16:creationId xmlns:a16="http://schemas.microsoft.com/office/drawing/2014/main" id="{9BDAC83B-FC21-3766-ECBB-21F7CDD20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416" y="2590800"/>
                <a:ext cx="4606584" cy="829270"/>
              </a:xfrm>
              <a:prstGeom prst="rect">
                <a:avLst/>
              </a:prstGeom>
              <a:blipFill>
                <a:blip r:embed="rId7"/>
                <a:stretch>
                  <a:fillRect l="-1852" t="-5147" b="-801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BE8DE562-FE3E-58E0-B9A8-B56F04B1A1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7943" y="1219200"/>
            <a:ext cx="3096057" cy="447737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FFFAC09-B9CB-B258-63BF-0A86B7DF89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0" y="1280746"/>
            <a:ext cx="2731799" cy="36722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EE3FD09-B083-46EB-2384-0DEDE327603D}"/>
              </a:ext>
            </a:extLst>
          </p:cNvPr>
          <p:cNvSpPr txBox="1"/>
          <p:nvPr/>
        </p:nvSpPr>
        <p:spPr>
          <a:xfrm>
            <a:off x="381000" y="4133671"/>
            <a:ext cx="5029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At inlet, the air must be deflected a certain angle before it passes into the radial channels on the impeller.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6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6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06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6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06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06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06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6244" grpId="0" build="p"/>
      <p:bldP spid="906246" grpId="0"/>
      <p:bldP spid="23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3" name="Text Box 3">
            <a:extLst>
              <a:ext uri="{FF2B5EF4-FFF2-40B4-BE49-F238E27FC236}">
                <a16:creationId xmlns:a16="http://schemas.microsoft.com/office/drawing/2014/main" id="{6C095915-AFCF-757A-FA92-299B9B182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0581" y="202675"/>
            <a:ext cx="538003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0" dirty="0">
                <a:latin typeface="Arial" panose="020B0604020202020204" pitchFamily="34" charset="0"/>
              </a:rPr>
              <a:t>Control of Inlet Mach Number for Impeller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0F196C-FC3C-CEA8-7B3E-92C43310FAE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191F76E-5F78-DD07-772F-6CA31FE4C6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D767AFD-F347-E624-CC27-9892E5DD49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33D276C-423D-E862-1250-5892BCCB6B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F3D019A-A1DC-F16B-06D3-BBA35B5481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5B32FE4-46A0-F2C7-EBBD-0C21B60256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ECF0770-8B45-4D35-8DD8-CE2A9EC583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77F8D8D-2B66-0BB4-8BE7-62C794BDBC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24D71CF-E41E-0EB4-71E0-7B486E64B8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A022CFD-790A-E97F-D8A9-6CD19B509D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C7CA3BA-939C-670C-805E-F392008D27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3BD2C7B-94C6-2C91-771B-A484E06108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F21591C-6416-FE50-6DD3-11E4C3270A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D3C2343-445E-FE9D-5613-2EBE56CB3A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19BE8E3-6E99-1CFE-3BA9-E37C3E08B3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2D31436-1F16-F819-38DD-D2903814B0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4490EED-3398-D275-D9B2-4B8070959C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A391753-06C2-73F5-C7C8-8C54158F2B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4E17EC4-ACBC-1D7D-4AB1-0C4D6A7E6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4">
                <a:extLst>
                  <a:ext uri="{FF2B5EF4-FFF2-40B4-BE49-F238E27FC236}">
                    <a16:creationId xmlns:a16="http://schemas.microsoft.com/office/drawing/2014/main" id="{9BDAC83B-FC21-3766-ECBB-21F7CDD209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6416" y="1447799"/>
                <a:ext cx="4606584" cy="1633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altLang="en-US" sz="2400" kern="0" dirty="0"/>
                  <a:t>The relative inlet Mach number: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altLang="en-US" sz="2400" b="0" i="1" kern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b="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sSub>
                              <m:sSubPr>
                                <m:ctrlPr>
                                  <a:rPr lang="en-US" altLang="en-US" sz="2400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0" i="1" kern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en-US" sz="2400" b="0" i="1" kern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endParaRPr lang="en-US" altLang="en-US" sz="2400" kern="0" dirty="0"/>
              </a:p>
            </p:txBody>
          </p:sp>
        </mc:Choice>
        <mc:Fallback xmlns="">
          <p:sp>
            <p:nvSpPr>
              <p:cNvPr id="23" name="Rectangle 4">
                <a:extLst>
                  <a:ext uri="{FF2B5EF4-FFF2-40B4-BE49-F238E27FC236}">
                    <a16:creationId xmlns:a16="http://schemas.microsoft.com/office/drawing/2014/main" id="{9BDAC83B-FC21-3766-ECBB-21F7CDD20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416" y="1447799"/>
                <a:ext cx="4606584" cy="1633725"/>
              </a:xfrm>
              <a:prstGeom prst="rect">
                <a:avLst/>
              </a:prstGeom>
              <a:blipFill>
                <a:blip r:embed="rId5"/>
                <a:stretch>
                  <a:fillRect l="-1852" t="-22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B50B92D3-C386-82C6-612D-F6873F4F35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96000"/>
                    </a14:imgEffect>
                    <a14:imgEffect>
                      <a14:brightnessContrast bright="-27000" contrast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8187" y="1258739"/>
            <a:ext cx="4152839" cy="5232324"/>
          </a:xfrm>
        </p:spPr>
      </p:pic>
      <p:sp>
        <p:nvSpPr>
          <p:cNvPr id="906246" name="Text Box 6">
            <a:extLst>
              <a:ext uri="{FF2B5EF4-FFF2-40B4-BE49-F238E27FC236}">
                <a16:creationId xmlns:a16="http://schemas.microsoft.com/office/drawing/2014/main" id="{464C48FA-C344-5AD2-5E05-41D98D06A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0"/>
            <a:ext cx="48005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000" b="0" dirty="0"/>
              <a:t>The inlet </a:t>
            </a:r>
            <a:r>
              <a:rPr lang="en-US" altLang="en-US" sz="2000" dirty="0"/>
              <a:t>M</a:t>
            </a:r>
            <a:r>
              <a:rPr lang="en-US" altLang="en-US" sz="2000" b="0" dirty="0"/>
              <a:t>ach number is controlled by Using the angle of </a:t>
            </a:r>
            <a:r>
              <a:rPr lang="en-US" altLang="en-US" sz="2000" b="0" dirty="0" err="1"/>
              <a:t>prewhirl</a:t>
            </a:r>
            <a:r>
              <a:rPr lang="en-US" altLang="en-US" sz="2000" b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0533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6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6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62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8B47E1BD-491B-8203-E8B3-7419C2762643}"/>
              </a:ext>
            </a:extLst>
          </p:cNvPr>
          <p:cNvGrpSpPr/>
          <p:nvPr/>
        </p:nvGrpSpPr>
        <p:grpSpPr>
          <a:xfrm>
            <a:off x="730497" y="1295400"/>
            <a:ext cx="7254875" cy="5441156"/>
            <a:chOff x="730497" y="1295400"/>
            <a:chExt cx="7254875" cy="544115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E10A25A-912F-3309-375B-30C5BFDCB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1000"/>
                      </a14:imgEffect>
                      <a14:imgEffect>
                        <a14:brightnessContrast bright="-39000" contras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0497" y="1295400"/>
              <a:ext cx="7254875" cy="5441156"/>
            </a:xfrm>
            <a:prstGeom prst="rect">
              <a:avLst/>
            </a:prstGeom>
            <a:scene3d>
              <a:camera prst="orthographicFront">
                <a:rot lat="0" lon="0" rev="120000"/>
              </a:camera>
              <a:lightRig rig="threePt" dir="t"/>
            </a:scene3d>
          </p:spPr>
        </p:pic>
        <p:sp>
          <p:nvSpPr>
            <p:cNvPr id="907267" name="Rectangle 3">
              <a:extLst>
                <a:ext uri="{FF2B5EF4-FFF2-40B4-BE49-F238E27FC236}">
                  <a16:creationId xmlns:a16="http://schemas.microsoft.com/office/drawing/2014/main" id="{C24C03AE-1426-163B-259A-200763F001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918252">
              <a:off x="2362257" y="3908516"/>
              <a:ext cx="533400" cy="457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sz="1800" b="0" dirty="0">
                  <a:latin typeface="Arial" panose="020B0604020202020204" pitchFamily="34" charset="0"/>
                </a:rPr>
                <a:t>V</a:t>
              </a:r>
              <a:r>
                <a:rPr lang="en-US" altLang="en-US" sz="1800" b="0" baseline="-25000" dirty="0">
                  <a:latin typeface="Arial" panose="020B0604020202020204" pitchFamily="34" charset="0"/>
                </a:rPr>
                <a:t>a1</a:t>
              </a:r>
              <a:endParaRPr lang="en-US" altLang="en-US" sz="1800" b="0" dirty="0">
                <a:latin typeface="Arial" panose="020B0604020202020204" pitchFamily="34" charset="0"/>
              </a:endParaRPr>
            </a:p>
          </p:txBody>
        </p:sp>
      </p:grpSp>
      <p:sp>
        <p:nvSpPr>
          <p:cNvPr id="907271" name="Text Box 7">
            <a:extLst>
              <a:ext uri="{FF2B5EF4-FFF2-40B4-BE49-F238E27FC236}">
                <a16:creationId xmlns:a16="http://schemas.microsoft.com/office/drawing/2014/main" id="{44783A49-7922-6342-B620-9A5313249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67380"/>
            <a:ext cx="521482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0" dirty="0">
                <a:latin typeface="Arial" panose="020B0604020202020204" pitchFamily="34" charset="0"/>
              </a:rPr>
              <a:t>Control of INLET Mach Number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7591E0A-C60F-A07A-C7F7-6219A99C413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7EA1DF5-31AD-9919-DE54-F8586B428B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84A0002-3741-BEC0-2C63-536B80B364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6BF2B6E-9BF2-6E72-73CF-D7ABA3124D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C45554D-E145-6455-99BB-ED6EFA3A28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7E982F1-B33C-F8E0-9CD9-A1A1E1ED2A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97BA928-3AB5-B9B1-C3F1-D1057F57C5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C815CD0-B8C3-2D9A-2C27-193802401B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4A5E505-CA38-BDB9-F50E-151A95936A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780186E-2D7D-A5F4-E8F0-A3D0092F65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FA5C241-B163-0213-4473-EA84E83574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D601206-D7EE-B641-4117-A1069BE99D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BED93B8-836E-383C-CCB5-5A672AEBD3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03CFD36-9C30-ECD3-DFDB-5C4E8DE028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7D21BBC4-43F0-4DF6-3CA5-48DD5E536B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E0BEBFF-F9E3-267C-828D-4692A089F0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A96110A-0893-D911-719F-898D7720F9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B77E99E-44AB-747E-8723-E732900FE4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2D1D5E-AFF1-30A0-A7BE-4589EA98F5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4728CBE3-E127-CE69-DF4A-9617407AD6FE}"/>
              </a:ext>
            </a:extLst>
          </p:cNvPr>
          <p:cNvSpPr/>
          <p:nvPr/>
        </p:nvSpPr>
        <p:spPr>
          <a:xfrm>
            <a:off x="2286114" y="1874227"/>
            <a:ext cx="1295286" cy="868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24" name="Rectangle 12">
            <a:extLst>
              <a:ext uri="{FF2B5EF4-FFF2-40B4-BE49-F238E27FC236}">
                <a16:creationId xmlns:a16="http://schemas.microsoft.com/office/drawing/2014/main" id="{09870A7D-2DAB-FC1E-2D7C-418917283F9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306875"/>
            <a:ext cx="5959475" cy="852838"/>
          </a:xfrm>
        </p:spPr>
        <p:txBody>
          <a:bodyPr/>
          <a:lstStyle/>
          <a:p>
            <a:r>
              <a:rPr lang="en-US" altLang="en-US" sz="2800" dirty="0"/>
              <a:t>Realistic Velocity Triangles for An Impeller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F26A20-C9E0-8D53-1996-243699865AF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FED6543-510D-2010-1D1E-C496980A00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5D80169-CEE6-5CB3-54EC-90D85313C7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1F02D58-B49C-4990-83D3-1160186C94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29D9621-0D16-C641-8FC5-4E66934779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3162224-E754-30EE-410F-C905D1EFDF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ABA2204-4778-CCF3-EBF3-69EFB702A6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5C47939-47D4-0165-7099-AF2B9FA1C7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355B8881-FEAA-877B-6E48-2E448A87AA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47E74F8-7235-204D-D6CD-DC1C2FCF5D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CA87826-9CCC-7C68-BB09-B2B616F0F5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C911E89-460F-512A-87B9-C525516004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BC7AA87-6D4A-619B-CBC0-A2AF893AA5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235F339-4643-F50F-146E-5718901B5B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9857974-5965-B4E9-506B-A600ECC030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9603F9D-5CE2-4E21-8878-0BD753BBA1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131FA7C-09B5-FDEB-4A3F-34D10E13FE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9B52CB5-E922-39A7-83FA-03B4867F04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885E84B-F9ED-B8E2-F1D9-B5CC1102A7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E3939FD8-75A9-3B37-2985-E1FD503AD3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2000"/>
                    </a14:imgEffect>
                    <a14:imgEffect>
                      <a14:brightnessContrast bright="-24000" contrast="8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400" y="1341776"/>
            <a:ext cx="7467600" cy="5197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0338" name="Group 2">
            <a:extLst>
              <a:ext uri="{FF2B5EF4-FFF2-40B4-BE49-F238E27FC236}">
                <a16:creationId xmlns:a16="http://schemas.microsoft.com/office/drawing/2014/main" id="{C2EB16BE-13C5-4A40-22EB-1DD4520F9289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371600"/>
            <a:ext cx="8432800" cy="561975"/>
            <a:chOff x="240" y="199"/>
            <a:chExt cx="5312" cy="354"/>
          </a:xfrm>
        </p:grpSpPr>
        <p:graphicFrame>
          <p:nvGraphicFramePr>
            <p:cNvPr id="910339" name="Object 3">
              <a:extLst>
                <a:ext uri="{FF2B5EF4-FFF2-40B4-BE49-F238E27FC236}">
                  <a16:creationId xmlns:a16="http://schemas.microsoft.com/office/drawing/2014/main" id="{AED0AF33-E35C-D495-8F8D-7479887950E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608" y="199"/>
            <a:ext cx="944" cy="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23600" imgH="228600" progId="Equation.3">
                    <p:embed/>
                  </p:oleObj>
                </mc:Choice>
                <mc:Fallback>
                  <p:oleObj name="Equation" r:id="rId2" imgW="723600" imgH="228600" progId="Equation.3">
                    <p:embed/>
                    <p:pic>
                      <p:nvPicPr>
                        <p:cNvPr id="910339" name="Object 3">
                          <a:extLst>
                            <a:ext uri="{FF2B5EF4-FFF2-40B4-BE49-F238E27FC236}">
                              <a16:creationId xmlns:a16="http://schemas.microsoft.com/office/drawing/2014/main" id="{AED0AF33-E35C-D495-8F8D-7479887950E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8" y="199"/>
                          <a:ext cx="944" cy="2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10340" name="Text Box 4">
              <a:extLst>
                <a:ext uri="{FF2B5EF4-FFF2-40B4-BE49-F238E27FC236}">
                  <a16:creationId xmlns:a16="http://schemas.microsoft.com/office/drawing/2014/main" id="{67A7FFFF-6774-FD6B-70DF-9B95AF0A5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65"/>
              <a:ext cx="42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 b="0" dirty="0">
                  <a:latin typeface="Arial" panose="020B0604020202020204" pitchFamily="34" charset="0"/>
                </a:rPr>
                <a:t>Rate of Angular momentum of air at impeller eye</a:t>
              </a:r>
            </a:p>
          </p:txBody>
        </p:sp>
      </p:grpSp>
      <p:grpSp>
        <p:nvGrpSpPr>
          <p:cNvPr id="910341" name="Group 5">
            <a:extLst>
              <a:ext uri="{FF2B5EF4-FFF2-40B4-BE49-F238E27FC236}">
                <a16:creationId xmlns:a16="http://schemas.microsoft.com/office/drawing/2014/main" id="{1B42D013-DA1A-61E1-1AA7-0F772650DB12}"/>
              </a:ext>
            </a:extLst>
          </p:cNvPr>
          <p:cNvGrpSpPr>
            <a:grpSpLocks/>
          </p:cNvGrpSpPr>
          <p:nvPr/>
        </p:nvGrpSpPr>
        <p:grpSpPr bwMode="auto">
          <a:xfrm>
            <a:off x="450850" y="2133600"/>
            <a:ext cx="8540750" cy="457200"/>
            <a:chOff x="0" y="1104"/>
            <a:chExt cx="5380" cy="288"/>
          </a:xfrm>
        </p:grpSpPr>
        <p:graphicFrame>
          <p:nvGraphicFramePr>
            <p:cNvPr id="910342" name="Object 6">
              <a:extLst>
                <a:ext uri="{FF2B5EF4-FFF2-40B4-BE49-F238E27FC236}">
                  <a16:creationId xmlns:a16="http://schemas.microsoft.com/office/drawing/2014/main" id="{63C57BDE-4D6E-C091-4075-7D1060764FF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16" y="1104"/>
            <a:ext cx="964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774360" imgH="228600" progId="Equation.3">
                    <p:embed/>
                  </p:oleObj>
                </mc:Choice>
                <mc:Fallback>
                  <p:oleObj name="Equation" r:id="rId4" imgW="774360" imgH="228600" progId="Equation.3">
                    <p:embed/>
                    <p:pic>
                      <p:nvPicPr>
                        <p:cNvPr id="910342" name="Object 6">
                          <a:extLst>
                            <a:ext uri="{FF2B5EF4-FFF2-40B4-BE49-F238E27FC236}">
                              <a16:creationId xmlns:a16="http://schemas.microsoft.com/office/drawing/2014/main" id="{63C57BDE-4D6E-C091-4075-7D1060764FF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6" y="1104"/>
                          <a:ext cx="964" cy="2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10343" name="Text Box 7">
              <a:extLst>
                <a:ext uri="{FF2B5EF4-FFF2-40B4-BE49-F238E27FC236}">
                  <a16:creationId xmlns:a16="http://schemas.microsoft.com/office/drawing/2014/main" id="{4A33BDD0-2DA1-6097-12AF-D4EE670AC0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104"/>
              <a:ext cx="429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 b="0" dirty="0">
                  <a:latin typeface="Arial" panose="020B0604020202020204" pitchFamily="34" charset="0"/>
                </a:rPr>
                <a:t>Rate of Angular momentum  of air at impeller exit</a:t>
              </a:r>
            </a:p>
          </p:txBody>
        </p:sp>
      </p:grpSp>
      <p:sp>
        <p:nvSpPr>
          <p:cNvPr id="910344" name="Text Box 8">
            <a:extLst>
              <a:ext uri="{FF2B5EF4-FFF2-40B4-BE49-F238E27FC236}">
                <a16:creationId xmlns:a16="http://schemas.microsoft.com/office/drawing/2014/main" id="{BC1A8334-9802-0DFD-4C76-6CFE11981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7" y="2743200"/>
            <a:ext cx="87790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0" dirty="0">
                <a:latin typeface="Arial" panose="020B0604020202020204" pitchFamily="34" charset="0"/>
              </a:rPr>
              <a:t>Change in </a:t>
            </a:r>
            <a:r>
              <a:rPr lang="en-US" altLang="en-US" sz="2400" dirty="0"/>
              <a:t>Rate of </a:t>
            </a:r>
            <a:r>
              <a:rPr lang="en-US" altLang="en-US" sz="2400" b="0" dirty="0">
                <a:latin typeface="Arial" panose="020B0604020202020204" pitchFamily="34" charset="0"/>
              </a:rPr>
              <a:t>Angular momentum of air across an impeller </a:t>
            </a:r>
          </a:p>
        </p:txBody>
      </p:sp>
      <p:graphicFrame>
        <p:nvGraphicFramePr>
          <p:cNvPr id="910345" name="Object 9">
            <a:extLst>
              <a:ext uri="{FF2B5EF4-FFF2-40B4-BE49-F238E27FC236}">
                <a16:creationId xmlns:a16="http://schemas.microsoft.com/office/drawing/2014/main" id="{103F7C6C-F2E9-5874-9D38-9FE75470F0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868071"/>
              </p:ext>
            </p:extLst>
          </p:nvPr>
        </p:nvGraphicFramePr>
        <p:xfrm>
          <a:off x="3505200" y="3357562"/>
          <a:ext cx="2582863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07880" imgH="228600" progId="Equation.3">
                  <p:embed/>
                </p:oleObj>
              </mc:Choice>
              <mc:Fallback>
                <p:oleObj name="Equation" r:id="rId6" imgW="1307880" imgH="228600" progId="Equation.3">
                  <p:embed/>
                  <p:pic>
                    <p:nvPicPr>
                      <p:cNvPr id="910345" name="Object 9">
                        <a:extLst>
                          <a:ext uri="{FF2B5EF4-FFF2-40B4-BE49-F238E27FC236}">
                            <a16:creationId xmlns:a16="http://schemas.microsoft.com/office/drawing/2014/main" id="{103F7C6C-F2E9-5874-9D38-9FE75470F0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357562"/>
                        <a:ext cx="2582863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10346" name="Group 10">
            <a:extLst>
              <a:ext uri="{FF2B5EF4-FFF2-40B4-BE49-F238E27FC236}">
                <a16:creationId xmlns:a16="http://schemas.microsoft.com/office/drawing/2014/main" id="{0F4E2E74-C06A-F3B0-48C1-5095184DED5C}"/>
              </a:ext>
            </a:extLst>
          </p:cNvPr>
          <p:cNvGrpSpPr>
            <a:grpSpLocks/>
          </p:cNvGrpSpPr>
          <p:nvPr/>
        </p:nvGrpSpPr>
        <p:grpSpPr bwMode="auto">
          <a:xfrm>
            <a:off x="538162" y="4156079"/>
            <a:ext cx="7081838" cy="492126"/>
            <a:chOff x="230" y="2567"/>
            <a:chExt cx="4461" cy="310"/>
          </a:xfrm>
        </p:grpSpPr>
        <p:sp>
          <p:nvSpPr>
            <p:cNvPr id="910347" name="Text Box 11">
              <a:extLst>
                <a:ext uri="{FF2B5EF4-FFF2-40B4-BE49-F238E27FC236}">
                  <a16:creationId xmlns:a16="http://schemas.microsoft.com/office/drawing/2014/main" id="{7D7438C5-BC18-4D04-AD1F-4172EF316C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" y="2567"/>
              <a:ext cx="262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 b="0" dirty="0">
                  <a:latin typeface="Arial" panose="020B0604020202020204" pitchFamily="34" charset="0"/>
                </a:rPr>
                <a:t>Resisting Torque on Impeller </a:t>
              </a:r>
            </a:p>
          </p:txBody>
        </p:sp>
        <p:graphicFrame>
          <p:nvGraphicFramePr>
            <p:cNvPr id="910348" name="Object 12">
              <a:extLst>
                <a:ext uri="{FF2B5EF4-FFF2-40B4-BE49-F238E27FC236}">
                  <a16:creationId xmlns:a16="http://schemas.microsoft.com/office/drawing/2014/main" id="{EF7801B0-1640-5530-6EA1-71456E52BF6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79328402"/>
                </p:ext>
              </p:extLst>
            </p:nvPr>
          </p:nvGraphicFramePr>
          <p:xfrm>
            <a:off x="3080" y="2592"/>
            <a:ext cx="1611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95280" imgH="228600" progId="Equation.3">
                    <p:embed/>
                  </p:oleObj>
                </mc:Choice>
                <mc:Fallback>
                  <p:oleObj name="Equation" r:id="rId8" imgW="1295280" imgH="228600" progId="Equation.3">
                    <p:embed/>
                    <p:pic>
                      <p:nvPicPr>
                        <p:cNvPr id="910348" name="Object 12">
                          <a:extLst>
                            <a:ext uri="{FF2B5EF4-FFF2-40B4-BE49-F238E27FC236}">
                              <a16:creationId xmlns:a16="http://schemas.microsoft.com/office/drawing/2014/main" id="{EF7801B0-1640-5530-6EA1-71456E52BF6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0" y="2592"/>
                          <a:ext cx="1611" cy="2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10349" name="Group 13">
            <a:extLst>
              <a:ext uri="{FF2B5EF4-FFF2-40B4-BE49-F238E27FC236}">
                <a16:creationId xmlns:a16="http://schemas.microsoft.com/office/drawing/2014/main" id="{CFB404AB-8405-378D-3AA0-EE1E8C2E74EE}"/>
              </a:ext>
            </a:extLst>
          </p:cNvPr>
          <p:cNvGrpSpPr>
            <a:grpSpLocks/>
          </p:cNvGrpSpPr>
          <p:nvPr/>
        </p:nvGrpSpPr>
        <p:grpSpPr bwMode="auto">
          <a:xfrm>
            <a:off x="517524" y="4953000"/>
            <a:ext cx="7635876" cy="496888"/>
            <a:chOff x="230" y="3239"/>
            <a:chExt cx="4810" cy="313"/>
          </a:xfrm>
        </p:grpSpPr>
        <p:graphicFrame>
          <p:nvGraphicFramePr>
            <p:cNvPr id="910350" name="Object 14">
              <a:extLst>
                <a:ext uri="{FF2B5EF4-FFF2-40B4-BE49-F238E27FC236}">
                  <a16:creationId xmlns:a16="http://schemas.microsoft.com/office/drawing/2014/main" id="{FAD48A07-ED76-896D-D7D7-4F71B660FD2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3777182"/>
                </p:ext>
              </p:extLst>
            </p:nvPr>
          </p:nvGraphicFramePr>
          <p:xfrm>
            <a:off x="3395" y="3268"/>
            <a:ext cx="1645" cy="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320480" imgH="228600" progId="Equation.3">
                    <p:embed/>
                  </p:oleObj>
                </mc:Choice>
                <mc:Fallback>
                  <p:oleObj name="Equation" r:id="rId10" imgW="1320480" imgH="228600" progId="Equation.3">
                    <p:embed/>
                    <p:pic>
                      <p:nvPicPr>
                        <p:cNvPr id="910350" name="Object 14">
                          <a:extLst>
                            <a:ext uri="{FF2B5EF4-FFF2-40B4-BE49-F238E27FC236}">
                              <a16:creationId xmlns:a16="http://schemas.microsoft.com/office/drawing/2014/main" id="{FAD48A07-ED76-896D-D7D7-4F71B660FD2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5" y="3268"/>
                          <a:ext cx="1645" cy="2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10351" name="Text Box 15">
              <a:extLst>
                <a:ext uri="{FF2B5EF4-FFF2-40B4-BE49-F238E27FC236}">
                  <a16:creationId xmlns:a16="http://schemas.microsoft.com/office/drawing/2014/main" id="{32DA19EA-6E65-4FD3-ADB2-7594A99237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" y="3239"/>
              <a:ext cx="303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 b="0" dirty="0">
                  <a:latin typeface="Arial" panose="020B0604020202020204" pitchFamily="34" charset="0"/>
                </a:rPr>
                <a:t>Power Consumed by the Impeller:</a:t>
              </a:r>
            </a:p>
          </p:txBody>
        </p:sp>
      </p:grpSp>
      <p:sp>
        <p:nvSpPr>
          <p:cNvPr id="910352" name="Text Box 16">
            <a:extLst>
              <a:ext uri="{FF2B5EF4-FFF2-40B4-BE49-F238E27FC236}">
                <a16:creationId xmlns:a16="http://schemas.microsoft.com/office/drawing/2014/main" id="{A235F589-1B52-6909-5595-C24EE7CEA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475" y="5715000"/>
            <a:ext cx="5165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0" dirty="0">
                <a:solidFill>
                  <a:srgbClr val="FF0000"/>
                </a:solidFill>
                <a:latin typeface="Arial" panose="020B0604020202020204" pitchFamily="34" charset="0"/>
              </a:rPr>
              <a:t>Only Impeller can consume Power !!!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0077830-78AE-F912-3B27-26D62DCE472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C79531B-60D2-5E7E-3A79-82D00A61FE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DC3CA89-BB9A-BF60-B7D9-73A34112F7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DBD9B21-E1CD-86EC-1ED2-A58343BCD2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7BE406C-098C-12D3-88D0-2E9B84AFFB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C230E9A-19EB-CCDD-F7E3-0B5C293E47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4DFA1ED-E0BA-A8A2-C4AA-198DF33EF6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3ED81D8-21F8-BD87-00F8-1E8B49044D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D9DF6C4-636D-EEDD-2957-CE776B4DBC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9BE5BFE-F54E-658F-5209-6664A30F28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BED80A4-4A83-DCEA-3EDE-5CC5F53000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CE4CBD4-4D4D-29C6-9598-24E7216A92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5CB8455-A95A-4FE1-C4C0-70E79053DA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F8F1B54-43AA-DC93-4204-9FD7F93570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64E8A22-74AC-B5D5-3379-9D06476ECC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E595BFC-72EB-13CD-3B3E-3A7DA3050E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1C32948-32C0-9C5B-7D2D-A507B47A2A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1FBCE87-46BC-5F4F-8440-C2E50A5528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D85E2E7-BF9D-3306-175D-93CBC4DA57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7E8BB285-E4F0-DDDE-82D0-3A832517F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024" y="152400"/>
            <a:ext cx="6810376" cy="1143000"/>
          </a:xfrm>
        </p:spPr>
        <p:txBody>
          <a:bodyPr/>
          <a:lstStyle/>
          <a:p>
            <a:r>
              <a:rPr lang="en-US" sz="2800" dirty="0"/>
              <a:t>Euler Equation for A Centrifugal Compressor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0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10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10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10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10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10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10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0344" grpId="0"/>
      <p:bldP spid="9103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62" name="Group 2">
            <a:extLst>
              <a:ext uri="{FF2B5EF4-FFF2-40B4-BE49-F238E27FC236}">
                <a16:creationId xmlns:a16="http://schemas.microsoft.com/office/drawing/2014/main" id="{CBAC6605-7DB6-5FBE-595D-83C7E6953913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1143000"/>
            <a:ext cx="1755775" cy="1697038"/>
            <a:chOff x="3254" y="0"/>
            <a:chExt cx="2506" cy="2396"/>
          </a:xfrm>
        </p:grpSpPr>
        <p:pic>
          <p:nvPicPr>
            <p:cNvPr id="911363" name="Picture 3">
              <a:extLst>
                <a:ext uri="{FF2B5EF4-FFF2-40B4-BE49-F238E27FC236}">
                  <a16:creationId xmlns:a16="http://schemas.microsoft.com/office/drawing/2014/main" id="{53F5AB87-FC0B-BAA2-52BB-45F64C2CC5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0"/>
              <a:ext cx="2496" cy="2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11364" name="Text Box 4">
              <a:extLst>
                <a:ext uri="{FF2B5EF4-FFF2-40B4-BE49-F238E27FC236}">
                  <a16:creationId xmlns:a16="http://schemas.microsoft.com/office/drawing/2014/main" id="{2AE460F6-EF1F-D18D-78F3-13493CB28C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4" y="2039"/>
              <a:ext cx="310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>
                  <a:solidFill>
                    <a:schemeClr val="accent2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911365" name="Text Box 5">
              <a:extLst>
                <a:ext uri="{FF2B5EF4-FFF2-40B4-BE49-F238E27FC236}">
                  <a16:creationId xmlns:a16="http://schemas.microsoft.com/office/drawing/2014/main" id="{65553145-077D-B058-8B51-FEA029E973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3" y="1943"/>
              <a:ext cx="310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>
                  <a:solidFill>
                    <a:schemeClr val="accent2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911366" name="Text Box 6">
              <a:extLst>
                <a:ext uri="{FF2B5EF4-FFF2-40B4-BE49-F238E27FC236}">
                  <a16:creationId xmlns:a16="http://schemas.microsoft.com/office/drawing/2014/main" id="{AB64140F-60F1-3977-E6E3-CB4286DC58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9" y="1559"/>
              <a:ext cx="310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>
                  <a:solidFill>
                    <a:schemeClr val="accent2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911367" name="Line 7">
            <a:extLst>
              <a:ext uri="{FF2B5EF4-FFF2-40B4-BE49-F238E27FC236}">
                <a16:creationId xmlns:a16="http://schemas.microsoft.com/office/drawing/2014/main" id="{C7B2BCA0-5D4B-DBDB-2B1C-583BB1CFB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6400800"/>
            <a:ext cx="746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11368" name="Line 8">
            <a:extLst>
              <a:ext uri="{FF2B5EF4-FFF2-40B4-BE49-F238E27FC236}">
                <a16:creationId xmlns:a16="http://schemas.microsoft.com/office/drawing/2014/main" id="{087A42D4-0C13-4A2F-2512-BCEAC2FC2B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2057400"/>
            <a:ext cx="0" cy="480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11369" name="Line 9">
            <a:extLst>
              <a:ext uri="{FF2B5EF4-FFF2-40B4-BE49-F238E27FC236}">
                <a16:creationId xmlns:a16="http://schemas.microsoft.com/office/drawing/2014/main" id="{92516E37-B7CD-47FA-77A3-B3A4EE0C60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2133600"/>
            <a:ext cx="2514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11370" name="Text Box 10">
            <a:extLst>
              <a:ext uri="{FF2B5EF4-FFF2-40B4-BE49-F238E27FC236}">
                <a16:creationId xmlns:a16="http://schemas.microsoft.com/office/drawing/2014/main" id="{B2ADBEE9-4D8D-6445-53A8-835605EEA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636111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911371" name="Text Box 11">
            <a:extLst>
              <a:ext uri="{FF2B5EF4-FFF2-40B4-BE49-F238E27FC236}">
                <a16:creationId xmlns:a16="http://schemas.microsoft.com/office/drawing/2014/main" id="{5EDDBEB8-C173-89DA-8D0D-2EE14458D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3922713"/>
            <a:ext cx="32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Arial" panose="020B0604020202020204" pitchFamily="34" charset="0"/>
              </a:rPr>
              <a:t>T</a:t>
            </a:r>
          </a:p>
        </p:txBody>
      </p:sp>
      <p:grpSp>
        <p:nvGrpSpPr>
          <p:cNvPr id="911372" name="Group 12">
            <a:extLst>
              <a:ext uri="{FF2B5EF4-FFF2-40B4-BE49-F238E27FC236}">
                <a16:creationId xmlns:a16="http://schemas.microsoft.com/office/drawing/2014/main" id="{AD43C9BD-74D9-D874-C3E3-5E8B7D4445E4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5729288"/>
            <a:ext cx="4972050" cy="366712"/>
            <a:chOff x="864" y="3719"/>
            <a:chExt cx="3132" cy="231"/>
          </a:xfrm>
        </p:grpSpPr>
        <p:sp>
          <p:nvSpPr>
            <p:cNvPr id="911373" name="Line 13">
              <a:extLst>
                <a:ext uri="{FF2B5EF4-FFF2-40B4-BE49-F238E27FC236}">
                  <a16:creationId xmlns:a16="http://schemas.microsoft.com/office/drawing/2014/main" id="{331F42FE-D911-7DB7-D270-A1A6AF4534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3936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1374" name="Text Box 14">
              <a:extLst>
                <a:ext uri="{FF2B5EF4-FFF2-40B4-BE49-F238E27FC236}">
                  <a16:creationId xmlns:a16="http://schemas.microsoft.com/office/drawing/2014/main" id="{C5726FE9-A117-C311-8886-3FD6472640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6" y="3719"/>
              <a:ext cx="31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T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01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grpSp>
        <p:nvGrpSpPr>
          <p:cNvPr id="911375" name="Group 15">
            <a:extLst>
              <a:ext uri="{FF2B5EF4-FFF2-40B4-BE49-F238E27FC236}">
                <a16:creationId xmlns:a16="http://schemas.microsoft.com/office/drawing/2014/main" id="{08AFB273-CFA7-7200-E601-79195AB7F7A5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4800600"/>
            <a:ext cx="2994025" cy="1295400"/>
            <a:chOff x="1056" y="3120"/>
            <a:chExt cx="1886" cy="816"/>
          </a:xfrm>
        </p:grpSpPr>
        <p:sp>
          <p:nvSpPr>
            <p:cNvPr id="911376" name="Line 16">
              <a:extLst>
                <a:ext uri="{FF2B5EF4-FFF2-40B4-BE49-F238E27FC236}">
                  <a16:creationId xmlns:a16="http://schemas.microsoft.com/office/drawing/2014/main" id="{0AC1D9E5-E4DC-2DED-3821-AFDABBE605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264"/>
              <a:ext cx="1584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1377" name="Text Box 17">
              <a:extLst>
                <a:ext uri="{FF2B5EF4-FFF2-40B4-BE49-F238E27FC236}">
                  <a16:creationId xmlns:a16="http://schemas.microsoft.com/office/drawing/2014/main" id="{E78F26D2-EE8E-1792-17FC-DB1E922F4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3120"/>
              <a:ext cx="3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01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sp>
        <p:nvSpPr>
          <p:cNvPr id="911378" name="Line 18">
            <a:extLst>
              <a:ext uri="{FF2B5EF4-FFF2-40B4-BE49-F238E27FC236}">
                <a16:creationId xmlns:a16="http://schemas.microsoft.com/office/drawing/2014/main" id="{278F36C1-D144-B100-5C10-F88E346BFC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32004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911379" name="Group 19">
            <a:extLst>
              <a:ext uri="{FF2B5EF4-FFF2-40B4-BE49-F238E27FC236}">
                <a16:creationId xmlns:a16="http://schemas.microsoft.com/office/drawing/2014/main" id="{41FB2E57-5D98-6BC0-936F-CF170027E980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008313"/>
            <a:ext cx="6175375" cy="366712"/>
            <a:chOff x="864" y="1895"/>
            <a:chExt cx="3890" cy="231"/>
          </a:xfrm>
        </p:grpSpPr>
        <p:sp>
          <p:nvSpPr>
            <p:cNvPr id="911380" name="Line 20">
              <a:extLst>
                <a:ext uri="{FF2B5EF4-FFF2-40B4-BE49-F238E27FC236}">
                  <a16:creationId xmlns:a16="http://schemas.microsoft.com/office/drawing/2014/main" id="{5C8636BF-BFC8-372C-6650-716F08E4AC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016"/>
              <a:ext cx="33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1381" name="Text Box 21">
              <a:extLst>
                <a:ext uri="{FF2B5EF4-FFF2-40B4-BE49-F238E27FC236}">
                  <a16:creationId xmlns:a16="http://schemas.microsoft.com/office/drawing/2014/main" id="{32C81EB1-4101-7737-176D-F6B453CDD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" y="1895"/>
              <a:ext cx="5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T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03</a:t>
              </a:r>
              <a:r>
                <a:rPr lang="en-US" altLang="en-US" sz="1800" b="0">
                  <a:latin typeface="Arial" panose="020B0604020202020204" pitchFamily="34" charset="0"/>
                </a:rPr>
                <a:t>=T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02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sp>
        <p:nvSpPr>
          <p:cNvPr id="911382" name="Text Box 22">
            <a:extLst>
              <a:ext uri="{FF2B5EF4-FFF2-40B4-BE49-F238E27FC236}">
                <a16:creationId xmlns:a16="http://schemas.microsoft.com/office/drawing/2014/main" id="{D5D08DD4-435C-D222-3F65-786826E60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981200"/>
            <a:ext cx="908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Arial" panose="020B0604020202020204" pitchFamily="34" charset="0"/>
              </a:rPr>
              <a:t>p</a:t>
            </a:r>
            <a:r>
              <a:rPr lang="en-US" altLang="en-US" sz="1800" b="0" baseline="-25000">
                <a:latin typeface="Arial" panose="020B0604020202020204" pitchFamily="34" charset="0"/>
              </a:rPr>
              <a:t>03</a:t>
            </a:r>
            <a:r>
              <a:rPr lang="en-US" altLang="en-US" sz="1800" b="0">
                <a:latin typeface="Arial" panose="020B0604020202020204" pitchFamily="34" charset="0"/>
              </a:rPr>
              <a:t>=p</a:t>
            </a:r>
            <a:r>
              <a:rPr lang="en-US" altLang="en-US" sz="1800" b="0" baseline="-25000">
                <a:latin typeface="Arial" panose="020B0604020202020204" pitchFamily="34" charset="0"/>
              </a:rPr>
              <a:t>02</a:t>
            </a:r>
            <a:endParaRPr lang="en-US" altLang="en-US" sz="1800" b="0">
              <a:latin typeface="Arial" panose="020B0604020202020204" pitchFamily="34" charset="0"/>
            </a:endParaRPr>
          </a:p>
        </p:txBody>
      </p:sp>
      <p:grpSp>
        <p:nvGrpSpPr>
          <p:cNvPr id="911383" name="Group 23">
            <a:extLst>
              <a:ext uri="{FF2B5EF4-FFF2-40B4-BE49-F238E27FC236}">
                <a16:creationId xmlns:a16="http://schemas.microsoft.com/office/drawing/2014/main" id="{02D2F699-858E-2CF2-23B9-95B5AAA2201C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3200401"/>
            <a:ext cx="3116263" cy="2808288"/>
            <a:chOff x="3264" y="2016"/>
            <a:chExt cx="1963" cy="1769"/>
          </a:xfrm>
        </p:grpSpPr>
        <p:sp>
          <p:nvSpPr>
            <p:cNvPr id="911384" name="Line 24">
              <a:extLst>
                <a:ext uri="{FF2B5EF4-FFF2-40B4-BE49-F238E27FC236}">
                  <a16:creationId xmlns:a16="http://schemas.microsoft.com/office/drawing/2014/main" id="{8FFF84BD-BD27-73D2-70E6-D6C55D4F3D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016"/>
              <a:ext cx="0" cy="17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graphicFrame>
          <p:nvGraphicFramePr>
            <p:cNvPr id="911385" name="Object 25">
              <a:extLst>
                <a:ext uri="{FF2B5EF4-FFF2-40B4-BE49-F238E27FC236}">
                  <a16:creationId xmlns:a16="http://schemas.microsoft.com/office/drawing/2014/main" id="{05FA366B-4358-B776-550F-C32D0FCDE5D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64" y="2736"/>
            <a:ext cx="1963" cy="4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333440" imgH="317160" progId="Equation.3">
                    <p:embed/>
                  </p:oleObj>
                </mc:Choice>
                <mc:Fallback>
                  <p:oleObj name="Equation" r:id="rId3" imgW="1333440" imgH="317160" progId="Equation.3">
                    <p:embed/>
                    <p:pic>
                      <p:nvPicPr>
                        <p:cNvPr id="911385" name="Object 25">
                          <a:extLst>
                            <a:ext uri="{FF2B5EF4-FFF2-40B4-BE49-F238E27FC236}">
                              <a16:creationId xmlns:a16="http://schemas.microsoft.com/office/drawing/2014/main" id="{05FA366B-4358-B776-550F-C32D0FCDE5D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4" y="2736"/>
                          <a:ext cx="1963" cy="4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11386" name="Object 26">
            <a:extLst>
              <a:ext uri="{FF2B5EF4-FFF2-40B4-BE49-F238E27FC236}">
                <a16:creationId xmlns:a16="http://schemas.microsoft.com/office/drawing/2014/main" id="{3AFEB658-A653-F06F-916D-032E6B8AE5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510751"/>
              </p:ext>
            </p:extLst>
          </p:nvPr>
        </p:nvGraphicFramePr>
        <p:xfrm>
          <a:off x="301625" y="1176337"/>
          <a:ext cx="6251575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162240" imgH="330120" progId="Equation.3">
                  <p:embed/>
                </p:oleObj>
              </mc:Choice>
              <mc:Fallback>
                <p:oleObj name="Equation" r:id="rId5" imgW="3162240" imgH="330120" progId="Equation.3">
                  <p:embed/>
                  <p:pic>
                    <p:nvPicPr>
                      <p:cNvPr id="911386" name="Object 26">
                        <a:extLst>
                          <a:ext uri="{FF2B5EF4-FFF2-40B4-BE49-F238E27FC236}">
                            <a16:creationId xmlns:a16="http://schemas.microsoft.com/office/drawing/2014/main" id="{3AFEB658-A653-F06F-916D-032E6B8AE5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1176337"/>
                        <a:ext cx="6251575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387" name="Rectangle 27">
            <a:extLst>
              <a:ext uri="{FF2B5EF4-FFF2-40B4-BE49-F238E27FC236}">
                <a16:creationId xmlns:a16="http://schemas.microsoft.com/office/drawing/2014/main" id="{525A0166-187E-5054-C1A7-721C08437E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250825"/>
            <a:ext cx="5629249" cy="765175"/>
          </a:xfrm>
        </p:spPr>
        <p:txBody>
          <a:bodyPr/>
          <a:lstStyle/>
          <a:p>
            <a:r>
              <a:rPr lang="en-US" altLang="en-US" sz="2800"/>
              <a:t>Thermodynamic View of an isentropic Compressor</a:t>
            </a:r>
          </a:p>
        </p:txBody>
      </p:sp>
      <p:grpSp>
        <p:nvGrpSpPr>
          <p:cNvPr id="911388" name="Group 28">
            <a:extLst>
              <a:ext uri="{FF2B5EF4-FFF2-40B4-BE49-F238E27FC236}">
                <a16:creationId xmlns:a16="http://schemas.microsoft.com/office/drawing/2014/main" id="{F17508BF-F955-8923-9F0B-2CADEE50EEE7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3200400"/>
            <a:ext cx="2133600" cy="1447800"/>
            <a:chOff x="1056" y="2016"/>
            <a:chExt cx="1344" cy="912"/>
          </a:xfrm>
        </p:grpSpPr>
        <p:sp>
          <p:nvSpPr>
            <p:cNvPr id="911389" name="Line 29">
              <a:extLst>
                <a:ext uri="{FF2B5EF4-FFF2-40B4-BE49-F238E27FC236}">
                  <a16:creationId xmlns:a16="http://schemas.microsoft.com/office/drawing/2014/main" id="{DF571F06-E91D-9FAE-F6ED-2041F50D32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928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1390" name="Line 30">
              <a:extLst>
                <a:ext uri="{FF2B5EF4-FFF2-40B4-BE49-F238E27FC236}">
                  <a16:creationId xmlns:a16="http://schemas.microsoft.com/office/drawing/2014/main" id="{40DFDEEF-8914-C5B8-5F7B-43F178DD2C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2016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graphicFrame>
          <p:nvGraphicFramePr>
            <p:cNvPr id="911391" name="Object 31">
              <a:extLst>
                <a:ext uri="{FF2B5EF4-FFF2-40B4-BE49-F238E27FC236}">
                  <a16:creationId xmlns:a16="http://schemas.microsoft.com/office/drawing/2014/main" id="{281D2A3D-9D1F-E49A-B8B5-AF6718C68D3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20" y="2304"/>
            <a:ext cx="309" cy="4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91960" imgH="469800" progId="Equation.3">
                    <p:embed/>
                  </p:oleObj>
                </mc:Choice>
                <mc:Fallback>
                  <p:oleObj name="Equation" r:id="rId7" imgW="291960" imgH="469800" progId="Equation.3">
                    <p:embed/>
                    <p:pic>
                      <p:nvPicPr>
                        <p:cNvPr id="911391" name="Object 31">
                          <a:extLst>
                            <a:ext uri="{FF2B5EF4-FFF2-40B4-BE49-F238E27FC236}">
                              <a16:creationId xmlns:a16="http://schemas.microsoft.com/office/drawing/2014/main" id="{281D2A3D-9D1F-E49A-B8B5-AF6718C68D3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304"/>
                          <a:ext cx="309" cy="4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11392" name="Group 32">
            <a:extLst>
              <a:ext uri="{FF2B5EF4-FFF2-40B4-BE49-F238E27FC236}">
                <a16:creationId xmlns:a16="http://schemas.microsoft.com/office/drawing/2014/main" id="{B60BBB37-ECA7-2D10-FB28-69A46B78BC85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3276600"/>
            <a:ext cx="2757488" cy="1371600"/>
            <a:chOff x="1056" y="2064"/>
            <a:chExt cx="1737" cy="864"/>
          </a:xfrm>
        </p:grpSpPr>
        <p:sp>
          <p:nvSpPr>
            <p:cNvPr id="911393" name="Line 33">
              <a:extLst>
                <a:ext uri="{FF2B5EF4-FFF2-40B4-BE49-F238E27FC236}">
                  <a16:creationId xmlns:a16="http://schemas.microsoft.com/office/drawing/2014/main" id="{F5CA22D2-F47B-8267-292C-1FA260E6CB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2208"/>
              <a:ext cx="1536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1394" name="Text Box 34">
              <a:extLst>
                <a:ext uri="{FF2B5EF4-FFF2-40B4-BE49-F238E27FC236}">
                  <a16:creationId xmlns:a16="http://schemas.microsoft.com/office/drawing/2014/main" id="{27D21E60-5C7E-F8E7-8F36-4FF7583B25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2064"/>
              <a:ext cx="24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2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911395" name="Object 35">
            <a:extLst>
              <a:ext uri="{FF2B5EF4-FFF2-40B4-BE49-F238E27FC236}">
                <a16:creationId xmlns:a16="http://schemas.microsoft.com/office/drawing/2014/main" id="{A8F50987-4ABE-CEDB-7C2B-EDBF3CA632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6560846"/>
              </p:ext>
            </p:extLst>
          </p:nvPr>
        </p:nvGraphicFramePr>
        <p:xfrm>
          <a:off x="1600200" y="1709737"/>
          <a:ext cx="2259013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3000" imgH="330120" progId="Equation.3">
                  <p:embed/>
                </p:oleObj>
              </mc:Choice>
              <mc:Fallback>
                <p:oleObj name="Equation" r:id="rId9" imgW="1143000" imgH="330120" progId="Equation.3">
                  <p:embed/>
                  <p:pic>
                    <p:nvPicPr>
                      <p:cNvPr id="911395" name="Object 35">
                        <a:extLst>
                          <a:ext uri="{FF2B5EF4-FFF2-40B4-BE49-F238E27FC236}">
                            <a16:creationId xmlns:a16="http://schemas.microsoft.com/office/drawing/2014/main" id="{A8F50987-4ABE-CEDB-7C2B-EDBF3CA632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709737"/>
                        <a:ext cx="2259013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11396" name="Group 36">
            <a:extLst>
              <a:ext uri="{FF2B5EF4-FFF2-40B4-BE49-F238E27FC236}">
                <a16:creationId xmlns:a16="http://schemas.microsoft.com/office/drawing/2014/main" id="{20680562-8636-EE1E-71D2-F3A8D17F7310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3200400"/>
            <a:ext cx="912813" cy="609600"/>
            <a:chOff x="1056" y="2016"/>
            <a:chExt cx="575" cy="384"/>
          </a:xfrm>
        </p:grpSpPr>
        <p:sp>
          <p:nvSpPr>
            <p:cNvPr id="911397" name="Line 37">
              <a:extLst>
                <a:ext uri="{FF2B5EF4-FFF2-40B4-BE49-F238E27FC236}">
                  <a16:creationId xmlns:a16="http://schemas.microsoft.com/office/drawing/2014/main" id="{ADA29AF8-21CB-2538-FD84-4E9B2E40BA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40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1398" name="Line 38">
              <a:extLst>
                <a:ext uri="{FF2B5EF4-FFF2-40B4-BE49-F238E27FC236}">
                  <a16:creationId xmlns:a16="http://schemas.microsoft.com/office/drawing/2014/main" id="{4192B6D9-B337-3DC9-233B-9EC1803282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201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graphicFrame>
          <p:nvGraphicFramePr>
            <p:cNvPr id="911399" name="Object 39">
              <a:extLst>
                <a:ext uri="{FF2B5EF4-FFF2-40B4-BE49-F238E27FC236}">
                  <a16:creationId xmlns:a16="http://schemas.microsoft.com/office/drawing/2014/main" id="{AABF827E-EA4C-0394-73D0-7F998D0C683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92" y="2016"/>
            <a:ext cx="239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91960" imgH="469800" progId="Equation.3">
                    <p:embed/>
                  </p:oleObj>
                </mc:Choice>
                <mc:Fallback>
                  <p:oleObj name="Equation" r:id="rId11" imgW="291960" imgH="469800" progId="Equation.3">
                    <p:embed/>
                    <p:pic>
                      <p:nvPicPr>
                        <p:cNvPr id="911399" name="Object 39">
                          <a:extLst>
                            <a:ext uri="{FF2B5EF4-FFF2-40B4-BE49-F238E27FC236}">
                              <a16:creationId xmlns:a16="http://schemas.microsoft.com/office/drawing/2014/main" id="{AABF827E-EA4C-0394-73D0-7F998D0C683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2016"/>
                          <a:ext cx="239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11400" name="Group 40">
            <a:extLst>
              <a:ext uri="{FF2B5EF4-FFF2-40B4-BE49-F238E27FC236}">
                <a16:creationId xmlns:a16="http://schemas.microsoft.com/office/drawing/2014/main" id="{5298D080-0158-01D8-AE30-2A3D6ACFD1CF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2438400"/>
            <a:ext cx="2757488" cy="1371600"/>
            <a:chOff x="1056" y="1536"/>
            <a:chExt cx="1737" cy="864"/>
          </a:xfrm>
        </p:grpSpPr>
        <p:sp>
          <p:nvSpPr>
            <p:cNvPr id="911401" name="Line 41">
              <a:extLst>
                <a:ext uri="{FF2B5EF4-FFF2-40B4-BE49-F238E27FC236}">
                  <a16:creationId xmlns:a16="http://schemas.microsoft.com/office/drawing/2014/main" id="{107832CB-0A48-8AE5-E6B4-E846B6EC86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1680"/>
              <a:ext cx="1536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1402" name="Text Box 42">
              <a:extLst>
                <a:ext uri="{FF2B5EF4-FFF2-40B4-BE49-F238E27FC236}">
                  <a16:creationId xmlns:a16="http://schemas.microsoft.com/office/drawing/2014/main" id="{EBF1ED91-9155-5CFB-9E75-59BAA6983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536"/>
              <a:ext cx="24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3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sp>
        <p:nvSpPr>
          <p:cNvPr id="911403" name="Text Box 43">
            <a:extLst>
              <a:ext uri="{FF2B5EF4-FFF2-40B4-BE49-F238E27FC236}">
                <a16:creationId xmlns:a16="http://schemas.microsoft.com/office/drawing/2014/main" id="{7D1CB8CF-0836-5DFD-9942-63803B5CB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771001"/>
            <a:ext cx="269496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0">
                <a:solidFill>
                  <a:srgbClr val="FF0000"/>
                </a:solidFill>
                <a:latin typeface="Arial" panose="020B0604020202020204" pitchFamily="34" charset="0"/>
              </a:rPr>
              <a:t>Only Impeller can consume Power !!!</a:t>
            </a:r>
          </a:p>
        </p:txBody>
      </p:sp>
      <p:grpSp>
        <p:nvGrpSpPr>
          <p:cNvPr id="911404" name="Group 44">
            <a:extLst>
              <a:ext uri="{FF2B5EF4-FFF2-40B4-BE49-F238E27FC236}">
                <a16:creationId xmlns:a16="http://schemas.microsoft.com/office/drawing/2014/main" id="{D74BC078-2ED1-81F2-07E0-555B6A00F8C8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6008687"/>
            <a:ext cx="912813" cy="468313"/>
            <a:chOff x="1056" y="2016"/>
            <a:chExt cx="575" cy="384"/>
          </a:xfrm>
        </p:grpSpPr>
        <p:sp>
          <p:nvSpPr>
            <p:cNvPr id="911405" name="Line 45">
              <a:extLst>
                <a:ext uri="{FF2B5EF4-FFF2-40B4-BE49-F238E27FC236}">
                  <a16:creationId xmlns:a16="http://schemas.microsoft.com/office/drawing/2014/main" id="{6F986907-B23D-B6D5-5C53-55AC66F14C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40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1406" name="Line 46">
              <a:extLst>
                <a:ext uri="{FF2B5EF4-FFF2-40B4-BE49-F238E27FC236}">
                  <a16:creationId xmlns:a16="http://schemas.microsoft.com/office/drawing/2014/main" id="{3A423277-CAD0-279B-5014-0F1DF651CB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201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graphicFrame>
          <p:nvGraphicFramePr>
            <p:cNvPr id="911407" name="Object 47">
              <a:extLst>
                <a:ext uri="{FF2B5EF4-FFF2-40B4-BE49-F238E27FC236}">
                  <a16:creationId xmlns:a16="http://schemas.microsoft.com/office/drawing/2014/main" id="{3C14BA3B-0B7C-7B40-A933-AAD854562A3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92" y="2016"/>
            <a:ext cx="239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91960" imgH="469800" progId="Equation.3">
                    <p:embed/>
                  </p:oleObj>
                </mc:Choice>
                <mc:Fallback>
                  <p:oleObj name="Equation" r:id="rId13" imgW="291960" imgH="469800" progId="Equation.3">
                    <p:embed/>
                    <p:pic>
                      <p:nvPicPr>
                        <p:cNvPr id="911407" name="Object 47">
                          <a:extLst>
                            <a:ext uri="{FF2B5EF4-FFF2-40B4-BE49-F238E27FC236}">
                              <a16:creationId xmlns:a16="http://schemas.microsoft.com/office/drawing/2014/main" id="{3C14BA3B-0B7C-7B40-A933-AAD854562A3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2016"/>
                          <a:ext cx="239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11408" name="Group 48">
            <a:extLst>
              <a:ext uri="{FF2B5EF4-FFF2-40B4-BE49-F238E27FC236}">
                <a16:creationId xmlns:a16="http://schemas.microsoft.com/office/drawing/2014/main" id="{12510D76-477A-85F9-DF13-EA4289D18295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5333999"/>
            <a:ext cx="2871788" cy="1112573"/>
            <a:chOff x="1056" y="1536"/>
            <a:chExt cx="1726" cy="720"/>
          </a:xfrm>
        </p:grpSpPr>
        <p:sp>
          <p:nvSpPr>
            <p:cNvPr id="911409" name="Line 49">
              <a:extLst>
                <a:ext uri="{FF2B5EF4-FFF2-40B4-BE49-F238E27FC236}">
                  <a16:creationId xmlns:a16="http://schemas.microsoft.com/office/drawing/2014/main" id="{BD03A627-0D4C-1A5B-48B2-1A337D0022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1536"/>
              <a:ext cx="1536" cy="72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1410" name="Text Box 50">
              <a:extLst>
                <a:ext uri="{FF2B5EF4-FFF2-40B4-BE49-F238E27FC236}">
                  <a16:creationId xmlns:a16="http://schemas.microsoft.com/office/drawing/2014/main" id="{52FA638A-3C17-E040-66C9-F2B414C7E0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536"/>
              <a:ext cx="238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1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sp>
        <p:nvSpPr>
          <p:cNvPr id="911411" name="Line 51">
            <a:extLst>
              <a:ext uri="{FF2B5EF4-FFF2-40B4-BE49-F238E27FC236}">
                <a16:creationId xmlns:a16="http://schemas.microsoft.com/office/drawing/2014/main" id="{4BCB2A4B-FD22-E858-CEA1-E560BC4A8F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275" y="623728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436355-B6A9-9C5D-2B52-5715E5C5791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9582372-4CB6-805C-0852-A8244E2E05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01537C5-7F17-1B42-F829-6C4E4075ED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413DBC2-3167-34DD-00EB-0557832D70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BAB1294-927D-CD43-843F-81F13F5E8D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2B68DA1-BAE5-45DA-EE06-F1772E814C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C5B8B07-BEF1-3CFB-F39B-467633EE09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F024330-2C86-096D-8528-1EA062BCD6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1776152-DB09-789A-FA2A-18AC12B917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0969D1A-3420-7C8D-FF4C-65F123AB13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7F1105E-8D4F-6E03-DB1A-91ABEDDE90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90AC571-ECB7-FCE3-90B6-49F5A42B76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16639F4-8463-E5AD-99E7-EA330AE008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B91EA77-77D1-03BE-A62C-2CDDD1D817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BB0139D-2187-2B46-A63B-BC148F0865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8E2883F-D04F-FDCE-9461-0D9E2AA44E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ABF5B82-3618-D6A3-7524-FBE79AC8CD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6EAA9ED-C13F-FF1E-D7D7-60DAA28DCB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09C04A6-8805-8E41-0CC6-89EAAC9184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1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1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1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1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1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11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1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11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1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11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11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11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1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11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11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1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1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1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1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11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11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11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11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11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1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11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11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11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11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11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11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82" grpId="0" autoUpdateAnimBg="0"/>
      <p:bldP spid="91140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6" name="Rectangle 2">
            <a:extLst>
              <a:ext uri="{FF2B5EF4-FFF2-40B4-BE49-F238E27FC236}">
                <a16:creationId xmlns:a16="http://schemas.microsoft.com/office/drawing/2014/main" id="{BE071E63-3A24-74CA-9FC4-3AE7DC921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0837"/>
            <a:ext cx="8229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0" dirty="0">
                <a:solidFill>
                  <a:schemeClr val="tx2"/>
                </a:solidFill>
                <a:latin typeface="Arial" panose="020B0604020202020204" pitchFamily="34" charset="0"/>
              </a:rPr>
              <a:t>Irreversible Impeller</a:t>
            </a:r>
          </a:p>
        </p:txBody>
      </p:sp>
      <p:grpSp>
        <p:nvGrpSpPr>
          <p:cNvPr id="912387" name="Group 3">
            <a:extLst>
              <a:ext uri="{FF2B5EF4-FFF2-40B4-BE49-F238E27FC236}">
                <a16:creationId xmlns:a16="http://schemas.microsoft.com/office/drawing/2014/main" id="{4ADA81FB-5749-46A9-C0BF-52FC09E37B03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1143000"/>
            <a:ext cx="4718050" cy="1600200"/>
            <a:chOff x="1200" y="480"/>
            <a:chExt cx="2972" cy="1008"/>
          </a:xfrm>
        </p:grpSpPr>
        <p:sp>
          <p:nvSpPr>
            <p:cNvPr id="912388" name="Text Box 4">
              <a:extLst>
                <a:ext uri="{FF2B5EF4-FFF2-40B4-BE49-F238E27FC236}">
                  <a16:creationId xmlns:a16="http://schemas.microsoft.com/office/drawing/2014/main" id="{2746E839-D78C-D35E-8630-6F5E5A0F75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480"/>
              <a:ext cx="6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03s</a:t>
              </a:r>
              <a:r>
                <a:rPr lang="en-US" altLang="en-US" sz="1800" b="0">
                  <a:latin typeface="Arial" panose="020B0604020202020204" pitchFamily="34" charset="0"/>
                </a:rPr>
                <a:t>=p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02s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912389" name="Line 5">
              <a:extLst>
                <a:ext uri="{FF2B5EF4-FFF2-40B4-BE49-F238E27FC236}">
                  <a16:creationId xmlns:a16="http://schemas.microsoft.com/office/drawing/2014/main" id="{9D0CF7E0-F16E-C5E6-FCE4-BDFF334269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720"/>
              <a:ext cx="2352" cy="7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912390" name="Group 6">
            <a:extLst>
              <a:ext uri="{FF2B5EF4-FFF2-40B4-BE49-F238E27FC236}">
                <a16:creationId xmlns:a16="http://schemas.microsoft.com/office/drawing/2014/main" id="{80DCEFC9-E6B9-BC02-3EAA-78C472562A4A}"/>
              </a:ext>
            </a:extLst>
          </p:cNvPr>
          <p:cNvGrpSpPr>
            <a:grpSpLocks/>
          </p:cNvGrpSpPr>
          <p:nvPr/>
        </p:nvGrpSpPr>
        <p:grpSpPr bwMode="auto">
          <a:xfrm>
            <a:off x="5875338" y="2362200"/>
            <a:ext cx="3268662" cy="3733800"/>
            <a:chOff x="3264" y="2016"/>
            <a:chExt cx="1963" cy="1920"/>
          </a:xfrm>
        </p:grpSpPr>
        <p:sp>
          <p:nvSpPr>
            <p:cNvPr id="912391" name="Line 7">
              <a:extLst>
                <a:ext uri="{FF2B5EF4-FFF2-40B4-BE49-F238E27FC236}">
                  <a16:creationId xmlns:a16="http://schemas.microsoft.com/office/drawing/2014/main" id="{0EC79CC0-A280-52C9-1C0E-BDB2DEDD0A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016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graphicFrame>
          <p:nvGraphicFramePr>
            <p:cNvPr id="912392" name="Object 8">
              <a:extLst>
                <a:ext uri="{FF2B5EF4-FFF2-40B4-BE49-F238E27FC236}">
                  <a16:creationId xmlns:a16="http://schemas.microsoft.com/office/drawing/2014/main" id="{5AEB8FB7-EB65-3A18-9C69-8D666DA582C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264" y="2736"/>
            <a:ext cx="1963" cy="4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333440" imgH="317160" progId="Equation.3">
                    <p:embed/>
                  </p:oleObj>
                </mc:Choice>
                <mc:Fallback>
                  <p:oleObj name="Equation" r:id="rId2" imgW="1333440" imgH="317160" progId="Equation.3">
                    <p:embed/>
                    <p:pic>
                      <p:nvPicPr>
                        <p:cNvPr id="912392" name="Object 8">
                          <a:extLst>
                            <a:ext uri="{FF2B5EF4-FFF2-40B4-BE49-F238E27FC236}">
                              <a16:creationId xmlns:a16="http://schemas.microsoft.com/office/drawing/2014/main" id="{5AEB8FB7-EB65-3A18-9C69-8D666DA582C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4" y="2736"/>
                          <a:ext cx="1963" cy="4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12393" name="Line 9">
            <a:extLst>
              <a:ext uri="{FF2B5EF4-FFF2-40B4-BE49-F238E27FC236}">
                <a16:creationId xmlns:a16="http://schemas.microsoft.com/office/drawing/2014/main" id="{3A9C1828-D2DF-9D8A-150C-64725ECCAF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2362200"/>
            <a:ext cx="1219200" cy="37338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912394" name="Group 10">
            <a:extLst>
              <a:ext uri="{FF2B5EF4-FFF2-40B4-BE49-F238E27FC236}">
                <a16:creationId xmlns:a16="http://schemas.microsoft.com/office/drawing/2014/main" id="{C1BEF056-AA16-E3E1-7406-992E03F43DCC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1295400"/>
            <a:ext cx="5364163" cy="1752600"/>
            <a:chOff x="1344" y="624"/>
            <a:chExt cx="3379" cy="1104"/>
          </a:xfrm>
        </p:grpSpPr>
        <p:sp>
          <p:nvSpPr>
            <p:cNvPr id="912395" name="Line 11">
              <a:extLst>
                <a:ext uri="{FF2B5EF4-FFF2-40B4-BE49-F238E27FC236}">
                  <a16:creationId xmlns:a16="http://schemas.microsoft.com/office/drawing/2014/main" id="{BCF80BD5-1742-2386-8587-E6CF55E853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720"/>
              <a:ext cx="3072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2396" name="Text Box 12">
              <a:extLst>
                <a:ext uri="{FF2B5EF4-FFF2-40B4-BE49-F238E27FC236}">
                  <a16:creationId xmlns:a16="http://schemas.microsoft.com/office/drawing/2014/main" id="{827BBB8E-B98F-2DCE-B4CB-5C31646DA4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624"/>
              <a:ext cx="3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02a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sp>
        <p:nvSpPr>
          <p:cNvPr id="912397" name="Line 13">
            <a:extLst>
              <a:ext uri="{FF2B5EF4-FFF2-40B4-BE49-F238E27FC236}">
                <a16:creationId xmlns:a16="http://schemas.microsoft.com/office/drawing/2014/main" id="{DC9509FF-229A-822B-EA2F-CAC531392DA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6477000"/>
            <a:ext cx="586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12398" name="Line 14">
            <a:extLst>
              <a:ext uri="{FF2B5EF4-FFF2-40B4-BE49-F238E27FC236}">
                <a16:creationId xmlns:a16="http://schemas.microsoft.com/office/drawing/2014/main" id="{2D83637D-FB60-140D-E276-C83C68D806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838200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912399" name="Group 15">
            <a:extLst>
              <a:ext uri="{FF2B5EF4-FFF2-40B4-BE49-F238E27FC236}">
                <a16:creationId xmlns:a16="http://schemas.microsoft.com/office/drawing/2014/main" id="{F5EB9B25-456B-E6B1-CE80-27B8BFABC711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133600"/>
            <a:ext cx="6175375" cy="366713"/>
            <a:chOff x="864" y="1895"/>
            <a:chExt cx="3890" cy="231"/>
          </a:xfrm>
        </p:grpSpPr>
        <p:sp>
          <p:nvSpPr>
            <p:cNvPr id="912400" name="Line 16">
              <a:extLst>
                <a:ext uri="{FF2B5EF4-FFF2-40B4-BE49-F238E27FC236}">
                  <a16:creationId xmlns:a16="http://schemas.microsoft.com/office/drawing/2014/main" id="{3E20CF1A-4B65-2CED-C90B-63D21A0769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016"/>
              <a:ext cx="33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2401" name="Text Box 17">
              <a:extLst>
                <a:ext uri="{FF2B5EF4-FFF2-40B4-BE49-F238E27FC236}">
                  <a16:creationId xmlns:a16="http://schemas.microsoft.com/office/drawing/2014/main" id="{67F6F24B-C73D-C1EF-64A3-24E51393F9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" y="1895"/>
              <a:ext cx="5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T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03</a:t>
              </a:r>
              <a:r>
                <a:rPr lang="en-US" altLang="en-US" sz="1800" b="0">
                  <a:latin typeface="Arial" panose="020B0604020202020204" pitchFamily="34" charset="0"/>
                </a:rPr>
                <a:t>=T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02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sp>
        <p:nvSpPr>
          <p:cNvPr id="912402" name="Text Box 18">
            <a:extLst>
              <a:ext uri="{FF2B5EF4-FFF2-40B4-BE49-F238E27FC236}">
                <a16:creationId xmlns:a16="http://schemas.microsoft.com/office/drawing/2014/main" id="{13B74EAE-8E96-CA80-199F-1DDE72DA3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64912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912403" name="Text Box 19">
            <a:extLst>
              <a:ext uri="{FF2B5EF4-FFF2-40B4-BE49-F238E27FC236}">
                <a16:creationId xmlns:a16="http://schemas.microsoft.com/office/drawing/2014/main" id="{5A00996F-4070-077E-27DA-E951D5DDE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3617913"/>
            <a:ext cx="32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912404" name="Line 20">
            <a:extLst>
              <a:ext uri="{FF2B5EF4-FFF2-40B4-BE49-F238E27FC236}">
                <a16:creationId xmlns:a16="http://schemas.microsoft.com/office/drawing/2014/main" id="{46AC757B-72D7-CFCD-728D-8B8EDD88B9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2286000"/>
            <a:ext cx="0" cy="381000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912405" name="Group 21">
            <a:extLst>
              <a:ext uri="{FF2B5EF4-FFF2-40B4-BE49-F238E27FC236}">
                <a16:creationId xmlns:a16="http://schemas.microsoft.com/office/drawing/2014/main" id="{E454D26B-F515-3C47-380A-39D926E66D4D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2362200"/>
            <a:ext cx="7162800" cy="381000"/>
            <a:chOff x="1056" y="1248"/>
            <a:chExt cx="4512" cy="240"/>
          </a:xfrm>
        </p:grpSpPr>
        <p:sp>
          <p:nvSpPr>
            <p:cNvPr id="912406" name="Line 22">
              <a:extLst>
                <a:ext uri="{FF2B5EF4-FFF2-40B4-BE49-F238E27FC236}">
                  <a16:creationId xmlns:a16="http://schemas.microsoft.com/office/drawing/2014/main" id="{AA85E25D-85B7-F39B-1BD8-7178C7F3BA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1488"/>
              <a:ext cx="45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2407" name="Line 23">
              <a:extLst>
                <a:ext uri="{FF2B5EF4-FFF2-40B4-BE49-F238E27FC236}">
                  <a16:creationId xmlns:a16="http://schemas.microsoft.com/office/drawing/2014/main" id="{D1346746-EA63-D33E-4370-162C9B6D87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24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2408" name="Text Box 24">
              <a:extLst>
                <a:ext uri="{FF2B5EF4-FFF2-40B4-BE49-F238E27FC236}">
                  <a16:creationId xmlns:a16="http://schemas.microsoft.com/office/drawing/2014/main" id="{043595F2-3296-FE61-2C29-8E23780DCB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1248"/>
              <a:ext cx="11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Impeller Losses</a:t>
              </a:r>
            </a:p>
          </p:txBody>
        </p:sp>
        <p:sp>
          <p:nvSpPr>
            <p:cNvPr id="912409" name="Line 25">
              <a:extLst>
                <a:ext uri="{FF2B5EF4-FFF2-40B4-BE49-F238E27FC236}">
                  <a16:creationId xmlns:a16="http://schemas.microsoft.com/office/drawing/2014/main" id="{5806BF36-5229-A04D-E6E2-6F70D67544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36" y="139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912410" name="Group 26">
            <a:extLst>
              <a:ext uri="{FF2B5EF4-FFF2-40B4-BE49-F238E27FC236}">
                <a16:creationId xmlns:a16="http://schemas.microsoft.com/office/drawing/2014/main" id="{50BC2679-4BDA-B529-F18B-B71854494FD4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5715000"/>
            <a:ext cx="4972050" cy="366713"/>
            <a:chOff x="864" y="3719"/>
            <a:chExt cx="3132" cy="231"/>
          </a:xfrm>
        </p:grpSpPr>
        <p:sp>
          <p:nvSpPr>
            <p:cNvPr id="912411" name="Line 27">
              <a:extLst>
                <a:ext uri="{FF2B5EF4-FFF2-40B4-BE49-F238E27FC236}">
                  <a16:creationId xmlns:a16="http://schemas.microsoft.com/office/drawing/2014/main" id="{F8B29009-6170-61A5-E3A9-34A7075CD1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3936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2412" name="Text Box 28">
              <a:extLst>
                <a:ext uri="{FF2B5EF4-FFF2-40B4-BE49-F238E27FC236}">
                  <a16:creationId xmlns:a16="http://schemas.microsoft.com/office/drawing/2014/main" id="{C1FDC866-1531-22F1-F10B-491D99C345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6" y="3719"/>
              <a:ext cx="31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T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01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grpSp>
        <p:nvGrpSpPr>
          <p:cNvPr id="912413" name="Group 29">
            <a:extLst>
              <a:ext uri="{FF2B5EF4-FFF2-40B4-BE49-F238E27FC236}">
                <a16:creationId xmlns:a16="http://schemas.microsoft.com/office/drawing/2014/main" id="{D408812A-4B75-4141-2226-11BEFED674FE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5029200"/>
            <a:ext cx="2994025" cy="1295400"/>
            <a:chOff x="1056" y="3120"/>
            <a:chExt cx="1886" cy="816"/>
          </a:xfrm>
        </p:grpSpPr>
        <p:sp>
          <p:nvSpPr>
            <p:cNvPr id="912414" name="Line 30">
              <a:extLst>
                <a:ext uri="{FF2B5EF4-FFF2-40B4-BE49-F238E27FC236}">
                  <a16:creationId xmlns:a16="http://schemas.microsoft.com/office/drawing/2014/main" id="{FC991A15-648B-A233-C985-9E07CB4A82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264"/>
              <a:ext cx="1584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2415" name="Text Box 31">
              <a:extLst>
                <a:ext uri="{FF2B5EF4-FFF2-40B4-BE49-F238E27FC236}">
                  <a16:creationId xmlns:a16="http://schemas.microsoft.com/office/drawing/2014/main" id="{1FBA016F-BE00-959B-30C6-FE022B43D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3120"/>
              <a:ext cx="3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01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F9DEBD7-EC78-BA5B-0FD9-F939AC20C4E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20BB8D8-B5B6-48BC-6A31-21C22871ED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3251F38-FA08-3727-BA50-568900C6EA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8B559CF-03BD-D9F1-365C-3B7DD630CB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324A0B7-52D7-EDA6-684E-65AC6DEE87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F35EFDD-B97F-0833-B5C9-5A260298EB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AE08CF87-B468-5FFF-EC03-EB539A6F7A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F4CFBC8-D76C-EC80-D3AB-280E286260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6B996C6-9FEE-F1C7-5645-0232857B1A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48BC9A3-08F9-7316-54F8-421269882A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D6846AC-9778-5525-2FC9-F17D9F15A4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8C01790-811D-853A-4694-5C9606AA68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0B64A25-A6D6-B05F-C675-7924C1B815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9ADAEDD-C785-141C-02AC-750A8B41BE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78B6CE1-013A-8043-0D2A-9F60B24283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1B87C09-E160-8099-F8A5-2646E18108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5421AAD-5E17-AB9F-9DEA-98CCBDCF71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CC064C5-CD34-85BE-01C8-BCE0728788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9337681-200F-46D2-52AA-DD8E6F45FB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2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2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2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2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2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2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2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2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2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2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2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2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12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12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2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2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12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12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Text Box 2">
            <a:extLst>
              <a:ext uri="{FF2B5EF4-FFF2-40B4-BE49-F238E27FC236}">
                <a16:creationId xmlns:a16="http://schemas.microsoft.com/office/drawing/2014/main" id="{1227B18D-9811-FB59-AA7F-6ECFAE66E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295400"/>
            <a:ext cx="30306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0" dirty="0"/>
              <a:t>Power input factor, </a:t>
            </a:r>
            <a:r>
              <a:rPr lang="en-US" altLang="en-US" sz="2400" b="0" dirty="0">
                <a:latin typeface="Symbol" panose="05050102010706020507" pitchFamily="18" charset="2"/>
              </a:rPr>
              <a:t>y</a:t>
            </a:r>
            <a:endParaRPr lang="en-US" altLang="en-US" sz="2400" b="0" dirty="0"/>
          </a:p>
        </p:txBody>
      </p:sp>
      <p:graphicFrame>
        <p:nvGraphicFramePr>
          <p:cNvPr id="913411" name="Object 3">
            <a:extLst>
              <a:ext uri="{FF2B5EF4-FFF2-40B4-BE49-F238E27FC236}">
                <a16:creationId xmlns:a16="http://schemas.microsoft.com/office/drawing/2014/main" id="{A5A7F22A-7FF7-E828-F3D7-02D47E1CFA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1981200"/>
          <a:ext cx="39624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28800" imgH="419040" progId="Equation.3">
                  <p:embed/>
                </p:oleObj>
              </mc:Choice>
              <mc:Fallback>
                <p:oleObj name="Equation" r:id="rId2" imgW="1828800" imgH="419040" progId="Equation.3">
                  <p:embed/>
                  <p:pic>
                    <p:nvPicPr>
                      <p:cNvPr id="913411" name="Object 3">
                        <a:extLst>
                          <a:ext uri="{FF2B5EF4-FFF2-40B4-BE49-F238E27FC236}">
                            <a16:creationId xmlns:a16="http://schemas.microsoft.com/office/drawing/2014/main" id="{A5A7F22A-7FF7-E828-F3D7-02D47E1CFA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981200"/>
                        <a:ext cx="3962400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3412" name="Object 4">
            <a:extLst>
              <a:ext uri="{FF2B5EF4-FFF2-40B4-BE49-F238E27FC236}">
                <a16:creationId xmlns:a16="http://schemas.microsoft.com/office/drawing/2014/main" id="{163B771D-7270-73C2-F257-31E219CA60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3519488"/>
          <a:ext cx="3887788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63560" imgH="317160" progId="Equation.3">
                  <p:embed/>
                </p:oleObj>
              </mc:Choice>
              <mc:Fallback>
                <p:oleObj name="Equation" r:id="rId4" imgW="1663560" imgH="317160" progId="Equation.3">
                  <p:embed/>
                  <p:pic>
                    <p:nvPicPr>
                      <p:cNvPr id="913412" name="Object 4">
                        <a:extLst>
                          <a:ext uri="{FF2B5EF4-FFF2-40B4-BE49-F238E27FC236}">
                            <a16:creationId xmlns:a16="http://schemas.microsoft.com/office/drawing/2014/main" id="{163B771D-7270-73C2-F257-31E219CA60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519488"/>
                        <a:ext cx="3887788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3413" name="Text Box 5">
            <a:extLst>
              <a:ext uri="{FF2B5EF4-FFF2-40B4-BE49-F238E27FC236}">
                <a16:creationId xmlns:a16="http://schemas.microsoft.com/office/drawing/2014/main" id="{ACAF327F-2C1E-89F7-C078-1719C44D0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876800"/>
            <a:ext cx="80262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0"/>
              <a:t>Typical values for the power input factor, </a:t>
            </a:r>
            <a:r>
              <a:rPr lang="en-US" altLang="en-US" sz="2400" b="0">
                <a:latin typeface="Symbol" panose="05050102010706020507" pitchFamily="18" charset="2"/>
              </a:rPr>
              <a:t>y</a:t>
            </a:r>
            <a:r>
              <a:rPr lang="en-US" altLang="en-US" sz="2400" b="0"/>
              <a:t> : 1.035 – 1.04.</a:t>
            </a:r>
          </a:p>
        </p:txBody>
      </p:sp>
      <p:sp>
        <p:nvSpPr>
          <p:cNvPr id="913414" name="Rectangle 6">
            <a:extLst>
              <a:ext uri="{FF2B5EF4-FFF2-40B4-BE49-F238E27FC236}">
                <a16:creationId xmlns:a16="http://schemas.microsoft.com/office/drawing/2014/main" id="{38353503-4DE5-233F-F6FE-A34EEDC43E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1338" y="175699"/>
            <a:ext cx="5924862" cy="937320"/>
          </a:xfrm>
        </p:spPr>
        <p:txBody>
          <a:bodyPr/>
          <a:lstStyle/>
          <a:p>
            <a:r>
              <a:rPr lang="en-US" altLang="en-US" sz="2800"/>
              <a:t>Power Input to An Irreversible Impeller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FA60F4-896D-2CA7-C9A0-321EA5B5C3B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3DF66B0-4595-235D-99AD-63B9555CFF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D45B5BC-9229-4197-D1B3-FD06F42A0A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7B0E8AF-245B-48AC-1491-E4E235EB61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F35AE8F-71D3-3B0F-FC96-643C8D82EB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F46758E-543E-3A12-E32E-17F2C00828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ECA8B2C-5E86-B05E-FA9A-5B62CD70EE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BFE323E-E005-A3D1-E5B9-DCAE495183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7969AFE-8E39-394D-D8F8-AA5EEABFA4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A7F9C63-08D0-A93A-D4C8-3836D689E4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C200E69-7291-6DA9-389B-83343709EB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25EC606-CBEC-78F6-6EB2-34CB230D01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B92DA2A-51A5-8756-E5DC-85801B28E2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B467A12-D3AA-B960-FB62-CF7BF56F84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65B5021-BD33-C3A9-CA5F-E28B0E5EE3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234EDDC-6F3C-C7C6-8C50-B7A4499098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F297726-03BB-7F9B-795E-C120703F12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385E2C7-C246-5925-2C44-00BDF5032A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DEA7802-B192-366F-876F-E3B4E28247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3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3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3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3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3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3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3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3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3410" grpId="0" autoUpdateAnimBg="0"/>
      <p:bldP spid="91341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>
            <a:extLst>
              <a:ext uri="{FF2B5EF4-FFF2-40B4-BE49-F238E27FC236}">
                <a16:creationId xmlns:a16="http://schemas.microsoft.com/office/drawing/2014/main" id="{E94326F8-33F1-A288-6482-536A2A030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0837"/>
            <a:ext cx="8229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0" dirty="0">
                <a:solidFill>
                  <a:schemeClr val="tx2"/>
                </a:solidFill>
                <a:latin typeface="Arial" panose="020B0604020202020204" pitchFamily="34" charset="0"/>
              </a:rPr>
              <a:t>Irreversible Impeller</a:t>
            </a:r>
          </a:p>
        </p:txBody>
      </p:sp>
      <p:grpSp>
        <p:nvGrpSpPr>
          <p:cNvPr id="914435" name="Group 3">
            <a:extLst>
              <a:ext uri="{FF2B5EF4-FFF2-40B4-BE49-F238E27FC236}">
                <a16:creationId xmlns:a16="http://schemas.microsoft.com/office/drawing/2014/main" id="{A9E910E8-0097-F0F4-BCE1-14237AB95CD0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1219200"/>
            <a:ext cx="4213225" cy="1600200"/>
            <a:chOff x="1200" y="480"/>
            <a:chExt cx="2654" cy="1008"/>
          </a:xfrm>
        </p:grpSpPr>
        <p:sp>
          <p:nvSpPr>
            <p:cNvPr id="914436" name="Text Box 4">
              <a:extLst>
                <a:ext uri="{FF2B5EF4-FFF2-40B4-BE49-F238E27FC236}">
                  <a16:creationId xmlns:a16="http://schemas.microsoft.com/office/drawing/2014/main" id="{BAAD7BE7-8518-C38A-3613-417CC1044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480"/>
              <a:ext cx="3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02s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914437" name="Line 5">
              <a:extLst>
                <a:ext uri="{FF2B5EF4-FFF2-40B4-BE49-F238E27FC236}">
                  <a16:creationId xmlns:a16="http://schemas.microsoft.com/office/drawing/2014/main" id="{8BC91508-CE7C-EF03-C788-04B93A86AB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720"/>
              <a:ext cx="2352" cy="7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914438" name="Group 6">
            <a:extLst>
              <a:ext uri="{FF2B5EF4-FFF2-40B4-BE49-F238E27FC236}">
                <a16:creationId xmlns:a16="http://schemas.microsoft.com/office/drawing/2014/main" id="{AA77566B-9C0C-467E-6E1F-4806F07D27F9}"/>
              </a:ext>
            </a:extLst>
          </p:cNvPr>
          <p:cNvGrpSpPr>
            <a:grpSpLocks/>
          </p:cNvGrpSpPr>
          <p:nvPr/>
        </p:nvGrpSpPr>
        <p:grpSpPr bwMode="auto">
          <a:xfrm>
            <a:off x="5258479" y="1981200"/>
            <a:ext cx="2982104" cy="4191000"/>
            <a:chOff x="2977" y="2016"/>
            <a:chExt cx="1799" cy="1920"/>
          </a:xfrm>
        </p:grpSpPr>
        <p:sp>
          <p:nvSpPr>
            <p:cNvPr id="914439" name="Line 7">
              <a:extLst>
                <a:ext uri="{FF2B5EF4-FFF2-40B4-BE49-F238E27FC236}">
                  <a16:creationId xmlns:a16="http://schemas.microsoft.com/office/drawing/2014/main" id="{CCB36621-B65B-6474-E7DE-BBECC10295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016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graphicFrame>
          <p:nvGraphicFramePr>
            <p:cNvPr id="914440" name="Object 8">
              <a:extLst>
                <a:ext uri="{FF2B5EF4-FFF2-40B4-BE49-F238E27FC236}">
                  <a16:creationId xmlns:a16="http://schemas.microsoft.com/office/drawing/2014/main" id="{F6E473C1-11C0-2570-91E0-8B839726E11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28722286"/>
                </p:ext>
              </p:extLst>
            </p:nvPr>
          </p:nvGraphicFramePr>
          <p:xfrm>
            <a:off x="2977" y="2666"/>
            <a:ext cx="1799" cy="3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460160" imgH="317160" progId="Equation.3">
                    <p:embed/>
                  </p:oleObj>
                </mc:Choice>
                <mc:Fallback>
                  <p:oleObj name="Equation" r:id="rId2" imgW="1460160" imgH="317160" progId="Equation.3">
                    <p:embed/>
                    <p:pic>
                      <p:nvPicPr>
                        <p:cNvPr id="914440" name="Object 8">
                          <a:extLst>
                            <a:ext uri="{FF2B5EF4-FFF2-40B4-BE49-F238E27FC236}">
                              <a16:creationId xmlns:a16="http://schemas.microsoft.com/office/drawing/2014/main" id="{F6E473C1-11C0-2570-91E0-8B839726E11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7" y="2666"/>
                          <a:ext cx="1799" cy="3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14441" name="Line 9">
            <a:extLst>
              <a:ext uri="{FF2B5EF4-FFF2-40B4-BE49-F238E27FC236}">
                <a16:creationId xmlns:a16="http://schemas.microsoft.com/office/drawing/2014/main" id="{E939F302-D61E-A00F-06C6-EE6965CC8F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1981200"/>
            <a:ext cx="1371600" cy="419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914442" name="Group 10">
            <a:extLst>
              <a:ext uri="{FF2B5EF4-FFF2-40B4-BE49-F238E27FC236}">
                <a16:creationId xmlns:a16="http://schemas.microsoft.com/office/drawing/2014/main" id="{B3DF1340-D43B-6A02-18DB-8D0BC260C165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1371600"/>
            <a:ext cx="5364163" cy="1752600"/>
            <a:chOff x="1344" y="624"/>
            <a:chExt cx="3379" cy="1104"/>
          </a:xfrm>
        </p:grpSpPr>
        <p:sp>
          <p:nvSpPr>
            <p:cNvPr id="914443" name="Line 11">
              <a:extLst>
                <a:ext uri="{FF2B5EF4-FFF2-40B4-BE49-F238E27FC236}">
                  <a16:creationId xmlns:a16="http://schemas.microsoft.com/office/drawing/2014/main" id="{EACF516C-7CF3-1A1F-78D5-3296DD1520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720"/>
              <a:ext cx="3072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4444" name="Text Box 12">
              <a:extLst>
                <a:ext uri="{FF2B5EF4-FFF2-40B4-BE49-F238E27FC236}">
                  <a16:creationId xmlns:a16="http://schemas.microsoft.com/office/drawing/2014/main" id="{9DB24734-05CC-907D-4620-AA3A9BCFFC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624"/>
              <a:ext cx="3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02a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sp>
        <p:nvSpPr>
          <p:cNvPr id="914445" name="Line 13">
            <a:extLst>
              <a:ext uri="{FF2B5EF4-FFF2-40B4-BE49-F238E27FC236}">
                <a16:creationId xmlns:a16="http://schemas.microsoft.com/office/drawing/2014/main" id="{385C5591-4FE8-26E7-C72A-5FA069310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6477000"/>
            <a:ext cx="586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14446" name="Line 14">
            <a:extLst>
              <a:ext uri="{FF2B5EF4-FFF2-40B4-BE49-F238E27FC236}">
                <a16:creationId xmlns:a16="http://schemas.microsoft.com/office/drawing/2014/main" id="{BFA6B086-6BB8-384B-E54E-1D73C79AC8E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00200" y="1255678"/>
            <a:ext cx="76200" cy="52213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914447" name="Group 15">
            <a:extLst>
              <a:ext uri="{FF2B5EF4-FFF2-40B4-BE49-F238E27FC236}">
                <a16:creationId xmlns:a16="http://schemas.microsoft.com/office/drawing/2014/main" id="{2E43E1CB-CE1D-851C-54CC-54970135D612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2230438"/>
            <a:ext cx="5894387" cy="366712"/>
            <a:chOff x="864" y="1895"/>
            <a:chExt cx="3713" cy="231"/>
          </a:xfrm>
        </p:grpSpPr>
        <p:sp>
          <p:nvSpPr>
            <p:cNvPr id="914448" name="Line 16">
              <a:extLst>
                <a:ext uri="{FF2B5EF4-FFF2-40B4-BE49-F238E27FC236}">
                  <a16:creationId xmlns:a16="http://schemas.microsoft.com/office/drawing/2014/main" id="{FF48A830-E132-4D32-068F-E889F2DBD0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016"/>
              <a:ext cx="33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4449" name="Text Box 17">
              <a:extLst>
                <a:ext uri="{FF2B5EF4-FFF2-40B4-BE49-F238E27FC236}">
                  <a16:creationId xmlns:a16="http://schemas.microsoft.com/office/drawing/2014/main" id="{DEFC6A48-41A7-1CA1-2F2F-274FC8D96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" y="1895"/>
              <a:ext cx="41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T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02as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sp>
        <p:nvSpPr>
          <p:cNvPr id="914450" name="Text Box 18">
            <a:extLst>
              <a:ext uri="{FF2B5EF4-FFF2-40B4-BE49-F238E27FC236}">
                <a16:creationId xmlns:a16="http://schemas.microsoft.com/office/drawing/2014/main" id="{1D712BB7-89DA-DB28-40FC-387406D67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6400800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914451" name="Text Box 19">
            <a:extLst>
              <a:ext uri="{FF2B5EF4-FFF2-40B4-BE49-F238E27FC236}">
                <a16:creationId xmlns:a16="http://schemas.microsoft.com/office/drawing/2014/main" id="{14AF06C3-C71E-110F-6C29-C9F078DA8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3694113"/>
            <a:ext cx="32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914452" name="Line 20">
            <a:extLst>
              <a:ext uri="{FF2B5EF4-FFF2-40B4-BE49-F238E27FC236}">
                <a16:creationId xmlns:a16="http://schemas.microsoft.com/office/drawing/2014/main" id="{4A77680B-899A-56BB-A7AC-4087A28EEA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2373313"/>
            <a:ext cx="0" cy="3744912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14453" name="Line 21">
            <a:extLst>
              <a:ext uri="{FF2B5EF4-FFF2-40B4-BE49-F238E27FC236}">
                <a16:creationId xmlns:a16="http://schemas.microsoft.com/office/drawing/2014/main" id="{945766C9-30BE-98EA-BFE4-6BB1A571F2A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19812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914454" name="Group 22">
            <a:extLst>
              <a:ext uri="{FF2B5EF4-FFF2-40B4-BE49-F238E27FC236}">
                <a16:creationId xmlns:a16="http://schemas.microsoft.com/office/drawing/2014/main" id="{9793F02A-41F5-CA20-E984-5DA124766935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1981200"/>
            <a:ext cx="2393950" cy="457200"/>
            <a:chOff x="3888" y="960"/>
            <a:chExt cx="1508" cy="288"/>
          </a:xfrm>
        </p:grpSpPr>
        <p:sp>
          <p:nvSpPr>
            <p:cNvPr id="914455" name="Line 23">
              <a:extLst>
                <a:ext uri="{FF2B5EF4-FFF2-40B4-BE49-F238E27FC236}">
                  <a16:creationId xmlns:a16="http://schemas.microsoft.com/office/drawing/2014/main" id="{B4AB4E01-27C8-D5BA-C4A2-06464C23FF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96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4456" name="Text Box 24">
              <a:extLst>
                <a:ext uri="{FF2B5EF4-FFF2-40B4-BE49-F238E27FC236}">
                  <a16:creationId xmlns:a16="http://schemas.microsoft.com/office/drawing/2014/main" id="{87830641-9C32-8803-1070-A642859680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960"/>
              <a:ext cx="11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Impeller Losses</a:t>
              </a:r>
            </a:p>
          </p:txBody>
        </p:sp>
        <p:sp>
          <p:nvSpPr>
            <p:cNvPr id="914457" name="Line 25">
              <a:extLst>
                <a:ext uri="{FF2B5EF4-FFF2-40B4-BE49-F238E27FC236}">
                  <a16:creationId xmlns:a16="http://schemas.microsoft.com/office/drawing/2014/main" id="{707EB2D7-BDCE-0CEF-C1BF-E3EE74B056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8" y="115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914458" name="Group 26">
            <a:extLst>
              <a:ext uri="{FF2B5EF4-FFF2-40B4-BE49-F238E27FC236}">
                <a16:creationId xmlns:a16="http://schemas.microsoft.com/office/drawing/2014/main" id="{5E1214DE-EF73-9EBF-A491-34C461CFD8CA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5791200"/>
            <a:ext cx="4972050" cy="366713"/>
            <a:chOff x="864" y="3719"/>
            <a:chExt cx="3132" cy="231"/>
          </a:xfrm>
        </p:grpSpPr>
        <p:sp>
          <p:nvSpPr>
            <p:cNvPr id="914459" name="Line 27">
              <a:extLst>
                <a:ext uri="{FF2B5EF4-FFF2-40B4-BE49-F238E27FC236}">
                  <a16:creationId xmlns:a16="http://schemas.microsoft.com/office/drawing/2014/main" id="{9A366B4C-3703-59D8-B74B-7C67BEA3B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3936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4460" name="Text Box 28">
              <a:extLst>
                <a:ext uri="{FF2B5EF4-FFF2-40B4-BE49-F238E27FC236}">
                  <a16:creationId xmlns:a16="http://schemas.microsoft.com/office/drawing/2014/main" id="{942BAD90-600B-7E2C-C55E-F2FCE5C3EA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6" y="3719"/>
              <a:ext cx="31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T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01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grpSp>
        <p:nvGrpSpPr>
          <p:cNvPr id="914461" name="Group 29">
            <a:extLst>
              <a:ext uri="{FF2B5EF4-FFF2-40B4-BE49-F238E27FC236}">
                <a16:creationId xmlns:a16="http://schemas.microsoft.com/office/drawing/2014/main" id="{D6240344-065A-C4EE-6765-10CCDB038476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5105400"/>
            <a:ext cx="2994025" cy="1295400"/>
            <a:chOff x="1056" y="3120"/>
            <a:chExt cx="1886" cy="816"/>
          </a:xfrm>
        </p:grpSpPr>
        <p:sp>
          <p:nvSpPr>
            <p:cNvPr id="914462" name="Line 30">
              <a:extLst>
                <a:ext uri="{FF2B5EF4-FFF2-40B4-BE49-F238E27FC236}">
                  <a16:creationId xmlns:a16="http://schemas.microsoft.com/office/drawing/2014/main" id="{A5448D82-11D4-B5F6-0CFA-D48DE18135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264"/>
              <a:ext cx="1584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4463" name="Text Box 31">
              <a:extLst>
                <a:ext uri="{FF2B5EF4-FFF2-40B4-BE49-F238E27FC236}">
                  <a16:creationId xmlns:a16="http://schemas.microsoft.com/office/drawing/2014/main" id="{C37EC6D7-6600-E0ED-03A2-263BD45C3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3120"/>
              <a:ext cx="3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01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CD7AF57-A753-968F-F246-75F422BAF3B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CC90081-5F51-E709-4C1F-1DF39BEC9A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CBE666C-2677-6014-3DB0-52C2913C20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6D170E0-4E65-21ED-0FDD-E3EA0B5AC2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E824E0A-2CD7-2636-CAAE-846CE7C149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B7C4C16-37E4-F964-9D40-7F329F3AB5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8AC0DFB-8DB1-44DD-0FEF-681A6DF796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2252056-EBD0-0887-964C-C69257C380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EF6D53B-D914-FF49-E686-2ECEDA9194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E23CAA5-CB98-78DF-A511-A42D5611A2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0B49CD0-9EC6-2431-C561-629002CCAF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27082C5-8408-9D5C-6AA7-6B7565057C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462412B-3302-4859-CFB7-159F4F5E66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826879C-5676-AAEA-74C8-6AF597BDBF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E2566CA-E103-FDCC-C055-067336D5F1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B98CC70-7896-167D-87B2-3245B15A03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5A88785-309C-4BFD-14AF-E41065673F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E2A0212-6270-2B48-6728-D7DDD8A29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6641255-54B6-377E-E62B-5405D591B2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4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4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4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4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4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4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4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4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1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14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14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14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4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14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14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14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>
            <a:extLst>
              <a:ext uri="{FF2B5EF4-FFF2-40B4-BE49-F238E27FC236}">
                <a16:creationId xmlns:a16="http://schemas.microsoft.com/office/drawing/2014/main" id="{49D21AF0-D278-70C3-E382-FB16B1D60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27037"/>
            <a:ext cx="8229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0">
                <a:solidFill>
                  <a:schemeClr val="tx2"/>
                </a:solidFill>
                <a:latin typeface="Arial" panose="020B0604020202020204" pitchFamily="34" charset="0"/>
              </a:rPr>
              <a:t>Irreversible Diffuser</a:t>
            </a:r>
          </a:p>
        </p:txBody>
      </p:sp>
      <p:grpSp>
        <p:nvGrpSpPr>
          <p:cNvPr id="915459" name="Group 3">
            <a:extLst>
              <a:ext uri="{FF2B5EF4-FFF2-40B4-BE49-F238E27FC236}">
                <a16:creationId xmlns:a16="http://schemas.microsoft.com/office/drawing/2014/main" id="{35E66BD2-52B9-85DE-406C-1658CBAA1C53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1143000"/>
            <a:ext cx="4718050" cy="1600200"/>
            <a:chOff x="1200" y="480"/>
            <a:chExt cx="2972" cy="1008"/>
          </a:xfrm>
        </p:grpSpPr>
        <p:sp>
          <p:nvSpPr>
            <p:cNvPr id="915460" name="Text Box 4">
              <a:extLst>
                <a:ext uri="{FF2B5EF4-FFF2-40B4-BE49-F238E27FC236}">
                  <a16:creationId xmlns:a16="http://schemas.microsoft.com/office/drawing/2014/main" id="{2C84B7D3-19C0-0B53-4A99-FB13382FB3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480"/>
              <a:ext cx="6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03s</a:t>
              </a:r>
              <a:r>
                <a:rPr lang="en-US" altLang="en-US" sz="1800" b="0">
                  <a:latin typeface="Arial" panose="020B0604020202020204" pitchFamily="34" charset="0"/>
                </a:rPr>
                <a:t>=p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02s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915461" name="Line 5">
              <a:extLst>
                <a:ext uri="{FF2B5EF4-FFF2-40B4-BE49-F238E27FC236}">
                  <a16:creationId xmlns:a16="http://schemas.microsoft.com/office/drawing/2014/main" id="{5DAF8A4D-1C87-E569-A9DC-6857BB9AE8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720"/>
              <a:ext cx="2352" cy="7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 dirty="0"/>
            </a:p>
          </p:txBody>
        </p:sp>
      </p:grpSp>
      <p:grpSp>
        <p:nvGrpSpPr>
          <p:cNvPr id="915462" name="Group 6">
            <a:extLst>
              <a:ext uri="{FF2B5EF4-FFF2-40B4-BE49-F238E27FC236}">
                <a16:creationId xmlns:a16="http://schemas.microsoft.com/office/drawing/2014/main" id="{5181BCCC-79CE-F410-3916-9ED98104F89F}"/>
              </a:ext>
            </a:extLst>
          </p:cNvPr>
          <p:cNvGrpSpPr>
            <a:grpSpLocks/>
          </p:cNvGrpSpPr>
          <p:nvPr/>
        </p:nvGrpSpPr>
        <p:grpSpPr bwMode="auto">
          <a:xfrm>
            <a:off x="5257951" y="2438400"/>
            <a:ext cx="3486150" cy="3733800"/>
            <a:chOff x="2893" y="2016"/>
            <a:chExt cx="2094" cy="1920"/>
          </a:xfrm>
        </p:grpSpPr>
        <p:sp>
          <p:nvSpPr>
            <p:cNvPr id="915463" name="Line 7">
              <a:extLst>
                <a:ext uri="{FF2B5EF4-FFF2-40B4-BE49-F238E27FC236}">
                  <a16:creationId xmlns:a16="http://schemas.microsoft.com/office/drawing/2014/main" id="{369E82ED-5479-1B7C-7FB7-A170DA0C0E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016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graphicFrame>
          <p:nvGraphicFramePr>
            <p:cNvPr id="915464" name="Object 8">
              <a:extLst>
                <a:ext uri="{FF2B5EF4-FFF2-40B4-BE49-F238E27FC236}">
                  <a16:creationId xmlns:a16="http://schemas.microsoft.com/office/drawing/2014/main" id="{2D510640-13FD-D2A9-1C4B-E9C03615287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53036470"/>
                </p:ext>
              </p:extLst>
            </p:nvPr>
          </p:nvGraphicFramePr>
          <p:xfrm>
            <a:off x="2893" y="2736"/>
            <a:ext cx="2094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422360" imgH="317160" progId="Equation.3">
                    <p:embed/>
                  </p:oleObj>
                </mc:Choice>
                <mc:Fallback>
                  <p:oleObj name="Equation" r:id="rId2" imgW="1422360" imgH="317160" progId="Equation.3">
                    <p:embed/>
                    <p:pic>
                      <p:nvPicPr>
                        <p:cNvPr id="915464" name="Object 8">
                          <a:extLst>
                            <a:ext uri="{FF2B5EF4-FFF2-40B4-BE49-F238E27FC236}">
                              <a16:creationId xmlns:a16="http://schemas.microsoft.com/office/drawing/2014/main" id="{2D510640-13FD-D2A9-1C4B-E9C03615287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3" y="2736"/>
                          <a:ext cx="2094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15465" name="Line 9">
            <a:extLst>
              <a:ext uri="{FF2B5EF4-FFF2-40B4-BE49-F238E27FC236}">
                <a16:creationId xmlns:a16="http://schemas.microsoft.com/office/drawing/2014/main" id="{9EE0C5F0-1A7F-ABFF-53D9-D1F3DDD8C3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2438400"/>
            <a:ext cx="1219200" cy="37338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15466" name="Line 10">
            <a:extLst>
              <a:ext uri="{FF2B5EF4-FFF2-40B4-BE49-F238E27FC236}">
                <a16:creationId xmlns:a16="http://schemas.microsoft.com/office/drawing/2014/main" id="{704B8301-6A5A-89F6-E969-B4EFDED709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2438400"/>
            <a:ext cx="2667000" cy="37338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915467" name="Group 11">
            <a:extLst>
              <a:ext uri="{FF2B5EF4-FFF2-40B4-BE49-F238E27FC236}">
                <a16:creationId xmlns:a16="http://schemas.microsoft.com/office/drawing/2014/main" id="{D4323980-C15B-C639-BA55-7866FDB57B87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1371600"/>
            <a:ext cx="5364163" cy="1752600"/>
            <a:chOff x="1344" y="624"/>
            <a:chExt cx="3379" cy="1104"/>
          </a:xfrm>
        </p:grpSpPr>
        <p:sp>
          <p:nvSpPr>
            <p:cNvPr id="915468" name="Line 12">
              <a:extLst>
                <a:ext uri="{FF2B5EF4-FFF2-40B4-BE49-F238E27FC236}">
                  <a16:creationId xmlns:a16="http://schemas.microsoft.com/office/drawing/2014/main" id="{5C1756F5-4540-4CB4-A834-D8AFB71660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720"/>
              <a:ext cx="3072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5469" name="Text Box 13">
              <a:extLst>
                <a:ext uri="{FF2B5EF4-FFF2-40B4-BE49-F238E27FC236}">
                  <a16:creationId xmlns:a16="http://schemas.microsoft.com/office/drawing/2014/main" id="{5C240149-3CA4-71DB-14B1-15CC0885CD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624"/>
              <a:ext cx="3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02a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grpSp>
        <p:nvGrpSpPr>
          <p:cNvPr id="915470" name="Group 14">
            <a:extLst>
              <a:ext uri="{FF2B5EF4-FFF2-40B4-BE49-F238E27FC236}">
                <a16:creationId xmlns:a16="http://schemas.microsoft.com/office/drawing/2014/main" id="{FFA4347D-5A18-A6C7-62A7-A641E231D800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1524000"/>
            <a:ext cx="6354763" cy="2057400"/>
            <a:chOff x="1440" y="672"/>
            <a:chExt cx="4003" cy="1296"/>
          </a:xfrm>
        </p:grpSpPr>
        <p:sp>
          <p:nvSpPr>
            <p:cNvPr id="915471" name="Line 15">
              <a:extLst>
                <a:ext uri="{FF2B5EF4-FFF2-40B4-BE49-F238E27FC236}">
                  <a16:creationId xmlns:a16="http://schemas.microsoft.com/office/drawing/2014/main" id="{5F8A67BD-95E1-E908-5388-AF9A4F3858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0" y="816"/>
              <a:ext cx="3648" cy="11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5472" name="Text Box 16">
              <a:extLst>
                <a:ext uri="{FF2B5EF4-FFF2-40B4-BE49-F238E27FC236}">
                  <a16:creationId xmlns:a16="http://schemas.microsoft.com/office/drawing/2014/main" id="{EA9D90C9-2BDA-9358-CF89-483FD4D8D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" y="672"/>
              <a:ext cx="3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03a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sp>
        <p:nvSpPr>
          <p:cNvPr id="915473" name="Line 17">
            <a:extLst>
              <a:ext uri="{FF2B5EF4-FFF2-40B4-BE49-F238E27FC236}">
                <a16:creationId xmlns:a16="http://schemas.microsoft.com/office/drawing/2014/main" id="{81C178A9-1061-B4DA-FBDC-E5D7AC03AE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6477000"/>
            <a:ext cx="586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15474" name="Line 18">
            <a:extLst>
              <a:ext uri="{FF2B5EF4-FFF2-40B4-BE49-F238E27FC236}">
                <a16:creationId xmlns:a16="http://schemas.microsoft.com/office/drawing/2014/main" id="{1F826029-AB9D-90A0-E739-E20D246855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838200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915475" name="Group 19">
            <a:extLst>
              <a:ext uri="{FF2B5EF4-FFF2-40B4-BE49-F238E27FC236}">
                <a16:creationId xmlns:a16="http://schemas.microsoft.com/office/drawing/2014/main" id="{906DA7C8-755B-9E01-22CA-F84CF6ED9B2E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209800"/>
            <a:ext cx="6175375" cy="366713"/>
            <a:chOff x="864" y="1895"/>
            <a:chExt cx="3890" cy="231"/>
          </a:xfrm>
        </p:grpSpPr>
        <p:sp>
          <p:nvSpPr>
            <p:cNvPr id="915476" name="Line 20">
              <a:extLst>
                <a:ext uri="{FF2B5EF4-FFF2-40B4-BE49-F238E27FC236}">
                  <a16:creationId xmlns:a16="http://schemas.microsoft.com/office/drawing/2014/main" id="{06E6924E-BDB8-1F0C-14AC-427B6DEBA8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016"/>
              <a:ext cx="33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5477" name="Text Box 21">
              <a:extLst>
                <a:ext uri="{FF2B5EF4-FFF2-40B4-BE49-F238E27FC236}">
                  <a16:creationId xmlns:a16="http://schemas.microsoft.com/office/drawing/2014/main" id="{B60A55D9-9F83-C4BC-361C-71E9AA7E06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" y="1895"/>
              <a:ext cx="5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T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03</a:t>
              </a:r>
              <a:r>
                <a:rPr lang="en-US" altLang="en-US" sz="1800" b="0">
                  <a:latin typeface="Arial" panose="020B0604020202020204" pitchFamily="34" charset="0"/>
                </a:rPr>
                <a:t>=T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02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sp>
        <p:nvSpPr>
          <p:cNvPr id="915478" name="Text Box 22">
            <a:extLst>
              <a:ext uri="{FF2B5EF4-FFF2-40B4-BE49-F238E27FC236}">
                <a16:creationId xmlns:a16="http://schemas.microsoft.com/office/drawing/2014/main" id="{7DCEADA9-5E39-B19D-98A5-C8F14DBF2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64912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915479" name="Text Box 23">
            <a:extLst>
              <a:ext uri="{FF2B5EF4-FFF2-40B4-BE49-F238E27FC236}">
                <a16:creationId xmlns:a16="http://schemas.microsoft.com/office/drawing/2014/main" id="{E1B8D49C-E98A-6AC2-D42A-29DC7B3F3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3694113"/>
            <a:ext cx="32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915480" name="Line 24">
            <a:extLst>
              <a:ext uri="{FF2B5EF4-FFF2-40B4-BE49-F238E27FC236}">
                <a16:creationId xmlns:a16="http://schemas.microsoft.com/office/drawing/2014/main" id="{5493DEC2-C364-2F0B-4D9F-05314E8311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2362200"/>
            <a:ext cx="0" cy="381000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915481" name="Group 25">
            <a:extLst>
              <a:ext uri="{FF2B5EF4-FFF2-40B4-BE49-F238E27FC236}">
                <a16:creationId xmlns:a16="http://schemas.microsoft.com/office/drawing/2014/main" id="{D09CB7F3-2278-B6A7-57FC-658E81070505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2438400"/>
            <a:ext cx="7162800" cy="936625"/>
            <a:chOff x="1056" y="1248"/>
            <a:chExt cx="4512" cy="590"/>
          </a:xfrm>
        </p:grpSpPr>
        <p:sp>
          <p:nvSpPr>
            <p:cNvPr id="915482" name="Line 26">
              <a:extLst>
                <a:ext uri="{FF2B5EF4-FFF2-40B4-BE49-F238E27FC236}">
                  <a16:creationId xmlns:a16="http://schemas.microsoft.com/office/drawing/2014/main" id="{AAAEF062-BCD2-51BD-7812-9F97BED73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1824"/>
              <a:ext cx="45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5483" name="Line 27">
              <a:extLst>
                <a:ext uri="{FF2B5EF4-FFF2-40B4-BE49-F238E27FC236}">
                  <a16:creationId xmlns:a16="http://schemas.microsoft.com/office/drawing/2014/main" id="{F62FD6C5-B90A-5954-81D4-7C5D5EEB2D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124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5484" name="Text Box 28">
              <a:extLst>
                <a:ext uri="{FF2B5EF4-FFF2-40B4-BE49-F238E27FC236}">
                  <a16:creationId xmlns:a16="http://schemas.microsoft.com/office/drawing/2014/main" id="{409505B2-80E4-CEE7-7E44-721E92A361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2" y="1607"/>
              <a:ext cx="10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 dirty="0" err="1">
                  <a:latin typeface="Arial" panose="020B0604020202020204" pitchFamily="34" charset="0"/>
                </a:rPr>
                <a:t>Overal</a:t>
              </a:r>
              <a:r>
                <a:rPr lang="en-US" altLang="en-US" sz="1800" b="0" dirty="0">
                  <a:latin typeface="Arial" panose="020B0604020202020204" pitchFamily="34" charset="0"/>
                </a:rPr>
                <a:t> Losses</a:t>
              </a:r>
            </a:p>
          </p:txBody>
        </p:sp>
      </p:grpSp>
      <p:grpSp>
        <p:nvGrpSpPr>
          <p:cNvPr id="915485" name="Group 29">
            <a:extLst>
              <a:ext uri="{FF2B5EF4-FFF2-40B4-BE49-F238E27FC236}">
                <a16:creationId xmlns:a16="http://schemas.microsoft.com/office/drawing/2014/main" id="{208B6981-A4CA-5583-5CA5-A488BF957006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2438400"/>
            <a:ext cx="7162800" cy="381000"/>
            <a:chOff x="1056" y="1248"/>
            <a:chExt cx="4512" cy="240"/>
          </a:xfrm>
        </p:grpSpPr>
        <p:sp>
          <p:nvSpPr>
            <p:cNvPr id="915486" name="Line 30">
              <a:extLst>
                <a:ext uri="{FF2B5EF4-FFF2-40B4-BE49-F238E27FC236}">
                  <a16:creationId xmlns:a16="http://schemas.microsoft.com/office/drawing/2014/main" id="{2B1EE4EE-880C-B999-F407-C2ABFBDD36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1488"/>
              <a:ext cx="45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5487" name="Line 31">
              <a:extLst>
                <a:ext uri="{FF2B5EF4-FFF2-40B4-BE49-F238E27FC236}">
                  <a16:creationId xmlns:a16="http://schemas.microsoft.com/office/drawing/2014/main" id="{78F77C8E-8682-C344-7753-E902A1A883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24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5488" name="Text Box 32">
              <a:extLst>
                <a:ext uri="{FF2B5EF4-FFF2-40B4-BE49-F238E27FC236}">
                  <a16:creationId xmlns:a16="http://schemas.microsoft.com/office/drawing/2014/main" id="{97387EAF-F6AE-CB65-D087-BEEC1D5A07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1248"/>
              <a:ext cx="11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Impeller Losses</a:t>
              </a:r>
            </a:p>
          </p:txBody>
        </p:sp>
        <p:sp>
          <p:nvSpPr>
            <p:cNvPr id="915489" name="Line 33">
              <a:extLst>
                <a:ext uri="{FF2B5EF4-FFF2-40B4-BE49-F238E27FC236}">
                  <a16:creationId xmlns:a16="http://schemas.microsoft.com/office/drawing/2014/main" id="{7F1CD0BE-D3DA-E589-85A0-6B57E056EC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36" y="139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915490" name="Group 34">
            <a:extLst>
              <a:ext uri="{FF2B5EF4-FFF2-40B4-BE49-F238E27FC236}">
                <a16:creationId xmlns:a16="http://schemas.microsoft.com/office/drawing/2014/main" id="{91E15D26-8AC1-7083-603D-12C0BDC72464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5791200"/>
            <a:ext cx="4972050" cy="366713"/>
            <a:chOff x="864" y="3719"/>
            <a:chExt cx="3132" cy="231"/>
          </a:xfrm>
        </p:grpSpPr>
        <p:sp>
          <p:nvSpPr>
            <p:cNvPr id="915491" name="Line 35">
              <a:extLst>
                <a:ext uri="{FF2B5EF4-FFF2-40B4-BE49-F238E27FC236}">
                  <a16:creationId xmlns:a16="http://schemas.microsoft.com/office/drawing/2014/main" id="{94AAA691-68EE-2DDD-E751-8CFF6D3E01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3936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5492" name="Text Box 36">
              <a:extLst>
                <a:ext uri="{FF2B5EF4-FFF2-40B4-BE49-F238E27FC236}">
                  <a16:creationId xmlns:a16="http://schemas.microsoft.com/office/drawing/2014/main" id="{C295C231-86E7-1FFF-F3DE-17D72459AC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6" y="3719"/>
              <a:ext cx="31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T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01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grpSp>
        <p:nvGrpSpPr>
          <p:cNvPr id="915493" name="Group 37">
            <a:extLst>
              <a:ext uri="{FF2B5EF4-FFF2-40B4-BE49-F238E27FC236}">
                <a16:creationId xmlns:a16="http://schemas.microsoft.com/office/drawing/2014/main" id="{1D9528A5-60FD-D06F-CE43-5D8F2BEF46AA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5105400"/>
            <a:ext cx="2994025" cy="1295400"/>
            <a:chOff x="1056" y="3120"/>
            <a:chExt cx="1886" cy="816"/>
          </a:xfrm>
        </p:grpSpPr>
        <p:sp>
          <p:nvSpPr>
            <p:cNvPr id="915494" name="Line 38">
              <a:extLst>
                <a:ext uri="{FF2B5EF4-FFF2-40B4-BE49-F238E27FC236}">
                  <a16:creationId xmlns:a16="http://schemas.microsoft.com/office/drawing/2014/main" id="{894C8F86-79EF-390D-9DE4-EE8790DEDB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264"/>
              <a:ext cx="1584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5495" name="Text Box 39">
              <a:extLst>
                <a:ext uri="{FF2B5EF4-FFF2-40B4-BE49-F238E27FC236}">
                  <a16:creationId xmlns:a16="http://schemas.microsoft.com/office/drawing/2014/main" id="{6D37A383-78A7-3235-67FD-858F91DF45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3120"/>
              <a:ext cx="3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Arial" panose="020B0604020202020204" pitchFamily="34" charset="0"/>
                </a:rPr>
                <a:t>p</a:t>
              </a:r>
              <a:r>
                <a:rPr lang="en-US" altLang="en-US" sz="1800" b="0" baseline="-25000">
                  <a:latin typeface="Arial" panose="020B0604020202020204" pitchFamily="34" charset="0"/>
                </a:rPr>
                <a:t>01</a:t>
              </a:r>
              <a:endParaRPr lang="en-US" altLang="en-US" sz="1800" b="0"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50593D1-B313-0F70-C672-4E6E35AC2A1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09A5906-11D2-65B6-8C42-33C4BC935B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12304DE-836E-72DE-5C9F-926B67CBA3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9848A6C-8730-3FA0-CC58-25F2582839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8FBC0BB-C0FE-CF47-FA02-3F9487E7F2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3150C55-88DA-59C7-F516-11365196E5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55FF553-1261-5EE2-45FD-8E05779882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1BC1A39-92CF-9844-C562-902F0D5699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8910AFB-E823-34D9-B0AC-C492DF9B1E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2D3D622-AA43-8F1E-358D-BFBBBBBC05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C52F20D-E8AA-CA01-1BE8-11EFDCFA1C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1827BCE-FD23-D795-301E-975870C59C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D880FB6-8ECD-65C5-998E-85036EE86B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B8775C4-A3A8-7974-7CB8-B21D329F21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2B38BE3-5132-1630-7C0C-CD9458DAB6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90B5C5C-C255-3610-A1C8-9C7FD344CA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3D5E379-33AD-6DDE-A7C1-F4F80A908C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FDAD796-5F3E-B5E1-9DFD-7A3125E60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3208951-F309-7C1F-11A0-D9F068EC55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5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5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5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5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5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5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5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5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5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5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15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15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5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5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15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15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15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15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15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15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15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15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Text Box 2">
            <a:extLst>
              <a:ext uri="{FF2B5EF4-FFF2-40B4-BE49-F238E27FC236}">
                <a16:creationId xmlns:a16="http://schemas.microsoft.com/office/drawing/2014/main" id="{0DBECE79-7E7E-A2E4-0D74-5F0F310EC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85032"/>
            <a:ext cx="85502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b="0" dirty="0">
                <a:latin typeface="Arial" panose="020B0604020202020204" pitchFamily="34" charset="0"/>
              </a:rPr>
              <a:t>Work consumed by A compressor = Increase in Stagnation Enthalpy of gas</a:t>
            </a:r>
          </a:p>
        </p:txBody>
      </p:sp>
      <p:graphicFrame>
        <p:nvGraphicFramePr>
          <p:cNvPr id="916483" name="Object 3">
            <a:extLst>
              <a:ext uri="{FF2B5EF4-FFF2-40B4-BE49-F238E27FC236}">
                <a16:creationId xmlns:a16="http://schemas.microsoft.com/office/drawing/2014/main" id="{7F88DA95-7FB7-2F91-00DA-9E7541AE1E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552883"/>
              </p:ext>
            </p:extLst>
          </p:nvPr>
        </p:nvGraphicFramePr>
        <p:xfrm>
          <a:off x="304800" y="2330450"/>
          <a:ext cx="8372475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79760" imgH="330120" progId="Equation.3">
                  <p:embed/>
                </p:oleObj>
              </mc:Choice>
              <mc:Fallback>
                <p:oleObj name="Equation" r:id="rId2" imgW="3479760" imgH="330120" progId="Equation.3">
                  <p:embed/>
                  <p:pic>
                    <p:nvPicPr>
                      <p:cNvPr id="916483" name="Object 3">
                        <a:extLst>
                          <a:ext uri="{FF2B5EF4-FFF2-40B4-BE49-F238E27FC236}">
                            <a16:creationId xmlns:a16="http://schemas.microsoft.com/office/drawing/2014/main" id="{7F88DA95-7FB7-2F91-00DA-9E7541AE1E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330450"/>
                        <a:ext cx="8372475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6484" name="Text Box 4">
            <a:extLst>
              <a:ext uri="{FF2B5EF4-FFF2-40B4-BE49-F238E27FC236}">
                <a16:creationId xmlns:a16="http://schemas.microsoft.com/office/drawing/2014/main" id="{206683B4-798C-BB25-68F1-9A25E4148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360003"/>
            <a:ext cx="85502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0" dirty="0"/>
              <a:t>For an irreversible compression, the actual pressure rise is less than isentropic pressure rise due to (</a:t>
            </a:r>
            <a:r>
              <a:rPr lang="en-US" altLang="en-US" sz="2400" b="0" i="1" dirty="0"/>
              <a:t>T</a:t>
            </a:r>
            <a:r>
              <a:rPr lang="en-US" altLang="en-US" sz="2400" b="0" i="1" baseline="-25000" dirty="0"/>
              <a:t>03</a:t>
            </a:r>
            <a:r>
              <a:rPr lang="en-US" altLang="en-US" sz="2400" b="0" i="1" dirty="0"/>
              <a:t>-T</a:t>
            </a:r>
            <a:r>
              <a:rPr lang="en-US" altLang="en-US" sz="2400" b="0" i="1" baseline="-25000" dirty="0"/>
              <a:t>01</a:t>
            </a:r>
            <a:r>
              <a:rPr lang="en-US" altLang="en-US" sz="2400" b="0" dirty="0"/>
              <a:t>).</a:t>
            </a:r>
          </a:p>
        </p:txBody>
      </p:sp>
      <p:graphicFrame>
        <p:nvGraphicFramePr>
          <p:cNvPr id="916485" name="Object 5">
            <a:extLst>
              <a:ext uri="{FF2B5EF4-FFF2-40B4-BE49-F238E27FC236}">
                <a16:creationId xmlns:a16="http://schemas.microsoft.com/office/drawing/2014/main" id="{946AA83D-9CFF-E56E-5C6C-95DC2351BF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7199623"/>
              </p:ext>
            </p:extLst>
          </p:nvPr>
        </p:nvGraphicFramePr>
        <p:xfrm>
          <a:off x="3519487" y="3962400"/>
          <a:ext cx="2271713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800" imgH="228600" progId="Equation.3">
                  <p:embed/>
                </p:oleObj>
              </mc:Choice>
              <mc:Fallback>
                <p:oleObj name="Equation" r:id="rId4" imgW="685800" imgH="228600" progId="Equation.3">
                  <p:embed/>
                  <p:pic>
                    <p:nvPicPr>
                      <p:cNvPr id="916485" name="Object 5">
                        <a:extLst>
                          <a:ext uri="{FF2B5EF4-FFF2-40B4-BE49-F238E27FC236}">
                            <a16:creationId xmlns:a16="http://schemas.microsoft.com/office/drawing/2014/main" id="{946AA83D-9CFF-E56E-5C6C-95DC2351BF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9487" y="3962400"/>
                        <a:ext cx="2271713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6486" name="Object 6">
            <a:extLst>
              <a:ext uri="{FF2B5EF4-FFF2-40B4-BE49-F238E27FC236}">
                <a16:creationId xmlns:a16="http://schemas.microsoft.com/office/drawing/2014/main" id="{F25853D7-BB04-7130-9A10-60E89335F0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958120"/>
              </p:ext>
            </p:extLst>
          </p:nvPr>
        </p:nvGraphicFramePr>
        <p:xfrm>
          <a:off x="1828800" y="5130800"/>
          <a:ext cx="5738812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89040" imgH="583920" progId="Equation.3">
                  <p:embed/>
                </p:oleObj>
              </mc:Choice>
              <mc:Fallback>
                <p:oleObj name="Equation" r:id="rId6" imgW="2489040" imgH="583920" progId="Equation.3">
                  <p:embed/>
                  <p:pic>
                    <p:nvPicPr>
                      <p:cNvPr id="916486" name="Object 6">
                        <a:extLst>
                          <a:ext uri="{FF2B5EF4-FFF2-40B4-BE49-F238E27FC236}">
                            <a16:creationId xmlns:a16="http://schemas.microsoft.com/office/drawing/2014/main" id="{F25853D7-BB04-7130-9A10-60E89335F0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130800"/>
                        <a:ext cx="5738812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361E716-E5C8-9130-EF07-6BF347D6066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28534A7-F97B-EE66-FEB5-DE84605E2B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99DB7E1-68D8-4E52-E3B9-AF090C594C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8051883-05AA-99EE-ED2E-0EF90E2EF2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58FDAD3-C215-019E-0D8F-6747D03AA9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CDBED0F-3C99-0703-183F-39730DEE2C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1CC2007-BAB2-9F61-171F-A66FD872FE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67A4707-2A66-386E-3EA2-67F4064C45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6987782-D8EA-DDB6-369E-D15DDEB502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E143F97-6D69-AC0C-443B-C91813D947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AD51102-2D87-19B9-668E-9456303A22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0B827F3-2299-B2D1-679C-DDDC943769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4776BEC-6230-E032-57DD-4B8F6AB5D7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340FB9E-FFFA-0C5C-0F4C-972D2D8B47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680270C-24A0-FE7C-2733-CA1B206A88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77737EB-9A3E-37B4-2C47-5C9870560E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7B5D998-B673-E36E-7D82-2FCC053FC6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A79351A-4D31-5764-DDFE-D238DE600B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D0A6B70-5427-8FFE-A630-75A5D19707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423A7C42-A171-9908-5C65-65310546B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2800" dirty="0"/>
              <a:t>Confluence of Gas Dynamics and Thermodynamics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6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6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6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6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6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6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6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6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484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6486" name="Object 6">
            <a:extLst>
              <a:ext uri="{FF2B5EF4-FFF2-40B4-BE49-F238E27FC236}">
                <a16:creationId xmlns:a16="http://schemas.microsoft.com/office/drawing/2014/main" id="{F25853D7-BB04-7130-9A10-60E89335F0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079687"/>
              </p:ext>
            </p:extLst>
          </p:nvPr>
        </p:nvGraphicFramePr>
        <p:xfrm>
          <a:off x="1510220" y="1378763"/>
          <a:ext cx="4496463" cy="1054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89040" imgH="583920" progId="Equation.3">
                  <p:embed/>
                </p:oleObj>
              </mc:Choice>
              <mc:Fallback>
                <p:oleObj name="Equation" r:id="rId2" imgW="2489040" imgH="583920" progId="Equation.3">
                  <p:embed/>
                  <p:pic>
                    <p:nvPicPr>
                      <p:cNvPr id="916486" name="Object 6">
                        <a:extLst>
                          <a:ext uri="{FF2B5EF4-FFF2-40B4-BE49-F238E27FC236}">
                            <a16:creationId xmlns:a16="http://schemas.microsoft.com/office/drawing/2014/main" id="{F25853D7-BB04-7130-9A10-60E89335F0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0220" y="1378763"/>
                        <a:ext cx="4496463" cy="10547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6487" name="Object 7">
            <a:extLst>
              <a:ext uri="{FF2B5EF4-FFF2-40B4-BE49-F238E27FC236}">
                <a16:creationId xmlns:a16="http://schemas.microsoft.com/office/drawing/2014/main" id="{AFCF2905-50C1-0C8A-82B9-849FDF1FA7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528695"/>
              </p:ext>
            </p:extLst>
          </p:nvPr>
        </p:nvGraphicFramePr>
        <p:xfrm>
          <a:off x="2397125" y="4648200"/>
          <a:ext cx="4994275" cy="150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42920" imgH="583920" progId="Equation.3">
                  <p:embed/>
                </p:oleObj>
              </mc:Choice>
              <mc:Fallback>
                <p:oleObj name="Equation" r:id="rId4" imgW="1942920" imgH="583920" progId="Equation.3">
                  <p:embed/>
                  <p:pic>
                    <p:nvPicPr>
                      <p:cNvPr id="916487" name="Object 7">
                        <a:extLst>
                          <a:ext uri="{FF2B5EF4-FFF2-40B4-BE49-F238E27FC236}">
                            <a16:creationId xmlns:a16="http://schemas.microsoft.com/office/drawing/2014/main" id="{AFCF2905-50C1-0C8A-82B9-849FDF1FA7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25" y="4648200"/>
                        <a:ext cx="4994275" cy="150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6488" name="Text Box 8">
            <a:extLst>
              <a:ext uri="{FF2B5EF4-FFF2-40B4-BE49-F238E27FC236}">
                <a16:creationId xmlns:a16="http://schemas.microsoft.com/office/drawing/2014/main" id="{038CEAC2-A8F5-91A8-D589-35A5A7B21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819400"/>
            <a:ext cx="73159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0" dirty="0">
                <a:latin typeface="Arial" panose="020B0604020202020204" pitchFamily="34" charset="0"/>
              </a:rPr>
              <a:t>Define, Global Adiabatic Efficiency of A Compressor:</a:t>
            </a:r>
          </a:p>
        </p:txBody>
      </p:sp>
      <p:graphicFrame>
        <p:nvGraphicFramePr>
          <p:cNvPr id="916489" name="Object 9">
            <a:extLst>
              <a:ext uri="{FF2B5EF4-FFF2-40B4-BE49-F238E27FC236}">
                <a16:creationId xmlns:a16="http://schemas.microsoft.com/office/drawing/2014/main" id="{E50DF9CA-B2F6-BB42-32BE-D2224203C9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900461"/>
              </p:ext>
            </p:extLst>
          </p:nvPr>
        </p:nvGraphicFramePr>
        <p:xfrm>
          <a:off x="3243263" y="3352800"/>
          <a:ext cx="2776537" cy="110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79280" imgH="431640" progId="Equation.3">
                  <p:embed/>
                </p:oleObj>
              </mc:Choice>
              <mc:Fallback>
                <p:oleObj name="Equation" r:id="rId6" imgW="1079280" imgH="431640" progId="Equation.3">
                  <p:embed/>
                  <p:pic>
                    <p:nvPicPr>
                      <p:cNvPr id="916489" name="Object 9">
                        <a:extLst>
                          <a:ext uri="{FF2B5EF4-FFF2-40B4-BE49-F238E27FC236}">
                            <a16:creationId xmlns:a16="http://schemas.microsoft.com/office/drawing/2014/main" id="{E50DF9CA-B2F6-BB42-32BE-D2224203C9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3263" y="3352800"/>
                        <a:ext cx="2776537" cy="1109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361E716-E5C8-9130-EF07-6BF347D6066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28534A7-F97B-EE66-FEB5-DE84605E2B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99DB7E1-68D8-4E52-E3B9-AF090C594C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8051883-05AA-99EE-ED2E-0EF90E2EF2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58FDAD3-C215-019E-0D8F-6747D03AA9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CDBED0F-3C99-0703-183F-39730DEE2C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1CC2007-BAB2-9F61-171F-A66FD872FE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67A4707-2A66-386E-3EA2-67F4064C45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6987782-D8EA-DDB6-369E-D15DDEB502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E143F97-6D69-AC0C-443B-C91813D947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AD51102-2D87-19B9-668E-9456303A22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0B827F3-2299-B2D1-679C-DDDC943769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4776BEC-6230-E032-57DD-4B8F6AB5D7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340FB9E-FFFA-0C5C-0F4C-972D2D8B47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680270C-24A0-FE7C-2733-CA1B206A88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77737EB-9A3E-37B4-2C47-5C9870560E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7B5D998-B673-E36E-7D82-2FCC053FC6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A79351A-4D31-5764-DDFE-D238DE600B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D0A6B70-5427-8FFE-A630-75A5D19707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104C2923-E0DD-1886-94DE-B09CBF2B5C0A}"/>
              </a:ext>
            </a:extLst>
          </p:cNvPr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2800" kern="0"/>
              <a:t>Confluence of Gas Dynamics and Thermodynamics</a:t>
            </a:r>
            <a:endParaRPr lang="en-IN" sz="2800" kern="0" dirty="0"/>
          </a:p>
        </p:txBody>
      </p:sp>
    </p:spTree>
    <p:extLst>
      <p:ext uri="{BB962C8B-B14F-4D97-AF65-F5344CB8AC3E}">
        <p14:creationId xmlns:p14="http://schemas.microsoft.com/office/powerpoint/2010/main" val="191323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6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6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6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6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6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6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488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582</Words>
  <Application>Microsoft Office PowerPoint</Application>
  <PresentationFormat>On-screen Show (4:3)</PresentationFormat>
  <Paragraphs>126</Paragraphs>
  <Slides>29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Aptos</vt:lpstr>
      <vt:lpstr>Arial</vt:lpstr>
      <vt:lpstr>Cambria Math</vt:lpstr>
      <vt:lpstr>Harlow Solid Italic</vt:lpstr>
      <vt:lpstr>Script MT Bold</vt:lpstr>
      <vt:lpstr>Symbol</vt:lpstr>
      <vt:lpstr>Times New Roman</vt:lpstr>
      <vt:lpstr>Default Design</vt:lpstr>
      <vt:lpstr>Equation</vt:lpstr>
      <vt:lpstr>Analysis of Centrifugal Compressors </vt:lpstr>
      <vt:lpstr>Advances in High Performance  Jet Engines</vt:lpstr>
      <vt:lpstr>World’s Most Powerful Engine : GE9X</vt:lpstr>
      <vt:lpstr>Multistage Hybrid Compressor </vt:lpstr>
      <vt:lpstr>Centrifugal  Compressor </vt:lpstr>
      <vt:lpstr>Anatomy of A Centrifugal  Compressor </vt:lpstr>
      <vt:lpstr>Impeller &amp; Diffuser Pair</vt:lpstr>
      <vt:lpstr>Simple Centrifugal Compressor</vt:lpstr>
      <vt:lpstr>Simple Centrifugal Compressor</vt:lpstr>
      <vt:lpstr>Simple Centrifugal Compressor </vt:lpstr>
      <vt:lpstr>Simple Centrifugal Compressor</vt:lpstr>
      <vt:lpstr>Multistage Centrifugal Compressors</vt:lpstr>
      <vt:lpstr>Impeller &amp; Diffuser Pair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Realistic Velocity Triangles for An Impeller</vt:lpstr>
      <vt:lpstr>Euler Equation for A Centrifugal Compressor</vt:lpstr>
      <vt:lpstr>Thermodynamic View of an isentropic Compressor</vt:lpstr>
      <vt:lpstr>PowerPoint Presentation</vt:lpstr>
      <vt:lpstr>Power Input to An Irreversible Impeller</vt:lpstr>
      <vt:lpstr>PowerPoint Presentation</vt:lpstr>
      <vt:lpstr>PowerPoint Presentation</vt:lpstr>
      <vt:lpstr>Confluence of Gas Dynamics and Thermodynamics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P M V Subbarao</cp:lastModifiedBy>
  <cp:revision>186</cp:revision>
  <dcterms:created xsi:type="dcterms:W3CDTF">2005-03-30T16:54:51Z</dcterms:created>
  <dcterms:modified xsi:type="dcterms:W3CDTF">2025-09-25T00:28:20Z</dcterms:modified>
</cp:coreProperties>
</file>