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74" r:id="rId2"/>
    <p:sldId id="755" r:id="rId3"/>
    <p:sldId id="1093" r:id="rId4"/>
    <p:sldId id="385" r:id="rId5"/>
    <p:sldId id="386" r:id="rId6"/>
    <p:sldId id="387" r:id="rId7"/>
    <p:sldId id="389" r:id="rId8"/>
    <p:sldId id="398" r:id="rId9"/>
    <p:sldId id="399" r:id="rId10"/>
    <p:sldId id="400" r:id="rId11"/>
    <p:sldId id="403" r:id="rId12"/>
    <p:sldId id="407" r:id="rId13"/>
    <p:sldId id="408" r:id="rId14"/>
    <p:sldId id="409" r:id="rId15"/>
    <p:sldId id="410" r:id="rId16"/>
    <p:sldId id="411" r:id="rId17"/>
    <p:sldId id="1090" r:id="rId18"/>
    <p:sldId id="766" r:id="rId19"/>
    <p:sldId id="767" r:id="rId20"/>
    <p:sldId id="769" r:id="rId21"/>
    <p:sldId id="770" r:id="rId22"/>
    <p:sldId id="786" r:id="rId23"/>
    <p:sldId id="771" r:id="rId24"/>
    <p:sldId id="1091" r:id="rId25"/>
    <p:sldId id="772" r:id="rId26"/>
    <p:sldId id="774" r:id="rId27"/>
    <p:sldId id="776" r:id="rId28"/>
    <p:sldId id="783" r:id="rId29"/>
    <p:sldId id="784" r:id="rId30"/>
    <p:sldId id="787" r:id="rId31"/>
    <p:sldId id="785" r:id="rId3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24" autoAdjust="0"/>
    <p:restoredTop sz="90844" autoAdjust="0"/>
  </p:normalViewPr>
  <p:slideViewPr>
    <p:cSldViewPr>
      <p:cViewPr varScale="1">
        <p:scale>
          <a:sx n="67" d="100"/>
          <a:sy n="67" d="100"/>
        </p:scale>
        <p:origin x="104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80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227AC718-ABED-1895-F602-9C8DF0EAAA7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DEBA8398-F775-3EF3-618D-33EA2F1D7BEC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06B6841B-9135-BE29-368B-A6646100288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06C445F-9D38-1B21-7A51-F941A36769C9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F8B31B35-08C1-4208-A648-5CAD6AF175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7-11-15T02:38:43.47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460 0 242,'33'38'102,"-24"12"-2,-26 16-99,-25 11-32,-15 10-66,-13 6 1,-23-9-6,-9-9-2,-19-15 90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1-15T02:38:32.24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1-05T06:01:49.11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9T05:39:16.503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3430 13016 355 0,'2'-8'266'0,"0"-1"-85"0,2 4-129 0,0 0-4 0,4 0-28 0,-2 4-12 0,-6 1-6 0,0 0 1 15,0 0-1-15,0 0-7 16,0 0 0-16,0 0-4 0,0 0-7 0,0 0 28 15,0 0-12-15,0 0 17 0,0 1-4 0,3 10 8 16,0-5 17-16,-1 0-8 0,0-1 2 0,-1-1 9 16,-1 2-16-16,2 2 16 0,-3 0-6 0,3 2-7 15,2-1 6-15,-3 1-9 0,1 1-8 0,3 0 3 16,-1 0 1-16,-3-1 2 0,4 1-1 0,-2 2-7 16,2 1 0-16,2 2-2 0,-2-1-7 0,-1 2 4 0,3 1-8 0,-4 2 9 15,2 0-4-15,3 3-7 0,-4 2 4 0,3 0-4 16,-1 0-1-1,2 0 2-15,-2 0-2 0,2 1 2 0,-1 2 5 0,-2 3-10 0,2 2 6 16,-3 0-7-16,1 1 5 16,-2-1 3-16,1 2-4 0,-2 1 3 15,-1 0 3-15,1-1-3 0,-1 2 8 0,1-2-7 0,-1 1-3 0,-1 1 5 0,0 1-10 0,1 2 9 32,-1 1 9-32,-1 2-12 0,1-1 14 0,-4-1-15 15,2 2 2-15,0-2 5 0,-2-2-3 0,2 2 5 16,0 0 5-16,1 0-5 0,1 3 4 0,-2-3-5 15,1 1-2-15,1 1-2 0,1-2-5 0,2 3 2 16,-2-3 11-16,3 3-10 0,-1-1 7 16,0 0-10-16,3 1-9 0,-3-2 16 0,1 0-10 15,1 3 12-15,-1-2-4 0,0 0-3 0,0 1 5 16,0-1-5-16,0 1 2 0,-1 1-3 0,2 2 1 16,-2 0-2-16,0 2 2 0,1 0-1 0,-1 0-2 15,2-3 1-15,1 1 9 0,-3-3-8 0,3 4-1 16,-3 0-4-16,2 2 4 0,0 1 1 0,0-1 3 15,1-2-1-15,-1 2 6 0,-1-4-9 16,1 3 4-16,-1-1-6 0,3 3-5 0,0 1 9 16,2 0-4-16,0 4 5 0,-1-3-3 0,1 2 3 15,1-1-4-15,-1 2 3 0,-2 0 4 0,0 0-4 16,0 1 3-16,-4-3-4 0,-1-1 8 0,1 1-11 16,-1-1 0-16,-1 0-3 0,0 1 18 0,-3 0-12 15,2-3 11-15,-1-1-14 0,1 0-4 0,0-1 7 16,-2-1-2-16,-1-1 4 0,0-1 6 0,2 0-5 15,-4-2-1-15,4-1-1 0,-1 0 2 0,1-1-2 16,1-1 7-16,-2-4-4 0,1-1 10 0,-1-3-13 16,2-2 4-16,0 2-5 0,-2 0 12 15,2-2 12-15,0 1 2 0,-4-1 3 0,3-3-4 0,-2 0-10 16,-1-3-2-16,1 0-3 0,2-1-11 0,0-2 12 16,1-2-8-16,-3-3 12 0,2-1-8 0,0-3 5 15,-1 0 3-15,1-4-1 0,-1 0-3 0,2 0-5 16,-1 2-3-16,1 3 2 0,0-7 2 0,0-7-5 15,0 0 0-15,0 0-2 0,0 1-15 16,0 0-2-16,0 0-34 0,-1 0 12 0,0 0-82 16,0 0-144-16,0 0-111 0</inkml:trace>
  <inkml:trace contextRef="#ctx0" brushRef="#br0" timeOffset="1108.13">2964 17554 209 0,'-4'-9'46'0,"4"2"23"0,-3 0-18 0,6 2 21 16,-2 0-14-16,1 0 24 16,1 2 8-16,3 0 3 0,-4 0-21 0,3 1-5 0,-4-1-13 0,-1-1 9 15,1 2-10-15,1-1-23 16,-1 2 4-16,3 1-10 0,2-1-16 0,-1 1 13 0,2-1-9 16,-3 2 12-16,1-1-3 0,2 1-8 15,0-1 1-15,2-1-5 0,1 1-13 0,5 1 17 0,1 0-15 16,1 0 15-16,0-1-15 0,2 1 4 0,1 2 6 15,0-3-3-15,3 4-4 0,-3-3 6 0,5 0-10 0,3 3 7 16,0-1 6-16,2 0-6 0,3 0 13 0,3 1-12 16,1-1 8-16,-1 1-14 15,3-1 6-15,-2-1-8 0,1-1 4 0,3 0 6 0,-1-1-4 0,0 0 5 32,1 2 5-32,-1 0-13 0,4 1 2 0,7 0-3 15,-1-3 10-15,6-1 1 0,0-2 9 0,-4 3-7 16,3-1 0-16,-5 1 6 0,3 0-12 0,2 0 11 15,3-2-13-15,5 1 2 0,-5-1 3 0,0 2-1 16,-1 2-6-16,-4 1-1 0,2 1-3 0,4-2 1 0,4 1 5 16,-2-1-5-16,4 0 8 0,-4 1-7 0,-2 1 11 15,1 0-11-15,4 1-2 0,1-2-2 0,1 1 9 0,-2 0-7 0,-2-1 7 16,-1 1-8-16,1 0 9 0,2-1-7 0,2-1 3 31,1-2-5-31,-1 1 4 0,0 1-1 0,2 0 0 16,2 2-3-16,-4-2-7 0,4-1 13 0,-5-1-7 15,-4 2 11-15,3 0 8 0,2 1-14 16,-2-1 8-16,9-2-10 0,2 1 8 0,-2-1-7 16,2 1 1-16,-5 0-2 0,0 0 2 0,4 0-1 15,-3-1 1-15,-2 0-1 0,1 0 6 0,-1 1-4 16,1 0 3-16,0 0-5 0,-1 0-1 0,-5 0 1 16,-3 1 1-16,-2 0 1 0,-3 1-7 0,3-2 7 15,2 1 3-15,0-2 3 0,0 0-8 0,-6 0 2 16,-6 0-8-16,-4 1 7 0,1 1 11 0,1 0-16 15,-10-1 8-15,3-1-11 0,0 0 0 0,-3 0 8 16,4 0-2-16,-6 0 5 0,-3 1-12 0,-6 0 8 16,-1 0-2-16,-2 1 4 0,-5-1-3 0,0 1-2 15,-2-1-1-15,-5 1 0 0,1-1-2 0,-3 0-1 16,-4 0-4-16,0 0 4 0,1 1 11 0,-3-1 0 16,-3-1 11-16,0 0-9 0,0 0-1 15,0 0 16-15,0 0-9 0,0 0 13 0,0 1 7 16,0 0 5-16,0-1 10 0,0 1-5 15,0-1 15-15,0 1-21 0,0-1 8 0,0 0-12 0,0 0 2 16,0 0-1-16,0 0-4 0,0 0 3 16,0 0-5-16,0 0-14 0,0 0 1 0,0 0-4 15,0 0 6-15,0 0-6 0,0 0 2 0,0 0-3 16,0 0-2-16,0 0-3 0,1 0-4 0,0 0 1 16,1 0 3-16,-1 0-4 0,-1 0 2 0,1-1-2 15,0 0 5-15,0 0-7 0,0 0 2 0,0 0-3 16,1 0 0-16,-1 0-2 0,-1 0 2 0,1 0-3 15,0 0 2-15,0 0-4 0,0 0-4 0,0 0-1 16,1 0-34-16,-1 0-83 0,-1 0-89 0,1 0 5 16,0 0-178-16</inkml:trace>
  <inkml:trace contextRef="#ctx0" brushRef="#br0" timeOffset="3809.77">3775 17062 288 0,'-5'-7'49'0,"2"3"31"0,2 0 8 0,-1-1-25 16,1 3-38-16,1-1 17 0,0 3-15 0,0 0 17 15,0 0-13-15,0 0 9 16,0 0 12-16,0 0-6 0,0 0-23 0,0 0-4 16,0 0-16-16,0 0 12 0,0 0-1 15,0 0 7-15,1 0 5 0,0 0-1 0,-1 0-16 0,1 0 2 16,0 0-16-16,1 0 11 0,-1 0 1 0,-1 0-9 16,1 1 12-16,-1 0-14 15,0 0-17-15,0 0 25 0,0 0-17 0,0 1 21 16,0 0-5-16,0 0 0 0,-10 27 5 0,3-24-5 15,0-2-9-15,4 1 9 0,-2-2-9 0,2-1 9 16,-1 1 6-16,2-2-9 0,0 2 14 0,2-2-14 16,0 0 12-16,0 0-1 0,0-1-1 0,0 0 2 15,0 0 10-15,0-21-9 0,4 16 4 16,3-2-7-16,1-1-11 0,4 0 5 0,-1 0-10 16,0 2 9-16,2 0 1 0,-4 2-3 0,0 1 3 15,1 2-6-15,0 2-18 0,1 4 20 0,-5 1-12 16,1 0 14-16,-5 1-12 0,-2 1 3 0,3 1 7 15,-4 2-4-15,-5 1-6 0,-1-1 16 0,0 2-9 16,-1-2 13-16,3 2-1 0,-7-2-2 0,1 0 7 16,-2-2-6-16,-1 1-1 0,1-1 21 0,1-1-3 15,1-1 10-15,0-1-1 0,2-1-12 0,1-2 6 16,2-2-7-16,2 0 9 0,1-2 10 16,2-3-13-16,1-1 11 0,0-2-6 0,4-3-17 15,0-2 11-15,3-1-15 0,0-1-14 0,2-1 8 16,0 2-11-16,2 2 11 0,0 1-5 0,-2 4-2 15,-1 3 1-15,-2-1-2 0,1 4-1 0,-2 1-8 16,1 1-6-16,-5 5 2 0,0 1 10 0,-1 1-2 16,0 1 12-16,1 2-8 0,-1-1 0 0,0 2 1 15,-2 1-7-15,-4-3 6 0,3 0 7 0,-1-2-4 16,2 0 6-16,0-1-6 0,-2-1 1 0,2 0 0 16,0-2-1-16,-1 0 1 0,3-4 0 0,0 0-54 15,0 0-43-15,0 0-9 0,0 0-138 0</inkml:trace>
  <inkml:trace contextRef="#ctx0" brushRef="#br0" timeOffset="4634.6">2597 16894 413 0,'-4'-3'48'0,"0"-3"94"0,1 2-119 0,-1-1-3 0,3 0-3 0,-2 2 3 16,4 0 2-16,-1 2 42 0,0-2-6 0,3 0 22 16,0-1-8-16,-2 0-15 0,0-2 3 15,3 2-8-15,-4-1-25 0,4 2-6 0,2 0-17 0,-5 0 11 16,2 2-9-16,2 1-4 0,-1 0 6 0,4 3-8 16,-1 1 0-16,3 2 0 0,-2 3-8 0,0-1 6 15,1 3 5-15,-1 1-5 16,2 2 11-16,0 3-11 0,-2-1-4 0,0 2 6 0,-1-3-5 0,-1 2 6 15,2 3 1-15,-3 1-1 0,0-2 4 16,-1 0-4-16,-1-3-7 0,-1-3 14 16,0 2-11-16,-2-4 12 0,1-1-2 0,0-3 0 15,0-2 17-15,-1-3-13 0,0-2 6 0,0 0 48 16,0 0-12-16,0 0 29 0,1-8-6 0,-1 0-18 16,1-4 3-16,-1-7-7 0,-1 2-8 15,1-6-6-15,0 0-7 0,0 0 3 0,1-2-17 16,3 4-10-16,-2 0-4 0,4 0 0 0,-1 0-2 15,1 2-2-15,0 3 1 0,0 1-1 0,0 2 3 16,0 1-13-16,1 0 3 0,-2 3-8 16,0 3-5-16,1 1 3 0,-2 1-20 0,1 1 10 15,1 1-29-15,-4 2-45 0,1 0-23 0,0 1-11 16,-1 2-61-16,1 0-41 0</inkml:trace>
  <inkml:trace contextRef="#ctx0" brushRef="#br0" timeOffset="5283.13">2998 16984 354 0,'-4'-3'8'0,"1"1"22"0,3-2-16 0,-2 1 23 0,0-3 11 0,-1-2 16 0,1 5 16 15,3-1-5-15,-1-1-15 0,0 1-8 0,0-2-17 16,0 2 12-16,2 1-9 0,0 1-23 0,-5-4 7 16,2 1-13-16,2 2-14 0,-1-2 24 0,0 5-9 15,-1-5 16-15,-3 2-14 0,1 2-3 0,1-1-3 16,0 2 2-16,-3 1-8 0,2 1-2 0,-3 1-5 16,5 3 3-16,-3-2 6 0,-1 0-8 15,2 1 11-15,-1 3-12 0,2-2 2 0,-2 4 11 16,-2 2-6-16,0-1 8 0,1 3-3 0,2 0-1 15,-2 0 0-15,2 0-3 0,0 1-14 0,-1-2 31 16,3 0-15-16,1 0 22 0,-1-1-5 0,2 1-8 16,0-3 12-16,-1-2-12 0,4-1 0 0,-1 0 5 15,-1-2-10-15,4-1 9 0,-4-2-2 0,4-2-2 16,0 0 10-16,-1-1-8 0,0-3-3 0,1 0 6 16,0-3-6-16,4 0 8 0,-3 0-2 0,0-5-12 15,0 1 1-15,-5-1-5 16,4-1-7-16,-5 0 13 0,1 1-12 0,2 0 12 15,-2 0 0-15,0 3-6 0,-1-1 7 0,-1 3-8 16,-2 4-7-16,3 2 7 0,-1 1-6 0,0 0 6 0,0 0-7 16,0 0 7-16,0 0 4 0,0 13-3 15,5-6-10-15,-2 4 11 0,2-4-9 0,-2 1 9 0,2-1 1 16,-2 3-3-16,-1 0 11 0,5-2-10 0,-2 0-2 0,-2-3 3 16,0 0-2-16,-2-1 5 0,-1-2-4 0,4 1 4 15,2-2-1-15,0 0 4 0,-6-1 8 0,0 0-11 16,1 0-3-16,9-4-2 0,-2 0 13 15,-7-2-2-15,6 3 2 0,-4-4-6 0,-3 1-13 16,4 0 6-16,-3-3-1 0,2 2 3 0,1 1-3 16,-2 2 0-16,1-1 2 0,3 2-1 0,-1 1-4 15,-2-2-9-15,2-1-13 16,-4 4 3-16,1-3-12 0,1 3-40 0,0 3-9 0,4 0-18 0,-3 1-51 16,1 1-22-16</inkml:trace>
  <inkml:trace contextRef="#ctx0" brushRef="#br0" timeOffset="7522.01">3815 17057 115 0,'-7'-5'24'0,"5"3"-28"0,2 2-22 0,0 0 77 0,0 0-9 16,0 0 4-16,-1 0-12 0,1 0 13 15,0 0-3 1,0 0-2-16,0-1 7 0,0 0-7 0,0 0-32 16,0 0 24-16,0 0-20 0,0 0 25 15,0 0-14-15,1 0 0 0,0 0-1 0,0 0-1 16,1 0-22-16,-1 0 12 0,-1 0-15 0,1 0 15 15,0 0 8-15,0 0-3 0,0 0 19 0,0 0-16 16,1 0-13-16,-1 0 22 0,-1 0-19 0,0 0 23 16,0 0-4-16,1 0 7 0,0 0 9 0,0 0-6 15,0 0-12-15,0-1 1 0,2 0-10 0,-2 0 10 16,1 0-5-16,0 0-3 0,29-29 7 0,-25 24-7 16,4 5-19-16,-3-2 13 0,2 0-19 0,1 1 18 15,-4-2-1-15,9-1-10 0,0 1 9 0,0-1-12 16,-1-1-8-16,0 2 14 0,-3-2-3 15,4 1 8-15,0-3-8 0,1 1 0 0,0 4 1 16,-4-4-1-16,3 1-4 0,0-1 6 0,2-1-2 0,-1 2 5 16,1-1-4-16,-2 0 7 0,1-1-4 15,0 0 6-15,1-1 5 0,-1-1-4 0,-1-1 7 0,-1 1-5 16,1 0-7-16,0 1-5 0,1 2-4 16,2 0 3-16,-3 0-10 0,3 1 12 15,2-2-10-15,-2 0 12 0,3 0-2 0,1-1-5 16,-2 0 4-16,1 2-5 0,-1 0 1 0,0-2 0 15,-3 3-4-15,0-3 4 0,1 0 6 0,0 0-5 0,0-2 5 16,2 2-6-16,-4 1-7 0,1-2 12 16,0 1-5-16,-1 1 7 0,2 0-2 0,-3 0-1 0,1-5 4 15,0 3-3-15,-3-2-5 0,3 2 6 0,6 4-2 16,-1-3 4-16,2 1-4 0,-1-1 2 16,-3 2 0-16,1-2 0 0,-1 1-4 0,-3 1-2 15,1-1 4-15,-1 0-3 0,0 1 0 0,0 0 7 16,0-1-5-16,0 0 7 0,-1 0-10 0,0 1 13 15,1 0-9-15,1 0 12 0,-1 2-8 0,-1 0-6 16,-1 0 2-16,1 0-4 0,-4 1 0 0,5-1 1 16,-4 1 3-16,0 0 0 0,5-1 7 15,-3 2-13-15,2-1 3 0,-1 0-4 16,-1 0 8-16,2 0-4 0,-5-3 1 0,2 3-2 16,-2-3 2-16,0 2 1 0,-1 2 1 0,0-2 0 0,0 1 9 15,-2-1-7-15,1 1 6 0,-1-2-5 16,2 1 12-16,-1 0-12 0,-1 0 6 0,0 1-7 15,0 0 8-15,-2 0-12 0,2 0 2 0,-1 1-4 16,-1 1 5-16,1-1-2 0,-3 0 4 0,0-1-5 16,1 0-13-16,-2 2 23 0,0 1-12 0,-3 2 18 15,0 0-16-15,0 0 3 0,1 0-5 16,0 0 4-16,0-1-13 0,1 0 12 0,22-9-1 0,-19 9 6 0,6-2-4 0,-6 3-4 16,3-2-3-16,-8 2 0 15,0 0 17-15,1 0-14 0,0 0 0 0,0 0-7 0,1 0 9 16,-2 0-1-16,1 0 10 0,0-1-9 0,21-7 8 15,-18 6 0-15,1 2-1 0,-2-1 1 0,-3-2 10 16,5 3 1-16,-4-3 6 0,2 0-4 16,-2-1-4-16,3 2-8 0,1 0-3 0,0 0 0 15,2 0-3-15,-1 0 0 0,-5-2-3 0,1 1 3 16,3 2 3-16,-4 0-9 16,-1 1 0-16,0 0-3 0,0 0 10 0,0 0-3 0,0 0 7 0,0 0-7 15,0 0 7-15,0 0-6 16,12-8 1-16,-7 5-2 0,-3 0 10 0,0-1-11 15,4 0 5-15,0 0-7 0,0 1 8 0,4-1-7 16,-8-1-1-16,5 0 0 0,-4 1 4 0,3 1-5 0,1 3 8 0,0 1-8 16,-7-1 1-16,0 0 0 15,0 0-1-15,0 0 2 0,0 0-2 0,0 0 4 16,0 0-3-16,0 0 5 0,0 0 2 0,0 0-6 16,0 0 1-16,0 0-4 0,0 0 2 0,0 0-1 15,0 0 2-15,-2 0-1 0,1 0 10 0,0 0-9 16,0 0 1-16,0 0-2 0,0 0 3 0,1 0-4 0,-1 0 3 15,-1 0-5-15,1 0 3 0,0 0 0 16,0 0-2-16,0 0 2 0,0 0-3 0,1 0-9 0,-1 0-5 16,-1 0-5-16,1 0-43 0,0 0-119 0,0 0-94 15,0 0-3-15,-8 4-159 0</inkml:trace>
  <inkml:trace contextRef="#ctx0" brushRef="#br0" timeOffset="9960.02">5690 16053 208 0,'1'-6'-129'0,"1"6"53"15,3-1 102-15,-5-1-10 0,0 0 24 16,0 2 3-16,0 0-19 15,0 0 16-15,-2-8-5 0,4 6-5 0,3-1 3 0,-1 2-6 0,-4 1-25 0,3 0 16 16,0 0-15-16,-2 0 16 0,3-3-19 0,-4 2 14 16,0 1 8-16,0 0-1 0,0 0-6 15,0 0 13-15,0 0-14 0,0 0 14 0,0 0-14 16,0 0 26-16,0 0 6 0,0 0 4 0,-1 0-16 16,-1 0 2-16,1 0-13 0,0 0 13 0,0 0-1 15,0 0-9 1,0 0 10-16,1 0-9 0,-1 0-4 0,-1 0 18 0,1 0-18 0,0 0 18 0,0 0-15 15,0 0-10-15,1 0 10 0,0 0-13 0,-1 0-6 16,1 0-3-16,-1 0-9 0,-1 0 6 16,1 0 3-1,0 0-1-15,0 0 3 0,0 0-3 0,0 0-4 0,0-1 0 16,1 0-2-16,-2 1 1 0,1 0 5 0,0 0-3 0,0 0 5 0,0 0-7 16,0 0-16-16,0 0-25 0,1 0-31 0,-2-1 8 15,1 1-29-15,0 0-44 0,1 0-18 0</inkml:trace>
  <inkml:trace contextRef="#ctx0" brushRef="#br0" timeOffset="10355.98">5683 16052 207 0,'0'0'132'0,"0"0"-28"0,0 0-10 0,-1 0 3 16,0 0-4-16,0 0-23 0,0 0-3 0,0 0-6 15,0 0-14-15,1 0-14 0,0 0-8 16,0 0 2-16,0-13-3 0,2 9-17 0,0 1 7 15,4-1-13-15,-3 4-7 0,0-1 17 0,3 1-8 16,-3-1 13-16,0 0-9 0,2 2-3 0,-1 0 10 16,3 3-8-16,-2-2 5 0,-3 0 5 15,4 1-11-15,1-3 10 0,-1 3-1 0,6-1 3 16,-4 0 6-16,1 2-4 0,1 0-6 0,0 0 3 16,2-2-12-16,-2 2 10 0,1-2 7 0,2 0 0 15,3 3 6-15,-4-5-8 0,4 1-13 0,0 0 18 16,1-1-11-16,0-1 13 0,3 0-11 0,-2-3-10 15,-1 0 7-15,-1 0-9 0,-1 0 6 0,2 2-10 16,-3 2 6-16,-2 0-5 0,0-1 5 0,-5 0-5 16,0 0-2-16,-2-1-1 0,-3 1-13 0,-2 1 18 15,0 0-12-15,0 0 15 0,0 0 3 0,0 0-12 16,0 0 9-16,-3 4-11 0,-3-3-1 0,-1-1 8 16,4 1-9-16,-3-1 9 0,1 0 5 0,3 1-7 15,2-1 12-15,0 0-11 0,-14 1-13 0,9 1 19 16,5-2-17-16,0 0 18 0,0 0-18 0,0 0-42 15,1 1-8-15,9 1-17 0,-5-2-48 0,-1-1-13 16,1 1-34-16,-3-1 8 0,5 1-86 0</inkml:trace>
  <inkml:trace contextRef="#ctx0" brushRef="#br0" timeOffset="11243.46">6031 16105 53 0,'1'-1'7'0,"-1"-2"76"0,0-2-1 0,0 5-5 0,0 0-5 0,0 0-18 0,0 0 1 0,0 0-8 16,0 0 0-16,0 0 33 0,0 0 0 15,11 2 9-15,-6-2 0 0,-1 0-29 0,5 0 9 0,-3 0-16 16,1 0-9-16,2 1-9 0,-3-1-7 0,1 2 3 15,2-1-11-15,0 2-9 0,0 1 0 0,6 2-3 16,-7-1 2-16,5 1-6 0,0 0 0 0,-1-2-1 16,3 4 12-16,-1 1-5 0,1-2 8 0,-1 5-9 15,1-1-6-15,0 1 8 0,0 1-8 0,2 1 8 16,0 0-6-16,1 2-3 0,0 1 1 0,0 0-3 0,0 1-9 16,5 2 23-16,-1 0-8 0,2 1 14 0,-1 0-18 15,-1-1 1-15,-2 1 1 0,6 0-1 0,2 1-4 0,3 0 7 16,4-1-3-16,-8 0 8 0,1-1 1 0,-1 1-2 15,-1 2 0-15,-1 1 1 0,2 1 9 0,-4-2-11 16,3-1 5-16,-1-1-8 0,1-1 8 0,-2-1 3 16,-3-1 1-16,-2 0 0 15,0-1-13-15,4-2 14 16,-2-1-5-16,-1-1 9 0,3 0-13 0,-1 1-4 0,-1-2-1 0,2-2-1 0,-4 3-9 0,1-3 10 16,-2 2-6-16,-1 1 8 0,0-1 0 0,-1 0-6 0,1 1 3 15,-1 1-4-15,-1 1-5 0,0 0 8 16,-4-3-7-16,2 1 7 0,0 0-3 0,3 0 0 0,-3 0 6 15,0 1-6-15,-2-2 1 0,-3 1-1 0,5-2 1 16,-6-2-1 0,2 1 2-16,-1-1-2 0,-2-1 1 0,4 1 0 0,0-1-6 0,1-1 13 0,-7-1-7 0,1-1 12 31,2-1-4-31,-6 1 5 0,6 0 1 0,-1-2 2 0,-2 1 14 0,5-2-14 0,-2 1 10 0,0-1-12 16,1 1-1-1,-2-1-4-15,0-1-1 0,1 0 0 0,-1 1-3 0,0-1 0 16,-1 1 0-16,-1-1 1 0,0-1-2 0,-1 2-2 0,1 0-3 0,-3-2 4 0,2 1 8 15,0 0-9-15,-1-1 12 0,-2 0-12 0,0 0 4 16,0 0 3 0,0 0-5-16,0 0 7 0,0 0 6 0,0 0-12 15,0 0 5-15,0 0-7 0,0 0-2 0,0 0 2 0,0 0-2 0,0 0 3 0,0 0 3 0,0 0-11 32,0 0 3-32,0 0-4 0,0 0 8 0,1 0 1 15,-1 0-3-15,1 0 2 0,-1 0-4 0,1 0 4 16,-1 0 0-16,0 0 0 0,1 0 0 0,1 0-3 15,-1 0 0-15,-1 0 0 0,1 0 9 0,0 0-17 16,0-1 4-16,0 0-9 0,0 0 2 0,1 0-17 0,-1 0-17 16,-1 0 0-16,1 0-49 0,0 0-107 0,0 0-42 15,0 0-26-15,0 0-138 0</inkml:trace>
  <inkml:trace contextRef="#ctx0" brushRef="#br0" timeOffset="12748.04">7548 17217 131 0,'2'-2'24'0,"-6"1"-8"15,1 0-7-15,-1-1 67 0,2 0-10 0,2 2 7 0,0 0-32 0,0 0 26 16,0 0-37-16,0 0 22 0,0 0-5 16,-1 0 9-16,0-1-28 0,0 0 2 15,1 0-13-15,-2 1 11 0,1-1 4 0,0 0-5 0,0 0 8 0,1 0-11 0,0 0-14 16,0 0 14-16,0 1-6 0,0-1 10 0,1 0-9 0,0 1-7 0,0-1 3 15,1 0-5-15,16-10-6 0,-10 11 13 16,0-1-12-16,-3 1 14 0,2-1-6 0,-1 1-8 0,3-1 5 16,-2 1-8-1,2 0-6-15,-1 0 7 0,3 1-4 0,0 0 5 16,2 0 1-16,0 0-4 0,-4 1 5 0,2 0-6 16,0 0-7-16,-1 0 16 0,3 0-5 0,3-2 13 15,4 2 7-15,-2-1-8 0,2 0 13 0,3 0-12 0,-1-1-6 0,1-2 23 0,-2 1-17 0,1-2 22 31,3-1 4-31,6 0-15 0,-3 0 13 0,1-1-14 16,4-1 0-16,0 0 4 0,0 0-6 0,2-1 7 16,1 1-6-16,3 0-13 0,0 0 3 0,4 1-6 15,1-1-5-15,0-1-5 0,0 2-1 0,-5 1-1 0,1 0-1 16,-3 1 4-16,0-2-1 0,-1 2 4 0,2-1-8 16,-1 1 8-16,2 0-3 0,0-1 6 0,-2 1-8 15,0-1-1-15,-4 2-1 0,-1-1 2 0,-3 0 6 0,1 3-5 16,-1-1 0-16,0 1-3 0,-1 1-5 0,2 0 11 15,-2-1-2-15,0 0 5 0,-1 0-13 0,-1 0 8 16,0 0 2-16,2-1 4 0,0 0-7 0,-2 2-2 16,1 3-3-16,-1-1 4 0,-2 2 8 0,3 2-13 15,0-2 7-15,2 3-8 0,-1-1 9 0,1-1-10 16,-3 0 1-16,0-1-4 0,-2-1 11 0,3 0-2 16,2-2-8-16,-4 0 3 0,2 0 6 0,-2-1 0 0,-2 0 11 15,0-1-10-15,-4 1-15 0,2-2 21 0,-2 0-8 16,0-1 14-16,-1-1-6 0,1 1-6 15,-3-1 0-15,-1 0 0 0,4-1-5 0,-3 1 13 0,6-2-2 16,-2 2 6-16,-2-2-9 0,-1 2 3 0,-3-1-2 16,2-1 4-16,-1 2 6 0,3 0-3 0,2-1 10 15,-2 1-7-15,2-2 8 0,-3-1-9 0,-3 2-4 0,-1 0 2 16,0 0-3-16,-1 3-6 0,-2-2-2 0,0 0 0 16,-2 2 3-16,-2-2 1 0,0 2 3 0,1-2-4 15,-1 1-19-15,-1 2 21 0,1-3-7 0,-1 3 13 16,-1-1-11-16,1 0 0 0,-3 1 0 0,1-2 0 15,1 1-3-15,-2-1-3 0,0 1 3 0,1 2-3 16,-3-1-2-16,0 0-13 0,0 0-15 0,0 0 4 16,0 0-41-16,0 0-9 0,0 0-18 0,0 0 3 0,0 0-40 15,0 0-31-15,0 0-45 0</inkml:trace>
  <inkml:trace contextRef="#ctx0" brushRef="#br0" timeOffset="13162.4">9812 16831 459 0,'0'-2'82'0,"0"2"77"0,0 0-74 0,0 0-23 0,0 0-19 0,0 0 14 16,1 0 6-16,0 0-12 0,0 0 6 0,0 0-7 0,0 0 2 15,26-4-12-15,-22 5-3 0,3 2-1 0,1-1-11 16,0 1-11-16,2 1-4 0,-1 3 0 0,1-1-7 16,2 1-1-1,3 0-2-15,-1 0 1 0,-1 0 9 0,2 2-12 0,-3 0 10 0,4 0-11 0,0 2 6 0,-3-3-6 16,-1 1-3-16,-7 1-1 0,1-2 7 0,0 3-5 15,-5-2-1-15,4 0-4 16,-4 2-5-16,-2-2 6 0,-1 1-9 0,-3 0 8 0,-2-1-3 0,-5 2 17 16,0 1 10-16,-3 0-3 0,-3-3-1 0,2 1-2 15,-3 0-10-15,-2 0 5 0,1 0-1 0,-2-2-4 16,-3 1 12-16,5 0-10 0,-3 0-4 0,3 1-122 16,-2 1-72-16,2 0-16 0,3-1-221 0</inkml:trace>
  <inkml:trace contextRef="#ctx0" brushRef="#br0" timeOffset="14001.11">10701 16965 372 0,'1'-7'294'0,"-1"1"-99"0,1 2-147 0,-1 0 6 0,0 4-33 0,0 0 6 16,0 0 2-16,0 0-2 0,0 0-13 0,1 0 13 0,0 0-15 0,12 4 13 16,-9 3-12-16,0 1-9 15,2 2 9-15,-2 2-13 0,1 2-8 0,0 6 12 16,0 1-11-16,1 2 12 0,-2 2-4 0,2 0 0 16,-2 1 9-16,1 0-9 0,0 0-5 0,-2 2 14 0,1-3-10 0,0-2 11 15,0 0-7-15,0-5 5 0,0 1 5 0,1-5-3 16,0-2-8-16,-2-1 19 0,0-7-6 0,0 2 12 15,-1-1 4-15,0-3 3 0,2 1 6 16,-3-1-1-16,2-4 14 0,1-3-1 0,-2 2 10 0,1-6-6 16,1 0 2-16,-2-4-11 0,3-1-2 15,-4-3 2-15,2 0 0 0,-3-4-9 0,0-2-5 0,2-2 2 16,-2-1-5-16,3-1-11 0,-2 0 0 0,-1 0-5 0,0-2-9 16,-1 2-2-16,1 1 2 0,0 2-2 0,0 0 3 0,0 4-10 15,-1 0 1-15,-2 3-4 0,-1 1 11 0,4 2-11 16,-3 3 6-16,2 3-8 15,1 3-1-15,0-1-13 0,-3 2-14 0,2 1 2 0,1 3-32 0,0 0-27 16,0 0-25-16,0 0-2 0,0 0-59 16,0 0-35-16,0 0-11 0,3 11-17 0,1-4-66 0</inkml:trace>
  <inkml:trace contextRef="#ctx0" brushRef="#br0" timeOffset="14554.71">11161 17187 658 0,'0'-8'63'0,"2"0"86"0,-2 0-81 0,2 0-26 0,1 1 12 0,-2 0-12 15,1 0 12-15,-1 1 11 0,0-1-18 0,2 1 17 16,-2 1-18-16,0-2-22 0,0 2 0 0,0-2-10 0,1 3-18 15,0 1 12-15,-1-1-8 0,0 0 11 0,0 1-13 16,-1-2 2-16,1 1 3 0,-1 1-2 0,0-3-11 16,-1 4 10-16,1 2-5 15,0 0 7-15,0 0-7 0,0 0-3 0,-1 0-1 0,0 0-1 0,1 0-7 0,-19 5 23 16,14-2-12 0,0 1 14-16,1 1-8 0,-3 0 0 0,1 2 8 0,1 3-6 0,-2 1-7 0,2 2 9 15,-1 0-14 1,2 2 13-16,-1 0-1 0,1 0 2 0,0 1 8 0,0 0-9 0,3 0-10 0,-1 0 13 15,0-1-6-15,2-3 10 0,1 2-1 0,3-3-6 16,-3-3 10-16,2-1-9 16,0-2 1-16,-1-1 9 0,2-3-9 0,0 1 11 0,2-2-6 0,-1-2-7 0,1-1 1 15,1-3-3-15,0 0 12 0,1-2-18 0,-3-1 11 16,0-1-13-16,3-2 15 16,-3-2-7-16,1-1 2 0,-1 0-3 0,-3 0-1 0,0 0 1 0,1 2-3 0,-2 3 3 15,2 1 3-15,-1 4 2 0,1 1 0 0,-1 1 0 16,-1 1 8-16,1 2-11 0,1 0 2 0,-1 3-5 15,1 1-4-15,1 2 9 16,-1 3-1-16,2 0 2 0,-1 1-16 0,1 2 14 16,-1 0 0-16,1 0 5 0,1 0-8 0,-1 0 1 0,2-1-6 0,-2 1 6 15,1-2 6-15,-2 0-9 0,2 0 9 0,-2-2-10 0,1-1 2 16,-3-2 9-16,4-1-7 0,-2-4 7 0,0 2-20 16,3-2-32-16,-7 0-46 0,5-3 9 0,-1 1-110 31,1-2-85-31</inkml:trace>
  <inkml:trace contextRef="#ctx0" brushRef="#br0" timeOffset="15061.25">11460 17196 71 0,'0'0'33'0,"-4"6"37"0,0-2 3 0,3 1-13 0,-2-1 4 0,3 3-7 16,0 0-22-16,0 1 50 0,-3 1-24 0,2-2 35 15,1-1-30-15,0 0-1 0,4-1 4 0,-4 0-4 16,3-1-11-16,0-1 10 0,0-1-19 0,-3-2 18 0,0 0-14 16,0 0-6-16,12-2 8 0,-6-2-12 0,0 1-15 15,2-2-3-15,0 0-10 0,0-3 7 0,0-1-9 16,-2-2 6-16,0 0 5 0,-1-3-4 0,0 0-8 16,-1-1 15-16,-2 1-12 0,1 0 13 0,-3 0-14 0,0 1 0 15,0 1 2-15,-1 1-3 0,-3 1-7 0,2 3 2 16,-3 0-5-16,3 4 4 0,-3 0 0 0,3 3-4 15,-2 1 5-15,1 1-5 0,-2 3 9 0,0 1-11 16,2 4 1-16,-3 3-6 0,-1 3 8 0,1 3 0 16,0 0 3-16,3 3-2 0,1 0-12 0,2 0 23 15,0 1-13-15,0-3 16 0,1 3-16 0,3-7 8 16,3 2 0-16,2-3 3 0,0-3-4 0,1-1-6 16,-2-1 6-16,1-3-6 0,0 0-4 0,2-2-30 0,1-2-35 15,-2 0 5-15,1-3-82 0,2-3-71 0,0 0-106 16</inkml:trace>
  <inkml:trace contextRef="#ctx0" brushRef="#br0" timeOffset="16065.01">3224 17128 364 0,'-1'-5'273'0,"0"1"-86"0,0 1-106 0,0-1-6 15,1 4-4-15,0 0 1 0,0 0-8 0,0 0 8 0,0 0-18 16,0 0-22-16,0 0-9 0,0 0-3 0,0 0-26 15,1 0 1-15,0 0-7 0,10 11 7 0,-8-4 6 0,1 2-4 16,2 0 11-16,0 3-12 0,-3-1-10 0,3 3 19 16,-2 0-14-16,1-1 17 0,1 1-8 0,2-1 5 15,-4 1 2-15,2-2-3 0,-1-1-12 0,0-2 14 16,1-1-5-16,-2-2 11 0,2-1 1 0,0-2-13 16,-2-1-5-16,1-3-5 15,-2 0-27-15,1-4-53 0,1 0-20 0,-1-2-9 16,3-4-36-16,-1-2-136 0</inkml:trace>
  <inkml:trace contextRef="#ctx0" brushRef="#br0" timeOffset="16203.88">3350 17031 758 0,'-8'-2'122'0,"0"2"-80"16,0 0-8-16,0 2 1 0,2 4-6 0,0 2-18 16,1 4 11-16,2 0-14 0,-1-1 9 0,2 1-17 15,0 0 4-15,2-2-7 0,2 2 7 16,2-2-126-16,3 0-132 0</inkml:trace>
  <inkml:trace contextRef="#ctx0" brushRef="#br1" timeOffset="25616.32">3843 17315 222 0,'2'2'-90'0,"-2"-2"59"0,0 0 102 0,0 0-7 16,0 0-17-16,0 0 6 0,0 0-16 0,0 0 16 16,0 0-2-16,0 0-3 0,0 0 4 0,0 0-8 15,0 0-44-15,0 0 73 0,0 0-29 0,0 0 48 16,-1 0-26-16,1 0-29 0,-1 0 11 0,1 0-16 16,-1 0-6-16,-1 0-5 15,2 0-14-15,0 0 8 0,0 0-6 0,0 0-10 0,0 0 12 0,0 0-14 16,0 0-12-16,-1 0 23 0,0 0-15 0,0 0 21 15,0 0 10-15,0 0 2 16,1 0 13-16,0 0-10 0,-1 0-5 0,1 0 8 0,0 1-12 0,-7 14 11 16,7-10-15-16,0 4-4 15,-1 0 4-15,-2-1-4 0,2 1-10 0,2-1 4 0,-1-2-3 16,0-2 6-16,0 0-4 0,4 1 5 0,-4-2-4 16,7 0 5-16,1 0-7 0,-6-2 17 15,6 1-16-15,-4-3 16 0,-3-3-5 0,3 0-9 16,0 0 15-16,-1 0-14 0,2 2-1 0,-1-3-3 0,-1-2-5 15,1 2 2-15,-1-5 6 0,-4 2-2 0,1-1 5 16,-2 0-5-16,-3 1-6 0,5 2 1 0,-2 0 0 16,2 6 3-1,0 0 8-15,0 0-7 0,0 0 0 0,0 0-1 0,-1 0-3 0,-12 1 6 16,12 5 4-16,-1 1-1 0,0 0 7 0,1 2-14 16,-1 0 0-16,-4 0-3 0,4 1-7 0,2 2 12 15,1-2-6-15,3-3 8 0,-2 0-2 0,-2-7-1 16,0 0 6-16,0 0-5 15,0 0 12-15,1 0-13 0,0 0-3 0,0 0-5 16,19 1-13-16,-17-5-26 0,3-2-17 0,-3-1-4 16,1 2-49-16,-2-4-88 0,0 0-110 0</inkml:trace>
  <inkml:trace contextRef="#ctx0" brushRef="#br1" timeOffset="26841.5">3550 17399 20 0,'0'0'3'0,"0"0"69"0,0 0-1 0,0 0 15 0,-1 0 13 0,0 0-30 0,0 0 4 0,1 0-17 16,-2 0-33-16,1 0 60 0,0 0-25 0,0 0 37 15,0-1-24-15,0 0-15 0,0 0 11 0,1 0-15 0,-1 0-15 16,-1 0-7-16,1 0-13 0,0 0 10 0,1 0-1 16,0 0-9-16,0 0 8 0,0 0-9 0,0 0-2 15,0 0 8-15,1 0-8 0,0-1 10 0,1 1 3 0,16-9 0 16,-10 10 4-16,-2 0-3 15,1 0 5-15,0 0-18 16,1 1 5-16,3 2-9 0,0-3 8 0,-1 1-10 16,1 1 4-16,1 1-7 0,4 1 2 0,-4-3-4 15,2 3 1-15,1-4-1 0,0 3-4 0,-1 2 1 16,2-2 0-16,2 2 1 0,-2-3 0 0,0-2-2 0,3 1-4 16,-2 1 2-16,0 2 0 0,1-2 3 0,-3-2 1 15,0-3-1-15,5 2-14 0,-1 1 16 0,4 1-4 16,-1-1 9-16,-3-2-5 0,1 0-3 0,-5-2 2 15,1 3-2-15,-2 0-9 0,0 0 11 0,-4 0-2 0,0 2 7 16,0-2 3-16,0 1-10 0,-4-1 0 0,2-1-2 16,-2 0-7-16,0 2 14 0,-3 0-6 0,0 0 8 15,0 0-10-15,1-1 1 0,-4 1 2 0,0 0-1 16,0 0-7-16,0 0 9 0,0 0-9 0,0 0 9 16,0 0-11-16,0-1 3 0,0 0 0 0,0 0 0 15,0 0-15-15,-1 0 22 0,0 0-9 0,-18-11 13 16,10 12-9-16,1-3 2 0,-1 3-1 0,-2-1 0 15,0 1-5-15,1 1 9 0,-1 1 2 0,-1-1 1 0,-1-1-5 16,-1 0-1-16,-2-1-3 0,0 2 1 0,-4-1-11 16,0 2 16-16,-1 0-5 0,3 1 9 0,2 0 0 0,-3-3-4 15,3-1 2-15,-2-1-3 0,0 2-3 0,3 0 13 16,-1 0-9-16,3 1 10 0,0-1-9 0,-1-2 4 16,1 4 5-16,1-2-5 0,2 3-7 15,-1 0 16-15,2-3-14 0,2 0 17 0,2 0-7 16,1 0-4-16,4 0 11 0,0 0-13 0,0 0-13 0,0 0 9 15,0 0-14-15,0 0 13 0,0 0-22 0,5-4-13 16,2 4-16-16,1-1-1 0,1 2-61 0,2 2-92 16</inkml:trace>
  <inkml:trace contextRef="#ctx0" brushRef="#br1" timeOffset="36504.44">3722 17434 173 0,'0'-3'-3'0,"0"3"-56"0,0 0 64 0,0 0 2 16,0 0 14-16,0 0-8 0,0 0 3 0,0-1 43 15,1 0-26-15,0 0 35 0,0 0-13 0,0 0-35 0,1 0 10 0,-2 0-21 0,1 0-6 0,0 0 5 16,0 0-10-16,0 0 10 0,0 0 10 0,0 0 5 15,1 0 15-15,-2 0-10 0,1 0 14 0,0 0-21 16,0 1 17-16,-1-1-11 0,1 0 63 0,0 1-28 0,-1 0 3 16,0 0-13-16,0 0-26 0,0 0 10 0,1-1-13 15,-1 0 13 1,2 1-6-16,-1 0-7 0,-1 0 9 16,1 0-11-16,0-1-12 0,0 1 4 0,0-1-13 15,22-7 13-15,-17 7-1 0,-4 0-9 0,1-1 8 0,1 1-8 16,3 0 6-16,-1 1-3 0,2 1-5 0,-3-1 4 15,0 1 6-15,1-1-1 0,4 0 7 0,1-1-7 16,-1 1 3-16,-3 0 4 0,0 1 1 0,-3-3 1 16,7 0-5-16,-2-4 6 0,1-2-2 0,1 3 2 15,1-1-14-15,3 1 5 0,-3 0-3 0,5-1 4 16,-1-1-7-16,-2 2-3 0,4-1-1 0,-3 0 0 0,-1 0-6 16,-2-1 10-16,0 1-10 0,-1 1 12 0,0 0 2 15,2-1-9-15,-2 0 10 0,0 1-11 0,1-2-2 16,0 2 16-16,1-2 1 0,-1 0 5 0,1 1-10 0,1-2 2 15,0 1-6-15,1-1 7 0,-1 0 0 0,-2 0 2 16,0-1-4-16,2-1 3 0,4 3-3 0,0-1 0 16,-2 1 2-16,1 0-3 0,3 1-9 0,0-2 8 15,1 1 1-15,1-1 4 0,-5 0-8 0,0 2-4 16,0-2-1-16,-2-1 0 0,2 0-6 0,-2 0 13 16,0 1-6-16,-3 0 12 0,1 1 1 0,0 1-8 15,0-3 2-15,3 4-4 0,-3-3 5 0,2 0 0 0,2 2 0 16,-4-4 1-16,2 5 1 0,-4-3-1 0,-2 0 4 15,5 2-2-15,2-2 1 0,-1 2-4 0,5 0 0 16,-3 0-2-16,-2-1-7 0,6 1 8 0,-2 0-5 16,4-2 8-16,0 2-2 0,0-3-3 0,-2 1 2 0,-1 2-2 15,1-2 6-15,-1 1-3 0,-2 0 2 16,2-2-1-16,-1 2-1 0,-1 0-9 0,3-1 5 0,-3 1-5 16,-1-1 4-16,2 1-1 0,-4-1-4 0,0-2 4 15,7 3 12-15,-5-1-14 0,4-1 7 0,-1 1-8 16,2-1 12-16,-1 1-5 0,1 1-2 0,-3 0 0 15,-2 1 3-15,1 0-8 0,-2-2 5 0,0-1-5 0,1 2 9 16,-1-1-6-16,2 2 1 0,-2-1-4 0,0 0 4 16,0 0-4-16,-1 1 6 0,-1 0-5 0,2 1 3 0,-3 0-3 15,0-1 2-15,-2 0-1 0,2 0-1 0,-3-1 1 16,2 1-2-16,-2 3 2 0,0-2 0 0,-2 3-1 16,0-1 1-16,-1-2 0 0,-6 0 2 0,1 0-2 15,1-1-2-15,0 4 1 0,1 1-1 0,0 0 2 16,2 1 2-16,0-2-1 15,-2 0-5-15,-1-2 4 0,0 2-2 0,-3-3 3 0,0 5-3 0,0 0 3 0,0 0-3 16,0 0 4-16,0 0-4 0,0 0 0 16,11-3 3-16,-11 3-3 0,0 0 3 0,0 0-2 0,1 0-4 15,0 0 3-15,0 0-2 0,24-8 1 0,-12 5 5 16,-3-2-1-16,4 1 8 0,-4 0-9 16,2 0 0-16,2 1-2 0,-1-1 8 0,-1-2-7 15,1 3 7-15,-4-1-7 0,1 1 2 0,-1 1 2 16,-3 2-1-16,-1-2 1 0,0 1-5 0,0-4 9 15,-3 1-6-15,-2 4 9 0,0 0-7 0,0 0 2 16,0 0-1-16,0 0 3 0,0 0 6 16,1-1-12-16,0 1 5 0,0-1-7 0,0 1 1 0,1 0-2 15,-1-1-6-15,-1 0 4 0,1 0 4 0,0 0 0 16,0 0 4-16,0 0-4 0,0 0-4 0,1 1 4 16,-1 0-2-16,-1 0 3 0,1 0-3 0,0 0 2 15,0 0 1-15,0 0 0 0,0 0 3 0,0 0-4 16,-1 0 1-16,0 0-1 0,0 0 3 0,0 0-5 15,0 0-1-15,-1 0-3 0,0 0-7 0,0 0-10 16,0 0-11-16,0 0 1 0,0 0-23 0,1 0-43 16,-1 0-21-16,-1 0-11 0,1 0-74 0,0 0-95 15</inkml:trace>
  <inkml:trace contextRef="#ctx0" brushRef="#br1" timeOffset="37727.03">5629 14948 7 0,'0'0'5'0,"0"0"19"0,0 0 17 0,0-1-1 0,-1 0 27 0,0 0 14 0,1 0-13 0,0 0 13 16,-2 0-30-16,2 0-17 0,0-1 4 0,0 0-8 16,0 0-9-16,0 0-6 0,0 0-12 0,0 0 9 15,-5-30 7-15,5 32-5 0,0 0 18 0,0 0-13 16,0-1 12-16,0 0 19 0,0 0-12 0,0 0 16 15,0 0-20-15,-4-16-24 0,4 17 4 0,0 0-10 16,0 0-3-16,0 0 2 0,0 0-10 0,0-1 8 16,0 1 2-16,0-1-2 0,0 0 6 15,0 0-7-15,0 0-7 0,0 0 10 0,0 0-6 16,0 0 8-16,0 0-2 0,0 0-1 16,-3-17 0-16,2 13-2 0,0 0-7 0,1 0 34 15,-1 1-3-15,-4 0 15 0,3 1-6 0,-3 2 4 0,6-3-4 16,2 1 3-16,0 0-15 0,-2 0 28 0,1 0-4 15,-2 3 13-15,0 0-20 0,0 0-12 0,0 0 1 16,0 0-5-16,0-1-23 0,0 0 17 16,0 0-11-16,0 1 16 0,2-6-11 0,2 10-7 15,-3-2 0-15,3 3 0 0,-2-2 9 0,4 4-8 16,0 2 3-16,-2 1-4 0,-1 1 3 0,-2 0-3 16,1-2 0-16,-1 2 0 0,-1-1 9 0,1 0-10 15,-1 2 2-15,2 0-3 0,-2 2 13 0,-1 0-12 16,1 1 10-16,-2 2-12 0,1 2 0 0,-1 1 9 15,2-1-1-15,-1 0 6 0,1 1-8 0,0 1-2 16,-3 1-2-16,2 1 1 0,0 0-7 0,4 1 7 16,0 3-8-16,0 0 7 0,-1-2-2 0,-1 4 2 15,1-4 5-15,2 1-3 0,0 1-5 0,-3 2 4 16,2-1-5-16,-3 1 5 0,0 3-2 0,5-2-2 16,-3 2 0-16,-1 2-1 0,-1 1 7 0,0 5-5 15,0 2-3-15,-3 1-2 0,1 2 5 0,-1 2-1 16,0 2 8-16,2-1-8 0,-2 2-10 0,1 0 13 15,2 3-2-15,-1 2 8 16,-2-1-11-16,1 0 0 0,-3-1-6 0,-1-2 7 0,4 1 17 0,-4-5-19 16,1-5 3-16,3 2-10 15,0-5 12-15,3 4-2 0,-1-4 5 0,0 0-5 16,1 0-8-16,2-2 9 0,1 1-11 0,0-1 11 0,2-2 6 16,-3 5-7-16,3-1 5 0,0 5-7 0,0 0 9 15,1 2-7-15,0 0 2 0,1 0-5 0,5 2 0 16,-3 1 3-16,-3-3 0 0,2 3 0 15,-7 0-7-15,3 2 10 0,2 1 3 0,-4 0 3 0,2-2-5 16,-4-1-3-16,2-3 0 0,3 0-1 0,-3-7 2 16,2 5-1-16,-4-2 0 0,-1-2 2 15,0 5 8-15,0-3-9 0,-1-1 0 0,-2-4-2 16,-2 1 3-16,1-4 0 0,3-4-7 0,-3-2 4 16,4-1 6-16,0-2-4 15,-6 3 10-15,4 2-11 0,-3-7 0 0,3 0 8 0,2-4-5 0,2 0 7 16,-2-2 5-16,0-5-11 0,-1-1 11 0,-1 0-13 15,2-1 5-15,0-3 11 16,0-7-4-16,0 0 7 0,0 1-10 0,0-1-3 0,0 1-1 0,0 0 1 16,0-1-1-16,0 0-5 15,0 0-3-15,0 1 1 0,0-1 2 0,0 0 1 0,0 0 1 0,0 0-2 16,0 0-8-16,0 0 4 16,0 0 1-16,0 0 1 0,0 0-8 0,0 0-2 15,0 0-5-15,0 0 5 0,0 0 4 0,0 0-5 0,0 0 7 0,0 0-6 16,0 0-2-16,0 0 4 0,0 0-12 0,0 0 8 15,0 0-17-15,0 0-25 0,0-3-31 16,0-3 0-16,0 0-74 0,0 6-192 0</inkml:trace>
  <inkml:trace contextRef="#ctx0" brushRef="#br1" timeOffset="39512.61">5660 16546 633 0,'-3'-6'81'0,"-2"1"240"0,5 0-295 0,-1-1 2 15,1 3 0-15,-2 2 5 0,0-2 16 0,-2-2 15 16,1 3-2-16,2-2 6 0,1 4-21 0,0 0-22 16,-8-8-9-16,4 5 0 0,-2 2 0 0,6 1-8 15,0 0 3-15,-1 0-4 0,-11-2 8 0,4 3-8 16,3-1 0-16,-1 4-3 0,3 0 5 0,-2 4-6 15,-2 0 5-15,3 4-6 0,-8-2 7 0,7 2-11 16,0 5-5-16,1 2-1 0,4 2 8 0,1 0-4 16,0-2 8-16,5-1-7 0,-2-3 0 0,2-2 3 15,-2-1-1-15,1-3 1 0,-1 1 2 0,2-4 8 16,2-2 5-16,-1-4 1 0,0 0 1 0,-2-2 9 16,1-1-2-16,-2-1 6 0,-1 0 1 0,0-4-5 15,1 1 2-15,-3-3-3 0,-3-1-3 0,2 1-4 16,-4-2 1-16,4 3 0 0,2-1-4 0,-6-1-13 15,1 3 0-15,-4-2-3 0,0 2 3 0,2 1 0 16,5 1-3-16,0 0 1 0,0 1-3 0,-2 0-21 16,0 1-19-16,1 3-3 0,1 1-64 15,0 0-36-15,0 0-33 0,0 0-5 0,3-9-95 16</inkml:trace>
  <inkml:trace contextRef="#ctx0" brushRef="#br1" timeOffset="40161.04">5624 16625 1363 0,'-2'-1'114'0,"1"-3"-79"0,2 1-7 16,1 1-20-16,1-2 12 0,1 1-5 0,2 0 14 0,1-3-10 16,2-4 14-16,6 1 1 0,-1-2 0 0,6 1 1 15,-2-2-5-15,5 1-11 0,2 0-5 0,-1-2 0 16,1 4-8-16,-1-1 7 15,1-2-4-15,0 3 5 0,1 0-14 0,1-2 9 0,2 0-6 0,-4 0 8 16,7 0-8-16,-3 2 4 0,-3-2 0 16,5-2 1-16,-2 1 1 0,5-1 0 0,2 1 2 15,-1 0 0-15,-1-2 7 0,0 1-7 0,0 0 8 0,1 0-6 16,1-1 3-16,3-2 9 0,3-2 0 16,6-2 6-16,6 0 10 0,0-3-5 15,2-1 1-15,0 1-1 0,2 2-2 16,0-1-4-16,-3 2 3 0,-1-5-2 0,-1 0-2 0,-4 2-1 15,4-2-1-15,-4-1 1 0,1 0 4 0,5-2-3 0,-7 1 0 16,3 3 0-16,-5-1-3 16,-1 1-8-16,2-2-4 0,-4 3 0 0,3-1-8 15,-4 4 1-15,-4 1-2 0,2 0 1 0,-5 1 0 0,-1 0-3 16,-5-1 6-16,-3 4-4 0,-2-3 3 0,0 1 0 16,3 2-1-16,-3-2 1 0,1 1 2 0,-2-1-7 15,0-1 3-15,-1 3-4 0,-1 0 5 0,1 1-6 16,2 1 3-16,-3 2-3 0,0-1-1 0,0 2 1 15,0 1-1-15,-5 1 2 0,2 1 1 0,-2 3-3 16,-3 0 2-16,-2 2-1 0,2-1 4 0,-4-1 0 16,-4 1-1-16,2 1 2 0,-1-1 0 0,-1 1-2 15,3-1 5-15,-5 1-4 0,1 2 3 0,0-2-1 16,-3-1-5-16,2 1 3 0,-3 2-2 0,0 0-1 16,0 0 2-16,0 0-2 0,0 0 2 15,0 0-3 1,0 0-1-16,0 0 0 0,0 0 4 0,0-1-3 15,0 0 0-15,0 0-1 0,1 0-5 0,-1 0 6 0,2 0 0 16,-2 0 3-16,0 0-4 0,0 1-6 0,0 0 2 0,0 0-2 16,0 0 1-16,0 0-14 0,1 0-6 0,-1 0-2 15,0 0-13-15,0 0-20 0,0 0-9 16,0 0-5-16,1 0-26 0,-1-1-38 0,1 1-19 16,0-1-12-16,-1 0-50 0,0 0-95 0</inkml:trace>
  <inkml:trace contextRef="#ctx0" brushRef="#br1" timeOffset="41064.4">7066 14092 377 0,'16'-6'61'0,"-8"-1"116"0,1-1-2 0,-4 1-48 0,2 1-95 16,0 4-14-16,-1 1 6 0,1 1-11 0,-4 0-21 15,0 1 15-15,-3-1-10 0,0 0 14 16,0 0 2-16,0 0 16 0,0 0 2 0,0 1 4 16,0 0-18-16,0 0 21 0,0 0-12 0,0 0 17 15,0 0-8-15,0 0-7 0,0 0 4 0,0 0-5 16,-3 26-5-16,3-21-4 0,0 3 2 16,0 2-2-16,1 1-2 0,-1 2-14 0,2 4 0 15,1 0-3-15,-2 0-8 0,1 3 14 16,2 2-12-16,-2-1 13 0,2 5-4 0,-1-2-2 15,0 4 8-15,0 2-7 0,-1-2 4 0,1 7-11 0,-1-1-1 0,1 3-4 16,0 4 10-16,-2-1 5 16,1 1 0-16,-2 2 2 0,0 5-2 0,0 2-7 15,0 6 8-15,0 1-7 0,0 3 0 0,-1 2 2 16,-1 0-3-16,0 3 3 0,2 2 10 0,-3 4-16 0,2 3 5 16,-2 5-8-16,1-2 17 0,-1 2-8 0,0 1 4 15,1 2-6-15,-1 1-6 0,0 2 13 0,1-1-12 16,-2 2 13-16,1 1 1 0,1-1-3 15,-3 3 17-15,0-2-14 0,0-1 12 0,2 1 15 16,0 2-9-16,1-7 11 0,2 1-14 0,0 1-8 16,2-1 0-16,1 4-2 15,0-3-5-15,0-1-5 0,3 0-1 0,0 1 0 16,-2 3 7-16,1-2-7 0,-1-5 7 0,0-1-8 0,1-1 5 0,-1 0-1 16,-1 4-7-16,1-10 4 0,-3 0 2 0,1-2-3 15,0 1 6-15,-1 2-6 16,0 3 0-16,-1-9-2 0,0-7 3 0,-1-5-2 15,0-4 1-15,1 1 0 0,-1 5-4 0,-3 43 1 16</inkml:trace>
  <inkml:trace contextRef="#ctx0" brushRef="#br1" timeOffset="42101.6">6910 15902 321 0,'-5'-3'179'0,"1"-1"-36"0,-1 0-53 16,-1 1-3-16,1-1-29 0,1 1-36 0,2-1 7 16,0 0-17-16,1 0-5 0,-2 2 18 0,0-1-7 15,3 3 13-15,0 0 5 0,0 0 13 0,0 0 6 16,0 0 2-16,0 0-10 0,0-1-7 15,0 1-14-15,0 0 7 0,1 0-22 0,19-7 8 0,-15 7-2 16,7 2 5-16,0 0-11 0,2 0 2 16,4 0-13-16,-1 1 10 0,6 1 2 0,2-1 0 15,-1 1 5-15,5 0-5 0,2-1 8 0,2 0-7 16,3 1 9-16,1 0-9 0,4 1 3 0,2-1-10 16,4 2 1-16,2-1-4 0,-1 1-6 0,-1-1 12 15,-3 1-4-15,-1-1 8 0,2-1-2 0,-4-1 0 16,-2 1-3-16,-1-2 2 0,-1 3 0 0,-5-3-9 15,-6-1 6-15,-2-1-6 0,-6 0 5 0,1-1-5 16,-2 0 1-16,-5 0-1 0,-3-2 9 0,-4 2-10 16,1-1-1-16,-4 0-3 0,-2 2 9 15,-4-4-4-15,-2 1 1 0,-6-2-3 0,0 0-1 0,0 0-8 16,-7-1 0-16,2 0-4 0,-2 0 12 0,-5-2-18 16,0 2 6-16,-1-2-12 0,-5 1-2 0,2-1 11 15,-1 1-3-15,-2 0 6 0,0 1 6 0,-6 3-2 16,-2 0 6-16,-3 2-5 0,-2 0 2 0,-2 3 6 15,0 1-4-15,1 2 5 16,0 2 7-16,4 1-6 0,0-1 5 0,1 2-5 0,2-1 8 0,2 0-4 16,6 0 3-16,1-1-4 0,7 2 16 15,5-2-5-15,-2 0 4 0,5-2-5 0,1 1-6 16,4-2 3-16,2 2-2 0,6-2 3 16,4 0-13-16,7 0 3 0,9 0-1 15,1-1 3-15,0-1-3 0,2-2 4 0,-2-2-8 16,11-1 7-16,1-1 0 0,2-1-4 0,1 1 2 15,1-1-3-15,-2-1-6 0,0 1-44 0,1 0-30 16,2-1-6-16,-1 1-70 0,0-2-203 0</inkml:trace>
  <inkml:trace contextRef="#ctx0" brushRef="#br1" timeOffset="42615.71">8318 15883 844 0,'-7'-6'169'0,"3"0"-53"0,1 0-22 0,3 1 5 0,3 1-25 0,-3 0-13 0,0-1 0 0,-3 2-2 15,3-2-10-15,2 2 9 0,1-2-14 0,-2 1 12 0,-3-1-21 16,2 1-8 0,-1-1 1-16,1 1-4 0,1-2-8 0,-2 0-9 15,1 2 0-15,9-3-2 0,-4 1 2 0,6 1-7 0,-2-3 2 0,-2 2-3 0,-2 0-5 0,6 0 3 16,-1 3 0-16,5 0 2 16,-1 2 3-16,-2 1-11 0,-2 1-1 0,-1 4-3 15,0-1 2-15,1 4 0 16,0 2 4-16,-2 0-4 0,1 0 3 0,-1 2 0 0,0 0 0 0,1 1 1 0,-1 1 7 0,1 0-2 15,-1 0 2-15,-1-2-2 0,-1-1 6 0,2-3-6 16,-1-1 6-16,1-1-5 0,-1-3 1 0,-1-2 10 16,2-1-2-16,-1-2 8 15,0-1 2-15,1-4-6 0,0-2 2 0,-1-2-3 0,1-2-1 0,0-2 6 16,-1-1-4-16,-1-1 5 0,-2 0-3 0,0 0-2 16,-2-2 5-16,0-1-3 15,1 1 9-15,-2 1-7 0,-1 0 5 0,0 1-5 0,-3 2 1 0,-1 2-12 16,-1 1-2-16,1 3-1 15,3 1-1-15,-3 0-4 0,2 3-4 0,2 5 2 16,0 0-6-16,0 0-6 0,0 0-17 0,0 0 2 0,0 0-54 0,0 0-57 0,-1 11-39 16,1-2-3-16,0 0-63 0</inkml:trace>
  <inkml:trace contextRef="#ctx0" brushRef="#br1" timeOffset="42806.3">8434 16038 619 0,'0'0'101'0,"0"0"322"0,0 0-365 0,0 0-10 0,-1 1 6 0,7 1-9 0,2-1-2 16,0-2 14-16,1-2-9 0,4 1 13 0,2-2-2 16,2-3-35-16,1 1 9 0,2 0-19 0,3 0-6 15,1 1-1-15,4 1-7 0,-1-1 3 0,1-1-7 0,0 3-45 16,-3 1-24-16,-2 0-12 0,-4 1-103 0,2 0-180 15</inkml:trace>
  <inkml:trace contextRef="#ctx0" brushRef="#br1" timeOffset="44247.68">9063 15655 205 0,'0'0'-129'0,"0"0"69"0,0 0 119 0,0 0-12 0,0-1 31 0,0 1 1 0,0 0-15 0,0-1 12 15,0 0-20-15,0 0-5 0,0 0-1 0,0 1-2 16,0 0-28-16,0 0 31 0,0 0-15 0,0-1 23 0,0 0-12 16,0 0-1-16,0 0 3 0,0 0-2 0,0 0-14 31,0 0 16-31,0 0-5 0,0 0 11 0,0 0 0 0,0 0-12 15,0 0-4-15,0 0-2 0,0 0-25 0,0 0 13 16,0 0-11-16,0 0 12 0,0 0-5 0,0 0-8 16,-2 0 6-16,1 0-8 0,0 0 4 0,0 0 3 15,0 0-4-15,0 0 4 0,1 0 5 0,0 0-8 16,0-1 11-16,0 0-11 0,0 1-3 0,0-1 0 16,0 1-3-16,9-26 4 0,-2 22-2 0,4 0-12 15,-2 4-1-15,4 0-3 0,-4 0 5 0,3-2 0 16,0 1-1-16,-2 1 0 0,3 0-2 0,-8 2 0 15,5 1 3-15,-6 4-1 0,-1 0 0 0,1-2-8 0,-4 4-4 16,2-2 0-16,-3 4 5 0,0 1 7 0,-3 5 2 16,0-3 0-16,2-1 4 0,-4 0-5 0,-3-1 0 15,3 2-1-15,-4-2 2 0,2 0-1 0,1-5 3 16,-3 0-3-16,4-3 8 0,3 1-7 0,-4 0-3 0,7-3 0 16,0 1 2-16,0-2 8 0,4 0 5 0,-1 0-3 15,-2-1-12-15,3-2 17 0,0-2-21 0,7 0 19 16,-1-1-12-16,2 1-3 0,-3 1 13 0,-1 1-13 15,2 4-1-15,-3-1 2 0,0 2-10 0,-1 0 10 16,-6-1 4-16,3 6-10 0,-1 1 8 0,-2 4-10 16,0 0-1-16,0 2 16 0,-2 2-1 0,-5-2 7 15,5 2-10-15,-9 0 2 0,1 0-5 0,1 2 3 16,-2-3-4-16,2 1 17 0,-2-1-2 0,-1-1 11 0,-1-2 7 16,-2-1 0-16,2 1 9 0,-1-4-5 0,3-3 2 15,3-1-11-15,0-3-3 0,1 0-2 0,2 1-8 0,1-2-1 16,0-1-2-16,1-3 1 0,1-2 5 15,1-1-6-15,1 0-3 0,1-4-3 0,2-1-26 0,2 0-18 16,0-3-22-16,0 0 5 0,2 1-44 0,0 1-44 16,2 0-25-16,2 3-8 0,2 1-47 0</inkml:trace>
  <inkml:trace contextRef="#ctx0" brushRef="#br1" timeOffset="44742.11">9496 15570 449 0,'-1'-4'52'0,"1"-2"14"0,-1 2-6 0,-1 1 14 15,1-3 28-15,-2 3-13 0,2 0 14 0,1 3-13 16,0 0-2-16,0-1-16 0,0 0-6 0,0 0-2 0,0 0-20 15,0 0-24-15,0 0 0 0,0 0-10 0,0 0-12 16,1 0 6-16,0 0-7 0,1 1 7 0,-2 0-8 16,0 0-2-16,0 0 0 0,0 0 0 0,0 0 4 15,0 1 3-15,8 15 4 0,-11-11-1 0,3 3 6 0,-1 1-11 16,0 2 2-16,-1-2-2 0,-1 2 2 0,1 2 2 16,-1 3 2-16,2 5 1 0,-1-1 5 0,1 0-4 15,0 0-1-15,0 2 0 16,1-1 1-16,-1-2 6 0,1-1 0 0,0-3 2 15,3 0-7-15,1-1-5 0,3-3 3 0,-1-2-3 0,-1-1 0 0,2-1 16 16,-1-4-6-16,0-2 11 0,5 1-5 0,-3-4-6 16,1-2 5-16,-1 0-6 0,-2-4-6 15,1-1 3-15,4-1-3 0,-3-1 5 16,-5-2-8-16,2-2 5 0,-2-4-4 0,0 0 5 0,2 0-6 0,-5-2 17 16,-1 1 3-16,-3-1 4 0,-5-2-4 15,2 5-12-15,-1 4-6 0,-1 1 3 0,1 4 11 0,3 3-24 16,-6 0 11-16,2 2-15 0,1 2 1 0,-2 2 3 15,2 1-5-15,-1 2 6 0,1 0-4 0,1 0 0 16,1-1-14-16,1 1 4 0,3 1-42 0,-1 0-68 16,2 0-39-16,1 1-14 0,2 0-120 0</inkml:trace>
  <inkml:trace contextRef="#ctx0" brushRef="#br1" timeOffset="45485.6">9825 15601 402 0,'0'-6'70'0,"0"1"29"0,-1 0 26 0,-1 0-19 0,1 1 8 0,0-1-10 0,1 2-11 16,0-2 6-16,-1 2-19 0,-1-2-37 0,2 0-1 16,-1 2-11-16,1-1-8 0,0 1-18 0,0 3 0 15,0 0-5-15,0 0 2 0,0 0-8 0,0 0 1 16,0 0-3-16,0 6 19 0,0 0-8 0,-1 3 13 16,1 2-11-16,-1 3 11 0,0 2-9 0,1 2-5 15,-1 0 0 1,1 2-10-16,0 3 15 0,0-4-4 0,0 3 9 0,3-2-9 0,2-3 0 15,-1 4-1-15,1-6 0 0,0-3-1 0,0-1 9 16,1-5-1-16,-3-1 5 0,2-2 6 0,-1-3 2 16,1 0 2-16,0-3 0 0,0-2-5 0,0 0-10 15,-1-4 4-15,0-2-5 0,-2-3 0 0,-1 0-6 16,0-3-3-16,-1 0 1 0,0-2 0 0,-1-4 8 16,-1 2-4-16,-2 1 6 0,1 5-10 0,-2 1 1 15,1 2 5-15,-3 1-1 0,2 1 1 0,1 5-1 16,0 1-2-16,1 2 1 0,1 1-6 0,2 1-7 15,0 0-21-15,0 0 5 0,0 0-68 0,0 0-57 16,0 0-49-16,-3 11-5 0,7-8-150 0</inkml:trace>
  <inkml:trace contextRef="#ctx0" brushRef="#br1" timeOffset="45673.06">10113 15638 1206 0,'5'-2'92'0,"2"1"-29"0,0 0-13 0,-1 0 8 16,5-2 10-16,-2-2-26 15,2 1-2-15,2 0-7 0,0 1-16 0,3-1-11 0,2-1-3 0,1-1-1 16,-2 0 1-16,1 1-27 0,1-1-20 0,1 2-6 16,-4-3-70-16,2 1-70 0,-1 2-105 0</inkml:trace>
  <inkml:trace contextRef="#ctx0" brushRef="#br1" timeOffset="46121.73">10596 15407 543 0,'2'-7'96'0,"1"1"-14"0,-3 1-9 15,-2-2 21-15,-1 3-22 0,1 0-9 0,2 0 4 0,0 1-4 16,0 1-11-1,0 2 13-15,0 0-21 0,0 0 19 0,0 0-27 0,0 0-15 0,0 0 7 0,0 0-10 16,0 0-1-16,0 0-3 16,-10 6-5-16,8 1 2 0,0 1-8 0,0 3 4 15,1 3 1-15,0 2 0 0,-2 3 4 0,2 2-12 0,-1 2 4 0,0 1-5 0,2-1 7 16,0-1-1 0,0 0 1-16,3 1-3 0,-3-4-13 0,2-1 16 0,2-3-2 0,-1-5 9 0,-2 5-1 0,3-5-10 15,1 1 3-15,0-4-3 0,3 0 5 0,-1-4 5 16,1-3-15-16,0 0 10 0,0-3-18 0,1-2-23 31,-1 0 0-31,1-2-13 0,1-3-16 0,-1-1 24 16,1-3-11-16,-3 0 15 0,-1-1 2 0,0 0 5 15,-1 1 17-15,-1-2-11 0,1 6 11 0,-1 2 15 16,0 2-3-16,-1 4 11 0,-2-1 6 0,-1 3-1 0,0 0 11 16,0 4-9-16,0 1 3 0,1 6 3 0,-1 0-12 15,0 2 11-15,1 3 4 0,0 2-13 16,-1-1 13-16,3 6-14 0,-2-1 11 0,0 1-11 0,1 0-2 15,0-2-2-15,1-2-1 0,-1-2-3 0,1 0-1 0,0-2-1 16,0-1-7-16,1-2 7 0,-3-4-1 0,1-3 1 16,0-2-34-16,2-3-88 0,-1-2-79 15,2-2-7-15,-1-5-293 0</inkml:trace>
  <inkml:trace contextRef="#ctx0" brushRef="#br1" timeOffset="46530.99">10864 15418 1213 0,'0'0'95'0,"0"0"-58"0,0 0 3 0,0 0-19 0,0 0 2 15,0-1 23-15,0 1 0 0,0 0 9 0,0-1 1 0,0 1-30 16,0 0-5-16,5-5-6 0,-2 8-9 0,3 0-5 16,-3 0-2-16,-3 2-3 0,7 1-1 0,-3 2 3 15,1 1 1-15,3 3-3 0,-6-1-11 0,0 3 14 16,2-2-3-16,-4 2 6 0,3 2 0 0,-1 1-4 15,-1 0 2-15,2 2-2 0,-2 0 5 0,1-1-8 16,3 0-3-16,-1-1 0 0,-1 1 12 0,-1-2-5 16,-1-1 10-16,2-2-9 0,3-2 10 0,1-4-7 0,-1 0 3 15,3-1-4-15,-4-6 13 0,3 0-1 0,4 0-3 16,-4-5 1-16,0-1-5 0,0 0-5 0,-2-5 6 16,2-2-4-16,-1-1 10 0,-1-2-9 0,0 0 4 15,-3 1-4-15,2-1 11 0,-5-1-17 0,0-3-4 0,0 2-2 16,-4-1 14-16,0 2-5 0,-2 2 10 0,-3-2-11 15,2 2-1-15,-2 2 13 0,0 2-6 0,-1 4 8 16,-5 1-7-16,2 2-3 0,-4 2 2 0,5 1-4 16,3 1 1-16,-2 2-7 0,2 0 3 0,-2 2-5 15,2 0 3-15,1 1-9 0,1 2-13 0,6 0 2 16,-4 0-39-16,3-1-46 0,4-1-29 0,3-1-3 16,2 0-46-16,2-1-169 0</inkml:trace>
  <inkml:trace contextRef="#ctx0" brushRef="#br1" timeOffset="46927.66">11242 15417 713 0,'-6'-7'113'0,"3"1"10"0,-2 0 9 0,2 1-65 0,-1 2-41 0,1 0 29 16,-1 1 14-16,0-1 1 0,0 0 13 0,-1 0-5 15,5 3-8-15,0 0 4 0,0 0-34 0,0 0-21 0,0 0-9 16,0 0 0-16,0 0-5 0,0 0-3 0,-5 5 3 15,6 2-4-15,0 0-7 0,0 2 4 0,1 1-5 0,-1 4 5 16,1 2-8-16,0 1 5 0,1 4-2 16,-2-2 4-16,1 1 3 0,1 0-2 0,-1-2 3 0,0 4-3 15,0-4 1-15,2 0 1 0,-2 1 1 0,2-3 0 16,0 4 4-16,3-5-4 0,0-2-1 0,-1-1 0 16,2-3-7-16,-1-2 21 0,0-3-14 0,0-4 18 15,3 0-17-15,-1-4-2 16,-1-1 4-16,2-1-3 0,-3-3 9 0,0-4-5 15,0 1 7-15,0-4-5 0,-3 0 10 0,1-1-4 0,-3-2 3 16,-4-1-3-16,-2 1 10 0,-1-3-6 0,0 2-1 16,5 1 1-16,-7-2 5 0,0 1 0 0,-1 1 8 0,-4 1-7 0,5 1-8 0,-4 4 6 15,3 3-11-15,-1 1 10 16,-1 2-17-16,4 4 1 0,-3-1-5 0,3 4 2 16,-1 0-7-16,1 2-7 0,1 1-12 0,0 3 0 0,1 0-40 0,0-1-54 15,1 2-20-15,3-1-13 16,1 0-58-16,1-1-157 0</inkml:trace>
  <inkml:trace contextRef="#ctx0" brushRef="#br1" timeOffset="47211.77">11497 15237 603 0,'2'-4'132'0,"-1"-2"374"0,-1 6-427 0,0 0-27 0,0 0-1 0,0 0-3 0,0 0-5 16,9 3 10-16,-7 1-8 0,2-2 10 0,2 3-16 0,-2 1-18 16,3 5-2-16,-1 2-3 15,3 5 2-15,-5-1-14 0,2-3 1 0,0 7-5 16,-2-1 6-16,1 3-6 0,0 2 2 0,-2 0-3 16,1 0-2-16,0 1 5 0,-3-3 0 0,1-1 2 15,0-3-5-15,1-2 0 0,-2-1 1 0,1-2 0 0,2 2-4 16,-2-4-5-16,1-1-25 0,1-5 10 0,-1-1-56 15,1-2-67-15,-1-3-29 0,3 3-20 0,0-6-124 0</inkml:trace>
  <inkml:trace contextRef="#ctx0" brushRef="#br1" timeOffset="47456.14">11722 15346 669 0,'-3'-3'108'0,"-2"-2"15"16,-1 0 1-16,1 2-36 0,-1-1-50 0,3 4 6 0,0 0 5 15,0-1-2-15,0 0-6 0,-1 0 13 0,4 1-7 16,0 0 8-16,0 0-32 0,0 0-15 0,-1 1-5 16,-8 12 1-16,9-6-4 0,-1 2 3 0,1 2-1 15,2 2 2-15,0 2-12 0,1 2 6 0,-2 0-6 16,0 3 7-16,1-1-1 0,2 0 4 0,-2 0-4 0,3 0 4 16,-1-1-1-16,2-2-1 0,-2-1 2 0,-2 0-2 15,3-2 3-15,1-2 0 0,-1-3 3 0,2-3-3 16,1 2-1-16,-1-3-30 0,3-2-9 0,-2-1-11 15,4-5-51-15,-3-4-66 0,0 1-66 0</inkml:trace>
  <inkml:trace contextRef="#ctx0" brushRef="#br1" timeOffset="47673.91">11951 15267 947 0,'-1'-8'80'0,"1"3"-7"15,0 5-16-15,0 0 15 0,0 0 0 0,0 0-19 16,0 0 6-16,0 0-9 15,0 9 6-15,0-1-24 0,3 3 3 0,1-1-8 0,-2 3-4 0,0 1-13 16,0 0-3-16,2 3-3 0,-1 1-7 0,2 2 10 16,-1 0-10-16,0 0 11 0,2 2-1 0,-3 0-11 0,3 2 10 15,-3-1-10-15,3 0 13 0,-5-2-11 0,1 0 4 16,0-4-7-16,0 0-1 0,-1-1-28 0,0-4-32 16,1-1 4-16,-1 0-84 0,-1-5-93 0</inkml:trace>
  <inkml:trace contextRef="#ctx0" brushRef="#br1" timeOffset="48385.08">12009 15283 1062 0,'-3'-25'175'0,"0"16"-138"0,-1 0 3 0,3 5-9 0,-4-4 5 16,4 1 6-16,1-1 10 0,-1 3-3 0,2-5 21 0,-1 2-16 15,1 2-9-15,2 0-2 0,0 5-38 0,1-4 2 16,1 2-7-16,-1-1 3 16,3 2-6-16,0 3-10 0,1-1 5 0,0 3-8 0,0 1 5 0,-2 1-1 15,0 3-1-15,-2 3 1 0,0-2 4 0,-1 4-2 16,-2 3 1-16,0-2-1 0,-1 4 5 0,0 0 0 16,0 2 0-16,-2 1-1 0,1 0 7 0,-2-1-2 15,0 0 3-15,1-1-5 0,-1 0-6 0,1 0 14 16,0-2-10-16,1 0 10 0,1 0-5 0,0-4-1 0,0-2 7 15,0-3-7-15,0-2-13 0,2-1-13 0,1-1-24 16,2 0 11-16,2-2-32 0,-2 0-24 0,2-2-4 0,0-1-13 16,2 0-30-16,3-1-18 0,-2 2-5 15,2-1-2-15,2-4 26 0,-3 0 40 0,0-5 38 0,52-36 211 16,-65 53-213 0,8-23 198-1,-2 6-19-15,1-2 8 0,1 2-13 0,-2-1-21 0,-2 1 3 0,1-1-13 0,-3 1 11 16,0 0-30-16,-3 0-12 0,-3 3 1 0,4 0-4 15,-3 1-20-15,0-1 9 16,3 2-11-16,0 0 12 0,-5 3-23 0,3 0-1 16,-1 1-8-16,-3 0 7 0,3 0-1 0,1 1-11 15,-3 1 2-15,7 1-7 0,-2 1 9 0,-5 2 0 0,7 2 6 16,-6 0-4-16,3 1 2 0,-1 0 2 0,0 2-1 0,0 3 3 0,0 0-3 0,3 3 3 16,-3-1 0-16,1 2 1 15,2-1-3-15,-2 1 5 0,3-1-9 0,0-1 8 16,3-1 0-16,-1-1-4 15,0 0 4-15,3-2-6 0,-2 1-7 0,4-3 17 16,0-1-10-16,-2-2 14 0,3-1-2 0,-1-4-9 16,-2-1 2-16,3 0-7 0,0-1-17 0,-1-2 3 15,-3 0-10-15,5-4 7 0,0 0-7 0,-2 0 2 0,3-4 8 16,-5 3-5-16,0-3 5 0,-3-3 6 0,2 1-6 16,-2 0 6-16,-1 0 3 0,2 2 6 0,-2 2 2 15,3 1 1-15,-5 2 1 0,-1 4 16 0,2 2 7 16,0 0 0-16,0 0-8 0,0 0 0 0,-3 12-8 0,3-1 7 15,0-1-8-15,0 3 5 0,5 2-7 0,-4-1 8 16,1 1-3-16,5 0-14 0,-1 0 6 0,5-1-8 16,2-1 0-16,-2-1 2 0,2-2-16 0,2-1 8 15,-1-2-42-15,2-3-72 0,-3 1-77 0,3-2-8 16,1 2-306-16</inkml:trace>
  <inkml:trace contextRef="#ctx0" brushRef="#br1" timeOffset="52267.4">9540 16278 279 0,'-6'-7'44'0,"1"4"73"0,2-2 18 15,3 3-11-15,2-1-24 0,-1 1 0 0,2 1-25 0,-2-1 19 0,2 1-32 0,-3 1-13 0,0 0 0 16,0 0-4-16,0 0-13 0,0 0-11 0,0 0-4 16,0 0-1-16,1 0-2 0,1 0-7 0,11 6 1 0,-7-2-2 15,-3 2 9-15,2 2-14 0,3 0 0 0,-3 3-4 16,5 2 4-16,-7 0-1 0,3 4 7 0,-4-2-7 15,-2 1-6-15,2 1 10 0,-1 0-11 0,2 0 11 16,1-1 1-16,-2-2-4 0,-4-1 7 0,2-2-8 0,0-2-9 16,0 0-2-16,0-4-22 0,0 0 10 0,-2-2-42 15,0-1-57-15,2-2-34 0,-2-1-14 0,1 1-140 16</inkml:trace>
  <inkml:trace contextRef="#ctx0" brushRef="#br1" timeOffset="53695.94">9755 16267 401 0,'-1'-4'56'0,"-1"1"85"0,2-1-70 0,0 3-23 0,2-1-2 0,0 1-5 0,1 0-10 0,1-3 2 0,1 3-3 0,-1-2 5 16,3-1 11-16,1 2-20 0,-2-2 10 0,2 0-14 0,0 2-10 0,0-1 3 16,2 0-15-16,-1 2 11 0,0-2-7 0,0-1-6 15,1-1 8-15,1 1-8 0,-1 3 1 0,-2 1-2 16,-2 0-16-16,1 0 8 15,-2-3-20-15,0 2-5 0,-1-2-2 0,-2 1-5 0,4-1-26 0,-5 2-7 16,-1 1-16-16,0 0 6 0,0 0-13 16,0 0 10-16,0 0 28 0,0 0-15 0,-1 0 35 0,1 0 45 15,-2 0-17-15,-21 6 29 0,15-2 10 0,1-2 7 0,-3 0 20 16,2 1-12-16,0 0 13 0,-1 2 19 16,2 0-7-16,-1-1 14 0,1-1 11 0,1 1-21 15,1 0 7-15,0 2-14 0,2 0-21 0,-2-1-1 0,3 1-9 0,1-1 8 16,-2 1 4-16,3 0-21 15,0 0 8-15,0 1-13 0,3 0-15 0,-1 1 14 0,1 1-9 0,0-1 11 16,2 0-10-16,-1 0-4 0,2-1-3 0,-1 0 1 0,2 0-14 16,-1-1 24-16,2-2-10 0,-2 0 17 0,1-2 2 15,1 0-15-15,0-2 9 0,0 1-13 0,0-2-3 0,0-2 12 32,0 1-12-32,0-2 13 0,1 1-5 0,0-1-5 15,-1 0 4-15,0 1-4 0,-1-1 6 0,0 3-15 16,-3 0 6-16,1 0-9 0,-5 1 6 0,0 0-8 15,0 0 3-15,0 0-4 0,-3 8 7 0,1-2 3 16,-3 0-5-16,1 2 5 0,-1 2 5 0,-3 1 0 0,0-1 9 16,-1 0-10-16,-3 2-6 0,2-2 26 15,0 1-16-15,1-2 22 0,-4-3-13 0,2 3 5 16,-1-2 6-16,2-2-5 0,0 0-6 0,1-2 10 16,1-3-14-16,0 0 12 0,1-3-13 0,1 0-2 0,2-1 2 15,3 0-5-15,-1 0-4 0,2-3-42 0,2 1-28 16,2-3-4-16,2-1-67 0,1-1-90 0,1-2-94 15</inkml:trace>
  <inkml:trace contextRef="#ctx0" brushRef="#br1" timeOffset="54108.34">10091 16246 679 0,'1'-8'107'0,"1"1"-39"0,-2 2 14 0,1 0-22 0,0 1 0 0,2 2 2 0,0-1-6 0,0 1 8 0,-1-1-1 0,-1-1-5 0,-1 4-3 0,0 0-1 0,0 0-16 0,0 0-3 16,0 0-10-16,0 0 5 0,0 0-30 0,0 0 1 15,0 1-2-15,-3 5 2 0,3 1 2 0,-1 3-4 16,1 2 2-16,1 3-2 0,2 0-3 0,0 1 2 16,6 0-6-16,-7 2 5 0,1 1 1 0,-1-3 1 15,0 1 5-15,3-2-3 0,-1-1 5 0,2-1-6 16,-1-1-1-16,0-2-2 0,0-1 9 0,4 1-5 15,-2-4 3-15,1-1-3 0,1-1 8 0,-2-3-4 0,2-1 2 16,1 0-4-16,-1-2-8 0,0-4 1 0,0 2-5 16,1-3 5-16,-2-2 5 0,-2 0-1 0,0-3 8 15,-1 1-5-15,-1-2 15 0,-2-1-11 0,0-2 5 0,-2-2-7 16,-3-1 7-16,-1 3-2 0,-2-1 3 0,-1 1 1 16,0 1 15-16,-3 3-8 0,0 1 1 0,-3 2-4 15,0 1 0-15,-1 4-10 0,-3-1-1 0,1 3-4 16,-3 1-9-16,3 1 8 0,1 3-2 15,2 0 4-15,7 1-4 0,-3-3-5 0,2 1 1 16,0 2-5-16,1-1-17 0,3 2-34 0,2 1-29 0,2-1 2 16,-1 1-57-16,4 0-22 0,3 0-57 0,-1-2 5 15,9 2-181-15</inkml:trace>
  <inkml:trace contextRef="#ctx0" brushRef="#br1" timeOffset="54503.52">10431 16204 1013 0,'1'-6'84'0,"-1"-2"-58"16,-1 1 19-16,-1 2-28 0,2 5 21 0,0 0 13 15,0 0-3-15,0-1 8 0,0 0-3 0,0 0-24 0,0 0 1 16,0 1-10-16,0 0-20 0,-4 4 6 0,4 3-6 16,-1 1 7-16,-1 1 7 0,1 2-14 0,1 0 3 15,0 2-8-15,1 2-5 0,1 0 13 16,-1 1-9-16,2 1 11 0,-2 0-5 0,3 2 0 15,3-2 2-15,-5 0-2 0,2-2-6 0,2-1 8 0,-5-3-3 0,10 1 5 16,-4-2 12-16,0-4-11 0,-3 0 12 0,0-3-13 16,4 0 2-16,1-2 14 0,1-1-6 0,-2-2 9 15,-2-1-12-15,2-2-6 0,-2-1 1 0,0-1-1 16,2-1 0-16,-2-1 2 0,1-1-7 0,-2-1 4 16,-2 0 2-16,-3-2-1 0,-3-2 4 0,0 0-6 15,-2-1-10-15,0 1 12 0,-3 1-2 0,0 0 7 0,-1 2 4 16,-2 2-7-16,0 1-3 0,1 0 0 0,2 3-2 15,0 3-5-15,1 0 0 0,-1 3-2 0,-1 0 11 0,0 0-13 16,1 1 1-16,3 2-13 0,-2 0-30 0,5 0-49 16,-1 1-28-16,3 1-6 0,1 0-72 0,1 0-164 15</inkml:trace>
  <inkml:trace contextRef="#ctx0" brushRef="#br1" timeOffset="54725.67">10675 16135 1198 0,'0'-5'64'16,"0"-1"33"-16,0 2-50 0,0 4 4 0,0 0-9 15,0 0 9-15,0 0-11 0,0 0-18 16,0 0-6-16,0 0-2 0,0 1 2 0,11 16-1 16,-5-6 5-16,-2 3-7 0,3 1-11 0,0-1 3 0,0 3-5 0,2 0 5 15,-2 2-3-15,1-2-2 0,-3 1 5 0,0-1-4 16,2-1 4-16,0 1-6 0,-1-1 0 0,2-2-2 15,-1-1 8-15,-2-3-13 0,0-2-11 0,-2-2-4 0,2-1-53 16,-1-3-50-16,2 0-59 0,-1-2 2 16,-1-4-169-16</inkml:trace>
  <inkml:trace contextRef="#ctx0" brushRef="#br1" timeOffset="55153.46">10856 16153 806 0,'3'10'133'0,"-5"-11"-58"16,0 1-13-16,-5-3 10 0,2 1-56 0,1 3 26 16,-3 2-8-16,3 0 15 0,-1 0 1 0,1 0 0 15,0 1-1-15,1-1-2 0,0 1-21 0,1 0-3 0,2 0-7 16,0 3 3-16,1 1-12 0,1-1-1 0,2 2 0 16,-2 0-1-16,2 0-6 0,1 3 3 0,1-2-7 15,2-1 7-15,0-1 2 0,1 0-4 0,1-1 7 0,-2-1-7 16,3-1 4-16,-1-1 2 0,0-1-6 0,-4-2 4 15,4-1-4-15,-5-1-15 0,7-1-2 0,-4-2-5 16,0-1-7-16,2-2-24 0,-3-1 3 0,3 0-10 16,0-3 13-16,0 0 20 0,-3 0 8 0,1-2-1 0,-2 2 7 15,1 2 19-15,-3 1-5 0,0 1 12 16,-1 2 7-16,-2-1 2 0,2 3 9 0,-2-2-6 0,-1 5 1 0,0 0 1 16,4 6-7-16,0 2 6 0,-2-1 5 15,1 4-9-15,-1-3 9 0,-1 5-12 0,3 1-14 0,1 0 8 16,3 2-7-16,-4 1 10 0,2-1-1 0,0 1-7 15,-2 1-2-15,1-1-2 0,3 1-10 16,-3-2 11-16,1 1-2 0,0-4 7 0,0-1-6 0,-2 1-4 16,1-4-2-16,-4 0 0 0,1 0-3 0,-1-6-11 15,0-1-21-15,-1-2 3 0,0 0-58 0,4-7-40 16,-4 1-58-16,1-2-5 0,0 0-247 0</inkml:trace>
  <inkml:trace contextRef="#ctx0" brushRef="#br1" timeOffset="55391.23">11074 16270 430 0,'-3'-10'58'0,"-2"2"205"0,0-2 76 0,0 0-243 0,-2 2-51 0,2-1 12 0,-2-1-3 0,2-1 3 0,2 1-29 0,-1-3 16 0,1 0-9 0,2-1 12 16,1-4-4-16,4 3-26 0,1-1 3 0,2 2-12 15,-2 0-11-15,3 5 3 0,2 4-16 0,-1 3 11 16,-3 2-27-16,1 1 5 0,-2 3 1 0,-1 1-3 0,1 7-3 15,-2-2 18-15,0 2-4 0,-2 6 7 0,-2-1-5 16,-2 6 6-16,-1 0 1 0,-4 0 0 16,-1-1 6-16,-3 1 8 0,1-3-8 0,1-1 6 0,-1-2-2 0,3-2-4 15,0-2 6-15,2-2-8 0,3-2-11 0,1-4-21 16,2-1-18-16,-2-2-1 0,1-2-57 0,5-1-150 16</inkml:trace>
  <inkml:trace contextRef="#ctx0" brushRef="#br1" timeOffset="55802.93">11317 16191 1076 0,'0'-3'58'15,"3"0"44"-15,-2 1-70 0,0 1-12 0,-2-1 2 16,-3-3 0-16,3 1 24 0,0 1 2 0,-3 1-1 0,2 1-1 16,-4-2-20-16,4 2-4 0,2 1-8 0,0 0 3 15,0 0-23-15,0 0 7 0,0 0-3 0,0 0 5 16,0 0-3-16,-1 0-5 15,1 0 6-15,-1 0-4 0,-19-1 0 0,14 4-4 0,0 2-2 16,1 1 3-16,2 2 6 0,-2 1-7 16,1 4 2-16,1 0-4 0,-1 3 0 0,3 3 12 0,-2 0-2 15,3 1 6-15,0-1-8 0,3 1 11 0,-1-1-11 0,0-2 11 16,2-1-2-16,0-4-2 0,1 0 12 0,-1-4-10 16,1 1 13-16,2-3-14 0,2-2 5 0,-1-2-5 0,0-4 22 0,2-2-14 15,-1 0-1-15,0-4-8 0,1 0-28 16,0-3 1-16,-1 0-11 0,1-2 9 0,-2-2 0 15,-1-2 10-15,-2-2 3 0,-2 2-1 0,0 0-5 0,-1 1 12 16,2 2 1-16,3 3 4 0,-6 1 14 0,7 5 13 16,-4 3 2-16,-3 1 1 0,-1 1-15 0,0 0-11 0,-1 7-9 15,0 2 4-15,1 1-3 0,0 1-3 0,5 3 8 16,-1 1-6 0,0 0 4-16,1 3-5 0,-1-1-24 0,4-2 4 15,0 2-104-15,1-2-242 0</inkml:trace>
  <inkml:trace contextRef="#ctx0" brushRef="#br1" timeOffset="147169.1">14533 10937 206 0,'0'0'-124'0,"0"0"75"0,0 0 92 0,0 0 5 0,0-1-29 0,0 1-6 16,0 0 11-16,0-1-10 0,0 1-4 0,-1-1 23 0,0 0-8 0,1 0 16 0,-1 0 12 0,-1 0 6 0,2 0-2 0,-1 0-1 0,1 0-34 0,-1 0-8 16,0 0-3-16,0 0 4 0,0 0 14 0,1 0-4 15,-1 0 8-15,1 0-9 0,0 0-11 0,0 0 7 16,0 0-16-16,0 0 14 0,0 1-13 16,0 0 6-16,0 0 5 0,0-1-3 0,0 0-10 15,0 1 21-15,0-1-17 0,0 0 21 0,0 0 4 0,0 0-4 16,0 0 16-16,0 0-15 0,0 0-8 0,0-1 5 15,0 1-11-15,0 0 11 0,0 0-2 16,1 0 1-16,9-13 2 0,-3 12-3 0,0 2-18 0,-2 0 15 16,2-2-15-16,-1 2 16 0,3-3-6 0,-1 0-2 15,-1 3 8-15,1-2-9 0,0 0-10 0,0 1 24 16,2 1-13-16,-1 0 17 0,0 0-2 0,1 3-5 0,1-5 8 16,0 0-9-16,3 1-10 0,0-2 9 15,0 3-10-15,2-2 10 0,0 3-4 0,2 0-6 0,3-1 4 0,-1 1-8 16,2-1-22-16,1 2 22 0,-4 1-14 0,5-1 18 15,-1-1-9-15,2-3-2 0,7 2 2 0,-10-1-3 16,1 0-12-16,0 0 14 16,0 0-6-16,-2 1 8 0,0 3 0 0,0 0-3 0,-1-2 1 0,1 0-1 15,-2 0-1-15,0 1-1 0,-2 2 4 0,5-3-4 0,-5-1-2 16,1 0 3-16,5 0 2 0,-4-2 2 16,6 1 4-16,5-3-5 0,-1 1-3 0,5-1 2 0,-2-1 8 15,0 1 1-15,-1-3 5 16,-1 4-3-16,2 2 3 0,-4-1-5 0,2 1 0 15,-2-3-2-15,-1 3-9 0,1 0 3 0,0-1-3 0,-1 2 3 16,3-1-1-16,0-1-5 0,-3 1-4 0,3-1 1 16,-5-2 10-16,0 2-1 0,0 1 7 0,0 1-7 15,-1 1-1-15,-2-2-3 0,0 0-3 0,0 0 0 0,0-2 1 0,5 2 4 16,-5-1 0-16,6-1 3 0,-4 0 6 16,4-2-11-16,6 2 3 0,3-2-5 0,-1 0 5 0,-4 1 2 15,-1-1 2-15,-3 3-3 0,-2 1-13 0,1 0 14 16,-4 1-10-16,4 2 12 0,-1-2-6 0,-1 0 2 15,2-1 3-15,-3-2-3 0,1 3-2 0,0-2 4 0,-1 3 0 0,-2 0 1 16,2-1-4-16,0 0-1 16,-3 1 0-16,1-1 2 0,2 0 11 0,-4 0-17 15,1 0 4-15,3 1-9 0,-3-1 13 0,4 2-4 0,0-2 4 0,-1 0-4 16,0 0-2-16,0-2 5 0,2 2 1 16,7-1 2-1,4-1-4-15,1 2-2 0,-2-2 1 0,-3-1 0 0,-1 1 7 0,2-3-7 16,-5 2-8-16,2 1 4 0,2-1 1 15,1 0 3-15,3 2 6 0,1-2-3 0,1 0 2 0,1 1-6 16,-2 0 0-16,-3 0-3 0,1 2 3 0,-3-2-1 16,-2 1 5-16,0 0-5 0,0-1-7 0,-1 2 13 15,4 0-12-15,1-1 13 0,-1 0-5 0,10-1 1 16,-1-1 3-16,5 0-3 0,-1 2 8 0,-2-1-12 0,1 1 6 16,1 0-7-16,1 0 5 0,3-2 2 0,-2-1-5 0,2-1 3 0,-1-2 4 0,0 3-5 15,-3 0 2-15,-1 1-4 16,1 1 3-16,-1-2 3 0,-5-1 3 15,4 3-2-15,-5-2-4 0,4 1-2 16,0 1 4-16,-5-1-3 0,-2 1 5 0,-4 0-4 16,1 0-5-16,-3 0 3 0,0 0 10 0,3 1-10 0,-4-1 8 15,1 0-11-15,4-1-2 0,0 1 8 0,0 0-2 16,1 1 4-16,-1-1-13 0,-2 1 14 0,-4 0-6 16,2-1 8-16,-1 1-8 0,3 1 0 0,1 0 4 15,-1 0-2-15,0-1 10 0,-6 0-7 0,-2 0-4 16,2 1 1-16,-2-1 4 0,-1 1-1 0,-3-1 3 0,2 1-3 15,-6 0-4-15,-1-1-1 0,0 1 3 0,0-1-3 16,-1 1 5-16,0 0-4 0,0 0-2 0,0 0 1 16,1 0 8-16,0-1-9 0,-1 1 8 0,0-1-8 15,1 1 4-15,-3-1-2 0,2 1-1 0,-2-2 3 0,-3 2 13 16,-1 0-16-16,1 0 12 0,-3 0-12 0,3-1 4 16,1 0-2-16,-3-2-2 0,4 2 1 15,-4 1 1-15,-1-1 2 0,5 1-2 0,1 0 3 0,-1 0-1 16,2 0-6-16,-3 0 3 0,2-1-4 0,1 1 6 0,-2-1 0 15,2 1 3-15,-2-1-3 0,0 1-2 0,-1-1 5 16,2 0-3-16,1 1 6 0,-1 0 2 0,1 0-8 16,1 0 4-16,-1-1-4 0,1 0 11 0,-2 0-9 15,4 1 2-15,-2 0-3 0,2 1-2 0,4-1 4 16,-11 0 1-16,3-1 2 0,-2 0 0 0,3 1-1 16,0 0 3-16,-2-1-1 0,-2 1 5 0,0-1-5 15,2 1-1-15,0-2 0 0,2 1 3 0,-4 0-5 16,-2 0-1-16,-3-1-1 0,2 2-3 0,-4-1 1 15,0 0 3-15,-3 1-2 0,0 0 1 0,0 0-5 16,0 0 2-16,0 0-1 0,0 0 2 0,0 0-3 0,-13-5-2 16,8 4 1-16,2 2-2 0,-3-1-2 0,-1 0 2 15,-1 1-1-15,-2-1 6 0,0 0-24 0,1 2-12 16,-4-2-7-16,2 3-41 0,3 0-58 0,-4-2-36 16,5 3-10-16,-4 1-110 0,-3 0-183 0</inkml:trace>
  <inkml:trace contextRef="#ctx0" brushRef="#br1" timeOffset="147837.26">17856 10509 381 0,'-4'-9'51'0,"0"2"135"0,1-1 99 16,2 2-248-16,1 1-10 0,0 2 23 0,-1-1-18 0,1 2 23 0,0 2-9 0,0 0-21 0,0 0 7 0,0 0-12 0,0 0-2 0,0 0 19 0,0 0-3 0,0 0 10 0,1 0-7 0,-1 0-7 15,1 0-4-15,14 3 1 16,-8 1-5-16,0 1-13 0,-1-1-2 0,3 1-3 16,3 2 9-16,1 1-11 0,2 1 11 0,2 1-13 0,-2 0-8 0,3-1 15 0,6 1-13 15,-2-1 14-15,2 2-7 0,2 0 2 0,-5-1-2 16,2 0 0-16,-5 0-3 0,-2-1 2 0,0 1 6 16,-5-2-4-16,2 0 10 0,-4-1-12 0,-3 0 2 0,-1 0-3 15,-4-2 0-15,-1 1 9 0,-1 1-13 0,-3 0 13 16,-2 0-6-16,-2 1 3 0,-3-1 7 0,-1 1-8 15,-1 0-6-15,-4-1 20 0,0 0-8 0,-2 2 14 16,-4-1-7-16,5 3-11 0,-4-2 9 0,4-1-9 16,-3 2 12-16,1-2-14 0,4 3-3 0,-1 1-1 15,0-2 3-15,-3 0 0 0,0-3 4 0,5 5-4 0,0-1 1 16,0 0-6-16,1 2 1 0,-2-2-4 0,1 0 10 0,5-2-5 31,-3 1 3-31,3-1-3 0,0 0 0 0,0 0-13 16,1 0-9-16,1-2-1 0,0-1-7 0,2 1-37 15,-2 0-24-15,2-2-8 0,1 1-79 0,2-1-118 16</inkml:trace>
  <inkml:trace contextRef="#ctx0" brushRef="#br1" timeOffset="148628.54">16810 9743 344 0,'0'-7'226'0,"0"0"-82"0,0 3-109 0,1 0 1 16,0 1 7-16,-1 0-16 0,0 3 5 0,0 0-9 0,0 0 0 0,0 0 13 0,0-1 0 0,0 0 6 0,1 0 23 0,1 1-16 16,-1 0 11-16,-1-1-14 15,0 1-12-15,0 0 4 0,1 0-10 0,0 0 9 0,0 0-21 0,0 0-6 16,15 2-3-16,-11 4 0 0,-1 1-6 0,0 2 9 16,-2 0-10-16,0 1 10 0,2 3-3 0,-4-1-1 0,4 3 4 15,-3 0-6-15,2 0-9 0,-3 2 11 0,1-1-3 16,0 4 7-16,-1-2-3 0,2 1 0 15,-2 3-2-15,2 0 1 0,0-1-8 0,0 2 12 16,0-2-5-16,2 0 9 0,-1 2-1 0,0-4-11 16,1 1 6-16,1-1-8 0,0-1-6 0,1 0 11 15,1-3 3-15,2-1 4 0,-1-2-6 0,0-1 1 0,0-3-7 16,1-1 6-16,-1-1-5 0,1 0 8 0,-1-2-1 16,1-1 3-16,-1-2-5 0,0 0 1 0,-1-1 1 0,1-3 0 15,1 0-8-15,-4-2 19 0,3 1 1 16,0-3 8-16,1 0-1 0,-1-4 10 0,-3-1-3 15,-2-1 8-15,3-3-1 0,-6-1-15 0,2-3 0 0,2 0-3 16,-7 0 4-16,5-2-11 0,-2-1 3 0,0-1-5 16,2-1 6-16,1 0-10 0,-2 0-1 15,-1 1-3-15,0 0 1 0,-3 0-5 0,4 1 7 16,0 3-7-16,-1 2 2 0,3 3-3 0,-9 0 3 0,5 4-3 0,2-1-1 16,-5 2 1-16,4 3-2 0,0-1 3 15,-3 3 6-15,3 0-10 0,0 0 6 0,0 2-6 16,0 3 1-16,0 0 0 0,0 0-7 15,0 0 6-15,0 0-7 0,0 0 6 0,0 0 1 0,0 0 1 16,0 0 6-16,0 1-11 0,0 0 4 0,-6 14-7 16,4-8 5-16,0 0-30 0,4 0-12 0,-1 1-8 15,6 1-39-15,-4-2-53 0,-1 3-21 0,9-1-15 16,-8-1-81-16</inkml:trace>
  <inkml:trace contextRef="#ctx0" brushRef="#br1" timeOffset="149529.31">17322 9930 331 0,'-2'-1'-7'0,"0"-3"-9"0,2 0-25 0,0 0 13 0,0-1-7 0,0 2 19 0,2 0 12 0,-1 0-5 0,0-3-3 0,0 3 52 0,-1-1-8 15,2-1 23-15,-2 2-7 0,1-1-7 16,-1-1-6-16,2 3-2 0,0 2-40 0,1 1 13 0,-3-1-12 0,0 0 13 0,0 0-10 16,0 0-2-1,2 0 5-15,-1 0-6 0,0 0-13 0,0 0 27 16,0 0-14-16,0 0 21 0,-1 1 12 0,0 0 8 0,0-1 23 0,0 0-13 16,0 0 19-16,0 0 15 15,0 0-12-15,0 0 13 0,0 0-20 0,0 0-11 16,0 0 13-16,0 0-10 0,0 0 4 0,0 0-10 0,0 0-15 15,0 0 10-15,0 0 0 0,0 0-12 0,0 0 7 16,2 0-12-16,-1 0-7 0,-1 0 10 0,1 0-7 16,0 0 8-16,0 0-5 0,0 0-7 0,0 0 0 0,1 0-3 0,-1 0-1 0,0 0 1 0,1 0 2 15,0 0-2-15,1 1-8 0,-2 0 8 0,1 0-6 16,0 0 7-16,1 0-10 0,-2 1 5 16,0 0-8-16,22 30 8 0,-22-23-1 0,2 0-1 0,1 2 6 15,-1 3-8 1,2 0-17-16,-2 1 21 0,1 0-5 0,-2 0 12 15,1 1-8-15,1 3-8 0,-1 1 0 0,3 1-2 16,-3 1 3-16,1 1 2 0,-2 2 2 0,1 0-1 16,-1-1-2-16,0-2-2 0,-1 1 0 0,-1-3 0 15,1 0-6-15,1 1 10 0,-1-3-9 0,-1-3 11 16,0-1-3-16,0-1 1 0,-1-1 4 0,3-2-4 0,0 0-9 16,-1-4 16-16,-1 2-13 0,-4-1 15 0,1-3-2 15,3-4-6-15,0 0 10 0,0 0-9 0,0 0 8 16,0 0 1-16,0 0 4 0,0 0-3 0,0 0 7 0,-7-12-13 15,4 6 1-15,3 0-4 0,-7-2-1 0,6 0 3 16,1 1-3-16,0-4 3 0,1 2-4 0,-1 2-5 16,1-2 3-16,0 1-3 0,-1 0 8 0,1-3-7 15,-2 1 2-15,1 1-4 0,1 1-2 0,2 3 1 16,-1-3 2-16,0 2 0 0,-1-1 10 0,-1-1-11 16,1 2 0-16,-1 0-4 0,0 0 4 0,3 0 1 15,-3-1 0-15,2 0-1 0,5 1-16 0,-7-1 25 16,1 0-7-16,1-1 13 0,-4 0-18 0,2 0 6 0,9 0-5 15,-2-1 7-15,2 1-4 0,2 0 0 0,-7-3-1 16,0 5 0-16,4-1 1 0,-3 0-2 0,2 3-2 16,5 0 0-16,-4-1 3 0,9 4-9 0,-1 0 11 15,-1 1-9-15,2 2 8 0,-2 1 116 0,-4 1-138 0,-1 0 105 16,0 2-230-16,-2-1 109 0,0 4 29 0,-2 2 4 16,0-1 6-16,-1 2-1 0,-3 0 4 0,0 2-5 15,-2 0-2-15,0-2-1 0,-1 2 4 0,-3 0-1 16,-2-1 3-16,-1 1-3 0,-2 0 0 0,0-1-3 15,-2-2-4-15,-2 1 13 0,-1 0-1 0,2-3 7 16,-5 1-8-16,2-3 2 0,3 1-5 0,-1-3 3 0,2-1 1 16,-3 0-4-16,-3-1 4 0,-3 1-3 0,7 0 4 15,-2-4-12-15,1 1-5 0,4-2-4 0,-3 0-19 16,3-1-108-16,0 3-79 0,0 1-7 0,-2 1-187 16</inkml:trace>
  <inkml:trace contextRef="#ctx0" brushRef="#br1" timeOffset="160161.31">20638 10646 217 0,'1'-2'-97'0,"-1"2"62"0,1-1 87 0,-5-1-4 0,6 1-14 0,-2 1 17 0,0 0-16 0,0 0 16 0,0 0-15 0,0-1-4 15,0 0 5-15,4-17-4 0,3 14-7 0,-2-1 18 16,4 0-12-16,-4 0 13 0,1 1-19 0,0-1-9 16,1 2 5-16,-2 0-9 0,1 0-9 0,0 2 10 15,-2 0-4-15,1 1 9 0,-1-1 8 0,0 2 7 0,-4-1 1 16,0 0 2-16,0 0-18 0,0 0 12 0,0 0-2 15,0 0 7-15,0 0 3 0,0 0-5 0,0 0 7 16,0 0-5-16,0 0-2 0,0 0 8 0,0 0-12 0,0 0 13 16,0 0-1-16,0 0-18 0,0 0 5 0,0 0-11 15,0 0-16-15,0 0 9 0,0 0-11 0,0 0 11 16,0 0 0-16,0 0-3 0,0 0 2 0,0 0-3 16,0 0 1-16,0 0-2 0,-1 0 2 0,1 0-1 15,-2 1 14-15,1 0-12 0,0 0 8 0,0 0-11 16,0 0-5-16,0 0 10 0,-20 23-8 0,17-18 11 0,1 1 2 15,-1-1-8-15,-2 0 7 0,4-1-9 16,-3 1-6-16,2 1 6 0,-1-1-7 0,2 1 6 16,-2-1-5-16,3 0 4 0,1 2 1 0,-6-3 1 0,0 1 0 0,6 1-6 15,-4-3-1-15,2 2-2 0,1 2 5 0,-4 0 0 16,3 2-2-16,1 2 0 0,1-3 0 0,0 1 3 16,1 1-4-16,-2-1 1 0,1 5-2 0,-1 2 5 15,0-3 3-15,-1 1-3 0,1-2-12 0,-4 0 16 16,2 2-13-16,3 2 14 0,-5-2-6 0,2-1 0 15,3 1 8-15,0 0-8 0,3-1-3 0,-3 0 1 16,-1 1-2-16,0 1 3 0,-6-1 6 0,5 3-6 0,2-2 5 16,0 1-6-16,0 0 8 0,1-1-12 0,-2 0 2 15,-3 0-5-15,4 1 13 0,-2 2-3 16,0-2 1-16,2 2-4 0,-3 0 8 0,3 3-10 0,-1 3 7 0,-1 1-9 16,2 0 2-16,0 0 1 0,0 3 1 0,0-3 0 15,0 3 9-15,-1 2-12 0,4 1 3 0,1-1-3 16,-4 0 9-16,4-2-6 15,-5-4 1-15,1-1-2 0,2 4 5 0,-2-4-2 0,-1-1-1 0,0 3-1 16,2-3-1-16,2-1 1 0,3 3 0 16,-2-2 2-16,-3-1-7 0,1-1 7 0,-1 0-2 0,5 0 3 15,0 0 1-15,-4-1-3 0,3 1 1 0,-5 0 0 16,0-1 10-16,4 4-18 0,1-4 12 0,-5 2-14 0,2 3 14 16,0-1-5-16,-2 1-1 0,4 0 0 0,-5-3 0 0,1 3 0 15,-3-3 3-15,3 0-2 0,3 0-1 0,-3-2 1 16,2 0 0-16,-3-1 1 0,0-1 1 0,1 0-2 15,1 1 1-15,1-2-1 0,0 1-6 0,2-3 6 16,-4 2-2-16,0-4 5 0,3 3 3 0,-3-3-7 16,2 0-3-16,-2 0 0 0,0-3 8 0,0 1 1 0,-5-4 7 15,4 2-6-15,1 0 0 0,-3-1-8 0,3 1-3 16,-1 0-1-16,-5-4 6 0,3 1 1 0,2-3 5 16,-1 0-5-16,2 2-2 0,2-1 3 0,-2 1 1 0,0-2 3 31,0-3-4-31,0 0-1 0,0 0 0 0,0 0 1 0,0 0 3 0,0 1-1 15,0-1-4-15,0 0 3 0,0 0 4 16,0 0-6-16,0 0 6 0,0 0-7 0,-6 0-4 0,5-1 7 16,0-1-8-16,1 1 8 0,0 1-4 0,0 0-2 15,0 0 5-15,0 0-5 0,0 0-2 0,-1 0-8 16,0 0-9-16,1 0 1 0,-2 0-33 0,1 0-38 0,0 0-34 16,0 0-4-16,0-1-112 0</inkml:trace>
  <inkml:trace contextRef="#ctx0" brushRef="#br1" timeOffset="160620.9">20285 11727 813 0,'-7'-16'134'0,"2"4"-73"0,2 2-8 0,3 5 20 0,-2-2-12 0,4 4-29 0,-1-1 4 0,4 0-14 0,-1 3-18 0,2-2 2 16,1 1-16-16,-3-1 11 0,2 1-1 0,3 2-7 16,-1 0 16-16,2 0-13 0,-1 2 7 0,0-3 1 15,-1 3-7-15,0 0 4 0,3 1-2 0,-2 5 4 16,1 0 3-16,1 2-3 0,0 0-13 0,-1 3 16 16,1 0-6-16,-1 1 12 0,1 0-8 0,-1 1 0 0,0-1 3 15,-2 1-4-15,1 1-10 0,-1-1 12 0,0-1-8 16,4 1 10-16,-4 1-9 0,-3 0 5 0,0-1-2 15,2-1 4-15,0-1-9 0,-1-1 7 0,2 0-4 16,-2-1 6-16,1-3-8 0,-4-2-38 0,4 0-20 0,-4-3-7 16,2-2-53-16,0 2-6 0,-1-3-39 0,2-2 9 15,1-2-106-15</inkml:trace>
  <inkml:trace contextRef="#ctx0" brushRef="#br1" timeOffset="160874.76">20760 11663 1290 0,'0'0'114'0,"0"0"-36"0,0 0-4 0,0 0-14 0,0-1-34 15,0 0-23-15,0 0 1 0,0 1-9 0,2 0-10 0,-2 0 12 16,13 2 4-16,-10 3 1 0,-2 3-6 0,2-1 2 16,-2-3-3-16,2 2 4 0,-3 0-5 0,0 4 4 15,0 1-2-15,0 1 15 0,0-2 109 16,-3 2-179-16,0 1 72 0,2 0-107 0,-2 5 89 0,-2-2 3 15,0 1-5-15,2 3 6 0,-3 0 1 0,3 2-3 16,-2 1 3-16,0-1-5 0,-2 3-9 0,0-4-9 0,1-1-21 16,2-2 6-16,-1 0-50 0,3-2-44 0,-1-3-27 15,3 1-12-15,0-1-97 0</inkml:trace>
  <inkml:trace contextRef="#ctx0" brushRef="#br1" timeOffset="161397.76">21046 11870 1151 0,'4'-3'-12'0,"-4"2"-1"15,6 0-4-15,-4 1-2 0,1 2-33 0,2 0-12 16,-5 1-15-16,8-1 7 0,-4 2 11 0,4-2 42 15,-1 0 19-15,-7-2-2 0,0 0 17 0,7 2 71 16,-4-1-18-16,-3-1 33 16,0 0-42-16,0 0-10 0,0 0-9 0,8 12 1 0,-4-6-29 0,0 2-2 15,1 2-4-15,4 1 3 0,-1 0-5 16,0 4-5-16,0-1-1 0,-1 1-3 0,2 1-10 0,-1-2 24 16,0 1-13-16,-2 0 17 0,1 2-4 0,-1-2-11 15,1 0 10-15,0-2-12 0,-3-1 5 0,2 4 11 16,0-2-7-16,-3-1 9 0,1 1 11 0,-1-2-5 0,0-1 11 15,1 1-10-15,-1-1-6 0,-1-2 10 0,1-1-11 0,-2-2 14 16,0 0 1-16,0-4-10 16,2 0 11-16,0-1-10 0,-1-1 8 0,1 0-5 0,0 0-3 0,0-3 2 15,2 1 5-15,-2-3-2 0,2-2 4 0,-3 1-4 16,1-3 5-16,0-1-10 0,-1-4 6 0,1-2-7 0,0 0 9 16,-3-1-11-16,2-1-1 0,-2-2-2 0,0-3-3 15,0 2-1-15,-1-2-6 0,0 3 4 0,1-1 1 16,-2-1-7-16,1 0 0 0,1-1-2 0,0 3 5 0,1 1-7 31,1 1 2-31,-1 3-5 0,0 0 4 0,2 3-11 0,0 1 4 0,1 3-12 0,-1 3-10 0,1 0-15 16,0 4-41-1,0 1 11-15,-1 0-30 0,1 1-53 0,0 1-33 0,0 2-21 16,0 3-177-16</inkml:trace>
  <inkml:trace contextRef="#ctx0" brushRef="#br1" timeOffset="162095.29">21691 12077 1017 0,'0'-6'63'0,"0"3"-31"0,0 3-9 0,0 0-5 0,0-1-19 0,0 0 4 0,0 0-6 0,0 0 2 0,0 0-31 0,0 0 8 0,0 0 1 15,0 0 4-15,0-1 18 0,1-27 3 0,-2 23 9 16,0 0-3-16,-2 2 10 0,0 0 17 0,2 1-12 15,-3-1 13-15,2 1-7 0,-1 0-24 0,-1 1 11 16,0-1-16-16,0 0-6 0,2 1 15 0,2 2-16 0,0 0 15 16,0 0-7-16,-1 0-3 0,0 0 7 0,1 0-8 15,-1-1-12-15,-1 1 21 0,-26-8-9 0,22 8 14 16,-1 0-3-16,2 1 2 0,-2 1 2 0,0 1-1 16,4 1 2-16,-3 0-13 0,-3 1-1 0,8 1-4 15,-7 1 9-15,2 1-7 0,5 2 10 0,-1 0-11 16,-1 4-5-16,0-3 11 0,-1 3-12 0,1 2 13 0,1 1-6 15,1 1 5-15,-2-3 2 0,1 1 0 16,-1-1-1-16,0 1-4 0,5 2-4 0,-4-5 1 0,5 1 9 16,1-2-2-16,-3-2 15 0,4 0-15 0,-3-2-10 0,2-2 18 15,0-1-10-15,0-2 18 0,1-1 11 0,1-1-12 16,1-1 9-16,4-1-10 0,0-1 12 0,0-1-19 16,-1-3 13-16,-1 1-14 0,3-2 4 0,-4-3-2 15,1 1-5-15,0-4 4 0,-1 2-10 0,1-1 13 16,-2-2-7-16,1 1 12 0,1-2-8 0,-4 0-9 15,1 4-1-15,-1-1-1 0,-2 5-7 0,0-1 11 16,1 0-3-16,-2 6 5 0,2-1-3 0,-3 4 4 16,-1-1 2-16,0 0-1 0,0 0-7 0,0 0 8 0,0 0-7 15,8 12 9-15,-8-9-12 0,1 4 4 0,1-1-2 16,2 2 5-16,-2 2 0 0,1-3-7 0,2 2 9 16,-3 0-8-16,3 1 1 0,-2-2-1 0,2-1 0 0,-2-2 1 15,2 1 6-15,1-1-3 0,-1 0-6 0,3-1 3 16,-5-1-4-16,3 0-24 0,0 0-18 0,-1-1-5 15,2-2-72-15,1 0-59 0,2 0-60 0,0 0 0 16,1 0-150-16</inkml:trace>
  <inkml:trace contextRef="#ctx0" brushRef="#br1" timeOffset="162347.94">21970 12127 1284 0,'-5'-9'70'0,"3"5"13"0,-3-3-32 0,1 5-20 0,4 1-20 0,0 1 8 0,0 0-19 0,0 0-7 0,0 0-1 0,0-2-2 0,4 4-9 0,0 0 14 16,-1 0-6-16,-1 2 10 0,0-2 3 0,2 1-2 15,-1 2 7-15,-3-1-7 0,7 3 4 0,-7 1 6 16,6 2-8-16,-4-3 7 0,-1 3 0 0,4 2-7 16,-2 0 8-16,3 3-8 0,2-1 2 0,-2-2-6 0,2 0 2 15,-1 0-2-15,-2-1 12 0,4-1-7 0,-2-1 0 16,2-2-3-16,-1-1-4 0,-1-3 0 0,1 0-12 15,-1-3 5 1,2 1-33-16,-1-2-61 0,1-2-47 0,1 0-8 0,-1-2-145 0</inkml:trace>
  <inkml:trace contextRef="#ctx0" brushRef="#br1" timeOffset="162490.07">22094 11951 1593 0,'-6'-5'69'0,"-2"1"-26"0,-1 3 6 15,0 3-40-15,0 2-2 0,1 4-9 16,1 0-10-16,5 1-3 0,-1 1-57 0,5 1 22 0,-2-2-150 0,1-1-100 16</inkml:trace>
  <inkml:trace contextRef="#ctx0" brushRef="#br1" timeOffset="163267.51">20597 12349 291 0,'4'-6'88'15,"-2"2"-30"-15,6 1-50 0,-8-2 5 0,5 4-13 0,2 2-30 0,1-1-55 0,4 2 10 0,-6-1-113 0</inkml:trace>
  <inkml:trace contextRef="#ctx0" brushRef="#br1" timeOffset="163434.22">20639 12334 409 0,'0'0'109'0,"0"0"-13"16,-7-3-2-16,1 1-9 0,6 2-51 0,0 0-10 16,0 0-16-16,-7 0 9 0,4 0-13 0,4 1-3 0,-2-1 5 15,2 1-6-15,-1-1-12 16,0 0 14-16,0 0-9 0,0 0 11 0,0 0 3 0,0 0-5 0,0 0 5 16,0 0-9-16,0 0-22 0,0 0 11 0,0 0-23 15,5 6 15-15,1-6-36 0,-6 0-100 16</inkml:trace>
  <inkml:trace contextRef="#ctx0" brushRef="#br1" timeOffset="164033.24">20595 12361 723 0,'-5'-5'116'0,"1"0"-36"15,0-2-17-15,1 3 26 0,1 0-32 0,2 4-39 16,0 0 5-16,0 0-20 0,0 0-12 0,0 0 13 15,0 0-12-15,0 0 13 0,0 0-3 0,0 0-2 16,1 0 5-16,0 0-7 0,-1 0-12 0,2 0 44 16,-1 0-4-16,-1 0 19 0,8-8 4 0,-8 8-18 0,0 0 5 0,0 0-10 0,0 0-9 0,0 0-5 15,3 5-5-15,-1-1 2 0,3 0-2 0,0 3-5 16,-5-2 3-16,4 2-4 0,-3 0-1 0,2 0-4 0,0 2 1 16,-5 1 0-1,3 2 5-15,-1-1 0 0,0 1 1 16,3 1-2-16,-2 0-14 0,2 2 19 0,0 1-11 15,-3 0 14-15,-1 0-1 0,0 1-2 0,0 3 5 16,-2-2-6-16,3 2 0 0,0 1 11 0,0-1-5 0,4 1 6 16,-2-1 0-16,-2-2-14 0,3 2 8 0,-3 0-11 15,2-1 0-15,0 3 5 0,-2-1-9 0,0 2 8 16,0-2 0-16,1-1-2 0,-1-1 10 0,5-1-10 16,-1 2-3-16,0-2 3 0,-1 0-2 0,-3-2 7 15,0 0 4-15,0-2-6 0,0 2 2 0,0-1-3 16,-3 0 14-16,1 0-14 0,4 2 8 0,-2-4-11 0,1 2 3 15,-1-3 0-15,0-4 0 0,-1 2 2 0,-3-1 6 16,4-2-11-16,-1 1 5 0,1-2-6 0,0-1-1 0,0 0 6 16,1 0-5-16,-2-1 6 0,2 0-2 0,-2-1-3 15,-2 2 1-15,1-2-2 0,1 0 2 0,1 0 2 16,-1-1 0-16,0 0-1 0,-1 0-12 0,-1-1 11 16,3 2-4-16,0-1 7 0,2 0-5 0,-2-1 4 15,0-1-1-15,0 0 0 0,0 0-7 0,0 0 9 16,0 0-1-16,0 0 6 0,0 0-3 0,0 0-3 15,0 0 3-15,0 0-2 0,0 0 2 0,0 0-6 16,0 0-2-16,0 0 0 0,0 0 3 0,0 0 1 16,0 0-3-16,0 0 1 0,0 0-2 0,0 0-1 15,0-1-1-15,0 0 3 0,0 0-23 0,0 0-19 16,0 0-3-16,0 0-61 0,0 0-70 0,12-13-70 16,-4 13-7-16,1 1-254 0</inkml:trace>
  <inkml:trace contextRef="#ctx0" brushRef="#br1" timeOffset="171820.11">14450 10965 297 0,'-8'-2'114'0,"1"-2"-19"0,4 1-28 0,-4-2-4 0,6 1-44 0,-2 2 2 0,-1-2-21 0,2 4 14 0,-2-2-2 0,4 2-7 15,0 0 11-15,0 0-14 0,0 0-14 0,0 0 20 16,0 0-14-16,0 0 18 0,0 0-2 0,0 0 18 16,0-1 4-16,0 1 0 0,0-1-23 0,0 1 20 15,0-1-11-15,0 1 17 0,6-6 7 0,0 10 0 16,0 1 5-16,1 0-6 0,-1-2-24 15,5 3 15-15,-5-2-17 0,5 1 18 0,6 0-12 16,-6-1 1-16,5 2 5 0,1-1-4 0,0 2-17 16,7-2 13-16,1 1-9 0,-2 0 13 15,-1-1-7-15,2 1-7 0,2 1 0 0,-1 1-3 16,2 1 6-16,1 1-14 0,-3 0-1 0,7 2-7 0,6 1 7 0,-3 2 3 16,4-2 3-1,-3 1-3-15,-5-1-7 0,6 2 7 0,0 0-7 0,-1-1 8 16,3 3 4-16,0-2-3 0,-2 1 9 0,6-1-8 0,2 1-1 15,3-2 1-15,1 0-4 16,1 0 2-16,-1-2 1 0,-3 3 3 0,-1 1 4 16,4 0-1-16,-1 0-8 0,-1-1 16 0,-1-2-12 15,4-1 15-15,-2-1 6 0,3 1 0 0,1 1 12 16,-5 0-8-16,1 4-8 0,0-2 0 0,1 0-10 16,2 0 6-16,5 1-17 0,-3-2 0 0,2 2 1 15,-4-2 1-15,-1 2-3 0,-1 0 7 0,0 0-5 16,0 1 7-16,-1-2-7 0,-1 0-1 0,-1-1 0 0,-4 1 0 15,0 2-6-15,-2 1 10 0,0 3-4 0,3-4 8 16,1 1 1-16,0-4-6 0,2-1 5 0,0 0-6 16,-1 0-3-16,1-1 7 0,-5 1-6 0,-2 1 8 15,2-1-5-15,1 1 1 16,-2 0 4-16,2 1-3 0,-4-3-4 0,4 2 0 0,4-2-3 0,-3-1 2 16,-1 2-3-1,-2-1 3-15,-6 2 1 0,4 0 1 0,0-4-10 0,-2 2 14 0,0 0-10 16,0 2 13-1,-5-2-9-15,8 1 0 0,-3-4 1 0,3 2-1 16,2 2-2-16,-6-2 3 0,0 3-1 0,0 0 1 16,0 1 3-16,4 0-5 0,-4-1 4 0,0-2-5 15,-1 0-3-15,0-1 9 0,2 1-5 0,-3 1 6 16,1 0-4-16,0 1-1 0,-3 0 3 0,-1 2-3 16,-1 0-2-16,1 0 1 0,4 1-5 0,-5-1 6 0,0 0 3 0,-1-2-1 0,-4 1 3 15,5-2-4-15,2 1-8 0,1-2 9 16,1 2-2-16,-2-1 7 0,-1 1-7 0,-1 0 0 15,-1 1-2-15,0-1 2 0,1 1-7 0,4 1 10 16,-2-3 0-16,1 2 4 0,-4-3-12 16,-3 0 5-16,-1-3-1 0,1 0 4 0,5 2 8 15,-1 0-14-15,2 0 5 0,-5-2-6 0,0 0 8 0,0 0-2 16,3 0 3-16,-1 0-2 0,3 0 2 0,2 0-1 31,-5 0 0-31,6 1 1 0,-3-2-2 0,3 0 0 0,0-1-3 0,-2 2 2 0,-1-1-6 0,-5-1 8 16,0-1-7-16,-3 0 8 0,-1-1-1 0,1 1-4 31,-3-1 8-31,3 0-7 0,-1 0 5 0,3-2-1 16,-1 2 1-16,-4 1-1 0,2-2 1 0,3 3-6 15,-4-1 0-15,3 0-2 0,1 1 5 0,1-2-3 16,-1 2-6-16,1-1 2 16,-1 0 6-16,-3 1-1 0,1 3 9 0,-1-2-10 15,-1 0-12-15,1 2 15 0,-4-5-4 0,2 3 9 16,-2-1-3-16,-3 3-2 0,3-5 2 0,-3 2-2 15,-4 0-3-15,2-2 9 0,-4 2 1 0,-1-2 2 16,3 0-5-16,-3-1-1 0,-1-1-6 0,1-3 5 16,-5 1 0-16,4 0-5 0,-1 0 4 0,2 1-4 15,-3-1 1-15,0 0 0 0,2-1-1 0,1-2 2 16,-3 1 9-16,0 0-14 0,0-3 4 0,-4 1-6 16,4 3 4-16,-2-2-4 0,0 3-6 0,1-1 3 15,-4 0 0-15,0 0-26 0,0 0-4 0,0 0-13 16,0 0-43-16,0 0-109 0,0 0-78 0</inkml:trace>
  <inkml:trace contextRef="#ctx0" brushRef="#br1" timeOffset="172452.11">18156 11924 504 0,'-1'-9'78'0,"-1"0"64"0,0 1 82 0,-1 2-187 0,2 1-2 0,1 5-16 0,0 0-19 15,0 0 8-15,-2 0-18 0,1 0-2 0,0 0 7 0,0 0-6 0,0 0 4 0,0 0 25 16,1 0 5-16,-1 0 12 0,-1 0 38 16,1 0-26-16,0 0 6 0,0 0-16 0,0 0-21 0,0 0 14 15,-4 1-8-15,10 2 10 16,3 2-18-16,0 2-5 16,2 0-4-16,3 3 3 0,-1 0 0 0,3 2-13 0,0 2 2 0,-2 0-6 0,-1 0 15 15,-1 0-8 1,-1 0 2-16,1-1-5 0,-2 1-3 0,-3-2 8 0,-1 1-9 0,-2 1 9 15,-1-1-4-15,-2 1-1 16,-6-1 5-16,-3 1-5 0,0 2-9 0,0-1 22 16,-4 1-9-16,-2-1 14 0,-1-1 2 0,-3-1-7 0,-2-1 7 0,1 1-8 15,1-1-9-15,-2-1 14 16,-2 2-2-16,2-2 8 0,1-1-16 0,1 0 2 16,2 0-7-16,3 3 5 0,-6-2-5 15,5 0 4-15,2 0-13 0,-1-1 7 0,1 1-42 0,1 1-87 16,-2-1-60-16,-1-1-16 0,3 2-186 0</inkml:trace>
  <inkml:trace contextRef="#ctx0" brushRef="#br1" timeOffset="173157.49">16558 12685 322 0,'-1'-6'36'0,"-3"-1"35"0,-1 1-19 16,2-1 22-16,-1 2 3 0,3 2 8 0,1-1-4 0,1 1-2 0,2 1-11 0,-2-1 9 0,0 1-10 15,-1 2-11-15,0 0-4 0,1 0-4 0,0 0-26 16,17-1-7-16,-14 2-12 0,4 4 5 16,0 0-8-16,0 3-7 0,4 2 7 0,2 3-8 0,1 1-2 15,-4 2 13-15,0 4-12 0,0 1 12 16,1 2 2-16,2 2-5 0,1 2 11 0,-1 1-11 0,-1-1-19 15,-3 0 24-15,2 1-16 0,-3-1 20 0,0-1-5 16,-1-1-3-16,-1-2 7 0,-3-5-8 0,1 0-3 16,0-3 17-16,-2-2-1 0,1-3 10 15,0-1 5-15,-3-5 12 0,3 1 7 0,-1-5 2 16,-3 0 12-16,0 0 32 0,0 0-5 0,8-16 15 16,-5 5-38-16,-1-5-6 0,1-4-10 0,-1-2 8 15,1-2-11-15,1-4-11 0,-2 1-5 0,1-5 0 16,1-4-10-16,3-2-12 0,-4 1 1 0,2 1-3 15,-2 5 1-15,0 4-7 0,1 1 1 16,-1 6-3-16,1 0 2 0,-2 5-2 0,1 3-1 16,0 1-3-16,-1 0-4 0,1 4-10 0,1 0-39 0,-2 3 11 15,3 3-24-15,-2 1-35 0,3 2-1 16,-2 3-20-16,1 0-32 0,2 2-16 0,0 1-49 0,-1 3 10 16,4 1-90-16</inkml:trace>
  <inkml:trace contextRef="#ctx0" brushRef="#br1" timeOffset="173677.1">17112 13055 926 0,'0'2'73'0,"-5"-4"90"0,5 2-82 0,2-3-19 0,-2 1-13 0,8 3 1 0,-1-1-29 15,0-2 5-15,3 0 0 0,-1-2 1 0,-1-1-5 16,-3-2-14-16,2 0-3 0,4 0-1 0,-4 0 9 15,3 0-6-15,-3-3 6 0,-4-2-7 16,2 1-6-16,0 0 13 0,-2 1-3 0,3-4 7 16,-3 0-1-16,2-3-13 0,1-1 2 0,-3 3-5 15,1-1 3-15,-3 0-8 0,-2 0 2 0,0 0-6 0,-5 4 2 16,1 1-4-16,0 2-3 0,0 3-1 16,1 2-15-16,1 2 21 0,-2 0-12 0,1 2 13 0,-3 1-12 15,2 1 4-15,1 3 3 0,-4-1-2 16,7 2-2-16,-5 2 9 0,0 0-4 0,4 2 6 0,1 0 2 15,1 1-3-15,5 0 2 0,1 0-3 0,-2-1-2 16,5-2 21-16,-1 1-7 16,2-3 13-16,4-1-6 0,-2 0-2 0,4-1 10 0,-4-2-8 15,2 1-1-15,-1-3 6 0,0-1-8 0,0 0 8 0,-1-1-5 0,1 0-8 16,-3-1 6-16,-1 0-7 16,-1-1-2-16,0 3 9 0,-4-1-16 0,1 2 12 15,-1 1-19-15,-4 0-6 16,2 2 7-16,-1 2-5 0,0 0 18 0,-1 4-7 0,-1 2-1 0,-3 1-2 15,1 1 13-15,-1 3 1 16,1 0 6-16,1 1-6 0,0 2 2 0,1 1-1 16,0 0-1-16,0 1 1 0,-1-1 7 0,2-2-7 15,-1-3 6-15,0-1-7 0,1-1 10 0,0-2-10 16,1-1 4-16,2-4-5 0,-2-1 14 0,1-2-4 16,1-2 0-16,2 1-3 0,-2-2-22 0,2-1-54 0,2-3-38 0,-2-3-8 15,5 0-121-15</inkml:trace>
  <inkml:trace contextRef="#ctx0" brushRef="#br1" timeOffset="175771.96">17609 13034 113 0,'6'-4'16'0,"-3"0"93"0,1 1 25 0,-1 1-53 0,-3 2-46 0,0 0-18 0,0 0-23 0,2 2 10 0,1 2-3 0,-1-1-20 0,0 1-12 0,-1-1-9 16,6 2-54-16,-3-1-21 0,-3 0 30 0</inkml:trace>
  <inkml:trace contextRef="#ctx0" brushRef="#br1" timeOffset="179531.23">17542 13159 299 0,'3'-8'50'0,"-3"1"19"0,0 0 29 0,0 2-47 0,5 1-10 0,-5 1-21 0,1 0-18 15,-3-2 8-15,1 0 9 0,3 2 0 0,0-3 22 16,2 2-14-16,-2-3 24 0,-2 3 30 0,1-1-8 15,0 2 18-15,3-1-16 0,-1 1-19 0,-2 2-5 16,-1 1-3-16,0 0-35 0,0 0-4 0,1 0-15 16,0 0 9-16,1 0 4 0,-2 0-12 0,1 0 8 15,0 1-11-15,15 15-6 0,-16-10 16 0,-1 5-13 16,1-3 14-16,-1 1 5 0,2 1-7 0,0 0 14 16,1 4-12-16,2 0 12 0,-4 0-11 15,0 1-1-15,0 0-3 0,-3 1 8 0,3 1-2 16,-4 2 4-16,4 0-4 0,2 2-11 0,-2-2 11 15,3 1-12-15,-3-2 12 0,0 2 3 0,-1-2-6 16,-1 0 9-16,3 0-11 0,-4-3-4 0,2 0 10 16,-1 0-2-16,0-3 7 0,2 2-2 0,-2-3-7 15,2-2 5-15,-1-5-6 0,1-4 5 0,0 0 9 16,0 0 2-16,0 0 4 0,0 0 9 0,0 4 11 16,-1-6-3-16,-1-4 6 0,2-1-19 0,2-2-10 15,-5-2-4-15,1 0 0 0,2-1 1 0,2-4-6 16,-4-2 2-16,0 0-5 0,1 0-4 0,-6-2 7 15,6 2-3-15,1-1 7 16,-3 1-7-16,2 1-4 0,1-1 0 0,-2 0 0 16,3 0 8-16,-1 2-12 0,-2 1 4 0,1 1-6 15,1 0 3-15,2 0 4 0,-2 1-1 0,0 1 2 16,-2 0 4-16,-2-1-10 0,7 3-2 0,-2 1-3 0,-1 0 14 16,1 0-4-16,-3 0 9 0,2 1-10 15,-3 2-18-15,3 1 24 0,4 0-17 0,-7 0 20 16,2 3-4-16,-2 1-12 0,3 1 9 0,0 0-13 15,0 0-1-15,0 0 4 0,0 0-11 0,0 0 9 16,-12 10 0-16,11-3-4 0,-3 2 10 0,-5 1-10 16,3 1 14-16,-1 1-3 0,-3 2 6 0,2 0-6 15,0 0-5-15,-2-1 8 0,5 0-7 0,1 2 7 16,-1 0-21-16,4-2-55 0,-1 1-58 0,2-1 3 16,-3-1-124-16</inkml:trace>
  <inkml:trace contextRef="#ctx0" brushRef="#br1" timeOffset="179737.22">17380 13605 1037 0,'0'0'183'0,"0"0"-98"0,0 0-4 0,0 0-1 0,0 0-54 0,0 0-12 0,0 0 0 0,11 1-3 0,-2-4 2 0,2-1-23 0,4-1-2 0,2-2-7 15,2-1 2-15,5-2 17 16,-2-1-10-16,6 0 10 0,-1-1-1 0,-2 2-31 0,2 2 0 15,2 0-16-15,-1 2-31 0,-1 3-24 0,2 0-39 16,-4 4 7-16,2 2-77 0</inkml:trace>
  <inkml:trace contextRef="#ctx0" brushRef="#br1" timeOffset="180183.78">22620 12308 402 0,'-16'-7'399'0,"-1"1"-159"0,-3 2-248 16,-1 3 4-16,-4 2-11 0,-4 0 4 0,0 1-20 0,-3 1 4 0,3 0-70 0,1 1-25 15,-4 1-10-15,-1-2-4 0,2-2 21 0</inkml:trace>
  <inkml:trace contextRef="#ctx0" brushRef="#br1" timeOffset="181194.23">21901 12125 296 0,'-13'-8'52'0,"10"5"-18"0,-1-3-1 0,6 4 14 0,3 1 7 0,-5-2-18 0,9 3 11 0,-9-1-16 0,5-2-23 16,-1 3 29-16,2 0-25 0,-2 1 28 0,-3-1-15 0,-1 0-11 15,0 0 14-15,0 0-12 0,1 0 4 0,0 0 14 16,1 0-16-16,-2 0 15 0,1 0-7 0,0 0 4 16,0 0 15-16,0 0-9 0,0 0-7 0,0 0-9 15,1 0-15-15,-1 0 9 0,-1 0 1 0,1 0-4 16,0 0 6-16,0 0-8 0,27 11-6 0,-26-6 10 15,-2 0-5-15,1 2 7 0,0-1-7 0,-1 1 0 16,2 4 6-16,1-1-5 16,-3 0-13-16,2 2 21 0,2 2-19 0,3 0 20 0,2 2-10 0,0 2 1 15,-1-2 2-15,0 4-1 0,0-1-4 0,-1 0-4 16,2 4-4 0,-1-2-1-16,0 3 4 0,-1-1-1 0,-2-1 12 15,-1-1-11-15,0 0 1 0,-2 0-1 0,0 0-2 16,-2 1 2-16,0 1 11 0,-1-3-13 0,-1 1 6 0,1 0-7 0,-4-1 13 15,1-2-6-15,-3-2 0 0,1-3-2 0,-2-2 9 16,2-3-2 0,-2 1 1-16,0-4-2 0,3-1 1 0,-1-1 1 15,3-2 5-15,3-1-2 0,0 0 16 0,-8-5-11 0,4-1 7 0,4-2-8 16,-1-3 3-16,2 0 2 0,1-3-5 16,0-3 4-16,3 2-6 0,-1-6-6 0,0 0 4 15,0 0-4-15,-3-2 0 0,2 1-10 0,-3-1-1 0,0 2-2 16,0 1 11-16,-1 0-9 15,3-1 2-15,1-1-6 0,-3 0 1 0,1 1 5 0,0 1-4 16,0-1 3-16,4 0 2 0,-3-1-3 16,2 0 2-16,-1-1-4 0,0 2-11 0,-2 3 14 0,3-1-2 0,-4 2 5 15,2 4-8-15,0-1 3 0,-2 3-3 0,1 0 5 16,1 0-2-16,0 4-1 0,0-1-2 0,-2 3 1 16,0-1 4-16,1-1-4 15,2 3 6-15,-2 1-4 0,0 0 2 16,-1 3-5-16,0 0-14 0,0 0 8 0,0 0-15 0,0 0 15 15,-7 5 4-15,5-1-2 0,-1 2-13 0,-1 0 19 16,0 1-4-16,-2 5 7 0,-2-2-4 0,1 5-3 0,2 3-1 0,1 1 1 0,-3-1 2 0,-1 0 5 16,-1 0-2-16,-1-2 3 0,5 4 5 0,-1-2-8 15,-3-2 5 1,2-2-6-16,2 1 4 0,1-1-1 0,4-1-6 16,1-1 3-16,-5-2 6 0,4-2-7 0,0-1-6 0,-1-2-7 15,1 0-51-15,4-1-72 0,-1-2-49 0,6 0-8 16,4 1-136-16</inkml:trace>
  <inkml:trace contextRef="#ctx0" brushRef="#br1" timeOffset="181352.03">21888 12662 642 0,'-14'1'102'0,"7"1"51"0,3 1 47 0,0 1-76 0,-2 2-15 0,5-1-33 0,-1 0-17 0,2 0 8 0,2-1-5 0,5-2-17 0,5 2-6 0,5-1-3 15,4-1-22-15,8 1-23 0,-2-3-21 0,5-1 2 16,4-2-24-16,1-1-23 0,5 0 3 0,-1 0-17 16,1 1-35-16,0 0-77 0</inkml:trace>
  <inkml:trace contextRef="#ctx0" brushRef="#br1" timeOffset="200546.59">18653 12382 296 0,'0'-6'102'0,"0"1"-44"0,0 0-56 0,1 1-2 0,2-1-31 0,0 0-13 0,3-1-22 0,2-1 12 15,-3-2 2-15,3-1 31 0,0 0 21 0,3-1-7 16,-2-1 13-16,3 0 73 0,0-2-13 0,-3-2 37 15,0-1-6-15,2 2-20 0,1-2 1 0,0 2-10 0,2-1-30 16,-4-3 8-16,3 3-10 0,0-3 11 0,6 3-15 0,2 0-13 0,-2 0 0 16,2 3-4-16,-1-4-15 15,2 1 10-15,0-1-10 0,-3 0 13 0,-2 0 1 0,1-3-10 0,3 2 9 16,-5-1-9-16,3 0 0 0,-1 1 9 0,-1-2-1 16,0 3 4-16,2-2 6 0,-3 0 6 0,1 0 5 15,3-4-3-15,-3 3-16 0,4-1 15 16,-2 0-15-16,0 2 17 0,0-4-7 0,-1 5-8 15,5-1 2-15,-4-2-6 0,4 3-12 0,0-2 9 0,-2 1-1 0,-4 1 4 16,0 1-7-16,0 0 0 16,-3 1-8-16,2 1 4 0,-1 1-7 0,0 1 7 15,-1 0-4-15,0-1 4 0,2 1 0 0,-2-2 1 16,3 2 4-16,3 0-4 0,-4-2-5 0,4 1 6 0,-1-2-2 16,-3 0 6-16,8 4 2 0,-3-2-5 0,0-2 1 15,7 1-3-15,-2-1-6 0,0 0 14 0,-1 3-10 0,-2-1 12 16,-4 0-11-16,-1-1 7 0,-2 0 6 0,-1 0-3 0,1-2-11 0,-4 1 18 15,1-1-4 1,-3-1 9-16,0 1-10 0,3 0-4 0,-1-1-2 16,1 2 1-16,4 0-13 0,-5-1 14 0,2 0-15 15,2-1 15-15,0-2-10 0,-2-1 1 0,4 3 6 0,-1-2-4 16,-2 3 1-16,2 2 1 0,-1-1-7 0,0 1 5 16,2 1 1-16,-1 0-1 0,-1 1 10 0,0 1-10 15,0 0-7-15,-1 3 8 0,-2 2-7 0,0 0 9 16,-3 0-4-16,1 0 0 0,1 1 3 0,-3 0-2 15,0 0 4-15,-1 2-6 0,-1-1 3 0,-2 2-4 16,4-1 5-16,-2 1-6 0,-1-2-3 0,1 2 0 0,0 0 5 0,1 0 1 16,1 1-1-16,0 0 1 0,0 0 3 15,-2-1-6-15,1 1 5 0,2 0-6 0,-1 0 2 0,-4-1 1 0,3 1-4 0,-7 1 4 16,6 0 3 0,-4 1-3-16,-3 0 8 0,0 0-8 0,0 0 9 0,0 0-6 15,1 0-4-15,-1 0 2 0,0 0 0 0,0 0 7 0,5-4 6 0,-5 4-2 0,0 0 4 16,0 0-9-16,0 0-10 15,0 0 3-15,0 0 3 0,0 0-3 16,0 0 11-16,0 0-12 0,0 0-10 0,0 0 12 0,0 0-5 0,0 0 7 16,0 0-4-16,0 0-2 0,0 0-3 15,0 0 2-15,-1 0-9 0,-1 0-8 16,2 0-1-16,0 0-3 0,0 0-8 0,0 0-9 16,0 1-15-16,0 0 4 0,-4 16-22 0,7-11-51 0,1 0-29 0,-5 1-11 0,2 1-86 0</inkml:trace>
  <inkml:trace contextRef="#ctx0" brushRef="#br1" timeOffset="201225.05">19348 11267 903 0,'3'-11'17'0,"0"0"-4"0,-3-2 13 0,4 5-13 0,-2 1-6 0,3 2 6 0,0 4-13 0,-1-4 10 0,2 1-6 0,-3 2-2 0,3-1 7 0,1 2-4 0,-2-1 7 0,-1-2 8 0,-1 4 0 0,-3 0 5 15,0 0 22-15,0 0-15 0,0 0 9 0,1 0-13 16,0 0-4-16,0 0-8 0,1 0-8 0,-2 0 4 15,1 0-9-15,0 1-4 0,0 1-4 0,18 15 0 16,-16-10 1-16,-2 2 0 0,-1 4 2 0,3 0-3 0,-3-2-5 16,0 6 9-16,0 0-5 0,-3-1 5 0,2 5-13 15,-2-3 14-15,2 1 0 0,-1 2 3 0,-2-1-1 0,-2-2 0 16,0-2 2-16,3 1-1 0,-3 1-7 0,0-1 8 16,2 0-1-16,1-2 6 0,-2-1-6 0,2-3 12 15,1-1-8-15,0-1 9 0,3-3-17 0,1-1 16 16,-1-1-5-16,4-1 9 0,-5 0-2 15,5-1-2-15,-1-2 4 0,1 1-5 0,5-2-14 16,1-1 20-16,1-1-12 0,0-1 16 0,2 0-15 0,1 1-6 0,1-2 2 16,1-1-4-16,0 1-8 15,3-1 16-15,1 1-9 0,-2 0 13 0,3 1-12 0,2 0-2 16,1 2 5-16,-6 0-5 0,3 0-12 0,-1 1 21 16,0-1-11-16,0 2 14 0,-4 1-11 0,2 0-6 0,-3 1 3 15,-1 1-3-15,-1-2-1 0,-1 1 4 0,-4 0-12 16,-2 1 9-16,1 0-6 0,-1 0-6 0,-3-1 0 0,2-2-7 15,-4 2-18-15,-2-2-17 0,0 0-29 0,0 0 5 16,0 0-67-16,0 1-141 0</inkml:trace>
  <inkml:trace contextRef="#ctx0" brushRef="#br1" timeOffset="202351.2">18448 11216 365 0,'-5'-1'37'0,"0"-2"64"0,5 3-62 0,0 0 8 0,0 0-9 0,0 0 7 0,0-3-19 0,7 3-17 0,-6 1 6 0,2-1-11 16,-3 0-11-16,5 1 19 0,-3-1-10 0,3 0 19 16,-5 0 15-16,4 2-7 0,2 0 12 0,0 3-13 0,4-1-3 15,-4 1-1-15,4 3-11 0,-3 0 10 0,1 4 3 16,-3 2-8-16,-2-2 6 0,1 6-10 0,-1-2-5 16,1 4 6-16,1 1-6 15,0 0 5-15,0 1-1 0,-4-3-3 0,2 1 3 0,0 0-5 0,0 1-11 16,1-2 16-16,-3-1-12 0,-1-2 16 0,0-1-1 0,3-1-3 15,-2-2 7-15,0-4-8 16,-1-1 7-16,1-1 15 0,-1-3 1 0,2-1 5 16,0 0-4-16,-1-2 8 0,-1 0 2 0,0 0 0 15,0 0-13-15,11-3-1 0,-7-3-11 0,0-1 8 0,0 0-6 16,1-3-4-16,1 0 2 0,0 0-5 0,2-3-4 0,-1-1 0 16,1-1 3-16,-3-1-1 15,1-1 3-15,0 1-10 0,-2 1 4 0,0 0-7 0,0 1 2 16,0-1 1-16,-2 2-4 0,1-2 3 0,-2 2-2 0,2 1-2 15,-3 0 3-15,2 1-4 0,-1-1-6 0,0 1 6 0,0 0-8 16,2 2 9-16,-3 0 3 0,0 2-7 0,0 2 5 0,0-3-7 16,0 3 4-16,-1 1-4 0,1 4 2 0,0 0-1 15,0-1 2-15,-4-13-5 0,4 14 4 0,0 0-5 16,0 0-4-16,0 0 6 0,0 0-13 0,0 0 12 16,0 0-12-16,0 0 6 0,0 0-2 0,0 0 1 15,0 0-13-15,0 0 5 0,0 0 0 0,1 0 1 16,0 0-8-16,1 0-12 0,-1 0-8 0,-1 0-2 0,1 1-45 15,0 0-13-15,0 0-45 0,23 11 16 16,-19-12-90-16</inkml:trace>
  <inkml:trace contextRef="#ctx0" brushRef="#br1" timeOffset="203202.41">18769 11601 485 0,'4'-2'45'0,"-4"-2"-17"16,2 2 18-16,-2-2-20 0,0-1-8 0,1 0 11 0,0 0-20 0,3-1 19 0,-2 2-6 0,4 1-17 0,-4-3 16 0,1 2-19 0,-2 1 8 0,-1-2 20 0,2 2-5 0,-2-1 13 15,0 0 1-15,0 0-9 0,0-1 2 0,-3 1-4 16,3 0 0-16,-1 0-4 0,1 0-2 0,-5 0 0 15,1 1-5-15,2 0-12 0,-3 0 3 0,8 1-5 16,-3-1 6-16,0 3-9 0,-4-5-2 0,0 3-2 16,-1 1 6-16,5 1-1 0,0 0 5 0,0 0-6 0,-1 0-9 15,0 0 17-15,1 0-7 0,-1 0 12 0,-1 0 1 16,1 0-7-16,0 0 6 0,-2 0-9 0,2 1-7 0,-2 0 15 16,1 0-7-16,-25 20 11 0,25-16-5 0,-2 1-6 15,1 3 1-15,-1-1-4 0,1 1-8 0,1 1 15 16,-1 0-12-16,2 2 13 0,0 0-12 0,0-1 7 15,1 1 4-15,-1 0-3 0,1-1-16 0,0-2 15 16,-1 1-1-16,1-1 7 0,1-2-4 0,1 3-2 16,0-3 2-16,2 0-1 0,-2 1 2 0,0-4 4 15,2 0-7-15,-4-4 8 0,3 0-5 0,2-2 5 0,-3 1 0 16,4 0 0-16,0-2-12 0,-3 1 11 16,5-2-10-16,-3-2 11 0,4-1-6 0,-3-1-2 0,0 0 2 15,-6-3-4-15,6 3-10 0,-1 1 11 0,-1-4-10 16,1 5 10-16,-4-3-12 0,1 1 8 15,2 3 0-15,2 2 0 0,0 2-15 0,-6 1 12 16,0 0-10-16,0 0 11 0,0 0-2 0,0 0-3 0,0 0 3 16,9 13-4-16,-5-5 11 0,-4-1-7 0,1 3 1 15,-1-2-4-15,-1 1 15 0,6 0-9 0,-2 1 8 0,2 1-10 16,2-3-3-16,-6-1 12 0,1-2-1 0,-2-4 7 16,-1 2-5-16,1 0-1 0,0-2-2 0,7 1 0 15,-3-2-4-15,1-2-16 0,3 0-15 0,-6-2 1 16,3-1-42-16,-1 1-66 0,2-3-51 0,1-1-8 0,1 1-138 15</inkml:trace>
  <inkml:trace contextRef="#ctx0" brushRef="#br1" timeOffset="203392.15">18973 11499 644 0,'-4'-3'105'0,"1"3"-34"0,-1-1 3 0,1 1-4 0,-2 2-27 0,-3 0 4 0,2 1-17 0,2 1 13 0,-3-1-28 0,7 2-7 16,-4 0 3-16,4-1-5 0,0 2-6 0,-1-1 1 15,1 1-5-15,2-1 4 0,0 0 6 0,0 0-6 0,0 2 4 16,-1-1-4-16,3 2-2 0,0-1 3 16,4 0-2-16,-3 1 2 0,0-3-1 0,-1 1-7 15,3 0-2-15,-3 0-7 0,3 1-28 0,-2-3-10 0,0 2-18 0,0-1 6 16,-1-3-34-16,1-1-40 16,-2-1-36-16</inkml:trace>
  <inkml:trace contextRef="#ctx0" brushRef="#br1" timeOffset="203550.48">18995 11325 1245 0,'-5'-13'56'0,"-2"2"1"0,2 0-15 0,0 4 8 16,5 7-34-16,0 0-20 0,0 0 4 0,0 0-13 0,0 0-15 0,1 9-7 16,4-4-32-16,2 2 14 0,-2-1-56 0,3 4-131 15</inkml:trace>
  <inkml:trace contextRef="#ctx0" brushRef="#br1" timeOffset="207595.49">19632 10678 211 0,'7'-1'34'0,"-7"1"-13"0,0 0-13 0,0 0 21 0,0 0 3 0,0 0-15 0,0 0 14 0,0 0-18 15,0 0-19-15,0 0 19 0,0 0-13 0,0-1 19 16,0 0 5-16,1 0 6 0,0 0 14 0,1 0-9 15,-1 0 4-15,-1 0 9 0,1 0-12 0,0 0 12 16,0 0-19-16,0 0-12 0,0 0 1 0,0 0-5 16,1 0-12-16,-2 0 9 0,0 0-13 0,0 0 12 0,0 0 0 15,0 0-7-15,0 1 14 0,0 0-14 0,0 0 0 16,9-2 18-16,-9 2-15 0,0 0 18 0,-1 2-2 16,1-2-2-16,0 0 5 0,0 0-6 0,0 0 0 0,0 0 4 15,0 0 5-15,0 0-2 0,0 1-4 0,0-1 5 16,0 1 0-16,0 0 2 0,0-1-14 0,0 0 16 15,0 0-19-15,0 0 19 0,1 0-12 0,9 5-9 16,-4-5 6-16,-3 0-11 0,-3 0-14 0,8 0 20 16,-3 2-10-16,-2 0 14 0,2-1-10 0,-3 1 0 15,1 0 4-15,-3 1-5 0,0 1-6 0,4-1 7 0,-4 2-1 16,2 1 5-16,-2 0-1 0,1 1 1 0,1 2-3 16,-4-1 2-16,4-1-12 0,-2 1 18 0,0 1-5 15,3 1 11-15,-6-3-13 0,4 5 5 0,1-2-6 16,1 2 5-16,-1 4-20 0,-1-2 15 0,-1 0-4 15,2 2 9-15,-1 0-9 0,-1-2-1 16,3-1 0-16,2 2 0 0,0-4-1 0,1 2 6 16,2 0-8-16,1-3 7 0,-4-1 2 0,3 1-6 15,2 0 8-15,-2-1-8 0,7 2-7 0,-3-3 17 16,-2 0-12-16,0 1 13 0,-1-2-11 0,-1 1 0 16,0-2 4-16,-1 1-4 0,-2-1-11 15,0 0 19-15,1 1-10 0,-3-2 13 0,4 1-2 0,-4-3-6 16,3 0 7-16,-3 0-10 0,-1-1 1 0,2 1 2 15,-1-1-7-15,1-1 4 0,0 1 0 16,1-2 0-16,1 0 9 0,-3 0-9 16,3-1-4-16,-2 1 5 0,0 0-7 0,1 1 7 15,0-1 4-15,-1 0-6 0,1 0 3 0,-2 0-3 16,0 1 1-16,-1 0-2 0,0 0 2 0,-2-1-3 0,0 0 3 16,0 0 0-16,0 0 0 0,0 0-1 15,0 0-11-15,0 0 15 0,0 0-13 0,0 0 14 0,-1 0-4 0,0 0-28 16,0 0 0-1,0 0-16-15,1 1-32 0,-3-1-31 0,1 0-89 0,0 0 18 0,1 0-259 16</inkml:trace>
  <inkml:trace contextRef="#ctx0" brushRef="#br1" timeOffset="-210007.65">14786 17391 223 0,'-5'0'36'0,"3"0"-24"0,0-1 13 0,2-3-8 0,-2 0-17 0,2 4 12 16,0 0-24-16,0 0 22 0,4-1-10 15,-2-2 0-15,-1 0 6 0,0 2-5 0,-1 1-12 16,0 0 23-16,0 0-14 0,0 0 22 0,0 0 18 0,0 0-5 16,0 0 14-16,0-1-17 15,2 0-10-15,-1 0 15 0,-1 0-15 16,1 0 15-16,0 0-22 0,0 0 2 0,0 0 6 0,0 0-6 16,1 0-12-16,-1 1 23 0,-1 0-16 0,1 0 20 15,1 0-5-15,0 0-5 0,1 0 14 0,-2 0-12 16,27-6-10-16,-25 6 31 0,-1-1-21 0,1 1 28 15,2 0-16-15,3 0-1 0,-4 0 5 0,-4 0-5 16,8-1-12-16,-3 2 12 0,-1-1-8 0,0-1 11 16,-2-1-6-16,4 1 0 0,2 1 0 0,0-1 0 0,-1-1 0 15,-2 1-9-15,0-3 9 0,4 3-7 0,-1-2 11 16,0 0-9-16,3 0 1 0,-2 0-4 0,0 0-14 16,2 0 10-16,-3-1-10 0,3 2 11 0,2 2-6 15,-3 0-8-15,1 2 1 0,1-2-6 0,2 0-3 0,-2 0 4 16,1 1-4-16,-1 1 6 0,3 1 5 0,-5-1-11 15,4 2 5-15,-3 0-8 0,4-1 13 0,-4 2-8 16,2-2 1-16,-2 1-6 0,-1 0 4 0,2 1 2 16,3-1 2-16,-2 0-1 0,2-2-2 0,0 2 1 15,0 4-1-15,-2-5 1 0,3 6-3 0,5-3 5 16,-4-3-3-16,4 5 4 0,2-4-1 0,-2-2-5 16,4 0 3-16,-4 2-3 0,-1-1 4 0,1 3-1 15,2 2 2-15,-3-4-2 0,2 2-2 0,-1 0 3 0,1 0-2 16,3 3 4-16,-2 0-2 0,2-1 1 0,6-1-1 15,-7 0 0-15,2 0-6 0,4-2 5 0,-2 1-6 16,7-1 6-16,0-2 2 0,-1 1-3 0,-2-1 6 16,-2-1-7-16,1 3-7 0,1-1 11 0,-2 1-7 15,3 0 7-15,-2 0-4 0,8-1 2 0,2-2 2 16,4 0-1-16,0 0 0 0,-2 1-2 0,-1 0-2 16,-4-1 1-16,2 2 1 0,0 0 2 0,1 0 2 0,2 0-2 15,0-1-17-15,3-2 20 0,-2 1-7 0,2-1 12 16,0 0-8-16,-3 0-6 0,-4-1 3 0,3 1-6 15,1 1 0-15,0-1 11 0,7 0-11 0,2 0 11 16,1-1-1-16,1 0-2 0,-5 1 4 0,-3 0-4 16,1 1 8-16,0 0-10 0,-1 0 5 0,6 0-8 0,1 0 8 15,-1 0-4-15,2 0 1 0,-4 0-3 0,-8 1-8 16,3 0 15-16,-4 0-12 0,1 0 13 0,9 1-5 0,3-1 0 16,5-1 11-16,2 0-12 0,-9 0-13 0,-2 0 19 15,2 1-7-15,-1-1 12 16,3-1-12-16,4-1 6 0,-2 0-4 0,1 1 5 0,-5-1-1 0,-4 0-6 15,0 0 2-15,1-1-3 0,5 1 5 0,5-2-4 16,-1 1 4-16,3-2-2 0,-6 1 1 0,0 1 2 16,-4 1-5-16,0-1 3 0,6 1 3 0,1-1-4 15,-2-1 5-15,2 0-5 0,-3 0 0 0,-2 2 2 16,2 0 1-16,-2-1-2 0,7 1-3 0,2-1 1 0,2-1 0 16,1 2 0-16,-7-2-10 0,2 2 11 0,0 0-1 15,-2 0 6-15,4 0-1 0,-4 1-6 0,-3 0-1 16,-2 0-1-16,-5-1 5 0,4 2-1 0,-3-1 1 15,0-1-1-15,6 2 1 0,1-2-2 0,-2 0-2 0,6 0 1 16,-9 1-4-16,-2 0 8 0,1 1-3 0,-2-1 6 16,1-1 3-16,4 0-10 0,2 0 5 0,-3-1-6 15,3 1-3-15,-7 0 13 0,-3 0-6 0,1 0 11 16,-1 1-11-16,6-1 0 0,2 0-1 0,3-1 1 16,-3 0 1-16,-3 0-1 0,-4 1-1 0,3 1 0 15,-4-1 9-15,1 0-9 0,0 1 4 0,2-1-5 0,-2 0 9 16,3-1-10-16,-7 0 0 0,-3 0-5 0,-4 1 12 15,-1-1-1-15,5 1 8 0,-6 0-9 0,2-2-10 16,0 0 11-16,1 0-8 0,0-1 10 0,2 1-6 0,-3 0 3 16,-4 0 3-16,-1-1 0 0,-2 1 1 0,-3 0-4 15,-1-1 0-15,-3 2-1 0,-2-1 7 0,0-1-5 16,0 2 6-16,1-2-5 0,-1 1 10 0,-4-1-15 16,-6 1 2-16,-1 0-3 0,-5 1 12 0,3-1-3 15,2 0 4-15,-5 2-5 0,-3 0 1 0,0 0-4 16,0 0 2-16,0 0-1 0,2 0 3 0,-2 0-2 15,1 0-7-15,-1 0 3 0,0 0 1 0,0 0-18 16,0 0 2-16,0 0-11 0,-7-5-4 0,2 6-31 0,5-1-16 16,-9 2-7-16,6-2-58 0,-1 2-77 0,-6 0-89 15</inkml:trace>
  <inkml:trace contextRef="#ctx0" brushRef="#br1" timeOffset="-209194.7">18622 17438 382 0,'-3'-6'320'0,"1"2"-121"0,2 4-170 0,0 0 4 0,0-1-29 0,0 0-5 0,0 0 2 0,0 1-3 0,0 0-13 0,0 0 17 0,1 0-8 16,0 0 12-16,15-3-1 0,-11 4 6 15,0 4 2-15,-1-1-1 0,3-1-8 0,-2-1 11 16,2 0-5-16,0 2 7 0,1 1 5 0,0 2-10 0,0 0 6 16,0-3-11-16,1 2-10 0,-1-1 7 15,1 1-7-15,1 1 7 0,-4-1-1 0,4 1-2 0,-1 0 1 0,-2 0-2 16,2-1-4-16,-2 1 5 0,-3-1-5 16,-2 1 4-16,2 1-5 0,-4-1 10 15,4 0 9-15,-2-1-3 0,-2 0 2 0,-2 1 11 0,-6 0-8 0,1 1 10 16,1-1-2-16,-3 1 1 0,0 0 8 0,-5 2-7 15,-2-1-16-15,0 1 16 0,3 2-16 0,-6 1 17 16,3 0-9-16,-4 0-4 0,-2 0 5 0,2 0-7 0,-1 1-11 16,-1-2 10-16,-2 3-7 0,1-3 10 0,0-2-11 15,5 0-2-15,2-3 3 0,4 2-2 0,-3 3 1 16,3 0-8-16,-1-3-21 0,1 2 6 0,5-6-52 0,-2 1-61 16,3 1-83-16,2 0 2 0,1 2-285 0</inkml:trace>
  <inkml:trace contextRef="#ctx0" brushRef="#br1" timeOffset="-208234.82">21422 17912 358 0,'4'-2'261'0,"-2"-6"-78"0,-9 3-107 0,5-2 1 0,-2-2-25 0,9 8-26 0,-4-3 3 16,-1 4-12-16,0 0-16 0,5-6 9 0,-2 4-6 15,4-3 9-15,-3-1-1 0,0 1 0 0,1 4 3 16,-4 1-3-16,5 0-9 0,-4-1 21 0,0-2-15 15,-2 3 17-15,0 0-26 0,0 0 2 0,9 1 1 0,-7-1-2 16,-2 0-13-16,0 0 11 0,5 6-16 0,-5 1 17 16,1-1 0-16,2 1-3 0,2 3 13 0,-2 2-11 15,0 2-2-15,0 0 7 0,-1-1-7 0,4 3 8 16,-5 0-3-16,1 1 6 0,0 0 0 0,-2 0-1 16,6 0-14-16,-4 2 14 0,7-3-6 0,-3-1 10 15,-4-2-4-15,4-1-1 0,-6 1 7 0,4-1-6 0,-1-1-4 16,-1-3 7-16,4-2-4 0,-2-4 9 0,1 2 14 15,2-2-16-15,-1 3 11 0,-1-2-12 0,4-4 14 16,-1-1-14-16,4-3 7 0,-1 1-7 0,0 0 4 16,0-1-4-16,-3-1 0 0,0-4 2 0,1 0 14 0,0-1-22 15,-2-1 4-15,0-2-8 0,-3 0 12 0,1-2-2 16,0-1 2-16,-1 2-4 0,-2 1 1 0,0-1-8 16,-1-2-5-16,-1 1 2 0,0-2 7 0,-1 3-2 15,-1 1 9-15,0 1-8 0,1-1 5 0,-3 3-9 16,0-3 0-16,3 3-2 0,-4 0 4 0,3-1-2 15,-2 8 5-15,1-5-4 0,1 3 5 0,-1 3-11 16,3 3 1-16,0 0-4 0,0 0 6 0,0-1-3 0,0 0 2 16,0 0-4-16,0 0 1 0,0 0-11 0,0 0-8 15,0 0-1-15,0 1-20 0,1 0-9 0,1 0-13 16,12-4-3-16,-9 7-59 0,2 1-125 16</inkml:trace>
  <inkml:trace contextRef="#ctx0" brushRef="#br1" timeOffset="-206252.86">19932 15146 216 0,'2'-3'35'0,"0"1"36"0,-1 0-13 0,2 1 35 0,0 0-22 0,1-2-25 0,-1 1 4 32,0-1-12-32,2 1-23 0,-1 0 27 0,1 0-17 15,1 1 20-15,-3-1-23 0,2 0-6 0,-1 0-2 16,0 0 0-16,-1 1-2 0,2 1-4 0,-3-2-1 16,0 1-1-16,2 1 3 0,-4 0-9 0,0 0 6 15,0 0-9-15,0 0-10 0,0 0 1 0,0 0-18 0,0 0 12 16,0 1-8-16,0 0 3 0,0 0 13 0,0 0-11 15,0-1 2-15,0 0 12 0,0 0-9 0,0 0 11 16,0 1 0-16,0-1 6 0,0 0 4 0,0 1-3 16,0-1-14-16,0 1 16 0,0-1-15 0,0 1 12 15,0 0-40-15,0 0-97 0,1 0-14 0</inkml:trace>
  <inkml:trace contextRef="#ctx0" brushRef="#br1" timeOffset="-205541.23">20139 15090 915 0,'1'-5'16'0,"-1"1"-2"0,0 0-18 0,-1 1 11 0,-1 0 0 0,2 1-22 0,-3-1 11 0,3 3-19 16,0 0-3-16,0 0 23 0,-9-6-15 0,5 3 17 16,-1-1-1-16,2 2-2 0,3 1 17 0,-6-1-13 15,3 2 0-15,-2-1 0 0,0 0-11 0,0 1 8 0,0 0 10 0,0 0-12 16,-1 0 13-16,1 0-15 0,0 0 5 16,-1 0 11-16,4 2-7 0,-2 0 12 0,0 0 2 0,3 2-8 15,-5-1 4-15,2 2-10 0,1 0-19 0,-2 1 23 16,3 0-12-16,-1 1 16 0,0 1-8 0,2 2 11 15,0-1 2-15,1-2 1 0,0 1-13 0,0-3 10 16,-1-2-7-16,2 4 8 0,1-1-6 0,0 0-3 16,1 1 7-16,0-3-6 0,0 0-1 0,1-1 6 0,0 0-10 15,-1-1 11-15,2 0 5 0,-1-1-3 0,0-1 3 16,4 0-6-16,-3-3-12 0,2 2 9 0,3-1-10 16,-4-2 11-16,0-1-1 0,-2 0-2 0,2 0 10 15,1-2-9-15,0 4 5 0,-2-3-7 0,-2-1-5 16,-3 0 2-16,0 0 15 0,0-1-13 0,0 1 13 15,-5-1-16-15,1-1 2 0,-3 3 9 0,1 1-5 0,3 2 9 16,-2 0 2-16,-1 1-1 16,-5 1 1-16,3 1-2 0,2 0-6 0,0 1 0 0,1 1 0 0,3 1 0 15,-4 0-4-15,4 2-10 0,-2 0 4 0,1 1-7 16,1-1 9-16,-1 1 0 0,1 0 1 0,1 0-1 0,2 0 4 16,0 0-5-16,3-2 7 0,-2-1-6 0,0-1-5 15,4 3 5-15,1-2-14 0,1 2 11 0,4 1-35 0,-4-4-77 16,2 2-51-16,-1-4-14 0,3 1-196 0</inkml:trace>
  <inkml:trace contextRef="#ctx0" brushRef="#br1" timeOffset="-203971.84">20020 15131 506 0,'0'0'16'0,"0"0"-12"0,0 0 1 0,0 0-7 0,0 0-19 0,0 0 25 0,0 0-10 0,0 0 15 0,0 0-7 0,0 0 6 0,0 0 19 0,0 0-9 0,0 0 27 0,0 0 16 16,0 0-18-16,0 0 18 0,0 0-17 0,0 0-11 15,0 0 7-15,0 0-10 0,0 0-10 0,0 0 8 16,0 0-7-16,0 0 8 0,0 1-3 0,0 0-7 15,0 0 4-15,0 0-4 0,0 0-7 0,0 0 6 16,0 0-8-16,0 0 7 0,0 0-8 0,2 0 8 16,-2 0 2-16,1 0 0 0,11 21-13 0,-8-19 15 0,-2-2-9 15,3 3 11-15,-2-1-9 0,2 2-7 0,0 0 0 16,-1-5-3-16,0 0-5 0,2 3 8 0,0 2-6 16,2 2 8-16,-1 1-1 0,1-1-5 0,0 1 6 15,-1-2-6-15,2 1 3 0,-3 1-5 0,2 1 0 16,-1 1-1-16,-5-4 3 0,4 5-3 0,-2-3 5 0,6 2-6 15,0 0-10-15,-1-1 19 0,-1 1-18 0,-4-1 21 16,3-1-1-16,-1 1-11 0,2-1 8 0,1-1-12 16,-2 1-3-16,1 1 11 0,-1-2-4 0,-2 1 5 15,3 0-1-15,3 1-3 0,0-1 3 0,-1 1-3 16,3-1-1-16,-2 0 8 0,2 2-5 0,1 0 8 16,0 3-1-16,2 0-8 0,0-1 5 0,-1 2-6 0,1 0-8 15,0-1 17-15,-2 0-11 0,3 2 13 16,-2-1-11-16,-1 1-2 0,1-1 1 0,0-2-3 0,-1 1 3 0,1 1 1 15,-2 3-1-15,1-2 0 0,1 1 6 0,-1 0 1 16,4-1 4-16,-5 1-5 0,4 1-5 0,1-4 8 16,-3 0-8-16,3 1 8 0,0 1-3 0,-2 0-1 15,2 3 7-15,-3-1-8 0,1 1-21 0,-3 1 28 16,1-2-17-16,0 1 23 0,0 0-12 0,-1-3-3 16,-1-1 4-16,-1-1-6 0,2 2-10 0,-1 0 17 0,1 1-7 15,3 3 10-15,-5-1-9 0,3 2-1 16,2 1 5-16,-4-1-4 0,0-2-3 0,1 0 7 0,-1 0-13 15,1-1 12-15,-1 0-10 0,-2 0 8 0,4-2 5 16,-4 0-1-16,5 3-9 0,-2-1 5 16,1 1-5-16,1 1 6 0,0-2 2 0,-2 0-4 0,1 1 7 0,-2-3-7 15,1 2 0-15,2 1-3 0,-5-3-2 0,2 2 2 16,0 0 3-16,2-1 2 0,-2 3 1 0,1-2-1 16,0 2 4-16,1 2-6 0,0-4-2 0,-2 2-1 15,1-2 8-15,-2-2-5 16,2 0 5-16,1 1-8 0,6 0-6 0,-4-1 13 0,1-1-6 0,-6 1 9 15,1 0 4-15,-1-1-13 0,7 2 6 0,-2-2-9 16,2 0-3-16,-1 1 11 16,-1 0 0-16,4 1 4 0,-3-4-5 0,0 0-3 15,-1 2-4-15,-1-2 3 0,-1 3 4 0,0-2-2 0,1 0-6 0,1 2 2 0,-2-2 4 0,0 3 4 16,-1-2 6-16,0 1-6 16,1-1-4-16,1 0 0 0,1 0-3 0,-3 0 2 0,0-2 4 0,2 0-2 15,-3-1 6-15,1 2-7 0,-1 0-13 0,-1-1 16 16,1 1-7-16,1 0 12 0,0-1-2 0,1 2-6 15,0-2 2-15,-1 0-4 0,2 1-10 0,1-1 17 16,-1-2-6-16,1 2 10 0,0-2-7 0,-2-1-1 16,1 2 0-16,-1-2-1 0,1 0 1 0,-3 1-1 15,1 0-8-15,-1 0 6 0,0 1 8 0,1 1-7 0,-1-5 9 16,-1 5-11-16,2-2 2 0,-3 4 3 0,2-2-9 16,0-3 7-16,1 2 4 0,4-4-1 0,1 5 4 15,-4-2-6-15,-1-1-3 0,1 0 3 0,-1-2 5 0,2 1-2 16,-1-2 0-16,-5 0-5 0,2 0 1 0,2 0 0 31,-1-1 5-31,0 0-2 0,-4-2-4 0,-3 0 2 0,2 0 0 16,-1 0 1-16,-1 0 5 0,-2-2-2 0,-3-1 8 0,0 0-14 0,0 0 3 0,0 0-5 15,0 0 9-15,0 0-2 16,0 0-1-16,0 1 0 0,1 0 4 16,-1 0-3-16,0 0-2 0,1-1 1 0,-1 1 2 0,1 0-1 15,0 0 6-15,-1-1-5 0,0 0 1 0,1 1-12 0,1 0 7 16,-1 0-7-16,-1 0 8 0,1 0 0 0,0 0-4 15,0 0 2-15,0 0-7 0,0 0 9 0,1 0-4 0,-1 0 7 16,-1 0-2-16,1 0-2 16,0 0 5-16,0 0-4 0,0 0 12 0,0 0-18 15,1 0 5-15,-1 0-10 0,-1 0-1 0,2 0-14 16,0 0-25-16,1 0 4 0,-2 0-72 0,1 0-78 16,0 0-112-16</inkml:trace>
  <inkml:trace contextRef="#ctx0" brushRef="#br1" timeOffset="-202973.27">20868 16362 299 0,'0'-3'39'0,"0"-1"13"0,0 1-4 0,0 2-3 0,1-2-7 0,0 2 6 0,1 0-8 16,-2 1 16-16,0 0-15 0,0 0 18 15,0 0 1-15,1 0-8 0,0 0 10 0,0 0-11 16,1 0-1-16,-2 0-5 0,1 0-3 0,0 0 0 0,0 0-9 0,24-5 0 0,-18 7 0 16,0 0-1-1,1 1-13-15,1 1 6 0,0 0-6 0,0 0 7 16,1 3-3-16,-2-1-7 0,-1 0 0 0,3 3-4 0,-1-1-12 16,1 0 14-16,1 1-3 0,-4 1 8 15,1 0-7-15,2 1 2 0,-4 2 0 0,3 0 1 0,-2-2-5 0,2 2-11 16,3-5 0-16,-1 2-3 0,0 1 14 0,-1 0 4 15,-2 0 6-15,1-1-5 0,1-2 1 16,1-2-7-16,1 1-1 0,1 1 0 0,-4-2 7 0,0 1-3 16,-3-3-1-16,-1-2 0 0,1 2-8 0,-1-1-17 15,-1 1-1-15,1-2-8 0,-1-2-18 0,1 0-26 16,-1 0-22-16,0 0-2 0,0 1-70 0,0-2-94 16</inkml:trace>
  <inkml:trace contextRef="#ctx0" brushRef="#br1" timeOffset="-202655.53">21327 16408 568 0,'0'-11'80'0,"2"-1"151"0,-2 1 103 16,0 1-274-16,0 1-21 0,1 3-15 16,0 2-21-16,1 0 10 0,0 2-21 0,1-1 5 15,-1 1 4-15,0 0-1 0,1 0-5 0,-3 2 7 0,0 0-8 0,0 0 9 16,0 0 14-16,0 0-12 0,0 0 6 0,0 0-11 15,0 0-7-15,0 0 7 0,0 0-8 0,-7 9 7 16,6-3-12-16,-3 0 12 0,2 1 1 0,-2 1 1 16,-2 2-9-16,1-1 6 0,-1 0-4 0,0 2 6 15,-1 0 4-15,0 2-8 0,-1 0 4 0,0 1-6 16,-1 1-9-16,0-2 23 0,0 1-9 0,0-1 14 0,-3 1-8 16,2 4-4-16,0 0 7 0,-3-2-6 0,1 0-1 15,0 0 7-15,0-1-11 0,1-1 11 0,-1-1 5 16,-2-1-14-16,4-1 6 0,-1 1-14 0,2 0-25 15,3-1-52-15,2 1-54 0,1-3 2 0,1 0-142 0</inkml:trace>
  <inkml:trace contextRef="#ctx0" brushRef="#br1" timeOffset="-201017.66">14885 17340 256 0,'-7'0'2'16,"7"0"27"-16,0 0 34 0,0 0 0 0,0 0-10 0,-1 0-21 0,0 0 4 0,1-1-10 0,-2 0-7 0,1 0 4 0,1 0 1 15,0 0 3-15,0 0 19 0,0 0-12 0,0 0 12 16,0 0-11-16,0 0 0 0,1 0 5 0,1 0-13 0,-2 0 13 0,1 0-6 0,0 0-5 16,0 0 13-16,0 0-12 0,0 0-11 0,19-17 18 15,-12 17-18-15,-3-1 20 0,3-1-10 16,-1 0-7-16,1-1 10 0,0-3-11 0,-1 3-3 0,4 0 2 16,2 0-12-16,3 0 11 0,0-1 1 15,0-1-4-15,-1 0 10 0,3-2-12 0,1 0-14 0,2-1 18 16,2 0-6-16,0 0 11 0,1 0-16 0,1-2 5 15,0 1-7-15,4 0 8 16,3-1-9-16,1-1 5 0,9-1-2 0,2-3 3 0,3-2 2 16,1 2-4-16,-6-1 1 0,-1-2-2 0,1-1 2 0,1-1 10 15,-1 0-7-15,3 3 7 0,2 0-4 16,6-4 3-16,0 0 5 0,4-1-1 0,-3 1 8 0,-6 0-11 16,0-1 2-16,-2-2-6 0,8 3 0 0,5 0-11 0,2-1 2 15,3 1-5-15,-5 0-1 0,-1 2 6 16,-2-3-1-16,1 0 3 0,3-2-7 0,1-1 4 15,-1 2-3-15,-1-1 4 0,-3 2-1 0,0 1 0 0,-5-1-3 16,8-1 3-16,4 1 0 0,1-3-2 16,-1 0 6-16,-6 0-5 0,-2 2 1 0,-2 1 5 0,-2 0 7 0,3-1-1 15,0 1 4-15,3-1 3 0,-4-2-8 16,-3 0 9-16,-4 3-9 0,-1 0-6 0,-3 2-3 16,1-2 1-16,1 0 1 0,11 3-1 0,-3-1 4 15,5 1-3-15,-5-1 0 0,-8 0-8 0,-2 0 4 16,2 1-4-16,-1 0 12 0,7 1 0 0,2 0-3 15,-2-1 2-15,2-2-3 0,-4 1-3 0,-7 0 3 16,2 2-3-16,-3 2 0 0,1 1-2 0,-3-1-1 16,2 1 0-16,2 2-1 0,-3 0-2 0,5 1 1 0,-8 0 0 15,0 1 4-15,-5-1-1 0,-2 2-3 0,-4 0 0 16,0 1 1-16,4 0 1 0,-2 0-2 0,-1 0 0 16,-3-2 1-16,-5 0-1 0,-2 1 3 0,4 0-3 0,4-1 0 0,-1 1 5 15,3 0-2-15,-2 1 3 16,-2-1-7-16,-2 0 0 0,1-1 2 0,-3 2 0 15,3 1 5-15,-1 2-6 0,-2 0 0 0,-1 0 0 0,1 0 0 0,-2-3-1 16,1 2 1-16,0 0-2 0,2 2-2 16,-2-1 8-16,2 0 0 0,-2-1 4 15,-4-1-5-15,4 1-3 0,-1 0 0 0,3-2 0 0,4 4 5 16,-3 0-7-16,-2-1 7 0,1-1-6 0,0 0 5 0,0 1-4 0,0-3-3 16,-2 3 3-16,-1-2 10 0,0 0-11 15,0 0 3-15,-1 2-5 0,1 0 4 0,0-1-1 0,-1-1 0 0,0 0 0 0,0-1 0 16,3 0 2-16,-4 3-2 0,2-1 1 0,-1 1-2 31,-2 0-1-31,0-2 4 0,-1 2-2 0,-3-1 10 0,-1 1-9 16,1 1 2-16,-5 0-4 0,4 2 6 0,-3 1-6 15,0-1 1-15,-2 1-2 0,1-1 6 0,0 0-6 16,2 1 2-16,0 1-3 0,-2 0 2 0,0 1 0 16,-2 1 0-16,4-1 1 0,-1 1 3 0,3 0-11 15,-3 0 4-15,0 1-6 0,0 0 13 0,-3-1-12 16,3 3-3-16,-1-1-3 0,2 2-8 0,0 1-20 15,-2-1-14-15,1 1-2 0,-2 1-26 0,0 1-25 16,0 1-11-16,-1 1-8 0,-1 1-42 0,2 1-39 0,-3 1-50 16,-3 1-3-16,-2 2-157 0</inkml:trace>
  <inkml:trace contextRef="#ctx0" brushRef="#br1" timeOffset="-200271.67">17632 16037 380 0,'-1'-8'51'0,"0"1"5"0,-1-1 9 0,-1 0-5 0,4-1-7 0,3 0-14 0,-3 1-6 0,4-1 1 0,-1 2 6 0,-1-1 2 0,3-1 4 16,-1 2-5-16,-2 1-20 0,3 0 8 16,-3 2-13-16,2-1 13 0,0 1 2 0,-1 2-11 0,0-1 14 15,0 2-14-15,-1 0-3 0,1 1-2 0,-2-1-10 16,-1 1 7-16,2 1-2 0,-1 1-8 0,-1 2 2 0,-1 1-6 15,0 1-14-15,0 2 16 0,-1 2-12 0,-5 4 9 16,-2 14 2-16,6-29 5 0,-12 38 0 16,4-14-12-16,-5 1 14 0,-2 0-6 0,-5 5 9 0,4 1-10 15,-3-3 6-15,3 2 1 0,3-5 1 0,-4-2-15 16,0 2 20-16,-1-3-10 0,7 1 16 0,-4 1-9 16,1-2-7-16,2-3 6 0,-3-2-7 15,6-1-1-15,0-3 16 0,2-1-15 0,2-2 15 0,2-1-11 0,0-2 6 16,2-1 11-16,3-5-7 0,0 0-6 0,0 0 5 15,0 0 1-15,0 0 2 0,12 7-4 0,-1-10-9 16,0 1-1-16,4-1 2 0,2-2 14 0,7 3-5 16,-3-2 1-16,3 1-2 15,4 0 8-15,-5-2-15 0,4 5 4 0,-2-1-8 16,-1 2-3-16,1 2-2 0,-1 0-9 0,-5 3 7 0,0-1 5 0,-1 1 0 16,-5-3 10-16,1 2-10 0,0 1-5 15,-2-2 10-15,0 2-8 0,-1-1 10 0,-1-2-2 0,1 0-3 16,-1 1 3-16,0-1-5 0,-1-2-13 0,0 2-8 15,0 0-24-15,-1-2 8 0,1 2-61 0,-2-3-97 0,1 0-111 16</inkml:trace>
  <inkml:trace contextRef="#ctx0" brushRef="#br1" timeOffset="-199047.35">21494 15681 375 0,'-4'-5'48'0,"3"-4"66"0,6 8-50 0,-4 0-10 0,-2-3-13 0,0 3 4 0,1 1-23 0,2-3-10 15,2 3 8-15,-1-1-10 0,0-1-10 0,-1 2 24 16,-2-3-17-16,3 4 21 15,2 0-13-15,-1 2-4 0,4 4 6 0,-8-6-8 16,5 5-8-16,0 1 8 0,-2-3-7 0,5 10 8 0,-2 1 1 0,-3-3-9 16,7 7 13-16,-9-3-12 0,6 2-4 0,2 4 13 15,-5-4-12-15,9 4 16 0,-6-2-8 0,-2 1 6 16,3-1 3-16,-2-1-2 16,3-1-7-16,-2-2 8 0,0-1-3 0,-2-4 6 0,-1-1 4 0,0-3 5 15,1-2 15-15,-1-3-5 0,-1-1 19 16,0-1 8-16,1 0-4 0,-2-1 8 0,4-3-2 0,-3-2-19 0,2-2 5 0,0-2-8 15,0-2-2-15,-1-6-6 0,0 0-9 0,0-2 5 32,0-2-9-32,-2 1-9 0,1-1 0 0,0 2-4 0,-1 0-5 15,1 0-5-15,-2-1 5 0,1 1-5 0,1-1 0 16,-2 3 0-16,1 1-2 0,1-1 2 0,-2 3 1 16,1 5-18-16,0-3-9 0,1 5-4 0,-1 1-7 0,0 2-28 0,1 2-5 0,-2 2-14 15,-1 1-40 1,0 0-22-16,0 0-33 0,0 0 4 0,10 8-71 15</inkml:trace>
  <inkml:trace contextRef="#ctx0" brushRef="#br1" timeOffset="-196972.25">21925 16078 414 0,'5'-6'404'0,"-5"0"-166"0,5 4-222 0,-2-1 0 0,0 2-21 0,2 1-16 0,-3-1-18 16,3 0 6-1,-1 0-9-15,1-2 23 0,4 1 12 0,-1-3-3 0,-1 2 1 16,-1 0 21-16,-2 0-3 15,-4-2 10-15,0-3 4 0,0 0-5 0,2 1 4 0,3-1-7 16,-2-1-19-16,0 0 16 0,1-3-13 0,0 0 16 16,-1-3-10-16,4 1 4 0,-2-1-3 0,-1-2 0 15,-2 1-22-15,-3-1 19 0,-4 0-13 0,2 3 16 16,-2 0-3-16,1 2 3 0,-2 0 8 0,-1 1-9 0,-1 1-12 16,5-1 13-16,-1 3-10 0,3 4 11 0,1 4-13 15,0 0 5-15,0 0-1 0,-12-4 0 0,5 4-8 0,5 4 12 16,-1 0-7-16,3 2 9 0,2 0-1 15,-5 0-5-15,2 3 7 0,1-1-8 0,-3 2 1 0,3-3 0 16,3 0-4-16,2 1 5 0,3-1 12 0,-3 2-11 16,4-2 13-16,-3-1-13 0,2 1 3 0,2-2 13 15,-3-1-13-15,6 0 15 0,-3-2 3 0,1-2-4 16,-2 0 10-16,-2-2-11 0,1 0-1 0,1 0-7 16,-1 1-8-16,0-1 4 0,0-1 2 0,-1 0 3 0,-1-1 6 15,1 1-7-15,-3 1-5 0,1 0-1 0,-3-1-13 16,1 3 9-16,0-1 2 0,-1 1 1 0,-2 0 16 15,0 0-12-15,0 0 10 0,0 0-15 0,0 1 8 0,6 15-9 16,-6-9 1-16,0 2 5 0,0 3-6 16,0 2 7-16,0 1-6 0,2 1 5 0,-1 0-8 15,0 1 8-15,1-3 3 0,0 1-5 0,-2-3 5 0,1 0-7 16,0-2 0-16,1-3 10 0,0 1 2 0,1-1 3 16,0-1 9-16,-1-4-6 0,2 0 7 0,-2-2-5 15,4-1 15-15,1 1-11 0,-1-1 3 0,2-1-6 0,-1-2-2 16,0-4 0-16,0 0-6 0,2 0 4 0,0 1-15 15,-1-4 12-15,3 1-3 0,-6-5 5 0,1-1-9 16,-2 2-10-16,-2-4 2 0,4 2-5 16,-5-1 2-16,2 0 3 0,0 2-7 0,-1 2 7 15,2 0-1-15,-4 5-6 0,1 0 6 0,-1 3-8 16,0 0 2-16,1 3-5 0,-1 2-3 0,0 0 0 0,0 0 1 16,0 0 1-16,0 0 1 0,0 0-1 0,0 0 3 0,-1 0-3 15,0 0 4-15,1 0-4 0,-1 0 11 0,-1 0-1 16,1 1 0-16,0 0-2 0,0 0-3 0,1 0 6 15,-1 0 2-15,1 0-1 0,0 0-1 0,-5 15-5 16,13-14-2-16,-4 1-1 0,0-1-18 0,-4 0 5 0,0 0-14 16,0-2 12-16,6 2-8 0,-1-1 6 0,-1 1 10 15,1-2-5-15,-4 1 12 0,-1-1 9 0,0 0-5 16,0 0 6-16,0 0 12 0,0 0-12 0,0 0 12 0,0 0-14 16,0 0 2-16,0 0 16 0,0 0-9 0,0-1 14 15,0-1 2-15,0 1 1 0,0 0 2 0,0 0-2 16,0 0-1-16,-1 0 2 0,1 0 2 0,-1 0-1 15,-1-1-10-15,1 0 3 16,0 0-6-16,0 0 6 0,0 0-10 0,0 0-7 16,-2 0 0-16,1 0-2 0,-31-27 5 0,30 27-6 15,-5-1 7-15,2 1-6 0,-1-2 3 0,0 2-3 16,1 0-9-16,-4-1 6 0,2 2 7 0,-1-1-9 0,-1 0 8 16,1 2-9-16,-1-3 3 0,1 3-1 0,-3 1-5 0,1 1 4 15,1 1 5-15,-2 0-1 0,0-1-1 0,0 1-2 16,0 0 9-16,-1 2-13 0,0 0 9 0,0 2-11 15,2 1 7-15,-2 2-4 0,1 0 2 0,0 2-2 0,0 1 10 0,4 1-10 16,-4 0-3-16,7 2-2 0,2 0 10 0,0-1-2 16,1 2 11-16,1-2-7 0,1-2 13 0,0-2-22 15,4 0 5-15,0-2-9 0,1 1 24 0,4 0-8 16,-4-2 11-16,2-1-12 0,1-4 6 0,1-1 6 16,1-2-2-16,3 0 5 0,-3 0-1 0,2-1-6 0,1 1 2 15,2-2-3-15,-4-4 0 0,2 2-6 0,-2-2 3 16,0-2-3-16,0 1 11 0,-1-4-9 0,-1 2 0 15,1-1-2-15,-2-1-4 0,-2 1 11 0,1-1-8 16,-2-1 11-16,0 1-7 0,0 0-5 0,-2 1 4 0,1 0-6 16,-1 1-9-1,1 4 10-15,0-1-9 0,-2 2 9 0,3 1-8 0,-4 1 0 16,1 2 2-16,-2 0-3 0,0 0-10 0,0 0 18 0,0 1-13 0,0 0 14 16,5 17 3-16,-4-10-1 15,-1 2 6-15,0 0-7 0,1 1-6 0,2 2 9 16,1 1 3-16,-2-2 2 0,1-1-8 0,0 0 5 0,-2-3-6 0,4 1 6 15,0 0 0-15,-2-4-4 0,2 3-1 16,-1-4 0-16,-1-1 12 0,6 1 2 0,-1-1 2 0,-1-4-3 0,2 1-5 0,1-5 0 31,-1 0-3-31,11 2 1 0,-6-5-13 0,2 0-27 16,0 1-8-16,-3-4-4 0,3 0-18 0,0-2-49 16,2-3-13-16,-2 0-13 0,0 2-20 0,-4-2-61 15</inkml:trace>
  <inkml:trace contextRef="#ctx0" brushRef="#br1" timeOffset="-196766.48">22570 15822 325 0,'-5'0'106'0,"2"-1"187"0,-2 1-147 0,-1 0-49 0,1 1-17 0,-1 0-3 0,3 2-33 0,-1 2-17 0,1 0 3 0,3 2-8 16,-1 0-9-16,-1 1 15 0,1 3-10 0,-1-1 13 16,2 2-14-16,1 0-5 0,1 1-1 0,2 1-1 15,-2 0-8-15,2 1 6 0,1-2-7 0,1-1 7 16,0 1-7-16,2-3 11 0,-4-1-1 0,1 1 1 15,0-4-19-15,0-2 8 0,1 0-15 0,-2-2 12 16,2-1-25-16,1-1-25 0,-2-1-19 0,2-1-8 16,-1-3-89-16,0-4-186 0</inkml:trace>
  <inkml:trace contextRef="#ctx0" brushRef="#br1" timeOffset="-196623.95">22595 15686 1023 0,'-7'-9'352'0,"0"-2"-221"15,0 6-82-15,-1 1 8 0,2 4-47 0,0 0-16 16,3 3 4-16,-1-1-8 0,-1-2 10 0,3 3-19 16,-1-1-2-16,3 1-5 0,0 3-4 0,0-3-17 15,1 1-25-15,0 2-1 0,1-2-98 0</inkml:trace>
  <inkml:trace contextRef="#ctx0" brushRef="#br1" timeOffset="-195861.69">17198 15221 390 0,'-2'-9'343'0,"0"0"-159"0,2 2-195 0,0 0-8 0,0-1 15 0,2 4 2 0,1 1-11 0,0-1 12 0,1 2 18 0,1 1 4 16,2-4 16 0,-2 3-12-16,1 0 4 0,2 1 3 0,1 3-20 0,1 0 15 15,0 5-16-15,3 2-9 0,2 4 7 16,0 4-11-16,1 0-18 0,-2 4 24 0,-1 1-10 15,-1 4 13-15,0 0-8 0,0-1 9 0,0-1 4 16,-3 1 0-16,1-2-8 0,-2 0 12 16,2-2-13-16,2 0 13 0,-1-3-1 0,-3-4 3 0,-2-2 10 15,-4-4-6-15,-1-1 19 0,3-3 1 0,-1-1 4 16,-3-3 1-16,0 0 26 0,1 0-15 0,12-4 13 0,-10-1-14 16,-3-4 4-16,1-4-29 0,-1-1 2 0,1-3-9 15,0-4 1-15,-1-2-8 0,2 0-3 0,-2-1-1 16,0-2-13-16,0 3 13 0,0-2-7 0,0-3 10 15,0 1-6-15,0-1-12 0,-4 2 1 0,5 6-7 16,-1-2 3-16,0 4-2 0,0 1-4 0,0 1 1 16,4 5-11-16,-2-1-29 0,3 5-9 0,1 2-12 0,-3 2-55 15,6 3-12-15,-4 1-33 0,3 1 14 0,3 2-26 16,-3 3-78-16</inkml:trace>
  <inkml:trace contextRef="#ctx0" brushRef="#br1" timeOffset="-195371">17716 15429 517 0,'0'0'84'0,"0"0"-4"16,0 0 0-16,0 1 8 0,2 15-16 0,1-12-9 15,-1-1-9-15,0-1 5 0,2-1 4 0,-2-1-4 16,1-1 10-16,0-1-10 0,1-3-17 0,1 0 3 0,0-1-11 16,-1-2 9-16,2-1-21 0,-1 0-6 0,0-3-3 15,-1 1-1-15,0 0-9 0,-1 0 6 0,1-1-7 16,0 1 7-16,0-2-5 0,-2 0 7 15,-1-2-2-15,-1-1 2 0,0 0-13 0,-3 0 5 0,3 3-5 0,-4 1 5 16,2 0-8-16,0 5-6 0,-2 3 3 0,4 4-4 16,0 0-4-16,0 0 12 0,0 0-10 15,-1 0 10-15,0 0-6 0,-7 8-3 0,8 2 5 0,1 0-6 16,1-1 3-16,1 0 8 0,1-4 4 0,1 2 0 16,3 1 2-16,0-3 2 0,2 0-5 0,0 2 4 0,-1-4-3 15,2 1 11-15,-2-2-6 0,1-2 9 0,2 0-5 16,0 0-1-16,-1 0 3 0,2 0-4 15,-5 0-12-15,0 0 4 0,-3-1-7 0,-3 1 7 0,2 1 1 0,1 2-10 16,-4 2 4-16,1 0-8 16,1 0-3-16,-3 3 3 0,-3 0 1 0,5 4 2 0,-4 1 23 0,2-2-2 15,0 2 8-15,-2-1-8 0,-1 0-3 0,3 2 9 16,-4-1-4-16,3 0 7 0,4-1 0 0,-3-2-7 16,2-1 10-16,0-3-11 0,-1 0-11 0,1-2 25 15,4-1-15-15,-1-1 21 0,1-2-9 0,3 0-9 0,-2-2 0 16,5-2-4-16,-1 1-2 0,0-4-23 15,1 1-11-15,1-1-5 0,2-1-23 0,3 1-17 0,2-2-16 16,-3 1-5-16,-1-2-64 16,-3 1-48-16,-1-1-61 0</inkml:trace>
  <inkml:trace contextRef="#ctx0" brushRef="#br1" timeOffset="-195196.78">18203 15274 556 0,'-2'-7'237'0,"-1"0"-106"0,0 0-16 0,0 3-16 0,-1 1-31 0,2-1 6 0,2 4-19 0,0 0 17 15,0 0-21-15,0 0-24 0,0 0 0 0,0 1-8 16,-1 0 1-16,-10 15-12 0,10-9 6 0,0 4-8 16,1 3 8-16,0 1-6 0,0-1 2 15,2-1-4-15,0-1-6 0,2-1 5 0,-2 1-5 16,1-3 4-16,0 1 3 0,1-2-6 0,2-1 7 0,-1-2-8 0,0-2 0 0,1-2-37 16,1-1-25-16,-2-2-1 0,2-1-55 0,1-4-139 15</inkml:trace>
  <inkml:trace contextRef="#ctx0" brushRef="#br1" timeOffset="-195053.38">18258 15063 1438 0,'-6'-3'88'0,"0"0"-49"16,-1 3-2-16,1 2-15 16,0 2-18-16,1 3-3 0,-2-2-1 0,1 0-1 0,-1 1-5 0,2 0 8 0,0 2-1 15,1-1 4-15,4 0-4 0,0-1-55 16,3 1-42-16,1 1-9 0,3 1-151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11-05T05:37:55.64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11 56 1290,'-4'-22'1677,"2"4"-1548,-3 2-1161,5 16-774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9T05:45:46.06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2425 12699 415 0,'-4'-7'68'0,"1"1"89"0,-1-1-57 0,3 2-21 0,1 5-13 0,0 0 2 0,0 0-31 0,0-1-14 0,0 0-1 0,0 0-6 0,0 0-21 0,0 0 19 16,1 0-14-16,0 0 18 15,0 0-11-15,1 0 10 0,29-15-1 0,-25 14 2 16,-2 1-20-16,3-1 20 0,-2 2-5 0,-1-1 13 0,4-1-11 0,-1-3-1 16,-3 3-4-16,-4 2 2 0,0 0 0 15,1 0-3-15,-1 0-3 0,1 0 1 0,-1 0 9 0,0 0-10 16,0 0 10-16,0 1-12 16,1 0 1-16,0 0 9 0,-1 0-1 0,5 18 5 0,-8-13 5 0,-1 1-3 31,3 2-1-31,-2 0 0 0,1 4-1 0,1 4 2 0,-1 0-3 0,-3 4 2 0,3 2-4 15,-2 3 4-15,-1 1 3 0,4 2-2 0,-5 0-8 0,1-1 10 32,1-1-4-32,0-1 6 0,0-1-12 0,0 3-2 0,2-3-2 0,-2 1 2 0,-2-3-2 15,2-5 1-15,0 0 0 0,2-3 2 0,2-2 5 16,0-2-6-16,0-2 4 0,0-4-3 0,1-1 5 16,-1-4 1-1,0 0 2-15,1 0 0 0,14-8 0 0,-11-2-3 16,0-3-3-16,4-5 0 0,-5-3-7 0,3-4-6 15,-2-5-4-15,2 0 2 0,0-1 5 0,-3-3-5 16,2 2 4-16,-5-2-5 0,0 1 5 0,-1 2-4 16,2 0 0-16,1 4-3 0,1 3 1 15,2 3-2-15,-5 3 5 0,1 4-4 0,2 2 1 0,-1 3 1 16,-1 1-6-16,0 1 5 0,1 2 8 0,-2 5-5 0,0 0 5 16,0 0-5-16,0 0-3 0,0 0-3 0,0 0 3 0,0 0-3 31,5 8 6-31,-1-2 1 0,6 2 2 0,1 2 1 15,0 2 14-15,4 2-16 0,-6 0 3 0,5 0-5 16,1 1 7-16,-1 2 0 0,7 0 2 0,-1 2-2 16,1 0-1-16,-1 0-5 0,0 0-1 0,-4 2-1 15,-1-3 6-15,-2 0-2 0,1 0 6 0,-4-2-7 16,1-1-11-16,-3 4 17 0,0-3-12 16,-3 0 15-16,-2 1-6 0,-3-2 2 0,0 1 4 15,-3-2-2-15,0 0 2 0,-2-3-1 0,-3-1 2 16,1 0-2-16,-2 0 4 0,-1-2-3 0,-1 0 1 15,-3-1-2-15,-2 0 0 0,0-1-1 0,-2 1-1 16,-3-2 2-16,-4 0-3 0,2-2 0 0,-2-3-3 16,6 1 4-16,7 0-1 0,-2 0-5 0,1-1 1 15,-2 0-2-15,1-1 2 0,2-1-2 0,2 1 4 16,3-2-4-16,0 2 0 0,3-1-15 16,4 2-7-16,0 0-2 0,0 0-16 0,0-1-41 15,0 0-18-15,0 0-9 0,2-18-47 0,4 16-97 16,-3-1-142-16</inkml:trace>
  <inkml:trace contextRef="#ctx0" brushRef="#br0" timeOffset="615.88">2787 12627 847 0,'-3'-10'-12'0,"-1"2"12"0,4 8-12 0,0 0 12 0,0 0 8 0,0 0-6 0,0-1 18 0,0 0-12 0,-2-16 27 0,3 13 41 15,2-1-5-15,0 4 18 0,0-1-10 0,3-1-27 16,0 0-5-16,2 1-7 0,2 1-17 0,-1 2-5 16,2 2-2-16,1 2 0 15,0-2-6-15,-1 3-7 0,2 1 4 0,-1 1-6 0,-1 5-3 0,-1-2 4 16,-1 2 3-16,3-2 2 15,-4 0-2-15,7 2-4 0,-5 0-3 0,0 2 2 0,4 1 0 16,-6 1 8-16,1 0 3 0,1 0 5 0,-5 3 3 16,6 4-7-16,-1-1 10 15,0 1-11-15,2-1 4 0,-4 2-8 0,-2-3-7 0,-2 2 3 16,2-1 6-16,-3 0-4 0,1-1 9 16,-3-2-7-16,2 1 14 0,-2-2-20 0,-1 0 12 15,0-3-13-15,-1-4 10 0,1 0 6 0,-1-2 1 0,-1-3 3 16,-3-1 3-16,2-3-5 0,3-3 8 0,0 0-6 15,0 0 8-15,0 0-3 16,0 0-2-16,0 0 4 0,-9-13-1 0,8 4-14 0,1 0 5 0,-3-5-7 16,7 2-5-16,-5-7 4 0,-2 0-6 0,3-1 7 15,1 0 2-15,4 2-14 0,2 0 5 16,0 1-6-16,1 0 4 0,-2 0-2 16,0 0-5-16,2 5 2 0,0-1-4 0,2 5 0 0,2 2-3 0,-3 2 3 15,1 3 11-15,0-1-14 16,-2 2 7-16,-1 2-12 0,-1 0 6 15,1 4 2-15,-1 1 4 0,-2-1-1 0,4 4 2 0,-1-3-1 0,-3 1 4 16,2 2-2-16,-2 0-6 0,0 1 12 0,-1-2-6 16,1 1 10-16,-3-1-11 15,0-1 5-15,0 5-2 0,-1-1 5 0,0-1-3 16,0 0 0-16,-1-1 2 0,0-3 0 16,0 1 6-16,1-4-6 0,-1 0-1 0,1 0-2 0,1-1-18 15,1 0-55-15,3-3-54 0,-2 0-2 0,3-1-172 0</inkml:trace>
  <inkml:trace contextRef="#ctx0" brushRef="#br0" timeOffset="1067.45">3442 13031 754 0,'-17'-8'134'0,"12"-2"-109"0,1 2-10 0,4 1 9 0,2 3-15 0,8-1-13 0,-3-3 10 0,3-1-12 0,-7-2-2 15,1 3 38-15,1 1 6 0,2 0 15 0,3-1 25 0,-2 3-19 16,0-3-10-16,-4 1-1 0,1 0-32 16,-3 1 0-1,0 1-8-15,2 0 6 0,-3-1 3 0,0 1-9 16,1 0 8-16,-6 1-11 0,0 1-7 0,-1-1 18 0,0 0-13 0,0 1 15 16,0 1-9-16,0 1-3 0,-3 2 7 15,4 1-8-15,-3 1-6 0,2 2 15 0,0-1-9 0,-1 2 13 16,3 1-8-16,-4 0 8 0,1 1 5 0,4 1-2 15,-4 1-2-15,6-1-5 0,-1 3 1 0,0-1-1 16,2-3-3-16,2 2-2 0,6 0-1 0,-2 3 3 16,0-2 13-16,6 1-20 15,-3-5 8-15,1-4-10 0,1 3 12 0,-3-2-7 0,3 1-2 16,1 0-2-16,-1 2-3 16,-3 0 7-16,-2-2-5 0,-1 4 7 0,-1-4-8 0,-1 6-1 0,-4-1 4 0,-2 0-1 31,-3 1 14-31,-2-2-16 0,-2 1 1 0,1 0-6 0,-5-1 12 0,0-2-3 0,4 0 7 0,-2-3-6 15,1 0 13-15,4-2-10 0,-1-2 5 0,6-1-6 16,0-1 4-16,1-4-51 0,2-1-47 0,5-4-6 16,6 0-160-16,-1-4-175 0</inkml:trace>
  <inkml:trace contextRef="#ctx0" brushRef="#br0" timeOffset="1210.22">3539 12970 567 0,'-6'1'98'0,"-1"2"53"0,0 2-8 15,-5 3 15-15,-3-1-63 0,5 5-48 0,-2 0 3 16,7 2-17-16,-1 2-8 0,0-2 6 0,-2 1-15 16,-2-2 13-16,3 1-11 0,-3-2-5 15,4 0 2-15,2 0-5 0,-3-2-14 0,2-1 19 16,0-1-16-16,-2-1 15 0,4 1-37 0,2-2-150 16,-1 0-118-16</inkml:trace>
  <inkml:trace contextRef="#ctx0" brushRef="#br0" timeOffset="2938.12">3535 13196 1259 0,'3'-3'21'0,"0"-1"-8"16,3 1-2-16,2 0-2 0,1-1-13 0,0-4 18 15,-1-1-12-15,0-1 16 0,1-1 1 0,2 0 9 16,-1-2 10-16,0-1-5 0,0-3-6 0,0-1-13 15,0 0-8-15,2 0 1 0,-2-2-6 0,-1 1 9 16,-1 1 2-16,-2-1 1 0,-3 0-4 0,-2-1-5 16,0-5-5-16,-2 1 1 0,-1-1 1 0,0 2-2 15,-3-2 4-15,2 1-5 0,0 1 8 0,0 0-3 16,1-2 5-16,-2 4-5 0,0 1 6 0,-1-3-9 16,1 3 2-16,0 2-3 0,1 3 6 15,2 3 3-15,-3 1 4 0,2 1-2 0,-1 2 3 16,2 2-6-16,-1 2-4 0,0 1 2 0,2 3 4 15,0 0-9-15,0 0 0 0,0-1-4 0,0 1 4 16,0 0-11-16,5-2 7 0,-2 8-9 0,2-1 13 16,-1 4-13-16,3 0 5 0,-1 1-6 15,-1 1 12-15,1 4-4 0,0 2 6 16,-2 5-4-16,1 2-7 0,-2-1 19 0,1 1-10 16,0 4 13-16,0-2-9 0,-1 2 5 0,-1-1 3 0,1 1-1 15,0 0-8-15,2-3 6 0,-3 1-9 0,4-3 8 16,-2-1 6-16,0-3-4 0,1-4 9 0,0 0-7 15,-2-5-1-15,2 1 5 0,3-1 2 0,-4-5 1 16,3-2-7-16,4-2 2 0,-3-2-7 0,3 0 6 16,-6-3-4-16,3-5-8 0,3 0-4 0,-2-4-1 15,-1-3-1-15,1 3-2 0,-5-3 3 0,0-1-3 16,1 2-14-16,-3 0 21 0,-1 4-9 0,0 1 12 16,-1 6-5-16,-1 0-2 0,0 3 2 0,1 1-1 15,0 0-3-15,0 0 8 0,0 0 0 0,0 1 3 16,-8 15 5-16,4-8-4 0,2 1 1 15,2 1-1-15,4-2 8 0,1 2-3 0,-2-1-6 16,0-2 3-16,0 2 5 0,-1-2-10 0,1-1 14 16,1 2-15-16,2 1 0 0,-2-1 9 15,1-3-7-15,0 0 8 16,-1 1-2-16,2-4-1 0,2 2 4 0,-1 0-3 0,-4-4-5 16,6 0-2-16,-3 1-5 0,1-4 2 0,1 0-7 0,-4-2-2 15,1-2-1-15,3 2-1 0,-4-3-10 0,0-1 12 16,-2-1-1-16,-2 0 5 0,-1 1-2 0,1-2 0 15,-6 1 0-15,-2-2 2 0,5 2 9 0,-4 2-11 16,3 0 5-16,-2 3-9 0,-2 0 7 0,-1 1-2 16,-2 3 4-16,6 1-2 0,-2 0 12 0,-2 0-6 15,1 1-2-15,-2 0-3 0,2 2 8 0,1 2-3 0,4 0 9 0,-2 0-8 16,-1 1 0-16,3 0 2 0,-4 0-1 0,8 3 3 16,5 0 0-16,-5 0 2 0,4 1-2 0,0-2 5 15,1 1 9-15,2-1-15 0,0 1-1 0,1-3-3 16,2 1 14-16,6 3-6 0,-1-5 11 0,-3 0-12 15,0-5-10-15,-1 1 17 0,0 1-14 0,0 0 16 0,0 2-8 16,-5-5-6-16,2 1 8 0,-3-3-9 0,-1-1 9 16,2 1-6-16,-3-1 2 0,0-1-3 0,0-1 1 0,-2-3 3 15,1-2-5-15,0-2 4 0,-3-1-7 0,2-3 6 16,-1 2 1 0,1-1 2-16,-2-1 0 0,0-1-10 0,0-1 2 0,-3-2-5 15,2-1 1-15,0 2 7 0,-3-3 0 16,3 2 4-16,-1 2-5 0,1 1-2 0,-2 2-3 0,1 1 1 15,0 1-3-15,0 3 4 0,-2 0 0 0,1 3 2 16,0-1-1-16,1 2 0 0,0 5-4 0,1-3 3 16,-2 3 3-16,1 0-2 0,2 2-5 0,0 0 2 0,0 0 0 0,0 0-5 15,0 0 2-15,0 1-4 0,-2 12 1 0,3-5 8 16,-1 0-2 0,0 1 3-16,1 0 5 0,1 3-10 0,1 1 7 15,1 2-8-15,0-1 8 0,-1 0-2 0,1 0 4 0,-1 1-2 16,-1-1-2-16,2 0 1 0,-2 2-6 0,1-1 7 15,1 0 10-15,-1-1-19 0,0-1 14 0,-1-2-15 16,0 2 13-16,-1-2 2 0,3-1-4 0,-3 0 3 16,0-4-9-16,2-1 9 0,-2 0-6 0,2-3 8 15,-2 3 7-15,1-3-8 0,0 0 8 0,1 0-10 16,-2-2 11-16,2-1-8 0,1-3 3 0,-1 2-5 0,2-2 7 16,-2 2-12-16,3-2 6 0,-2 1-7 0,1 0 10 0,-1-2-10 15,1 3 2-15,1-2-5 0,-2 1 0 0,0 0 1 16,-2-1 2-16,-2 1 1 0,2-2 7 0,0 1-12 15,0 0-1-15,-1 1-5 0,1-1 7 0,-1 0 7 16,1 0-1-16,-2-2 4 0,0 2-7 0,0-1-2 16,-1 0 6-16,0-1-4 0,0-1 4 0,1 0-1 15,-2-2-1-15,-1-1 3 0,0 1-2 0,0-2-3 16,-1 0 0-16,1 0 2 0,-2-1 7 0,2 2-11 16,-1-3 2-16,0 1-4 0,0-1 6 0,0-1-3 15,2 2 5-15,-6 0-4 0,4 2 3 0,1 1-4 0,1 1-4 16,0 1 2-16,-1 1-4 0,1 1 6 0,2 5-1 15,0 0 2-15,0 0-8 0,0 0-2 0,0 0-5 16,0 0 6-16,-3 12 3 0,3-4-6 0,0 3 2 0,3-1-3 16,-2 2 7-16,2 0 3 0,2 2 2 0,2 1-1 15,-1 0 2-15,0 0 0 0,1 0 0 16,1-1-1-16,0 0 0 0,0 0 6 0,0-3 1 16,-1-2 3-16,2 1-1 0,-2-3-8 0,3 2 3 0,-3-4-3 15,0 0 4-15,-1 0-1 0,-1-3 1 0,2 1-2 16,-4-1 2-16,1 2-8 0,-2 1 1 0,0 5-4 15,-1-2 7-15,0 3-7 0,-2-1 1 0,0 3-5 16,-2 2-4-16,-3-1 14 0,1 3 0 0,-1 2 5 0,-1 0-4 0,-1 0 0 16,2 0-2-16,1-3 1 0,-2 0 2 0,1-2 3 15,1-3-1-15,1 0 1 0,-1-3 2 0,1-2 3 16,3-2 2-16,1-4 0 0,0 0 3 0,0 0 5 16,0 0 2-16,0 0-1 0,1-9-3 0,3-2-7 15,1-1 0-15,3-1-2 0,0-6-8 0,1 2 3 16,1-3-2-16,0-4 4 0,3 1-3 0,-3-4-2 15,-1 0-2-15,-1 2 0 0,0-3 9 0,2 3-15 0,3 2 4 16,-2 2-9-16,-2 2 7 0,-2 3 1 0,-3 2-1 16,1 5 1-16,-4 3-1 0,1 1 1 0,-1 3-1 15,-1 2 2-15,0 0-1 0,0 0 2 0,0 0-1 16,0 0 0-16,0 0-8 0,0 13 11 16,-4-6 1-16,3 3 4 0,1 1 2 0,-1 3 0 15,1-1-4-15,1 1 5 0,-2 1-1 0,1-1 0 16,1 1 5-16,-1 0-2 0,5 1-3 0,2-1 0 0,-4 0-2 15,2-5 3-15,-2 0 2 0,3-1-1 0,2-1 5 16,0 0-3-16,0-1 2 0,0-4-6 0,-2 1-6 0,0-5 1 16,4 0-11-16,-4-2-40 0,1-4-32 0,3 1-4 0,-5-1-105 15,4-1-222-15</inkml:trace>
  <inkml:trace contextRef="#ctx0" brushRef="#br0" timeOffset="3318.22">3512 12582 966 0,'-2'-5'47'0,"0"-2"-4"0,1 5-6 0,1-1 1 0,-4-1-17 0,5 2-19 0,-2-2 10 0,5 3-12 0,4-2 0 0,0 2 18 0,3 1-16 0,2 0 18 0,1 0 1 0,3-1-7 16,3-3 13-16,3 2-15 0,-2-2-12 0,5 1 9 16,2 2-16-16,0-1 14 0,1 0-17 0,2-1-71 15,-2-2-34-15,4 0-23 0,8-1-174 0</inkml:trace>
  <inkml:trace contextRef="#ctx0" brushRef="#br0" timeOffset="3605.35">4575 12560 468 0,'3'6'63'0,"-3"-4"206"0,0-2 101 0,0 0-279 0,0 0-26 15,0 0-38-15,0 0 0 0,7 1-12 0,-4 2-1 0,1-1 21 16,1 3-6-16,-2-3 12 0,0 4 3 0,2-1-15 15,-2 2 7-15,2 2-11 0,-2 1-12 0,2 6-4 16,-2-3-11-16,-1 1 7 0,2 1 2 0,-2-3-6 16,1 2 7-16,1 1-8 0,-1-1 6 0,1-1-5 0,-2-1 12 15,1 0-9-15,-2-2 6 0,2 0-4 16,-2-2-6-16,0-3 3 0,1 1-3 0,-1-1 1 16,-1-1-22-16,0-4 11 0,0 0-64 0,0 0-92 0,0 0-59 15,0 0-25-15,0 0-278 0</inkml:trace>
  <inkml:trace contextRef="#ctx0" brushRef="#br0" timeOffset="3766.22">4614 12427 1361 0,'-1'-12'218'0,"-1"0"-154"0,-1 1 18 0,0 2-38 16,2 2-18-16,1 5-29 0,0 2-7 0,0 0-3 0,0 0 0 0,0 0 6 15,1 0 1-15,1 1 0 0,8 14-15 0,-7-7-47 16,2 0-46-16,-2 1-5 0,2 1-161 0</inkml:trace>
  <inkml:trace contextRef="#ctx0" brushRef="#br0" timeOffset="4599.6">2133 13547 318 0,'-3'-5'160'0,"3"3"-54"0,-2-2-65 0,3 4-5 0,3 0-22 0,-4-2 2 0,5 3-15 0,-1 0 16 0,-2-3 18 16,6 2 5-16,0 0 15 0,2-3-10 0,2-1 4 16,2 1-4-16,-1-1-11 0,3 0 5 0,4 2-15 15,-4-4 6-15,-1 1-1 0,1-1 0 0,0 2-18 0,0 3 7 16,2-2-5-16,-2 4 6 0,0-2-3 0,3 0 0 16,1 2-2-16,5 0 1 0,0 1-10 0,4-2 16 15,1 2-8-15,1-4 11 0,3 2 1 0,6-3-12 16,1 1 14-16,4 1-12 0,2-5 17 0,4 1-14 15,3 2 2-15,6 2-5 0,9-2 4 0,3-2-9 0,4-3 2 16,3 1-2-16,1 1 14 0,3 1-18 0,1 0 9 16,4-3-12-16,-2 0 15 0,0 1-3 15,0 0 6-15,7-2-3 0,0 1 16 0,-2-4-7 0,-1 2 5 16,-5 1-4-16,-2-3 8 0,3 2-7 0,-4 1 5 16,-12 1-5-16,0 0 1 0,-8-1-15 0,-3 1-4 15,-1-1-2-15,-4 1-4 0,-5 2 4 0,-6 0 0 16,-9 2 1-16,-4 1 1 0,-3 0-4 0,-3-1-1 0,-4 2 1 15,-5-1 1-15,-5 0-8 0,-4 2 6 0,-1 0-6 16,-3 1 7-16,2-1-8 0,-1 1-5 0,-3 0-3 16,0 0-16-16,0 0-18 0,-1 0-1 0,-12 0-5 15,7 3 8-15,-2-1-34 0,-4 2-23 0,-3 1-7 16,-2 0-63-16,0 4-105 0</inkml:trace>
  <inkml:trace contextRef="#ctx0" brushRef="#br0" timeOffset="5458.9">2474 13966 843 0,'-1'-8'50'0,"1"-3"21"0,-5-2-8 0,5 3 11 0,0 3-31 0,3 1-14 15,4 2-4-15,-4-1-2 0,2 0-13 0,-1 2 8 0,1-1 2 16,-3-2 3 0,4 1 7-16,-6 2-4 0,0 3-4 0,0 0 0 0,0 0-19 0,0 0 14 0,1 0-8 15,0 0 10-15,-1 0-10 0,0-1-8 0,0 0-1 16,0 1-2-16,9-2-12 0,-6 8 13 0,-1 2-13 0,-2 1 12 15,1 6-4-15,1 2-4 0,-1 1 8 0,0 2-9 16,0-3 11-16,-4 3-8 0,-3 2 11 0,1 2-9 16,-3-1 11-1,0 0-4-15,2-1-3 0,-2-2 2 0,2 2 11 0,1-4-4 0,-2-2 1 0,4-2-2 16,-2-5 1-16,1-2 9 16,4-1 4-16,-2-3 0 0,2-3 4 0,0 0 5 0,0 0-2 0,0 0 3 15,0 0 1-15,0 0-6 0,6-13 1 0,-3 3-3 0,2-3 4 16,-4-3-20-16,3-1 9 15,2-3-11-15,-1 1 15 0,3-2-17 0,-4-2 6 0,1 0-7 0,-1-3 9 0,2 3-9 16,0 0-3-16,-1 2-1 0,6 5-2 0,-2 4-1 16,-2 2 5-16,2 4-6 15,-1 1 4-15,-2 3-4 0,-6 2-7 0,2 0 4 0,-2 0-1 0,12 6 1 16,-2 2 5-16,-5 0-4 0,5 1 1 16,3 1 7-16,-7 0-4 0,8 2 4 0,-5-1 0 0,3 2 0 15,-2-2 0-15,-1 1-1 0,4 0-9 0,-5-1 16 16,1 2 0-16,2-1 6 0,-4-2-5 0,0 2-6 0,-2-2 0 15,1 2 1-15,-1-2 8 0,-1 0-7 0,0 0 9 16,-3 0-8 0,0-1 2-16,-1-1 3 0,-1 0-9 0,-2-2 8 15,-1 2-1-15,0-2-1 0,-1 0 6 0,-2-2-5 0,-1-1-1 0,0 2 4 0,-2-1-6 16,1 1 6-16,0-1-4 0,-7-1-6 0,1-1 8 0,-1 1-7 31,1 0 6-31,3 0-2 0,-3 0-8 0,-1-2 6 0,2 2 6 0,-3-2-11 0,6 1 1 0,2 2-6 16,-2-1 7-16,5-1 1 0,-4 2 7 0,4-2-5 31,1 0 9-31,2-1-12 0,2-1 6 0,1 0-7 16,0 0 6-16,0 0-3 0,0 0-2 0,0 0-1 15,1-8-7-15,5 4-36 0,1-1-11 0,4 0-9 16,-1-1-42-16,0-3-96 0,3 2-55 0,0-2-22 0,2-3-211 16</inkml:trace>
  <inkml:trace contextRef="#ctx0" brushRef="#br0" timeOffset="6013.62">2835 13815 1270 0,'5'-5'4'0,"-2"1"-14"0,0-1-1 0,2 4-4 0,-2-3 9 0,0 2-1 0,0 2 2 0,2 0-2 0,-2 1 1 0,2 0 14 0,0 2-1 16,-1-2 9-16,-2 1 14 0,3 3-10 0,-4-2 8 15,4 4-12-15,4 0-7 0,-4 2 8 0,2 2-15 0,0-1 13 16,-2 2-5-16,3 0-6 0,1 0 10 0,4 5-10 16,-3 1-3-16,-2-1-1 0,-1 3-4 0,-2-3 3 15,4 0 1-15,1 1 4 0,-3-1-2 0,-2 0 2 16,-2 2-8-16,0-1 13 0,2-1-6 0,-1 0 9 16,1 0-5-16,-4 0 1 0,1-2 2 0,2 0-3 0,-1-2-17 15,-3-3 25-15,0 1-12 0,0-2 18 0,0 0-6 16,-1-1-1-16,-1-2 5 0,2-1-5 0,0-1-3 15,1 0 14-15,0-2-3 0,-3 0 7 0,-1-2-10 0,3 0 1 16,0 0-2-16,0 0 5 0,0 0 10 0,-1 0-16 16,-9-2 3-16,8-4-7 0,2-1 14 0,0 1-15 15,0-4 10-15,1 2-11 0,-1-1 14 0,3-2-14 16,-2 0 7-16,2-2-9 0,0 0-1 0,2-1-4 16,1-2-5-16,1 3 4 0,-1 0 5 0,3 1-11 0,0 2 7 15,-2 0-7-15,3 3 5 0,-2 2-11 0,-1 0-2 16,1 3-1-16,-2 0 7 0,-2 2-8 0,3 1 3 15,-2 1-5-15,0 0 6 0,-1 2 1 0,0 0-3 16,0 2 4-16,0 1 7 0,0-1-7 0,-1 2 7 0,-1 1-7 16,0 0 8-16,0 0-6 0,-1 1 0 0,0 0-2 15,0 0 5-15,-1 0 1 0,1 0 1 0,-1-1 0 16,2 0 3-16,-2-1-2 0,-2 0 4 0,1-1-3 16,-1 0 3-16,1 0 0 0,-1-2-2 0,-3 0 5 15,3-1 4-15,1 0-4 0,0 0-9 0,1-2-1 16,0 2-5-16,0-4-41 0,0 0-36 0,0 0-1 15,0 0-83-15,0 0-132 0</inkml:trace>
  <inkml:trace contextRef="#ctx0" brushRef="#br0" timeOffset="7249.94">3383 14164 334 0,'-6'-6'417'0,"4"1"-263"0,1 1-101 0,1 4 11 0,0 0-46 0,0 0-19 0,0 0 2 0,0 0-9 0,0 0-8 0,0 0 27 0,0 0-5 16,0 0 15-16,0 0 9 0,0 0 3 0,1 1 9 15,11 12-8-15,-6-8-14 0,2 1 0 0,-4 1-11 16,4 1 9-16,0 2-14 0,-2 0-4 0,4 3-2 16,-6 0-2-16,5 1-7 0,-5 2 16 0,-1 0-8 0,2 4 10 15,-3-1 5-15,1 5-12 0,0-2 9 0,2 3-12 16,-3 0 0-16,-1-2 17 0,0 0-8 0,-1-3 12 16,0-1 2-16,0-1-2 0,-3-1 10 0,1-2-9 15,-2-1-2-15,0-2 7 0,4-2-7 0,0-1 10 16,-1-3-2-16,-2 0 2 0,0-4 3 0,3-2-1 15,0 0 5-15,0 0 4 0,0 0-2 0,-1-5 1 0,1 0-13 16,0-3-5-16,0 0-7 0,-1-3 3 0,1-2-6 16,-1 0-1-16,-2-2-1 0,3-1-1 0,0-1 0 15,-2-1-11-15,0-1 5 16,-3-2-8-16,-3-4 7 0,4 2-10 0,-2-1 2 0,-1 5-4 0,4-1 6 0,-5 2-1 16,0 0 7-16,3 0-4 0,1 2 11 0,-3 3-8 15,4 0-7-15,0 3 1 0,-1 1 7 0,2 1-8 16,-1 2 9-16,0 1-9 0,1 1-1 0,-1 3 9 15,3 1-10-15,0 0 10 0,0 0-11 0,0 0-1 16,0 0-1-16,0 0-2 0,0 0-15 16,-10 12 31-16,9-6-10 0,0 2 17 0,-2 2-6 0,1 2-11 15,0 2 8-15,-1-4-10 0,-1 3 15 16,0 1-3-16,-1 0-2 0,0 2-2 0,1 1 4 0,-3 0 0 0,2-1 3 16,-1 1-4-16,0-2-3 0,0-2-102 15,-2 1-54-15,4-1-17 0,-3-1-158 16</inkml:trace>
  <inkml:trace contextRef="#ctx0" brushRef="#br0" timeOffset="7423.71">3286 14736 1203 0,'0'0'39'0,"0"0"13"0,0 0-41 0,0 0-5 0,11-7 2 0,-4 2-6 0,2 1-11 0,4-4 4 16,-1 1-6-16,3 0 7 0,-1-3-4 0,-1-1-8 15,1 1-6-15,7-3 0 0,-4 2-12 0,1 1-43 16,-3 0-45-16,-2 0-2 0,4 1-143 0</inkml:trace>
  <inkml:trace contextRef="#ctx0" brushRef="#br0" timeOffset="7818.94">3784 14321 219 0,'-3'-13'285'0,"0"2"-180"0,2 0-46 0,-3 0-7 16,3 3-13-16,-1-3 2 0,-3 2-11 0,3 1 10 16,0 1 7-16,-1 1-18 0,0 3 14 0,1-1-16 0,1 1 0 15,1 3 0 1,-3-2-12-16,0 2 9 0,2 3-20 0,-3 0-1 0,2 3-3 15,-1 1 1-15,0 2-11 0,0 2 19 0,1 0-8 0,2 0 13 0,0 1-5 0,1 1 0 16,2 1 8-16,1 1-8 0,1 1 0 0,2-4 5 31,2-2-11-31,-1 2 9 0,1-2-1 0,3 0-2 16,-2-1 2-16,5-1-4 0,-3 0-7 0,-4 1 7 16,4-3-7-16,0-2 8 0,-3 1 4 0,3-1-11 15,-7 2 10-15,0 0-14 0,-2 0-10 0,0 1 18 16,-3 0-8-16,-3-1 12 0,-1 1-1 0,-1-1-1 15,1-1 12-15,-3 2-9 0,-2-2 7 0,-3-1-1 16,4 0-6-16,-1-1 5 0,5-1 3 0,-4 0-12 0,0-1 8 16,-1-1-11-16,1-1-8 0,2-1-1 0,0 0-31 15,3-2 14-15,-2-2-67 0,2 0-60 0,1-1-26 16,-1-1-15-16,2-2-95 0</inkml:trace>
  <inkml:trace contextRef="#ctx0" brushRef="#br0" timeOffset="7946.01">3770 14402 23 0,'8'-6'3'0,"-9"0"126"0,1 1-3 16,0 5 31-16,0 0-16 0,0 0-48 0,-13 2 10 0,7 6-20 15,0 2-2-15,-1 2-18 0,-4 0-14 0,3 3 5 16,-3-3-21-16,2 1-3 0,-1 2-1 0,-2-1-2 16,1 3-18-16,0 0 5 0,-1-2-9 0,3-1 9 15,1-2 0-15,2-2-1 0,0 0 2 0,2-2-7 0,0-1-36 16,2 0-136-16</inkml:trace>
  <inkml:trace contextRef="#ctx0" brushRef="#br0" timeOffset="8961.2">4041 14425 914 0,'3'-4'68'0,"0"0"-22"0,1-1-28 15,2 0 13-15,0 4-33 0,0-2 5 0,-1 0 5 0,-3-1-2 16,-1-2-7-16,0 1 7 0,-1 0-11 0,0-3 12 16,0 8 4-16,0 0 0 0,0 0 11 0,3-4-12 15,-3 0-15-15,0 0 16 0,0 4-13 0,0 0 14 16,0 0-10-16,0 0 4 0,-2-1 3 0,1 0-2 0,0 0-8 16,0 0 5-16,0 0-10 0,-24-8 8 0,18 9-2 15,0 3 0-15,3 3 7 0,-2-3-7 0,3 4 0 16,-4-2 18-16,2 1-1 0,1 2 8 0,-3 0-2 0,4 3-13 15,0-1 2-15,2 1-6 0,0 0-6 0,-2 0 12 16,3 0-8-16,0-1 9 16,3 0-2-16,2 0-3 0,-2-1 10 0,2 0-9 0,-2-2-7 0,0-2 15 15,1 0-15-15,-3-3 17 0,3 1-1 0,0-3-7 16,-2 0 5-16,4-2-9 0,-2 0-12 16,1-1 4-16,-1-2-9 0,0 0 8 0,-3-1 0 0,2 0 0 15,1-1 9-15,-3 0-6 0,1-2 11 0,1 1-22 0,0 2 2 16,-1-2-7-16,1 4 18 0,1 0-5 15,-1 1 3-15,1 2-5 0,-4 1 1 0,0 0-1 0,0 0-1 16,0 0-1-16,0 0 7 0,0 0 1 0,0 0 2 16,0 0-3-16,0 0 0 0,0 0 6 0,1 0-5 0,7-11 5 15,-6 1-7-15,-1-2 3 0,1-1 3 0,0-4-4 16,0 0-8-16,1-7-10 0,0 1-5 0,-1-2 2 16,2-1-1-16,-1-1-15 0,1-3-3 0,0 0-6 15,-3-2-8-15,0 1 41 0,-1-1-2 0,0 1 13 16,0-4 11-16,-2 1 16 0,2 2 6 0,-1 2 0 15,-1 7 2-15,1 8 0 0,0 3 2 0,1 5-2 16,-2 1-13-16,1 6-18 0,1 2-7 0,-3 8-1 0,1 3-6 16,-1 1 11-16,0 6-1 15,0 3 6-15,1 2 8 0,1 3-10 0,1 0 8 0,0 0-11 0,2 3-8 0,1-1 15 16,1 0-8-16,0 0 11 16,0-2-3-16,3-4 0 0,-2 0 3 0,1-2-3 15,2-3 9-15,-2-2-9 0,-1-1 0 0,0-3-3 16,2 0 8-16,-2-2-8 0,1 0 6 0,0 0-10 0,-2-4-11 15,0-1 13-15,-1-4-2 0,-1-2 8 0,1 3-12 0,0-1-6 16,1-3-2-16,0 4-1 0,1-6-21 0,1-3 28 16,-1 1-24-16,2-4 26 0,1 3-14 0,-4-4-4 0,7 3 11 15,-2-5-12-15,-1-1-3 0,4 4 25 16,-6-3-12-16,4 5 15 0,-1 0-2 0,3 5-1 0,-4-1 11 16,-2 1-10-16,-6 2-6 0,8-1 21 0,-1 6-16 0,-5 0 20 15,2 4-7-15,0 0-4 0,-1 0 7 0,4 1-7 16,-4 2-6-16,2-4 10 0,-1 3-10 0,1-1 11 15,2-2-6-15,-4-1 5 0,3-1 2 0,-1-4-1 16,-1-2-5-16,4 0 18 0,-4-4-5 0,0-1 8 16,1 1-30-16,3 0 5 0,0-6-12 0,0 1 9 15,0-2-18 1,-3-2 2-16,0 1-7 0,0 0 5 0,0 2-4 0,-4-3 3 0,1 2 6 0,-1 1-5 16,0 0 0-16,2 2 8 0,-2 1-11 0,1 0 10 0,1 4-5 15,1 2 11 1,0 1 6-16,1 2-1 0,2 0 10 0,-4 6-9 0,2-3 2 15,-1 3-3-15,2 1 12 0,1 0-7 0,1 2 9 0,-1 0-8 0,1-2-8 0,-3 0 19 16,3-3-14-16,-1-1 18 0,0 1-8 0,1-4-3 16,-1 2 4-16,-1-5-3 0,0 1 8 0,0 0-22 15,-3-4-10-15,1 2-6 16,-1-5-33-16,-3-3-143 16,0 1-161-16</inkml:trace>
  <inkml:trace contextRef="#ctx0" brushRef="#br0" timeOffset="9116.84">4291 14109 1567 0,'-6'-4'59'0,"3"0"-2"0,3 4-35 0,0 0-14 0,0 0-7 0,0 0-1 0,5-8-30 0,3 5-48 0,2-2-48 0,-1-1 3 0,3-2-123 0</inkml:trace>
  <inkml:trace contextRef="#ctx0" brushRef="#br0" timeOffset="9831.92">1668 13432 415 0,'5'-5'402'0,"-1"-1"-128"0,5 1-182 0,-2 1 2 0,3 1-42 0,1 4-24 0,-1-4 5 0,5 4-12 16,1-1-7-16,4 5-6 0,-2 3 1 0,1-2-2 15,-2 2-3-15,-1-1-4 0,-2 2 0 0,-1-1-1 16,2 3-14-16,-4 2 25 0,3-5-14 0,-3 3 18 15,2 0-13-15,-2-2 7 0,1 4 2 0,-2-5-1 0,-1 0-6 16,-1-2 12-16,-1 0 0 0,1 0 3 0,-4-1-12 0,3 0-23 16,-3-3-40-16,-1 1 10 0,0-1-93 0,-2-1-75 15,3 0-104-15</inkml:trace>
  <inkml:trace contextRef="#ctx0" brushRef="#br0" timeOffset="9977.12">1901 13477 809 0,'-11'-7'75'0,"0"3"46"0,-2 1-6 31,1 1-63-31,0 2-4 0,1 1-17 0,0 4-23 0,-2 4 13 16,3 1-15-16,-5 0 16 0,5-1-13 0,2 0-1 15,-5 0 2-15,6 2-4 0,1-2-14 0,-1 2 26 16,-1 0-14-16,-1-1 21 0,1-1-11 0,0 0-17 16,3 0-18-16,-2 1-9 0,-3 0-111 15,-7-1-280-15</inkml:trace>
  <inkml:trace contextRef="#ctx0" brushRef="#br0" timeOffset="10292.09">1044 13536 294 0,'0'-6'86'0,"-1"1"178"15,0 0-146-15,1 5-9 0,0 0-1 0,0 0-1 16,0 0-40-16,0-1-30 0,0 0-27 0,0 1 10 16,1 0-6-16,0 7-15 15,1 2 14-15,1-2-15 0,-2 2 0 0,1 3 12 0,2-2-7 0,-2 5 11 16,0-1-14-16,-1 2-2 0,2 1 1 0,-2 1-1 15,-1 2-5-15,0 0 15 0,0 0-8 0,-1-1 11 16,-1 1-9-16,0-3-16 16,1-1-21-16,-1-2-1 0,1-4-69 0,-2-1-77 0</inkml:trace>
  <inkml:trace contextRef="#ctx0" brushRef="#br0" timeOffset="10720.8">1181 13508 808 0,'6'-2'4'0,"-2"-2"16"15,-4 4-19-15,0 0 17 0,0 0-17 0,0 0 7 16,0 0 15-16,8 0-8 0,-3 5 11 0,-4-2 18 16,4 3-5-16,-3 1 12 0,-2 1 9 0,1 2-17 15,-1-1 7-15,8 2-11 0,-2 0-14 0,-2 4 6 16,3-2-17-16,-5 1 14 0,4 2-12 0,-6-2-9 15,3 1 5-15,2 1-8 0,3-1 3 0,1 0-7 16,-1-1 5-16,-1-1-5 0,-4-3 21 0,1-2-10 16,-1 0 8-16,4-1-10 0,-6-3-2 0,4-1 20 15,-2-2-3-15,-3-1 11 0,5-1-4 0,-1-2-5 16,2-1 0-16,3-2-1 0,-3-1-2 0,-2-2-17 16,-2-1-2-16,0-2-3 0,-3-1 6 0,1-1 2 15,0-2 0-15,-4-3-1 0,0 1-9 0,-5 0 4 16,-1-1-1-16,-3 2 4 15,1 2-6-15,1 1-3 0,-1 3 3 0,1-1-2 0,-1 3-4 0,-1 2 3 32,-2 3-12-32,8 4 10 0,-2 0-4 0,1 1 4 0,3 2 3 0,-5-2-2 15,7 4-8-15,1-1 11 0,0-1-15 0,-1 3 12 16,2-3-22-16,3 3-78 0,2 0-36 0,0 0-22 16,1 1-107-16</inkml:trace>
  <inkml:trace contextRef="#ctx0" brushRef="#br0" timeOffset="11053.17">1505 13475 1004 0,'1'-8'56'0,"1"2"-10"0,-1-1-9 0,0 2-12 0,1 1-24 0,-2 0 13 0,1 0-9 0,-1 4-1 0,0 0 10 0,0 0-10 0,0 0-7 0,0 0 7 0,0 0-12 0,7 10 13 15,-5-2 12-15,1 3-5 0,1 2 10 0,1 1-11 16,-2 0-4-16,2 3 16 0,-3-1-14 0,4 1 15 16,-3 2-4-16,2-4-12 0,0 2 9 0,0-4-11 15,2-2 2-15,-6 0 6 0,4-2-4 0,-2-3 5 32,0 0 11-32,1-3 4 0,0-2 11 0,3-1-6 15,0-3-7-15,1-1-7 0,-1-4 0 16,-4 0 0-16,2-1-5 0,-3-5 3 0,1 2-7 15,-3-3 8-15,-2-1-4 0,0-4-8 0,0 1 4 16,-3 0-5-16,2 1-4 0,-4 5-6 0,-4-1-7 16,2 5 2-16,-4 2-2 0,-1 5-9 0,3 0-16 15,-4 8 2-15,0 3-45 0,-4 8-171 0</inkml:trace>
  <inkml:trace contextRef="#ctx0" brushRef="#br0" timeOffset="23418.94">9366 10688 429 0,'-5'-3'64'0,"1"1"37"16,-2-1 44-16,2-1-130 0,0 2 5 0,4 2-5 0,0 0 7 0,0 0-8 0,0 0-8 0,-1 0 6 16,-1 1-11-16,1 0 11 0,0 0 2 0,0 0-5 15,0 0 8-15,0 0-10 0,1 0-8 0,0 0 19 16,0 0-14-16,0 0 19 0,0 1 3 0,0 0 3 0,-7 31 13 16,10-28-13-16,1 2-24 0,-2 4 22 0,3-3-23 15,-3 3 23-15,1 1-26 0,1 1 10 0,-1 3-4 16,0 3 4-16,1 0-4 0,-3-1-7 0,1 3 0 0,0-1-2 15,0 2 3-15,-1 1-1 0,1-1 7 16,-2 1-7-16,1 5-9 0,-1 0 9 0,-1 1-15 0,0 5 15 16,-1-5 0-16,0 3-2 0,0 0 12 0,-1 1-10 15,2 2 9-15,-4 2 9 0,3 3-9 16,0 0 9-16,-1 0-1 0,2 2 0 0,-1 3 8 0,2 2-8 16,0 3-15-16,1-2 11 0,1 3-6 0,-2 2 8 15,0 0-13-15,0 5 4 0,-2 1-6 0,0 1 6 0,1 1 3 16,-2 1-9-16,-1 0 0 0,0 2-2 0,1 3 7 15,1-1-4-15,-3 1 6 0,3-1-7 0,-2 0-3 16,3 1 8-16,1 1-8 0,3 3 9 0,0 0 4 0,2 2-10 16,-1-1 12-16,1-1-13 0,2 1-2 0,-2 0 9 15,3 1-7-15,1 4 8 0,-1 2 3 0,1-1-3 16,-1 1 6-16,1 1-8 0,2-3-16 0,-2 0 17 16,1 1-13-16,-1-3 15 0,0 3-6 0,3-1 0 15,-3 1 5-15,0 0-4 0,1 0-1 0,-2-2-1 16,0 1-1-16,1-3 0 0,0 3 2 0,2 4 15 15,3-4-8-15,-7 1 8 0,4-6-17 0,-7-4 0 16,-5 2 12-16,9 3-4 0,-8-1 30 0,8 3-25 16,-5-6-3-16,-4-7-7 0,4 0-12 0,-4-2 14 0,-3-2-8 15,4 0 9-15,-4-4-6 0,3-4 2 16,0-3 5-16,-4-4-5 0,2-2-2 0,1-2 2 16,-1-4-5-16,2-2 5 0,1-3 1 0,-3-2 8 15,3 0 3-15,0-3 0 0,-1-2 3 0,-2-3-11 0,1-4 10 16,-1 0-10-16,-4-2 1 0,4-1-6 0,-3-3-3 15,4-2 0-15,-1-1-14 0,-1-2-15 0,-2-1-25 0,0-1 8 16,-3-3-49-16,0 0-10 0,-1-2-37 0,-3-2 2 16,1-2-156-16</inkml:trace>
  <inkml:trace contextRef="#ctx0" brushRef="#br0" timeOffset="24700.2">5975 8520 226 0,'0'-6'-75'0,"0"0"47"0,2 2 63 0,-2-2 0 0,1 1-21 0,1 1 17 0,-2 1-20 0,0 0 19 31,1 1-11-31,-1 1-7 0,0-1 3 0,0 1-9 16,0-1-14-16,0 1 8 0,0 1-7 0,0 0 6 16,0 0-6-16,0 0-9 0,0-1 9 0,0 0-11 15,0 0 0-15,0 0 21 0,-1 0-5 0,-1 0 12 0,1 0 10 16,0 0 17-16,0 0 22 0,0 0-8 0,0-1 27 15,-2 0 4-15,1 0-13 0,-26-30 13 0,28 32-17 16,0 0-5-16,0-1-1 0,0 0-3 0,0 0-23 0,0 0 1 16,0 0-14-16,0 0 9 0,0 0-17 0,0 0-19 15,0 0 1-15,0 1-8 0,2-4 1 0,-1 10 13 16,1 1-3-16,-1 2 5 0,-1-1 5 0,3 3-11 16,-3 1 6-16,1 0-9 0,2 3-7 0,-3-3 17 15,3 2-10-15,-2 2 15 0,1 0-2 0,3 3-7 16,-3 0 1-16,1-1-6 0,0 0-2 0,-1-1 9 15,0 1 0-15,3 1 4 0,0 3 13 0,0 2-10 16,1-1 9-16,-1 2-11 0,0-1-4 0,-2 4 12 0,4 0-14 16,-3 2 15-16,1 5-1 0,1-1-7 0,1-1 13 15,-5 4-16-15,0-1-14 0,3 4 23 16,-1 1-16-16,1 4 18 0,1 1-18 0,-5 2 6 0,-1 4 2 16,4-1 1-16,-1 4-4 0,1 2-4 15,1-1 1-15,-2 3-1 0,3 2 6 0,0 3-3 0,-3 1 1 0,2 5-3 16,-4 0 0-16,2 0 3 0,1 6-3 0,0-1 4 15,3 2 3-15,-1 5-7 0,0 0 7 16,-1 1-10-16,-5 2-4 0,3-1 13 0,1 5-5 0,-3 1 7 16,3 2-13-16,2 2 1 0,-2-1-2 0,-1 2 1 15,3 2-12-15,-5 1 11 0,4 0-12 0,-1 1 13 0,-2-2-2 16,3 3-2-16,-1 1 10 0,2 1-8 0,3 2 2 16,-2-1 11-16,1 0-5 0,1 3 9 0,-1-3-6 15,1 4 2-15,4 0-2 0,-4-4 2 0,3 4-4 16,1 1 2-16,-2-3 0 0,2 0 1 15,0-1-1-15,-1 0 7 0,1-1-2 0,-1 0 1 16,-1-3-16-16,-1-2 12 0,0-3-5 0,-2-1 10 0,-2-2 0 0,6-1-10 16,-3 0 3-16,2-3-3 0,2 0 15 0,-1-3-14 15,-2-1 10-15,0 0-11 0,-2-1 10 16,1-1-3-16,1-4 1 0,-1-7-2 0,1 2-8 16,-2-2 9-16,2-2-9 0,-3-3 9 0,0-3-4 0,3-5-3 15,0-2 6-15,1-3-7 0,-2-4-7 0,-3-1 17 16,-1-2-12-16,0-2 15 0,2-5 1 0,-4-3-12 15,-1-4 14-15,1-3-13 0,-3-3 6 0,1-3 6 0,-1-2-2 16,0-3 4-16,1-1-2 0,0-3-18 0,3-2-9 16,-3-4-4-16,1 1-35 0,-1-2-81 0,4-1-82 0,-4-5 1 15,5-6-244-15</inkml:trace>
  <inkml:trace contextRef="#ctx0" brushRef="#br0" timeOffset="25716.05">6856 13319 184 0,'-4'-4'31'0,"-1"4"15"15,1-3-12-15,-1 3 48 0,3-2 7 0,-1 3-42 0,1 0 4 0,0-1-19 0,-2 0-22 0,2 1 22 0,-1-1-3 0,0-1 11 16,1 1 2-16,-1-2 1 0,0 1 3 0,0 1 1 15,0-1-5-15,-1-1 8 0,0-1-12 0,0 0 13 16,1 0 2-16,1-1-13 0,-1 0 9 0,0-2-12 16,2 1 1-16,1 0-10 0,-1 0-1 0,1-1-4 15,1 0-8-15,0 0-8 0,1 1-5 0,3-1 0 16,3 0-17-16,-3 1 15 0,3 0-13 0,0 2 13 16,3 0 0-16,-1 1-16 0,2 1 12 0,1 2-16 0,1 2-4 0,-3 2 8 15,1 3-8-15,-1 0 9 0,-6 3 1 0,1 2 0 16,-4 1 7-16,-1 3-6 0,-1 0-4 0,0 2 22 15,-2 2-16-15,-5-1 19 0,-2 1-5 0,-3-1 5 16,-3-3 7-16,2 0-5 0,0 1 6 16,3-6-7-16,-3 4-2 0,3-2 0 0,1-4 10 0,-1 2 1 15,0-6 5-15,1-1-5 0,2 1-2 0,2-2 5 16,0 0 3-16,3-2-1 0,2-2-3 0,0 0-2 16,0 0 6-16,0 0-1 0,0 0 12 0,9-2-23 15,0-1 2-15,5-1-8 0,2-2-4 0,-3 1-2 16,3 2-6-16,2 1 4 0,0 1-2 0,3-2 4 0,0-2 3 0,-1 1-1 15,-4 1-4-15,-1 2 2 16,-3 2-1-16,0 0 2 0,-3-1-1 0,-2-1 0 0,-2 0 1 0,3 1 1 16,0 0-2-16,-3 1-3 0,-5-1-3 0,0 0-1 15,1 0-16-15,13 3 16 0,-9-1-27 0,-1 2 20 16,3-1-30-16,-6-1-33 0,-1-2-10 16,0 0-16-16,0 0-67 0,0 0-112 0</inkml:trace>
  <inkml:trace contextRef="#ctx0" brushRef="#br0" timeOffset="26728.87">7222 13255 239 0,'0'-2'106'0,"-4"0"-29"0,1 0-5 0,2 0-1 0,-3 1-8 0,4 1-3 0,0 0-5 0,0 0 2 0,0 0-33 0,0 0 17 0,-1-1-7 0,0 0 14 15,0 0-5-15,0 0-11 0,1 0-4 0,-1 0-2 16,-1 1-24-16,1 0 3 0,0 0-11 0,0 0 8 16,0 0 5-16,-8 5-9 0,9 2 10 0,0 2-11 31,0 3 0-31,2 0 13 0,-1 2-14 0,3 1 13 0,-1-1-4 16,3-2-1-16,-1 2 9 0,0-3-11 0,1-1-11 15,-1 2 24-15,1-5-5 0,1 1 12 0,-1-1-17 16,-1-4 9-16,1 3-2 0,-1-4 5 0,0-1-11 15,0 1 18-15,-1-4-18 0,2 0 19 0,0-1-16 16,-2 1-8-16,1-3 10 0,0-2-12 0,-2 0-11 0,-1-4 12 16,3 1-10-16,-4 0 11 0,0-2 0 0,3-1 6 15,-2 0 2-15,0-1-1 0,-2-1-12 0,0 0 14 16,2 0-4-16,2 0 9 0,-1 2-4 0,3 1-6 16,-2 2-1-16,1 1-1 0,4 3-3 0,-1 2-8 15,1 1-4-15,-3 3-1 0,0 1 1 0,-1 4-1 16,-3 2 4-16,5 0-4 0,-2 3-4 0,3 1 10 0,-3 1 0 15,-5 2 4-15,1 0 4 0,-5 3-1 0,3-1 1 16,0 0-3-16,-5-1-5 0,5 0 12 0,-4-3-8 16,3-2 11-16,-4-1 7 0,-1-2-13 0,3 0 13 0,-2-2-15 15,4 0 0-15,2-5 15 16,0 0 1-16,0 0 7 0,0 0 3 0,1 0-9 0,0 0-7 0,11-9 2 16,-3 2-14-16,-3-6 8 0,4 2-6 0,-5-3 5 15,4 1-14-15,5-1-9 0,2 0-3 0,3-1-3 16,0 0-23-16,-6 1 25 0,1 2-8 0,1 3 14 15,-4 1 6-15,0 3 3 0,0 0 10 0,-6 3-6 16,1-1 6-16,-1 1-6 0,-3 1-2 0,1-1 0 16,0 1 7-16,-1 0 3 0,-2 1 3 0,0 0-2 0,0 0-6 15,0 0 19-15,0-1-15 0,0 0 17 0,0 0-6 16,0 0-7-16,0 0 4 0,0 0-9 0,0-1-8 0,1 0 4 16,7-32-22-16,-8 34 8 0,6-10-70 0,-3 5-156 15</inkml:trace>
  <inkml:trace contextRef="#ctx0" brushRef="#br0" timeOffset="27217.91">7703 13208 650 0,'4'-8'64'0,"-1"-1"-7"0,2 2-15 0,1 2 5 0,0-1-33 0,3 4-11 0,1-1 11 0,0 1-14 0,0 1-16 0,1 1 21 0,-2-1-15 0,3 2 19 16,1 2-8-16,-5 0 8 0,5 3 4 0,-5 1-3 15,-7 2-14-15,6 0 16 0,-5 1-19 0,-1 0 18 16,0 1-7-16,-2 1 2 0,0 0 8 0,-6-1-9 0,2 1-12 15,-2 0 17-15,-1-2-6 0,3-1 11 0,-2-3 3 0,-1 0-9 16,0-3 11-16,2 0-11 0,1-1 4 0,5-2 2 16,3 1-5-16,0 0 6 15,1 0 11-15,-3-1-14 0,5-2 4 0,3 0-12 0,3-1-24 0,1 2 26 16,1 0-8-16,0 0 15 16,-5 1-12-16,-1 1 1 0,0 3-2 0,0 2 2 15,-5 2-2-15,3 3 4 0,-6 2-4 0,-3 0 5 16,3 2 9-16,-3-3 0 0,0 1 6 0,-3 0-8 0,-1-1-11 15,3 1 28-15,-6-5 0 0,2 1 10 0,-2-2-5 0,-3-4 4 0,2 2-2 16,1-4 5-16,0 0 7 0,1 0-19 16,5-5 2-16,-3 0-7 0,3 0-1 0,0-4-16 15,0 1-9-15,-1-2-6 0,4 1-60 0,3-5-69 16,0 3-58-16,6-1-5 0,-5-6-192 0</inkml:trace>
  <inkml:trace contextRef="#ctx0" brushRef="#br0" timeOffset="27664.42">8095 13262 84 0,'3'-8'95'0,"2"1"-18"0,-1 1-34 0,1 1 24 0,1-1-33 0,0 1-11 31,-1 0-2-31,-2 0 0 0,1 1 9 0,-2-1 48 0,0 1-6 0,-1-2 20 0,1-1-8 0,-2 2-18 15,0-1 6 1,1 1-10-16,0 0-17 0,-1 1-10 0,0-1-12 0,0 3 6 16,0-2-19-16,0 4-7 0,0 0-2 0,0 0-2 15,0 0-8-15,0 0 12 16,0 0-3-16,0 0 6 0,0 0-1 0,-1 1-8 0,0 0 3 16,-13 15-5-16,11-10 4 0,1 2 1 0,0 2-5 15,1-1 5-15,1-1 8 0,5 2-3 0,-4-3 10 16,3 2-9-16,0-2 1 0,0-1 2 0,0 0-4 15,1-1 4-15,1 1 4 0,2-1-4 0,-1 0 4 0,2 0-4 16,1 1-5-16,-1-2 0 0,3 1-9 0,-4 0 6 16,3 0 2-16,2 2-2 0,-4-2 4 0,-1 2-6 15,0 0-16-15,-6 0 18 0,2 2-5 0,-2-1 9 16,-2-1-5-16,0-1 6 0,-5-1 9 0,0 3-4 16,-4-3 8-16,0 1 12 0,0 0-3 0,-2-4 6 15,2 2-3-15,0-3-6 0,-4-2 0 0,4 0-3 16,-1 0-12-16,3-1 7 0,1 0-10 0,3 0 8 0,-2-4-17 15,2 1-35-15,-1-5-14 0,2 1-8 0,1 1-54 16,0-1-23-16,2 1-40 0,2-2 11 0,1-1-49 0,0 3 16 16</inkml:trace>
  <inkml:trace contextRef="#ctx0" brushRef="#br0" timeOffset="27806.98">8169 13276 42 0,'0'3'87'0,"-2"1"29"16,-1-1-12-16,1 2 19 0,-3-1-19 0,2 1-20 15,1 0-1-15,-3-2-8 0,4 2-22 0,-1 0-7 16,1 1-10-16,1 0 4 0,-3-1-20 0,1 0-9 15,1 1 4-15,-1 0-6 0,2 0-8 0,0-2 8 16,0 1-5-16,0-2 7 0,0-1-6 0,0 4-20 16,0-3-19-16,1 2-1 0,-1-5-46 0,0 0-15 0,0 0-21 15,0 0 2-15,1 1-47 0</inkml:trace>
  <inkml:trace contextRef="#ctx0" brushRef="#br0" timeOffset="29040.95">8177 13352 1 0,'7'-5'0'0,"1"-1"0"15,0 1 3-15,1-1-4 0,1 0 1 0,0 0-2 0,-1-1 2 16,3 0 0-16,-3 0 0 0,2 0 0 0,2-1 0 16,-6 0 0-16,2 1 0 0,-5 0 0 0,2 1 0 15,0 0 35-15,-5 1 5 0,4-1 14 0,-2-1 43 16,-1 0-20-16,1-1 6 0,-2 2-14 0,1-1-23 15,-2 1 15-15,0-2-9 0,1 1 15 0,-1 0-11 0,2 1 0 16,3-1 2-16,-3-1-1 0,-1 0-3 0,4 0 1 16,-4 1-4-16,-2 0 6 0,3 0 11 0,-1-1-20 15,2-1 9-15,0-3-13 16,-2 3-12-16,2 0-2 0,-3-1-16 0,4-1 10 0,-4 0-8 0,0-1-4 16,0 0 12-16,1 2-12 0,0-3 7 0,2 5 5 15,0-1-7-15,-3-2 6 0,1 1-2 0,-1-2 5 16,-5-1 2-16,5 2-1 0,0-1-7 0,0 2-8 0,4 1-4 15,-4 1 1-15,0 2-3 0,2 1-7 0,-2 2-1 16,1 2-5-16,-1 1-16 0,0 0 7 0,0 0-14 16,0 0 11-16,0 0-14 0,6 11 13 0,-2-2 10 0,-1 0-5 15,-2 3-1-15,2 3 21 0,2 0-12 0,2 1 14 16,-1 3-8-16,-1 1-1 0,-1 2 9 0,-1 3-7 16,1 1-3-16,0-5 7 0,1 0-9 0,0-2 9 15,-1-1-3-15,0 1 5 0,-1 0 2 0,1-2 1 16,0-4 6-16,0-2-13 0,-2-2 12 0,1-2-11 15,0 1 13-15,1-3 0 0,0-1-2 0,-1-2 4 16,1-1 3-16,-2-1-4 0,2 0-3 0,0-1 1 16,0-1 0-16,2-2-4 0,0-2-1 0,0-1-2 0,-1 0-7 15,1-2-2-15,-2 0 3 0,1-1-2 0,-1-1 0 16,0 2 3-16,-1 0-3 0,2 3 2 0,-2-1-9 0,1 2 1 16,-1 2-5-1,-2 1 4-15,1 1-3 0,1 3-7 0,-1 1 2 0,1 2-4 0,0 2 2 0,0 0 14 16,2 3 3-16,-3-1 2 15,1 2 0-15,1 0-2 0,1-1 0 0,2-1 0 16,-3 0 2-16,0 0-4 0,0-1-4 0,-2-1 2 0,4 0 13 0,-3-2-2 16,0-1 9-16,2-2-7 0,1 0 5 0,-1-2-1 15,2 1-2-15,-2-1 0 0,2-3-1 0,-3-1-6 16,0-1 2-16,4 0-2 0,-3-3 1 0,5 1-10 16,-3-2-4-16,-6-1-1 0,2 0 3 0,0-1-7 0,-2 0 5 15,4-1-8-15,-3 1-3 0,-4 1 14 0,2 0-8 16,-1 2 9-16,1 3-4 0,0 5-2 0,0 0 0 15,0 0-5-15,0 0-22 0,0 0 16 0,0 0-1 0,0 9 7 16,0-3 17-16,1 1-1 0,1 2 5 0,0-1-5 16,1 2-6-16,-1-2 11 0,-1-1 1 0,-1 1 4 15,-1-3-5-15,1 1 2 0,0-1-3 0,0-2 5 16,3 1 0-16,-3-4 4 0,0 0 1 0,0 0-1 16,0 0-4-16,0 0 12 0,0 0-4 0,0 0 6 15,0 0-12-15,8-3-6 16,-4-2-5-16,3-1 1 0,-2-1-4 0,-1-2-2 0,1 0 4 0,0 0-4 15,1-4 5-15,-1 2-2 0,3 0-7 0,-4 1 5 0,0 0-1 16,2 1 2-16,-2 2 3 0,2 2-4 0,-1 1-13 16,-3 4 5-16,3 0-11 0,-3 2 9 0,0 0 6 15,-1 2 4-15,0 0 4 0,-2 2-2 0,2 0 2 16,2 2-4-16,0 0 5 0,2 1-4 0,-4-1 11 0,5-1-9 16,-3 0 4-16,0-3-6 0,3 4 2 0,-1-2 1 31,-1-2 3-31,0 1 1 0,0-3 6 0,-2 1-3 15,2-1-3-15,-3-1 0 0,-1-1-13 0,0 0 19 16,0 0-9-16,0 0 13 0,0 0-6 0,0 0 0 16,0 0 0-16,0 0-3 0,0 0-9 0,-1 0 1 15,1 0 3-15,-2 0-1 0,0 0-1 0,1 0-8 0,0 1 3 16,0 0-5-16,0 0-5 0,-6 19 18 16,10-14-7-16,-1 0 12 0,0 1-3 0,1-2-5 0,0 0 3 15,1-1-2-15,-2-1 10 0,2-2-1 0,-2 0 2 16,0-1-2-16,2-1-3 0,-1-2 1 0,2 0-5 15,-1-2 5-15,0 0 8 0,1-2-14 0,0-1 2 0,-1-2-7 16,1 0-3-16,0-3-9 0,-3-1 0 0,1-3-5 16,1 1-3-16,-2-2 12 0,0 1-5 0,1-3 9 15,-2-1 9-15,2 1-5 0,-1 2 6 0,1 7-6 16,-3 2 12-16,1 6-14 0,0 2-5 0,1 3-5 16,-1 1-5-16,-1 4 6 0,2 1 11 0,-1 2-5 15,-1 2 20-15,2 3-8 0,2 0 6 0,-1-1-6 16,-2 1 2-16,2-2 2 0,1 0-3 0,-1-1 3 0,2-2-6 15,-2-1 14-15,2-1-3 0,-2-1 8 0,0-3 1 16,0 1-6-16,1-2-5 0,0-2-2 0,-3-1-27 0,1-1-85 16,0-2-137-16</inkml:trace>
  <inkml:trace contextRef="#ctx0" brushRef="#br0" timeOffset="29199.28">8431 12931 1759 0,'-13'-15'104'0,"1"1"-81"0,1 6-14 0,3 3-7 0,2 2 4 0,6 3-21 0,1-3-28 0,7 2 3 0,5-2-73 0,4-1-111 0,5 0-70 0</inkml:trace>
  <inkml:trace contextRef="#ctx0" brushRef="#br0" timeOffset="31166.54">15641 11036 376 0,'-3'-13'56'0,"1"4"25"0,-1-1 51 0,0 3-105 0,1 2 7 0,-2 0-13 0,1 3-19 0,-1-1 12 0,2 0-10 0,0 1 7 0,2 2 7 0,0 0-3 16,0 0 1-16,0-1 18 0,0 0-3 15,0 0 10-15,0 0 4 0,0 0-2 0,0 0-1 0,0-1-2 16,0 0-22-16,13-27 14 0,-6 27-14 0,-3-2 14 0,0 3-15 16,0 1-13-16,-3 0 6 0,2 2-10 15,-1 1-7-15,-1 1 8 0,3 1-5 0,-3 1 7 16,-1 1 1-16,0 1-4 0,0-2 4 0,-1 0-4 0,1 2 7 0,-2-1 4 15,2 2-9-15,0 0 8 0,0-1-5 0,2 3 3 16,-2-1 6-16,0 1-4 0,0-1-6 0,0 2 10 16,1 1-14-16,-1 1 14 0,1 1-1 0,1 0-8 15,-2 0 8-15,5 1-10 0,-5 0-3 0,2 3 10 16,4 3-10-16,-3 0 10 0,3 2-3 0,-2 3-7 16,0-2 8-16,1 2-9 0,5 0-1 0,-6 1 4 15,3 1-1-15,-5-1 4 0,-2 2-3 0,6 2-2 0,-7-1 1 16,5 2-2-16,2-1-14 0,-3-2 23 0,4 6-16 15,-1-3 21-15,-2 2-6 0,0 4-9 0,2-3 8 16,-6 3-9-16,-4 0 0 0,1 0 12 0,3 3-10 0,1 0 11 16,2 0 0-16,1-1-4 0,-4 0 3 0,0-3-5 15,0 1-1-15,0-1 2 16,0 0-1-16,0 2 1 0,1 0 3 0,-1 1-2 16,1 1 2-16,1 0-4 0,-1 2-1 0,-1 2 6 0,-1 0 3 15,0-1 0-15,1 0-2 0,-2-2 3 0,2 2-2 16,-1-1 6-16,2 2 12 0,1-2-13 0,-1 0 2 15,3 2-6-15,-4-1-1 0,-1-1-7 0,2-2 5 0,-1-2-4 0,2-1 6 16,-3 0 12-16,1-2 1 0,0 0 3 16,-1-2-8-16,1 2-4 0,0-1-3 0,2 3 1 15,-2-1-8-15,0-1 8 0,0-2-8 0,-2-1 10 0,2 1-7 0,0 0-7 16,0-2 5-16,0-1-4 0,3-1 4 0,-1-2 2 16,-2 1 4-16,4-1-2 0,-4-2-7 0,3 1 2 15,1-5-1-15,-1-1 4 0,0-2 4 16,0 0-6-16,6 0 2 0,-5-2-3 15,0 1 1-15,3 4-3 0,-4-3-3 0,-2 1 3 16,4 0 5-16,-3-3-9 0,0 1-1 0,4 2-2 0,0-2 8 0,-3 3-2 0,2-5 3 16,-2-1-3-16,2 1 8 15,0-2-10-15,0 3 4 0,1-4-7 16,-4-1 4-16,1 0 4 0,1-2-1 0,-4-2 2 0,0 0-5 16,0-3 0-16,0 0 3 0,1 0-3 0,-1-2 4 15,-1 1-6-15,0-3-1 0,1-2-3 0,0 0-6 0,0 0-1 0,0 0-9 16,0 0 5-16,-2 0-13 0,1 0-17 0,0 0-4 15,-16-2-5-15,12-4-9 0,0 0-27 16,0-4-20-16,1-3-5 0,-4-4-62 0,0-1-140 0</inkml:trace>
  <inkml:trace contextRef="#ctx0" brushRef="#br0" timeOffset="33158.85">11015 13321 344 0,'-3'-10'224'0,"-4"1"-64"0,2 1-88 0,3 0 3 0,-5 2-19 0,7 0-20 0,0-1 3 0,-1-1-11 16,6 0-17-16,-4 0 14 0,3 1-13 0,0-3 14 0,0 2-9 15,2 0-7-15,2 1 0 0,3 0-7 0,1 1-18 0,-3 2 23 16,-2 0-10-16,2 2 12 0,-3 0-16 0,2 2-3 16,2 0 1-16,-1 1-4 0,0 3-12 0,2 2 16 15,0 2-12-15,-2 1 14 16,2-1 2-16,-1 2-2 0,-1-1 8 0,0 1-6 0,1 0-4 0,-1 1 8 16,-1-1-10-16,2 1 11 0,-1 0 9 0,0-3-10 15,0-1 14-15,-1-1-15 0,2 0 8 0,-2-1 12 0,0-2-2 16,1 0 6-16,-2-3 6 0,2 0-6 0,-1-1 6 15,3-1-7-15,-5-1-12 0,5-1 25 16,1 0-19-16,1-3 23 0,-1 0-3 0,-2-3 0 0,-3-2 7 0,-1 0-7 16,1 0-8-16,-4-2 0 15,4 1-6-15,-3 0 5 0,-2-1-3 0,2 1-3 16,-4-2 1-16,-1 4-4 0,1 0-12 0,-4 0 9 0,1 0-3 0,1 3 6 16,-2-1-10-16,-1 2-6 0,5 2-1 0,-3 0-1 15,3 0-12-15,0 2 15 0,0 3-16 16,0 0 16-16,0 0-9 0,0 0-9 0,0 0-1 15,0 0-9-15,0 0-32 0,1 0-22 0,-1 0-25 0,1 1 2 0,18 12-47 16,-10-7-63 0</inkml:trace>
  <inkml:trace contextRef="#ctx0" brushRef="#br0" timeOffset="36133.17">12344 13076 314 0,'0'-6'145'0,"0"-1"-44"0,-1 1-51 0,2 3-8 0,-1-3-14 0,0 3-12 0,5 4-16 0,-5-4 10 0,3-1 6 0,0 1 3 16,-2-4 22-16,-2-2-14 0,1 2 20 0,-1 1 19 16,0-3-11-16,1 4 15 0,-1-2-11 0,0-2-16 0,-3 1-1 15,2 0-7-15,-2 3-27 0,3-2 12 16,-2 2-16-16,-1-2 16 0,0-2-13 16,-1 3-9-16,1-1 9 0,-3 2-11 0,2 1-5 0,0-1 12 15,-4 3-18-15,1 0 16 0,1 0-6 0,-2 1-2 16,0 1 12-16,1 0-10 0,-8 1 4 0,7 1-7 0,-1 1-7 15,1 0 2-15,3 4-2 0,-1 0 2 0,0 2 1 16,1 0-3-16,2 0-12 0,0 3 24 0,2 0-6 0,2 3 11 16,3 2-2-16,2-2-2 0,4 0 2 0,-2 1-4 15,3-2-7-15,4 2 22 0,-2-2-11 0,4 1 15 0,-3-1-16 16,3-4 1-16,2 2 2 0,0-2-1 16,6 1-12-16,-6 2 14 0,-5-2-8 0,3 3 10 15,-8-2-5-15,0-1-3 0,-3 1 0 0,-1 0-3 0,-4 1-15 0,1 0 21 16,-1 0-9-16,-2 0 13 0,-3-3 3 0,-1 0-6 15,-2-3 9-15,0-1-11 0,-1-1-9 0,-3-3 27 16,3 1-10-16,-6-3 19 0,0 0 5 0,4-3 6 16,0-3 15-16,5-1-11 0,-2-2-10 0,1 0 14 15,-3-2-15-15,2-4 16 0,2 1-18 0,5-3-5 16,2 2 2-16,1-1-4 16,3 0-14-16,-1-1 3 0,-1 0-14 0,2 0 8 15,4 0-13-15,2 2-18 0,4 1-11 0,-1 1-5 16,-2 3-39-16,-1 2-47 0,-2 2-34 0,0 2-8 0,0 1-110 15</inkml:trace>
  <inkml:trace contextRef="#ctx0" brushRef="#br0" timeOffset="36981.21">12574 13257 935 0,'2'-12'118'0,"1"1"-19"0,0 0-8 15,6 2-6-15,-2 0-62 0,2 1-6 0,-1 2-21 0,0-2 13 0,2 2-9 0,0 0 0 0,2 0 10 0,-1 2-10 0,-4-1-1 0,2-1 1 0,-1 2-9 0,0-1 9 0,8-2 7 0,-5 3-11 16,2-3 11-16,-1 2-12 0,-2-1 5 0,2 0 5 15,-2-1 2-15,-2-2 1 0,1 2 3 0,-2-1 4 16,1 2 4-16,1 0 3 16,-3 2 21-16,-5-3 1 0,1 1 1 0,-2-4 0 0,-1 1-3 0,-1 1-9 15,-4-2 0-15,1 0-2 0,-1 1-2 0,-1-3-18 16,-1 2 1-16,1 2-6 0,-3-2 6 0,1-1-4 16,0-1 3-1,-2-1-5-15,7-1-5 0,-4 2 4 0,0 0-1 0,3 2 2 16,1 0-10-16,-2 1 5 0,1 0-6 0,3 1 6 15,-2 0-9-15,0 2 8 0,4 0 0 0,-6 2 5 16,1 0-2-16,5 1-3 0,-6-1-6 0,6 1 2 16,1 2-5-16,-1 1 5 0,0 0-2 0,-1 0 3 15,0 0-4-15,0 0 3 0,1 0 0 0,-19 7 1 0,15-3 0 16,-2 1-2-16,1 1-1 0,-1 0-1 0,1 1 2 16,4 2 1-16,1 2 4 0,-2 0-3 0,2 1 7 0,-2 1-12 15,2 1 5-15,0 3-8 0,0 0 14 0,-1 0-8 16,-2 0 5-16,6 2-7 0,0 1 0 0,3 2 7 15,-2 0-4-15,-1 0 6 0,-2 0 3 0,2 0-5 16,-3 0 1-16,5-1-2 0,-1-1-3 0,0 2 9 16,4-3 1-16,-6 0 3 0,8-1-8 0,-1-2 5 15,-1 0-2-15,0-2 4 0,0-2 2 0,-1-4-9 16,2-2 4-16,1-2-5 0,1-1 10 0,-1-2-3 16,3-1-2-16,0 0-1 0,-1-5-6 0,2 0 5 15,-1-3 2-15,-2-1 1 0,2 0 0 0,-5-3-8 0,1-1 2 16,-1-2-5-16,-3 0 7 0,-1 0-9 0,0 1 6 15,-1 0-7-15,-1 1 3 0,-1 3-3 0,0 2-3 16,-1 2 2-16,0 2 0 0,0 4 2 0,0 0-8 16,0 0 4-16,0 0-5 0,1 3 5 0,0 2 5 0,2 4-4 15,-2 0 2-15,3 4 6 0,2 0 2 0,-1 1 0 16,1 0 2-16,0 0-2 0,-1 1-1 0,0-1 1 16,0 0 8-16,1-1-9 0,-3-2 4 0,2-2-5 15,-2-1-1-15,-1-2 3 0,2 0 0 0,-2-1 4 0,0-1 11 16,3-2-9-16,-2 0 4 0,1-2-5 0,0 0 10 15,1-3-3-15,-2-1 6 0,2-1-6 0,-3-3-7 0,1-1 1 16,0-2-9-16,0-2 7 0,-1 0-4 0,1-5-1 16,-3 1 1-16,0-1-2 0,-1 1-13 0,-1-1 1 15,2-1-13-15,-1 3 9 0,-1 0-18 0,0 2-21 16,-4 2-8-16,1 1-7 0,1-1-26 0,-1 4 2 16,0-1-25-16,-3 2 9 0,0 2-47 0,-1 1-5 15,-2 3-24-15,-1 0 4 0,-2 1-40 0</inkml:trace>
  <inkml:trace contextRef="#ctx0" brushRef="#br0" timeOffset="37107.68">12779 13077 187 0,'-17'8'29'0,"2"-5"127"0,0 1-8 0,1-3 17 0,6 2-50 0,-1 0-31 0,9-3-3 0,0 0-9 0,-1 0-26 0,0 0-4 0,0 0-3 15,1 0 5-15,0 0 2 0,4 1-14 0,5-3 0 16,7-2-6-16,4 0-20 16,3 0-15-16,4-2-34 0,1 0 10 0,2-2-79 0,1-3-94 0,-3 4-76 0</inkml:trace>
  <inkml:trace contextRef="#ctx0" brushRef="#br0" timeOffset="37708.94">13392 13074 777 0,'3'-4'8'0,"-1"0"3"0,0 0-15 0,3 3 11 0,-3-3 0 16,1 0-5-16,1-1 14 0,-2-2-14 0,0-2-6 0,1 1 10 15,-2-1-6-15,1 1 13 0,0 1 20 0,1-3 4 16,-2 1 7-16,-1-2-7 0,0 2-18 0,0 1 2 16,0 0-15-16,-3 1 12 0,1-1-18 0,0 1 0 15,1 3-1 1,-3-2-3-16,1 1-10 0,1 0 12 0,-3 3-7 0,5 2 9 0,0 0 3 0,0 0 3 0,-1 0 2 16,0 0-4-16,0 0-17 0,-12 4 11 0,11 4-11 15,1-1 11-15,0 4-7 0,-1 0 3 0,2-1 7 16,2 2-4-16,-1-2-8 0,3 2 18 0,1 0-15 0,0 1 17 15,1-1-9-15,1-2 6 0,0 0 8 0,2-1-4 16,0 1-9-16,1-2 20 0,1-1-10 0,-2-2 15 16,3-4-8-16,1-1-5 0,0-1 3 15,3 2-5-15,-5-1-8 0,-1 1 3 0,-1 0-5 16,-2-1 4-16,1 1-4 0,-3 0-13 0,-2 3 1 0,-3 1-8 16,0 5-5-16,2 5 9 0,-3 0-1 0,0 4 7 0,-5-1 15 15,1 3 0-15,1 1 2 0,-1-2-2 0,1 2-4 16,3-2 4-16,-4 0-5 0,3-5 5 0,-5-1-3 0,2-4 17 31,2-2 8-31,-2-1 1 0,5-4 18 0,-3-3 37 0,1 0 1 0,5-3 10 0,-3-1-24 0,1-2-32 16,0-2-9-16,-1-2-2 0,2-2-2 0,0-2-14 15,-1-4-4-15,2 1-2 0,-3-1-2 0,2-1 0 16,3-1 5-16,0-1-4 0,-2 0 4 0,1-1-13 16,-2 2 4-16,-2 1-6 0,0 0 6 0,6 6-2 31,-5-1-4-31,2 5 2 0,2 4 5 0,-5 5-8 15,0 0-6-15,0 0-3 0,0 0-7 0,0 1 11 16,3 11 7-16,-6-8-4 0,3 1-6 0,1 2 20 0,0-2-5 16,5-1 10-16,-6 2-6 0,1-2 2 0,3 3-4 15,-2-2 1-15,3 0-12 0,3-2-56 0,1-1-24 16,3 1-8-16,-1-2-43 0,-2 1-76 0,2-2-89 16</inkml:trace>
  <inkml:trace contextRef="#ctx0" brushRef="#br0" timeOffset="39199.3">13538 13067 320 0,'2'-10'41'0,"3"-2"28"0,-3 2-25 0,3 3-13 0,-2-2-7 0,0 4 4 0,-3-2-10 15,3 1 25-15,-1 1-5 0,3-1 15 0,-1 0 8 0,-4-1-12 16,1 0 11-16,2 1-13 0,-2 1-12 0,1 0 17 16,-2 2-17-16,0 0 19 0,0-2-15 0,2 1-17 15,2 0 7-15,-2 0-11 0,1 0-8 0,-3-1 12 16,3 0-15-16,-6 0 15 0,3 2-15 0,-2-2-1 16,0 1 4-16,-3 0-5 0,0 0-9 0,0-1 4 15,0 0-7-15,0 1 7 0,-1-1 6 0,-4-1-2 0,0-1 3 16,2-2-4-16,-3 2-8 0,2 1 10 0,1-1-9 15,0 1 10-15,3-1-7 0,-5 2-5 0,4 0 4 16,-1 2-8-16,-2 0-17 0,1 2 28 0,-1 1-14 0,1 0 19 16,2 1-14-16,1 2 2 0,-1-1 4 0,1 3-3 15,0-1-7-15,1 1 9 0,1 3-11 0,-2 0 9 16,3 3-9-16,-2 0 4 0,2 0 9 0,0 2-6 16,2-2 4-16,0 0 3 0,2 1-2 0,1-2 4 15,2 1 8-15,1 1-10 0,-2-2 5 16,2 1-6-16,0 1-3 0,-2-5 12 0,2 1-11 0,0-1 13 15,0-3 3-15,2 1-8 0,-2-3 9 0,2-2-11 0,1 0-5 16,0 0-14-16,0 0-12 0,2 1 6 0,-2-1 1 16,1-1-5-16,2-3 9 0,-7 0-12 0,4 1-5 15,-3-1 24-15,-3 2-12 0,4 2 16 0,-1-1-6 0,-5 2-5 16,-1 3 9-16,-1 1-8 16,-2 1 11-16,2 2 8 0,1 1 0 0,1 3 4 15,-1 3 5-15,2 5 6 0,-4 1 6 0,1 1-2 0,4 0-4 0,-3-1 14 16,1 1-9-16,1 1 12 0,0-2-9 0,-3 0-9 15,-1 0 6-15,-3 1-10 0,1-3-14 0,1-1 14 16,2-1-12-16,0-3 16 0,-2 0 1 0,0-1-7 16,-2-4 9-16,3-2-8 0,2-1 6 0,-4-3-29 15,5 1-33-15,-1 1 2 0,-2-2-87 0,1 1-119 0</inkml:trace>
  <inkml:trace contextRef="#ctx0" brushRef="#br0" timeOffset="39849.11">14056 13000 667 0,'-7'-10'109'0,"6"1"-85"0,0-1 13 16,3 4-23-16,-2 2-10 0,0 4 5 0,0 0-17 0,0 0 15 0,1-1 3 0,0 0-10 0,1 0 10 0,-2 0-13 0,0 0-4 0,0 0 11 0,0 0-4 15,0 0 7-15,0-1 16 0,0 1-7 0,0 0 9 16,0 0-13-16,0 0-26 0,0 0 10 0,0 0-20 0,-2 0 20 15,-12-9 1-15,2 15-14 0,4 4 15 0,-1 0-17 16,1 0 6-16,1 2 10 0,-1 0-5 0,2 4 8 16,-5-2 1-16,2 4-3 15,2-4 4-15,2 2-4 0,5 0 1 0,0-2 2 16,1 3-1-16,-1-3 1 0,5-2 4 0,0-1 5 16,5 0 1-16,-2-1-1 0,3-1-9 0,-1-1 12 15,2-1-3-15,5-2 7 0,-1 1-3 0,0 0-3 16,-4-1-5-16,2 1-1 0,-3 1-18 0,1 1 16 0,0-1-12 15,-8 2 13-15,0 0-15 0,-3 1 7 0,0 1 5 0,-5-1-3 0,-1 1-12 0,-3 0 21 16,-5 0-12-16,4-2 15 16,-3-3-6-16,-2 0 4 0,-1-1 5 0,0-2-2 15,3-1 6-15,-3-2 4 0,4-1 3 0,-1-2 0 0,3 0 11 16,2-2-20-16,0-2 5 0,4-2-13 0,-2-1-16 16,7-1 7-16,-1-1-14 0,2 0 15 0,4-1-2 0,0-1 0 15,5 1 9-15,-2 0-8 0,-5 1-6 0,-1 0 13 16,-5 3-8-16,-1 4 12 0,4 1 5 0,-2 3-17 0,0 2 4 31,0 0-11-31,-7 4-16 0,-1 1 29 0,-4 0-13 0,-1 3 18 0,2 2-3 0,-1 2 0 0,-3 0 5 16,0 2-5-16,-1-1 2 0,0 0 5 0,3 0-4 0,-1 0 2 31,1 0-6-31,2-1 8 0,-1 1 4 0,0-2-1 16,3-1-17-16,0-2-20 0,0-1-72 0,2-2 21 15,0 1-203-15</inkml:trace>
  <inkml:trace contextRef="#ctx0" brushRef="#br0" timeOffset="41733.83">14049 13356 998 0,'4'-5'165'0,"-3"2"-119"0,1-1 6 0,-2 0-5 0,2 0-12 0,3 0-16 15,-3-2 0-15,6-1-3 0,2 0-2 0,1-6-1 0,3-1-2 0,0-1 2 0,0-2-12 0,-2-1 15 16,1-1-6-16,0-2 11 0,-1-1-7 0,0 0-5 16,1 0-4-16,-3-3 2 0,0-2 2 0,1 1-12 0,-2-1-7 15,-3 1-2-15,0-1-1 0,-2-2-9 16,-1 4 7-16,2-3-12 0,-4 2-1 0,0 0 20 16,-1-3-7-16,-1 4 10 0,0 1 9 0,-3 4-3 0,1 2 15 0,-1 0-14 15,1 4-2-15,-1 1 18 0,0 2-18 0,1 6 16 16,-1 1-17-16,1 2-2 0,0 3 4 0,-1-1-3 15,0 2-3-15,2 0-3 0,-1 1 1 0,3 2-1 16,-1-2 10-16,1 4 1 0,0-1 7 0,1 0-6 16,0 4-14-16,2-1 20 0,2 2-12 0,1 1 18 15,-2 0-8-15,2 1-4 0,1 2 1 0,-1 2-3 16,0-1-7-16,-1 4 7 0,2 0-4 0,-3 0 6 0,2-1 3 16,1 1-7-16,-5 1 7 0,1 0-7 0,1 1-6 15,-4 1 11-15,2 0-12 0,-1 2 14 0,-1-2-8 16,1-1 3-16,-1 2 7 0,0-5-4 0,0 1-7 0,0-2 12 15,0-1-12-15,1 2 13 0,2-4 0 0,0-1-3 16,2-1 9-16,0-3-8 0,-1 0 5 0,3-1 3 16,1-1 1-16,-3-2 0 0,3-1-10 0,1-2 7 15,2-1-4-15,1-2 5 0,2 0-8 0,-4-2-7 16,3-3-7-16,-4 0 3 0,-1-3 3 0,2 1-1 16,-2-2 11-16,4-1-10 0,0-1 1 0,-2 0-8 0,-4-1-2 15,2 2-1-15,-6 1 7 0,1-1-2 16,1 2 2-16,-5 1-4 0,-1 0-10 0,0 2 17 15,-1 0-8-15,-3 3 10 0,4 0-2 0,2 2-1 0,0 0 5 0,-12-5-4 16,8 5-1-16,-5-1-1 0,4 1-4 0,5 1 4 16,-7-1 2-16,4 1 4 0,1 0 3 0,2-1-3 15,0 0-11-15,0 0 16 0,0 0-8 0,0 1 13 16,0 0-8-16,0 0-3 0,0 0 5 0,0 0-5 16,0 0-4-16,0 0 4 0,0 1-8 0,10 24 8 15,-4-21 0-15,-1 1-2 0,-4-2 5 0,2 1-6 0,-1-1-1 16,0 2 0-16,4-1-6 0,-2 1 5 0,0-1 5 15,-1 1-2-15,0 0 7 0,2-1-8 0,0 2-5 0,2-2 13 16,-2-1-6-16,1 1 10 0,2 1-6 0,0-2-1 16,3 1 6-16,1-2-6 0,-4-1-8 0,3 0 6 31,1-1-10-31,-2-1 9 0,0-3-1 0,0 0-2 0,-2 0 7 16,-1-2-8-16,1-1 0 0,-3 1 0 0,3-2-8 0,-5 0 5 15,0-1-6-15,0 0-3 0,-3-2 5 0,0-1-5 16,-3 0-1-16,-2-1 1 0,-1 1 3 0,0 3-1 0,-2-2 8 0,0 1 3 15,-1 1 3-15,-2 0-1 0,1 2 0 0,-4 0 6 16,1 1-7-16,1 3 7 0,-1-2-1 16,1 3-6-16,3 1 4 0,-3 0-6 0,2 0 0 0,3 3 3 15,-1-1-1-15,4 2 1 0,3 0 1 0,-4 1-2 0,2-1 7 16,0 2-7-16,-1 0-7 0,3 0 18 0,3 1-8 0,-2-1 13 16,1 1-15-16,6 1 8 0,-1 0-4 0,0 1 5 15,5-3-8-15,-1-1 11 0,1 0-10 0,1-1 11 16,0-1-11-16,1-1-3 0,0-1 0 0,2-1-3 15,-1 0-3-15,0-1 5 0,-4-1-7 0,2 0 6 16,0-1-8-16,0-1 8 0,0-1 2 0,-2-2 0 16,1 1-6-16,-3-2 6 0,3-1-9 0,-3 1 9 15,-2-1 0-15,0 2-3 0,0-1 8 0,-2 2-8 0,0 1-13 16,0 0 12 0,-3 3-12-16,-1-1 14 0,0-1 2 0,0 2-9 15,0 1 7-15,1 1-8 0,-1 3 2 0,2 1 4 16,-2-1 5-16,0-3-2 0,0 0-2 0,0 0 2 0,0 1-5 0,0 0 6 0,0 0 6 0,0 0-6 15,0 0 8-15,0 1-6 16,0 0 17-16,0 0-15 0,1 0 2 0,-1 0-6 0,1 0 4 0,0 0 6 16,0-1-5-16,0 0 6 15,0 0-1-15,2 0-4 0,-2 0 0 0,1 0-3 0,31 8-11 0,-28-14 13 16,2 0 0-16,-3 0 3 0,1 0-11 0,2-1 7 16,-4 0-7-1,0-4 6-15,1 2-13 0,0 0 13 0,1-2-2 16,2 5 6-16,-5-3-7 0,-2 3-1 0,-1 1-8 15,1 4 3-15,0 0-16 0,0 0 13 0,0 0-3 0,0 0 7 16,0 0-11-16,1 2 12 0,-1-2-2 16,0 0 4-16,0 0-4 0,-1 1 6 0,0 0-2 0,1 0 4 15,-2 0 2-15,1 0-3 0,0 0 2 0,0 0-3 16,0 0 6-16,0 0-4 0,0 0-1 0,1 0-1 16,-1 0 5-16,-2 0-5 0,-10 6 6 0,7-7-7 15,1-2 9-15,5 2-4 0,0 0 4 0,0 0-4 16,0 0-4-16,-1 0 1 0,-10-7-1 0,5 6 1 15,3 0-6-15,0 1 8 0,-1 0-9 0,4 0 11 0,0 0 6 16,0 0-14-16,0 0 7 0,0 0-10 0,0 0-5 16,0 0 13-16,0 0-1 0,0 1 7 0,1 11-8 0,-1-6-3 15,2 0-4-15,1-1 3 0,-5 1-8 0,4 0 15 16,-2 1-4-16,0-1 8 0,4 1 1 0,1 2-12 16,0-1 4-16,1 0-4 0,-1-2 12 0,0-1-8 15,-5-1 7-15,3 1-7 0,-1 0 2 0,1-1-2 16,3 0-1-16,0-2 1 0,-6 0 4 0,2 0-3 15,0-2 0-15,2 0-1 0,0-1 1 0,-3-1-1 0,4 0-1 16,-4-1 0-16,2-2-9 0,-1-1 15 0,-2 2-4 16,0 0 8-16,0 4-12 0,0 0-2 0,0 0 4 15,0 0-2-15,0 0 9 0,0 0-13 0,1 0-4 16,7 7-2-16,-11 2 11 0,1 2-6 0,0 3 7 0,0 3-7 16,0 2 12-16,-3 1-13 0,2 2 9 0,-2-2-10 15,2-1 13-15,-1 2-2 0,-2-1-2 16,1 0 0-16,-6-2-9 0,2-3 13 0,5-2-3 0,-3-2 8 15,6-3 11-15,-4-1-12 0,-1-4 13 0,6 2-11 16,0-5 22-16,0 0-13 0,2-2 3 0,-1-6-8 16,4 1-10-16,0-3-6 0,1-2-2 0,-2 1 0 15,3-5 5-15,-2-1-21 0,2-1 3 0,2-1-9 16,-3 0 16-16,1-3 9 0,1-1 4 0,1-4-1 16,2 0-10-16,-1-1 7 0,5 1-6 0,-4 1 8 0,0 2 0 15,2 3-7-15,-6 6 7 0,0 1-4 0,-2 2 7 16,-1 5-7-16,-2 0 2 0,-2 7-4 0,0 0 7 0,0 0-3 15,0 0-4-15,2-4 0 0,2 9-4 0,-3-3 7 16,-1 3 2-16,0-3 0 0,0 3 5 0,0-2-4 16,1-1 3-16,3 1-2 0,0 0 8 0,0 2-1 15,1 0 1-15,0 0-2 0,-2-3-2 0,2 0 3 16,-2-2-5-16,0 2 4 0,2-1-4 0,-2 1-3 0,0-2-6 16,2 1 2-16,-1 2 4 0,-1-2-1 15,-1 3 4-15,1-1-5 0,-2 0 2 0,2 2 3 16,1 1 3-16,-3 1-1 0,0-1 0 0,0 1 1 0,-1 0 4 0,1 1-3 15,-2 1-3-15,-1 1 10 0,-2 2-3 0,0-3 8 16,0 1-10-16,0 0-4 0,-1 0 1 16,0 1 0-16,1 1 1 0,0-1-1 0,-2-1-3 0,3 0 4 15,-4-2 1-15,2-1-2 0,2 0 1 0,2-1-1 16,1 0 2-16,0-1-7 0,0-1-4 0,-2 0-2 16,2 0-30-16,2 0-76 0,0-1-68 0,1 2 0 0,-2-4-186 15</inkml:trace>
  <inkml:trace contextRef="#ctx0" brushRef="#br0" timeOffset="41908.78">14163 12987 1848 0,'-11'-16'37'0,"0"1"-19"0,1 0 2 0,7 1-8 0,4 2-8 0,1-4-32 0,8 3-21 0,6-2-3 0,4-2-66 0,11 0-34 0,7-2-48 15,8 0 12-15,5 0-69 0</inkml:trace>
  <inkml:trace contextRef="#ctx0" brushRef="#br0" timeOffset="44689.93">11768 9646 291 0,'-6'-14'45'0,"5"8"-9"0,0 1 4 0,3 4-37 0,-2 1-4 0,0 0-2 0,1 0 8 0,0 0-10 0,-1 0-7 0,1 0 20 16,0 0-1-16,-1 0 13 0,0 0 44 16,6-12 10-16,-7 6 12 0,1 3-8 0,3-2-20 15,-3 1-9-15,3 2-16 0,-3 0 8 0,-4 2-16 0,2 0-13 16,0-1 0-16,-3 0-6 0,1 0-12 0,5 2 9 16,-1-1-6-16,0 0 6 0,0 0 1 0,0 0 0 15,0 0 11-15,0 1-10 0,0 0-5 0,0 0 21 16,-7 17-13-16,5-9 16 0,0 0-7 0,-2 3-11 0,2 0 2 15,1 3-8-15,-4 3-12 0,0 3 13 0,-1 4-6 16,-1 3 9-16,-2 3-5 0,1 1 1 0,-4 2 5 0,2-1-4 16,1-1-12-16,-1-1 17 0,2 1-12 0,-1-2 14 15,-3-1-4-15,3-4 2 0,-1-1 8 0,3-2-7 16,-2-1 0-16,3 0 12 0,1-4-8 0,-2-2 9 0,2-2-2 16,1-4 4-16,0-2 7 15,1-3-2-15,2 0 8 0,1-4 11 0,0 0 4 0,0 0 3 0,-4-9 2 16,4 1-19-16,3-2-1 15,-2-2-6-15,0-2-7 0,2-4-7 0,1-2-2 0,-1-1-1 0,3-2 1 0,-2 0-10 16,2-3 4-16,2-2-5 16,-1 1 9-16,1-4-11 0,-1 2 11 0,1-1-11 0,2-1 6 0,-2 0-6 15,2 0-7-15,-1 1 5 16,0 0 7-16,3 2-5 0,-3 3-2 0,6 3-2 16,-5 2 2-16,6 3 1 0,-3 3 4 0,-1 1-3 15,4 3 6-15,-6 1-14 0,0-1 2 0,-3 4-6 0,-2-2 12 16,3 6-10-16,1 2 7 0,0 0-7 15,3 2 6-15,-3 0-5 0,1 1-3 0,-1 3 2 0,1 2 10 0,1 2-5 16,-4-1 4-16,2 2-6 0,-1 1-2 0,2 1 5 16,1 3 5-16,-2 0-1 0,0 3 2 0,0 3-2 0,0 0 1 15,4 2 1-15,-4 3-1 0,3-3 3 0,2 3-5 16,-3-2 4-16,2 0-3 16,-3-1 3-16,1-2 1 0,0 1 0 0,-3 2-4 0,3-1 5 0,-2 0-5 0,4-2 7 15,-2 0-4-15,0-2-1 16,0-1 3-16,-4-1-2 0,-2-1 5 0,2 1-4 0,4-3 5 15,-4-2-4-15,0 0 4 0,2-2 0 0,-4 1-1 16,3-3 2-16,2-3-8 0,-4 0 13 16,2-2-5-16,-5-2 7 0,-2 2-9 0,-1-4-3 0,0 0 0 0,0 0 3 0,0 0 19 15,0 0-24-15,-1-13 4 0,-2 9-10 0,-3-2 6 0,3-2 3 32,-4 1 0-32,-1-1-1 0,0 1-5 0,-1 0 0 0,3 2 0 15,0 0 1-15,1 0-2 0,-5 1 0 0,0 0-5 16,0 2 3-16,1 1 1 0,3 0 1 0,-1 1 3 0,3 0-2 15,-4 0 6-15,4 1-6 0,-1 1 1 0,-1 0-2 16,3 1 1-16,-1-1-4 0,2 0-2 16,0 1 0-16,1-1-8 0,1 1-32 0,-2 0-19 15,2 0-7-15,0 1-66 0,0-1-102 0,0 1-87 0</inkml:trace>
  <inkml:trace contextRef="#ctx0" brushRef="#br0" timeOffset="45007.49">11530 10227 732 0,'0'0'102'0,"0"0"-43"0,0 0-11 0,0 0-7 0,0 0-37 0,0 0 3 0,0 0-11 0,0 0 9 0,0 0 10 0,0 0 27 0,0 0 14 0,0 0 1 0,0 0 23 0,0 0-12 16,0 0-6-16,0 0-1 0,0 0-19 0,1-1-23 15,16-10-3-15,-10 9-6 0,1-1-10 0,1 0 5 16,0 0-8-16,5 1 2 0,-3-1-43 0,4 1-60 15,3-1-37-15,-2 0-8 0,2-1-121 0</inkml:trace>
  <inkml:trace contextRef="#ctx0" brushRef="#br0" timeOffset="45304.21">12593 9950 1118 0,'2'-7'142'0,"-2"2"-34"16,1 0-11-16,-1 2-7 0,2-3-55 0,0 3-22 15,0 1-4-15,3 1-2 0,-1 0-8 0,1-1 0 16,3 1-10-16,1 1 5 0,-2 0-23 0,4 0 3 0,-5 0-13 15,3 3 6-15,-1-2-31 0,-4 0-54 0,4 1-11 16,-5-1-17-16,3 2-44 0,1 4-72 16</inkml:trace>
  <inkml:trace contextRef="#ctx0" brushRef="#br0" timeOffset="45404.98">12666 10047 68 0,'-5'5'9'0,"-3"1"139"16,0 1 2-16,-2 2 2 0,2-1-59 0,2 1 0 15,1-1-25-15,4 0 18 0,-4-1-25 0,3-2-26 0,-1 0 9 0,1 0-16 0,4-2-9 16,-2-3 20-16,0 0-9 0,0 0 15 0,0 0 5 15,0 0-32-15,14-9-11 0,-1 3-13 0,-3-2-91 16,5 0-59-16,0-1-91 0</inkml:trace>
  <inkml:trace contextRef="#ctx0" brushRef="#br0" timeOffset="45816.75">12938 9840 777 0,'2'-9'120'0,"1"1"-28"16,-2 3-34-16,0 1 22 0,1 0-25 0,2 3-33 15,-2-1 5-15,0 1-18 0,2 1-25 0,-3 0 28 16,2 0-16-16,2 0 23 0,-4 0-1 0,-1 0 10 0,0 0 4 16,0 0-1-16,0 0-6 0,0 1-11 0,9 13-2 15,-8-7-3-15,1-1-4 16,0 3-2-16,0 1-1 0,1 1 0 0,-1 2-6 0,2 0 7 0,-2 2-8 16,-1 3 8-16,3-3-3 0,-3 5 0 15,0-3 8-15,1-1-5 0,0 4 7 0,1-3-4 16,-2-3 5-16,2 0-5 0,0-3-1 0,-2-1 4 15,2 1-3-15,-1-1 6 0,1-3-7 0,0 0 8 0,-1-3-4 0,1-2 7 16,0-1 6-16,2-1 4 0,0 1 0 16,2-1 0-16,-1-3-2 0,1-3-14 0,-2-1-2 15,0-1-2-15,2 0 3 0,-2-3-4 0,0-1 5 0,1-3-8 16,2-3-6-16,-6 1 7 0,1-4-3 0,-3 3 7 16,-3-5-8-16,2-3 5 0,-4 5-4 0,-1-2 2 0,0 4-17 0,-5 3 15 15,2 2-8-15,0 0 10 0,0 3-6 0,3 3-5 16,-3 1 6-16,-1 2-5 0,0 1 12 15,0 1-15-15,0 1 7 0,2 1-9 0,0 2 7 0,2 2-9 16,-2 0-21-16,1 2 4 0,1-1-65 0,1 1-82 16,-1 1-53-1,2-1-20-15,2-1-227 0</inkml:trace>
  <inkml:trace contextRef="#ctx0" brushRef="#br0" timeOffset="45975.06">13177 9959 1434 0,'0'-8'62'0,"-2"-2"41"0,-1 5-93 0,2 0-10 0,1 5-37 0,0 0 10 0,0 0-119 0,12-9-65 0,-2 8-36 0,-2-3-4 0,5 2-41 0</inkml:trace>
  <inkml:trace contextRef="#ctx0" brushRef="#br0" timeOffset="46466.03">13521 9764 806 0,'6'-14'131'0,"-6"5"-103"0,4 0-1 16,0 2 1-16,3 3-20 0,-2-1-3 0,1 0-10 0,1 0 6 16,1 0 7-16,-4 1-6 0,2 1 8 0,-6 3-10 15,0 0 5-15,0 0 37 0,0-1-9 0,0 0 18 16,0 0-18-16,0 0-17 0,0 0-4 0,0 1-6 16,0 0-24-16,-8-2 8 0,1 5-6 0,5 3 7 15,-6-1 1-15,3 2 2 0,1 3 1 0,-7-1 0 16,6 2 12-16,-2 0-10 0,-2 1 5 0,0 1-6 0,1-2 10 15,1 2 4-15,3-2 5 0,4 3-3 0,-2 1 0 0,2 0 3 16,1 1 0-16,-1-5 2 0,1-2 3 0,2-1-2 16,1-1 3-16,7 2-4 0,-6 1-17 0,3 0 17 15,-1-1-14-15,0-3 19 16,8 2-6-16,-2-1 2 0,-1-2 2 0,3 1-2 0,-3-3-1 0,1-2-13 16,5 3-7-16,-1 0 0 0,-1 2 5 0,-3 0-2 15,-3-1 10-15,-1 2-12 0,-5-3-3 0,0 3 3 16,-1 0-10-16,-3-1 9 0,-3 0 5 0,-2 2-2 15,-6-1 10-15,-1 0-8 0,-1 1 15 0,-2-3-7 0,-2 0 8 16,1 0-6-16,-2-4 16 0,-1 0-2 0,6 1 9 16,-3-2-6-16,6 0-1 0,-3 0-9 0,2-4-4 15,-1 1 3-15,1-1 4 0,6 0-9 0,1-2-7 16,1 1-1-16,3 0-45 0,-3-3-83 0,3 0-71 0,0-2 3 16,2 2-150-16</inkml:trace>
  <inkml:trace contextRef="#ctx0" brushRef="#br0" timeOffset="46624.01">13637 9786 1441 0,'-1'-20'232'0,"0"0"-159"0,0 2 25 16,2 3-38-16,3 1 15 0,4 3-49 0,5 0-1 0,4 1-14 0,6 1-5 0,8 0-41 0,-1-1-22 0,4 0-4 0,0 0-45 0,1 1-16 15,-2 2-26-15,-2-5-1 0,1 3-76 0</inkml:trace>
  <inkml:trace contextRef="#ctx0" brushRef="#br0" timeOffset="49703.28">15801 14366 442 0,'0'-15'48'0,"3"4"114"0,-2-3-129 0,0 6-6 0,0-1-6 0,-3 0 1 0,2 0-18 0,4 2-1 16,-4 4-4-16,5-1 1 0,-1 2-4 0,0-1 0 15,-4 3 4-15,0 0-4 0,0 0-9 0,3-6 12 16,1 6-10-16,-4 0 11 0,0 0 0 0,0 0 2 16,0 0 12-16,0 1-11 0,-7 9-10 0,9-3 22 0,4 0-16 15,-3 0 21-15,-3 1-7 0,2 0-1 0,-2 2 6 16,3 0-5-16,1 5-7 15,0-1 10-15,2 1-7 0,-2 2 9 0,0-1-9 0,-1 2-7 0,0 1 0 0,2-2-2 16,0 2-11-16,1-2 19 0,-1 2-12 0,2 1 15 16,1 1-5-16,-2 3-5 0,4 1 8 0,-2 3-9 15,-1-1-5-15,1 3 8 16,1 2-4-16,-1 3 6 0,2 3-2 0,-3 3-3 16,1 1 6-16,-2 2-6 0,0 1-4 0,0 3 4 15,-3-1-10-15,1 1 12 0,0-1 7 0,-1 1-12 16,0 0 9-16,-2-2-13 0,-1-1 1 0,-1 2 13 0,-1 0-10 15,-1 0 10-15,1-3-2 0,-5 0-2 0,4-4 4 16,-3 1-5-16,2 1-5 0,0-3 16 0,0 0-7 0,2-5 11 16,-1-1-3-16,2-2-1 0,1-2 8 0,-2-2-7 15,2-3-7-15,2-2 1 0,-1-7-12 0,3-3 8 0,0-2-5 0,-1-5-33 16,2 1-14-16,-1-5-10 0,2 1-60 0,4-4-161 16</inkml:trace>
  <inkml:trace contextRef="#ctx0" brushRef="#br0" timeOffset="50846.21">19195 13989 293 0,'0'0'95'0,"0"0"-3"0,0 0 12 0,0 0-11 0,0 0-2 0,0 0-18 0,0 0-29 0,0 0 14 16,0 0-32-16,0 0-18 0,7 3 10 0,-4-1-15 0,0 0-1 0,-1 3 9 15,1-1-6-15,0 0 8 0,0 2 7 16,3 1-12-16,-5 1 4 0,2 1-10 0,-3 2-11 16,0 1 13-16,3 1-6 0,-1 1 10 0,2 1-2 0,-4 2 0 15,0 2 9-15,1 3-7 0,-1 0-6 16,2 1 15-16,1 2-18 0,0 2 17 0,-3-3-12 0,2 1 11 16,0 4 3-16,-3 2-3 0,4 0-18 0,-1 4 14 15,-7-5-14-15,4 0 14 0,1 3-1 0,0 0-6 16,1 1 10-16,3 4-11 0,-4-2-2 0,3 3 10 15,2 3-5-15,-1-1 6 0,0 2-8 0,0-1 3 0,-4-1-1 16,3 1 1-16,-3 0-7 0,3 1 5 16,-1-1-9-16,-2 2 6 0,-3-5 5 0,3 6-5 0,-2 1 8 15,1-3-10-15,1 2-5 0,-2 1 12 16,3-3-6-16,-3 5 8 0,-2-3-6 0,1 4 3 0,-10-4 4 0,9 2-3 16,2 0-7-16,-2-4 11 0,8 0-7 0,-4 1 7 15,-4-2-4-15,-1-2-4 0,-4-1 5 0,2-4-5 0,4-1-7 16,0-1 7-16,0 1-8 0,-1-1 9 0,-3-3 2 15,5-4 2-15,-2-1 2 0,2-5-2 0,0 1-2 0,2-4-4 16,-1 0 5-16,-2-2-6 0,1-1 4 16,1 0 3-16,0-2-7 15,1-2 5-15,-1 0-16 0,1 0 21 0,-2-4-4 0,2 1 10 16,0-2-3-16,0-1-11 0,0 0 6 0,3 0-8 16,-3-1-1-16,1 0 10 0,-1 0-5 0,-1-1 7 15,1-2-6-15,0 0-3 0,0 0 4 0,0 1-2 16,0 0 5-16,0 0-7 0,0 0-7 0,0 0 4 0,0 0 9 0,1 0-7 15,-1 0 11-15,0 0-12 0,0 0-1 0,1 0 9 16,0 1-9-16,-1-1 10 0,1 0 0 0,-1-1-6 16,0 0 5-16,0 0-6 15,0 0 7-15,0 0-4 0,0 0-1 0,1 0-1 0,1 0 8 0,-1 0-12 0,-1 0 8 16,1 0-10-16,0 0-6 16,0 0 8-16,0 1-4 0,0-1 7 0,1 0 2 0,-1 1-4 0,-1-1 3 0,1 1-5 15,0 0-3-15,0-1 4 16,0 0-1-16,0 0 1 0,1 0-7 0,-1 0 0 0,-1 0-2 0,1 0 3 15,0 0 6-15,0 0-14 16,0 0-6-16,0 0-1 0,1 0 4 0,-1-1-4 16,-1 0 7-16,0 0-13 0,0 0-25 0,0 0 13 15,6-14-23-15,-2 14 20 0,-4 1-10 0,0 0-21 16,0 0 13-16,0 0-21 0,0 0-4 0,0 0-1 16,0 0-22-16,0 0 1 0,-1 0-105 0</inkml:trace>
  <inkml:trace contextRef="#ctx0" brushRef="#br0" timeOffset="53248.77">16389 14693 176 0,'0'-11'30'0,"0"2"-21"0,-3 2-3 0,-1 1 36 0,1 1 36 0,1 1-29 0,1 1 5 0,0-2-15 0,0 0-35 0,0 1 40 0,0 0-23 0,1 0 31 0,0-2-13 0,1 3-5 16,0-3 2-16,1 2-5 0,2-1-21 0,-2 0 17 15,0 1-7-15,3-1 11 0,-3 1-8 0,1 0-1 16,2 0-3-16,-2 1 1 0,1 0-2 0,0 1-10 15,-1 0-3-15,0-1-2 0,0 2 1 0,0 0 5 16,-3 1 2-16,0 0-3 0,0 0-15 0,0 0 7 16,0 0-6-16,0 0 8 15,0 1 1-15,5 14 6 0,-3-8 6 0,-2 3-6 0,1 0-10 0,-1 2 13 16,0 3-11-16,0-1 16 16,0 3 3-16,0 3-9 0,0-3 10 0,0 7-14 15,0-3-6-15,-1 2 11 0,1 1-7 0,-2-2 9 16,1 2-5-16,0-1-4 0,0 1 5 0,0-2-5 15,0-1-1-15,1-2 4 0,0-3-5 0,0-1 5 0,0-2-1 0,0-2 4 0,2 0 1 16,-2-5 0 0,2 0-12-16,-1-3 27 0,2-2-14 0,2 0 20 0,-1-2-3 0,2-2-12 0,-1-2 8 15,0-2-13-15,2-2-13 16,1-3 5-16,-2-1-6 0,2-1 6 0,-1 1-1 16,-2-2-3-16,2 1 2 0,-3 1-3 0,1-1-1 0,-1 4 1 0,0-1-7 15,0 4 7-15,0 2 5 0,-2 1-9 0,0 4 13 16,-1 0-14-16,-1 0-9 0,0 0 18 15,0 0-12-15,9 2 14 0,-4 4-7 0,1 1 3 16,-1 4 2-16,3-1 0 0,-1-1-8 0,3 3 11 16,1-2-8-16,-2 1 9 0,0 0-5 0,1 0-3 15,-5-1 8-15,4-1-8 0,0 0-2 0,1-1 6 16,0 0-7-16,-3-2 8 0,2-2 1 0,-2-2-6 16,5-1 3-16,-2-2-5 0,-2 0-2 0,0-4 4 15,0-1-9-15,-3-3 8 0,0-2 0 0,1-1 2 0,-4-1 2 16,0-1-2-16,2-1 6 0,-5-2-13 0,-2-3 7 15,-1 0-8-15,-2-1 15 0,0 1-5 0,-5 1 8 16,-3 2-8-16,3 1 0 0,-1 4 9 0,4 4 0 16,-2 1 2-16,0 4-6 0,1 1-3 0,3 1-8 15,-2 1 4-15,-2 1-19 0,3 2 26 0,-3 3-10 16,3 2 14-16,1-1-8 0,-1 0-2 0,0-1 3 0,2 3-5 16,3 2-11-16,1 2 11 0,1 0-24 0,-2 0 13 15,0-2-82-15,2 2-82 0,0-1-39 0,0-2-15 16,0 1-115-16</inkml:trace>
  <inkml:trace contextRef="#ctx0" brushRef="#br0" timeOffset="54177.61">16660 14996 698 0,'10'-7'19'0,"-2"1"7"0,6 0-16 0,-4 0 16 0,5 0 1 0,4-1 4 15,-3-3 18-15,4 1-10 0,-3-3 22 0,-1 0 6 16,3-1-6-16,-5-1 6 0,1 1-11 15,-1 0-32-15,-3-1 3 0,0 0-13 0,-5 1 0 0,1-2-6 16,-1 1-5-16,0 3 2 0,-2 0 5 0,1-2-4 16,-3-2 13-16,0 3-10 0,2 0 3 0,-4 2-2 15,1 4-10-15,-1-1 7 0,0 2 4 0,0 3-17 0,0 2 9 16,0 0-12-16,0 0 10 0,0 0-13 16,0 0-3-16,0 0-3 0,-2 8 13 0,0-1 4 0,2 1 0 15,0 6-1-15,0-4-8 0,-1 4 10 0,0-1 0 16,-1-1 3-16,1 3-5 0,0-2 5 0,-1 3 0 15,-1 0 2-15,2 0-7 0,0 0 2 0,0-2-3 0,1-1 3 16,-4 0 2-16,2 1-2 0,0-1 3 0,-2-1-3 16,1-1 6-16,-1-1-8 0,1-2 2 0,0 0-4 15,-2-1 2-15,3-2 6 16,-2-1-2-16,2-1 3 0,2-3-15 0,0 0 23 0,0 0 2 0,0 0 7 16,0 0-10-16,0 0-4 0,8-9-8 0,-3 3 4 15,-1 0 0-15,2-1 6 0,2-1 0 0,0 0 3 0,1-1-3 16,0 1-10-16,1-1 1 0,0 0-1 0,1-3 3 15,0-1 6-15,3 3-9 0,-5-3 8 16,3 5-4-16,-1-2-2 0,-1-1 6 0,2 1-5 0,-3-2 11 16,-3-2-14-16,-2 3 3 0,-1 1-6 0,4 2 3 0,-4 2 1 15,1-1 2-15,-6-1 1 0,2 1 5 0,0-1-9 16,4 2 5-16,0 0-6 0,-2 3 0 0,1 1 1 16,-6-3 1-16,3 2 1 0,2-1-8 0,-2 2 8 0,3 1-10 15,-5 0 12-15,2 1 7 0,0 0-14 16,0 0 7-16,0 0-11 0,0 0-6 0,0 0 14 15,0 0-3-15,0 0 6 0,0 0-3 0,0 1 1 0,0 0-2 16,0 0 1-16,0 0-2 0,0 1 3 0,0-1-5 16,0 0 4-16,0 0-4 0,0 0 4 0,0 0 6 15,0 0-3-15,0 0-9 0,0 0 9 0,0 0-2 0,0 0 5 16,0 0-7 0,0 0 0-16,0 0 0 0,0 0 1 0,0 0 1 0,0 0-2 15,0 0-3-15,2 6 2 0,-2-7 2 0,0 0-1 0,0 0 4 0,0 0-4 16,0 0 7-16,0 0-7 0,1 0-2 0,1 0-2 15,-2 0 4-15,0 0 1 16,0 0 6-16,0-1-5 0,0 0 0 0,0 0 0 0,0 0-6 16,0 0 6-16,0 0 14 0,0 0-5 0,0 0 11 0,0 0-11 15,4-24 1-15,-4 21 6 0,0-2 5 0,0 0 0 0,-1 1-3 16,1-3-2-16,6 0-12 0,-3 1 9 0,3-1-6 16,-4 1-1-16,-3-2 7 0,1 0-5 0,-1-2 4 15,4 0-12-15,-3 1 3 0,0 0-5 0,1 1 5 0,-1 1-4 16,0 1-1-16,2-1 0 0,-4 3 2 0,-2-1-2 15,0 3 4-15,0 0-2 0,3 1 5 0,1 2-11 16,0 0-1-16,0 0-4 0,0 0 1 0,0 0 9 16,0 0-1-1,0 0 3-15,0 0-4 0,0 1 0 0,-3 11-1 0,5-5 2 16,-1 3-2-16,-2 4 0 0,1 1 7 0,-2 3-5 16,5 1 7-16,0 1-7 0,1 2-3 0,1 1 0 15,-6 1 0-15,5-2 3 0,-1 1 1 0,3 0 2 16,6 1 2-16,-4-4-5 0,-2-3 1 0,-1-1-2 0,-2-4 4 15,4 2-1-15,1-3 3 0,-3-1-4 16,4-2-14-16,2-3 0 0,-2 0-34 0,3-2 16 16,0 0-79-16,0-3-106 0,1-2-43 0,1-1-28 15,0 0-155-15</inkml:trace>
  <inkml:trace contextRef="#ctx0" brushRef="#br0" timeOffset="54319.73">17085 14800 801 0,'-6'-11'131'0,"1"4"-73"0,2 3-15 0,-2 2 12 0,2 2-44 0,3 0 1 0,0 0 7 0,0 0-4 0,0-2 4 0,4-1 21 15,8 3-10-15,2-3 12 0,2 1-27 0,5-5-33 16,4-4-32-16,6 3-1 0,1 0-113 0,3 4-136 16</inkml:trace>
  <inkml:trace contextRef="#ctx0" brushRef="#br0" timeOffset="55143.7">17630 14894 208 0,'8'-6'34'0,"-4"-3"2"0,2 2 5 0,-4-4-5 0,0 1-15 15,1 0 40-15,-1-2-9 0,3-1 24 0,-2-2 19 16,-1 2-13-16,2-2 12 0,-4 1-15 0,0 0-10 0,0-1-3 16,0-2-4-16,0 1 2 0,0 0-14 0,0-3-12 15,0 1-1-15,-1-3-2 0,-1 1-7 0,1 1 0 16,-1-1-7-16,0 2 7 0,1 1 4 0,-2 3-19 16,2 1 7-16,1 3-12 0,-1 0-7 0,0 3 5 15,1 0-1-15,-1 2 3 0,1 1 0 0,0 0-5 16,0 4-2-16,0 0 2 0,0 0 4 0,0 0-4 15,0 0-2-15,0 0-1 0,0 0 1 0,0 0-4 0,0 0 2 16,0 0-3-16,0 0 7 0,0 0-6 0,0 1 6 16,0 0-6-16,1 0 5 0,0 0-1 0,0 0-2 15,0 1 1-15,11 23 0 0,-10-22 0 0,1 0-3 0,-1-1 3 16,-1-1 3-16,2 1-1 0,-1 0 3 0,1 1-3 16,-1-1 1-16,-2-2-6 0,0 0 7 0,0 0-6 15,0 0 3-15,0 0-2 0,1 0 1 0,0 1 0 16,0 0-1-16,0 0 2 0,1 0-10 0,-2 0 10 15,1 0 3-15,0 0-3 0,0 0 6 0,1 0-8 16,26 25-10-16,-27-20 15 0,0 0-9 0,1 2 10 16,-2 1-8-16,1 0 1 0,0 0 2 0,-1 1 0 15,-1 0 5-15,-1-1-11 0,0 1 7 0,-1-2-9 0,0 1 2 16,0-2 3-16,-2 0-1 0,-2-3 2 0,2-1-7 0,-3 0 16 16,1-1-7-16,1 1 12 0,-1-1-9 0,0-2-3 15,-1 0 2-15,3 0-1 0,0-1 14 0,-1 1-13 16,-2-2 14-16,2-2-11 0,-1 1 14 0,0-2 6 15,7 1-4-15,-2-3 6 0,2-2-1 0,1-1-7 16,0-2 2-16,4 1-4 0,-4-2 1 0,7 0-6 16,0-1-7-16,1 1 4 0,3 2-5 0,0 1 0 15,-2 1-2-15,2 3-1 0,-1 2-1 0,1 1-2 0,1 3 3 16,-4 1-5-16,0 2-9 0,-1 3 7 0,-1 3-5 16,0 1 6-16,-3 2-4 0,0 2 1 0,-2 3-1 15,0 2 1-15,-2 0 7 0,0 2-8 0,-3-2 6 0,-2 0-7 16,1 3 4-16,-4-1 5 0,0-2-2 0,0 0 3 15,-1-4-8-15,1 3 11 0,0 2-4 0,-1-3 7 16,1 1-6-16,0-4 2 0,0-3-1 0,4 1 1 16,0-4 0-16,3 0-2 0,-4-1 4 0,4-4-2 15,1 1 17-15,4-3-10 0,3 0 5 0,-1-1-7 16,4-2-6-16,2 0 14 16,1-1-13-16,3-1 12 0,0 1-12 0,-1 0-2 0,2 0 6 0,-1 1-5 0,2-3 8 15,-1 1-29-15,0 0-9 0,3 1-11 0,-3 1-46 16,2-1-90-1,-1 1-37-15,-2-4-17 0,0 2-96 0</inkml:trace>
  <inkml:trace contextRef="#ctx0" brushRef="#br0" timeOffset="55701.67">18233 14667 571 0,'4'-11'54'0,"-2"2"89"0,3 3-83 0,2 1-17 0,0-1 2 0,-1 0-7 0,1-2-4 0,-2 0 16 0,-1 1-10 0,1 1 12 0,0 0-2 0,-2 0-23 0,2 0 7 0,-4-1-15 16,0 2-11-16,3 0 1 0,-4 2-9 0,1 1 7 16,-1 2-3-16,0 0-3 0,0 0 6 0,0 0-8 15,-9-5-22-15,1 6 21 0,-1 2-16 0,0 1 18 16,-2 1-5-16,0 0 5 0,1 2 4 0,1 2-1 15,1 0-4-15,1 2 0 0,0 2 5 0,3 3-2 16,1-2 1-16,2 3-1 0,1-3-4 0,4 1 2 0,0 0-2 16,3 1 8-16,1-3 0 0,0 2 4 0,1-3-5 0,1 0 1 15,3 2-2-15,-1-5 2 0,2 4-6 0,-3-4 6 16,2-1-6-16,-3-1 7 0,5 0-4 0,-7-2-2 16,0 1-2-16,-1 1-2 0,-6-2-15 0,0 0 20 15,-2-3-4-15,-2 1 8 0,0-1-13 16,0 1 14-16,-2 0-3 0,-2-3 8 0,-1 0-9 15,-1-2 2-15,1-2-4 0,-2 0 4 0,3-2 10 16,2 0-7-16,0 0 7 0,-1-3-9 0,3-2-13 16,3-1-22-16,0-2-44 0,2 0 13 15,2 1-75-15,0-1-47 0,-1 1 11 0,3 0-29 16,-2-1 33-16,1 0 90 0,0 3 15 0,-4 0 22 16,-1 4 44-16,1 2 36 0,-1 5 16 0,0 0 3 15,-8-3 11-15,-2 3 30 0,4 3-11 0,-3 1 22 16,0 1-14-16,1 1-28 0,-1 1 2 0,-5 2-10 15,3 4-26-15,-4-1 8 0,1 2-17 0,-2-2 16 16,2 0-9-16,-1 4-12 0,2-2 9 0,-1 3-11 16,0-2-8-16,-1-3 2 0,5-1-10 0,-2-1 8 15,4 0-5-15,3-2-38 0,-2 0-93 0,6-2 13 16,3 2-305-16</inkml:trace>
  <inkml:trace contextRef="#ctx0" brushRef="#br0" timeOffset="56397.71">18297 14875 548 0,'0'-6'98'0,"0"-2"-12"0,1 4-4 0,3 0 20 0,3 0-46 0,2 2 13 0,-2-7-12 0,1 2 15 0,4-2-19 0,-2-5-18 0,4 3-7 15,3-2-1-15,-8 0-15 0,2 2 1 0,1-3-4 16,-5-2 3-16,3-3-6 0,-2 0 2 0,-3-3-1 15,-1-1-1-15,0 1-16 0,-3-5 4 0,1 3-7 16,0-1 8-16,-2-2 1 0,3 3 0 0,1-3 5 16,-2 4-4-16,5 2-12 0,-7 3 20 15,1 5-1-15,-1 2 11 0,-2-3-5 0,0 8 0 0,2 6-8 16,0 0 4-16,0 0-15 0,0 0 11 0,0 0-6 16,-9 0 8-16,11 6-5 0,-6 2 0 15,2 2-2-15,1 2 1 0,-2 3-12 0,3 1 18 16,2-1-9-16,-1 3 11 0,2 2-5 0,-2 1 2 15,-1 3 6-15,3-1-6 0,-2 1-5 0,-1 1 7 16,0 0-13-16,0-2 11 0,0 0 2 0,4-1-3 16,1 0 12-16,-3-5-11 0,1-1-3 0,2-3 8 15,4 2-8-15,-2-5 10 16,4 2-9-16,-4-7-11 0,1-1-6 0,4 1-6 16,-3-7-32-16,2 2-5 0,3-6-20 0,-3 0 9 15,2-2-7-15,-2 0 12 0,1-1 22 0,0-1-12 16,-1 2 13-16,-3-2 42 0,-1 3-11 0,-1 1 23 15,-2 3 5-15,0 1 21 0,-2 1 10 0,0 2-1 16,0 2-17-16,1 0 2 0,-3 1-14 0,2 1 13 16,-1 0-7-16,0 2-4 0,2 1 7 0,-2 0-9 0,1 1-13 0,0-2 20 15,2-2-14-15,-3-1 17 16,1-3-13-16,0 4-1 0,2-3 7 0,-1-1-4 0,2 1 3 0,-1-4 1 16,1 0-3-16,1 0 2 0,-2-2-14 0,3-2-9 15,-2 1-5-15,-1-1-1 0,1-2-28 0,-4-1 7 16,3-2-12-16,-4-2 12 0,-1 2-7 0,0 2 15 15,-2-2 5-15,3 2 3 0,-4-2 8 0,4 2 6 16,-1 3-5-16,1 6 5 0,0 0 10 16,0 0-9-16,0 0 6 0,0 0-8 0,-6 6 1 15,2 0 2-15,-1 2 3 0,2 1 0 0,1 2 9 16,-1 2-11 0,1 0 3-16,0-1-6 0,1-2-1 0,0-2 6 0,-1-3-2 0,2 1 5 31,-1-3 10-31,2 1 3 0,3 2 1 0,0-4-1 15,2 1-21-15,1-1-19 0,-1-6-41 0,3 1 10 16,1-3-93-16,2-2-106 0</inkml:trace>
  <inkml:trace contextRef="#ctx0" brushRef="#br0" timeOffset="56889.61">18940 14651 375 0,'-8'0'67'0,"9"4"-18"0,-1 2 9 0,3 5-5 0,-3 1-19 0,0 1 6 0,1 3-14 0,0-1 14 16,2 1-8-16,0 0 6 0,-2-3 11 0,0 1-3 15,0-5-7-15,5 2 1 0,-4 0-17 0,1-3 14 16,1-1-7-16,-1-4-14 0,-2-1 7 0,2-1-11 16,-3-1-10-16,0 0 18 0,7-3-19 0,-4-4 18 15,1 1-29-15,1-4-28 0,1-1 2 16,-1 2-13-16,0-7-19 0,2 3 40 0,0 0-9 0,1-1 21 16,-2 3 12-16,2 2 9 0,0 1 12 15,-2 7-3-15,0 1 9 0,-4 3 8 0,1 3-7 16,-2-2 8-16,1 1-9 0,-1 6-8 0,-1 0 1 15,0 5-5-15,-1 2-16 0,-3 2 16 0,1 4-12 16,-4-1 13-16,-1 2-9 0,-3-2 2 0,0 3 7 16,-2-4-3-16,-2 0 4 0,-3-2 7 15,-1-1-7-15,-1-1 7 0,-1-3 2 0,2-2 4 16,0-4 10-16,2-2-5 0,2-1 0 0,0-3-11 16,6-2-8-16,-1-1 4 0,-1-3 12 0,5-2-6 15,-5-2 11-15,3-2-11 0,4-1-8 0,3-2 7 16,2-3-12-16,3-2 10 0,3-1-17 0,3 0-18 15,1-1-4-15,4 0-6 0,-3 1-2 0,5-1 3 16,2 2 0-16,1 0 0 0,4 1 9 0,2 2 3 16,2-1 8-16,-1 4-6 0,-5-3 8 0,1 2 3 15,-1 2-7-15,-4 0 5 0,-2 1 0 0,-2 0 2 16,-5 0 8-16,-1 2-5 0,0 0 2 16,-3-1 12-16,-1 1-9 0,-3-2 9 0,0-1-13 0,-1 2 1 15,0-1 2-15,0 1-4 0,-2 0-19 0,2 1 1 16,-4 1-57-16,-1 0 24 0,2 2-128 0,-2-3-193 15</inkml:trace>
  <inkml:trace contextRef="#ctx0" brushRef="#br0" timeOffset="57063.91">18580 14691 1481 0,'-5'-6'65'0,"-3"0"-35"0,3 4 0 0,2-2-10 0,2 2-2 16,1-2-9-16,0-2-8 0,0-1 1 0,9-2-19 0,4-1-81 0,4 0-45 0,7-3-16 0,1 2-124 0</inkml:trace>
  <inkml:trace contextRef="#ctx0" brushRef="#br0" timeOffset="80165.17">6846 8704 325 0,'1'-6'187'0,"1"5"-45"0,2-1-84 0,-2 0 4 0,3 3-32 0,-1 2-19 0,1 0 10 0,2 0-16 0,-4 1-12 0,3 0 10 0,-5 3-7 0,3 0 9 0,-1 0 2 16,-3 0-5-16,1 0 11 0,-1 3-8 15,0-2 14-15,0 1 0 0,0 1-9 0,0-2 7 0,0 3-6 16,0 2 7-16,-1-2 1 0,-1 2-1 16,6 3-19-16,-4 2 9 0,2 2-6 0,-1 4 10 0,-1-1 2 15,1 0-10-15,2 5 5 0,-1 1-9 0,1 2-15 16,-2 4 23-16,1-1-12 0,-2 3 16 16,0 1 0-16,0 0-14 0,0 3 8 0,0 6-11 15,1-1-6-15,-1 3 15 0,-1 0-12 0,-1 4 12 0,-1 1-4 16,3 3-3-16,-2 2 12 15,1 2-11-15,-4-1-13 0,2 4 19 0,0 0-12 0,0 1 16 0,0 4 1 16,-1 0-4-16,0 2 7 0,1 3-7 16,1 0-5-16,2 0 12 15,0 1-7-15,2 1 11 0,3 2-5 0,-2 1-5 16,2-2 2-16,1-1-4 0,-4 1-12 0,2 2 18 16,2 2-10-16,-1 1 13 0,-3-2-16 0,-1 0 6 15,-1-1-1-15,0-1 5 0,0 3-6 0,1-1 4 16,-2 1-6-16,1 3 5 0,0-2 3 0,-3 0-6 15,0 3 8-15,0-3-9 0,-3 2-12 0,3 0 17 16,3 1-12-16,-1-1 14 0,-3-1 3 0,-1 1-14 16,-2-4 12-16,2 1-14 0,1-2 6 0,4 2 2 15,-1-3-12-15,-3-1 7 0,2 2 2 0,-2-5 1 16,1 1 11-16,1-4-9 0,1 3-10 0,-1 0 12 0,2 0-10 16,0-3 13-16,2 2 1 0,0-3-5 0,-1 2 8 15,1-3-9-15,1 0-8 0,-1 1 7 16,0-1-11-16,3 0 11 15,-2 2-1-15,1 0-5 0,-3-1 13 0,0-4-12 16,3-1-14-16,-1 2 23 0,0-3-15 0,2 0 18 16,-4 1-10-16,-1-6 2 0,3 2 6 0,2-2-4 15,-1 0-9-15,0 0 11 0,-3-3-11 0,-1 0 11 16,1 0-6-16,0-1-6 0,-3 0 3 0,2-4-4 16,-3 0-4-16,2-4 6 0,1 1-8 0,-3-3 5 15,1 0-10-15,-2-3-8 0,2-2 4 0,-4-3-8 16,0-3-7-16,-2-2 5 0,-2-4-7 0,4-7 5 15,0-1 1-15,1-2-20 0,0-5-14 0,1-2-11 16,0-4-83-16</inkml:trace>
  <inkml:trace contextRef="#ctx0" brushRef="#br0" timeOffset="81066.88">7522 9391 400 0,'0'-26'391'0,"-2"1"-136"0,1 0-200 0,1 3-6 0,0 0-16 0,5 6 1 0,0 0-17 0,0 1 13 0,1 0-20 0,2 3-5 16,0 0 1-16,0 1-3 0,-1 2-4 0,-1-1-4 0,1 1-5 0,-3 1 3 0,1 4 3 0,-2-1-6 15,1 1 10-15,-3-1-9 0,-1-1 2 0,0 3 3 16,0 3-7-16,0 0 6 0,0 0 5 16,0 0-15-16,0 0 7 0,0 0-12 15,0 1 6-15,-6 14 18 0,5-7-4 0,1 2 9 16,-1 2-2-16,1 2-3 0,1 4 1 0,0 2-3 16,0 1 0-16,0 3-2 0,0 1-5 0,2 6 3 15,-1 1 7-15,1 0-9 0,0 3 13 0,-2-1-14 0,0 6-3 16,0 1 11-16,1 2-14 0,-2 2 13 15,0 0 2-15,-1 5-4 0,1 0 4 16,-1 7-7-16,0 0-15 0,-1 1 19 0,2 1-13 0,-3 0 13 16,1 4-11-16,1 3 3 0,-1 2 10 0,2 3-5 15,0 2-1-15,0 2 14 0,0 4-11 16,2 3 13-16,1 2-4 0,2 4-3 0,1-1 9 16,-2 4-9-16,0 2-10 0,1 3 10 0,-1 1-9 0,-1 1 9 15,2 2-2-15,-1-1-4 0,2 4 5 0,1-1-5 16,-3 2 1-16,2 2 3 0,1-1-2 0,0 2 3 15,1 2 2-15,-3 0-2 16,1 1 0-16,-1 3-2 0,-1-1-7 0,0 3 10 16,0 0-4-16,1 0 6 0,-3 0-5 0,4 1-2 0,-4-1 4 15,1 2-5-15,1 0-1 0,-3-1 5 16,3 1-7-16,-2-2 6 0,-1-2 3 0,1 0-2 16,0-2 14-16,-2-2-13 0,3-1-13 0,-2-1 17 15,2-4-17-15,1-4 19 0,-3-2-16 0,1-3 4 16,2 1-13-16,-2-5 6 0,2-2-42 0,-3-5 16 15,-1-7-13-15,0-2 13 0,-2-5 1 0,0-1-12 16,-3-4 12-16,-2-7-18 0,2 2-27 0,-2-7 14 16,0-5-47-16,-1-4 26 0,-2-5-68 0</inkml:trace>
  <inkml:trace contextRef="#ctx0" brushRef="#br0" timeOffset="81897.03">8428 9704 420 0,'0'-14'445'0,"-1"2"-159"0,1 1-240 0,0 3-2 0,0 1-10 0,1 1-12 0,-1 1-6 0,0 5-1 0,0 0-9 0,0 0-10 0,0 0-6 0,0 0 0 16,2 0 11-16,-1 1-11 0,11 14 11 0,-8-5-14 0,-1 2-3 0,3 2 13 0,-2 3-11 16,0 3 11-1,1 2 1-15,0 3-6 0,0 0 14 0,-2 5-11 0,2 4-8 0,-3 2 15 16,0 1-13-16,0 5 13 16,1-2-12-16,-3 5 7 0,1 0-1 0,0 6 2 15,-1-1-12-15,0 3 14 0,-1 0-8 0,0 2 11 16,1 4 1-16,-1 1-5 0,-1 5 7 0,0 0-8 15,1-1-4-15,0 5 14 0,0 0-11 0,-2 1 12 16,1 4 3-16,-1-1-12 0,-1 4 10 0,1 3-13 16,1-1-9-16,-1 5 15 0,2 1-2 0,1 3 10 15,2 5 10-15,1 0-14 16,0 2 4-16,2 2-9 0,-3 2-14 0,3 0 18 0,-3 0-10 0,4 4 13 0,-2-2-8 16,3 5 6-16,2 3-1 0,-2 0 2 0,1 2-12 15,-4 1 11-15,1 2-9 0,1 0 10 16,-2 2-7-16,0 0 1 0,-2 0 2 0,0-3-3 0,-1 0-3 0,0 2 5 15,-1-2-2 1,-2-3 4-16,0 2 4 0,1-4-9 16,-4-2 6-16,2-1-8 0,-1-3-9 0,0-2 20 0,0-3-11 0,0-1 13 0,-1-4-3 15,2-3-5 1,-5-5 11-16,2-4-10 0,-2-2-8 0,-1-2 11 16,0-4-12-16,-1-7 12 0,2-1-6 0,0-4 1 15,-3-5 4-15,4-5-5 0,-1-4-8 0,-2-5-4 16,1-2-20-16,1-6 7 15,3-3-35-15,-1-7-66 0,3-4-34 0,1-4-18 16,2 0-116-16</inkml:trace>
  <inkml:trace contextRef="#ctx0" brushRef="#br0" timeOffset="82733.14">10195 10963 278 0,'-2'-14'46'0,"0"4"-5"0,-2-2 4 0,0 2-27 0,3-3 5 0,0 4 1 0,-3-2 16 0,4 2-11 0,-3-3 19 0,2 1-2 0,1 1 5 16,-2-1-4-16,1 0 25 0,4 3-32 0,-2-2 7 0,2-1-15 15,2 4-12-15,2-2 5 0,-2 4-4 0,2 0 7 0,0 0-4 16,1 1-13-16,-3 1-3 0,0 2-1 0,0 1 5 15,-3 0-10-15,2 1 0 0,-1 2-3 0,1 1 4 16,0 1-8-16,0 4 7 0,0 2-9 0,0-1-1 0,0-1 18 16,-2 4-12-16,1-1 14 15,1 4-2-15,-1 0-1 0,1 3 6 0,0 1-7 0,0 2-16 0,-1 0 22 16,2 0-10-16,-2 3 16 0,2 2-8 0,-1 3-12 16,2 1 8-16,-3 3-9 15,2 0 1-15,-1 0 4 0,0 2-5 0,0 6 2 0,0 1-1 0,-1 2-3 16,0 5 7-16,-1-1-5 0,0 6-12 0,-1 2 31 15,0 5-23-15,-1 2 27 0,0-1-12 0,-3 3-7 16,0 2 11-16,-2 1-13 0,0 4-4 0,1 5 12 16,-3-2-12-16,2 6 13 0,0 2 2 0,-3-4-9 0,3 5 10 15,1-1-12-15,-1 2-2 0,2 5 14 16,1 1-7-16,1 2 9 0,0-1-7 0,1 3-3 16,0-1 5-16,0 2-6 0,0 1-3 0,1 1 9 15,-1 3-7-15,0-1 8 0,1 1-7 0,-1 1-4 16,0-1 6-16,0 3-5 0,-2-2-7 0,0-2 8 0,0-3-2 0,0 1 8 15,0-4 1-15,0 2-9 0,0-4-1 16,-2-3-4-16,1 0-7 0,2-4 17 0,-2-4-13 16,1-3 15-16,1-2 0 0,0-2-5 0,1-3 10 0,0-7-10 15,0 1 2-15,0-3-2 16,0-5-7-16,0-2 2 0,-1-3-7 0,1-4-7 0,-1-5-13 0,-2-2-1 0,1-5-50 16,0-3-23-1,-1-3-37-15,0-5 6 0,1-4-81 0</inkml:trace>
  <inkml:trace contextRef="#ctx0" brushRef="#br0" timeOffset="83465.42">11211 11065 812 0,'1'-16'101'0,"0"1"355"0,-1 5-449 0,2 4-1 0,-2 6-4 0,0 0-2 0,0 0-34 0,0 0 11 0,0 0-14 0,6 2 15 0,-4 4 2 0,1 2 11 0,1 3 7 0,0-1-3 16,-1 3 5-16,2-1-2 0,-3 0-5 0,4 4 2 15,-3-2 3-15,3 2-5 0,-2 2 6 0,0 2-9 16,-1 3-2-16,-3 0 5 0,1 2-10 0,-1 5 8 16,-1-1-12-16,0 5 7 0,-1 1 0 0,-1 2-2 15,2 5-27-15,-3 4 35 0,-2 0-12 0,0 4 20 16,-3-2 0-16,2 6 1 0,-1-1 9 0,2 5-6 16,-2 3 4-16,0-2-3 0,0 4-9 0,0 4 5 15,0-2-2-15,0 6 2 0,-2 2 7 0,0 3-5 16,1 1-9-16,-1 4 12 0,0 2-16 0,1 2 15 0,0 3-1 0,-1 2-6 0,-1 1 12 15,4 1-15-15,-1 1-5 0,-1 1 21 0,2 4-15 0,-2-1 17 16,1 3-15-16,4 2 3 16,-1 0 7-16,2 0-5 0,2 0-7 0,-3 2 4 15,0-3 0-15,1 4 3 0,0 1 7 0,2-3 3 0,1 3 0 0,0-3 0 0,-1 0-12 16,1-2 13-16,-3-2-11 0,1 0 15 0,-4 0 4 0,6-1 0 31,-4-1 2-31,-1-6-5 0,8-1-20 0,-9 0 9 16,4-7-7-16,-1-2 10 0,-5-6-4 0,3-3-3 15,5-2 4-15,-5-3-4 0,2-2-3 0,0-6 15 16,-3-3-9-16,3-7 9 0,-1-3-13 0,3-4 6 16,0-4 2-16,-5-5-1 0,6-3-15 0,-4-5-3 15,-1-1-28-15,2-5 14 0,-2-1-50 0,4-6-16 16,2-2-13-16,-1-5-5 0,-3-6-48 0</inkml:trace>
  <inkml:trace contextRef="#ctx0" brushRef="#br0" timeOffset="84164.02">12028 11273 750 0,'4'-42'106'0,"-1"5"115"0,2 4 127 0,2 7-349 0,-2 5 3 0,1 0 12 0,0 5-5 0,-3 1 7 16,2 5-7-16,-4 2-4 0,1 1-4 0,0 4 0 15,-1 0-6-15,-1 3-1 0,0 0-8 0,0 0 1 0,0 0-15 0,0 0 14 16,7 6 3-16,-3 1 0 0,-2 1-9 0,0 1 15 16,2 1-10-16,-3 1 12 15,1 2 0-15,2 2-4 0,-3 1 7 0,0 2-8 0,0 2-17 0,-1 2 18 16,0 4-18-16,-1 3 18 0,0 2-9 0,-4 6-1 15,2 2 6-15,-2 1-6 0,1 2-3 16,-2 4 5-16,1 3-3 0,1 2 4 0,-2 2 7 16,3-1-3-16,-2 0 8 0,2 3-8 0,-2-2 1 0,2 5 12 15,3 2-9-15,-3-1 10 0,3 5 6 0,-1 2-10 16,-1 2 10-16,2 8-12 0,-2 1 3 0,2 2 5 0,0 1-10 16,-1 3 7-16,1 4 1 0,-2 3-1 0,1 4 6 15,0 4-8-15,-1 0-11 0,1 4 12 0,-2 1-8 16,1 2 10-16,1 0-3 0,-1 1 4 0,1 2 4 0,-2 0-5 15,-1 1-15-15,4 1 22 16,-1-2-18-16,1 1 19 0,0-1-6 0,0-3-3 0,-1 0 15 0,-1-3-14 16,1 1-17-16,-1-3 29 0,1-2-18 15,0 0 22-15,-3-5-14 0,2-4-2 16,-1-2 4-16,0-7-6 0,0-2-7 0,1-4 20 0,-2-3-15 16,0-3 16-16,1-2-5 0,1-5-1 0,1-5 12 0,1-7-12 15,-2-3-11-15,2-8 25 0,-3-2-20 16,2-6 22-16,1-2-27 0,-1-2-9 0,1-7-8 15,2-2-2-15,-2-6-43 0,3-3-2 0,-1-2-19 0,0-3 10 16,2-2-14-16,-3-2-28 0,0-3-79 0</inkml:trace>
  <inkml:trace contextRef="#ctx0" brushRef="#br0" timeOffset="84865.45">13063 10959 373 0,'0'-17'299'0,"0"0"-127"0,0 6-168 0,1 0 1 0,-1 2 10 0,0 3-2 0,1-3 2 0,-2 4-3 0,1 5-6 0,0 0 24 16,0 0-13-16,0 0 15 0,0 0-18 0,0 0-20 0,0 0 7 0,7-3-11 16,-7 10-1-16,5 4 19 15,2 1-8-15,-5 4 13 0,5-3-4 0,-3 3-4 0,2 0 2 16,-5 1-5-16,5 2-6 0,-1 5 11 0,1 3-8 16,0 1 8-16,-3 4 2 0,3 3-10 0,-5 0 6 15,4 5-9-15,2 4-4 0,-3 3 9 0,-1 2-8 0,1 4 7 16,0 2 1-16,-5 2 0 0,-3 8 8 0,-1 0-9 0,-4 1-11 0,0 4 18 0,4-3-9 15,-1 4 13 1,-1 3-3-16,-1 2-11 0,1 1 3 0,-1-2-6 16,-2 4-5-16,2 2 12 0,0 1-14 0,-1 6 14 0,3-2 1 15,-3 4-10-15,0 0 15 0,0 3-16 0,0 0 2 0,1 0 11 0,1 5-10 16,-2-5 11-16,1 2 3 16,1 0-15-16,1-1 10 0,3 2-14 0,-1-1 0 0,2 3 15 0,2-1-7 0,-1 3 11 31,1 1-3-31,1-1 2 0,-1-1-2 0,1-1-1 15,-1-2-10-15,1-2 13 0,-1 2-7 0,0-4 10 0,0 0 6 16,0-3-12-16,-1-3 11 0,-1 0-13 0,0-5-1 16,-2 4 16-16,1-7-10 0,-1-2 11 0,0-6-5 15,0-2-3-15,0 0 0 0,0-4-4 0,0 2-9 16,0-5 11-16,1-5-6 0,-2-6 10 0,1-6 2 0,-1 0-15 16,0-2 7-16,-1-4-12 0,0-2-10 0,-1-6-39 15,-1-4-25-15,-2-4 0 0,0-3-56 0,1-4-95 16</inkml:trace>
  <inkml:trace contextRef="#ctx0" brushRef="#br0" timeOffset="85616.43">14019 10970 584 0,'2'-20'84'16,"2"2"81"-16,2 0 65 0,3 4-222 0,-1 5-9 0,2 2-2 0,-1 1 12 0,2 1-10 0,-2 2 1 0,-1-1-3 0,3 1-5 15,-2 3 2-15,-3-1 4 0,1 1-6 0,-2 5 11 0,2-2-8 0,0 2 5 16,0 1-1-16,0-1-8 0,-2 0 4 0,0 2 8 16,0 2-3-16,-2 1 7 0,-2-1-7 15,1 2-10-15,0-2 26 0,-1 3-13 0,-1 2 18 0,1 2-9 0,1 5-4 16,-1 0 4-16,0 4-8 16,-1 1-14-16,2 3 19 0,-2 1-10 0,1 2 12 0,-1 4-12 15,0 2 1-15,0 1 4 0,0 5-2 0,-1-1-12 0,-1 3 4 16,0 2-4-16,-1 3 6 15,-1 2 4-15,1 4 4 0,1 3-1 0,-1 0 0 0,0 4-10 0,1 4 10 16,-3 0-6-16,2 5 7 0,-2 2-3 16,3 4-1-16,-4 3 0 0,3 5 0 0,-1 1-1 0,2 1 3 15,0 2-6-15,2 1 4 0,-3 2 4 0,1 2-4 0,2 1 7 16,-1-1-10-16,-2 0-17 0,1-1 22 16,-1 1-12-16,1 1 15 0,4 1-4 0,-3 1-6 15,1 2 7-15,-1 0-7 0,1-3 11 0,-1 4-8 0,1-2-3 0,1 3-3 16,-1 0 7-16,0 1-1 15,-3-2 7-15,-2 1-7 0,4-1-12 0,-4-1 20 0,2 1-15 0,-1-6 17 16,-3 1-4-16,2-3-2 16,0-2 8-16,1-4-9 0,0-2 0 0,0 2 5 15,0-6-3-15,0-4 2 0,-2-2 0 0,-3-8 4 16,4-3 3-16,0-3-4 0,-3-4-15 0,3-2 12 16,-4-5-10-16,-1-5 10 0,5-6-9 0,1-2-33 0,-4-6-20 0,2-2-9 15,-5-6-93-15,0-4-60 0</inkml:trace>
  <inkml:trace contextRef="#ctx0" brushRef="#br0" timeOffset="86431.57">14839 11115 538 0,'5'-15'53'0,"-1"1"181"0,-1 1-223 0,-1 2 35 0,6 3-16 0,1 2 17 0,-1 1-32 0,1 2-4 15,-1-1 6-15,-2 1-10 16,1 0-8-16,-2 0 3 0,0 2-3 0,2 0 3 16,1 0-3-16,1 1 3 0,1 0-1 0,2 2 0 0,-4 3-17 15,-2-1 13-15,0 0-15 0,-2 1 15 0,-1-1 2 16,2 1-5-16,-2 1 7 0,-1 0-10 0,4 0-11 16,-5 0 22-16,1 1-7 0,0 2 12 0,-2 0 6 0,0-1-10 15,0 1 14-15,-1 2-16 0,0 1 1 0,1-1 10 0,0 3-7 0,0-1 10 16,0 5 6-16,0 4-11 0,0-1 8 0,1 5-10 15,-1 1 5-15,2 2-6 16,1 1-5-16,-3 2 1 0,3 1-3 0,-3 2 4 16,0 6 4-16,0 1-3 0,-2 3-9 0,2 2 10 15,-2 1-12-15,2 5 12 0,-4 3-5 0,1 3-1 16,-3 4 8-16,1 0-8 0,0 2-18 0,1 6 21 16,-1 0-16-16,-2 3 19 0,0 0-14 0,2 2 8 15,2 3 6-15,0 2-3 0,3 3-10 0,-8 1 11 16,2 3-7-16,1 3 11 0,-1-3-2 0,4 3-2 0,-2 1 3 0,2 0-5 0,-9 5-10 15,7-1 13 1,-3 0-9-16,4 1 11 0,4 0 1 0,-7 1-9 0,5-2 8 16,-5 0-11-16,-1 1-4 0,6 5 12 0,-3-2-15 15,-1-2 16-15,-2 0-1 0,-1-4-3 0,3 1 10 16,-2-3-11-16,0-1-10 0,0-2 14 0,0-2-10 16,-2-2 10-16,4-4-5 0,-3-2 2 0,0-2 6 0,3-2-3 15,-3-4 3-15,2-1-7 0,0-1 4 0,-2-7-4 16,0-1 5-16,2-2-3 0,-3-7 8 0,0-1-7 15,0-6-10-15,2 1 21 0,-1-7-16 0,0 0 21 16,1-4 3-16,1-6-19 0,2 0 9 0,-3-6-16 16,4-1-19-16,0-3-29 0,0-1-41 0,2 0 11 15,1-4-63-15,0-1-94 0</inkml:trace>
  <inkml:trace contextRef="#ctx0" brushRef="#br0" timeOffset="87344.06">16663 11878 513 0,'0'-6'74'0,"1"0"63"0,-1 1 83 0,-2-1-194 0,-1 3 21 0,-1 2-8 0,0 0-14 0,2 1 7 16,6 2-30-16,-3 0-4 0,2 2 0 0,1 1-3 16,-1 0-13-16,1 2 24 0,1 1-18 0,-1 3 20 15,-2 0-9-15,1 4-3 0,2 0 7 0,-3 2-8 16,1 3-13-16,-1 0 18 0,-2 2-6 0,0 2 9 16,0 1-4-16,-1 2-1 0,1 2 4 15,0 4-3-15,0-1-14 0,-4 3 23 0,-3 0-16 0,-1-1 21 16,2 2 4-16,0 4-17 0,0 2 9 15,1 3-15-15,-1 0-4 0,-3 4 14 0,2 1-12 0,-1 1 13 16,-2 0-4-16,-2 3-4 0,2 1 12 0,1 5-13 16,0 3-4-16,2-2 17 0,-1 2-15 0,0 2 16 0,1 0-11 15,2 7 1-15,-1 0 8 0,1 5-5 0,0 3-8 0,-1 2 9 16,3 4-6-16,-3 2 7 0,2 0-4 0,-1 2-1 16,2 2 2-16,-1 1-2 0,2 3-14 0,-3 1 18 15,3 0-11-15,-3 0 14 0,1 1-11 0,0-1 11 16,-1-4 1-16,0-1 1 15,-1-1-9-15,0-5 6 0,-1 1-7 0,-1-5 7 16,0-4-3-16,0 1 1 0,0-7 3 0,2-3-6 0,-1-3-13 0,3-6 24 0,-4 0-13 16,2-9 16-16,3 0 0 0,-3-5-10 0,3-1 13 15,-2-5-16-15,0-2 0 0,0-4 4 0,0-3-18 0,-2 1 10 16,3-2-37-16,0-2-59 16,1 1-36-16,0-4-16 0,-1-1-157 0</inkml:trace>
  <inkml:trace contextRef="#ctx0" brushRef="#br0" timeOffset="88011.11">17459 12658 669 0,'19'-32'68'0,"-4"1"266"0,2 5-355 0,-9 0 38 0,5 6-9 0,-4 2 17 0,0 1-20 15,2 3-6-15,-4 4 8 0,1 2-8 0,0 1 1 0,-3 3 1 0,-1 0-12 16,-3 3 8-16,3 1 1 0,-1 0-4 0,-2 1 5 16,0 0-9-16,1 0-9 0,-2 2 20 0,0 0-6 0,1 3 11 15,-1 0 7-15,3 1-4 16,-3 3 8-16,0 1-9 0,0 3 2 0,2 3 2 15,1 1-7-15,1 2 5 0,1 2-6 0,-4 2 2 16,1 3 3-16,-1 1-2 0,-1 0-6 0,-4 3-1 16,-2 0-10-16,2 5 7 0,-3 2 6 0,3 2-3 15,0 5 9-15,-3-1-9 0,-2 2 0 0,-2 6 0 0,2 0-2 16,-5 0 2-16,0 4 0 0,4 0 1 0,-5 3 2 16,8 5-3-16,-4 3-8 0,-5 0 9 0,2 2-8 15,-3 2 9-15,4-1 2 0,-1 5-3 0,1 2 9 16,-1 1-10-16,0 3-4 0,0 2 8 0,1 0-10 15,1 3 11-15,-1 0 0 0,2 3-5 0,0-1 6 0,2 0-7 16,1 2-1-16,1-5 2 0,0 3-3 0,2-4 3 16,0-1 9-16,-1 3-6 0,1-3 10 0,0 1-11 15,-4-3-2-15,1-1 4 0,0-4-4 0,-1-1 5 16,1-4-9-16,0-1 7 0,0-4-3 0,-1-4 5 16,2-2-16-16,1-7 16 0,-1-1-7 0,-1-4 10 0,1-3-6 15,0-4-7-15,2-6-6 0,3-7-2 0,-4-3-37 16,1-2-14-16,-1-2-40 0,-1-5 11 15,1-2-93-15</inkml:trace>
  <inkml:trace contextRef="#ctx0" brushRef="#br0" timeOffset="88470.89">18230 13464 1068 0,'7'-15'59'0,"-3"5"-35"0,3-1-26 0,0 9 12 0,1-3-8 0,-1 1-2 0,2 2 0 0,-1 0-3 0,1 2-17 0,-1 2 14 0,1 5-12 16,0-1 12 0,-1 2-8-16,1 0-5 0,-3 1 9 0,-3 2-9 0,-1 4-1 15,-3-1 10-15,2 1-8 0,-3 2 10 0,2-1 8 0,0 2 12 0,-1 2 4 0,-1 0-2 16,-1 1-13-16,0 2 16 15,1 4-8-15,-2 3 12 0,3 2-6 0,-1 6 1 0,1 1 4 0,1 7-3 16,0 3-15-16,0 5 25 16,0 1-11-16,0 3 16 0,0 2-10 0,0 5-5 15,0 5-2-15,0 1-1 0,2 5-11 16,-2 6 6-16,-2 1-8 0,2 9 8 0,-8 3 1 0,1 6 0 16,-1 4 1-16,-3 0-4 0,-2 6-10 0,-1 8 0 0,-3-1-28 0,-2 7 11 15,-3 0-74-15,-5 2-114 0</inkml:trace>
  <inkml:trace contextRef="#ctx0" brushRef="#br0" timeOffset="91692.4">6130 16457 368 0,'0'-4'283'0,"-2"0"-83"0,0-1-110 0,-1 1-1 0,3 2-19 0,0 2-12 15,0 0 9-15,0 0-10 0,0 0-5 0,0 0-10 0,0 0-25 0,0 0 13 0,0 0-30 0,2-3-7 16,4 8 10-16,0 0-8 0,-4 1 15 0,-1 5-2 31,-1-1 7-31,1 6-7 0,1-1 3 0,2 2-5 0,3 4-2 0,-4 0 2 0,-2 0 1 0,-1 1-1 16,0 0 4-16,1-2-3 0,1 0 0 0,-1-3-5 15,-1-1 4 1,-1-2-1-16,1-1 17 0,1-2-17 0,2-2 1 16,2-1-5-16,0-1-1 0,1-2-14 0,-1-2-14 0,1-2-1 0,1-1-41 15,1-4-69-15,3-3-42 0,0-4-19 0,2-2-195 0</inkml:trace>
  <inkml:trace contextRef="#ctx0" brushRef="#br0" timeOffset="91835.09">6285 16349 1313 0,'-1'-7'108'0,"-4"1"-30"0,4 3-10 0,0 1-1 16,-3 2-26-16,2 1-27 0,0 0 3 0,1 3-6 15,-1-2 17-15,0 0-6 0,2-2-7 0,0 0 3 0,0 0-1 16,0 1-6-16,6 8 0 0,1-7-6 0,1 0-22 16,1-2-96-16,3 2-44 0,2-2-20 0,1-1-133 0</inkml:trace>
  <inkml:trace contextRef="#ctx0" brushRef="#br0" timeOffset="92090.8">6620 16561 1266 0,'-4'-5'99'0,"3"1"-41"0,3-2-7 0,3 0-7 16,1 1-20-16,0-2-11 0,-5 0-5 0,3 2 1 15,0-2-2-15,1 2-6 0,3 0-4 0,-1 0-4 16,1 1-44-16,0 2-34 0,-3-3-38 0,2 5 5 16,-1 0-66-16,2 1-69 0</inkml:trace>
  <inkml:trace contextRef="#ctx0" brushRef="#br0" timeOffset="92231.13">6628 16639 208 0,'-6'10'142'0,"-2"0"-22"16,-4 0 1-16,1-2-11 0,2-1-35 0,5 0 0 16,0-2-12-16,4-1 12 0,0 0-7 0,-4-1-1 15,4-1 13-15,0-2-10 0,4 0-7 0,4-3-16 16,2 1-18-16,-1-2 9 0,4-2-27 0,0-3-49 16,0-1-35-16,5 0-8 0,-2-1-131 0</inkml:trace>
  <inkml:trace contextRef="#ctx0" brushRef="#br0" timeOffset="92436.73">6852 16458 1134 0,'1'-4'67'0,"-1"4"36"16,0 0-61-16,0 0-5 0,0 0-6 0,0 0 8 15,0 0 9-15,1 0-4 16,0 0-6-16,14 12 1 0,-7-4-17 0,0 3-14 0,2-2-5 15,-2 1-1-15,-1 4 5 0,2 2-9 0,-5 2 6 0,1 4-8 0,0 1 6 16,-5 3-5-16,1-2 2 0,1 0-4 16,-2-1 8-16,2 4-1 0,-2-3 0 0,-4 3-1 0,4-1 4 15,-3-2-36-15,3-2-29 0,0-4-8 16,0-2-109-16,-1-1-124 0</inkml:trace>
  <inkml:trace contextRef="#ctx0" brushRef="#br0" timeOffset="93371.59">8235 16530 351 0,'-6'1'239'0,"3"-2"-44"0,-1-1-41 0,4-2-12 0,0 4-27 0,0 0-63 16,0 0-14-16,1 0-8 0,18-1-10 0,-9 3 5 16,2-2 6-16,6 5-3 0,2-2-2 0,4 1-11 0,0-1 4 15,7 2-5-15,-2 0-3 0,6 2-5 0,4 1-6 16,0-1 3-16,2 2-5 0,6-1 6 0,0 3-9 15,6-4 7-15,1-3-3 0,3-3-3 0,1 0 8 16,3-1-6-16,4 1 0 0,0 2 1 0,5 0 0 16,5-3 1-16,2 0 8 0,0 2 0 0,4-1 3 15,2 5-3-15,0-3 0 0,5-2 10 0,-4 1-2 0,1 1 4 16,8 2-4-16,0-1 1 0,4-1-2 0,1 1 2 16,-2-1 2-16,8 1-15 0,0-3 12 0,-1 1-13 15,1 0 3-15,2-1 0 0,4 0-10 0,3 1 8 16,3-2 9-16,-2 1-12 0,0-1 4 0,1 0-6 0,-3 0 10 15,4 0-9-15,3-1 7 0,4 1-8 0,0 0 5 16,-5-1-3-16,1 1-5 0,-2 0 2 16,0 0 3-16,4 0 4 0,-1 1 5 0,6-1-5 0,-5 0-2 0,-1 1-5 15,2-1-1-15,-2 0-1 0,-2 0 14 0,1-1-9 16,0 1 5-16,-2 0-8 0,-1-1-3 0,-4 1 6 16,-1 0-1-16,2 0 3 0,0 0 1 15,2 0-2-15,-3 0 5 0,0 0-4 0,-3 2-4 0,2-1 9 16,-7 2-5-16,-1-1 9 0,3 0 1 0,2 0-8 15,4 1 2-15,-10 0-5 0,4-1 6 16,0 2-2-16,-8-2-6 0,1 2 2 0,-3-1 0 0,1-1 0 0,0 0 7 16,-1 0-7-16,-5 0 9 0,-3 0-13 15,-2-1 3-15,-5 0-6 0,-5 1 9 0,-1 1 5 0,-4-1 7 16,2-2-2-16,3 0 15 0,-7 1-9 0,-3-1 6 16,-4 0-5-16,-2 1 9 0,-1-1-4 15,1-2 0-15,-7 1 1 0,-4-3 11 0,-1 1-21 16,-4 2 8-16,-4-1-12 0,1 2-4 0,-3-2-2 0,-1 1-2 0,2-2 3 15,-2 1 5-15,-3-1-10 0,-1 0 4 0,-4 0-6 16,-2 1 2-16,-3-1-1 0,-2 1-1 0,0 2 2 16,-5-2 9-16,-2 2-9 0,-5-1 0 0,-1 0-3 15,1 1-5-15,-4 0 138 0,-2 0-155 0,2-2 119 0,-1 1-269 16,-3 1 114-16,-2 0 22 0,0 0 2 0,0 0-43 16,0 0-57-16,0 0-39 0,0 0-11 0,0 0-126 15,0 0-133-15</inkml:trace>
  <inkml:trace contextRef="#ctx0" brushRef="#br0" timeOffset="93989.42">18513 16546 663 0,'4'-3'278'0,"-3"0"-102"0,2-1-44 0,-4 0-3 0,1 0-78 0,-1-1-16 0,1 5 2 0,0 0-8 0,0 0 2 0,0 0 6 16,0 0-1-16,1 0 2 0,10-12-6 0,-8 9-8 16,0-1 3-16,3 0-6 0,-1 1-8 0,5-4 4 15,-1 1-6-15,0 2 6 0,3-1-8 0,0 4-6 16,0 0 4 0,0 1-5-16,-2 0 2 0,0 1-8 0,0 0-2 0,-2 4-2 0,0-2-6 0,-2 3 7 15,1 4-2-15,-2 0 3 16,0 1-7-16,0 2 6 0,-3-2 3 0,0 1 0 0,-1 2-2 0,-1 2 0 0,0-2-4 15,-3 1 4-15,2 0 6 0,-3-4 4 0,1 0-3 16,1-4 4-16,-1 0 5 0,0-2-3 0,2-1 11 16,0-1-8-16,1-3 16 0,0 0-4 0,0 0 15 0,0 0-8 15,0 0 8-15,0 0-6 0,-4-8-8 0,5-1 6 32,3 2-5-32,-1-3-4 0,2-3-8 0,2-1 6 0,1-4 0 15,1 2-10-15,1 1 10 0,4-1-12 0,-2 2 8 0,4 1-11 16,1 0 5-16,-3 3-7 0,3 2 0 15,-2 3 1-15,-3 1-3 0,1 3 3 0,-2 1-4 0,-5 2-8 0,1 6 0 0,-1 0-1 0,-6 4 2 16,3 2-2 0,-3-1 2-16,-4 2-1 0,2 2 10 0,-5 3-7 0,1 1 8 0,0 1-7 15,0-1 6-15,-2-1 0 0,-1-3 0 0,-1 0 0 16,2 1 9-16,0-2-11 0,0 0 2 0,1-2-3 16,-4 0 12-16,4-2-27 0,0-2-43 0,2 2 1 15,5-2-157-15,-1-1-161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2-11-05T05:46:54.88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40 0 10449,'-7'16'0,"-2"-9"0,9-7-129,-24-15-4386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9T05:49:58.466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19489 12271 153 0,'-4'-1'2'0,"-1"1"-71"0,0-2 102 0,-2 2 43 0,1-1-8 0,-1 0 23 0,-1 1 4 0,3 0-37 0,-3 0-4 0,1 0-6 16,-1 0 44-16,2 0-6 0,-1 0 19 0,-1-2-24 0,1 2-18 15,0-1-10-15,-1 0-3 0,2 1-2 0,-2 0-21 16,-1-1 1-16,5 2-11 0,-2 0 9 16,4 2-8-16,-2-1-7 0,-1-1 3 0,2 1-6 0,-3-1-9 0,6 1 8 15,0-2-9-15,0 0 9 16,0 0 3-16,0 0 0 0,0 0 8 0,9 5-6 16,-2-5 9-16,2-1-14 0,-4-2 1 0,10-1-5 0,1 2 10 0,3-2-13 15,8 1 8-15,-7 0-10 0,2-1 16 16,3-1-14-16,-1 0 7 0,1-1-7 0,-1 2 0 0,-4 0 0 0,1 1-5 15,-1 0 5-15,-3-2 0 0,-1 3 1 0,-3-1 3 16,-3 1-1-16,-2 1-3 0,-2 0 4 0,-4 1-6 16,-3 0 4-16,-1 0-17 0,-5 2 14 15,-2-1-4-15,-5 2 8 0,-2 1-4 0,-2-4-1 0,-1 5-4 16,-2-1 3-16,-1 0-6 0,-3 3 9 0,-2-2-4 0,-2 0 6 16,-1 2 7-16,-1 0-9 0,-3 1 8 15,1-1-8-15,1 0 5 0,2-2-4 0,3-1 1 0,8 0-1 16,5 0 6-16,1-1-3 15,3-1 4-15,5 0-4 0,5-2-4 0,0 0 22 0,0 0-8 0,0 0 14 16,0 0 2-16,12-1-23 0,7-1 7 0,0-2-13 0,3-1-4 16,5 1 7-16,-1-1-4 0,7-1 7 0,1 0-6 15,-2-2 1-15,-6 1-1 0,0-1 0 0,-1 1-6 16,-2 1 6 0,-1 0-3-16,-5 4 6 0,-5-1 3 0,1 1-11 0,-5 1 5 0,-2 1-6 0,0-1 7 0,-1 1 0 15,-2-2-7-15,-3 2 5 16,0 0 6-16,0 0-4 0,0-1 7 0,0 0-8 15,0 0 4-15,-1 0-5 0,-10-17 0 0,3 16-1 0,1-4 10 0,1 0-5 16,-1 0 6-16,-1-4-8 16,2 5-12-16,-2-2 18 0,0-2-13 0,1 3 15 0,-1-3-9 0,1 2-2 15,0 3 2-15,1 1-4 16,1 0-7-16,-1-1 16 0,2 1-2 0,0-1 7 0,4 4-14 0,0 0 3 0,0 0-3 16,0 0 2-16,0-1-13 0,0 0 17 15,0 0-7-15,0 0 11 0,0 0-7 0,0 0-4 0,6-8 3 16,4 7-2-16,0 0 10 0,0-1-8 0,0-2 4 15,-1 3-6 1,-1 0-2-16,1 1 6 0,0 3-2 0,0 0 3 0,-3-1-7 0,-1 4 4 0,1-2-9 0,-3 1 7 16,0 1 0-16,-3-2 1 0,-3 2 5 0,0-2-5 15,0 1-14-15,2-1 23 0,-5-2-4 0,0 2 12 16,2-1-9 0,-3 3-6-16,2-4 2 0,1 2-2 0,-4 0-5 0,2-1 13 15,-2 1-3-15,0-3 8 0,-1 0-11 0,-1 2-1 16,-3 3-6-16,2 1 3 0,-3-1-10 0,0 1 17 15,-1 0-5-15,-3-1 8 0,2 3-11 0,-5-3 4 16,3 0-1-16,-3 1 3 0,4-1-17 0,5 1 17 16,-4 1-11-16,5-5 14 0,0 1-3 0,4 0-3 0,3 0 10 0,4 0-10 0,-2-1 9 0,2-2-9 15,5 1-2-15,1-1 0 16,4 1 15-16,4-1-8 16,2-3 7-16,6-2-10 0,2-1-5 0,4 1 7 0,-1-1-1 15,0 0 5-15,1 1-8 0,-6 1-3 0,1 1-3 0,-2 2 2 0,-4 0-9 16,-5 1 16-16,-2 2-6 0,-2-1 10 15,-1 3-11-15,-2-1 4 0,0 1-3 0,-3 0 3 0,-1 0-1 0,-2 1 0 16,-5-1 3 0,0 2 0-16,-4-2 3 0,0 3-5 0,-2 1 3 15,0-1-3-15,0-1 8 0,-4 0-4 0,2-2-2 16,-3 0 0-16,0 2-7 0,2-3 7 0,0 0-1 16,4 0 6-16,-3-2 6 0,5 1-12 0,0-1 8 0,1-1-9 15,7 1-2-15,1-1-6 0,0 0-18 0,0 0 9 16,0 0-29-16,12-5-28 0,-5 2-15 0,4 1-5 15,0 0-41-15,0 2-69 0,0-1-64 0</inkml:trace>
  <inkml:trace contextRef="#ctx0" brushRef="#br0" timeOffset="650.49">19919 11990 442 0,'0'0'70'0,"0"0"36"15,-2-12 25-15,1 6-61 0,-2 2-23 0,2 1-9 0,1 0-16 0,0 1 9 0,3 1-16 0,-2 0-11 0,3 0 5 0,0 0-9 0,0 0-4 0,1 1 28 16,2-2-8-16,-3 2 18 0,1-1 5 16,0 1-6-16,1 0 8 0,-1 1-10 0,2 4-28 0,-3-1 23 15,2 1-24-15,1 2 26 0,-2 0-18 0,1 3-9 16,0-1 8-16,-2 0-11 0,1 2-11 0,0 1 19 15,-1 1-17-15,0 2 17 0,0 0-2 0,-1 0-1 16,2 2 13-16,-3 0-13 0,0 1-9 0,1 2 16 16,-1-1-11-16,3 0 14 0,-4-2-1 0,-1 0-3 0,1-2 5 15,-1 2-6-15,0-2-10 0,0 0 15 0,0-1-16 16,1-2 17-16,0 2-5 16,1-3 0-16,0-1 11 0,-1-1-12 0,0-1-9 0,-1-1 17 15,3-2-11-15,0 0 15 0,-2-2-7 0,-1-3 10 16,0 0 12-16,0 0-3 0,0 0 17 0,10 0-21 0,-6-5 8 0,1-1-11 15,-4-2-2-15,6-2-4 0,-3-1-9 0,4-2 8 16,3-2 10-16,-4-2-16 0,1-1 8 16,-2-4-9-16,-2-3 21 0,1-1-13 0,2-2 7 15,-3 2-10-15,-2-2 6 0,-1-1-13 0,0 4 2 0,-1-2-5 16,0 2 4-16,1 4-7 0,2 1-2 0,0 2-1 0,1 4 7 16,-2-2-9-16,-2 3 2 0,2 4-5 0,-2-1 4 0,5 4-5 15,-3 0 2-15,1 0-4 0,3 2 2 0,-4 2-13 16,5 1-1-16,-2 1-6 0,3 2-8 0,1 1-36 15,-4 1-17-15,2 2-7 0,-1 2-51 0,0 2-56 16,2 1-72-16,-3 2 5 0,3 2-171 0</inkml:trace>
  <inkml:trace contextRef="#ctx0" brushRef="#br0" timeOffset="1362.5">20412 12327 477 0,'0'0'79'0,"0"0"-81"0,0 0-20 0,0 0 6 0,0 0-48 0,0 0 5 0,0 0 15 0,0 0-7 0,0 0 33 15,0 0 48-15,0 0 12 0,0 0 16 0,0-1 45 0,0 0-20 16,0 0 24-16,0 0-21 15,0 0 4-15,0 0-32 0,0 0-24 0,0 0 10 0,0 0-23 16,0 0-10-16,0 0 1 0,0 0-6 0,0 0-14 0,0 0 11 16,0 0-6-1,0 0 8-15,-1 0 2 0,0 0-5 0,0-1 9 0,1 0-9 0,-15-26-3 0,13 25 7 16,-1-1-8-16,0-1 8 0,1 2-8 0,-2 2 3 16,1-2 3-16,-2 0-1 15,1 0-7-15,-1-2 9 0,1 3-7 16,-2-1 8-16,1 2-2 0,0 1-5 15,-3-3 10-15,1 3-9 0,-1 0 6 0,0 0-3 16,1 1-7-16,0 3 5 0,2-1 7 0,-1 2 11 0,-1-1 4 16,0 0-1-16,3 2-13 0,0-1 10 0,2 3-11 15,-1 1 11-15,2 2-10 0,1 0 2 0,1 1 1 16,-1 1-2-16,2 0-3 0,4 1 6 0,-4-1-3 16,7 2 4-16,-2-2-4 0,-3-1 2 0,4 1 5 0,-1-1-4 15,1-2-10-15,0-1 16 0,1 0-7 0,-2-4 12 16,2 3-7-16,-1-5 1 0,0 1 3 0,0-2-1 15,0-2-10-15,-1 0 9 0,0-2-5 0,1-1 6 16,-2 1-9-16,2-4 2 0,0-1-6 0,-1-1 6 16,-1-1-12-16,1 0 10 0,0-2-11 0,-2-2 12 0,0 0-4 15,-2-2-6-15,0-1 4 0,0 1-5 0,-1 2 11 16,2 0-15-16,-3 2 7 0,2 1-9 0,-2 0 8 16,2 3-9-16,-2 0 1 0,-1 2-4 0,1 2 1 15,-1 3 3-15,0 0 4 0,0 0-1 0,0 0-7 0,0 0 5 16,0 0-3-16,0 0 4 0,0 0-8 0,0 0 16 15,0 1-12-15,0 0 14 0,0 0-5 0,0 0 5 16,1 20 5-16,-2-15-3 0,1 0-2 0,-1 1-1 16,1 0 0-16,0 2 0 0,0-2 3 0,1 2-2 15,0-1 0-15,0 1 1 0,-1-1 1 0,0 1-4 16,0-1 4-16,2 0-4 0,0 0-1 0,-1-1 4 16,2 2-2-16,1-2 4 0,0 0-1 0,1-1-2 15,1-1 5-15,0-3-4 0,1 0 4 0,4 2-15 0,0 0-15 16,2-1-1-16,3 0-55 0,-6-2-41 0,2-1-63 15,-1-2 11-15,3-1-139 0</inkml:trace>
  <inkml:trace contextRef="#ctx0" brushRef="#br0" timeOffset="2105.46">20844 12332 849 0,'-1'-4'53'0,"-1"0"41"15,-1 1-60-15,3 3 2 0,0 0-9 0,0 0 11 0,0 0-2 0,0 0-7 0,0 0 11 0,0-1-9 0,0 0 1 0,0 0 19 0,0 1-9 0,1 0 15 0,0 0-6 0,0 0-15 16,1 0 0-16,-1 0-5 0,-1 0-7 0,9 6-13 0,-9 1 9 0,0 3-10 15,0-1 1-15,0 3-3 16,0 1-8-16,1 2 7 0,-1 1-6 0,0 1 9 0,-1 2 3 0,-2-2 0 0,2 1-3 0,-3 1-2 16,2 0-1-16,-1-1 2 15,0 0 2-15,2-1-7 0,-2-2 4 0,0 2-4 0,1-1 2 0,2 0 2 16,-1-2 0-16,-1 0 3 0,2-3 7 0,-1-1-14 16,0-3-2-16,0-1-2 0,1-1-5 0,1-1-50 15,0-1-41-15,-1-3-9 0,0 0-159 0</inkml:trace>
  <inkml:trace contextRef="#ctx0" brushRef="#br0" timeOffset="3517.95">17098 12499 325 0,'-2'-3'175'0,"2"-2"-57"0,0 4-74 0,1 0-1 0,6-2-10 0,-4 3-16 0,-2-1 4 0,0-2-9 0,1 0-9 0,0 3 18 16,4-1-22-16,-3 0 20 15,4 1-10-15,1-1-2 0,0 0 10 16,-2 0-11-16,-2-1-4 0,0 2 7 0,2 0-7 0,-1 0 5 0,3 2-8 0,0-1 11 15,0-1 7-15,-2 1 1 0,-2-1 6 0,2 0 9 16,-4 1-7 0,1 0 7-16,-3-1-4 0,0 0-2 0,1 0 5 0,12 2-6 15,-8 0-21-15,-5-2 11 0,0 0-13 0,0 0 15 0,0 0 0 16,0 0 10-16,0 0 4 0,0 0-1 0,0 0-13 16,1 0 4-16,-1-1 0 0,0 0 3 0,1 0-12 0,10-19-4 0,-6 15-7 15,-2-1 4-15,1-1-16 0,-1-2 26 0,1-1-13 16,0 0 20-16,0-1-7 0,0-2-15 0,-1 2 12 15,1-1-12 1,-2 1 12-16,0 0-6 0,-1-1-2 0,1 1 0 0,-2 0 1 0,-2 0-4 0,1 0 5 0,-1 1-6 16,0 1-1-16,1 2 0 0,-3-1-7 0,2 2 5 31,0 1 3-31,2 5-7 0,0 0 6 0,0 0-9 16,0 0-1-16,0-1 5 0,-2 1-9 0,1 0 9 0,0 0 0 15,0 0 2-15,0 0 10 0,0 0-7 0,0 0 1 16,1 0 0-16,-3 1-7 0,1 0 6 0,1 0 12 15,0 0-10-15,0 0 10 0,1 0-12 0,-1 0-5 0,-1 0 15 16,1 0-2-16,-2 15 9 0,10-14-7 0,-1 0-1 16,4-1-4-16,-2-2 3 0,0 0-4 0,1 0 4 15,0 0-6-15,3-1 5 0,-1-1 3 0,1 0-7 16,-1 0 4-16,1 0-7 0,3 1-6 0,-4-1 6 16,3 1-1-16,-6 0 2 0,0 1-1 0,2 2-5 15,-3 2-2-15,-4 0 0 0,2 3-3 0,-4-1 1 16,0 2-3-16,0 2 2 0,-1 0 4 0,0 2 2 15,-1 1 9-15,-1 0-5 0,-1 1 14 0,0 0-7 0,1 0 4 16,-1 0-4-16,-1-1 5 0,3 1-2 0,-5-1 6 16,3-2-5-16,3 1-3 0,-3-3 8 0,2-1-4 15,0 0 8-15,-1-1-4 0,1-1 2 0,1-1-2 16,0-3 2-16,3 2 1 0,1-1-4 0,-3 0 4 0,0 1-3 16,-1-2-4-16,3 1-3 0,-3-2-7 0,0 0 7 15,2 0 2-15,9 3-7 0,-5-1-3 0,-6-2-1 16,7 0 0-16,-2 0-1 0,4 0 6 0,0-1-5 15,-5-1-13-15,0-1-23 0,1 1-22 0,0 0 4 16,6 0-39-16,0 2-52 0,-2-1-35 0,0-2-14 16,-1 0-132-16</inkml:trace>
  <inkml:trace contextRef="#ctx0" brushRef="#br0" timeOffset="3833.15">17650 12319 1342 0,'-1'-5'66'0,"0"0"24"0,-3 2-45 0,4 3-36 0,0 0-4 0,0 0-6 0,0 0 0 0,0 0 3 0,0 0-2 0,0 0 3 0,0 0 2 0,2 0-6 15,-1 0 13-15,-1 0-12 0,1 1 16 0,0 0 21 16,0 0-19-16,0 0 18 0,15 18-21 0,-12-12-10 16,-1 1 3-16,2 2-8 0,0 1-7 0,-1 1 13 15,0 2 0-15,0 0 4 0,-2 1-14 0,0 2 10 0,2-1-3 16,-2 1 8-16,0 0-3 0,1 2 2 0,-2 1-2 15,-1-3 2-15,3 2 2 0,-2 1-4 0,-1 0 6 16,1 2-6-16,-1-4-4 0,0-1 7 16,1-2-6-16,1 0 7 0,-2 0-1 0,0-1-8 15,0-4 4-15,0-1-5 0,0-1 0 0,1-2 13 0,-1 0-4 0,1-2 8 16,0 0-4-16,0-2-10 0,0 0-7 0,2-1-2 16,-2-1-38-16,1 0-100 0,1-2-77 0,-1 0-16 15,-1-1-291-15</inkml:trace>
  <inkml:trace contextRef="#ctx0" brushRef="#br0" timeOffset="78687.37">6213 7790 268 0,'-15'-5'32'0,"0"1"-12"0,4 2-10 0,-5 1-5 0,2-1-7 0,2 0 6 0,0 2-13 0,5-5 14 0,0 5 0 0,1 1-6 16,-2-2 15-16,6 1-11 0,2 0 23 0,0 0 37 0,0 0-12 0,0 0 22 0,0 0-9 15,-1 0-2-15,-1 0 0 16,1 0-4-16,1 0-25 0,-1 6-6 15,5-9-11-15,5 5 7 0,-6-2-2 0,3-1-10 16,6 1 13-16,1-3-17 0,3 2-19 0,3 0 24 0,2-3-18 0,-3-2 22 0,6 1-7 16,-4-2-7-16,1-2 5 0,3 3-7 0,1-4-3 0,0-1 6 15,-1 0-4-15,2-2 6 0,1 2 1 0,5-4-6 32,-2 0 11-32,6-3-9 0,-2-3 1 0,4-1 15 0,6-3-4 0,-6-1 11 0,5 0 9 0,-7-3 6 15,1-1 0-15,0 2 1 0,-4-2-13 0,3-2 17 0,-6 2-11 31,2-2 14-31,0 1-18 0,-3 2-6 0,-3-2 0 0,-3 0-3 16,1 0-19-16,-6 0 31 0,0 0-11 0,-4 2 17 16,-1 3-29-16,-2 0-2 0,-2 5-4 0,1 0 2 15,-2 0-9-15,-4 4 14 0,0-4 1 0,-2 7 6 16,-1 3-13-16,-1 1 3 0,0 4-1 0,-1 1 5 16,0 0 10-16,-1 1-20 0,-1 1-1 0,-1 1-4 15,2-1 5-15,-2 3-12 0,1-2 8 0,0 0-11 16,0 3 0-16,0-3 15 0,-2 3-9 0,3 1 9 15,0-2-14-15,2 0 2 0,0 0-3 0,0 1 3 16,0 0 0-16,0 0 1 0,0 0 9 0,0 0-4 0,0 0 8 16,0 0-10-16,-4 20-2 0,8-15-2 0,-1-1 2 15,2-3-13-15,-1 3-11 0,2-5 1 0,-1 3-23 16,2 1-44-16,0-1-11 0,1-2-18 0,0 1-68 0</inkml:trace>
  <inkml:trace contextRef="#ctx0" brushRef="#br0" timeOffset="80044.81">7590 6142 705 0,'0'-10'79'16,"0"1"288"-16,0 0-362 0,3 3-17 0,-1 2 5 0,3 2-13 0,-2 1-9 0,3 1-5 0,-1 0-18 0,0 0 8 0,1 0-23 15,1 2 16-15,1 0 10 0,-1 0-2 16,2-1 19-16,-3 0 31 0,0-2-9 0,0 1 15 16,-2 0 3-16,1 0 4 0,-4 0 20 0,-1 0-12 15,0 0 11-15,0 0 7 0,0 0-16 0,0 0 15 16,1 0-10-16,0 0-8 0,0 0 7 0,0 1-9 16,1 0-1-16,7 16-6 0,-7-11-6 0,1 2 3 15,0 3-3-15,-1 1-9 0,-1 1 3 0,0 2-6 16,3 2-10-16,-3 1 12 0,4 2-2 0,0 0 5 0,-3 1 0 0,2 1-3 15,-2-2 1-15,-1 1-3 0,3-2-1 0,-3-1 12 16,1 2-7-16,4-1 10 0,-6-2-3 0,1-2 3 16,-1 1 5-16,0-2-4 0,0-1 0 0,0-2 2 15,0-2 4-15,-3-1 0 0,6-1 4 0,-2-3-5 16,2 0 7-16,-3-4-6 0,0 0-5 0,0 0 19 0,0 0-8 16,0 0 13-16,6-6-15 15,0 3-6-15,-4-5-4 0,2-2 3 0,0 0-3 0,-2-5-12 16,2 1 1-16,-4-5-3 0,-4-3 2 15,3-5-6-15,-4 1 0 0,-1-1-2 0,3 1 4 0,-2 2-12 16,-1-2 2-16,-2 1-5 0,1-2 8 0,-2 0 6 16,0 3 2-16,-1 1 0 0,1 0 6 0,-2 4-8 15,2 1 0-15,-2 2-5 0,2 4 0 0,-3 0 5 0,2 0 2 16,1 4 2-16,1 3 5 0,1 2-17 0,-1-3-2 16,1 3-3-16,3 2 20 0,-1 1-9 0,0 2 7 0,2 6-10 15,0-5-5-15,1 3 12 0,1 4-2 0,2 0 4 0,0 2 4 16,4 2-5-16,1-2 6 0,1 2-5 0,1 1 4 15,1 0-2-15,4 3-8 0,-1-1 6 0,3-1 9 16,0 3-11-16,1-1 10 0,-3-1-12 0,3-2 9 0,0-1-4 16,2-3-3-16,1-1 0 0,-2-2 3 0,3-1-2 15,-4-3 3-15,-3-2-4 16,4 0-10-16,-6-4 11 0,4 1 1 16,0-4 5-16,2-3 6 0,-2-2-10 0,2-3 3 0,-1 0-5 0,-4 0 4 0,0-5 2 15,-3 1-4-15,0-3 5 0,-2 1 4 0,0 1-7 16,-3-1 2-16,1 2-5 15,-1 1-4-15,1-1-1 0,-1 3 7 0,1 2-3 16,-2-1 3-16,1 1-4 0,-1 3-6 0,2 5 3 16,-3 0 0-16,0 1-6 0,0 2 5 0,-2 1-4 15,0 0 5-15,0 0-2 0,0 0 5 0,0-1-3 0,0 0-1 0,0 0 9 0,0 0-11 16,0 0 11-16,0 0-7 0,0 0 3 16,0 0 4-16,0 0-2 0,0 0-13 15,0 0 13-15,0 1-4 0,0 0 7 0,0 0-8 0,2 0-1 16,7 4 1-16,-7 4-1 0,2-2-9 0,0 1 14 0,2 0-3 15,-3-2 8-15,0 5-9 0,1 1 4 0,0 2-4 16,0 2 6-16,2 1-3 0,-4-2 1 0,2 2-1 0,0 4 2 16,3 2 2-16,-3 3-5 15,1 1 2-15,-2 1-2 0,-1-1 8 0,1-1 0 0,2 2-3 0,0 0 1 16,-2-1 12-16,1 2-14 0,-1 0 8 0,1-5-12 0,0 3-4 16,0-3 11-16,-2 0-1 0,-2 0 6 0,4-2-6 15,-1-1-4 1,0-1-2-16,2-1 0 0,-5-4 8 0,3-1-12 15,-2-3-4-15,3-3-4 0,-3-1-14 0,1-4-28 16,1-1-15-16,-1-1-6 0,-1-2-50 0,-1-2-32 16,1-4-65-16,1-2 3 0,-2-4-230 0</inkml:trace>
  <inkml:trace contextRef="#ctx0" brushRef="#br0" timeOffset="80598.89">8291 6543 1460 0,'-4'2'30'0,"4"1"-21"0,-4 2-8 0,4-1 0 0,5 4 3 0,0 0-4 0,2-2-2 0,1 1-8 0,-1-2-34 0,2-1-8 0,-5-2-3 15,5-2 2-15,3 0 19 0,-3-4 20 0,5 1 5 0,-4-3 1 16,-2 0-2-16,0-1 16 0,-3 0-6 0,-2-2 12 15,1 0 0-15,-2-1 10 0,-2-2 10 0,0 1-3 0,0 0 7 16,-1-2-4-16,-1-1-4 0,-2-3 2 0,-3-1-5 0,2 0-13 16,-1 1 4-16,-2 1-8 0,2 0-8 0,-1-2 7 15,1 2-3-15,2-2 4 0,0 4-13 0,0 3 0 16,-3 0-8-16,0 5 5 0,-1 0-17 0,-1 1 25 16,3 3-15-16,2 1 15 0,0 1-15 0,1 3 3 15,-6 0 8-15,6 1-5 0,-2 1-3 0,4 1 9 16,-3-1-8-16,2 2 10 0,1 1 3 0,3-1-2 15,0-2 4-15,1 0-4 0,-1-1 0 0,-1-1 10 0,7 0 0 16,0-1 4-16,1-2-1 0,7-2-4 0,-4 2 3 16,7-2-3-16,-3 0-10 0,0-2 8 0,0-2-10 15,-4-2 12-15,1 2-2 0,-4 0-7 0,2 2 2 16,0 3-3-16,-3 0 1 0,-2 1-10 0,-1 3 3 0,-1 0-5 16,0 1 12-16,-3 3 6 0,1 0 1 0,-2 3-1 15,1 2-11-15,-1 2 21 0,0 3-5 0,0-1 10 16,-1 4-12-16,0-2-5 0,-1-1-1 0,2 0 2 15,-1-3 6-15,-2 1-9 0,3-1 4 16,-1-3-5-16,0-1 12 0,0-1-5 0,0-1 6 0,1-1-5 16,0-1-3-16,0-1 2 0,2 0 1 0,-2-2 2 15,0-3 12-15,0 0-14 0,0 0-2 0,0 0-5 0,0 0-17 16,10-2-11-16,-6-4-23 0,2 1 8 0,1-2-36 0,0-2-24 16,1-1-5-16,0-2-11 0,0-1-18 0,1 1-9 15,0-1-30-15,-1-1 9 0,1 3-38 0</inkml:trace>
  <inkml:trace contextRef="#ctx0" brushRef="#br0" timeOffset="80836.23">8664 6361 2 0,'8'-1'15'0,"-2"-1"87"0,-2 1-8 0,0-2 33 0,0 1-16 0,0-2-16 0,-1 2 8 0,4 1-11 0,-3 1-13 0,4 0 5 16,-2 2-12-16,-6-2 12 0,0 0-4 0,0 0-20 0,0 0 3 16,1 0-8-16,0 0-6 0,10 2-5 0,-8 3-4 15,-2 0 2-15,3 1-10 0,-4-3-13 0,4 4 3 16,2 2-7-16,-3 0 3 0,3 2-15 0,-3-1-1 0,1 1-3 15,3 5 6-15,1-1-5 0,1 5 2 0,0-1-4 16,-4-1-3-16,1 2 11 0,-1-4-6 0,-2 1 9 16,5 1 0-16,-3-1-8 0,0-1 6 0,0 1-8 15,-2-3 0-15,0 0 0 0,1-2-4 0,0-2 3 16,0 0-13-16,0-3-27 0,-2-1-20 0,2-3-3 16,0-1-66-16,0-2-25 0,2-2-75 0</inkml:trace>
  <inkml:trace contextRef="#ctx0" brushRef="#br0" timeOffset="81136.53">9098 5922 1044 0,'-1'-11'170'0,"1"8"-133"0,0 3-4 0,0 0-8 0,0 0-23 0,0 0-2 0,0 0 2 0,1 0-2 15,14 3-5-15,-7-5 1 0,1-1-15 16,4 1 8-16,-2-5-25 0,6-1 3 0,5 0-5 0,1-2-1 0,-3-2-28 15,4 0-11-15,-4 2-30 0,-4-2 8 16,3 2-61-16</inkml:trace>
  <inkml:trace contextRef="#ctx0" brushRef="#br0" timeOffset="81279.23">9298 5941 189 0,'-9'18'31'0,"-2"-3"81"15,-2 0 15-15,1 3 18 0,-1-5 17 0,3 2-66 16,0-3-1-16,1-2-18 0,2 0-2 0,4-2-10 0,2 0-11 15,-3-3 5-15,6 1-13 0,-1-5-21 16,5 0 4 0,1-1-13-16,1-3-22 0,5 0-56 0,2-3-40 0,7 0-3 15,-1-1-94-15</inkml:trace>
  <inkml:trace contextRef="#ctx0" brushRef="#br0" timeOffset="82098.03">9926 4770 435 0,'3'-7'452'0,"0"0"-180"0,2 2-247 0,1 3 2 0,0 1-16 0,2 3-17 0,3 1 6 0,1-1-12 0,0 1-7 0,-1 1 18 16,3 1-13-16,-2 1 14 0,6 1-2 0,1 2-5 15,-5-2 4-15,5 2-7 0,-2 2-3 0,4 0-3 0,0 1-3 0,-3 2 0 16,-3 0 7-16,0 5 4 15,-1 2 13-15,-1 1-6 0,1 1 9 0,-3 1 8 0,0 5-11 0,2 0 11 0,-3 0 3 16,-1-2-4-16,1 2 12 0,-3-2-13 0,2 2-9 16,-2 0 8-16,0-3-15 0,-1-4 13 0,-1-1 10 0,-1-2-15 15,0-1 13-15,-1-2-14 0,2-2 12 0,-1 0 2 16,0-4 6-16,-1-2-1 0,-2-3 22 0,-1-5 0 16,0 0 7-16,0 0-2 0,0 0 28 0,0 0-5 15,4-5 1-15,-4-6-4 0,2-1-29 0,-2-7-9 16,0-2-6-16,1-4 2 0,-1-2-12 0,-3-3-1 15,1-2-1-15,0-5 0 0,1 0-7 0,-2 0-6 16,-1-1 1-16,2 1-1 16,-2 0 0-16,1 1 2 0,3 1-4 0,-1 3 1 15,1 3-7-15,1 1 3 0,3 4 0 0,1 3 3 16,-2 2 3-16,4 1-12 0,-2-1 1 0,4 6-6 0,0 1-10 0,-2 6-46 0,2 1-25 16,-6 2-4-16,4 1-53 0,2 2-62 0,3 3-14 15,-1 2-24-15,4 3-68 0</inkml:trace>
  <inkml:trace contextRef="#ctx0" brushRef="#br0" timeOffset="82731.05">10659 5236 798 0,'0'0'342'0,"0"0"-251"0,0 0-60 0,0 0-15 0,0 0-15 0,0 0 14 0,0 0-16 0,0 0 17 0,0 0 0 0,0 0-31 0,1 0 7 0,0 0-19 0,17-11-6 0,-13 5 30 16,3-1-8-16,-4-1 14 0,1-2-2 0,0-2 0 16,-2 1 6-16,1-2-6 0,0-1-2 0,0-2 18 15,0 1-6-15,-2-4 13 0,0 4 1 0,-1 0-11 0,2-2 6 16,-3 3-8-16,1-2-5 0,-1 1 9 0,0 2-7 15,0 1 8-15,-1 2-3 0,1 2-8 0,-4 1 4 16,2 0-8-16,0 3-18 0,-1 0 12 0,0 2-15 0,0 2 15 16,-3 0-22-16,1 1 10 0,1 3-3 15,-2 1 5-15,3 0-7 0,-4 1 6 0,1-1-1 0,2 2 3 16,0 1 4-16,2 0 5 0,0 0-3 0,-3-1 1 16,2 1-14-16,3-1 26 0,-3-1-8 0,5-2 12 15,-2 0-8-15,1-1 9 0,1 0 6 0,1 0-1 16,1-1 4-16,0-2 12 0,1-1-6 0,1-1 7 15,-1-2-11-15,2-2-12 0,1 0 6 0,1-1-8 0,1 1-7 16,1-4 9-16,-2 0-10 0,1 0 12 0,0 0-3 16,-1 1-12-16,1 3 3 0,-1-1-7 0,-1 1-4 0,0 3 8 15,-4 0-10-15,4 3 10 0,-3 0-1 0,0 3-8 16,1 2 4-16,-1 0-7 0,1 4-7 0,-2-1 24 16,3 1-9-16,-4 5 15 0,-2-3 5 0,5 5-12 15,-3-2 8-15,1-1-13 0,3 0-10 0,-5 2 20 16,5-1-6-16,-4 2 11 0,4 0-6 0,-5-4-5 15,2 3 5-15,-4-3-5 0,0-2 2 0,1 0 7 16,-1-3-9-16,2 2 9 0,0-1 6 0,-3 0-3 0,2-3 5 16,-1 1-8-16,-3 0-9 0,5-1 10 0,-4-1-6 15,2-4 8-15,0 0-3 0,0 9-2 0,0-5 2 16,4-1-4-16,-1-1 4 0,-2 1-18 0,6-1-13 0,-4-1-2 16,1 1-14-16,0-2-26 0,2 1 2 0,1-2-17 15,5 0-32-15,-2-2-13 16,3 0-57-16,2 0 10 0,-4-4-188 0</inkml:trace>
  <inkml:trace contextRef="#ctx0" brushRef="#br0" timeOffset="83039.52">11141 4951 1320 0,'-2'-6'72'0,"-1"1"-14"0,1-1-12 0,2 6 4 0,0 0-32 0,0 0-14 0,0 0-4 0,0 0-2 0,0 0-2 15,0 0-6-15,0 0 1 0,1 6-3 0,4-2 2 16,-1 1 7-16,1-1 2 0,1-2 1 0,-1 1 2 0,1 0-5 16,-1 1 3-16,-2 0-4 15,2 2-4-15,0-1 5 0,-2 2-5 0,2 0 6 16,-1 2-9-16,1 0 18 0,-2-1-1 0,2 3 9 0,-1-1-2 0,1 3-7 16,0 1 1-16,0-1-3 0,1 3-5 15,-2 0 5-15,1-1-6 0,-1 2 7 0,0-1 2 0,0 0-2 0,0 1 4 16,0-5-6-16,0 1-3 0,-1-2 4 15,3 0-4-15,-5-1 4 0,1-2 3 16,2-2-26-16,-2-1-6 0,2-2-13 0,-1 0-52 0,1-1-45 0,-4-2-39 0,0 0-3 16,0 0-120-16</inkml:trace>
  <inkml:trace contextRef="#ctx0" brushRef="#br0" timeOffset="83547.06">10235 5698 603 0,'-6'0'38'0,"0"0"-20"0,-1 2-23 0,1-1 11 0,2 1-3 0,-2-2-3 16,3 0 6-16,-1 1-6 0,1-1-10 0,3 0 19 15,0 0 4-15,0 0 9 0,0 0 30 0,0 0 5 16,0 0 11-16,0 0-6 0,0 0-2 0,12-11-11 16,-6 8-13-16,2 0 6 0,1 0-7 0,3-1-8 15,0 1 2-15,3-1-7 0,2 1-3 0,1-2-4 0,4 1-2 0,-2 0-1 16,3 0 0-16,1-1-9 0,6-1 10 0,4 2-8 0,0-3 14 15,7 0 3 1,1-2 5-16,3-5-2 0,0 1-1 0,2 0 0 0,-1-2-8 0,2 4 6 16,0-4-10-16,3 1 5 0,1 2-3 0,1-5 5 0,-2 1-1 0,-3 3-8 15,-4 0 2-15,-5 2-6 0,-4 2-6 0,-2 1 8 16,0 0-8-16,-3 2 8 0,1-1-3 0,-8 0-3 16,1 1 4-16,-2 0-5 0,-5 2 5 0,2 0-6 31,-4 0 6-31,-2 0-6 0,-1 0-1 0,-3 1 5 15,-1 1-4-15,-3 0 4 0,1 1-2 0,-5 0-23 0,2 0-8 16,-3 1-5-16,0 0-9 0,0 0-40 0,0 0-5 16,0 0-16-16,0 0-18 0,0 1 16 0,-1 0-43 15,-14 15 16-15,11-11-131 0</inkml:trace>
  <inkml:trace contextRef="#ctx0" brushRef="#br0" timeOffset="85498.42">10408 6572 138 0,'-12'1'24'0,"10"4"-46"0,-4 1-7 0,5 3 50 0,-3-3 6 0,0 1-13 0,1 0-15 0,0-2 10 16,1 1 8-16,2-2-21 0,0-1 17 15,0 1-21-15,0-2 2 0,0-1 20 0,0-1-6 16,0 0 16-16,0 0 29 0,0 0 16 0,0 0 11 0,0 0-8 16,0 0-32-16,0 0-5 0,0 0-1 15,0 0 5-15,0 0 22 0,0 0-11 0,0-1-4 0,0 0-1 0,1 0-21 0,-1 0 2 16,1 0-12-16,0 0 11 16,0 0 2-16,0-1-4 0,6-30 11 0,-7 25-12 0,0 0-9 0,0-2 37 15,0-3-17-15,-1-2 26 0,1-2-16 0,0-4-5 16,-1 0 2-16,-1-4-4 15,-1 0-10-15,0-8-20 0,1 1-2 0,-3-1-4 0,1-3 12 0,0 5-11 16,1-1 5-16,-1 1-9 0,1 0-5 0,-1 1 27 0,-1 2-12 16,0 0 16-1,0 2-7-15,-1 3-11 0,-1-3 9 0,1 6-12 16,1 4-10-16,-1 1 17 0,3 6-13 0,-1 3 15 0,0-1-11 0,4 6-8 0,0 0 2 16,0 0-9-1,0 0-6-15,0 0 8 0,0 0-7 0,0 0 9 0,0 0 11 0,0 0-4 0,0 1 8 0,0 0-9 16,9 9 11-16,-2-5-5 0,3-3 0 0,0 2-1 15,1-4 11-15,5-3-5 16,0 2 7-16,5-6-9 0,1 0 2 0,1 0 5 16,2-3 4-16,-1-1-1 0,7-1-4 0,5-1 7 0,2-2-5 15,4-2 7-15,-2 2-3 0,-1-2-7 0,-1 0-8 16,1 2 3-16,0-1-1 0,1 0-3 0,2 1 10 0,4-1-10 16,0-2-2-16,3 3 6 0,0-2-6 0,-5 3 6 0,1-1-4 0,-3 3 6 15,0 0 0-15,1 2 1 16,-4-1 0-16,5-1-6 0,0 0-1 0,-3-2-1 0,-3 3 6 0,-1 1-4 15,-7 0 9-15,0 5-9 0,0-3-6 0,-5 4 10 16,-1-2-9-16,1 0 11 0,-5 3 3 0,-1-6-8 16,0 7 5-1,-7-3-7-15,1 0 4 0,-2 4-4 0,-5-2 0 0,1-1 0 0,1 1 2 0,-6 1-2 16,4-1 3-16,-3 3-4 0,3-4-15 0,-4 3 7 16,-1 1-26-16,0-1 19 0,-4 3-36 0,2-2-36 0,-7 0 13 31,4 1-24-31,0 2 3 0,-3 0-13 0,0 2-56 15,-4 2 15-15,-3 0-168 0</inkml:trace>
  <inkml:trace contextRef="#ctx0" brushRef="#br0" timeOffset="86844.33">10662 6117 633 0,'-2'-8'104'0,"2"3"-74"0,-1 0 1 0,1 5-12 0,0 0-11 0,0 0-16 0,0 0 3 0,0 0-8 15,0 0-6-15,0 0 2 0,0 0-10 0,0 0 7 0,0 0-1 0,0 0 19 16,0 0 12-16,0 0-2 0,0 0 13 0,0 0 26 15,0 0-13-15,0 0 20 0,0 0 4 0,0 0-6 16,0 0 5-16,0 0-10 0,0 0-25 0,0 0 0 16,0 0-7-16,0 0 5 0,0 0-5 0,0 0-11 15,0 0 6-15,0 0-8 0,0 0-4 0,0 0 14 16,0 0-12-16,0 0 14 0,0 0-11 0,0 0 3 16,0 0 4-16,0 1-4 0,0-1 2 0,0 1 8 15,1 0-4-15,0-1 6 0,0 1 7 0,0 0-16 0,0 0 8 16,1 0-13-16,-1 0-8 0,-1 0 9 0,1 0-13 15,17 15 13-15,-13-11 0 0,-4 0-4 0,1-2 4 16,-1 2-6-16,1 1-9 0,1 0 11 0,-1 0-1 0,0 0 6 16,0 2 3-16,0-3-15 0,0 2 8 0,1 0-9 15,-2 0 9-15,1 2-3 0,-1 0-6 0,1 1 3 16,-1 1 9-16,1 1-5 16,-2-2 8-16,0 2-8 0,0 0-1 0,-1 0 9 0,0 0-6 0,-1-2 7 0,0 1-9 15,2-2 6-15,-3 4 2 0,2-3-1 0,1-3-12 16,-1 3 17-16,1-3-11 0,0-1 15 0,0 1-7 15,-1-2-7-15,0-2 8 0,1-3-8 0,0 0 16 0,0 0-12 16,0 1 4-16,0 0-6 0,0 0 11 0,0 0-8 16,0 0 7-16,0 0-8 0,-1 0-1 0,1 0 3 15,-2 0-8-15,1 0 5 0,0 0 1 0,1 0 1 32,0 0 8-32,0 0-8 0,0 0-3 0,-1 0 9 15,0 0-6-15,0 0 8 0,1 0-6 0,0 0 6 16,0 1-3-16,0-2 3 0,0 0-14 0,0 0 4 15,0 0-6-15,0 0 4 0,0 0 3 0,0-2-6 0,0 1 5 16,0 0-6-16,0 0 1 0,0 0 2 0,0 0-4 16,0 0 1-16,0 0-1 0,0 0-2 0,0 0 2 15,0 0-4-15,0 0-13 0,0 0 12 0,0 0-7 16,0 0 8-16,0 0-13 0,0-1-15 0,0 0-4 16,0 1-5-16,0 0-6 0,0 0-4 0,0 0-12 0,0 0 5 15,0 0-5-15,0 0-32 0,0 0 3 0,0 0-29 16,0 0-100-16</inkml:trace>
  <inkml:trace contextRef="#ctx0" brushRef="#br0" timeOffset="90493.86">10498 6132 541 0,'0'-5'78'0,"-3"3"102"0,2-1 67 0,1 3-194 0,0 0-37 0,0 0-6 0,0 0-11 0,0 0 5 16,0 0-6-16,0 0-3 0,1 0 0 0,20 5-1 16,-14-5-4-16,5 0 12 0,0 1-3 0,-2-1 5 15,1 1 2-15,-1-1-9 0,1 1 7 0,1 0-8 16,-2-1 1-16,0 1 12 0,-1 1-8 0,0 1 11 0,0 0-7 16,1 2-4-16,-1 0 3 0,-1 3-5 0,0 1-17 15,1 4 22-15,-1 1-15 0,0 2 16 0,1 2-6 16,-1 1-2-16,0 0 7 0,0 2-7 0,0-2-7 0,-1 1 14 15,-2 0-9-15,1-1 13 0,0-1-2 0,-3-1-2 16,2-2 5-16,-2 1-7 0,-1-2-5 0,0-3 13 16,-2 2-8-16,0-6 10 0,0 1-6 0,0-5 19 15,0-3 3-15,0 0 3 0,0 0-9 0,0 0 14 16,0 0 2-16,0 0 5 0,7 0 2 0,-6-4-11 16,2-1 2-16,0-2-6 0,-1-2-17 0,1-4 17 15,-1-2-10-15,0-2 15 0,-1-1-17 0,1-1-8 0,-2-1-4 16,0 0 2-16,-3-1 3 0,1 1-9 0,-1 0 4 15,-3-1-4-15,5-2 5 0,-4 2 7 0,2-1-1 16,-1 1 3-16,-2-2 5 0,-1 3-4 0,0 2 3 16,0-1-4-16,0 4 2 0,2-2-11 0,-2-1 4 0,2 5-6 15,-1-1 5-15,2 6-13 0,0 2 7 0,0 0-8 16,0 3 1-16,0-1-6 0,4 4-6 0,0 0 5 16,0 0 3-16,0 0 1 0,0 0-2 0,0 0 0 15,0 0-9-15,0 0-22 0,0 0-12 0,0-1-3 16,6 4-40-16,3-4-45 0,1 4-32 0,4-3-1 0,1 2-37 15</inkml:trace>
  <inkml:trace contextRef="#ctx0" brushRef="#br0" timeOffset="91112.9">11078 5998 1442 0,'-5'-12'117'0,"2"4"-61"16,-4 1-18-16,5 5-5 0,2 2-24 0,0 0-15 0,0 0-8 0,0 0-1 0,0 0-15 0,0 0-27 0,0 0-2 0,-1 3-9 0,5-1-5 0,2 3 45 0,-2 1-1 0,0-4 19 15,-1 3 8-15,0-2-2 0,-1 4-8 0,-1-2 3 16,0 1-9-16,0 2 22 0,-1-3-1 0,0 6 11 16,0 1 9-16,1 1-15 0,1 4 9 0,1-4-13 15,-3 2-6-15,0 0 12 0,1-2-17 0,-1 4 17 16,1-2-5-16,0 1-4 0,0-1 18 0,0-1-16 15,2 0 0-15,-3 0 3 0,0-3-7 0,1-2 7 0,-1-3 3 32,0-3 6-32,0-3 0 0,0 0 1 0,0 0-11 15,0 0 32-15,0 0-15 0,0 0 20 0,0 0-16 0,0 0-6 16,-4-12 3-16,2 5-5 0,1-3-5 0,-1-1-2 16,2-1-3-16,-4-2 1 0,2 0 6 0,-1-1-6 15,0-1 4-15,-1-1-5 0,-3-1-2 0,0 1-5 16,-3-3-1-16,4 3-1 0,-2-1 2 0,1-3-2 15,3 3 2-15,-4-2-4 0,0 0-2 0,0 3 8 16,1 1-2-16,5 2 4 0,0 2-8 0,0 3 3 16,-3-3-3-16,2 1 2 0,3 3-16 0,3 0 16 0,2 0-5 15,2 3 9-15,-3 1-6 0,1 1-5 0,1 1-7 16,0-1 4-16,1 2-7 0,-2 0 4 0,2 3-4 0,-2 1 4 16,0 2 7-16,2 0-13 0,0 2 11 0,0 2-14 15,0 0 4-15,-2 3 15 0,0 0-6 0,1 0 9 16,-3 3-2-16,2-2 0 0,-2 5 1 0,2-3 0 15,-1-3 0-15,1 2 2 0,-1-4 1 0,1 4 0 16,1-3 2-16,-2-2-2 0,2 3 1 0,2-6-1 16,0 1-2-16,1-1 8 0,-1-1-7 0,0 0 8 15,3 0 3-15,0 1-6 0,0-2 3 0,0 0-6 0,1 0-2 16,-3-3 3-16,4 1-4 0,-1 1 2 0,-1-1-5 16,0 2-2-16,0-1-3 0,-2-2-1 0,0 1-26 0,-2-3-4 15,1 1-19-15,-3 0 8 0,3 0-26 0,-1-1-3 16,0-2 1-16,-1 0-8 0,-1-2-28 0,3-1-95 15</inkml:trace>
  <inkml:trace contextRef="#ctx0" brushRef="#br0" timeOffset="91381.9">11458 5873 285 0,'0'0'42'0,"-2"-8"175"0,-3 2 34 0,-2-2-85 0,2 2-45 0,1 1-42 0,3 1-4 0,-2 1-9 0,2 0-17 0,-4 2-30 0,4 0 0 16,2 1-10-16,2 0-20 0,0 1 13 0,-2 1-18 15,0 1 20-15,0 0 3 0,3-1-7 0,-2 3 9 16,2 0-11-16,4 2-6 0,-3 3 9 0,3 1-8 0,0 1 8 16,0-1-1-16,0 2 1 0,0-1 6 15,0 2-6-15,1 5 1 0,0-3-2 0,0 2-7 0,2 0 5 16,-4-2 12-16,1 1-12 0,-1 0 11 0,-1-1-13 16,2-2 5-16,-4 0 4 0,2-3-5 0,0-1 5 15,-1-1 1-15,-1-2-6 0,0 0 0 0,0-2-4 16,-2-2-15-16,0-1-16 0,2-2-31 0,-2-1 8 0,1 0-54 15,2-3-44-15,-1-2-93 0</inkml:trace>
  <inkml:trace contextRef="#ctx0" brushRef="#br0" timeOffset="91556.7">11416 5853 1389 0,'-9'-4'98'0,"3"2"-44"15,-1 0-14-15,7 2-3 0,0 0-27 0,0 0-8 0,1 1-7 16,6 0 1-16,6-1-18 0,3 1-37 0,4-1 4 16,5-1-15-16,4-1 15 0,4-5-11 0,3-2-14 15,2-4 3-15,5-2-14 0,5-2-1 0,9 0 16 16,6-3-16-16,3 1 6 0,3 0-75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2-11-05T06:01:49.11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11-21T07:07:36.65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27 35 11094,'-18'-25'4644,"18"25"-645,-8-14-645,8 14-4257,0 0-2838,0 0-387,12 11-645,-12-11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9T06:07:24.009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15116 7447 326 0,'0'-2'179'15,"0"2"-69"-15,0 0-86 0,0 0-5 0,0 0-13 0,0 0 1 0,1 0-13 0,0 0 10 0,0 0 2 0,0 0-2 0,1 0 18 0,-2 0-11 0,2 0 23 0,0 0 19 16,0 0-4-16,1 0 12 16,-2 0 13-16,1 0-5 0,0 0 8 0,1 0-8 0,-2 0-14 0,1 0-8 0,0 0-22 15,30 4 13-15,-32-4-21 16,1 0-8-16,10 4 9 0,-7-2-10 0,1 2-5 0,0-1 16 15,3 0-5-15,-3 1 9 0,3-3-4 0,-2 0-4 16,-2 1 3-16,6 0-2 0,1 2 2 0,-2-5 13 16,1 1-8-16,1 0 11 0,0-3 2 0,3 2-10 0,0-1 5 15,4 0-8-15,2-1-18 0,4 0 11 16,-2-1-8-16,8 0 10 0,1-1-6 0,1-1-11 0,2 1 6 0,-4 0-6 16,2 1 5-16,2 1 9 0,1-1-11 0,0 1 10 15,4 1 2-15,-2-3-8 0,3 0 6 0,1-1-8 16,-1 2 1-16,0 1-7 0,0 1 4 0,-6 2-4 0,-4-1 4 15,-2 1-2-15,-3 0-1 0,2 0 0 16,-4 0-2-16,-4 0 4 16,3 1-7-16,0 1 7 0,0 1-2 0,-1-2 3 0,2 0 8 0,-5 0-6 0,-2 0 0 0,1 0-8 15,-2-1-3 1,-4 0 0-16,-1-1 11 0,-3 0-6 0,-1-1 9 0,-2 2-9 0,-1 0 12 0,0 1-12 31,2 1 0-31,-3-1-4 0,-2-1 8 0,0 0 0 0,0 0-3 16,0 0 1-16,0 0-1 0,0 0 0 0,0 0 6 0,0 0-5 15,0 0-2-15,-1 0-1 0,1 0 0 0,-1-1 1 0,-1 1 8 0,0-1-11 16,1 0-1-16,0 0-5 0,1 0 7 0,-1 1-14 0,1 0-15 16,0 0-1-16,0 0-52 15,0 0-113-15,0 0-41 0,0 0-28 0,0 0-118 0</inkml:trace>
  <inkml:trace contextRef="#ctx0" brushRef="#br0" timeOffset="1169.08">17636 6482 410 0,'2'-6'39'0,"-1"-1"96"0,-2 0-97 0,1 2 16 0,-3-1-2 0,3 6 3 0,-4-7-25 0,3 1-19 0,-3 5-3 0,2-6-3 0,2 7-1 0,-1-3 4 0,0-2 0 0,2 8 3 0,0-4 21 0,5 1-9 16,-2 1 18-16,-4-4-16 0,4 1 12 0,-6-2 3 15,2 0-5-15,0 4 7 0,0 0-4 0,0 0-13 16,0 0 1-16,0 0-6 0,0 0-1 0,0 0-19 16,2 4 0-16,-6 1-4 0,3 5 21 0,-2 0-14 15,-3 0 9-15,4 7-13 0,-2 1-4 0,1 0 17 16,-2 0-9-16,3 3 13 0,-5-2-7 0,-1 1-3 16,4 0 7-16,-8 0-6 0,7 1 2 0,-3-2-1 15,-4-1-3-15,7-2 2 0,-1 0 2 0,0-2 3 16,2-1 3-16,-1-4-1 0,-3-1-12 0,6 0 21 15,0-2-10-15,-2 1 16 0,0 1-9 0,-2-6-3 0,4-2 9 0,-3 0-8 16,5-2-8-16,0 0 20 0,-8-1-10 0,10-2 14 16,-6-2-16-16,4-3-2 0,4 0-3 0,-1-3 3 15,7 0-13-15,-4-5 9 16,3-1-9-16,-1-2 11 0,1-3-8 0,1 0-2 16,-4 1 0-16,4 0-3 0,2 2-5 0,0 2 9 0,-1-2-7 15,-3 1 7-15,1 3-4 0,-2 3-4 0,1 4 5 0,1 2-6 16,-4 3-2-16,2-3 6 0,-3 2 0 0,1 6 1 0,0-3 1 15,-2 3-2-15,-3 0-4 0,0 0 1 0,8 3-16 16,-5 2 22-16,2 1-6 0,-3-4 12 0,3 1-2 16,-2 2-7-16,3-2 2 0,-3 5-2 15,2-2 13-15,-2 0-13 0,2 3-1 0,-1-3-3 0,2 3 6 0,-2 3-2 16,1 0 4-16,1 2-4 16,-3 1 2-16,3-3-1 0,-2 2-1 0,1 2 0 15,0 0 4-15,-1 0-4 0,0 3 6 0,-1-3-8 16,0-1 2-16,-1 0 3 0,1 0-3 0,-2-2 2 0,0 1 2 0,-1-3-4 15,0-1 6-15,0-2-4 0,-2 1 3 16,2-3-6-16,-3 1 1 0,0-3-3 0,1 0 13 0,-1 0-7 16,0-3 1-16,0 5-5 0,-3-4-12 0,1 1 18 15,-1-2-5-15,-1-1 12 0,-1 0-8 16,-1-2-3-16,-4 2-1 0,2-1-1 0,-3 0 0 0,-1-1 4 0,0 1 2 16,-3-2-1-16,2 3-8 0,0 2 4 15,-2 0-2-15,1 1 3 0,5-3-1 0,-6 0 0 0,1 1-8 16,6 3 5-16,-11-2 4 0,9 3 2 0,0-2 8 0,1-2-9 15,5 2 1-15,-1-3-7 0,2 0-2 0,1 0-2 16,-2-2 6-16,4 2 3 0,2 1 3 0,1 0-2 16,1 0 2-16,1-2-9 0,-1-3 1 15,2 0-6-15,4 3-11 0,1-3-46 0,5 2-19 16,-2-1-11-16,5-1-68 0,0 2 15 0,-4-4-70 0,8 1 29 16,2-3-200-16</inkml:trace>
  <inkml:trace contextRef="#ctx0" brushRef="#br0" timeOffset="1818.74">17890 6312 1105 0,'-2'-12'50'0,"2"3"80"0,-1 1-122 0,0 5-8 0,1 0 3 0,0 3-5 0,0 0-9 0,0 0-4 0,0 1-14 0,-1 12 8 0,0-8-6 0,1 0 12 0,0-5 12 16,4 5-8 0,-2-2-1-16,1-1 23 0,-3-2-4 0,3 6 13 15,1-6 7-15,-2 2-4 0,6 1 9 0,-8-1-9 16,7 1-16-16,-2 3 12 0,0 2-16 0,2-3 17 0,-2 6-12 0,0-1-2 0,2 1 1 0,1 5-2 31,-1 0-6-31,2 1 6 0,-2 2-3 0,2-2 6 0,2 0-3 0,1 3-3 16,0 0 6-16,2 2-6 0,-2-1-4 0,-1 0 8 0,0 0-4 15,-3 2 9-15,1-2-3 0,-1-1-7 16,-4 0 2-16,4-3-2 0,-4 3 1 0,-1-4 1 16,2-2-3-16,-3-1 3 0,0-3 6 0,0-1-2 15,1 1 1-15,-3-3-2 0,0-3 3 0,0 3 3 0,0-3 2 0,0 3 2 16,0-3 9-16,0-4-5 0,0 0 15 16,0 0-10-16,0 0 22 0,0-1-14 15,-4-18 2-15,4 13-5 0,0-3-6 0,1 0-11 0,1 2-5 0,-1-3 2 16,1-1-6-16,0-1 5 15,-2-1-2-15,3 0 3 0,-1 0-3 0,1 0-9 16,2 0 4-16,-1-1-5 0,-1 2 6 0,4 2-2 16,-3 0 3-16,2 2-2 0,1-2-2 0,1 3-1 15,1 1-3-15,0 2 3 0,0 0-8 0,0 0 10 16,0 2-6-16,1 1 8 0,1 0-8 0,-2 1 7 16,2 1-3-16,-1 0 5 0,-1 1-9 0,2 1 3 0,1 2-4 15,-3 0 4-15,-1 2 2 0,1 4-2 0,1-2 2 16,-1 3-3-16,8 1 5 0,-13-1-4 0,0 2 6 15,1 0-5-15,-5 0 6 0,4 1-4 0,1-2-3 0,-7 0 1 16,-2-2-6-16,1 2 10 0,-1 2-3 0,1-1 6 16,3 1-2-16,-2 0-4 0,-2-2 6 0,3 1-5 15,-3-1 1-15,0-4-1 0,2-4-6 0,-4 2 4 16,1 0 1-16,-2-2 0 0,2 3 6 16,3-3-4-16,-2-3 9 0,3 5-12 0,-4-5 1 0,3 0-6 15,2-2 0-15,0 0-23 0,-6 4-24 0,3-4-2 0,3 0-86 16,0 0-38-16,0 0-39 0,0 0 5 0,0 0-55 15</inkml:trace>
  <inkml:trace contextRef="#ctx0" brushRef="#br0" timeOffset="2263.96">17101 7194 1180 0,'-5'-1'36'0,"2"-2"-17"0,3 2-13 0,7 4 4 16,2-3-10-16,3 5-13 0,3-1 2 0,4-1-7 0,4 1-13 0,4-3 29 0,2-1-11 0,0 0 16 0,0 0-2 0,-4-2 4 0,1 1 8 0,0 0-4 15,2-1 4-15,1-1 34 0,2 2-7 0,1-2 16 0,-2 1-13 16,9-2-10-16,3-1 2 0,5 0-5 0,1 0-14 16,-1 2 13-1,-3-2-21-15,3 2 17 0,-2 0-17 0,10 1 4 0,3 0 8 0,5 0-5 0,2 1 1 0,-6-1-15 16,-4 0-3-16,-7 1-3 0,2 0 11 0,-3 1 0 16,-1 0 8-16,-2-1-9 0,-3 0-7 0,-3 1 2 15,-1-1 2-15,-5 1 2 16,-3 0 6-16,-5 0-10 0,-2 1 0 0,-4-1-1 0,-2 1-4 0,-1 0 12 15,-3 0-1-15,1-1 5 0,-2 3-11 0,1-2-4 16,-6 0-4-16,1 0 0 0,-7-1-3 0,0 0-9 16,0 0-20-16,0 0 6 0,0 0-49 0,6 4 6 15,-14-3-14-15,1 0 4 0,-2-1-47 0,0 1-86 0,0 0-46 16</inkml:trace>
  <inkml:trace contextRef="#ctx0" brushRef="#br0" timeOffset="2930.78">17724 7368 250 0,'0'0'34'0,"-1"-7"162"16,0 5 57-16,0-2-130 0,1 4-2 0,0 0-34 0,0-1-17 0,0 0-1 0,0 0-37 0,-9-8-27 0,8 14 7 0,-1 2-14 0,1-3-7 0,0-2 12 0,1 3 2 0,-1 0 4 15,1 3-1-15,0 4 0 0,-1-2-4 0,1 2 4 16,-1-1-2-16,1 2 7 0,0 1-10 16,0 1 10-16,0 1-6 0,0 2 4 0,1 0 6 0,0 2-3 15,-1 2-6-15,2 0 2 0,1 1-8 0,-2 0 7 16,0 2-7-16,1-2-2 0,0-1 5 0,1-1-5 16,-2-2-11-16,0 2 23 0,2 5-14 0,0-2 18 15,-1-2-18-15,0-1 7 0,2-2 3 0,-3-1-1 0,2-1-11 16,2-1 18-16,-2-1-14 0,3-2 17 0,1 0-2 15,-2-2 1-15,0-3 15 0,2-1-11 0,-2-1 3 0,1-3 12 16,1 0-7-16,1-2 10 0,0-1 0 0,1-2-17 16,0-2 7-16,-1-1-10 0,1 0 10 0,-2-4-9 15,0 0 7-15,1-1-7 0,-1-2 6 0,1 0-8 16,4 2 0-16,-6-2 1 0,1 0 7 0,-3-2-9 16,-3-1 3-16,4 0-3 0,-5-4 7 0,3 1-8 15,-3 2 1-15,0-2-3 0,3 3 1 0,-7-4-1 16,1 3-1-16,0-1 0 0,-1-1 0 0,-1 3-5 0,4-3 0 15,-6 3-2-15,2 0-2 0,5 3 2 0,-7-2 2 16,7 1-1-16,-4-1 2 0,2-2-9 0,3 2 0 16,-2-2-3-16,1 3 5 0,1 1-1 0,-2 0-1 15,-1 2-1-15,4 4 2 0,-1 0-5 0,2 1 5 16,-1 3-5-16,-2-2 1 0,0 2-8 0,2 1-8 0,2 1 1 16,0 1-26-16,2 3-49 0,2 0-30 0,0 2-4 15,0 1-79-15,-1 0-57 0,-2 2-68 0</inkml:trace>
  <inkml:trace contextRef="#ctx0" brushRef="#br0" timeOffset="3372.16">18112 7472 1050 0,'0'-6'32'0,"0"1"3"0,-1 1-50 0,1 4-15 0,0 0-50 0,0 0 18 0,0-1-76 0,0 0 53 0,0 0 17 0,0 0 2 0,8-21 21 0,-6 16 56 0,1 1 15 16,1 0 15-16,1 1 48 0,-2-1 27 16,2 1 0-16,-2 1 6 0,1 2-40 0,-3-3-17 0,3 1-19 0,1 0 8 15,1-2-16-15,2 3-23 16,-2 0 5-16,1 2-12 0,3 2-12 0,0 2 5 0,-2-1-5 0,0 0 5 15,-2 0-3-15,-2 1-1 0,3 3 0 0,-4 2 0 16,2 1 0-16,-1 3 2 0,0 0 5 0,-2-1-1 16,-2 1 3-16,0 1 0 0,-1 0-1 0,1 0 0 15,0 1-6-15,-3 0 15 0,1 0-13 0,-2-1 17 0,2-1-9 16,-1-1 5-16,1-4 7 0,1 0-4 16,-2-1-3-16,2-2 15 0,1 1 4 0,1-4 6 0,-1-2 12 0,0 0 4 15,0 0-5-15,11 1 7 0,-5-2-15 0,2-2-10 16,0-2-3-16,3-1-2 0,1-1-7 0,3-4-11 15,7 1-1-15,-4-2-3 16,-1-2-1-16,9 1-4 0,-7-1-5 0,11 2-4 0,1-1-49 0,2 5-155 16,1 2-109-16</inkml:trace>
  <inkml:trace contextRef="#ctx0" brushRef="#br0" timeOffset="68196.45">15468 9723 273 0,'9'-4'43'0,"-6"-2"-17"0,-2 2 19 0,-1 4-40 0,0 0-14 0,0 0 6 0,0 0-48 0,0 0 28 16,0 0-95-16</inkml:trace>
  <inkml:trace contextRef="#ctx0" brushRef="#br0" timeOffset="68613.25">15396 9701 196 0,'-10'-1'64'0,"4"1"61"0,-5 0-18 15,11 0-8-15,0 0-20 0,0 0 11 0,0 0-51 0,0 0-7 16,-13 1-17-16,10-1 11 0,3 0-4 0,0 0-10 16,0 0 9-16,0 0-12 0,1 1-4 0,2-1 4 15,9 0 0-15,-6 1 1 0,5 0 5 0,0 0 11 16,1 1 5-16,2-1 0 0,2 0-6 0,2-1 6 16,0 1-9-16,1 0 9 0,0-1-4 0,3 1-4 0,2-1-1 15,0 0-4-15,0 0-24 0,3-1 22 0,-1 2-7 16,5-2 13-16,4-1-17 0,0-2 4 0,3-1 0 15,3-1 2-15,-2 0-11 0,2-2 12 0,0 1-12 16,-6-1 15-16,0 1-4 0,-3 2-7 0,2 0 11 0,-5-1-12 16,-1 2-3-16,0-2 11 0,-7 0-1 0,3 2 5 15,-2-1-5-15,2 3 1 0,-1 0-7 0,-4 0 6 16,-3 0-14-16,-5-1 10 0,0 1-6 0,-4 1 9 16,0 1 1-16,-2 2-5 0,-3 0 3 0,-2-2-5 15,0 0 2-15,0 0-5 0,0 0 0 0,0 0-1 16,0 0 0-16,0 0 1 0,0 0 0 0,0 0 1 0,0 1-2 15,0 0-10-15,0 0-27 0,0 0 9 0,0 0-58 16,1-1-57-16,0 0-20 0,19 9-22 0,-15-9-99 16</inkml:trace>
  <inkml:trace contextRef="#ctx0" brushRef="#br0" timeOffset="69141">16760 9147 339 0,'-2'-6'50'0,"-1"-3"70"0,1-1 52 15,2 0-120-15,0 3 0 0,1 0-14 0,2 1-17 0,-3 4 9 0,0-3-10 0,0 5-17 0,0 0 10 0,0 0-14 16,0 0-1-16,2 3 31 0,-3-1-6 0,5 2 14 15,-3 1-11-15,2-3-4 0,1 7-2 16,-2-2 1-16,3 2-7 0,-1 2 3 0,1-1-8 0,1 3 5 16,-2 1-10-16,2 1 5 0,0 1 3 0,-1 1-3 0,2 2-11 15,0 0 10-15,0 1-10 0,0 1 11 0,0-2 2 16,-3 0-5-16,4-1 10 0,-2-2-10 0,-3 1-8 16,2-5 22-16,-1-1-5 0,1-2 12 0,2 0-3 0,-4-1 8 15,2-1 0-15,0-1 4 0,0-1-8 0,2 1 3 16,-3-3-8-16,1-1 9 0,2 1 3 15,-2-5-7-15,2 2 13 0,-1-6-11 0,2 3 12 16,-1-2-18-16,-1-3 5 0,1-1-6 16,-1-6 10-16,1 1-17 0,3 0 5 0,2-2-5 0,-3 0 10 0,0-1-10 15,-8-3-3-15,5-1-2 0,-2-2-2 0,3 2-2 16,0-2-2-16,1 3-2 0,-5 1-11 0,1-1 12 16,2 2 1-16,-3 0 3 0,3 1-11 15,0 2 8-15,-2-2-9 0,5 5 10 0,-7-2-5 0,0 3-4 0,4 2-2 16,-7 1-1-16,1 5 6 0,0 3-2 0,0 0 5 15,0 0-4-15,0 0-10 0,0 0 6 0,0 0-5 0,10-1 7 16,-5 4-8 0,-3 2-27-16,3 3-14 0,-3-4-5 0,-2 2-44 0,5 1-60 0,6-2-41 0,-5 4-5 15,8 1-78-15</inkml:trace>
  <inkml:trace contextRef="#ctx0" brushRef="#br0" timeOffset="69567.14">17358 9177 1068 0,'-2'-9'44'0,"1"2"5"0,0-1-59 0,1 8 13 0,0 0-19 0,0 0 20 0,0 0-5 0,0 0-15 0,0 0 12 0,0-1-14 16,0 0 8-16,0 0 17 0,0 0-5 0,0 0 11 0,0 0 10 0,0 0 5 0,0 0 0 0,0 0-1 0,0 0-16 0,0 0-2 15,0 0-7-15,0 0 5 0,7-7 6 0,-5 13-12 16,-1 2 9-16,2 2-11 0,-3-1-7 0,2 2 14 16,1 1-12-16,0 1 13 15,0 0 5-15,2 3-5 0,-3-2 8 0,1 2-11 16,0 0-4-16,0 1 9 0,-1 3-7 0,3 0 9 0,-1 0 1 0,-1-1-9 0,0-1 7 0,2 0-9 16,-3 1-8-16,1-2 12 15,4 4-4-15,-2-3 8 16,-2-2-7-16,1 1 1 0,-3-3 2 0,2 0-1 15,-2 0-4-15,0 0 5 0,2-1-8 0,-3-1 9 16,3 1 15-16,-2-3-12 0,4-1 12 0,-5-1-13 0,-4-1 0 16,2 0 19-16,-5-2 2 0,5 0 5 0,0-1-6 15,-3-2-10-15,1 1-2 0,-4-1 2 0,2-1 10 0,0 0-22 16,1-1-1-16,-3 1-5 0,0-1 3 0,-2-1 0 16,3 1 7-16,-3-1-6 0,2 0 7 0,2 2-9 15,-2-1 5-15,-1-1-6 0,1 0-1 0,2-2-11 16,-1 0-8-16,3 0 1 0,-3 0-29 0,3 1-71 15,0-2-32-15,-1-1-7 0,2-2-42 0,2-2-117 16</inkml:trace>
  <inkml:trace contextRef="#ctx0" brushRef="#br0" timeOffset="69771.92">17235 9469 990 0,'-4'-4'119'0,"0"-1"-52"0,4 5-2 0,0 0-16 16,0 0-22-16,0 0-3 0,3 1-12 0,3-1 8 15,4-1-10-15,-1-1 5 0,4 1 3 0,1-1-2 16,4-1-3-16,0 0 0 0,6-2-3 0,0 0 1 16,-2 0-4-16,6 2-2 0,3-3 0 0,-4 2-2 15,5 2-7-15,-1-4-19 0,-4 4-24 0,1-2 4 16,2 1-54-16,-5 0-11 0,-1 0-20 0,-4 3 1 16,-2-3-60-16</inkml:trace>
  <inkml:trace contextRef="#ctx0" brushRef="#br0" timeOffset="70233.32">16638 9730 715 0,'-6'-3'243'0,"-2"0"-164"0,-3 2-43 0,3 1-8 16,6 1-21-16,-3 1 9 0,5-2-14 0,0 0 12 16,0 2-10-16,0-2 13 0,0 0 11 0,1 0-3 0,15-7 10 15,-7 4 7-15,6 0-10 0,-2-1 10 0,-1 1-9 0,5 0-12 16,-1-1 2-16,5 2-6 0,2 0-13 0,2 0 6 15,0 1-9-15,-1 0 10 0,-1 1-7 0,2-1-4 16,-1 1 8-16,0 0-8 0,0-1-3 0,1 1 7 16,-2-2-8-16,4 2 10 0,1-1 8 0,-1 0-8 15,4-2 9 1,1 1-10-16,4-1-5 0,2-1 13 0,-3 2-5 0,-1-1 8 0,-4-1-10 0,-2 3-1 16,1-1 1-16,-6 1-3 0,4 1-11 0,-3-1 11 0,-3-1-2 15,0 2 7-15,-3-1-8 0,-1 1 6 0,-1 0-6 16,-4-1 5-16,2 1-8 0,-2-1 4 15,-2 1-8-15,2 0 7 0,-4-1-3 0,3 1-17 0,-2 0-6 16,0 0-10-16,-1 1-55 0,-3 0-21 0,-5-1-31 0,0 0 8 16,0 0-48-16,0 0-81 0</inkml:trace>
  <inkml:trace contextRef="#ctx0" brushRef="#br0" timeOffset="71010.14">16844 9854 661 0,'0'-4'61'15,"-1"-1"72"-15,0 2-45 0,1 0-32 0,0 1-4 0,2-2-9 0,2 1-33 0,0 0 15 0,1 0-8 0,1 2 12 0,0 1 3 0,-1-2-9 0,-1 2 7 0,0-1-10 0,0 1-8 0,0 2 1 0,-2-2-8 0,1 4 7 16,0-1-3-16,-2 2-6 0,1 1 5 0,0 0-8 16,2 1-10-16,-3 2 18 0,1 2-11 0,2-1 14 15,-3 1-7-15,2 2 1 0,-1-1 5 0,1 3-4 16,-1 0-6-16,-1 4 6 0,1-2-7 0,0 4 6 0,-2-2 3 15,1-1-6-15,-1 3 7 0,0-3-9 0,0 0-3 16,1 2 15-16,0 0-7 0,-1 0 12 0,3-1 2 0,0-1-16 16,-2-2 12-16,1-1-15 0,-1-2 4 0,3-2 14 15,1 1 5-15,0-3 4 0,2 0-2 0,-3-2-1 16,1-3-8-16,3 1 8 0,-4-2 7 0,4 1-10 16,-2-1 7-16,1-3-6 0,2 0 8 0,-1-2-16 15,4 0 3-15,-1-1-5 0,-2 1 13 0,1-1-14 16,2-1 6-16,-2-1-8 0,4-2 2 0,-1 1-3 15,-5-2-1-15,2 0 2 0,-3 1 0 0,2-2-5 16,-1-1 2-16,1 2 0 0,-1-2 6 0,-2 1-7 0,-2-2 0 16,2 0-1-16,-6 0 6 0,1-1-10 0,0 1 10 15,-4-2-9-15,1 2 3 0,-2-1 3 0,1 1-6 16,2 0 7-16,0-1 1 0,-1 1-3 0,-2 0-3 16,-1-2 3-16,2 4 4 0,2-4-7 0,-4 0 7 0,1 1-9 15,0 1 2-15,0 2 0 0,-5-2 1 0,9 4 0 16,-6-5-2-16,4 5-2 0,3 2-2 0,-2-1 2 15,1 2 8-15,2 0-8 0,-1 1 6 0,-1-1-6 16,-1 0 8-16,-1-1-8 0,2 2 0 0,0 3-2 16,4 0 5-16,-4-1-8 0,1-2 7 0,-1 3-6 15,3-1 7-15,1 4-2 0,-4-3-1 0,0 0 0 0,0 0 4 16,0 0-9-16,0 0 4 0,0 0-6 0,0 0 3 16,0 0 7-16,0 0-3 0,0 0 4 0,0 1-12 0,0 0 9 15,0 0-1-15,0 0 6 0,0 0-6 0,0 0 1 16,0 0-1-16,0 0 2 0,0-1 1 0,0 1-5 15,0-1-6-15,0 1 3 0,0 0 4 0,0-1 0 16,0 1 1-16,0-1-3 0,0 0-7 0,0 1-44 16,0-1-20-16,1 1-10 0,0 0-67 0,12 9-80 15,-13-10-44-15,0 0-24 0,10 10-198 0</inkml:trace>
  <inkml:trace contextRef="#ctx0" brushRef="#br0" timeOffset="72980.14">15152 11132 265 0,'4'-4'25'0,"0"-1"16"0,0 0 30 0,4 1-7 0,-3 1-25 0,4 2 2 0,1-2-16 0,-1 1 15 0,4-2-3 0,2 3-4 16,3 0 8-16,1-2-7 0,-2 0-9 0,7 0 12 15,-6 1-15-15,6-2 16 0,1 2-9 0,-1-1-7 16,6 2 6-16,1 1-8 0,1 0-10 16,-2 0 3-16,-2-1-11 0,-1 0 10 0,0 1-4 0,4-2 8 15,4 1 1-15,1 0 1 0,2-2-12 0,0-2 10 16,2-1-2-16,5 1 6 0,2 0 1 0,0-2 2 16,-1 1 9-16,-4 0-5 15,-1-1 2-15,1 0 5 0,3 1-13 0,4 1 13 0,-1-2 0 0,3 2-13 16,-4 0 4-16,-1 0-10 0,-5 2-15 0,-2 0 11 15,-4 0-9-15,0 0 11 16,-4 0-9-16,-1 1-1 0,2 2 0 0,-3-2-2 16,0-1-5-16,0 1 10 0,-5-1-4 0,-3 0 6 15,-1 1-4-15,-4-1-7 0,-4 0 8 0,0 2-7 0,-2-2 7 0,-2 3 2 16,-1 0 3-16,-3-1-1 0,1 0-7 0,-5 1 1 16,0 0-9-16,0 0 6 0,0 0-9 0,0 0 12 15,0 0-10-15,0 0 11 16,0 0 0-16,0 0-8 0,0 0 7 15,0 0-10-15,0 0 2 0,-1 1-71 0,-14 14-46 0,10-8-12 0,1-1-128 16</inkml:trace>
  <inkml:trace contextRef="#ctx0" brushRef="#br0" timeOffset="73840.38">18584 10399 196 0,'0'0'35'0,"0"0"-33"0,0-1 2 0,0 0 13 0,0 0-3 0,0 0 1 15,0 0-18-15,0 0 11 0,0 0-14 0,0 0 6 0,1 1 12 0,0-1-4 0,0 0 9 0,0 1 20 16,2-1-10-16,-2 0 16 0,1 0 7 16,0 0 2-16,1 0 11 0,-2 0-9 0,1 0-29 15,0 1 4-15,29-7-17 0,-31 7 14 16,0 0-15-16,0 0 0 0,0 0 4 0,1 1-2 0,0 0 1 16,0 0 10-16,1 0-1 0,11 12 6 15,-9-6 0-15,-1 1-6 0,2 2 2 0,-3-1-4 16,2 5-16-16,0 0 15 0,0 1-10 0,1 0 14 15,-1 2-3-15,1 1-14 0,1 3 10 0,-2 1-11 16,0-2 0-16,3 3 6 0,-4 2-15 0,2-4 11 16,-2 1 2-16,-1-2-6 0,-2-2 15 0,1 0-15 15,-1-3-11-15,0-2 16 0,0 3-14 0,0-2 17 16,0 0 4-16,0-1-12 0,0-3 9 0,0 0-12 16,0 3 1-16,-1-4 12 0,1 0-8 0,0-3 12 15,0-2 3-15,-1-1-1 0,0 1 8 16,1-4-9-16,0 0-25 0,0 0 4 0,0 0-43 15,0 0 22-15,0 0-81 0,1 0-68 0,0 0-67 16</inkml:trace>
  <inkml:trace contextRef="#ctx0" brushRef="#br0" timeOffset="74639.08">18603 10460 255 0,'-3'-9'68'0,"3"3"155"0,0 6-182 0,0 0 3 0,0 0-28 0,0 0 22 0,0-1-23 0,0 0-15 16,0 0 6-16,0 0-10 0,8-12-5 16,-3 10 26-16,1 1 0 0,1 1 14 0,-1-1 15 15,-2 0 1-15,1 0 5 0,2 0-3 16,-3 1-9-16,2 1-9 0,2 0-10 0,-2-3 6 16,0 0 0-16,1-1-14 0,1 4 6 0,-1 1-10 15,1 0-8-15,-1-1 11 0,0-2-12 0,-2 2 13 16,2-1-8-16,1 1 1 0,-2 0 9 0,3-3-7 15,4 3-8-15,-2-1 19 0,1-1-9 16,1 2 14-16,-5 1-6 0,4 0-8 0,0 2 1 0,5-2-5 16,-4-1-11-16,2 0 15 0,-1-2-10 0,0 0 13 15,0 2-8-15,0-1-4 0,3 4 4 0,-2 2-5 0,-2-3-7 16,0 2 10-16,0-3-4 16,-3 1 6-16,2 2 6 0,1 0-13 0,-2 1 7 15,2 3-11-15,-4-1-4 0,1-1 14 0,0 3-10 0,-1-2 11 0,-1 2-4 16,0-2-2-1,-1-1 1-15,-1 1-4 0,1-1 2 0,-2 2 0 0,0 1-1 16,0-1 0-16,-3 2 2 0,2 0 1 0,0 1 3 16,-2 0-1-16,0 1 6 0,-2-1-11 15,3 2 0-15,-2 2-4 0,-1 0 10 0,0 0-3 0,-3-1 11 0,1-1-10 16,-1 1-5-16,-1-2 9 16,2 1-8-16,-1 0 9 0,-4-2-6 0,5 1 5 0,-4-3 2 0,2 0 1 15,-1 0-3-15,1-2-4 16,-1 1 1-16,-2-3-1 0,0 3 11 0,0 0-5 15,0-1 4-15,-1-1-6 0,-1 1-16 0,1-1 19 16,-2-3-6-16,0 0 13 0,1 2-7 0,-5-3-5 0,4 5 0 16,0-2-1-16,-5-3 12 0,2 2-11 15,0-3 0-15,-2 3-3 0,1-3 3 0,-3-1 2 16,5 4 3-16,-3-4-2 0,1 2 1 16,7 1-4-16,-9-3-1 0,5-2-1 0,2-1 12 0,-3-1-10 15,7 3 7-15,-2-1-9 0,-3 1 1 16,2 0 2-16,1-2-7 0,3 1 5 0,0-3 6 0,4 5-5 15,0 0 7-15,0 0-9 0,-9-4-4 0,9 4-7 0,0 0-13 16,0 0 2-16,-1-6-41 0,2 0-80 0,3 1-32 16,0 4-23-1,8 1-106-15</inkml:trace>
  <inkml:trace contextRef="#ctx0" brushRef="#br0" timeOffset="75424.45">19471 10584 378 0,'0'-9'64'0,"0"1"62"0,1 1-39 0,0 0-39 0,1 2-19 0,0 2 3 0,1 0-10 0,0 1-16 0,1 1 8 0,-2 0-13 16,1 0-5-16,1 2 18 0,-2 0-5 0,1 0 12 15,0 1 4-15,-1 0-3 0,1 1 11 0,0 2-9 16,-1 2-15-16,0 1 11 0,3 3-20 0,-3 2 18 16,1 1-15-16,0 5-2 0,-3-1 7 0,1 2-7 15,0-1-8-15,-1-2 14 0,1 3-5 0,-1-1 12 16,0 1 4-16,0-1-6 0,0-2 8 15,0-1-8-15,-1 1-14 0,1-1 22 0,0-2-14 16,0 0 19-16,0-2-5 0,2-1 0 0,0-1 6 16,1 0-5-16,0-2-9 0,2-2 15 0,-1-2-1 15,1-1 8-15,1-3 4 0,2 2-9 0,1-2-2 16,1 0-3-16,1 0-17 0,1-2-5 16,2-1-31-16,-1-1 11 0,-1 1-74 0,-1-1-72 0,-1-3-15 15,-3 4-31-15,-1-6-99 0</inkml:trace>
  <inkml:trace contextRef="#ctx0" brushRef="#br0" timeOffset="75586.03">19512 10847 630 0,'-6'-1'180'0,"1"-1"-76"16,0-1-23-16,4 2-9 0,1 1-46 0,0 0 26 16,0 0-20-16,13-3 20 0,0 2-40 0,1-3 6 15,4 0-5-15,0-2 4 0,1 0-12 0,5 3-5 16,1-3 1-16,2 4-1 0,1-4 2 0,1 1-37 15,-6-2-18-15,4 2-12 0,0 0-85 0,0 1-29 16</inkml:trace>
  <inkml:trace contextRef="#ctx0" brushRef="#br0" timeOffset="76040.98">18606 11158 422 0,'-5'-6'60'0,"3"2"284"15,2 4-338-15,0 0-10 0,0 0 8 0,1-4-13 16,7 2-38-16,3-2 2 0,4 0-8 0,2 2 11 16,3-1 35-16,-1-1 24 15,-2 0 21-15,2-1-2 0,3 1 17 0,6 2 11 16,-4 0-24-16,2 1 20 0,-1 0-26 0,0 1-17 16,7-1 10-16,5 1-14 0,0 0-13 0,2 1 10 15,1-1-10-15,-4 0 9 0,6-1-6 0,-2-2 20 16,0 1 3-16,9-2 6 0,-5 1-2 0,8-1 15 15,-3-1-12-15,1 0 13 0,-4 0-17 0,-4 2-13 16,1-1 10-16,-4 1-14 0,-3-1-12 0,-3-1 10 16,0 1-11-16,-2 1 11 0,0-1-8 0,-2 1 3 15,-4-1-2-15,-6 0 1 0,-2 1-10 0,-1 0-6 16,-3 0-27-16,-3 0 10 0,-2 0-46 0,-2 0-57 0,-4 2-6 16,-2 1-26-16,0 0-39 15</inkml:trace>
  <inkml:trace contextRef="#ctx0" brushRef="#br0" timeOffset="76359.63">18994 11286 780 0,'-3'-11'79'0,"1"4"132"16,2 4-140-16,2 5-47 0,4 3-9 0,2 5-8 0,-1-2 6 0,3 3-14 0,-2-1 5 0,1 1-10 0,1 3-2 0,-3 3 7 0,0 2-8 0,-1 3 8 0,-1-1-4 0,-1 2-3 16,2-1 7-1,-5 2-6-15,0 1-5 0,0-2 18 0,-1 1-11 0,1-2 14 0,-1-2-9 16,0 0 5-16,-2-2 3 0,1 1-2 0,-2-2-4 15,1-2-2-15,0 2-13 0,-2-7 4 0,1 2-36 16,1-6-115-16,-4-1-97 0</inkml:trace>
  <inkml:trace contextRef="#ctx0" brushRef="#br0" timeOffset="76772.02">19054 11361 896 0,'0'-8'23'0,"0"-1"-9"0,1 3 4 0,1 0-9 0,1 0-15 16,0 0 8-16,3 1-8 0,-1 1 8 0,3 0-5 15,-1 2 14-15,0-2 20 0,2 3-6 16,0-2 27-16,2 3-12 0,-1 0-12 0,2 0 6 15,0 1-3-15,-3 0-23 0,3 7 7 0,0-2-13 16,-2 0-12-16,3 0 15 0,-2 0-14 0,0 3 15 16,5-1-4-16,-2 5-4 0,-4-4 9 0,-1 1-11 15,4 3-13-15,-6-3 19 0,-3 4-15 0,3-1 14 16,-6 1-15-16,0 1 5 0,5 2 7 0,-5 1-4 16,-3-1-1-16,0 0 7 0,-3 0-8 0,0 2 8 15,0-1 7-15,-1-2-4 0,-2-1 11 0,-5-3-10 16,-1 4-7-16,-2 0 6 0,-2 1-7 0,-1 0 8 15,1-4 0-15,0-1 7 0,0-1 4 0,2-5-3 16,0 0-12-16,3-6 17 0,1 2-5 0,3-1 12 16,0-1-1-16,3 0 3 0,6 0-12 0,0 0 4 15,0 0-65-15,-5-12-65 0,6 3-46 16,2-4-4-16,1 1-96 0</inkml:trace>
  <inkml:trace contextRef="#ctx0" brushRef="#br0" timeOffset="77393.38">19459 11352 776 0,'1'-12'106'0,"2"2"-44"0,-1 1-28 0,1 3 7 0,0 2-33 0,1 3 4 0,0-3-8 0,0 2 8 0,1 2-5 0,0-1 3 0,2 2 9 16,-2 0-4-16,2-1 16 0,1 3-10 16,-3-3 4-16,2 2-6 0,1 1 3 0,-1 0-9 15,1 4-4-15,0 3-1 0,-1-1 1 0,1 2-10 16,-3 1 6-16,1 1-8 0,1 3-5 0,-1-1 8 16,-3 1-7-16,-1 0 7 0,-1 1-14 15,1 1 16-15,-2 1-8 0,0-1 11 0,0 1-3 0,-2-3-1 16,-1 2 12-16,2-1-9 0,-1-3-5 0,-2-3 7 15,3 1-11-15,-1-2 11 0,1-2 1 0,1 2-1 16,-3-4 7-16,3 0-7 16,0-6-7-16,0 0 17 0,0 1-2 0,0-1 10 0,0 1-1 0,0 0 4 15,0-1 1-15,1 0 1 0,1 0-13 0,8-8 15 16,-6 4-11-16,0-3 14 16,-1-2-10-16,2 1-16 0,-1-4 4 0,1-1-7 15,2 2 9-15,-3-1-11 0,1-1 1 16,2 1-4-16,-4-2 3 0,6 3 0 0,-2-1 0 0,2 2-1 0,-1 2-13 0,-3 0 14 15,5 4 0-15,-2 2 7 16,0 2-5-16,0 1-13 0,-1 1-1 0,-2 3-3 0,2-1-1 0,1 4 10 16,0-1-6-16,-2 3 7 15,-4 1-3-15,4 0 2 0,-5 0 2 0,6 0-2 0,1 1-1 0,-8-1 3 16,1 2-1-16,-2-3 2 16,-4 1 4-16,6 0-6 0,-1-2 3 0,0-1-3 15,0-4 7-15,0 1-5 16,-2 0-5-16,2 3 0 0,0-2 10 0,0-6-1 0,0 0 10 0,0 1-9 0,0 0-10 0,0 0 22 15,0 0-14-15,1 0 19 0,14 13-12 16,-11-14-6 0,1 1 7-16,2-1-7 0,-3-2 6 0,3 3-10 0,0 2 2 0,-4-3-3 0,3 3-5 15,-1-3-44 1,-3-1-44-16,3 1 0 0,-2 0-119 0,2 2-75 16</inkml:trace>
  <inkml:trace contextRef="#ctx0" brushRef="#br0" timeOffset="82628.73">17734 12381 408 0,'4'-12'384'0,"-1"2"-147"0,1 4-202 0,1 1 1 0,1 2-23 0,1 0-10 0,0 0 1 0,3 1-4 16,1-1-7-16,1-1 10 0,4 2-3 0,-3-2 6 0,2 1 1 0,0 1 22 16,4-2 4-16,0 1 4 15,1-2-5-15,-1 0 1 0,1 0-9 0,4 1 6 0,2-1-13 0,3 2-9 16,3 0-1-16,-2 0-3 0,1 0-4 0,-4 3 0 16,-2-1 0-16,-1-1 0 0,-4 2 11 0,-3-2-13 15,1 1 9-15,-4 1-11 0,-1-1-1 0,3 1 8 16,-3-1-10-16,-1 0 10 0,-2-1 1 0,-1 0-6 0,2 1 4 15,-4-1-7-15,4 0-1 0,-5-1-23 16,-4-1-10-16,1 2-4 0,2 0-29 0,-4 0-33 0,7-1-18 16,-6-1-11-1,-4 2-87-15</inkml:trace>
  <inkml:trace contextRef="#ctx0" brushRef="#br0" timeOffset="83371.22">17873 12280 282 0,'-4'-6'147'0,"0"1"-114"16,3 2-18-16,1 3-15 0,0 0-4 0,5-2 1 16,2 1-12-16,-4 0 11 0,4-1-1 0,-4-1 7 15,2-3 4-15,-1 1-2 0,-1-2-9 0,2 2 38 16,-4 0-4-16,3-2 21 0,-2-1 22 0,3 0-20 15,-4 1 11-15,1-1-19 0,3 2-23 0,-5 1 13 16,1 0-19-16,0 1 18 0,1 0-16 0,-1 0-7 16,1 0 5-16,-4-3-7 0,5 3-3 0,-3-3 1 0,0 4-6 15,-4 3 5-15,-7-2 6 0,6 0-5 16,4-1 5-16,-1-1-8 0,1 2-9 0,0-1 13 0,-7 3-10 16,5-1 12-16,-1-3 0 0,4 4-2 0,0 0 9 15,0 0-10-15,-1 0-4 0,1 0 10 0,-17-7-6 0,12 8 7 16,2-3-2-16,0 0-3 0,2 0 2 0,-1-1-4 15,-1 0-12-15,3 1 20 0,0 2-9 0,0 0 15 16,0 0 0-16,0-1-14 0,0 0 10 0,0 0-14 16,0 0 2-16,0 0 9 0,0 0-13 0,0 0 13 15,0 0-1-15,0 0-10 0,0 0 7 0,0 0-10 16,0 0-7-16,0 1 13 0,0 0-7 0,0 0 8 0,-2 0 2 16,1 0-8-16,-12 5 5 0,8 1-9 0,-1 2-6 15,-1 0 10-15,1 0-3 0,-2 3 5 0,-1-1 4 0,1 4-3 16,-3 0 0-16,0 1-2 15,-2 1-3-15,0 3 2 0,-1-2 0 0,0 3 0 0,0-2 3 0,-1-1 0 16,-1 2 1-16,1-2-2 0,-3 0-8 0,3-2 8 16,2-1-9-16,0-2 8 0,5 0 4 0,1-2-3 15,1-3 5-15,1-1-7 16,1-1-4-16,1-2 21 0,0-2-3 0,3-1 11 0,0 0 8 0,9-1-6 16,-1-1 6-16,0-2-7 0,1-1-5 0,-1-1-11 15,4-2-3-15,3-1-1 0,0-1 1 0,2-1-5 16,0 0 2-16,-3 2-4 0,0 0-13 0,2 3 6 0,-4 1-10 15,1 2 11-15,-1 3 5 0,-1 2-13 0,2 4 11 16,-5 1-13-16,1 1 9 0,0 1-4 16,-1 3 4-16,0 0-3 0,1 3 3 0,-1-1 3 0,0-1-1 0,-1 1 2 15,0-4 0-15,2 2 0 0,-3-3 7 16,2 0-4-16,3 0 0 0,-6-4 3 0,3 1-4 0,3 0 5 16,-8-6 0-16,7 1 7 0,-2-3-5 0,-2-4 7 15,8 4 1-15,-6-6-3 0,1 0 0 0,-1-2-2 16,1-3-7-16,0-1 2 0,0 1-3 0,-2-3 0 15,-6-2-4-15,3 1-13 0,-6-3 0 0,6 1-5 0,-6 1-14 16,-3 1-2-16,8 4-20 0,-6 0 10 0,-4 1-34 16,6 5-110-16,-6-1-91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11-15T03:06:46.60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6-11-16T03:09:21.6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10 0 343,'0'0'117,"0"0"-11,0 0-138,-2 19-79,2-19-3,-8 15-3,8-15-1,0 0 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A64E6375-3795-74D7-94C8-910D5A70726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4D301676-6702-7EB9-C41A-792EB86AF55C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F9935317-B6DF-C353-7E31-7C26099CDE4E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91E45B2C-A790-62AB-FB2D-38E7619DF17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5EA8A59C-6983-F690-D0EE-396DBB75FD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69E05DD5-259C-C4AC-7D4D-CABFA213E8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fld id="{322983FF-17BD-443A-99B8-DBFA7604C3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EDA69C-1CEA-0AE5-5276-C5C5BBDB6E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CA63A1A-9957-3ACC-EAA6-81E394DA52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50ED77D-5FC7-7A89-7146-92CB9B2B71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E18B92-EF1F-48B8-B276-71A378F6CD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3026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DB7E14B-3F73-F155-609D-6C3B52980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F9680CF-9446-490C-1B71-9A3E10D029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6AF9669-4599-CC40-EDA7-7BD36F4561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26B92D0-BD68-4B53-A18A-2303B53ACA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2286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41AF6EB-1ECD-5818-E61B-D01D64BB1C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2862921-2F78-12E0-43F0-D4B5B3340F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A28F16C-C347-291E-512D-E093D8D39A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4A624C-64C7-4876-9F80-86E583087C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4827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A351A47-F74E-D397-CD5C-B403C5D626B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4674649-7271-1FAF-4793-AD862D36EC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2724A8D-3B6B-B30C-4E93-10BEDBBDFE7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EC0C29-C3A2-4E2D-A7F3-0C907108713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6557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1FB5890-24E3-5508-9D14-3B8A24BA8E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76F34DD-9D1B-E742-9DE2-69A61FBCA5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24FCE87-6B47-0118-B459-890B93124A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EFA552-077F-4BFD-99C5-95938459433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02300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A9789EF-4BF1-6D55-951C-681551D71A6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681AA60-A0F2-213E-40EB-BC272213AA2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19880582-0FBA-F3B5-604C-A81EBB8ADE9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A73C1D-DA9A-48DD-A90F-8AB696FB5E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1713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914DC7C-1AD4-10B9-ACCA-4EC6FDDE301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23189214-7791-A08E-B3FC-0877CD322E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93B4AA4-1D01-0989-7E0F-97F19FF364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6BF196-D60F-462E-B7FA-60355B76855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58836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6E2DBE-6C49-C503-088C-938737CBCED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F550F4-F779-22D6-2CED-D7B2203ACD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86E7DD2-5A81-6838-9692-ED23CE8171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1857F5E-EAA9-46D5-B88B-4C8D15767F3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34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6C358D7-8DD1-66F0-AAB4-7594A88CA8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CBA895-9EC2-460A-8CC6-E73EEAA4F6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E10C1F-CD98-6504-D4E1-8CA0949A51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9DFABD-561D-4B69-92AD-12624C03C2C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2232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6A21C31-437B-A1C3-1C0C-B99BC3AC21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292CBA-9783-E75F-27FA-A2E8ED7995B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87D8453-DA36-85BF-6F7C-4CC41403580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C0ECD7-12CB-4534-91A3-85481393D4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06454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C0F4F65-E2B3-1594-4C84-077A25BB487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3B9CA61-C2F8-5B46-8140-9D1C5E2A72B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25512F1-2ADD-BA47-C146-15DB4F2058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312255-AE96-4F93-A06B-41DB1B3CB6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0213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2287087-1B8F-FDD9-5DC2-FE62EB90D80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F5A41F6E-7A4E-C81C-20E7-64EB40F92C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82193942-ED1F-6E34-490C-D77C9B2754A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247C545-7803-AE2B-C25F-41195520AA89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C62D346-6114-F6EB-6DCC-5DC5B3DC21C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fld id="{5B9BFAE2-A1EF-4A8F-A035-33AE22403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customXml" Target="../ink/ink1.xml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customXml" Target="../ink/ink2.xml"/><Relationship Id="rId10" Type="http://schemas.openxmlformats.org/officeDocument/2006/relationships/image" Target="../media/image5.png"/><Relationship Id="rId4" Type="http://schemas.openxmlformats.org/officeDocument/2006/relationships/image" Target="../media/image7.png"/><Relationship Id="rId9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customXml" Target="../ink/ink3.xml"/><Relationship Id="rId7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9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5.png"/><Relationship Id="rId5" Type="http://schemas.openxmlformats.org/officeDocument/2006/relationships/image" Target="../media/image9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2.bin"/><Relationship Id="rId9" Type="http://schemas.openxmlformats.org/officeDocument/2006/relationships/image" Target="../media/image50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.xml"/><Relationship Id="rId5" Type="http://schemas.openxmlformats.org/officeDocument/2006/relationships/image" Target="../media/image1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customXml" Target="../ink/ink7.xml"/><Relationship Id="rId7" Type="http://schemas.openxmlformats.org/officeDocument/2006/relationships/customXml" Target="../ink/ink8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5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180.png"/><Relationship Id="rId3" Type="http://schemas.openxmlformats.org/officeDocument/2006/relationships/image" Target="../media/image15.wmf"/><Relationship Id="rId7" Type="http://schemas.openxmlformats.org/officeDocument/2006/relationships/image" Target="../media/image19.png"/><Relationship Id="rId12" Type="http://schemas.openxmlformats.org/officeDocument/2006/relationships/customXml" Target="../ink/ink9.xml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1.wmf"/><Relationship Id="rId5" Type="http://schemas.openxmlformats.org/officeDocument/2006/relationships/image" Target="../media/image18.png"/><Relationship Id="rId15" Type="http://schemas.openxmlformats.org/officeDocument/2006/relationships/image" Target="../media/image5.png"/><Relationship Id="rId10" Type="http://schemas.openxmlformats.org/officeDocument/2006/relationships/oleObject" Target="../embeddings/oleObject9.bin"/><Relationship Id="rId4" Type="http://schemas.openxmlformats.org/officeDocument/2006/relationships/oleObject" Target="../embeddings/oleObject6.bin"/><Relationship Id="rId9" Type="http://schemas.openxmlformats.org/officeDocument/2006/relationships/image" Target="../media/image20.wmf"/><Relationship Id="rId1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0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customXml" Target="../ink/ink11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5.png"/><Relationship Id="rId7" Type="http://schemas.openxmlformats.org/officeDocument/2006/relationships/image" Target="../media/image27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6.w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8.png"/><Relationship Id="rId7" Type="http://schemas.openxmlformats.org/officeDocument/2006/relationships/image" Target="../media/image4.png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0.png"/><Relationship Id="rId5" Type="http://schemas.openxmlformats.org/officeDocument/2006/relationships/oleObject" Target="../embeddings/oleObject14.bin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5.bin"/><Relationship Id="rId7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5.png"/><Relationship Id="rId2" Type="http://schemas.openxmlformats.org/officeDocument/2006/relationships/oleObject" Target="../embeddings/oleObject17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35.png"/><Relationship Id="rId4" Type="http://schemas.openxmlformats.org/officeDocument/2006/relationships/oleObject" Target="../embeddings/oleObject18.bin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.bin"/><Relationship Id="rId3" Type="http://schemas.openxmlformats.org/officeDocument/2006/relationships/image" Target="../media/image36.wmf"/><Relationship Id="rId7" Type="http://schemas.openxmlformats.org/officeDocument/2006/relationships/image" Target="../media/image38.w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21.bin"/><Relationship Id="rId11" Type="http://schemas.openxmlformats.org/officeDocument/2006/relationships/image" Target="../media/image5.png"/><Relationship Id="rId5" Type="http://schemas.openxmlformats.org/officeDocument/2006/relationships/image" Target="../media/image37.wmf"/><Relationship Id="rId10" Type="http://schemas.openxmlformats.org/officeDocument/2006/relationships/image" Target="../media/image4.png"/><Relationship Id="rId4" Type="http://schemas.openxmlformats.org/officeDocument/2006/relationships/oleObject" Target="../embeddings/oleObject20.bin"/><Relationship Id="rId9" Type="http://schemas.openxmlformats.org/officeDocument/2006/relationships/image" Target="../media/image39.w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40.wmf"/><Relationship Id="rId7" Type="http://schemas.openxmlformats.org/officeDocument/2006/relationships/image" Target="../media/image67.png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7.xml"/><Relationship Id="rId6" Type="http://schemas.openxmlformats.org/officeDocument/2006/relationships/customXml" Target="../ink/ink12.xml"/><Relationship Id="rId5" Type="http://schemas.openxmlformats.org/officeDocument/2006/relationships/image" Target="../media/image41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2" Type="http://schemas.openxmlformats.org/officeDocument/2006/relationships/customXml" Target="../ink/ink1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42.png"/><Relationship Id="rId4" Type="http://schemas.openxmlformats.org/officeDocument/2006/relationships/image" Target="../media/image77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44.wmf"/><Relationship Id="rId4" Type="http://schemas.openxmlformats.org/officeDocument/2006/relationships/oleObject" Target="../embeddings/oleObject26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wmf"/><Relationship Id="rId3" Type="http://schemas.openxmlformats.org/officeDocument/2006/relationships/image" Target="../media/image5.png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50.w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11" Type="http://schemas.openxmlformats.org/officeDocument/2006/relationships/oleObject" Target="../embeddings/oleObject30.bin"/><Relationship Id="rId5" Type="http://schemas.openxmlformats.org/officeDocument/2006/relationships/image" Target="../media/image46.wmf"/><Relationship Id="rId10" Type="http://schemas.openxmlformats.org/officeDocument/2006/relationships/image" Target="../media/image49.wmf"/><Relationship Id="rId4" Type="http://schemas.openxmlformats.org/officeDocument/2006/relationships/oleObject" Target="../embeddings/oleObject27.bin"/><Relationship Id="rId9" Type="http://schemas.openxmlformats.org/officeDocument/2006/relationships/oleObject" Target="../embeddings/oleObject29.bin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51.wmf"/><Relationship Id="rId7" Type="http://schemas.openxmlformats.org/officeDocument/2006/relationships/image" Target="../media/image5.png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5" Type="http://schemas.openxmlformats.org/officeDocument/2006/relationships/image" Target="../media/image52.wmf"/><Relationship Id="rId10" Type="http://schemas.openxmlformats.org/officeDocument/2006/relationships/image" Target="../media/image53.wmf"/><Relationship Id="rId4" Type="http://schemas.openxmlformats.org/officeDocument/2006/relationships/oleObject" Target="../embeddings/oleObject32.bin"/><Relationship Id="rId9" Type="http://schemas.openxmlformats.org/officeDocument/2006/relationships/oleObject" Target="../embeddings/oleObject3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28F0CD7E-66A8-4FF3-FD4F-4296A7C493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17524" y="381000"/>
            <a:ext cx="8397875" cy="10668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Design Rules for Axial Flow Compressors &amp; Gas Turbines</a:t>
            </a:r>
          </a:p>
        </p:txBody>
      </p:sp>
      <p:sp>
        <p:nvSpPr>
          <p:cNvPr id="4099" name="Text Box 4">
            <a:extLst>
              <a:ext uri="{FF2B5EF4-FFF2-40B4-BE49-F238E27FC236}">
                <a16:creationId xmlns:a16="http://schemas.microsoft.com/office/drawing/2014/main" id="{0EA95265-078F-C6A8-36B2-6E12DBDCB2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b="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79C05EC-9C7E-DD79-E64F-E61649513F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5181600"/>
            <a:ext cx="809307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0070C0"/>
                </a:solidFill>
                <a:latin typeface="Vladimir Script" panose="03050402040407070305" pitchFamily="66" charset="0"/>
              </a:rPr>
              <a:t>Ideal Gas Machines …..</a:t>
            </a:r>
          </a:p>
        </p:txBody>
      </p:sp>
      <p:grpSp>
        <p:nvGrpSpPr>
          <p:cNvPr id="4101" name="Group 8">
            <a:extLst>
              <a:ext uri="{FF2B5EF4-FFF2-40B4-BE49-F238E27FC236}">
                <a16:creationId xmlns:a16="http://schemas.microsoft.com/office/drawing/2014/main" id="{19D68488-3A57-4BB2-7EAB-521C3EB8EC32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4" name="Group 9">
              <a:extLst>
                <a:ext uri="{FF2B5EF4-FFF2-40B4-BE49-F238E27FC236}">
                  <a16:creationId xmlns:a16="http://schemas.microsoft.com/office/drawing/2014/main" id="{4027F08C-B8E9-31C4-6FB5-9B77A0E995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4" name="Rectangle 10">
                <a:extLst>
                  <a:ext uri="{FF2B5EF4-FFF2-40B4-BE49-F238E27FC236}">
                    <a16:creationId xmlns:a16="http://schemas.microsoft.com/office/drawing/2014/main" id="{CFB5DC39-A88E-3F8B-12B2-E53B9C249E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5" name="Rectangle 11">
                <a:extLst>
                  <a:ext uri="{FF2B5EF4-FFF2-40B4-BE49-F238E27FC236}">
                    <a16:creationId xmlns:a16="http://schemas.microsoft.com/office/drawing/2014/main" id="{6E9ECF9F-E5A4-1600-B8DD-ABC948E446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5" name="Group 12">
              <a:extLst>
                <a:ext uri="{FF2B5EF4-FFF2-40B4-BE49-F238E27FC236}">
                  <a16:creationId xmlns:a16="http://schemas.microsoft.com/office/drawing/2014/main" id="{DB4861E4-6977-5709-B637-FE4431B1325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2" name="Rectangle 13">
                <a:extLst>
                  <a:ext uri="{FF2B5EF4-FFF2-40B4-BE49-F238E27FC236}">
                    <a16:creationId xmlns:a16="http://schemas.microsoft.com/office/drawing/2014/main" id="{D0F43F67-C615-28D8-44A9-FEB1F90E427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3" name="Rectangle 14">
                <a:extLst>
                  <a:ext uri="{FF2B5EF4-FFF2-40B4-BE49-F238E27FC236}">
                    <a16:creationId xmlns:a16="http://schemas.microsoft.com/office/drawing/2014/main" id="{5EC673DD-9B81-9914-6D0E-F463EAFDA46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6" name="Group 15">
              <a:extLst>
                <a:ext uri="{FF2B5EF4-FFF2-40B4-BE49-F238E27FC236}">
                  <a16:creationId xmlns:a16="http://schemas.microsoft.com/office/drawing/2014/main" id="{FF0684A6-4C7F-5FAD-7283-1BFEA7A302C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10" name="Rectangle 16">
                <a:extLst>
                  <a:ext uri="{FF2B5EF4-FFF2-40B4-BE49-F238E27FC236}">
                    <a16:creationId xmlns:a16="http://schemas.microsoft.com/office/drawing/2014/main" id="{023792F3-E90A-CD0D-31AA-115AA8DCB5D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11" name="Rectangle 17">
                <a:extLst>
                  <a:ext uri="{FF2B5EF4-FFF2-40B4-BE49-F238E27FC236}">
                    <a16:creationId xmlns:a16="http://schemas.microsoft.com/office/drawing/2014/main" id="{013415AB-7097-42A0-DB1F-5BFEA4FCA86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  <p:grpSp>
          <p:nvGrpSpPr>
            <p:cNvPr id="4107" name="Group 18">
              <a:extLst>
                <a:ext uri="{FF2B5EF4-FFF2-40B4-BE49-F238E27FC236}">
                  <a16:creationId xmlns:a16="http://schemas.microsoft.com/office/drawing/2014/main" id="{CB059C22-623C-2F99-9E33-E07C167450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8" name="Rectangle 19">
                <a:extLst>
                  <a:ext uri="{FF2B5EF4-FFF2-40B4-BE49-F238E27FC236}">
                    <a16:creationId xmlns:a16="http://schemas.microsoft.com/office/drawing/2014/main" id="{85E8CD79-8A29-EE03-C524-12A47D33D9F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  <p:sp>
            <p:nvSpPr>
              <p:cNvPr id="4109" name="Rectangle 20">
                <a:extLst>
                  <a:ext uri="{FF2B5EF4-FFF2-40B4-BE49-F238E27FC236}">
                    <a16:creationId xmlns:a16="http://schemas.microsoft.com/office/drawing/2014/main" id="{790590BC-8589-81A9-488A-4D8EFC827A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IN" altLang="en-US" sz="2400"/>
              </a:p>
            </p:txBody>
          </p:sp>
        </p:grpSp>
      </p:grpSp>
      <p:sp>
        <p:nvSpPr>
          <p:cNvPr id="21" name="Rectangle 10">
            <a:extLst>
              <a:ext uri="{FF2B5EF4-FFF2-40B4-BE49-F238E27FC236}">
                <a16:creationId xmlns:a16="http://schemas.microsoft.com/office/drawing/2014/main" id="{78F51DB2-ECEC-75B2-0081-819C57FBA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6654" y="3399989"/>
            <a:ext cx="6400800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endParaRPr lang="en-US" sz="1600" i="1" kern="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kern="0" dirty="0">
                <a:latin typeface="Script MT Bold" pitchFamily="66" charset="0"/>
              </a:rPr>
              <a:t>P M V </a:t>
            </a:r>
            <a:r>
              <a:rPr lang="en-US" sz="1600" kern="0" dirty="0" err="1">
                <a:latin typeface="Script MT Bold" pitchFamily="66" charset="0"/>
              </a:rPr>
              <a:t>Subbarao</a:t>
            </a:r>
            <a:endParaRPr lang="en-US" sz="1600" kern="0" dirty="0">
              <a:latin typeface="Script MT Bold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Head &amp; 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Mechanical Engineering Department</a:t>
            </a:r>
          </a:p>
        </p:txBody>
      </p: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99C916DB-F1D8-6E42-13CA-78CBDA4413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7668" y="1894691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 prstMaterial="metal"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422" name="Picture 6">
            <a:extLst>
              <a:ext uri="{FF2B5EF4-FFF2-40B4-BE49-F238E27FC236}">
                <a16:creationId xmlns:a16="http://schemas.microsoft.com/office/drawing/2014/main" id="{0710D4D6-13CD-A5EA-20CE-CF9C8C7D26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51703"/>
            <a:ext cx="8906338" cy="3096344"/>
          </a:xfrm>
          <a:prstGeom prst="rect">
            <a:avLst/>
          </a:prstGeom>
          <a:noFill/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2056" name="Title 2">
            <a:extLst>
              <a:ext uri="{FF2B5EF4-FFF2-40B4-BE49-F238E27FC236}">
                <a16:creationId xmlns:a16="http://schemas.microsoft.com/office/drawing/2014/main" id="{258C7F40-E05E-CB31-FF19-2AC3F69A6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409" y="155486"/>
            <a:ext cx="5183188" cy="1143000"/>
          </a:xfrm>
        </p:spPr>
        <p:txBody>
          <a:bodyPr/>
          <a:lstStyle/>
          <a:p>
            <a:r>
              <a:rPr lang="en-IN" altLang="en-US" sz="2800" dirty="0"/>
              <a:t>Compressor – Turbine Monoblock Rotor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0" name="Ink 20">
                <a:extLst>
                  <a:ext uri="{FF2B5EF4-FFF2-40B4-BE49-F238E27FC236}">
                    <a16:creationId xmlns:a16="http://schemas.microsoft.com/office/drawing/2014/main" id="{0BCBE679-9CBD-EB68-7A37-B3758F7CD4E6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805488" y="1938338"/>
              <a:ext cx="180975" cy="227012"/>
            </p14:xfrm>
          </p:contentPart>
        </mc:Choice>
        <mc:Fallback xmlns="">
          <p:pic>
            <p:nvPicPr>
              <p:cNvPr id="2050" name="Ink 20">
                <a:extLst>
                  <a:ext uri="{FF2B5EF4-FFF2-40B4-BE49-F238E27FC236}">
                    <a16:creationId xmlns:a16="http://schemas.microsoft.com/office/drawing/2014/main" id="{0BCBE679-9CBD-EB68-7A37-B3758F7CD4E6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796001" y="1928984"/>
                <a:ext cx="199948" cy="24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54" name="Ink 24">
                <a:extLst>
                  <a:ext uri="{FF2B5EF4-FFF2-40B4-BE49-F238E27FC236}">
                    <a16:creationId xmlns:a16="http://schemas.microsoft.com/office/drawing/2014/main" id="{E7A7BB0E-EF14-ECCA-F9FA-3E3D3EB74CA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667250" y="5940425"/>
              <a:ext cx="1588" cy="1588"/>
            </p14:xfrm>
          </p:contentPart>
        </mc:Choice>
        <mc:Fallback xmlns="">
          <p:pic>
            <p:nvPicPr>
              <p:cNvPr id="2054" name="Ink 24">
                <a:extLst>
                  <a:ext uri="{FF2B5EF4-FFF2-40B4-BE49-F238E27FC236}">
                    <a16:creationId xmlns:a16="http://schemas.microsoft.com/office/drawing/2014/main" id="{E7A7BB0E-EF14-ECCA-F9FA-3E3D3EB74CA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625962" y="5899137"/>
                <a:ext cx="84164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BDC7AB20-A658-2866-949E-9EBE7561FA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8000"/>
                    </a14:imgEffect>
                    <a14:imgEffect>
                      <a14:brightnessContrast bright="3000" contrast="4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1215223"/>
            <a:ext cx="8701086" cy="397764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C9350BD-FA17-4269-C261-AE94307C673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A81BF708-B801-8F14-3F5C-1EA7D36A4E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447D4151-C7A9-E9BB-AAF6-89F8DA8BE7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9AA8624D-20DE-1124-9061-FD4430014D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ED23450B-AF04-2562-DBA3-BE4197DBCF6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A428723D-4267-5895-8FF6-65A9647476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CAE6CBDF-5741-5690-365D-9128009E96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6EDAACC6-6EBB-5ADD-972E-7D689B10BD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DDD06288-ACDB-D40B-73F7-BC4273D870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25837511-F175-5495-82F1-42800D5B99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C70B5039-EBFE-8B90-3A01-8BC8B495D9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AEC1CAF7-E1B7-A2B4-A792-2CF72492ED2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3B405E83-3C99-57AB-A589-1B5E6880A9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72963F96-BCF6-A137-B38B-70E876966C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1EA7287A-9FF3-8A08-6982-EE5A7CC670F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942A742A-3095-41B4-6203-9A41D7DA00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6AD5251E-12BE-A8D5-730F-119BC4362F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B0E9986-D6DC-0D66-8490-B547B78A77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484CD27-0458-E07C-80F5-19C3EFFF4F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B90C22-8A01-8236-1F20-144EBD04C9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D5497688-C210-4A7E-E6A4-155E1C974C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846229"/>
            <a:ext cx="3658111" cy="2848373"/>
          </a:xfrm>
          <a:prstGeom prst="rect">
            <a:avLst/>
          </a:prstGeom>
          <a:scene3d>
            <a:camera prst="orthographicFront">
              <a:rot lat="0" lon="0" rev="16200000"/>
            </a:camera>
            <a:lightRig rig="threePt" dir="t"/>
          </a:scene3d>
        </p:spPr>
      </p:pic>
      <p:sp>
        <p:nvSpPr>
          <p:cNvPr id="13321" name="Text Box 2">
            <a:extLst>
              <a:ext uri="{FF2B5EF4-FFF2-40B4-BE49-F238E27FC236}">
                <a16:creationId xmlns:a16="http://schemas.microsoft.com/office/drawing/2014/main" id="{CF647538-58E2-A9A7-2655-55EEE0CA17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2143" y="356612"/>
            <a:ext cx="556254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0" dirty="0">
                <a:cs typeface="Arial" panose="020B0604020202020204" pitchFamily="34" charset="0"/>
              </a:rPr>
              <a:t>Blade Speed vs Flow Velocity</a:t>
            </a:r>
          </a:p>
        </p:txBody>
      </p:sp>
      <p:sp>
        <p:nvSpPr>
          <p:cNvPr id="129029" name="Freeform 5">
            <a:extLst>
              <a:ext uri="{FF2B5EF4-FFF2-40B4-BE49-F238E27FC236}">
                <a16:creationId xmlns:a16="http://schemas.microsoft.com/office/drawing/2014/main" id="{32609F26-F14F-7AC0-4506-81D4AC85A71B}"/>
              </a:ext>
            </a:extLst>
          </p:cNvPr>
          <p:cNvSpPr>
            <a:spLocks/>
          </p:cNvSpPr>
          <p:nvPr/>
        </p:nvSpPr>
        <p:spPr bwMode="auto">
          <a:xfrm rot="5233752">
            <a:off x="1654758" y="2977263"/>
            <a:ext cx="1219200" cy="1905000"/>
          </a:xfrm>
          <a:custGeom>
            <a:avLst/>
            <a:gdLst>
              <a:gd name="T0" fmla="*/ 0 w 768"/>
              <a:gd name="T1" fmla="*/ 2147483647 h 1200"/>
              <a:gd name="T2" fmla="*/ 2147483647 w 768"/>
              <a:gd name="T3" fmla="*/ 2147483647 h 1200"/>
              <a:gd name="T4" fmla="*/ 2147483647 w 768"/>
              <a:gd name="T5" fmla="*/ 2147483647 h 1200"/>
              <a:gd name="T6" fmla="*/ 2147483647 w 768"/>
              <a:gd name="T7" fmla="*/ 2147483647 h 1200"/>
              <a:gd name="T8" fmla="*/ 2147483647 w 768"/>
              <a:gd name="T9" fmla="*/ 2147483647 h 1200"/>
              <a:gd name="T10" fmla="*/ 2147483647 w 768"/>
              <a:gd name="T11" fmla="*/ 2147483647 h 1200"/>
              <a:gd name="T12" fmla="*/ 2147483647 w 768"/>
              <a:gd name="T13" fmla="*/ 0 h 12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68"/>
              <a:gd name="T22" fmla="*/ 0 h 1200"/>
              <a:gd name="T23" fmla="*/ 768 w 768"/>
              <a:gd name="T24" fmla="*/ 1200 h 12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68" h="1200">
                <a:moveTo>
                  <a:pt x="0" y="1200"/>
                </a:moveTo>
                <a:cubicBezTo>
                  <a:pt x="32" y="1064"/>
                  <a:pt x="64" y="928"/>
                  <a:pt x="96" y="816"/>
                </a:cubicBezTo>
                <a:cubicBezTo>
                  <a:pt x="128" y="704"/>
                  <a:pt x="152" y="608"/>
                  <a:pt x="192" y="528"/>
                </a:cubicBezTo>
                <a:cubicBezTo>
                  <a:pt x="232" y="448"/>
                  <a:pt x="280" y="400"/>
                  <a:pt x="336" y="336"/>
                </a:cubicBezTo>
                <a:cubicBezTo>
                  <a:pt x="392" y="272"/>
                  <a:pt x="472" y="192"/>
                  <a:pt x="528" y="144"/>
                </a:cubicBezTo>
                <a:cubicBezTo>
                  <a:pt x="584" y="96"/>
                  <a:pt x="632" y="72"/>
                  <a:pt x="672" y="48"/>
                </a:cubicBezTo>
                <a:cubicBezTo>
                  <a:pt x="712" y="24"/>
                  <a:pt x="752" y="8"/>
                  <a:pt x="768" y="0"/>
                </a:cubicBezTo>
              </a:path>
            </a:pathLst>
          </a:custGeom>
          <a:noFill/>
          <a:ln w="571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030" name="Freeform 6">
            <a:extLst>
              <a:ext uri="{FF2B5EF4-FFF2-40B4-BE49-F238E27FC236}">
                <a16:creationId xmlns:a16="http://schemas.microsoft.com/office/drawing/2014/main" id="{FF9ABCAD-603F-0F70-3315-9CAE81BAB2D0}"/>
              </a:ext>
            </a:extLst>
          </p:cNvPr>
          <p:cNvSpPr>
            <a:spLocks/>
          </p:cNvSpPr>
          <p:nvPr/>
        </p:nvSpPr>
        <p:spPr bwMode="auto">
          <a:xfrm rot="5400000">
            <a:off x="1752856" y="1517816"/>
            <a:ext cx="1066800" cy="1828800"/>
          </a:xfrm>
          <a:custGeom>
            <a:avLst/>
            <a:gdLst>
              <a:gd name="T0" fmla="*/ 0 w 672"/>
              <a:gd name="T1" fmla="*/ 2147483647 h 1152"/>
              <a:gd name="T2" fmla="*/ 2147483647 w 672"/>
              <a:gd name="T3" fmla="*/ 2147483647 h 1152"/>
              <a:gd name="T4" fmla="*/ 2147483647 w 672"/>
              <a:gd name="T5" fmla="*/ 2147483647 h 1152"/>
              <a:gd name="T6" fmla="*/ 2147483647 w 672"/>
              <a:gd name="T7" fmla="*/ 2147483647 h 1152"/>
              <a:gd name="T8" fmla="*/ 2147483647 w 672"/>
              <a:gd name="T9" fmla="*/ 2147483647 h 1152"/>
              <a:gd name="T10" fmla="*/ 2147483647 w 672"/>
              <a:gd name="T11" fmla="*/ 0 h 11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72"/>
              <a:gd name="T19" fmla="*/ 0 h 1152"/>
              <a:gd name="T20" fmla="*/ 672 w 672"/>
              <a:gd name="T21" fmla="*/ 1152 h 115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72" h="1152">
                <a:moveTo>
                  <a:pt x="0" y="1152"/>
                </a:moveTo>
                <a:cubicBezTo>
                  <a:pt x="28" y="1056"/>
                  <a:pt x="56" y="960"/>
                  <a:pt x="96" y="864"/>
                </a:cubicBezTo>
                <a:cubicBezTo>
                  <a:pt x="136" y="768"/>
                  <a:pt x="192" y="664"/>
                  <a:pt x="240" y="576"/>
                </a:cubicBezTo>
                <a:cubicBezTo>
                  <a:pt x="288" y="488"/>
                  <a:pt x="336" y="408"/>
                  <a:pt x="384" y="336"/>
                </a:cubicBezTo>
                <a:cubicBezTo>
                  <a:pt x="432" y="264"/>
                  <a:pt x="480" y="200"/>
                  <a:pt x="528" y="144"/>
                </a:cubicBezTo>
                <a:cubicBezTo>
                  <a:pt x="576" y="88"/>
                  <a:pt x="624" y="44"/>
                  <a:pt x="672" y="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031" name="Freeform 7">
            <a:extLst>
              <a:ext uri="{FF2B5EF4-FFF2-40B4-BE49-F238E27FC236}">
                <a16:creationId xmlns:a16="http://schemas.microsoft.com/office/drawing/2014/main" id="{051D7300-05A9-4D7E-0FAB-43848D9FE27E}"/>
              </a:ext>
            </a:extLst>
          </p:cNvPr>
          <p:cNvSpPr>
            <a:spLocks/>
          </p:cNvSpPr>
          <p:nvPr/>
        </p:nvSpPr>
        <p:spPr bwMode="auto">
          <a:xfrm rot="4775516">
            <a:off x="1626359" y="2095445"/>
            <a:ext cx="1219200" cy="2209800"/>
          </a:xfrm>
          <a:custGeom>
            <a:avLst/>
            <a:gdLst>
              <a:gd name="T0" fmla="*/ 0 w 768"/>
              <a:gd name="T1" fmla="*/ 2147483647 h 1392"/>
              <a:gd name="T2" fmla="*/ 2147483647 w 768"/>
              <a:gd name="T3" fmla="*/ 2147483647 h 1392"/>
              <a:gd name="T4" fmla="*/ 2147483647 w 768"/>
              <a:gd name="T5" fmla="*/ 2147483647 h 1392"/>
              <a:gd name="T6" fmla="*/ 2147483647 w 768"/>
              <a:gd name="T7" fmla="*/ 2147483647 h 1392"/>
              <a:gd name="T8" fmla="*/ 2147483647 w 768"/>
              <a:gd name="T9" fmla="*/ 0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392"/>
              <a:gd name="T17" fmla="*/ 768 w 76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392">
                <a:moveTo>
                  <a:pt x="0" y="1392"/>
                </a:moveTo>
                <a:cubicBezTo>
                  <a:pt x="20" y="1336"/>
                  <a:pt x="40" y="1280"/>
                  <a:pt x="96" y="1152"/>
                </a:cubicBezTo>
                <a:cubicBezTo>
                  <a:pt x="152" y="1024"/>
                  <a:pt x="256" y="776"/>
                  <a:pt x="336" y="624"/>
                </a:cubicBezTo>
                <a:cubicBezTo>
                  <a:pt x="416" y="472"/>
                  <a:pt x="504" y="344"/>
                  <a:pt x="576" y="240"/>
                </a:cubicBezTo>
                <a:cubicBezTo>
                  <a:pt x="648" y="136"/>
                  <a:pt x="708" y="68"/>
                  <a:pt x="768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scene3d>
            <a:camera prst="orthographicFront">
              <a:rot lat="0" lon="0" rev="0"/>
            </a:camera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3319" name="Ink 13">
                <a:extLst>
                  <a:ext uri="{FF2B5EF4-FFF2-40B4-BE49-F238E27FC236}">
                    <a16:creationId xmlns:a16="http://schemas.microsoft.com/office/drawing/2014/main" id="{F0E91FA1-6E23-607C-D241-C207E507056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4184906" y="5426241"/>
              <a:ext cx="1588" cy="1588"/>
            </p14:xfrm>
          </p:contentPart>
        </mc:Choice>
        <mc:Fallback xmlns="">
          <p:pic>
            <p:nvPicPr>
              <p:cNvPr id="13319" name="Ink 13">
                <a:extLst>
                  <a:ext uri="{FF2B5EF4-FFF2-40B4-BE49-F238E27FC236}">
                    <a16:creationId xmlns:a16="http://schemas.microsoft.com/office/drawing/2014/main" id="{F0E91FA1-6E23-607C-D241-C207E507056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43618" y="5384953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EC446B3E-2D66-2551-55DD-98B6D882CEE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A7745DBC-6C29-D620-9198-6D9B2DB7C0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1A0E25B1-D0BD-6B59-40C6-2BC3723AEE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BC9254F-16C2-8797-042C-BF3A0AEA256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D91F6C29-4AA3-5545-693C-D0F2B56789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617E9E3A-2D32-77A8-3294-64F0C7BB289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4F890B2E-E825-841F-A70A-C5C6759BA2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C4D98FF5-3EE0-76D4-20A8-A2237027BA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2E85899A-BA35-2618-E105-D4B5B09813D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C22A718-84B6-C0FE-08D6-E8739C93AD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43137846-9AC7-FA5C-94D2-C8D4EC55DA3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3B09A302-DDA8-6DF0-3282-9DA15056FE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4D64BA8-3F02-DCE4-4E98-0105C972968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5D44D07-1D33-8F46-083A-7660199FC3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A3B1C019-54BA-897D-CC99-3C85844A0BF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BC7A4769-418A-C2AA-7B90-A0D72CCBC1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6F8D457-0962-1550-3602-ADAB52306A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21BBBB2-98E1-B19A-CFA4-77302095F7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7AD52A4-82AF-3DD8-782B-AB2453186B2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pic>
        <p:nvPicPr>
          <p:cNvPr id="24" name="Picture 2">
            <a:extLst>
              <a:ext uri="{FF2B5EF4-FFF2-40B4-BE49-F238E27FC236}">
                <a16:creationId xmlns:a16="http://schemas.microsoft.com/office/drawing/2014/main" id="{56BF906D-A4E1-EF0C-4413-ACEBF2FB80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018" y="4449195"/>
            <a:ext cx="2581275" cy="2152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6753409-03A9-A128-445F-D9FEC7ABA188}"/>
              </a:ext>
            </a:extLst>
          </p:cNvPr>
          <p:cNvSpPr txBox="1"/>
          <p:nvPr/>
        </p:nvSpPr>
        <p:spPr>
          <a:xfrm flipH="1">
            <a:off x="2292560" y="1615554"/>
            <a:ext cx="575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U</a:t>
            </a:r>
            <a:r>
              <a:rPr lang="en-US" i="1" baseline="-25000" dirty="0"/>
              <a:t>b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705BED6-FF37-F6EB-0920-6AF5C80ACDC0}"/>
              </a:ext>
            </a:extLst>
          </p:cNvPr>
          <p:cNvCxnSpPr>
            <a:cxnSpLocks/>
          </p:cNvCxnSpPr>
          <p:nvPr/>
        </p:nvCxnSpPr>
        <p:spPr>
          <a:xfrm flipV="1">
            <a:off x="2144096" y="1211913"/>
            <a:ext cx="0" cy="3482689"/>
          </a:xfrm>
          <a:prstGeom prst="straightConnector1">
            <a:avLst/>
          </a:prstGeom>
          <a:ln w="539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DD7E8CCC-0D80-A836-D5A0-7662D17BF834}"/>
                  </a:ext>
                </a:extLst>
              </p14:cNvPr>
              <p14:cNvContentPartPr/>
              <p14:nvPr/>
            </p14:nvContentPartPr>
            <p14:xfrm>
              <a:off x="928080" y="3495960"/>
              <a:ext cx="7292160" cy="33282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DD7E8CCC-0D80-A836-D5A0-7662D17BF834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8720" y="3486600"/>
                <a:ext cx="7310880" cy="3346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14183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3">
            <a:extLst>
              <a:ext uri="{FF2B5EF4-FFF2-40B4-BE49-F238E27FC236}">
                <a16:creationId xmlns:a16="http://schemas.microsoft.com/office/drawing/2014/main" id="{0EB4AD4A-B76C-A137-DEE4-93503D4D1E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3000" y="1676400"/>
            <a:ext cx="33639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sz="2400" b="1">
                <a:cs typeface="Arial" panose="020B0604020202020204" pitchFamily="34" charset="0"/>
              </a:rPr>
              <a:t>Stage load coefficient</a:t>
            </a:r>
            <a:endParaRPr lang="en-IN" altLang="en-US" sz="2400">
              <a:cs typeface="Arial" panose="020B0604020202020204" pitchFamily="34" charset="0"/>
            </a:endParaRPr>
          </a:p>
        </p:txBody>
      </p:sp>
      <p:graphicFrame>
        <p:nvGraphicFramePr>
          <p:cNvPr id="2050" name="Object 2">
            <a:extLst>
              <a:ext uri="{FF2B5EF4-FFF2-40B4-BE49-F238E27FC236}">
                <a16:creationId xmlns:a16="http://schemas.microsoft.com/office/drawing/2014/main" id="{5DDC5749-E96C-3933-74C9-7BA13593B3B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81663" y="1524000"/>
          <a:ext cx="1279525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7960" imgH="393480" progId="Equation.3">
                  <p:embed/>
                </p:oleObj>
              </mc:Choice>
              <mc:Fallback>
                <p:oleObj name="Equation" r:id="rId2" imgW="507960" imgH="393480" progId="Equation.3">
                  <p:embed/>
                  <p:pic>
                    <p:nvPicPr>
                      <p:cNvPr id="2050" name="Object 2">
                        <a:extLst>
                          <a:ext uri="{FF2B5EF4-FFF2-40B4-BE49-F238E27FC236}">
                            <a16:creationId xmlns:a16="http://schemas.microsoft.com/office/drawing/2014/main" id="{5DDC5749-E96C-3933-74C9-7BA13593B3B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81663" y="1524000"/>
                        <a:ext cx="1279525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4" name="Rectangle 5">
            <a:extLst>
              <a:ext uri="{FF2B5EF4-FFF2-40B4-BE49-F238E27FC236}">
                <a16:creationId xmlns:a16="http://schemas.microsoft.com/office/drawing/2014/main" id="{C0CADBA7-277C-2F60-E6EA-5C9B256C8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350" y="3119438"/>
            <a:ext cx="33464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sz="2400" b="1">
                <a:cs typeface="Arial" panose="020B0604020202020204" pitchFamily="34" charset="0"/>
              </a:rPr>
              <a:t>Stage flow coefficient</a:t>
            </a:r>
            <a:endParaRPr lang="en-IN" altLang="en-US" sz="2400">
              <a:cs typeface="Arial" panose="020B0604020202020204" pitchFamily="34" charset="0"/>
            </a:endParaRPr>
          </a:p>
        </p:txBody>
      </p:sp>
      <p:graphicFrame>
        <p:nvGraphicFramePr>
          <p:cNvPr id="2051" name="Object 3">
            <a:extLst>
              <a:ext uri="{FF2B5EF4-FFF2-40B4-BE49-F238E27FC236}">
                <a16:creationId xmlns:a16="http://schemas.microsoft.com/office/drawing/2014/main" id="{BD9779D0-2E72-D932-D7F5-D8919490C9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30738" y="2971800"/>
          <a:ext cx="1271587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57200" imgH="393480" progId="Equation.3">
                  <p:embed/>
                </p:oleObj>
              </mc:Choice>
              <mc:Fallback>
                <p:oleObj name="Equation" r:id="rId4" imgW="457200" imgH="393480" progId="Equation.3">
                  <p:embed/>
                  <p:pic>
                    <p:nvPicPr>
                      <p:cNvPr id="2051" name="Object 3">
                        <a:extLst>
                          <a:ext uri="{FF2B5EF4-FFF2-40B4-BE49-F238E27FC236}">
                            <a16:creationId xmlns:a16="http://schemas.microsoft.com/office/drawing/2014/main" id="{BD9779D0-2E72-D932-D7F5-D8919490C9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30738" y="2971800"/>
                        <a:ext cx="1271587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55" name="Rectangle 7">
            <a:extLst>
              <a:ext uri="{FF2B5EF4-FFF2-40B4-BE49-F238E27FC236}">
                <a16:creationId xmlns:a16="http://schemas.microsoft.com/office/drawing/2014/main" id="{7D2F0F3D-676E-5539-6983-A334C0641B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75" y="4419600"/>
            <a:ext cx="2305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IN" altLang="en-US" sz="2400" b="1">
                <a:cs typeface="Arial" panose="020B0604020202020204" pitchFamily="34" charset="0"/>
              </a:rPr>
              <a:t>Stage reaction</a:t>
            </a:r>
            <a:endParaRPr lang="en-IN" altLang="en-US" sz="2400">
              <a:cs typeface="Arial" panose="020B0604020202020204" pitchFamily="34" charset="0"/>
            </a:endParaRPr>
          </a:p>
        </p:txBody>
      </p:sp>
      <p:graphicFrame>
        <p:nvGraphicFramePr>
          <p:cNvPr id="2052" name="Object 4">
            <a:extLst>
              <a:ext uri="{FF2B5EF4-FFF2-40B4-BE49-F238E27FC236}">
                <a16:creationId xmlns:a16="http://schemas.microsoft.com/office/drawing/2014/main" id="{18C61843-758B-43DA-59E8-97B8A1A4BD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76663" y="4191000"/>
          <a:ext cx="2138362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50680" imgH="431640" progId="Equation.3">
                  <p:embed/>
                </p:oleObj>
              </mc:Choice>
              <mc:Fallback>
                <p:oleObj name="Equation" r:id="rId6" imgW="850680" imgH="431640" progId="Equation.3">
                  <p:embed/>
                  <p:pic>
                    <p:nvPicPr>
                      <p:cNvPr id="2052" name="Object 4">
                        <a:extLst>
                          <a:ext uri="{FF2B5EF4-FFF2-40B4-BE49-F238E27FC236}">
                            <a16:creationId xmlns:a16="http://schemas.microsoft.com/office/drawing/2014/main" id="{18C61843-758B-43DA-59E8-97B8A1A4BD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6663" y="4191000"/>
                        <a:ext cx="2138362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7" name="Title 7">
            <a:extLst>
              <a:ext uri="{FF2B5EF4-FFF2-40B4-BE49-F238E27FC236}">
                <a16:creationId xmlns:a16="http://schemas.microsoft.com/office/drawing/2014/main" id="{3C9D134B-A7C7-2AE6-E157-038E52844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9644" y="87131"/>
            <a:ext cx="7772400" cy="1143000"/>
          </a:xfrm>
        </p:spPr>
        <p:txBody>
          <a:bodyPr/>
          <a:lstStyle/>
          <a:p>
            <a:r>
              <a:rPr lang="en-US" altLang="en-US" sz="2800" dirty="0"/>
              <a:t>Selection of Global Stage Variables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7173" name="Ink 10">
                <a:extLst>
                  <a:ext uri="{FF2B5EF4-FFF2-40B4-BE49-F238E27FC236}">
                    <a16:creationId xmlns:a16="http://schemas.microsoft.com/office/drawing/2014/main" id="{4F066667-E0F8-53EB-694F-9AECB0297DD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408863" y="3465513"/>
              <a:ext cx="3175" cy="20637"/>
            </p14:xfrm>
          </p:contentPart>
        </mc:Choice>
        <mc:Fallback xmlns="">
          <p:pic>
            <p:nvPicPr>
              <p:cNvPr id="7173" name="Ink 10">
                <a:extLst>
                  <a:ext uri="{FF2B5EF4-FFF2-40B4-BE49-F238E27FC236}">
                    <a16:creationId xmlns:a16="http://schemas.microsoft.com/office/drawing/2014/main" id="{4F066667-E0F8-53EB-694F-9AECB0297DD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401984" y="3456100"/>
                <a:ext cx="16933" cy="39464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21014658-94D6-C09F-DD10-C79EC4DB457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686FECF6-4785-BB5C-305B-5EFE568C637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6316284-8C5A-82D0-309F-2853ED92905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BF30E92-DEC5-9976-98D7-9659D676121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F571C47-7E4F-0561-8178-423405E61C6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06D2D008-F31D-6858-61A8-BCE8D269CB4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E7AE69DA-0322-2A5C-8D02-87F048B77CE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70C81F61-FA0B-487D-6C85-586C10BCA97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F1DE41B7-4708-831B-186C-8FDF04E1F9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4DC8925-C59F-3E28-C29E-07D4755828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16A49FEA-BCD2-3775-9960-6A12BECA55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1AA8B477-00D3-D58A-4366-BCB0EA171F1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4C4D233-7F4C-7848-E236-433CCE1A07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9AA43DE-A772-D21B-04E9-DECF37D71B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A274D2C-01C8-8E5C-6F88-F91F4861B3E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0628472-F257-6518-6494-F71696E9C1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031EEF0-9B78-39BC-6DB4-1A2087B9F5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82D75A0-11AA-97B3-5D42-E45032E052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5D1CFD2-187B-3966-2086-3FA1438A27A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3" grpId="0"/>
      <p:bldP spid="2054" grpId="0"/>
      <p:bldP spid="205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7" name="Title 1">
            <a:extLst>
              <a:ext uri="{FF2B5EF4-FFF2-40B4-BE49-F238E27FC236}">
                <a16:creationId xmlns:a16="http://schemas.microsoft.com/office/drawing/2014/main" id="{FFCF1912-F94C-AD19-1F4A-70F5FD5AE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4247" y="38100"/>
            <a:ext cx="5959475" cy="1143000"/>
          </a:xfrm>
        </p:spPr>
        <p:txBody>
          <a:bodyPr/>
          <a:lstStyle/>
          <a:p>
            <a:pPr eaLnBrk="1" hangingPunct="1"/>
            <a:r>
              <a:rPr lang="en-IN" altLang="en-US" sz="2800" b="1" dirty="0">
                <a:solidFill>
                  <a:schemeClr val="accent2"/>
                </a:solidFill>
              </a:rPr>
              <a:t>The stage load distribution throughout the compressor</a:t>
            </a:r>
          </a:p>
        </p:txBody>
      </p:sp>
      <p:pic>
        <p:nvPicPr>
          <p:cNvPr id="8198" name="Picture 2">
            <a:extLst>
              <a:ext uri="{FF2B5EF4-FFF2-40B4-BE49-F238E27FC236}">
                <a16:creationId xmlns:a16="http://schemas.microsoft.com/office/drawing/2014/main" id="{F758C771-0AD2-9E1B-30F1-CF3567D0FA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7315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03BD209-6372-0722-3F21-3D79D765E60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C9CC12C-3D16-457F-384C-D8D62E00E5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57A32785-A0E4-AAF6-F730-6AF585C790F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E460476-89DD-1082-AA38-445730A6056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6408B6D-575A-811C-743B-7E849A1E3B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B99DC7D-2CBD-46DE-A453-4C489040338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3507551-20F9-14BB-9F4F-619B4A8C3E2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B0ABFEB-C0C2-AA43-A1CA-5CF15C6FD7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E86A641-741B-5BC0-63A5-D2EB50DCB6F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B12BFFB-7493-54F3-29A5-CB158EAA79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A23F34A-D063-8E27-0DF3-26E652608F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CBF11B9-5B02-2194-19A6-B59DC557E6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A7CF9960-7FB1-3810-ACE7-D9080952543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2A63E7E6-D105-BFD8-6D59-E40B191360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12F5871C-A57E-1537-E3EC-9A1CAB59EA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0ED7B5D-AB50-5C0A-DFB6-0F843129CB8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DA3D4CB-C575-8267-064F-160D1C238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38F9E29-25E0-1EE9-A4B3-49AE0CE7EA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48FBCAF-B86D-FDEC-A4E2-B07CFC2E3BF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0B45483-87D6-4B76-D6CA-D9954268AB52}"/>
                  </a:ext>
                </a:extLst>
              </p:cNvPr>
              <p:cNvSpPr txBox="1"/>
              <p:nvPr/>
            </p:nvSpPr>
            <p:spPr>
              <a:xfrm>
                <a:off x="4073832" y="1884484"/>
                <a:ext cx="3029804" cy="10065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𝒉</m:t>
                          </m:r>
                        </m:e>
                        <m:sub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𝒄𝒐𝒎𝒑</m:t>
                          </m:r>
                        </m:sub>
                      </m:sSub>
                      <m:r>
                        <a:rPr lang="en-US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𝒊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=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sub>
                        <m:sup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sup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sSub>
                            <m:sSubPr>
                              <m:ctrlP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𝒉</m:t>
                              </m:r>
                            </m:e>
                            <m:sub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𝒔𝒕𝒂𝒈𝒆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0B45483-87D6-4B76-D6CA-D9954268AB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3832" y="1884484"/>
                <a:ext cx="3029804" cy="100655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BDAA2A0C-D8F8-8498-33DA-706D42459220}"/>
                  </a:ext>
                </a:extLst>
              </p14:cNvPr>
              <p14:cNvContentPartPr/>
              <p14:nvPr/>
            </p14:nvContentPartPr>
            <p14:xfrm>
              <a:off x="375120" y="3028680"/>
              <a:ext cx="6566760" cy="30531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BDAA2A0C-D8F8-8498-33DA-706D4245922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65760" y="3019320"/>
                <a:ext cx="6585480" cy="30718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>
            <a:extLst>
              <a:ext uri="{FF2B5EF4-FFF2-40B4-BE49-F238E27FC236}">
                <a16:creationId xmlns:a16="http://schemas.microsoft.com/office/drawing/2014/main" id="{8259C218-D6B2-55E5-717E-21101DB448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2800"/>
              <a:t>Selection of Design Parameters</a:t>
            </a: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DD8031D1-CBE9-1043-EF7F-3E4C29BD9C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1466850"/>
            <a:ext cx="82296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high pressure rise per stage will decrease the number of stages for a given overall pressure rise.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high pressure rise per stage is obtained using: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blade speed.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inlet flow velocity.</a:t>
            </a:r>
          </a:p>
          <a:p>
            <a:pPr eaLnBrk="1" hangingPunct="1">
              <a:spcBef>
                <a:spcPct val="20000"/>
              </a:spcBef>
              <a:buFontTx/>
              <a:buChar char="•"/>
            </a:pPr>
            <a:r>
              <a:rPr lang="en-US" altLang="en-US" sz="24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fluid deflection in rotor blades.</a:t>
            </a:r>
          </a:p>
        </p:txBody>
      </p:sp>
      <p:graphicFrame>
        <p:nvGraphicFramePr>
          <p:cNvPr id="9218" name="Object 5">
            <a:extLst>
              <a:ext uri="{FF2B5EF4-FFF2-40B4-BE49-F238E27FC236}">
                <a16:creationId xmlns:a16="http://schemas.microsoft.com/office/drawing/2014/main" id="{37EF653C-4145-0C62-4B03-E40B646E21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4191000"/>
          <a:ext cx="7143750" cy="825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57320" imgH="330120" progId="Equation.3">
                  <p:embed/>
                </p:oleObj>
              </mc:Choice>
              <mc:Fallback>
                <p:oleObj name="Equation" r:id="rId2" imgW="2857320" imgH="330120" progId="Equation.3">
                  <p:embed/>
                  <p:pic>
                    <p:nvPicPr>
                      <p:cNvPr id="9218" name="Object 5">
                        <a:extLst>
                          <a:ext uri="{FF2B5EF4-FFF2-40B4-BE49-F238E27FC236}">
                            <a16:creationId xmlns:a16="http://schemas.microsoft.com/office/drawing/2014/main" id="{37EF653C-4145-0C62-4B03-E40B646E21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4191000"/>
                        <a:ext cx="7143750" cy="825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3C8DAC5F-973B-5C8C-A3DE-BC8AE499254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8D63515-087D-5151-F0E0-2FB9A10DDF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6BE7E52-AEF1-6509-D84E-AC7AF7D986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4BCF7DC-9A36-914E-74C1-2E8C857347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96CC2AA7-F77E-8F0A-4BF6-56E3F744DA8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143550E9-0FFE-019E-684B-E36DD68C28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A28BBECC-A57C-F73C-DBB3-891A82A3E0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86DBC43-9C29-BD16-9B93-1F4A2A8AC1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3F37A017-5D0D-3151-BA2F-32954DC6AB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00ADDB2-0EDF-1ACA-98E5-28DE7D33DA5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E615199-0FE2-1A26-E8A4-EB572545C0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8A285DA2-66AC-B3E0-7927-C7A0BE454F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9A46A92D-9A47-2A83-3515-D85161C7C7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4779A8C-DD44-4E36-8B39-0B594BF490A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52DADCF-4EE9-3979-8B6C-EAD5E9F6F5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F6432C75-BDD3-200E-4D31-20CB8364EB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6C25F68-8749-A6EE-35FC-5D7798577F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7848FA2-5272-874D-9AF4-97BF6357C1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E1A3173-E7D5-EE94-3C2E-B4A7D1348D2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59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59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59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59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59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955" grpId="0" build="p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2">
            <a:extLst>
              <a:ext uri="{FF2B5EF4-FFF2-40B4-BE49-F238E27FC236}">
                <a16:creationId xmlns:a16="http://schemas.microsoft.com/office/drawing/2014/main" id="{7F03BD66-9492-6094-7C8D-EBCE0F3BEA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028700"/>
            <a:ext cx="640080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Rectangle 3">
            <a:extLst>
              <a:ext uri="{FF2B5EF4-FFF2-40B4-BE49-F238E27FC236}">
                <a16:creationId xmlns:a16="http://schemas.microsoft.com/office/drawing/2014/main" id="{020926FE-33AC-A748-C231-0AA934A9547A}"/>
              </a:ext>
            </a:extLst>
          </p:cNvPr>
          <p:cNvSpPr>
            <a:spLocks noChangeArrowheads="1"/>
          </p:cNvSpPr>
          <p:nvPr/>
        </p:nvSpPr>
        <p:spPr bwMode="auto">
          <a:xfrm rot="20246745">
            <a:off x="2625725" y="3200400"/>
            <a:ext cx="5334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cs typeface="Arial" panose="020B0604020202020204" pitchFamily="34" charset="0"/>
              </a:rPr>
              <a:t>V</a:t>
            </a:r>
            <a:r>
              <a:rPr lang="en-US" altLang="en-US" sz="1600" baseline="-25000" dirty="0">
                <a:cs typeface="Arial" panose="020B0604020202020204" pitchFamily="34" charset="0"/>
              </a:rPr>
              <a:t>a1</a:t>
            </a:r>
            <a:endParaRPr lang="en-US" altLang="en-US" sz="1600" dirty="0">
              <a:cs typeface="Arial" panose="020B0604020202020204" pitchFamily="34" charset="0"/>
            </a:endParaRPr>
          </a:p>
        </p:txBody>
      </p:sp>
      <p:sp>
        <p:nvSpPr>
          <p:cNvPr id="11272" name="Text Box 7">
            <a:extLst>
              <a:ext uri="{FF2B5EF4-FFF2-40B4-BE49-F238E27FC236}">
                <a16:creationId xmlns:a16="http://schemas.microsoft.com/office/drawing/2014/main" id="{2193DBBB-2A50-A406-55C7-DD20E587B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068" y="369888"/>
            <a:ext cx="46974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>
                <a:solidFill>
                  <a:schemeClr val="accent2"/>
                </a:solidFill>
                <a:cs typeface="Arial" panose="020B0604020202020204" pitchFamily="34" charset="0"/>
              </a:rPr>
              <a:t>Selection of Inlet Angle</a:t>
            </a:r>
          </a:p>
        </p:txBody>
      </p:sp>
      <p:sp>
        <p:nvSpPr>
          <p:cNvPr id="11273" name="Rectangle 8">
            <a:extLst>
              <a:ext uri="{FF2B5EF4-FFF2-40B4-BE49-F238E27FC236}">
                <a16:creationId xmlns:a16="http://schemas.microsoft.com/office/drawing/2014/main" id="{8EBE8287-9500-A321-3E3E-AC1FD722D0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1524000"/>
            <a:ext cx="1295400" cy="762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1266" name="Ink 12">
                <a:extLst>
                  <a:ext uri="{FF2B5EF4-FFF2-40B4-BE49-F238E27FC236}">
                    <a16:creationId xmlns:a16="http://schemas.microsoft.com/office/drawing/2014/main" id="{0D2B13FA-FF69-195E-95DC-32F3AFF85D4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70475" y="1360488"/>
              <a:ext cx="15875" cy="7937"/>
            </p14:xfrm>
          </p:contentPart>
        </mc:Choice>
        <mc:Fallback xmlns="">
          <p:pic>
            <p:nvPicPr>
              <p:cNvPr id="11266" name="Ink 12">
                <a:extLst>
                  <a:ext uri="{FF2B5EF4-FFF2-40B4-BE49-F238E27FC236}">
                    <a16:creationId xmlns:a16="http://schemas.microsoft.com/office/drawing/2014/main" id="{0D2B13FA-FF69-195E-95DC-32F3AFF85D4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60408" y="1351108"/>
                <a:ext cx="36009" cy="26697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7AFC544B-0C16-4FFB-CB66-B80626002D1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5DF3363-F5AB-614A-78A8-023BB185CB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24776B50-7746-ECA6-4C4E-2A9A7D18A5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A714D74-7FCA-6743-0FEA-DD347168B8E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5148017-0C83-C74F-5089-A575680EC2D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8549B1E5-DEAF-3CDA-12FC-F26D4454DB6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DDBC36A9-5835-9168-93C4-02943535BC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31D0FC1-FD4A-7D7F-0F3B-2CEA12CEF6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AC856DC6-3C7F-C26A-07C4-C7891DB5C6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9535C2B-D59F-B520-B9C1-44B5F5E81D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139C0C3-C822-5A25-8A7B-C11A3E1F334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4936910B-1267-0C84-4A8E-3B0289FE2A2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F0E18BF-582E-FBE7-26F7-DBF3580890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D4C582F-AA60-A2CC-339C-2789C23716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D82F37A-EB75-A8E4-F1CD-1F9FD821EFA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D2B5F1FD-F3AB-5D33-C1FC-FE99497001C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882ED5FA-CE01-D1CF-49E2-DDD58E3A04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AFD85EBC-9D3B-C632-5A99-306787BC72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195BD02-8C4E-621F-5AA7-564BE173A48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6063000-AD45-4479-60ED-1D7210C29B6F}"/>
                  </a:ext>
                </a:extLst>
              </p14:cNvPr>
              <p14:cNvContentPartPr/>
              <p14:nvPr/>
            </p14:nvContentPartPr>
            <p14:xfrm>
              <a:off x="2189880" y="1681200"/>
              <a:ext cx="5317920" cy="2916360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6063000-AD45-4479-60ED-1D7210C29B6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180520" y="1671840"/>
                <a:ext cx="5336640" cy="2935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1" name="Text Box 2">
            <a:extLst>
              <a:ext uri="{FF2B5EF4-FFF2-40B4-BE49-F238E27FC236}">
                <a16:creationId xmlns:a16="http://schemas.microsoft.com/office/drawing/2014/main" id="{F225E2A4-D778-E5F5-0D87-EF192E2DD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0375" y="315912"/>
            <a:ext cx="325596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3200" b="1" dirty="0">
                <a:solidFill>
                  <a:schemeClr val="accent2"/>
                </a:solidFill>
                <a:cs typeface="Arial" panose="020B0604020202020204" pitchFamily="34" charset="0"/>
              </a:rPr>
              <a:t>Fluid Deflection</a:t>
            </a:r>
          </a:p>
        </p:txBody>
      </p:sp>
      <p:graphicFrame>
        <p:nvGraphicFramePr>
          <p:cNvPr id="129027" name="Object 3">
            <a:extLst>
              <a:ext uri="{FF2B5EF4-FFF2-40B4-BE49-F238E27FC236}">
                <a16:creationId xmlns:a16="http://schemas.microsoft.com/office/drawing/2014/main" id="{656B2FAF-F2BE-58DE-7E3C-B54019E45F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38400" y="5791200"/>
          <a:ext cx="4025900" cy="884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031840" imgH="444240" progId="Equation.3">
                  <p:embed/>
                </p:oleObj>
              </mc:Choice>
              <mc:Fallback>
                <p:oleObj name="Equation" r:id="rId2" imgW="2031840" imgH="444240" progId="Equation.3">
                  <p:embed/>
                  <p:pic>
                    <p:nvPicPr>
                      <p:cNvPr id="129027" name="Object 3">
                        <a:extLst>
                          <a:ext uri="{FF2B5EF4-FFF2-40B4-BE49-F238E27FC236}">
                            <a16:creationId xmlns:a16="http://schemas.microsoft.com/office/drawing/2014/main" id="{656B2FAF-F2BE-58DE-7E3C-B54019E45F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5791200"/>
                        <a:ext cx="4025900" cy="8842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9028" name="Object 4">
            <a:extLst>
              <a:ext uri="{FF2B5EF4-FFF2-40B4-BE49-F238E27FC236}">
                <a16:creationId xmlns:a16="http://schemas.microsoft.com/office/drawing/2014/main" id="{8B9BF8BF-710E-A323-3E7A-B3690CF9D96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1520825"/>
          <a:ext cx="3657600" cy="2852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4" imgW="3029373" imgH="2362530" progId="Paint.Picture">
                  <p:embed/>
                </p:oleObj>
              </mc:Choice>
              <mc:Fallback>
                <p:oleObj name="Bitmap Image" r:id="rId4" imgW="3029373" imgH="2362530" progId="Paint.Picture">
                  <p:embed/>
                  <p:pic>
                    <p:nvPicPr>
                      <p:cNvPr id="129028" name="Object 4">
                        <a:extLst>
                          <a:ext uri="{FF2B5EF4-FFF2-40B4-BE49-F238E27FC236}">
                            <a16:creationId xmlns:a16="http://schemas.microsoft.com/office/drawing/2014/main" id="{8B9BF8BF-710E-A323-3E7A-B3690CF9D96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1520825"/>
                        <a:ext cx="3657600" cy="2852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9029" name="Freeform 5">
            <a:extLst>
              <a:ext uri="{FF2B5EF4-FFF2-40B4-BE49-F238E27FC236}">
                <a16:creationId xmlns:a16="http://schemas.microsoft.com/office/drawing/2014/main" id="{D6D415C9-05D7-3E94-638F-F0EEA2E22005}"/>
              </a:ext>
            </a:extLst>
          </p:cNvPr>
          <p:cNvSpPr>
            <a:spLocks/>
          </p:cNvSpPr>
          <p:nvPr/>
        </p:nvSpPr>
        <p:spPr bwMode="auto">
          <a:xfrm>
            <a:off x="3048000" y="1749425"/>
            <a:ext cx="1219200" cy="1905000"/>
          </a:xfrm>
          <a:custGeom>
            <a:avLst/>
            <a:gdLst>
              <a:gd name="T0" fmla="*/ 0 w 768"/>
              <a:gd name="T1" fmla="*/ 2147483647 h 1200"/>
              <a:gd name="T2" fmla="*/ 2147483647 w 768"/>
              <a:gd name="T3" fmla="*/ 2147483647 h 1200"/>
              <a:gd name="T4" fmla="*/ 2147483647 w 768"/>
              <a:gd name="T5" fmla="*/ 2147483647 h 1200"/>
              <a:gd name="T6" fmla="*/ 2147483647 w 768"/>
              <a:gd name="T7" fmla="*/ 2147483647 h 1200"/>
              <a:gd name="T8" fmla="*/ 2147483647 w 768"/>
              <a:gd name="T9" fmla="*/ 2147483647 h 1200"/>
              <a:gd name="T10" fmla="*/ 2147483647 w 768"/>
              <a:gd name="T11" fmla="*/ 2147483647 h 1200"/>
              <a:gd name="T12" fmla="*/ 2147483647 w 768"/>
              <a:gd name="T13" fmla="*/ 0 h 120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68"/>
              <a:gd name="T22" fmla="*/ 0 h 1200"/>
              <a:gd name="T23" fmla="*/ 768 w 768"/>
              <a:gd name="T24" fmla="*/ 1200 h 1200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68" h="1200">
                <a:moveTo>
                  <a:pt x="0" y="1200"/>
                </a:moveTo>
                <a:cubicBezTo>
                  <a:pt x="32" y="1064"/>
                  <a:pt x="64" y="928"/>
                  <a:pt x="96" y="816"/>
                </a:cubicBezTo>
                <a:cubicBezTo>
                  <a:pt x="128" y="704"/>
                  <a:pt x="152" y="608"/>
                  <a:pt x="192" y="528"/>
                </a:cubicBezTo>
                <a:cubicBezTo>
                  <a:pt x="232" y="448"/>
                  <a:pt x="280" y="400"/>
                  <a:pt x="336" y="336"/>
                </a:cubicBezTo>
                <a:cubicBezTo>
                  <a:pt x="392" y="272"/>
                  <a:pt x="472" y="192"/>
                  <a:pt x="528" y="144"/>
                </a:cubicBezTo>
                <a:cubicBezTo>
                  <a:pt x="584" y="96"/>
                  <a:pt x="632" y="72"/>
                  <a:pt x="672" y="48"/>
                </a:cubicBezTo>
                <a:cubicBezTo>
                  <a:pt x="712" y="24"/>
                  <a:pt x="752" y="8"/>
                  <a:pt x="768" y="0"/>
                </a:cubicBezTo>
              </a:path>
            </a:pathLst>
          </a:custGeom>
          <a:noFill/>
          <a:ln w="57150">
            <a:solidFill>
              <a:srgbClr val="007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030" name="Freeform 6">
            <a:extLst>
              <a:ext uri="{FF2B5EF4-FFF2-40B4-BE49-F238E27FC236}">
                <a16:creationId xmlns:a16="http://schemas.microsoft.com/office/drawing/2014/main" id="{CEF4D403-0E2C-55ED-7C5D-9929401E3774}"/>
              </a:ext>
            </a:extLst>
          </p:cNvPr>
          <p:cNvSpPr>
            <a:spLocks/>
          </p:cNvSpPr>
          <p:nvPr/>
        </p:nvSpPr>
        <p:spPr bwMode="auto">
          <a:xfrm>
            <a:off x="1600200" y="1825625"/>
            <a:ext cx="1066800" cy="1828800"/>
          </a:xfrm>
          <a:custGeom>
            <a:avLst/>
            <a:gdLst>
              <a:gd name="T0" fmla="*/ 0 w 672"/>
              <a:gd name="T1" fmla="*/ 2147483647 h 1152"/>
              <a:gd name="T2" fmla="*/ 2147483647 w 672"/>
              <a:gd name="T3" fmla="*/ 2147483647 h 1152"/>
              <a:gd name="T4" fmla="*/ 2147483647 w 672"/>
              <a:gd name="T5" fmla="*/ 2147483647 h 1152"/>
              <a:gd name="T6" fmla="*/ 2147483647 w 672"/>
              <a:gd name="T7" fmla="*/ 2147483647 h 1152"/>
              <a:gd name="T8" fmla="*/ 2147483647 w 672"/>
              <a:gd name="T9" fmla="*/ 2147483647 h 1152"/>
              <a:gd name="T10" fmla="*/ 2147483647 w 672"/>
              <a:gd name="T11" fmla="*/ 0 h 115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672"/>
              <a:gd name="T19" fmla="*/ 0 h 1152"/>
              <a:gd name="T20" fmla="*/ 672 w 672"/>
              <a:gd name="T21" fmla="*/ 1152 h 115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672" h="1152">
                <a:moveTo>
                  <a:pt x="0" y="1152"/>
                </a:moveTo>
                <a:cubicBezTo>
                  <a:pt x="28" y="1056"/>
                  <a:pt x="56" y="960"/>
                  <a:pt x="96" y="864"/>
                </a:cubicBezTo>
                <a:cubicBezTo>
                  <a:pt x="136" y="768"/>
                  <a:pt x="192" y="664"/>
                  <a:pt x="240" y="576"/>
                </a:cubicBezTo>
                <a:cubicBezTo>
                  <a:pt x="288" y="488"/>
                  <a:pt x="336" y="408"/>
                  <a:pt x="384" y="336"/>
                </a:cubicBezTo>
                <a:cubicBezTo>
                  <a:pt x="432" y="264"/>
                  <a:pt x="480" y="200"/>
                  <a:pt x="528" y="144"/>
                </a:cubicBezTo>
                <a:cubicBezTo>
                  <a:pt x="576" y="88"/>
                  <a:pt x="624" y="44"/>
                  <a:pt x="672" y="0"/>
                </a:cubicBezTo>
              </a:path>
            </a:pathLst>
          </a:custGeom>
          <a:noFill/>
          <a:ln w="571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9031" name="Freeform 7">
            <a:extLst>
              <a:ext uri="{FF2B5EF4-FFF2-40B4-BE49-F238E27FC236}">
                <a16:creationId xmlns:a16="http://schemas.microsoft.com/office/drawing/2014/main" id="{A1360774-A5E9-69A1-05DD-311F60E80A13}"/>
              </a:ext>
            </a:extLst>
          </p:cNvPr>
          <p:cNvSpPr>
            <a:spLocks/>
          </p:cNvSpPr>
          <p:nvPr/>
        </p:nvSpPr>
        <p:spPr bwMode="auto">
          <a:xfrm>
            <a:off x="2286000" y="1520825"/>
            <a:ext cx="1219200" cy="2209800"/>
          </a:xfrm>
          <a:custGeom>
            <a:avLst/>
            <a:gdLst>
              <a:gd name="T0" fmla="*/ 0 w 768"/>
              <a:gd name="T1" fmla="*/ 2147483647 h 1392"/>
              <a:gd name="T2" fmla="*/ 2147483647 w 768"/>
              <a:gd name="T3" fmla="*/ 2147483647 h 1392"/>
              <a:gd name="T4" fmla="*/ 2147483647 w 768"/>
              <a:gd name="T5" fmla="*/ 2147483647 h 1392"/>
              <a:gd name="T6" fmla="*/ 2147483647 w 768"/>
              <a:gd name="T7" fmla="*/ 2147483647 h 1392"/>
              <a:gd name="T8" fmla="*/ 2147483647 w 768"/>
              <a:gd name="T9" fmla="*/ 0 h 139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768"/>
              <a:gd name="T16" fmla="*/ 0 h 1392"/>
              <a:gd name="T17" fmla="*/ 768 w 768"/>
              <a:gd name="T18" fmla="*/ 1392 h 139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768" h="1392">
                <a:moveTo>
                  <a:pt x="0" y="1392"/>
                </a:moveTo>
                <a:cubicBezTo>
                  <a:pt x="20" y="1336"/>
                  <a:pt x="40" y="1280"/>
                  <a:pt x="96" y="1152"/>
                </a:cubicBezTo>
                <a:cubicBezTo>
                  <a:pt x="152" y="1024"/>
                  <a:pt x="256" y="776"/>
                  <a:pt x="336" y="624"/>
                </a:cubicBezTo>
                <a:cubicBezTo>
                  <a:pt x="416" y="472"/>
                  <a:pt x="504" y="344"/>
                  <a:pt x="576" y="240"/>
                </a:cubicBezTo>
                <a:cubicBezTo>
                  <a:pt x="648" y="136"/>
                  <a:pt x="708" y="68"/>
                  <a:pt x="768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129032" name="Object 8">
            <a:extLst>
              <a:ext uri="{FF2B5EF4-FFF2-40B4-BE49-F238E27FC236}">
                <a16:creationId xmlns:a16="http://schemas.microsoft.com/office/drawing/2014/main" id="{E4F5BED1-01B8-1296-B678-61E0DF93A2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00600" y="1619250"/>
          <a:ext cx="3352800" cy="264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6" imgW="4686954" imgH="3247619" progId="Paint.Picture">
                  <p:embed/>
                </p:oleObj>
              </mc:Choice>
              <mc:Fallback>
                <p:oleObj name="Bitmap Image" r:id="rId6" imgW="4686954" imgH="3247619" progId="Paint.Picture">
                  <p:embed/>
                  <p:pic>
                    <p:nvPicPr>
                      <p:cNvPr id="129032" name="Object 8">
                        <a:extLst>
                          <a:ext uri="{FF2B5EF4-FFF2-40B4-BE49-F238E27FC236}">
                            <a16:creationId xmlns:a16="http://schemas.microsoft.com/office/drawing/2014/main" id="{E4F5BED1-01B8-1296-B678-61E0DF93A2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1619250"/>
                        <a:ext cx="3352800" cy="2640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5" name="Object 6">
            <a:extLst>
              <a:ext uri="{FF2B5EF4-FFF2-40B4-BE49-F238E27FC236}">
                <a16:creationId xmlns:a16="http://schemas.microsoft.com/office/drawing/2014/main" id="{BEDCF811-1F83-2236-A869-7B4F83BD53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48000" y="5029200"/>
          <a:ext cx="2649538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244520" imgH="393480" progId="Equation.3">
                  <p:embed/>
                </p:oleObj>
              </mc:Choice>
              <mc:Fallback>
                <p:oleObj name="Equation" r:id="rId8" imgW="1244520" imgH="393480" progId="Equation.3">
                  <p:embed/>
                  <p:pic>
                    <p:nvPicPr>
                      <p:cNvPr id="10245" name="Object 6">
                        <a:extLst>
                          <a:ext uri="{FF2B5EF4-FFF2-40B4-BE49-F238E27FC236}">
                            <a16:creationId xmlns:a16="http://schemas.microsoft.com/office/drawing/2014/main" id="{BEDCF811-1F83-2236-A869-7B4F83BD53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5029200"/>
                        <a:ext cx="2649538" cy="838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ct 4">
            <a:extLst>
              <a:ext uri="{FF2B5EF4-FFF2-40B4-BE49-F238E27FC236}">
                <a16:creationId xmlns:a16="http://schemas.microsoft.com/office/drawing/2014/main" id="{9DA78C60-4B76-C296-FCF2-96B93346207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4419600"/>
          <a:ext cx="53975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158920" imgH="215640" progId="Equation.3">
                  <p:embed/>
                </p:oleObj>
              </mc:Choice>
              <mc:Fallback>
                <p:oleObj name="Equation" r:id="rId10" imgW="2158920" imgH="215640" progId="Equation.3">
                  <p:embed/>
                  <p:pic>
                    <p:nvPicPr>
                      <p:cNvPr id="2" name="Object 4">
                        <a:extLst>
                          <a:ext uri="{FF2B5EF4-FFF2-40B4-BE49-F238E27FC236}">
                            <a16:creationId xmlns:a16="http://schemas.microsoft.com/office/drawing/2014/main" id="{9DA78C60-4B76-C296-FCF2-96B93346207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4419600"/>
                        <a:ext cx="53975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3319" name="Ink 13">
                <a:extLst>
                  <a:ext uri="{FF2B5EF4-FFF2-40B4-BE49-F238E27FC236}">
                    <a16:creationId xmlns:a16="http://schemas.microsoft.com/office/drawing/2014/main" id="{931B78A5-8FB2-BA90-E4C5-2F69A6F7BD9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699250" y="5584825"/>
              <a:ext cx="1588" cy="1588"/>
            </p14:xfrm>
          </p:contentPart>
        </mc:Choice>
        <mc:Fallback xmlns="">
          <p:pic>
            <p:nvPicPr>
              <p:cNvPr id="13319" name="Ink 13">
                <a:extLst>
                  <a:ext uri="{FF2B5EF4-FFF2-40B4-BE49-F238E27FC236}">
                    <a16:creationId xmlns:a16="http://schemas.microsoft.com/office/drawing/2014/main" id="{931B78A5-8FB2-BA90-E4C5-2F69A6F7BD9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657962" y="55435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87F19C31-B13E-86CA-2475-BCF0E2814E0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9EA2617C-A0FA-B8BB-0E49-DE928B87C47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2DCEE0F9-C8D9-F810-A073-F547EEAA0B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E2C1508F-4938-B6CE-7E7C-4D39BD7739B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86116C16-A0DB-54AA-E7E5-217EAAC3BAF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3B9986E-0BAE-CA3E-24EE-87A861202C5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2827A6FB-A047-D9A5-B390-56936E4A24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07B0532-605A-12C3-C180-432A8CB4D1C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F3B5302-237F-C4F8-8953-23ABC7928E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D364AD95-9F2A-F869-A63E-09A965ACCA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DD387BF5-AE0F-2CF8-DDED-0968AA55E7F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7E424627-EC8B-4E91-EECB-AC2D53898D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165E085-2232-ACF4-FBEF-E7A4F6435A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E6B6A9C0-B791-289D-7F37-DD74685072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D0E40A33-5C0D-E0F6-7334-DC5288C84F0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D4BC5529-5F7E-6AED-24AC-8F8143CD43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034152E8-B7CF-C82F-E32D-6FC0B2CD57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D56A724A-4F4F-CA94-520C-B2CB327BE5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74832C8-8F3E-4B5D-D3C2-C6834959E72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9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9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90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9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9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9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40" name="Group 17">
            <a:extLst>
              <a:ext uri="{FF2B5EF4-FFF2-40B4-BE49-F238E27FC236}">
                <a16:creationId xmlns:a16="http://schemas.microsoft.com/office/drawing/2014/main" id="{B71BB23F-1C75-23A2-5FDF-588BBFC3423F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073150"/>
            <a:ext cx="7391400" cy="5784850"/>
            <a:chOff x="1066800" y="1072755"/>
            <a:chExt cx="7391400" cy="5785245"/>
          </a:xfrm>
        </p:grpSpPr>
        <p:pic>
          <p:nvPicPr>
            <p:cNvPr id="14351" name="Picture 2">
              <a:extLst>
                <a:ext uri="{FF2B5EF4-FFF2-40B4-BE49-F238E27FC236}">
                  <a16:creationId xmlns:a16="http://schemas.microsoft.com/office/drawing/2014/main" id="{59581956-226C-49FE-3F78-A5F1AF73776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6800" y="1072755"/>
              <a:ext cx="7391400" cy="57852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153E768-617D-2DDD-6565-F08FC23C617F}"/>
                </a:ext>
              </a:extLst>
            </p:cNvPr>
            <p:cNvSpPr/>
            <p:nvPr/>
          </p:nvSpPr>
          <p:spPr>
            <a:xfrm>
              <a:off x="2057400" y="3047740"/>
              <a:ext cx="4572000" cy="29720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sp>
        <p:nvSpPr>
          <p:cNvPr id="14341" name="Title 1">
            <a:extLst>
              <a:ext uri="{FF2B5EF4-FFF2-40B4-BE49-F238E27FC236}">
                <a16:creationId xmlns:a16="http://schemas.microsoft.com/office/drawing/2014/main" id="{A18808FA-2BD9-39A9-7B1C-6F403DC13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altLang="en-US" sz="2800"/>
              <a:t>Performance of Aerofoil</a:t>
            </a:r>
          </a:p>
        </p:txBody>
      </p:sp>
      <p:grpSp>
        <p:nvGrpSpPr>
          <p:cNvPr id="3" name="Group 18">
            <a:extLst>
              <a:ext uri="{FF2B5EF4-FFF2-40B4-BE49-F238E27FC236}">
                <a16:creationId xmlns:a16="http://schemas.microsoft.com/office/drawing/2014/main" id="{BCABB0FC-F2F1-2B50-F8AB-F530DEF6BCB1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3200400"/>
            <a:ext cx="6767513" cy="2971800"/>
            <a:chOff x="1981200" y="3200400"/>
            <a:chExt cx="6767061" cy="2971800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CBD1238-1B59-6E78-2C5B-441DB78624B0}"/>
                </a:ext>
              </a:extLst>
            </p:cNvPr>
            <p:cNvCxnSpPr/>
            <p:nvPr/>
          </p:nvCxnSpPr>
          <p:spPr>
            <a:xfrm flipV="1">
              <a:off x="1981200" y="3276600"/>
              <a:ext cx="4419305" cy="2895600"/>
            </a:xfrm>
            <a:prstGeom prst="line">
              <a:avLst/>
            </a:prstGeom>
            <a:ln w="412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50" name="TextBox 13">
              <a:extLst>
                <a:ext uri="{FF2B5EF4-FFF2-40B4-BE49-F238E27FC236}">
                  <a16:creationId xmlns:a16="http://schemas.microsoft.com/office/drawing/2014/main" id="{85B988C6-D023-7BE6-476B-58EDFC8F269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858000" y="3200400"/>
              <a:ext cx="18902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Camber angle, </a:t>
              </a:r>
              <a:r>
                <a:rPr lang="en-US" altLang="en-US">
                  <a:latin typeface="Symbol" panose="05050102010706020507" pitchFamily="18" charset="2"/>
                </a:rPr>
                <a:t>q</a:t>
              </a:r>
            </a:p>
          </p:txBody>
        </p:sp>
      </p:grpSp>
      <p:grpSp>
        <p:nvGrpSpPr>
          <p:cNvPr id="4" name="Group 19">
            <a:extLst>
              <a:ext uri="{FF2B5EF4-FFF2-40B4-BE49-F238E27FC236}">
                <a16:creationId xmlns:a16="http://schemas.microsoft.com/office/drawing/2014/main" id="{2D9A7A1C-B8DC-44B0-A680-D5004115E166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4191000"/>
            <a:ext cx="6751638" cy="1981200"/>
            <a:chOff x="1905000" y="4191000"/>
            <a:chExt cx="6751890" cy="1981200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71B34F87-782E-BAE5-5FFC-DE1AA5F72B2A}"/>
                </a:ext>
              </a:extLst>
            </p:cNvPr>
            <p:cNvCxnSpPr/>
            <p:nvPr/>
          </p:nvCxnSpPr>
          <p:spPr>
            <a:xfrm flipV="1">
              <a:off x="1905000" y="4648200"/>
              <a:ext cx="4419765" cy="1524000"/>
            </a:xfrm>
            <a:prstGeom prst="line">
              <a:avLst/>
            </a:prstGeom>
            <a:ln w="412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9556628-BE79-E212-4C2A-AC844814EE38}"/>
                </a:ext>
              </a:extLst>
            </p:cNvPr>
            <p:cNvSpPr txBox="1"/>
            <p:nvPr/>
          </p:nvSpPr>
          <p:spPr>
            <a:xfrm>
              <a:off x="6858185" y="4191000"/>
              <a:ext cx="1798705" cy="369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 err="1">
                  <a:latin typeface="Arial" charset="0"/>
                </a:rPr>
                <a:t>Naca</a:t>
              </a:r>
              <a:r>
                <a:rPr lang="en-US" dirty="0">
                  <a:latin typeface="Arial" charset="0"/>
                </a:rPr>
                <a:t> 65 :  </a:t>
              </a:r>
              <a:r>
                <a:rPr lang="en-US" dirty="0">
                  <a:latin typeface="Symbol" pitchFamily="18" charset="2"/>
                </a:rPr>
                <a:t>b</a:t>
              </a:r>
              <a:r>
                <a:rPr lang="en-US" baseline="-25000" dirty="0">
                  <a:latin typeface="+mj-lt"/>
                </a:rPr>
                <a:t>in</a:t>
              </a:r>
              <a:r>
                <a:rPr lang="en-US" dirty="0">
                  <a:latin typeface="Symbol" pitchFamily="18" charset="2"/>
                </a:rPr>
                <a:t>-l</a:t>
              </a:r>
            </a:p>
          </p:txBody>
        </p:sp>
      </p:grpSp>
      <p:grpSp>
        <p:nvGrpSpPr>
          <p:cNvPr id="6" name="Group 20">
            <a:extLst>
              <a:ext uri="{FF2B5EF4-FFF2-40B4-BE49-F238E27FC236}">
                <a16:creationId xmlns:a16="http://schemas.microsoft.com/office/drawing/2014/main" id="{343D7B33-56C3-695F-1291-6A28AB736AE6}"/>
              </a:ext>
            </a:extLst>
          </p:cNvPr>
          <p:cNvGrpSpPr>
            <a:grpSpLocks/>
          </p:cNvGrpSpPr>
          <p:nvPr/>
        </p:nvGrpSpPr>
        <p:grpSpPr bwMode="auto">
          <a:xfrm>
            <a:off x="1981200" y="4724400"/>
            <a:ext cx="6615113" cy="1447800"/>
            <a:chOff x="1981200" y="4724400"/>
            <a:chExt cx="6615291" cy="1447800"/>
          </a:xfrm>
        </p:grpSpPr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9E3AC750-F9EE-309E-2959-E16A823D86DB}"/>
                </a:ext>
              </a:extLst>
            </p:cNvPr>
            <p:cNvCxnSpPr/>
            <p:nvPr/>
          </p:nvCxnSpPr>
          <p:spPr>
            <a:xfrm flipV="1">
              <a:off x="1981200" y="4724400"/>
              <a:ext cx="4572123" cy="1447800"/>
            </a:xfrm>
            <a:prstGeom prst="line">
              <a:avLst/>
            </a:prstGeom>
            <a:ln w="41275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0874FC57-FAD6-5B29-0855-4CDB7B7F50BB}"/>
                </a:ext>
              </a:extLst>
            </p:cNvPr>
            <p:cNvSpPr txBox="1"/>
            <p:nvPr/>
          </p:nvSpPr>
          <p:spPr>
            <a:xfrm>
              <a:off x="6477121" y="4876800"/>
              <a:ext cx="2119370" cy="36988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dirty="0" err="1">
                  <a:latin typeface="Arial" charset="0"/>
                </a:rPr>
                <a:t>Circula</a:t>
              </a:r>
              <a:r>
                <a:rPr lang="en-US" dirty="0">
                  <a:latin typeface="Arial" charset="0"/>
                </a:rPr>
                <a:t> </a:t>
              </a:r>
              <a:r>
                <a:rPr lang="en-US" dirty="0" err="1">
                  <a:latin typeface="Arial" charset="0"/>
                </a:rPr>
                <a:t>rarc</a:t>
              </a:r>
              <a:r>
                <a:rPr lang="en-US" dirty="0">
                  <a:latin typeface="Arial" charset="0"/>
                </a:rPr>
                <a:t> :  </a:t>
              </a:r>
              <a:r>
                <a:rPr lang="en-US" dirty="0">
                  <a:latin typeface="Symbol" pitchFamily="18" charset="2"/>
                </a:rPr>
                <a:t>b</a:t>
              </a:r>
              <a:r>
                <a:rPr lang="en-US" baseline="-25000" dirty="0">
                  <a:latin typeface="+mj-lt"/>
                </a:rPr>
                <a:t>in</a:t>
              </a:r>
              <a:r>
                <a:rPr lang="en-US" dirty="0">
                  <a:latin typeface="Symbol" pitchFamily="18" charset="2"/>
                </a:rPr>
                <a:t>-l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D4773C45-E8DB-3A33-AEA6-5B5B10AAE670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080D3CD2-F8DA-5D01-DA2A-FB9E092E8C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110F6343-6A48-BA44-3830-FBFA111222E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C916C46E-4055-1444-0363-7E72761EAF3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9FB3C3FA-EE0B-05AE-3FE0-540CB4A1174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" name="Group 17">
                    <a:extLst>
                      <a:ext uri="{FF2B5EF4-FFF2-40B4-BE49-F238E27FC236}">
                        <a16:creationId xmlns:a16="http://schemas.microsoft.com/office/drawing/2014/main" id="{87585045-A26D-A1AA-6F04-913AF88876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8" name="Rectangle 10">
                      <a:extLst>
                        <a:ext uri="{FF2B5EF4-FFF2-40B4-BE49-F238E27FC236}">
                          <a16:creationId xmlns:a16="http://schemas.microsoft.com/office/drawing/2014/main" id="{B838E9F2-93E0-F247-79BE-D48F09D2AA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11">
                      <a:extLst>
                        <a:ext uri="{FF2B5EF4-FFF2-40B4-BE49-F238E27FC236}">
                          <a16:creationId xmlns:a16="http://schemas.microsoft.com/office/drawing/2014/main" id="{5CCC85CE-E45A-B458-EDB7-C4C597184E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4F570E9A-5711-519F-AF60-4DD568C4383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6" name="Rectangle 13">
                      <a:extLst>
                        <a:ext uri="{FF2B5EF4-FFF2-40B4-BE49-F238E27FC236}">
                          <a16:creationId xmlns:a16="http://schemas.microsoft.com/office/drawing/2014/main" id="{0D237DE4-9217-7BE3-3F7F-A04F3D17107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14">
                      <a:extLst>
                        <a:ext uri="{FF2B5EF4-FFF2-40B4-BE49-F238E27FC236}">
                          <a16:creationId xmlns:a16="http://schemas.microsoft.com/office/drawing/2014/main" id="{EFEF2942-17C7-17CC-8500-1F6273B871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0" name="Group 15">
                    <a:extLst>
                      <a:ext uri="{FF2B5EF4-FFF2-40B4-BE49-F238E27FC236}">
                        <a16:creationId xmlns:a16="http://schemas.microsoft.com/office/drawing/2014/main" id="{3FC8F471-6328-CEC7-BFE3-4A4E06B2B33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453767B2-529D-C6D8-50F4-8C03CDA8E41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24">
                      <a:extLst>
                        <a:ext uri="{FF2B5EF4-FFF2-40B4-BE49-F238E27FC236}">
                          <a16:creationId xmlns:a16="http://schemas.microsoft.com/office/drawing/2014/main" id="{7DF3C890-899F-042A-22D4-2FB3374489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1" name="Group 18">
                    <a:extLst>
                      <a:ext uri="{FF2B5EF4-FFF2-40B4-BE49-F238E27FC236}">
                        <a16:creationId xmlns:a16="http://schemas.microsoft.com/office/drawing/2014/main" id="{621BF5B2-BCC6-C94F-84F2-D05BFBAD748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2" name="Rectangle 19">
                      <a:extLst>
                        <a:ext uri="{FF2B5EF4-FFF2-40B4-BE49-F238E27FC236}">
                          <a16:creationId xmlns:a16="http://schemas.microsoft.com/office/drawing/2014/main" id="{CDAB2CBC-CA6A-4A04-562F-79A2D55029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20">
                      <a:extLst>
                        <a:ext uri="{FF2B5EF4-FFF2-40B4-BE49-F238E27FC236}">
                          <a16:creationId xmlns:a16="http://schemas.microsoft.com/office/drawing/2014/main" id="{08DF7526-54B9-BADD-0C4C-A87F8D475D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D5649870-1B3F-4E1A-A227-9393573B9A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D0EE779-398D-2632-326F-EA17A7C9A9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76" name="Group 14">
            <a:extLst>
              <a:ext uri="{FF2B5EF4-FFF2-40B4-BE49-F238E27FC236}">
                <a16:creationId xmlns:a16="http://schemas.microsoft.com/office/drawing/2014/main" id="{B96AE368-C94E-BBCC-924C-AB0C83A9CC07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990600"/>
            <a:ext cx="4914900" cy="5715000"/>
            <a:chOff x="1524000" y="533400"/>
            <a:chExt cx="4914900" cy="5715000"/>
          </a:xfrm>
        </p:grpSpPr>
        <p:pic>
          <p:nvPicPr>
            <p:cNvPr id="15394" name="Picture 2">
              <a:extLst>
                <a:ext uri="{FF2B5EF4-FFF2-40B4-BE49-F238E27FC236}">
                  <a16:creationId xmlns:a16="http://schemas.microsoft.com/office/drawing/2014/main" id="{CC9574E8-D045-A461-6D89-AC03587FE1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24000" y="533400"/>
              <a:ext cx="4914900" cy="5715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77737D9B-09B0-0CAF-87D9-792BBF399A69}"/>
                </a:ext>
              </a:extLst>
            </p:cNvPr>
            <p:cNvSpPr/>
            <p:nvPr/>
          </p:nvSpPr>
          <p:spPr>
            <a:xfrm>
              <a:off x="1905000" y="762000"/>
              <a:ext cx="4038600" cy="48768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5CC1E09-57A5-8626-B4EA-6BA924CBD736}"/>
              </a:ext>
            </a:extLst>
          </p:cNvPr>
          <p:cNvCxnSpPr/>
          <p:nvPr/>
        </p:nvCxnSpPr>
        <p:spPr>
          <a:xfrm>
            <a:off x="4038600" y="2895600"/>
            <a:ext cx="0" cy="327660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AFEBF43-C071-4449-4932-1B054ACF758D}"/>
              </a:ext>
            </a:extLst>
          </p:cNvPr>
          <p:cNvCxnSpPr>
            <a:stCxn id="4" idx="6"/>
          </p:cNvCxnSpPr>
          <p:nvPr/>
        </p:nvCxnSpPr>
        <p:spPr>
          <a:xfrm flipH="1">
            <a:off x="4724400" y="2508250"/>
            <a:ext cx="14288" cy="366395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FA68981-60E3-8378-9646-39CF261C2820}"/>
              </a:ext>
            </a:extLst>
          </p:cNvPr>
          <p:cNvCxnSpPr/>
          <p:nvPr/>
        </p:nvCxnSpPr>
        <p:spPr>
          <a:xfrm>
            <a:off x="5119688" y="2209800"/>
            <a:ext cx="61912" cy="3921125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7">
            <a:extLst>
              <a:ext uri="{FF2B5EF4-FFF2-40B4-BE49-F238E27FC236}">
                <a16:creationId xmlns:a16="http://schemas.microsoft.com/office/drawing/2014/main" id="{55E87FAB-0DFD-5E09-FA5D-AB11A5FE12F8}"/>
              </a:ext>
            </a:extLst>
          </p:cNvPr>
          <p:cNvGrpSpPr>
            <a:grpSpLocks/>
          </p:cNvGrpSpPr>
          <p:nvPr/>
        </p:nvGrpSpPr>
        <p:grpSpPr bwMode="auto">
          <a:xfrm>
            <a:off x="1855788" y="1620838"/>
            <a:ext cx="6467475" cy="3819525"/>
            <a:chOff x="1856509" y="1163782"/>
            <a:chExt cx="6467369" cy="3819237"/>
          </a:xfrm>
        </p:grpSpPr>
        <p:sp>
          <p:nvSpPr>
            <p:cNvPr id="3" name="Freeform 2">
              <a:extLst>
                <a:ext uri="{FF2B5EF4-FFF2-40B4-BE49-F238E27FC236}">
                  <a16:creationId xmlns:a16="http://schemas.microsoft.com/office/drawing/2014/main" id="{6EBB7E5F-A82D-5A1A-3070-A87CAAF40273}"/>
                </a:ext>
              </a:extLst>
            </p:cNvPr>
            <p:cNvSpPr/>
            <p:nvPr/>
          </p:nvSpPr>
          <p:spPr>
            <a:xfrm>
              <a:off x="1856509" y="1163782"/>
              <a:ext cx="4044884" cy="3819237"/>
            </a:xfrm>
            <a:custGeom>
              <a:avLst/>
              <a:gdLst>
                <a:gd name="connsiteX0" fmla="*/ 0 w 4045527"/>
                <a:gd name="connsiteY0" fmla="*/ 2452254 h 3819237"/>
                <a:gd name="connsiteX1" fmla="*/ 166255 w 4045527"/>
                <a:gd name="connsiteY1" fmla="*/ 2881745 h 3819237"/>
                <a:gd name="connsiteX2" fmla="*/ 637309 w 4045527"/>
                <a:gd name="connsiteY2" fmla="*/ 3352800 h 3819237"/>
                <a:gd name="connsiteX3" fmla="*/ 1537855 w 4045527"/>
                <a:gd name="connsiteY3" fmla="*/ 3713018 h 3819237"/>
                <a:gd name="connsiteX4" fmla="*/ 2327564 w 4045527"/>
                <a:gd name="connsiteY4" fmla="*/ 3782291 h 3819237"/>
                <a:gd name="connsiteX5" fmla="*/ 3089564 w 4045527"/>
                <a:gd name="connsiteY5" fmla="*/ 3491345 h 3819237"/>
                <a:gd name="connsiteX6" fmla="*/ 3629891 w 4045527"/>
                <a:gd name="connsiteY6" fmla="*/ 2743200 h 3819237"/>
                <a:gd name="connsiteX7" fmla="*/ 3906982 w 4045527"/>
                <a:gd name="connsiteY7" fmla="*/ 1357745 h 3819237"/>
                <a:gd name="connsiteX8" fmla="*/ 4045527 w 4045527"/>
                <a:gd name="connsiteY8" fmla="*/ 0 h 38192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045527" h="3819237">
                  <a:moveTo>
                    <a:pt x="0" y="2452254"/>
                  </a:moveTo>
                  <a:cubicBezTo>
                    <a:pt x="30018" y="2591954"/>
                    <a:pt x="60037" y="2731654"/>
                    <a:pt x="166255" y="2881745"/>
                  </a:cubicBezTo>
                  <a:cubicBezTo>
                    <a:pt x="272473" y="3031836"/>
                    <a:pt x="408709" y="3214255"/>
                    <a:pt x="637309" y="3352800"/>
                  </a:cubicBezTo>
                  <a:cubicBezTo>
                    <a:pt x="865909" y="3491346"/>
                    <a:pt x="1256146" y="3641436"/>
                    <a:pt x="1537855" y="3713018"/>
                  </a:cubicBezTo>
                  <a:cubicBezTo>
                    <a:pt x="1819564" y="3784600"/>
                    <a:pt x="2068946" y="3819237"/>
                    <a:pt x="2327564" y="3782291"/>
                  </a:cubicBezTo>
                  <a:cubicBezTo>
                    <a:pt x="2586182" y="3745345"/>
                    <a:pt x="2872510" y="3664527"/>
                    <a:pt x="3089564" y="3491345"/>
                  </a:cubicBezTo>
                  <a:cubicBezTo>
                    <a:pt x="3306619" y="3318163"/>
                    <a:pt x="3493655" y="3098800"/>
                    <a:pt x="3629891" y="2743200"/>
                  </a:cubicBezTo>
                  <a:cubicBezTo>
                    <a:pt x="3766127" y="2387600"/>
                    <a:pt x="3837709" y="1814945"/>
                    <a:pt x="3906982" y="1357745"/>
                  </a:cubicBezTo>
                  <a:cubicBezTo>
                    <a:pt x="3976255" y="900545"/>
                    <a:pt x="4010891" y="450272"/>
                    <a:pt x="4045527" y="0"/>
                  </a:cubicBezTo>
                </a:path>
              </a:pathLst>
            </a:cu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92" name="TextBox 6">
              <a:extLst>
                <a:ext uri="{FF2B5EF4-FFF2-40B4-BE49-F238E27FC236}">
                  <a16:creationId xmlns:a16="http://schemas.microsoft.com/office/drawing/2014/main" id="{E871F606-C640-393D-1AF0-6FDF227FDA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53200" y="3886200"/>
              <a:ext cx="17706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Loss coefficient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523D52C6-02FD-2500-167D-2F6C12F2CA69}"/>
                </a:ext>
              </a:extLst>
            </p:cNvPr>
            <p:cNvCxnSpPr/>
            <p:nvPr/>
          </p:nvCxnSpPr>
          <p:spPr>
            <a:xfrm rot="10800000">
              <a:off x="5639459" y="3657556"/>
              <a:ext cx="990584" cy="228583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 20">
            <a:extLst>
              <a:ext uri="{FF2B5EF4-FFF2-40B4-BE49-F238E27FC236}">
                <a16:creationId xmlns:a16="http://schemas.microsoft.com/office/drawing/2014/main" id="{8F6715E3-3C3B-70E0-22EB-F6297AFE73CA}"/>
              </a:ext>
            </a:extLst>
          </p:cNvPr>
          <p:cNvGrpSpPr>
            <a:grpSpLocks/>
          </p:cNvGrpSpPr>
          <p:nvPr/>
        </p:nvGrpSpPr>
        <p:grpSpPr bwMode="auto">
          <a:xfrm>
            <a:off x="1843088" y="1371600"/>
            <a:ext cx="6169025" cy="2132013"/>
            <a:chOff x="1842655" y="914400"/>
            <a:chExt cx="6169319" cy="2131291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67D34C10-1800-60A0-A719-FFA48CB46A7B}"/>
                </a:ext>
              </a:extLst>
            </p:cNvPr>
            <p:cNvSpPr/>
            <p:nvPr/>
          </p:nvSpPr>
          <p:spPr>
            <a:xfrm>
              <a:off x="1842655" y="955661"/>
              <a:ext cx="3921312" cy="2090030"/>
            </a:xfrm>
            <a:custGeom>
              <a:avLst/>
              <a:gdLst>
                <a:gd name="connsiteX0" fmla="*/ 0 w 3920836"/>
                <a:gd name="connsiteY0" fmla="*/ 2064327 h 2089727"/>
                <a:gd name="connsiteX1" fmla="*/ 789709 w 3920836"/>
                <a:gd name="connsiteY1" fmla="*/ 2064327 h 2089727"/>
                <a:gd name="connsiteX2" fmla="*/ 2216727 w 3920836"/>
                <a:gd name="connsiteY2" fmla="*/ 1911927 h 2089727"/>
                <a:gd name="connsiteX3" fmla="*/ 3061854 w 3920836"/>
                <a:gd name="connsiteY3" fmla="*/ 1607127 h 2089727"/>
                <a:gd name="connsiteX4" fmla="*/ 3532909 w 3920836"/>
                <a:gd name="connsiteY4" fmla="*/ 1122218 h 2089727"/>
                <a:gd name="connsiteX5" fmla="*/ 3920836 w 3920836"/>
                <a:gd name="connsiteY5" fmla="*/ 0 h 20897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20836" h="2089727">
                  <a:moveTo>
                    <a:pt x="0" y="2064327"/>
                  </a:moveTo>
                  <a:cubicBezTo>
                    <a:pt x="210127" y="2077027"/>
                    <a:pt x="420255" y="2089727"/>
                    <a:pt x="789709" y="2064327"/>
                  </a:cubicBezTo>
                  <a:cubicBezTo>
                    <a:pt x="1159163" y="2038927"/>
                    <a:pt x="1838036" y="1988127"/>
                    <a:pt x="2216727" y="1911927"/>
                  </a:cubicBezTo>
                  <a:cubicBezTo>
                    <a:pt x="2595418" y="1835727"/>
                    <a:pt x="2842490" y="1738745"/>
                    <a:pt x="3061854" y="1607127"/>
                  </a:cubicBezTo>
                  <a:cubicBezTo>
                    <a:pt x="3281218" y="1475509"/>
                    <a:pt x="3389745" y="1390072"/>
                    <a:pt x="3532909" y="1122218"/>
                  </a:cubicBezTo>
                  <a:cubicBezTo>
                    <a:pt x="3676073" y="854364"/>
                    <a:pt x="3798454" y="427182"/>
                    <a:pt x="3920836" y="0"/>
                  </a:cubicBezTo>
                </a:path>
              </a:pathLst>
            </a:custGeom>
            <a:ln w="4445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89" name="TextBox 7">
              <a:extLst>
                <a:ext uri="{FF2B5EF4-FFF2-40B4-BE49-F238E27FC236}">
                  <a16:creationId xmlns:a16="http://schemas.microsoft.com/office/drawing/2014/main" id="{FE8A89DA-254C-02BF-AD7B-C542820ABE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96000" y="914400"/>
              <a:ext cx="191597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Outlet flow Angle</a:t>
              </a:r>
            </a:p>
          </p:txBody>
        </p: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6144B17E-3B80-A41B-AA87-967C975273D2}"/>
                </a:ext>
              </a:extLst>
            </p:cNvPr>
            <p:cNvCxnSpPr/>
            <p:nvPr/>
          </p:nvCxnSpPr>
          <p:spPr>
            <a:xfrm rot="10800000">
              <a:off x="5714752" y="1142923"/>
              <a:ext cx="685833" cy="7617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23">
            <a:extLst>
              <a:ext uri="{FF2B5EF4-FFF2-40B4-BE49-F238E27FC236}">
                <a16:creationId xmlns:a16="http://schemas.microsoft.com/office/drawing/2014/main" id="{33247323-BAE4-75F6-C955-6502E40A3715}"/>
              </a:ext>
            </a:extLst>
          </p:cNvPr>
          <p:cNvGrpSpPr>
            <a:grpSpLocks/>
          </p:cNvGrpSpPr>
          <p:nvPr/>
        </p:nvGrpSpPr>
        <p:grpSpPr bwMode="auto">
          <a:xfrm>
            <a:off x="457200" y="2311400"/>
            <a:ext cx="5541963" cy="2744788"/>
            <a:chOff x="457200" y="1854200"/>
            <a:chExt cx="5541818" cy="274550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34C7ADA9-D738-A337-6C0C-614AA0ADC9F4}"/>
                </a:ext>
              </a:extLst>
            </p:cNvPr>
            <p:cNvSpPr/>
            <p:nvPr/>
          </p:nvSpPr>
          <p:spPr>
            <a:xfrm>
              <a:off x="1828764" y="1854200"/>
              <a:ext cx="4170254" cy="2745509"/>
            </a:xfrm>
            <a:custGeom>
              <a:avLst/>
              <a:gdLst>
                <a:gd name="connsiteX0" fmla="*/ 0 w 4170218"/>
                <a:gd name="connsiteY0" fmla="*/ 2745509 h 2745509"/>
                <a:gd name="connsiteX1" fmla="*/ 471055 w 4170218"/>
                <a:gd name="connsiteY1" fmla="*/ 2219036 h 2745509"/>
                <a:gd name="connsiteX2" fmla="*/ 845127 w 4170218"/>
                <a:gd name="connsiteY2" fmla="*/ 1775691 h 2745509"/>
                <a:gd name="connsiteX3" fmla="*/ 1371600 w 4170218"/>
                <a:gd name="connsiteY3" fmla="*/ 1235364 h 2745509"/>
                <a:gd name="connsiteX4" fmla="*/ 1884218 w 4170218"/>
                <a:gd name="connsiteY4" fmla="*/ 805873 h 2745509"/>
                <a:gd name="connsiteX5" fmla="*/ 2410691 w 4170218"/>
                <a:gd name="connsiteY5" fmla="*/ 459509 h 2745509"/>
                <a:gd name="connsiteX6" fmla="*/ 2909455 w 4170218"/>
                <a:gd name="connsiteY6" fmla="*/ 196273 h 2745509"/>
                <a:gd name="connsiteX7" fmla="*/ 3519055 w 4170218"/>
                <a:gd name="connsiteY7" fmla="*/ 16164 h 2745509"/>
                <a:gd name="connsiteX8" fmla="*/ 4170218 w 4170218"/>
                <a:gd name="connsiteY8" fmla="*/ 99291 h 2745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170218" h="2745509">
                  <a:moveTo>
                    <a:pt x="0" y="2745509"/>
                  </a:moveTo>
                  <a:cubicBezTo>
                    <a:pt x="165100" y="2563090"/>
                    <a:pt x="330201" y="2380672"/>
                    <a:pt x="471055" y="2219036"/>
                  </a:cubicBezTo>
                  <a:cubicBezTo>
                    <a:pt x="611909" y="2057400"/>
                    <a:pt x="695036" y="1939636"/>
                    <a:pt x="845127" y="1775691"/>
                  </a:cubicBezTo>
                  <a:cubicBezTo>
                    <a:pt x="995218" y="1611746"/>
                    <a:pt x="1198418" y="1397000"/>
                    <a:pt x="1371600" y="1235364"/>
                  </a:cubicBezTo>
                  <a:cubicBezTo>
                    <a:pt x="1544782" y="1073728"/>
                    <a:pt x="1711036" y="935182"/>
                    <a:pt x="1884218" y="805873"/>
                  </a:cubicBezTo>
                  <a:cubicBezTo>
                    <a:pt x="2057400" y="676564"/>
                    <a:pt x="2239818" y="561109"/>
                    <a:pt x="2410691" y="459509"/>
                  </a:cubicBezTo>
                  <a:cubicBezTo>
                    <a:pt x="2581564" y="357909"/>
                    <a:pt x="2724728" y="270164"/>
                    <a:pt x="2909455" y="196273"/>
                  </a:cubicBezTo>
                  <a:cubicBezTo>
                    <a:pt x="3094182" y="122382"/>
                    <a:pt x="3308928" y="32328"/>
                    <a:pt x="3519055" y="16164"/>
                  </a:cubicBezTo>
                  <a:cubicBezTo>
                    <a:pt x="3729182" y="0"/>
                    <a:pt x="3949700" y="49645"/>
                    <a:pt x="4170218" y="99291"/>
                  </a:cubicBezTo>
                </a:path>
              </a:pathLst>
            </a:custGeom>
            <a:ln w="41275">
              <a:solidFill>
                <a:srgbClr val="0070C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5386" name="TextBox 5">
              <a:extLst>
                <a:ext uri="{FF2B5EF4-FFF2-40B4-BE49-F238E27FC236}">
                  <a16:creationId xmlns:a16="http://schemas.microsoft.com/office/drawing/2014/main" id="{05684A3C-F6A1-1ED4-D4FE-16E5DA2D04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" y="2133600"/>
              <a:ext cx="121058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/>
                <a:t>Deflection</a:t>
              </a:r>
            </a:p>
          </p:txBody>
        </p: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1193263A-D54D-78CA-FB5E-4975F0608DDD}"/>
                </a:ext>
              </a:extLst>
            </p:cNvPr>
            <p:cNvCxnSpPr/>
            <p:nvPr/>
          </p:nvCxnSpPr>
          <p:spPr>
            <a:xfrm>
              <a:off x="1371576" y="2362333"/>
              <a:ext cx="1447762" cy="106708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383" name="Title 20">
            <a:extLst>
              <a:ext uri="{FF2B5EF4-FFF2-40B4-BE49-F238E27FC236}">
                <a16:creationId xmlns:a16="http://schemas.microsoft.com/office/drawing/2014/main" id="{B4612679-431D-BF3C-66B6-26FA94278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altLang="en-US" sz="2800"/>
              <a:t>Clues to Invent an Aerofoil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5B81381-E8DD-7CE6-DA0C-4BE36C1D4A3E}"/>
              </a:ext>
            </a:extLst>
          </p:cNvPr>
          <p:cNvCxnSpPr/>
          <p:nvPr/>
        </p:nvCxnSpPr>
        <p:spPr>
          <a:xfrm>
            <a:off x="2362200" y="2819400"/>
            <a:ext cx="0" cy="3276600"/>
          </a:xfrm>
          <a:prstGeom prst="line">
            <a:avLst/>
          </a:prstGeom>
          <a:ln w="412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15362" name="Ink 22">
                <a:extLst>
                  <a:ext uri="{FF2B5EF4-FFF2-40B4-BE49-F238E27FC236}">
                    <a16:creationId xmlns:a16="http://schemas.microsoft.com/office/drawing/2014/main" id="{D5D8C343-B332-CBA5-8495-7A2EDEAC14EC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076825" y="5438775"/>
              <a:ext cx="9525" cy="14288"/>
            </p14:xfrm>
          </p:contentPart>
        </mc:Choice>
        <mc:Fallback xmlns="">
          <p:pic>
            <p:nvPicPr>
              <p:cNvPr id="15362" name="Ink 22">
                <a:extLst>
                  <a:ext uri="{FF2B5EF4-FFF2-40B4-BE49-F238E27FC236}">
                    <a16:creationId xmlns:a16="http://schemas.microsoft.com/office/drawing/2014/main" id="{D5D8C343-B332-CBA5-8495-7A2EDEAC14EC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067980" y="5428456"/>
                <a:ext cx="27214" cy="34926"/>
              </a:xfrm>
              <a:prstGeom prst="rect">
                <a:avLst/>
              </a:prstGeom>
            </p:spPr>
          </p:pic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A7409D33-F2FC-4590-7664-933806CDAA9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9" name="Picture 22" descr="Logo usage Guidelines">
              <a:extLst>
                <a:ext uri="{FF2B5EF4-FFF2-40B4-BE49-F238E27FC236}">
                  <a16:creationId xmlns:a16="http://schemas.microsoft.com/office/drawing/2014/main" id="{91F77897-EF5F-CDC4-0D38-05DBB304BD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3" name="Group 38">
              <a:extLst>
                <a:ext uri="{FF2B5EF4-FFF2-40B4-BE49-F238E27FC236}">
                  <a16:creationId xmlns:a16="http://schemas.microsoft.com/office/drawing/2014/main" id="{774A476D-8DEE-9E24-2832-1185052304C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5" name="Group 19">
                <a:extLst>
                  <a:ext uri="{FF2B5EF4-FFF2-40B4-BE49-F238E27FC236}">
                    <a16:creationId xmlns:a16="http://schemas.microsoft.com/office/drawing/2014/main" id="{4328CBE3-AE26-6F02-42A2-D51586AC1C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B931404A-543F-81DA-6FEC-B297D92430C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1" name="Group 20">
                    <a:extLst>
                      <a:ext uri="{FF2B5EF4-FFF2-40B4-BE49-F238E27FC236}">
                        <a16:creationId xmlns:a16="http://schemas.microsoft.com/office/drawing/2014/main" id="{819EE289-0544-E484-51E2-014EF2E0391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3" name="Rectangle 10">
                      <a:extLst>
                        <a:ext uri="{FF2B5EF4-FFF2-40B4-BE49-F238E27FC236}">
                          <a16:creationId xmlns:a16="http://schemas.microsoft.com/office/drawing/2014/main" id="{8316D84F-202E-DC6B-C22A-57E7B62057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4" name="Rectangle 11">
                      <a:extLst>
                        <a:ext uri="{FF2B5EF4-FFF2-40B4-BE49-F238E27FC236}">
                          <a16:creationId xmlns:a16="http://schemas.microsoft.com/office/drawing/2014/main" id="{FD3EBC7C-1494-DC2C-6148-9E94F6ACAD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14CB417A-50E8-F1D3-2F3B-6A6180B89D8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1" name="Rectangle 13">
                      <a:extLst>
                        <a:ext uri="{FF2B5EF4-FFF2-40B4-BE49-F238E27FC236}">
                          <a16:creationId xmlns:a16="http://schemas.microsoft.com/office/drawing/2014/main" id="{4DA36AA5-412F-7387-5196-D65C476425C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2" name="Rectangle 14">
                      <a:extLst>
                        <a:ext uri="{FF2B5EF4-FFF2-40B4-BE49-F238E27FC236}">
                          <a16:creationId xmlns:a16="http://schemas.microsoft.com/office/drawing/2014/main" id="{D4F7D1AC-4FEB-E03C-CDFF-32641C370F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5">
                    <a:extLst>
                      <a:ext uri="{FF2B5EF4-FFF2-40B4-BE49-F238E27FC236}">
                        <a16:creationId xmlns:a16="http://schemas.microsoft.com/office/drawing/2014/main" id="{1E26D539-88B7-0D33-EB40-6A9F6335A5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39E00057-96C7-8884-640A-F925C08A86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DDD892D8-CD54-8598-4C25-19CE1F3FE4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18">
                    <a:extLst>
                      <a:ext uri="{FF2B5EF4-FFF2-40B4-BE49-F238E27FC236}">
                        <a16:creationId xmlns:a16="http://schemas.microsoft.com/office/drawing/2014/main" id="{8FBE674A-EAA1-7AAE-1DE1-59A35D37C09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7" name="Rectangle 19">
                      <a:extLst>
                        <a:ext uri="{FF2B5EF4-FFF2-40B4-BE49-F238E27FC236}">
                          <a16:creationId xmlns:a16="http://schemas.microsoft.com/office/drawing/2014/main" id="{BB6B9B6B-1CD3-4CB0-14AF-CB982D3581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20">
                      <a:extLst>
                        <a:ext uri="{FF2B5EF4-FFF2-40B4-BE49-F238E27FC236}">
                          <a16:creationId xmlns:a16="http://schemas.microsoft.com/office/drawing/2014/main" id="{44402FD1-BC12-F27D-3B86-AA714F911A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9" name="Rectangle 21">
                  <a:extLst>
                    <a:ext uri="{FF2B5EF4-FFF2-40B4-BE49-F238E27FC236}">
                      <a16:creationId xmlns:a16="http://schemas.microsoft.com/office/drawing/2014/main" id="{2679F316-9DAD-C03E-F650-CDA9EEB981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BEEA13A-268F-E21D-2148-9BA896BFA5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B0C25B6A-E335-2351-2A36-50AEAD8537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330" y="1162050"/>
            <a:ext cx="7689425" cy="5529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195D2D6-D0C8-9B85-EAEA-344FFB4EDAB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008951B-DF90-864A-F264-8C7F3783962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42194D5-2B0D-F132-202E-08ADB720BD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ECFCABF-D64E-F4CA-481A-09902F589A8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20B9C298-C3DE-FEEB-C8FE-8F0428E8407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E111AB3F-94E1-9529-9BDD-0E73972CECC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2A71F5A-97A9-9B56-5009-490434A6346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999613D-765A-6A6C-8BF8-56F11DCB07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B7E718F-1726-D74E-6C5B-337C1B50ECB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8557CE8-DD8B-DE96-9FF0-B5FE16A62A9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98D9CC5F-DE80-1B1F-F1C7-FB6EE73601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426FB47-C0CE-3390-A73A-72F542AA309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5D4E974A-1781-A235-FDD6-6574428DE5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86F0708-5C6A-4FE8-E500-97CC238E2C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7044B4A8-05ED-D2F7-5B65-9FF67DB4EF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B6C0488E-2C85-3A11-347B-4A350621CF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E5AB696-A7EF-71EE-13B7-31EB05A50B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3C8165E-5688-459C-F020-0C5A2431CB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71CDF75-A8F5-87AA-5C3D-5826F3CB4E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1" name="Title 20">
            <a:extLst>
              <a:ext uri="{FF2B5EF4-FFF2-40B4-BE49-F238E27FC236}">
                <a16:creationId xmlns:a16="http://schemas.microsoft.com/office/drawing/2014/main" id="{306DC8F3-92EB-E8B3-82BA-CCE0E4FDA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7699" y="363796"/>
            <a:ext cx="7772400" cy="567563"/>
          </a:xfrm>
        </p:spPr>
        <p:txBody>
          <a:bodyPr/>
          <a:lstStyle/>
          <a:p>
            <a:r>
              <a:rPr lang="en-US" sz="2800" dirty="0"/>
              <a:t>Flow Angle Charts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>
            <a:extLst>
              <a:ext uri="{FF2B5EF4-FFF2-40B4-BE49-F238E27FC236}">
                <a16:creationId xmlns:a16="http://schemas.microsoft.com/office/drawing/2014/main" id="{BFD15C80-98F2-5A5F-081D-A212D09146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06181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Current Design Practice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5F203B4-A189-2B3B-1958-36A2980187D7}"/>
              </a:ext>
            </a:extLst>
          </p:cNvPr>
          <p:cNvGraphicFramePr>
            <a:graphicFrameLocks noGrp="1"/>
          </p:cNvGraphicFramePr>
          <p:nvPr/>
        </p:nvGraphicFramePr>
        <p:xfrm>
          <a:off x="762000" y="1828800"/>
          <a:ext cx="7543800" cy="429758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71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71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16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Parameter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Range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89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Pressure ratio for single stage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1.5 – 2.0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89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Pressure ratio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for two stages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2.0 – 3.5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28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Pressure ratio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for three stages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3.5 – 4.5 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16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Inlet mass flow rates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195 – 205 kg/m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.s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6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Tip speed</a:t>
                      </a: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427 – 457 m/s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6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Diffusion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factor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7" marB="45717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0.5 – 0.55</a:t>
                      </a:r>
                    </a:p>
                  </a:txBody>
                  <a:tcPr marT="45717" marB="45717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7677" name="TextBox 3">
            <a:extLst>
              <a:ext uri="{FF2B5EF4-FFF2-40B4-BE49-F238E27FC236}">
                <a16:creationId xmlns:a16="http://schemas.microsoft.com/office/drawing/2014/main" id="{A0903062-CBAA-8E95-7B51-C29DF5668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219200"/>
            <a:ext cx="502413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Fan or low-pressure Compressor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BEA8554-12B0-1F08-692F-3047510AE00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653905BF-174D-81B8-6212-65FDFF46B3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A7CFEDAA-ED8F-6159-6BD8-3C2EBE34C7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965BD8D1-FE19-CEEE-8886-C781B0DEE3F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B4F2F187-E968-EA8A-27B1-5E39D5B66D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6790721-4B0C-321E-F33F-A4570E0241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ADA7E259-D475-306C-7C0A-EA15F51618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EA26A1D0-F270-D2E9-4590-8C58BBC791E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D46721F3-CD84-611C-6936-4F259C0E1FD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BB781888-6521-4130-1466-B1D0DD889A4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0B15733-8523-DF0D-63C8-B767D19B14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DF07810B-1837-246D-EB04-B44528D67D1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5837367-4F92-6364-3DEE-2165DC6A7D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2C0360D9-82FC-375A-CC26-BB48CDC66A0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65DD7EFD-C0AB-1391-5DAC-E62F37EE05D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B1D1A75C-75A0-1E66-53BD-E339C631F61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8F57B9D6-8542-5A7C-8649-86A04732742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FA5B04B7-2C29-D8C4-3213-32E1DF73EB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0AE3542-BE06-5CB8-B465-3AF5F703F4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>
            <a:extLst>
              <a:ext uri="{FF2B5EF4-FFF2-40B4-BE49-F238E27FC236}">
                <a16:creationId xmlns:a16="http://schemas.microsoft.com/office/drawing/2014/main" id="{6FA0AB9E-09FA-CF9E-CDBE-6F0227BA10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50" y="9558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Current Design Practice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9814639-9749-FEC5-262A-483521044EDA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981200"/>
          <a:ext cx="6096000" cy="356604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11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Parameter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Range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813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Stage loading coefficient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0.3 – 0.35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Flow coefficient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0.45 – 0.55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Hub/tip ratio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0.6 – 0.75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Inlet mass flow rates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175 – 185 kg/m</a:t>
                      </a:r>
                      <a:r>
                        <a:rPr lang="en-US" sz="2400" baseline="30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.s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Tip speed</a:t>
                      </a: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386 – 457 m/s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7119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Diffusion</a:t>
                      </a:r>
                      <a:r>
                        <a:rPr lang="en-US" sz="2400" baseline="0" dirty="0">
                          <a:solidFill>
                            <a:schemeClr val="tx1"/>
                          </a:solidFill>
                        </a:rPr>
                        <a:t> factor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 marT="45712" marB="45712"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0.5 – 0.55</a:t>
                      </a:r>
                    </a:p>
                  </a:txBody>
                  <a:tcPr marT="45712" marB="45712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8701" name="TextBox 3">
            <a:extLst>
              <a:ext uri="{FF2B5EF4-FFF2-40B4-BE49-F238E27FC236}">
                <a16:creationId xmlns:a16="http://schemas.microsoft.com/office/drawing/2014/main" id="{08BA64B7-A589-5DCA-FE07-367841FB85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1295400"/>
            <a:ext cx="41537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dirty="0"/>
              <a:t>High pressure Compressor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14D8BA2-5CE5-7426-2654-316626530A9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513BB3B8-344F-8850-44D9-5CDB98F3A00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E7D4560-0633-1C49-2A1E-0446502DE00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CD542599-BAD3-1C73-B084-D37C648DAA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40C375D-73E1-BEAA-F7C5-6746C19AE1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72A28264-F787-1717-DDDA-54A18B9378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81DBC581-5176-33C1-352F-8246F7A4AC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8A9884F8-16DF-B483-BB82-A39FFA0E7A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B793C045-5573-8CD9-2983-CA0D97BF190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A05D8351-3941-8692-8299-39CAA25F694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89DD0EA8-35B9-35DD-C91D-A66199B8B9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1585422D-F48E-2547-401C-D55ECD7E8A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F020EF2A-A4FE-13EF-E077-23425B3434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DF9A9030-B4A5-4E98-DDE4-81B31E1296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96EB4937-7BC1-282D-8393-17F00B55A1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2000F498-835A-58FE-E930-89C6E09E7C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10BABFB6-4766-538E-F1B7-F2BB143BDD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95B15D57-DE65-88CC-2D48-CF7536FA1D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683C0BA8-D0D2-C10F-CD24-36542125FD4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4E3C3AF7-1444-2422-63E0-A49AE9610F8E}"/>
                  </a:ext>
                </a:extLst>
              </p14:cNvPr>
              <p14:cNvContentPartPr/>
              <p14:nvPr/>
            </p14:nvContentPartPr>
            <p14:xfrm>
              <a:off x="5441760" y="2259720"/>
              <a:ext cx="1737720" cy="224388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4E3C3AF7-1444-2422-63E0-A49AE9610F8E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432400" y="2250360"/>
                <a:ext cx="1756440" cy="22626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9" name="Rectangle 2">
            <a:extLst>
              <a:ext uri="{FF2B5EF4-FFF2-40B4-BE49-F238E27FC236}">
                <a16:creationId xmlns:a16="http://schemas.microsoft.com/office/drawing/2014/main" id="{60C3D531-977D-747B-BBD8-EEEF14E0474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/>
          <a:lstStyle/>
          <a:p>
            <a:pPr eaLnBrk="1" hangingPunct="1"/>
            <a:r>
              <a:rPr lang="en-US" altLang="en-US" sz="2800"/>
              <a:t>Compressor Maps</a:t>
            </a:r>
          </a:p>
        </p:txBody>
      </p:sp>
      <p:graphicFrame>
        <p:nvGraphicFramePr>
          <p:cNvPr id="16386" name="Object 3">
            <a:extLst>
              <a:ext uri="{FF2B5EF4-FFF2-40B4-BE49-F238E27FC236}">
                <a16:creationId xmlns:a16="http://schemas.microsoft.com/office/drawing/2014/main" id="{AC04D416-2EA0-C299-4A49-8734CEA1407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990600"/>
          <a:ext cx="7696200" cy="4814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028571" imgH="3772427" progId="Paint.Picture">
                  <p:embed/>
                </p:oleObj>
              </mc:Choice>
              <mc:Fallback>
                <p:oleObj name="Bitmap Image" r:id="rId2" imgW="6028571" imgH="3772427" progId="Paint.Picture">
                  <p:embed/>
                  <p:pic>
                    <p:nvPicPr>
                      <p:cNvPr id="16386" name="Object 3">
                        <a:extLst>
                          <a:ext uri="{FF2B5EF4-FFF2-40B4-BE49-F238E27FC236}">
                            <a16:creationId xmlns:a16="http://schemas.microsoft.com/office/drawing/2014/main" id="{AC04D416-2EA0-C299-4A49-8734CEA140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990600"/>
                        <a:ext cx="7696200" cy="48148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7" name="Object 4">
            <a:extLst>
              <a:ext uri="{FF2B5EF4-FFF2-40B4-BE49-F238E27FC236}">
                <a16:creationId xmlns:a16="http://schemas.microsoft.com/office/drawing/2014/main" id="{08137EE1-569C-6976-5378-BBA015FB30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3108522"/>
              </p:ext>
            </p:extLst>
          </p:nvPr>
        </p:nvGraphicFramePr>
        <p:xfrm>
          <a:off x="3573463" y="5805488"/>
          <a:ext cx="1295400" cy="766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01440" imgH="533160" progId="Equation.3">
                  <p:embed/>
                </p:oleObj>
              </mc:Choice>
              <mc:Fallback>
                <p:oleObj name="Equation" r:id="rId4" imgW="901440" imgH="533160" progId="Equation.3">
                  <p:embed/>
                  <p:pic>
                    <p:nvPicPr>
                      <p:cNvPr id="16387" name="Object 4">
                        <a:extLst>
                          <a:ext uri="{FF2B5EF4-FFF2-40B4-BE49-F238E27FC236}">
                            <a16:creationId xmlns:a16="http://schemas.microsoft.com/office/drawing/2014/main" id="{08137EE1-569C-6976-5378-BBA015FB307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73463" y="5805488"/>
                        <a:ext cx="1295400" cy="766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388" name="Object 5">
            <a:extLst>
              <a:ext uri="{FF2B5EF4-FFF2-40B4-BE49-F238E27FC236}">
                <a16:creationId xmlns:a16="http://schemas.microsoft.com/office/drawing/2014/main" id="{DC8D0773-B7BD-D758-A556-A097CAB6DE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95735226"/>
              </p:ext>
            </p:extLst>
          </p:nvPr>
        </p:nvGraphicFramePr>
        <p:xfrm>
          <a:off x="317500" y="2485781"/>
          <a:ext cx="695325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93480" imgH="431640" progId="Equation.3">
                  <p:embed/>
                </p:oleObj>
              </mc:Choice>
              <mc:Fallback>
                <p:oleObj name="Equation" r:id="rId6" imgW="393480" imgH="431640" progId="Equation.3">
                  <p:embed/>
                  <p:pic>
                    <p:nvPicPr>
                      <p:cNvPr id="16388" name="Object 5">
                        <a:extLst>
                          <a:ext uri="{FF2B5EF4-FFF2-40B4-BE49-F238E27FC236}">
                            <a16:creationId xmlns:a16="http://schemas.microsoft.com/office/drawing/2014/main" id="{DC8D0773-B7BD-D758-A556-A097CAB6DE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0" y="2485781"/>
                        <a:ext cx="695325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Line 6">
            <a:extLst>
              <a:ext uri="{FF2B5EF4-FFF2-40B4-BE49-F238E27FC236}">
                <a16:creationId xmlns:a16="http://schemas.microsoft.com/office/drawing/2014/main" id="{AE1B1383-ECCB-4525-106B-7D0BD1E089DE}"/>
              </a:ext>
            </a:extLst>
          </p:cNvPr>
          <p:cNvSpPr>
            <a:spLocks noChangeShapeType="1"/>
          </p:cNvSpPr>
          <p:nvPr/>
        </p:nvSpPr>
        <p:spPr bwMode="auto">
          <a:xfrm>
            <a:off x="5029200" y="6188869"/>
            <a:ext cx="2590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1F00AC3-CD5F-EA90-FCC1-2658ED9CA1D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E2D20561-EF2D-8EB7-EEF5-4DA83102BE6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0C8777F-6158-793A-0A95-C6204F6C8F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AF42D4C-DF1F-FF6B-942E-728AFAED656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58099BE-E48F-42F6-0CE1-B2D88248881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7F55D808-2B11-9045-4C35-0B1127EF5C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4AE23A9-52FE-A4B0-1ABE-33C3F4F9CB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42F2BE0-BEB3-96CB-2EE4-D426427C17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BF2D0807-1CE1-2B93-F3D6-18D9ECA72AD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88DD483D-0557-0DCB-F519-A96A2FAC57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3CF8845-8E58-FE89-332F-D8EF45CD2FE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501355D-EE3F-4030-D658-6ECAA6D1823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2F1E7BD0-4D01-37E1-CD28-43804F94773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DEDE103-6E78-3971-AF2A-37461B4207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E74BE75-DC6A-7FE8-BD28-A128FA9ECA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913A856-E617-CFB0-D6C2-AA026AFBF06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1794B1E7-8E7C-9CE0-7F76-C9421D77E9B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62F350A-5CEB-200E-B60C-A330868BE9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BE80791-BAD2-0870-583A-4D1C1BD284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>
            <a:extLst>
              <a:ext uri="{FF2B5EF4-FFF2-40B4-BE49-F238E27FC236}">
                <a16:creationId xmlns:a16="http://schemas.microsoft.com/office/drawing/2014/main" id="{7F825F3E-3270-0EBE-0921-710ABCEA91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Multistage Compression </a:t>
            </a:r>
          </a:p>
        </p:txBody>
      </p:sp>
      <p:sp>
        <p:nvSpPr>
          <p:cNvPr id="131075" name="Text Box 3">
            <a:extLst>
              <a:ext uri="{FF2B5EF4-FFF2-40B4-BE49-F238E27FC236}">
                <a16:creationId xmlns:a16="http://schemas.microsoft.com/office/drawing/2014/main" id="{98DDBA6A-543C-18E5-4718-A8CC832E98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181600"/>
            <a:ext cx="7677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/>
              <a:t>Loss in capacity due to variation of velocity is defined as work done factor.</a:t>
            </a:r>
          </a:p>
          <a:p>
            <a:pPr eaLnBrk="1" hangingPunct="1"/>
            <a:r>
              <a:rPr lang="en-US" altLang="en-US"/>
              <a:t>Work done factor, </a:t>
            </a:r>
            <a:r>
              <a:rPr lang="en-US" altLang="en-US">
                <a:latin typeface="Symbol" panose="05050102010706020507" pitchFamily="18" charset="2"/>
              </a:rPr>
              <a:t>l</a:t>
            </a:r>
            <a:r>
              <a:rPr lang="en-US" altLang="en-US">
                <a:latin typeface="Times New Roman" panose="02020603050405020304" pitchFamily="18" charset="0"/>
              </a:rPr>
              <a:t>, decrease with number of stages.</a:t>
            </a:r>
            <a:endParaRPr lang="en-US" altLang="en-US"/>
          </a:p>
        </p:txBody>
      </p:sp>
      <p:graphicFrame>
        <p:nvGraphicFramePr>
          <p:cNvPr id="131076" name="Object 4">
            <a:extLst>
              <a:ext uri="{FF2B5EF4-FFF2-40B4-BE49-F238E27FC236}">
                <a16:creationId xmlns:a16="http://schemas.microsoft.com/office/drawing/2014/main" id="{F6588E51-F585-A40C-A07F-0F09FA3A71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363495"/>
              </p:ext>
            </p:extLst>
          </p:nvPr>
        </p:nvGraphicFramePr>
        <p:xfrm>
          <a:off x="457200" y="1066800"/>
          <a:ext cx="3867150" cy="375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3866667" imgH="3753374" progId="Paint.Picture">
                  <p:embed/>
                </p:oleObj>
              </mc:Choice>
              <mc:Fallback>
                <p:oleObj name="Bitmap Image" r:id="rId2" imgW="3866667" imgH="3753374" progId="Paint.Picture">
                  <p:embed/>
                  <p:pic>
                    <p:nvPicPr>
                      <p:cNvPr id="131076" name="Object 4">
                        <a:extLst>
                          <a:ext uri="{FF2B5EF4-FFF2-40B4-BE49-F238E27FC236}">
                            <a16:creationId xmlns:a16="http://schemas.microsoft.com/office/drawing/2014/main" id="{F6588E51-F585-A40C-A07F-0F09FA3A71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BEBA8EAE-BF5A-486C-A8C5-ECC9F3942E4B}">
                            <a14:imgProps xmlns:a14="http://schemas.microsoft.com/office/drawing/2010/main">
                              <a14:imgLayer r:embed="rId4">
                                <a14:imgEffect>
                                  <a14:brightnessContrast contrast="33000"/>
                                </a14:imgEffect>
                              </a14:imgLayer>
                            </a14:imgProps>
                          </a:ex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1066800"/>
                        <a:ext cx="3867150" cy="375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1077" name="Object 5">
            <a:extLst>
              <a:ext uri="{FF2B5EF4-FFF2-40B4-BE49-F238E27FC236}">
                <a16:creationId xmlns:a16="http://schemas.microsoft.com/office/drawing/2014/main" id="{EF5EFFA6-BA9D-988F-9E41-1EF5D6ADB0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24400" y="1066800"/>
          <a:ext cx="4152900" cy="3771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4153480" imgH="3772427" progId="Paint.Picture">
                  <p:embed/>
                </p:oleObj>
              </mc:Choice>
              <mc:Fallback>
                <p:oleObj name="Bitmap Image" r:id="rId5" imgW="4153480" imgH="3772427" progId="Paint.Picture">
                  <p:embed/>
                  <p:pic>
                    <p:nvPicPr>
                      <p:cNvPr id="131077" name="Object 5">
                        <a:extLst>
                          <a:ext uri="{FF2B5EF4-FFF2-40B4-BE49-F238E27FC236}">
                            <a16:creationId xmlns:a16="http://schemas.microsoft.com/office/drawing/2014/main" id="{EF5EFFA6-BA9D-988F-9E41-1EF5D6ADB0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1066800"/>
                        <a:ext cx="4152900" cy="3771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A5F0BCCF-9C01-7FF8-65B3-3DDD84268B0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32292044-72B2-5580-82EA-5BF1BCBDF2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BB002FE-E950-C773-31B5-E2294F2E61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010A022-A181-AF1A-2B04-2C957D7C51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82E8643-E6BD-D496-2046-48FD75DE300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D2C975D-EFDA-1AF0-7B48-CC67EFE6B7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5F07F2DD-E439-EAC9-3424-C95DB4DDE6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59C32137-C2AE-8FEC-896F-842FBE85D6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6F2B96B-ECDF-5839-E4FF-A78F968DD0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2896891-9C7A-0522-92F9-C88C952C7D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8DF8B132-2772-6030-8C26-9ED7F61F4E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E58BC0E-2272-C852-C4CF-0FFFE7A10D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7EEC25DC-4975-AF0D-EC45-7B9F695023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65F71BB-E55A-9C5C-F803-66082B3424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C8B8C2B-9834-DB70-BE63-DFF4B581D77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69E1582-6690-80F0-FDB4-D13C2E77D6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751A72DD-E68E-0087-ED19-9E56B4BCB78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49FE96D-CD03-32F0-A51B-CC259D60CE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42E203AC-9514-36C2-0023-7B6EF6B1A3F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1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310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107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>
            <a:extLst>
              <a:ext uri="{FF2B5EF4-FFF2-40B4-BE49-F238E27FC236}">
                <a16:creationId xmlns:a16="http://schemas.microsoft.com/office/drawing/2014/main" id="{46B29896-B1B0-277D-F932-E4A1EF76F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533400"/>
            <a:ext cx="8001000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B07C0150-F3AB-0CF3-8AF6-1B85EE34293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8D7D941-3673-03FE-5F45-63FB8283F6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97D09320-E599-B229-6C4A-0531F87EFB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EE44AB23-E2D7-AF6A-9270-A56853E3C8A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4BAA388E-5BF4-A311-E6BF-F7F0963494F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DDB40DB6-FC44-6C66-7CF1-078C8214247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0E90EE5-39B5-BD38-21C2-FBD736D40A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3C82A1C7-A9A0-C427-EA60-2693B2DAE4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5D8B5742-5E91-A490-5582-D55D1D9CDE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F652A276-9D20-CFBC-55FC-05C55C289D7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0DA7BBA3-099A-8D49-3ED0-EC0AE47CF8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A310EE83-9F96-4879-8E61-B6C3C983BC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E852EB49-1283-48E0-A9FE-70C294425D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BC0A03A-42A0-9DCC-2B6C-9B5F0B855D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0476438E-D056-AB4C-1CFD-568F6BE4E07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0E4B48D-1636-BAEF-52B3-BFBC3C6321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F2B228D1-3E31-F318-6A14-F48F08A672C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611DD59-C6E8-CFAB-DC8E-3E47A768716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32E60EA0-BE72-4C1C-F84F-2D54B7451AD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46AC53-2326-00ED-C5E5-20B57F391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52A1E21A-9D3A-9E33-C02E-F3AFAC072EE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76200" y="304800"/>
            <a:ext cx="7772400" cy="533400"/>
          </a:xfrm>
        </p:spPr>
        <p:txBody>
          <a:bodyPr/>
          <a:lstStyle/>
          <a:p>
            <a:r>
              <a:rPr lang="en-US" altLang="en-US" sz="2800"/>
              <a:t>Brayton Cycle</a:t>
            </a:r>
          </a:p>
        </p:txBody>
      </p:sp>
      <p:sp>
        <p:nvSpPr>
          <p:cNvPr id="452612" name="Rectangle 4">
            <a:extLst>
              <a:ext uri="{FF2B5EF4-FFF2-40B4-BE49-F238E27FC236}">
                <a16:creationId xmlns:a16="http://schemas.microsoft.com/office/drawing/2014/main" id="{CA28B9A3-DF1E-0640-6FF2-AB880F6D58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1143000"/>
            <a:ext cx="7086600" cy="212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1-2 </a:t>
            </a:r>
            <a:r>
              <a:rPr lang="en-US" dirty="0">
                <a:latin typeface="+mj-lt"/>
              </a:rPr>
              <a:t>Isentropic </a:t>
            </a:r>
            <a:r>
              <a:rPr lang="en-US" b="0" dirty="0">
                <a:latin typeface="+mj-lt"/>
              </a:rPr>
              <a:t>compression (in a compressor)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2-3 Constant pressure heat addition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3-4 Isentropic expansion (in a turbine) </a:t>
            </a:r>
          </a:p>
          <a:p>
            <a:pPr>
              <a:spcBef>
                <a:spcPct val="50000"/>
              </a:spcBef>
              <a:defRPr/>
            </a:pPr>
            <a:r>
              <a:rPr lang="en-US" b="0" dirty="0">
                <a:latin typeface="+mj-lt"/>
              </a:rPr>
              <a:t>4-1 Constant pressure heat rejection  </a:t>
            </a:r>
          </a:p>
        </p:txBody>
      </p:sp>
      <p:graphicFrame>
        <p:nvGraphicFramePr>
          <p:cNvPr id="452615" name="Object 7">
            <a:extLst>
              <a:ext uri="{FF2B5EF4-FFF2-40B4-BE49-F238E27FC236}">
                <a16:creationId xmlns:a16="http://schemas.microsoft.com/office/drawing/2014/main" id="{FE2DBB9C-0A96-780E-27B3-76D8C95561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9600" y="3276600"/>
          <a:ext cx="3505200" cy="3141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3" imgW="2847619" imgH="2553056" progId="Paint.Picture">
                  <p:embed/>
                </p:oleObj>
              </mc:Choice>
              <mc:Fallback>
                <p:oleObj name="Bitmap Image" r:id="rId3" imgW="2847619" imgH="2553056" progId="Paint.Picture">
                  <p:embed/>
                  <p:pic>
                    <p:nvPicPr>
                      <p:cNvPr id="452615" name="Object 7">
                        <a:extLst>
                          <a:ext uri="{FF2B5EF4-FFF2-40B4-BE49-F238E27FC236}">
                            <a16:creationId xmlns:a16="http://schemas.microsoft.com/office/drawing/2014/main" id="{FE2DBB9C-0A96-780E-27B3-76D8C95561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276600"/>
                        <a:ext cx="3505200" cy="3141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2616" name="Object 8">
            <a:extLst>
              <a:ext uri="{FF2B5EF4-FFF2-40B4-BE49-F238E27FC236}">
                <a16:creationId xmlns:a16="http://schemas.microsoft.com/office/drawing/2014/main" id="{83D50D85-0BB4-A826-0C55-A4611DB2A8F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29200" y="3124200"/>
          <a:ext cx="3641725" cy="3733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5" imgW="2657846" imgH="2723810" progId="Paint.Picture">
                  <p:embed/>
                </p:oleObj>
              </mc:Choice>
              <mc:Fallback>
                <p:oleObj name="Bitmap Image" r:id="rId5" imgW="2657846" imgH="2723810" progId="Paint.Picture">
                  <p:embed/>
                  <p:pic>
                    <p:nvPicPr>
                      <p:cNvPr id="452616" name="Object 8">
                        <a:extLst>
                          <a:ext uri="{FF2B5EF4-FFF2-40B4-BE49-F238E27FC236}">
                            <a16:creationId xmlns:a16="http://schemas.microsoft.com/office/drawing/2014/main" id="{83D50D85-0BB4-A826-0C55-A4611DB2A8F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3124200"/>
                        <a:ext cx="3641725" cy="3733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4C49A2D6-5961-F090-5749-CE38C5D6605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00756C3-80F3-BE3A-004B-3F6047924A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A908C87F-7CD2-3F98-81A9-7D49D0617FC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D8507B1-1B1F-5E90-53E7-6CC3998EE48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18C31A18-FBED-BE7B-D9B6-00EB71E81CE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00B1FF0D-022F-89A6-CAB5-F8ADBFE4C2D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485FBEF-A97A-C1EF-B8EF-AD7CBE84FE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5B558478-8A51-286F-0873-419FC3B60C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53AD42E3-67DE-C755-704B-E4DBA35943D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DE97D1CC-6905-FAAB-B24B-C41543B7E8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158860B1-0E11-EC13-E392-F48780AD9D4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224FEF80-7AE2-22C9-4383-2EE153506C2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AB16078-BE1D-1539-80E6-354A4687B3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4343618D-879B-122A-E303-F4B42F73BE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F8A9CF32-C1BD-AF68-0E72-5F0E1C57794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76ECA7F9-DD00-2084-6277-C4B3103E791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07FF70B5-4492-19E6-BD12-CE188DCF17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7AA65A22-C536-B572-6004-B531F1C3A3D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2E797DD-9C8D-3112-552A-D43E40A9B7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12781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2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2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4526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4526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4526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4526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2612" grpId="0" build="p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>
            <a:extLst>
              <a:ext uri="{FF2B5EF4-FFF2-40B4-BE49-F238E27FC236}">
                <a16:creationId xmlns:a16="http://schemas.microsoft.com/office/drawing/2014/main" id="{6B7550AA-2063-7782-CC52-9689572C8B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0"/>
            <a:ext cx="7772400" cy="1139826"/>
          </a:xfrm>
        </p:spPr>
        <p:txBody>
          <a:bodyPr/>
          <a:lstStyle/>
          <a:p>
            <a:r>
              <a:rPr lang="en-US" altLang="en-US" sz="2800" dirty="0"/>
              <a:t>Sequence of Energy Losses</a:t>
            </a:r>
            <a:br>
              <a:rPr lang="en-US" altLang="en-US" sz="2800" dirty="0"/>
            </a:br>
            <a:r>
              <a:rPr lang="en-US" altLang="en-US" sz="2800" dirty="0"/>
              <a:t>in A Gas Turbine Stage</a:t>
            </a:r>
          </a:p>
        </p:txBody>
      </p:sp>
      <p:graphicFrame>
        <p:nvGraphicFramePr>
          <p:cNvPr id="9218" name="Object 2">
            <a:extLst>
              <a:ext uri="{FF2B5EF4-FFF2-40B4-BE49-F238E27FC236}">
                <a16:creationId xmlns:a16="http://schemas.microsoft.com/office/drawing/2014/main" id="{92F2C40B-FCC8-7C88-B158-B9E3EA8E7B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51400" y="1506538"/>
          <a:ext cx="2401888" cy="312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1704762" imgH="2619048" progId="MSPhotoEd.3">
                  <p:embed/>
                </p:oleObj>
              </mc:Choice>
              <mc:Fallback>
                <p:oleObj name="Photo Editor Photo" r:id="rId2" imgW="1704762" imgH="2619048" progId="MSPhotoEd.3">
                  <p:embed/>
                  <p:pic>
                    <p:nvPicPr>
                      <p:cNvPr id="9218" name="Object 2">
                        <a:extLst>
                          <a:ext uri="{FF2B5EF4-FFF2-40B4-BE49-F238E27FC236}">
                            <a16:creationId xmlns:a16="http://schemas.microsoft.com/office/drawing/2014/main" id="{92F2C40B-FCC8-7C88-B158-B9E3EA8E7B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1400" y="1506538"/>
                        <a:ext cx="2401888" cy="312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180" name="Object 3">
            <a:extLst>
              <a:ext uri="{FF2B5EF4-FFF2-40B4-BE49-F238E27FC236}">
                <a16:creationId xmlns:a16="http://schemas.microsoft.com/office/drawing/2014/main" id="{C8E5B55D-9B0B-713E-D76D-E127276F3D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9688" y="1143000"/>
          <a:ext cx="2401887" cy="426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4" imgW="1704762" imgH="3572374" progId="MSPhotoEd.3">
                  <p:embed/>
                </p:oleObj>
              </mc:Choice>
              <mc:Fallback>
                <p:oleObj name="Photo Editor Photo" r:id="rId4" imgW="1704762" imgH="3572374" progId="MSPhotoEd.3">
                  <p:embed/>
                  <p:pic>
                    <p:nvPicPr>
                      <p:cNvPr id="306180" name="Object 3">
                        <a:extLst>
                          <a:ext uri="{FF2B5EF4-FFF2-40B4-BE49-F238E27FC236}">
                            <a16:creationId xmlns:a16="http://schemas.microsoft.com/office/drawing/2014/main" id="{C8E5B55D-9B0B-713E-D76D-E127276F3D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contrast="34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9688" y="1143000"/>
                        <a:ext cx="2401887" cy="426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8">
            <a:extLst>
              <a:ext uri="{FF2B5EF4-FFF2-40B4-BE49-F238E27FC236}">
                <a16:creationId xmlns:a16="http://schemas.microsoft.com/office/drawing/2014/main" id="{CF8EC654-CCDB-B613-9F5C-2E0ECD31FCE5}"/>
              </a:ext>
            </a:extLst>
          </p:cNvPr>
          <p:cNvGrpSpPr>
            <a:grpSpLocks/>
          </p:cNvGrpSpPr>
          <p:nvPr/>
        </p:nvGrpSpPr>
        <p:grpSpPr bwMode="auto">
          <a:xfrm>
            <a:off x="3349625" y="2667000"/>
            <a:ext cx="2038350" cy="1200150"/>
            <a:chOff x="2110" y="1680"/>
            <a:chExt cx="1284" cy="756"/>
          </a:xfrm>
        </p:grpSpPr>
        <p:sp>
          <p:nvSpPr>
            <p:cNvPr id="9252" name="Line 9">
              <a:extLst>
                <a:ext uri="{FF2B5EF4-FFF2-40B4-BE49-F238E27FC236}">
                  <a16:creationId xmlns:a16="http://schemas.microsoft.com/office/drawing/2014/main" id="{8A6FB8F9-82EF-2CB3-C7BD-C7A47662F8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10" y="2382"/>
              <a:ext cx="1284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3" name="Text Box 10">
              <a:extLst>
                <a:ext uri="{FF2B5EF4-FFF2-40B4-BE49-F238E27FC236}">
                  <a16:creationId xmlns:a16="http://schemas.microsoft.com/office/drawing/2014/main" id="{038AB3BC-5E88-E7E8-7C4E-A7233FDD09D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56" y="1680"/>
              <a:ext cx="642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66"/>
                  </a:solidFill>
                </a:rPr>
                <a:t>Gas</a:t>
              </a:r>
            </a:p>
            <a:p>
              <a:pPr eaLnBrk="1" hangingPunct="1"/>
              <a:r>
                <a:rPr lang="en-US" altLang="en-US">
                  <a:solidFill>
                    <a:srgbClr val="FF0066"/>
                  </a:solidFill>
                </a:rPr>
                <a:t>kinetic</a:t>
              </a:r>
            </a:p>
            <a:p>
              <a:pPr eaLnBrk="1" hangingPunct="1"/>
              <a:r>
                <a:rPr lang="en-US" altLang="en-US">
                  <a:solidFill>
                    <a:srgbClr val="FF0066"/>
                  </a:solidFill>
                </a:rPr>
                <a:t>Power</a:t>
              </a:r>
            </a:p>
          </p:txBody>
        </p:sp>
      </p:grpSp>
      <p:grpSp>
        <p:nvGrpSpPr>
          <p:cNvPr id="3" name="Group 11">
            <a:extLst>
              <a:ext uri="{FF2B5EF4-FFF2-40B4-BE49-F238E27FC236}">
                <a16:creationId xmlns:a16="http://schemas.microsoft.com/office/drawing/2014/main" id="{16227BA2-D18C-540F-1724-E708C3F4B023}"/>
              </a:ext>
            </a:extLst>
          </p:cNvPr>
          <p:cNvGrpSpPr>
            <a:grpSpLocks/>
          </p:cNvGrpSpPr>
          <p:nvPr/>
        </p:nvGrpSpPr>
        <p:grpSpPr bwMode="auto">
          <a:xfrm>
            <a:off x="6569075" y="2209800"/>
            <a:ext cx="2574925" cy="1187450"/>
            <a:chOff x="4138" y="1392"/>
            <a:chExt cx="1622" cy="748"/>
          </a:xfrm>
        </p:grpSpPr>
        <p:sp>
          <p:nvSpPr>
            <p:cNvPr id="9250" name="Line 12">
              <a:extLst>
                <a:ext uri="{FF2B5EF4-FFF2-40B4-BE49-F238E27FC236}">
                  <a16:creationId xmlns:a16="http://schemas.microsoft.com/office/drawing/2014/main" id="{577F6176-429D-4038-C129-1DEEE017A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8" y="2096"/>
              <a:ext cx="1622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51" name="Text Box 13">
              <a:extLst>
                <a:ext uri="{FF2B5EF4-FFF2-40B4-BE49-F238E27FC236}">
                  <a16:creationId xmlns:a16="http://schemas.microsoft.com/office/drawing/2014/main" id="{708EC89E-AB1E-2C6A-CAD3-A6711B510C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2" y="1392"/>
              <a:ext cx="638" cy="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66"/>
                  </a:solidFill>
                </a:rPr>
                <a:t>Blade</a:t>
              </a:r>
            </a:p>
            <a:p>
              <a:pPr eaLnBrk="1" hangingPunct="1"/>
              <a:r>
                <a:rPr lang="en-US" altLang="en-US">
                  <a:solidFill>
                    <a:srgbClr val="FF0066"/>
                  </a:solidFill>
                </a:rPr>
                <a:t>kinetic</a:t>
              </a:r>
            </a:p>
            <a:p>
              <a:pPr eaLnBrk="1" hangingPunct="1"/>
              <a:r>
                <a:rPr lang="en-US" altLang="en-US">
                  <a:solidFill>
                    <a:srgbClr val="FF0066"/>
                  </a:solidFill>
                </a:rPr>
                <a:t>Power</a:t>
              </a:r>
            </a:p>
          </p:txBody>
        </p:sp>
      </p:grpSp>
      <p:grpSp>
        <p:nvGrpSpPr>
          <p:cNvPr id="4" name="Group 14">
            <a:extLst>
              <a:ext uri="{FF2B5EF4-FFF2-40B4-BE49-F238E27FC236}">
                <a16:creationId xmlns:a16="http://schemas.microsoft.com/office/drawing/2014/main" id="{7BCEFE8B-A9EC-BF75-E879-CECCE903AB7F}"/>
              </a:ext>
            </a:extLst>
          </p:cNvPr>
          <p:cNvGrpSpPr>
            <a:grpSpLocks/>
          </p:cNvGrpSpPr>
          <p:nvPr/>
        </p:nvGrpSpPr>
        <p:grpSpPr bwMode="auto">
          <a:xfrm>
            <a:off x="1609725" y="2781300"/>
            <a:ext cx="1951038" cy="2143125"/>
            <a:chOff x="1014" y="1752"/>
            <a:chExt cx="1229" cy="1350"/>
          </a:xfrm>
        </p:grpSpPr>
        <p:sp>
          <p:nvSpPr>
            <p:cNvPr id="9248" name="Line 15">
              <a:extLst>
                <a:ext uri="{FF2B5EF4-FFF2-40B4-BE49-F238E27FC236}">
                  <a16:creationId xmlns:a16="http://schemas.microsoft.com/office/drawing/2014/main" id="{1B171516-1C6B-2856-8CE0-DC4EC1D51A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72" y="1752"/>
              <a:ext cx="0" cy="859"/>
            </a:xfrm>
            <a:prstGeom prst="line">
              <a:avLst/>
            </a:prstGeom>
            <a:noFill/>
            <a:ln w="57150">
              <a:solidFill>
                <a:srgbClr val="00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Text Box 16">
              <a:extLst>
                <a:ext uri="{FF2B5EF4-FFF2-40B4-BE49-F238E27FC236}">
                  <a16:creationId xmlns:a16="http://schemas.microsoft.com/office/drawing/2014/main" id="{F4DD645E-F3D7-D032-C911-AD976C0F78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4" y="2814"/>
              <a:ext cx="122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Nozzle Losses</a:t>
              </a:r>
            </a:p>
          </p:txBody>
        </p:sp>
      </p:grpSp>
      <p:grpSp>
        <p:nvGrpSpPr>
          <p:cNvPr id="5" name="Group 17">
            <a:extLst>
              <a:ext uri="{FF2B5EF4-FFF2-40B4-BE49-F238E27FC236}">
                <a16:creationId xmlns:a16="http://schemas.microsoft.com/office/drawing/2014/main" id="{BA7738A9-629F-EE2F-708D-EA3BE15BD0E3}"/>
              </a:ext>
            </a:extLst>
          </p:cNvPr>
          <p:cNvGrpSpPr>
            <a:grpSpLocks/>
          </p:cNvGrpSpPr>
          <p:nvPr/>
        </p:nvGrpSpPr>
        <p:grpSpPr bwMode="auto">
          <a:xfrm>
            <a:off x="3992563" y="4054475"/>
            <a:ext cx="1933575" cy="2187575"/>
            <a:chOff x="2515" y="2554"/>
            <a:chExt cx="1218" cy="1378"/>
          </a:xfrm>
        </p:grpSpPr>
        <p:sp>
          <p:nvSpPr>
            <p:cNvPr id="9246" name="Line 18">
              <a:extLst>
                <a:ext uri="{FF2B5EF4-FFF2-40B4-BE49-F238E27FC236}">
                  <a16:creationId xmlns:a16="http://schemas.microsoft.com/office/drawing/2014/main" id="{D588B25B-9DDF-3760-CD82-D489F9A3F9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462" y="2554"/>
              <a:ext cx="0" cy="860"/>
            </a:xfrm>
            <a:prstGeom prst="line">
              <a:avLst/>
            </a:prstGeom>
            <a:noFill/>
            <a:ln w="57150">
              <a:solidFill>
                <a:srgbClr val="00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Text Box 19">
              <a:extLst>
                <a:ext uri="{FF2B5EF4-FFF2-40B4-BE49-F238E27FC236}">
                  <a16:creationId xmlns:a16="http://schemas.microsoft.com/office/drawing/2014/main" id="{DE79A0F0-EB2E-41CC-96AC-C69834E62D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15" y="3414"/>
              <a:ext cx="121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Moving Blade</a:t>
              </a:r>
            </a:p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 Losses</a:t>
              </a:r>
            </a:p>
          </p:txBody>
        </p:sp>
      </p:grpSp>
      <p:grpSp>
        <p:nvGrpSpPr>
          <p:cNvPr id="6" name="Group 20">
            <a:extLst>
              <a:ext uri="{FF2B5EF4-FFF2-40B4-BE49-F238E27FC236}">
                <a16:creationId xmlns:a16="http://schemas.microsoft.com/office/drawing/2014/main" id="{8E06B925-2935-DBAF-FC09-FA78283F4657}"/>
              </a:ext>
            </a:extLst>
          </p:cNvPr>
          <p:cNvGrpSpPr>
            <a:grpSpLocks/>
          </p:cNvGrpSpPr>
          <p:nvPr/>
        </p:nvGrpSpPr>
        <p:grpSpPr bwMode="auto">
          <a:xfrm>
            <a:off x="6569075" y="3327400"/>
            <a:ext cx="1768475" cy="1730375"/>
            <a:chOff x="4138" y="2096"/>
            <a:chExt cx="1114" cy="1090"/>
          </a:xfrm>
        </p:grpSpPr>
        <p:sp>
          <p:nvSpPr>
            <p:cNvPr id="9244" name="Line 21">
              <a:extLst>
                <a:ext uri="{FF2B5EF4-FFF2-40B4-BE49-F238E27FC236}">
                  <a16:creationId xmlns:a16="http://schemas.microsoft.com/office/drawing/2014/main" id="{2CEC7935-0F23-4CB4-92F7-6B34AC8223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81" y="2096"/>
              <a:ext cx="0" cy="859"/>
            </a:xfrm>
            <a:prstGeom prst="line">
              <a:avLst/>
            </a:prstGeom>
            <a:noFill/>
            <a:ln w="57150">
              <a:solidFill>
                <a:srgbClr val="0099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45" name="Text Box 22">
              <a:extLst>
                <a:ext uri="{FF2B5EF4-FFF2-40B4-BE49-F238E27FC236}">
                  <a16:creationId xmlns:a16="http://schemas.microsoft.com/office/drawing/2014/main" id="{D09131BB-FE54-2354-31E5-8B0C0DA42C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38" y="2898"/>
              <a:ext cx="1114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solidFill>
                    <a:srgbClr val="FF0000"/>
                  </a:solidFill>
                </a:rPr>
                <a:t>Stage Losses</a:t>
              </a:r>
            </a:p>
          </p:txBody>
        </p:sp>
      </p:grpSp>
      <p:sp>
        <p:nvSpPr>
          <p:cNvPr id="306199" name="Text Box 23">
            <a:extLst>
              <a:ext uri="{FF2B5EF4-FFF2-40B4-BE49-F238E27FC236}">
                <a16:creationId xmlns:a16="http://schemas.microsoft.com/office/drawing/2014/main" id="{402B01B1-7ED9-61BF-B2C4-E0DC515F8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525" y="5680075"/>
            <a:ext cx="30241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Isentropic efficiency of</a:t>
            </a:r>
          </a:p>
          <a:p>
            <a:pPr eaLnBrk="1" hangingPunct="1"/>
            <a:r>
              <a:rPr lang="en-US" altLang="en-US"/>
              <a:t>Nozzle </a:t>
            </a:r>
          </a:p>
        </p:txBody>
      </p:sp>
      <p:sp>
        <p:nvSpPr>
          <p:cNvPr id="306200" name="Text Box 24">
            <a:extLst>
              <a:ext uri="{FF2B5EF4-FFF2-40B4-BE49-F238E27FC236}">
                <a16:creationId xmlns:a16="http://schemas.microsoft.com/office/drawing/2014/main" id="{EB1F8E1D-5669-1FFC-AC5F-12951DA1FD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715000"/>
            <a:ext cx="27876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Blade Friction Factor</a:t>
            </a:r>
          </a:p>
        </p:txBody>
      </p:sp>
      <p:grpSp>
        <p:nvGrpSpPr>
          <p:cNvPr id="12" name="Group 5">
            <a:extLst>
              <a:ext uri="{FF2B5EF4-FFF2-40B4-BE49-F238E27FC236}">
                <a16:creationId xmlns:a16="http://schemas.microsoft.com/office/drawing/2014/main" id="{06E21126-EF0F-60C9-72CD-3E85183BFCC2}"/>
              </a:ext>
            </a:extLst>
          </p:cNvPr>
          <p:cNvGrpSpPr>
            <a:grpSpLocks/>
          </p:cNvGrpSpPr>
          <p:nvPr/>
        </p:nvGrpSpPr>
        <p:grpSpPr bwMode="auto">
          <a:xfrm>
            <a:off x="280909" y="1790700"/>
            <a:ext cx="1417638" cy="1200150"/>
            <a:chOff x="0" y="1056"/>
            <a:chExt cx="893" cy="756"/>
          </a:xfrm>
        </p:grpSpPr>
        <p:sp>
          <p:nvSpPr>
            <p:cNvPr id="9230" name="Line 6">
              <a:extLst>
                <a:ext uri="{FF2B5EF4-FFF2-40B4-BE49-F238E27FC236}">
                  <a16:creationId xmlns:a16="http://schemas.microsoft.com/office/drawing/2014/main" id="{B83DA99A-E746-DE64-45BE-C845F7C7B8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" y="1580"/>
              <a:ext cx="744" cy="0"/>
            </a:xfrm>
            <a:prstGeom prst="line">
              <a:avLst/>
            </a:prstGeom>
            <a:noFill/>
            <a:ln w="57150">
              <a:solidFill>
                <a:schemeClr val="accent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Text Box 7">
              <a:extLst>
                <a:ext uri="{FF2B5EF4-FFF2-40B4-BE49-F238E27FC236}">
                  <a16:creationId xmlns:a16="http://schemas.microsoft.com/office/drawing/2014/main" id="{E556A2A8-B481-CDAC-E8BC-907943FF3CE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1056"/>
              <a:ext cx="772" cy="7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>
                  <a:solidFill>
                    <a:srgbClr val="FF0066"/>
                  </a:solidFill>
                </a:rPr>
                <a:t>Gas</a:t>
              </a:r>
            </a:p>
            <a:p>
              <a:pPr eaLnBrk="1" hangingPunct="1"/>
              <a:r>
                <a:rPr lang="en-US" altLang="en-US" dirty="0">
                  <a:solidFill>
                    <a:srgbClr val="FF0066"/>
                  </a:solidFill>
                </a:rPr>
                <a:t>Thermal</a:t>
              </a:r>
            </a:p>
            <a:p>
              <a:pPr eaLnBrk="1" hangingPunct="1"/>
              <a:r>
                <a:rPr lang="en-US" altLang="en-US" dirty="0">
                  <a:solidFill>
                    <a:srgbClr val="FF0066"/>
                  </a:solidFill>
                </a:rPr>
                <a:t>Power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04D881CA-19F5-E68F-00A3-A774B813497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8" name="Picture 22" descr="Logo usage Guidelines">
              <a:extLst>
                <a:ext uri="{FF2B5EF4-FFF2-40B4-BE49-F238E27FC236}">
                  <a16:creationId xmlns:a16="http://schemas.microsoft.com/office/drawing/2014/main" id="{EE844209-B980-1B67-A2A3-44597E563E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9" name="Group 38">
              <a:extLst>
                <a:ext uri="{FF2B5EF4-FFF2-40B4-BE49-F238E27FC236}">
                  <a16:creationId xmlns:a16="http://schemas.microsoft.com/office/drawing/2014/main" id="{1976E0EE-806B-FCA8-8530-A8A96AF3ED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19">
                <a:extLst>
                  <a:ext uri="{FF2B5EF4-FFF2-40B4-BE49-F238E27FC236}">
                    <a16:creationId xmlns:a16="http://schemas.microsoft.com/office/drawing/2014/main" id="{BAD1B54A-1B45-752A-5081-622CFA7E85F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8B80ED7A-777D-465C-515B-FC0DFD42EA4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FDF06B59-09F2-5832-ED26-8A8A7197A8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5" name="Rectangle 10">
                      <a:extLst>
                        <a:ext uri="{FF2B5EF4-FFF2-40B4-BE49-F238E27FC236}">
                          <a16:creationId xmlns:a16="http://schemas.microsoft.com/office/drawing/2014/main" id="{BF307485-16A8-6240-221F-7597384130D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1">
                      <a:extLst>
                        <a:ext uri="{FF2B5EF4-FFF2-40B4-BE49-F238E27FC236}">
                          <a16:creationId xmlns:a16="http://schemas.microsoft.com/office/drawing/2014/main" id="{0DA21C14-6091-7F93-6ADC-220001903B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94844E13-86AF-F8A9-497F-463101CF507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3" name="Rectangle 13">
                      <a:extLst>
                        <a:ext uri="{FF2B5EF4-FFF2-40B4-BE49-F238E27FC236}">
                          <a16:creationId xmlns:a16="http://schemas.microsoft.com/office/drawing/2014/main" id="{136111D2-4747-54CE-6B12-5A22444215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14">
                      <a:extLst>
                        <a:ext uri="{FF2B5EF4-FFF2-40B4-BE49-F238E27FC236}">
                          <a16:creationId xmlns:a16="http://schemas.microsoft.com/office/drawing/2014/main" id="{AACF4536-5F70-33F5-181C-49E7CF04BE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5">
                    <a:extLst>
                      <a:ext uri="{FF2B5EF4-FFF2-40B4-BE49-F238E27FC236}">
                        <a16:creationId xmlns:a16="http://schemas.microsoft.com/office/drawing/2014/main" id="{C5D5E9B1-B8E3-6D8E-527D-254463A0FD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ED46BE50-78D4-097D-F0DD-16C015F3E6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CEC72A91-F12C-7A3A-0014-116F0C6975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8">
                    <a:extLst>
                      <a:ext uri="{FF2B5EF4-FFF2-40B4-BE49-F238E27FC236}">
                        <a16:creationId xmlns:a16="http://schemas.microsoft.com/office/drawing/2014/main" id="{11A98C83-7A6A-7221-D459-2E34F0D1B63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9" name="Rectangle 19">
                      <a:extLst>
                        <a:ext uri="{FF2B5EF4-FFF2-40B4-BE49-F238E27FC236}">
                          <a16:creationId xmlns:a16="http://schemas.microsoft.com/office/drawing/2014/main" id="{49766140-B023-2590-B8CD-E1C7F0ADC6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20">
                      <a:extLst>
                        <a:ext uri="{FF2B5EF4-FFF2-40B4-BE49-F238E27FC236}">
                          <a16:creationId xmlns:a16="http://schemas.microsoft.com/office/drawing/2014/main" id="{8D01524C-A7B3-F55B-01B4-74612740BA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4" name="Rectangle 21">
                  <a:extLst>
                    <a:ext uri="{FF2B5EF4-FFF2-40B4-BE49-F238E27FC236}">
                      <a16:creationId xmlns:a16="http://schemas.microsoft.com/office/drawing/2014/main" id="{661CD73C-CC3C-9D5C-AB6C-90D6815594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1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1B873B4-BED2-347F-DA31-B9802199D5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6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6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199" grpId="0"/>
      <p:bldP spid="30620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9" name="Rectangle 2">
            <a:extLst>
              <a:ext uri="{FF2B5EF4-FFF2-40B4-BE49-F238E27FC236}">
                <a16:creationId xmlns:a16="http://schemas.microsoft.com/office/drawing/2014/main" id="{04DA1E39-6295-CBFE-8BC0-A99F53A961B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124075" y="174625"/>
            <a:ext cx="5197475" cy="941387"/>
          </a:xfrm>
        </p:spPr>
        <p:txBody>
          <a:bodyPr/>
          <a:lstStyle/>
          <a:p>
            <a:r>
              <a:rPr lang="en-US" altLang="en-US" sz="2800" dirty="0"/>
              <a:t>Irreversible Adiabatic Flow Through A Turbine Stage : SSSF</a:t>
            </a:r>
          </a:p>
        </p:txBody>
      </p:sp>
      <p:grpSp>
        <p:nvGrpSpPr>
          <p:cNvPr id="2" name="Group 3">
            <a:extLst>
              <a:ext uri="{FF2B5EF4-FFF2-40B4-BE49-F238E27FC236}">
                <a16:creationId xmlns:a16="http://schemas.microsoft.com/office/drawing/2014/main" id="{11CACFB3-794B-F5AB-AA3F-0CE16EB0C32A}"/>
              </a:ext>
            </a:extLst>
          </p:cNvPr>
          <p:cNvGrpSpPr>
            <a:grpSpLocks/>
          </p:cNvGrpSpPr>
          <p:nvPr/>
        </p:nvGrpSpPr>
        <p:grpSpPr bwMode="auto">
          <a:xfrm>
            <a:off x="476250" y="2397125"/>
            <a:ext cx="7540625" cy="4460875"/>
            <a:chOff x="300" y="1510"/>
            <a:chExt cx="4750" cy="2810"/>
          </a:xfrm>
        </p:grpSpPr>
        <p:sp>
          <p:nvSpPr>
            <p:cNvPr id="10285" name="Line 4">
              <a:extLst>
                <a:ext uri="{FF2B5EF4-FFF2-40B4-BE49-F238E27FC236}">
                  <a16:creationId xmlns:a16="http://schemas.microsoft.com/office/drawing/2014/main" id="{02F1BB28-FC2F-CB8E-8E01-48F083990C1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" y="4150"/>
              <a:ext cx="446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6" name="Line 5">
              <a:extLst>
                <a:ext uri="{FF2B5EF4-FFF2-40B4-BE49-F238E27FC236}">
                  <a16:creationId xmlns:a16="http://schemas.microsoft.com/office/drawing/2014/main" id="{25BDED6B-2E70-F678-06A3-6DF6697D7E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86" y="1510"/>
              <a:ext cx="0" cy="26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7" name="Text Box 6">
              <a:extLst>
                <a:ext uri="{FF2B5EF4-FFF2-40B4-BE49-F238E27FC236}">
                  <a16:creationId xmlns:a16="http://schemas.microsoft.com/office/drawing/2014/main" id="{59C1A42A-9C63-FBD1-B545-B7AEA224870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" y="2644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 dirty="0"/>
                <a:t>h</a:t>
              </a:r>
            </a:p>
          </p:txBody>
        </p:sp>
        <p:sp>
          <p:nvSpPr>
            <p:cNvPr id="10288" name="Text Box 7">
              <a:extLst>
                <a:ext uri="{FF2B5EF4-FFF2-40B4-BE49-F238E27FC236}">
                  <a16:creationId xmlns:a16="http://schemas.microsoft.com/office/drawing/2014/main" id="{A48EC9BC-2C82-8230-AC09-CDB69F298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81" y="4032"/>
              <a:ext cx="19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s</a:t>
              </a:r>
            </a:p>
          </p:txBody>
        </p:sp>
      </p:grpSp>
      <p:grpSp>
        <p:nvGrpSpPr>
          <p:cNvPr id="3" name="Group 8">
            <a:extLst>
              <a:ext uri="{FF2B5EF4-FFF2-40B4-BE49-F238E27FC236}">
                <a16:creationId xmlns:a16="http://schemas.microsoft.com/office/drawing/2014/main" id="{55B6C2EB-ACDE-FB84-013D-BABFA7F94E97}"/>
              </a:ext>
            </a:extLst>
          </p:cNvPr>
          <p:cNvGrpSpPr>
            <a:grpSpLocks/>
          </p:cNvGrpSpPr>
          <p:nvPr/>
        </p:nvGrpSpPr>
        <p:grpSpPr bwMode="auto">
          <a:xfrm>
            <a:off x="1690688" y="2828925"/>
            <a:ext cx="574675" cy="1536700"/>
            <a:chOff x="1067" y="1782"/>
            <a:chExt cx="362" cy="968"/>
          </a:xfrm>
        </p:grpSpPr>
        <p:sp>
          <p:nvSpPr>
            <p:cNvPr id="10283" name="Line 9">
              <a:extLst>
                <a:ext uri="{FF2B5EF4-FFF2-40B4-BE49-F238E27FC236}">
                  <a16:creationId xmlns:a16="http://schemas.microsoft.com/office/drawing/2014/main" id="{D5EDF607-A396-9E1D-2151-990BA6F6D72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02" y="1782"/>
              <a:ext cx="27" cy="8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84" name="Text Box 10">
              <a:extLst>
                <a:ext uri="{FF2B5EF4-FFF2-40B4-BE49-F238E27FC236}">
                  <a16:creationId xmlns:a16="http://schemas.microsoft.com/office/drawing/2014/main" id="{B0D29BFC-149C-A7AF-6E1F-4416859ECF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67" y="2459"/>
              <a:ext cx="28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2s</a:t>
              </a:r>
            </a:p>
          </p:txBody>
        </p:sp>
      </p:grpSp>
      <p:sp>
        <p:nvSpPr>
          <p:cNvPr id="307211" name="Text Box 11">
            <a:extLst>
              <a:ext uri="{FF2B5EF4-FFF2-40B4-BE49-F238E27FC236}">
                <a16:creationId xmlns:a16="http://schemas.microsoft.com/office/drawing/2014/main" id="{D5BCE100-DCB6-26B0-61BF-46485F6E21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1676400"/>
            <a:ext cx="394335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Ideal work </a:t>
            </a:r>
            <a:r>
              <a:rPr lang="en-US" altLang="en-US" i="1"/>
              <a:t>w</a:t>
            </a:r>
            <a:r>
              <a:rPr lang="en-US" altLang="en-US" i="1" baseline="-25000"/>
              <a:t>iso </a:t>
            </a:r>
            <a:r>
              <a:rPr lang="en-US" altLang="en-US" i="1"/>
              <a:t> = h</a:t>
            </a:r>
            <a:r>
              <a:rPr lang="en-US" altLang="en-US" i="1" baseline="-25000"/>
              <a:t>01</a:t>
            </a:r>
            <a:r>
              <a:rPr lang="en-US" altLang="en-US" i="1"/>
              <a:t> –h</a:t>
            </a:r>
            <a:r>
              <a:rPr lang="en-US" altLang="en-US" i="1" baseline="-25000"/>
              <a:t>03ss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Actual work </a:t>
            </a:r>
            <a:r>
              <a:rPr lang="en-US" altLang="en-US" i="1"/>
              <a:t>w</a:t>
            </a:r>
            <a:r>
              <a:rPr lang="en-US" altLang="en-US" i="1" baseline="-25000"/>
              <a:t>act</a:t>
            </a:r>
            <a:r>
              <a:rPr lang="en-US" altLang="en-US" i="1"/>
              <a:t> = h</a:t>
            </a:r>
            <a:r>
              <a:rPr lang="en-US" altLang="en-US" i="1" baseline="-25000"/>
              <a:t>01</a:t>
            </a:r>
            <a:r>
              <a:rPr lang="en-US" altLang="en-US" i="1"/>
              <a:t> – h</a:t>
            </a:r>
            <a:r>
              <a:rPr lang="en-US" altLang="en-US" i="1" baseline="-25000"/>
              <a:t>03a</a:t>
            </a:r>
          </a:p>
          <a:p>
            <a:pPr eaLnBrk="1" hangingPunct="1"/>
            <a:endParaRPr lang="en-US" altLang="en-US" baseline="-25000"/>
          </a:p>
          <a:p>
            <a:pPr eaLnBrk="1" hangingPunct="1"/>
            <a:r>
              <a:rPr lang="en-US" altLang="en-US"/>
              <a:t>Isetropic Efficiency of a stage </a:t>
            </a:r>
          </a:p>
        </p:txBody>
      </p:sp>
      <p:graphicFrame>
        <p:nvGraphicFramePr>
          <p:cNvPr id="307212" name="Object 2">
            <a:extLst>
              <a:ext uri="{FF2B5EF4-FFF2-40B4-BE49-F238E27FC236}">
                <a16:creationId xmlns:a16="http://schemas.microsoft.com/office/drawing/2014/main" id="{E2C32F5A-D950-DCD3-1E90-1FCC032789B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83200" y="3687763"/>
          <a:ext cx="283210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193760" imgH="431640" progId="Equation.3">
                  <p:embed/>
                </p:oleObj>
              </mc:Choice>
              <mc:Fallback>
                <p:oleObj name="Equation" r:id="rId2" imgW="1193760" imgH="431640" progId="Equation.3">
                  <p:embed/>
                  <p:pic>
                    <p:nvPicPr>
                      <p:cNvPr id="307212" name="Object 2">
                        <a:extLst>
                          <a:ext uri="{FF2B5EF4-FFF2-40B4-BE49-F238E27FC236}">
                            <a16:creationId xmlns:a16="http://schemas.microsoft.com/office/drawing/2014/main" id="{E2C32F5A-D950-DCD3-1E90-1FCC032789B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3200" y="3687763"/>
                        <a:ext cx="2832100" cy="102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3">
            <a:extLst>
              <a:ext uri="{FF2B5EF4-FFF2-40B4-BE49-F238E27FC236}">
                <a16:creationId xmlns:a16="http://schemas.microsoft.com/office/drawing/2014/main" id="{B85F7875-4279-4D31-B198-DB8A724E935D}"/>
              </a:ext>
            </a:extLst>
          </p:cNvPr>
          <p:cNvGrpSpPr>
            <a:grpSpLocks/>
          </p:cNvGrpSpPr>
          <p:nvPr/>
        </p:nvGrpSpPr>
        <p:grpSpPr bwMode="auto">
          <a:xfrm>
            <a:off x="2225675" y="2778125"/>
            <a:ext cx="949325" cy="1760538"/>
            <a:chOff x="1402" y="1750"/>
            <a:chExt cx="598" cy="1109"/>
          </a:xfrm>
        </p:grpSpPr>
        <p:sp>
          <p:nvSpPr>
            <p:cNvPr id="10281" name="Text Box 14">
              <a:extLst>
                <a:ext uri="{FF2B5EF4-FFF2-40B4-BE49-F238E27FC236}">
                  <a16:creationId xmlns:a16="http://schemas.microsoft.com/office/drawing/2014/main" id="{9D591BF4-044B-5809-332A-E2E066AF8A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01" y="2568"/>
              <a:ext cx="2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2a</a:t>
              </a:r>
            </a:p>
          </p:txBody>
        </p:sp>
        <p:sp>
          <p:nvSpPr>
            <p:cNvPr id="10282" name="Freeform 15">
              <a:extLst>
                <a:ext uri="{FF2B5EF4-FFF2-40B4-BE49-F238E27FC236}">
                  <a16:creationId xmlns:a16="http://schemas.microsoft.com/office/drawing/2014/main" id="{9E397537-4325-3CDE-BC26-54C7C09440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" y="1750"/>
              <a:ext cx="344" cy="864"/>
            </a:xfrm>
            <a:custGeom>
              <a:avLst/>
              <a:gdLst>
                <a:gd name="T0" fmla="*/ 0 w 720"/>
                <a:gd name="T1" fmla="*/ 0 h 1776"/>
                <a:gd name="T2" fmla="*/ 26 w 720"/>
                <a:gd name="T3" fmla="*/ 133 h 1776"/>
                <a:gd name="T4" fmla="*/ 78 w 720"/>
                <a:gd name="T5" fmla="*/ 246 h 1776"/>
                <a:gd name="T6" fmla="*/ 0 60000 65536"/>
                <a:gd name="T7" fmla="*/ 0 60000 65536"/>
                <a:gd name="T8" fmla="*/ 0 60000 65536"/>
                <a:gd name="T9" fmla="*/ 0 w 720"/>
                <a:gd name="T10" fmla="*/ 0 h 1776"/>
                <a:gd name="T11" fmla="*/ 720 w 720"/>
                <a:gd name="T12" fmla="*/ 1776 h 17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1776">
                  <a:moveTo>
                    <a:pt x="0" y="0"/>
                  </a:moveTo>
                  <a:cubicBezTo>
                    <a:pt x="60" y="332"/>
                    <a:pt x="120" y="664"/>
                    <a:pt x="240" y="960"/>
                  </a:cubicBezTo>
                  <a:cubicBezTo>
                    <a:pt x="360" y="1256"/>
                    <a:pt x="540" y="1516"/>
                    <a:pt x="720" y="1776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307216" name="Freeform 16">
            <a:extLst>
              <a:ext uri="{FF2B5EF4-FFF2-40B4-BE49-F238E27FC236}">
                <a16:creationId xmlns:a16="http://schemas.microsoft.com/office/drawing/2014/main" id="{8C257408-B827-F232-9FAB-32D7B51E1D91}"/>
              </a:ext>
            </a:extLst>
          </p:cNvPr>
          <p:cNvSpPr>
            <a:spLocks/>
          </p:cNvSpPr>
          <p:nvPr/>
        </p:nvSpPr>
        <p:spPr bwMode="auto">
          <a:xfrm>
            <a:off x="2225675" y="5368925"/>
            <a:ext cx="2133600" cy="457200"/>
          </a:xfrm>
          <a:custGeom>
            <a:avLst/>
            <a:gdLst>
              <a:gd name="T0" fmla="*/ 0 w 1344"/>
              <a:gd name="T1" fmla="*/ 2147483647 h 288"/>
              <a:gd name="T2" fmla="*/ 2147483647 w 1344"/>
              <a:gd name="T3" fmla="*/ 2147483647 h 288"/>
              <a:gd name="T4" fmla="*/ 2147483647 w 1344"/>
              <a:gd name="T5" fmla="*/ 0 h 288"/>
              <a:gd name="T6" fmla="*/ 0 60000 65536"/>
              <a:gd name="T7" fmla="*/ 0 60000 65536"/>
              <a:gd name="T8" fmla="*/ 0 60000 65536"/>
              <a:gd name="T9" fmla="*/ 0 w 1344"/>
              <a:gd name="T10" fmla="*/ 0 h 288"/>
              <a:gd name="T11" fmla="*/ 1344 w 1344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288">
                <a:moveTo>
                  <a:pt x="0" y="288"/>
                </a:moveTo>
                <a:cubicBezTo>
                  <a:pt x="248" y="264"/>
                  <a:pt x="496" y="240"/>
                  <a:pt x="720" y="192"/>
                </a:cubicBezTo>
                <a:cubicBezTo>
                  <a:pt x="944" y="144"/>
                  <a:pt x="1144" y="72"/>
                  <a:pt x="134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aphicFrame>
        <p:nvGraphicFramePr>
          <p:cNvPr id="307217" name="Object 3">
            <a:extLst>
              <a:ext uri="{FF2B5EF4-FFF2-40B4-BE49-F238E27FC236}">
                <a16:creationId xmlns:a16="http://schemas.microsoft.com/office/drawing/2014/main" id="{936D2884-4E30-5DA1-ADA0-FB7ACD4D4E88}"/>
              </a:ext>
            </a:extLst>
          </p:cNvPr>
          <p:cNvGraphicFramePr>
            <a:graphicFrameLocks noGrp="1" noChangeAspect="1"/>
          </p:cNvGraphicFramePr>
          <p:nvPr>
            <p:ph idx="4294967295"/>
          </p:nvPr>
        </p:nvGraphicFramePr>
        <p:xfrm>
          <a:off x="684213" y="1128713"/>
          <a:ext cx="3522662" cy="1001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73120" imgH="419040" progId="Equation.3">
                  <p:embed/>
                </p:oleObj>
              </mc:Choice>
              <mc:Fallback>
                <p:oleObj name="Equation" r:id="rId4" imgW="1473120" imgH="419040" progId="Equation.3">
                  <p:embed/>
                  <p:pic>
                    <p:nvPicPr>
                      <p:cNvPr id="307217" name="Object 3">
                        <a:extLst>
                          <a:ext uri="{FF2B5EF4-FFF2-40B4-BE49-F238E27FC236}">
                            <a16:creationId xmlns:a16="http://schemas.microsoft.com/office/drawing/2014/main" id="{936D2884-4E30-5DA1-ADA0-FB7ACD4D4E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213" y="1128713"/>
                        <a:ext cx="3522662" cy="1001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8">
            <a:extLst>
              <a:ext uri="{FF2B5EF4-FFF2-40B4-BE49-F238E27FC236}">
                <a16:creationId xmlns:a16="http://schemas.microsoft.com/office/drawing/2014/main" id="{99AA6A7B-4DB6-CA9C-6785-3433519712E0}"/>
              </a:ext>
            </a:extLst>
          </p:cNvPr>
          <p:cNvGrpSpPr>
            <a:grpSpLocks/>
          </p:cNvGrpSpPr>
          <p:nvPr/>
        </p:nvGrpSpPr>
        <p:grpSpPr bwMode="auto">
          <a:xfrm>
            <a:off x="2057400" y="2362200"/>
            <a:ext cx="2133600" cy="492125"/>
            <a:chOff x="1296" y="1488"/>
            <a:chExt cx="1344" cy="310"/>
          </a:xfrm>
        </p:grpSpPr>
        <p:sp>
          <p:nvSpPr>
            <p:cNvPr id="10279" name="Text Box 19">
              <a:extLst>
                <a:ext uri="{FF2B5EF4-FFF2-40B4-BE49-F238E27FC236}">
                  <a16:creationId xmlns:a16="http://schemas.microsoft.com/office/drawing/2014/main" id="{34CCEC1F-30A8-2926-6927-4F2AAF7F8D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02" y="1510"/>
              <a:ext cx="2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1</a:t>
              </a:r>
            </a:p>
          </p:txBody>
        </p:sp>
        <p:sp>
          <p:nvSpPr>
            <p:cNvPr id="10280" name="Freeform 20">
              <a:extLst>
                <a:ext uri="{FF2B5EF4-FFF2-40B4-BE49-F238E27FC236}">
                  <a16:creationId xmlns:a16="http://schemas.microsoft.com/office/drawing/2014/main" id="{0495601A-C061-7E18-BAEA-14540BF86E6D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6" y="1488"/>
              <a:ext cx="1344" cy="288"/>
            </a:xfrm>
            <a:custGeom>
              <a:avLst/>
              <a:gdLst>
                <a:gd name="T0" fmla="*/ 0 w 1344"/>
                <a:gd name="T1" fmla="*/ 288 h 288"/>
                <a:gd name="T2" fmla="*/ 720 w 1344"/>
                <a:gd name="T3" fmla="*/ 192 h 288"/>
                <a:gd name="T4" fmla="*/ 1344 w 1344"/>
                <a:gd name="T5" fmla="*/ 0 h 288"/>
                <a:gd name="T6" fmla="*/ 0 60000 65536"/>
                <a:gd name="T7" fmla="*/ 0 60000 65536"/>
                <a:gd name="T8" fmla="*/ 0 60000 65536"/>
                <a:gd name="T9" fmla="*/ 0 w 1344"/>
                <a:gd name="T10" fmla="*/ 0 h 288"/>
                <a:gd name="T11" fmla="*/ 1344 w 1344"/>
                <a:gd name="T12" fmla="*/ 288 h 2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344" h="288">
                  <a:moveTo>
                    <a:pt x="0" y="288"/>
                  </a:moveTo>
                  <a:cubicBezTo>
                    <a:pt x="248" y="264"/>
                    <a:pt x="496" y="240"/>
                    <a:pt x="720" y="192"/>
                  </a:cubicBezTo>
                  <a:cubicBezTo>
                    <a:pt x="944" y="144"/>
                    <a:pt x="1144" y="72"/>
                    <a:pt x="1344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307221" name="Object 4">
            <a:extLst>
              <a:ext uri="{FF2B5EF4-FFF2-40B4-BE49-F238E27FC236}">
                <a16:creationId xmlns:a16="http://schemas.microsoft.com/office/drawing/2014/main" id="{A801B534-AE62-C0DB-6E2B-1DB5EF8B1EB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48263" y="1125538"/>
          <a:ext cx="2173287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888840" imgH="228600" progId="Equation.3">
                  <p:embed/>
                </p:oleObj>
              </mc:Choice>
              <mc:Fallback>
                <p:oleObj name="Equation" r:id="rId6" imgW="888840" imgH="228600" progId="Equation.3">
                  <p:embed/>
                  <p:pic>
                    <p:nvPicPr>
                      <p:cNvPr id="307221" name="Object 4">
                        <a:extLst>
                          <a:ext uri="{FF2B5EF4-FFF2-40B4-BE49-F238E27FC236}">
                            <a16:creationId xmlns:a16="http://schemas.microsoft.com/office/drawing/2014/main" id="{A801B534-AE62-C0DB-6E2B-1DB5EF8B1EB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48263" y="1125538"/>
                        <a:ext cx="2173287" cy="558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22" name="Object 5">
            <a:extLst>
              <a:ext uri="{FF2B5EF4-FFF2-40B4-BE49-F238E27FC236}">
                <a16:creationId xmlns:a16="http://schemas.microsoft.com/office/drawing/2014/main" id="{EA7BD603-ABE8-9418-F75C-98EAC004E9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45113" y="5135563"/>
          <a:ext cx="2832100" cy="102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93760" imgH="431640" progId="Equation.3">
                  <p:embed/>
                </p:oleObj>
              </mc:Choice>
              <mc:Fallback>
                <p:oleObj name="Equation" r:id="rId8" imgW="1193760" imgH="431640" progId="Equation.3">
                  <p:embed/>
                  <p:pic>
                    <p:nvPicPr>
                      <p:cNvPr id="307222" name="Object 5">
                        <a:extLst>
                          <a:ext uri="{FF2B5EF4-FFF2-40B4-BE49-F238E27FC236}">
                            <a16:creationId xmlns:a16="http://schemas.microsoft.com/office/drawing/2014/main" id="{EA7BD603-ABE8-9418-F75C-98EAC004E9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5113" y="5135563"/>
                        <a:ext cx="2832100" cy="102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Freeform 16">
            <a:extLst>
              <a:ext uri="{FF2B5EF4-FFF2-40B4-BE49-F238E27FC236}">
                <a16:creationId xmlns:a16="http://schemas.microsoft.com/office/drawing/2014/main" id="{AEA4DA4D-843F-8C2A-EE78-372A895D4C98}"/>
              </a:ext>
            </a:extLst>
          </p:cNvPr>
          <p:cNvSpPr>
            <a:spLocks/>
          </p:cNvSpPr>
          <p:nvPr/>
        </p:nvSpPr>
        <p:spPr bwMode="auto">
          <a:xfrm>
            <a:off x="2124075" y="3692525"/>
            <a:ext cx="2133600" cy="457200"/>
          </a:xfrm>
          <a:custGeom>
            <a:avLst/>
            <a:gdLst>
              <a:gd name="T0" fmla="*/ 0 w 1344"/>
              <a:gd name="T1" fmla="*/ 2147483647 h 288"/>
              <a:gd name="T2" fmla="*/ 2147483647 w 1344"/>
              <a:gd name="T3" fmla="*/ 2147483647 h 288"/>
              <a:gd name="T4" fmla="*/ 2147483647 w 1344"/>
              <a:gd name="T5" fmla="*/ 0 h 288"/>
              <a:gd name="T6" fmla="*/ 0 60000 65536"/>
              <a:gd name="T7" fmla="*/ 0 60000 65536"/>
              <a:gd name="T8" fmla="*/ 0 60000 65536"/>
              <a:gd name="T9" fmla="*/ 0 w 1344"/>
              <a:gd name="T10" fmla="*/ 0 h 288"/>
              <a:gd name="T11" fmla="*/ 1344 w 1344"/>
              <a:gd name="T12" fmla="*/ 288 h 28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344" h="288">
                <a:moveTo>
                  <a:pt x="0" y="288"/>
                </a:moveTo>
                <a:cubicBezTo>
                  <a:pt x="248" y="264"/>
                  <a:pt x="496" y="240"/>
                  <a:pt x="720" y="192"/>
                </a:cubicBezTo>
                <a:cubicBezTo>
                  <a:pt x="944" y="144"/>
                  <a:pt x="1144" y="72"/>
                  <a:pt x="1344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6" name="Group 8">
            <a:extLst>
              <a:ext uri="{FF2B5EF4-FFF2-40B4-BE49-F238E27FC236}">
                <a16:creationId xmlns:a16="http://schemas.microsoft.com/office/drawing/2014/main" id="{D1D1B940-DD67-2F5F-B34E-45DE51C5D6A7}"/>
              </a:ext>
            </a:extLst>
          </p:cNvPr>
          <p:cNvGrpSpPr>
            <a:grpSpLocks/>
          </p:cNvGrpSpPr>
          <p:nvPr/>
        </p:nvGrpSpPr>
        <p:grpSpPr bwMode="auto">
          <a:xfrm>
            <a:off x="2667000" y="4149725"/>
            <a:ext cx="458787" cy="2065338"/>
            <a:chOff x="1354" y="2612"/>
            <a:chExt cx="289" cy="1301"/>
          </a:xfrm>
        </p:grpSpPr>
        <p:sp>
          <p:nvSpPr>
            <p:cNvPr id="10277" name="Line 9">
              <a:extLst>
                <a:ext uri="{FF2B5EF4-FFF2-40B4-BE49-F238E27FC236}">
                  <a16:creationId xmlns:a16="http://schemas.microsoft.com/office/drawing/2014/main" id="{61DDCA2B-F48F-0AD1-BE7C-41F10C556F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99" y="2612"/>
              <a:ext cx="0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8" name="Text Box 10">
              <a:extLst>
                <a:ext uri="{FF2B5EF4-FFF2-40B4-BE49-F238E27FC236}">
                  <a16:creationId xmlns:a16="http://schemas.microsoft.com/office/drawing/2014/main" id="{69F066E7-86A1-3684-E774-724EE9B06F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54" y="3622"/>
              <a:ext cx="28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3s</a:t>
              </a:r>
            </a:p>
          </p:txBody>
        </p:sp>
      </p:grpSp>
      <p:grpSp>
        <p:nvGrpSpPr>
          <p:cNvPr id="7" name="Group 13">
            <a:extLst>
              <a:ext uri="{FF2B5EF4-FFF2-40B4-BE49-F238E27FC236}">
                <a16:creationId xmlns:a16="http://schemas.microsoft.com/office/drawing/2014/main" id="{73E46C94-DCFC-D96C-8B36-8078D7C75E23}"/>
              </a:ext>
            </a:extLst>
          </p:cNvPr>
          <p:cNvGrpSpPr>
            <a:grpSpLocks/>
          </p:cNvGrpSpPr>
          <p:nvPr/>
        </p:nvGrpSpPr>
        <p:grpSpPr bwMode="auto">
          <a:xfrm>
            <a:off x="2771775" y="4044950"/>
            <a:ext cx="1482725" cy="2006600"/>
            <a:chOff x="1402" y="1750"/>
            <a:chExt cx="934" cy="1264"/>
          </a:xfrm>
        </p:grpSpPr>
        <p:sp>
          <p:nvSpPr>
            <p:cNvPr id="10275" name="Text Box 14">
              <a:extLst>
                <a:ext uri="{FF2B5EF4-FFF2-40B4-BE49-F238E27FC236}">
                  <a16:creationId xmlns:a16="http://schemas.microsoft.com/office/drawing/2014/main" id="{E04FAB6D-C340-F7F0-304E-C479C39556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7" y="2723"/>
              <a:ext cx="299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3a</a:t>
              </a:r>
            </a:p>
          </p:txBody>
        </p:sp>
        <p:sp>
          <p:nvSpPr>
            <p:cNvPr id="10276" name="Freeform 15">
              <a:extLst>
                <a:ext uri="{FF2B5EF4-FFF2-40B4-BE49-F238E27FC236}">
                  <a16:creationId xmlns:a16="http://schemas.microsoft.com/office/drawing/2014/main" id="{58652365-D1C9-06B9-B848-BB2CC8EAD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1402" y="1750"/>
              <a:ext cx="635" cy="973"/>
            </a:xfrm>
            <a:custGeom>
              <a:avLst/>
              <a:gdLst>
                <a:gd name="T0" fmla="*/ 0 w 720"/>
                <a:gd name="T1" fmla="*/ 0 h 1776"/>
                <a:gd name="T2" fmla="*/ 165 w 720"/>
                <a:gd name="T3" fmla="*/ 190 h 1776"/>
                <a:gd name="T4" fmla="*/ 494 w 720"/>
                <a:gd name="T5" fmla="*/ 352 h 1776"/>
                <a:gd name="T6" fmla="*/ 0 60000 65536"/>
                <a:gd name="T7" fmla="*/ 0 60000 65536"/>
                <a:gd name="T8" fmla="*/ 0 60000 65536"/>
                <a:gd name="T9" fmla="*/ 0 w 720"/>
                <a:gd name="T10" fmla="*/ 0 h 1776"/>
                <a:gd name="T11" fmla="*/ 720 w 720"/>
                <a:gd name="T12" fmla="*/ 1776 h 177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20" h="1776">
                  <a:moveTo>
                    <a:pt x="0" y="0"/>
                  </a:moveTo>
                  <a:cubicBezTo>
                    <a:pt x="60" y="332"/>
                    <a:pt x="120" y="664"/>
                    <a:pt x="240" y="960"/>
                  </a:cubicBezTo>
                  <a:cubicBezTo>
                    <a:pt x="360" y="1256"/>
                    <a:pt x="540" y="1516"/>
                    <a:pt x="720" y="1776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31">
            <a:extLst>
              <a:ext uri="{FF2B5EF4-FFF2-40B4-BE49-F238E27FC236}">
                <a16:creationId xmlns:a16="http://schemas.microsoft.com/office/drawing/2014/main" id="{B6154A0D-A275-4149-6593-EFE16B6F4AD0}"/>
              </a:ext>
            </a:extLst>
          </p:cNvPr>
          <p:cNvGrpSpPr>
            <a:grpSpLocks/>
          </p:cNvGrpSpPr>
          <p:nvPr/>
        </p:nvGrpSpPr>
        <p:grpSpPr bwMode="auto">
          <a:xfrm>
            <a:off x="1844675" y="2781300"/>
            <a:ext cx="577850" cy="3486150"/>
            <a:chOff x="1844080" y="2780928"/>
            <a:chExt cx="579005" cy="3486001"/>
          </a:xfrm>
        </p:grpSpPr>
        <p:sp>
          <p:nvSpPr>
            <p:cNvPr id="10273" name="Line 9">
              <a:extLst>
                <a:ext uri="{FF2B5EF4-FFF2-40B4-BE49-F238E27FC236}">
                  <a16:creationId xmlns:a16="http://schemas.microsoft.com/office/drawing/2014/main" id="{3CE2DC36-62F6-1253-F0DB-FD121E5FA4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5675" y="2780928"/>
              <a:ext cx="114077" cy="3024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74" name="Text Box 10">
              <a:extLst>
                <a:ext uri="{FF2B5EF4-FFF2-40B4-BE49-F238E27FC236}">
                  <a16:creationId xmlns:a16="http://schemas.microsoft.com/office/drawing/2014/main" id="{39861AF4-52D9-DE7A-9519-84582199FE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44080" y="5805264"/>
              <a:ext cx="57900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/>
                <a:t>3ss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6815D6C-7654-AA64-312B-12131DE17B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0" name="Picture 22" descr="Logo usage Guidelines">
              <a:extLst>
                <a:ext uri="{FF2B5EF4-FFF2-40B4-BE49-F238E27FC236}">
                  <a16:creationId xmlns:a16="http://schemas.microsoft.com/office/drawing/2014/main" id="{F7BFCBAF-E154-AE74-CBB6-43CCCFC3539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06BA10D1-2794-4A36-8BB7-7C464AD849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5159138D-AC1D-7100-C6B9-A5BC17DB7E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09EA4437-01E4-64C2-57E2-A9FEEB387DE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82B7EC4C-CCC8-D72C-02AB-310858262A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7" name="Rectangle 10">
                      <a:extLst>
                        <a:ext uri="{FF2B5EF4-FFF2-40B4-BE49-F238E27FC236}">
                          <a16:creationId xmlns:a16="http://schemas.microsoft.com/office/drawing/2014/main" id="{1AF3BFE1-5892-1A01-04A9-579BB3B69C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8" name="Rectangle 11">
                      <a:extLst>
                        <a:ext uri="{FF2B5EF4-FFF2-40B4-BE49-F238E27FC236}">
                          <a16:creationId xmlns:a16="http://schemas.microsoft.com/office/drawing/2014/main" id="{956E4C65-F08B-C2B2-3C95-6600B1F60A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7" name="Group 12">
                    <a:extLst>
                      <a:ext uri="{FF2B5EF4-FFF2-40B4-BE49-F238E27FC236}">
                        <a16:creationId xmlns:a16="http://schemas.microsoft.com/office/drawing/2014/main" id="{6AE374FD-BA78-58A6-F368-1FA4ABCDF3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5" name="Rectangle 13">
                      <a:extLst>
                        <a:ext uri="{FF2B5EF4-FFF2-40B4-BE49-F238E27FC236}">
                          <a16:creationId xmlns:a16="http://schemas.microsoft.com/office/drawing/2014/main" id="{57329226-BFDB-DC67-748F-04D1E210A6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6" name="Rectangle 14">
                      <a:extLst>
                        <a:ext uri="{FF2B5EF4-FFF2-40B4-BE49-F238E27FC236}">
                          <a16:creationId xmlns:a16="http://schemas.microsoft.com/office/drawing/2014/main" id="{14ACC3D7-36FE-26F1-63E2-676E66781CF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" name="Group 15">
                    <a:extLst>
                      <a:ext uri="{FF2B5EF4-FFF2-40B4-BE49-F238E27FC236}">
                        <a16:creationId xmlns:a16="http://schemas.microsoft.com/office/drawing/2014/main" id="{B5BEA6E8-3EA0-1E47-8CD5-11FA42C3926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2" name="Rectangle 21">
                      <a:extLst>
                        <a:ext uri="{FF2B5EF4-FFF2-40B4-BE49-F238E27FC236}">
                          <a16:creationId xmlns:a16="http://schemas.microsoft.com/office/drawing/2014/main" id="{1198780F-54F7-9DF9-E889-F62C489E70B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" name="Rectangle 23">
                      <a:extLst>
                        <a:ext uri="{FF2B5EF4-FFF2-40B4-BE49-F238E27FC236}">
                          <a16:creationId xmlns:a16="http://schemas.microsoft.com/office/drawing/2014/main" id="{97FBB6A0-BB09-732A-E853-D247E0B7EB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9" name="Group 18">
                    <a:extLst>
                      <a:ext uri="{FF2B5EF4-FFF2-40B4-BE49-F238E27FC236}">
                        <a16:creationId xmlns:a16="http://schemas.microsoft.com/office/drawing/2014/main" id="{A2948ADA-C786-314B-2AAA-9644C5E41EB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11463878-2E32-3C08-DE6E-BAD7E23056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E422A03C-645E-31D3-2937-A7ADF6A8129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47EBF6B8-1CD0-051E-7E2B-432AA68865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7035460-A06B-59F4-BB2D-A94E655E0325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7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072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072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072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307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307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11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7" name="Rectangle 4">
            <a:extLst>
              <a:ext uri="{FF2B5EF4-FFF2-40B4-BE49-F238E27FC236}">
                <a16:creationId xmlns:a16="http://schemas.microsoft.com/office/drawing/2014/main" id="{D1C58A05-019C-0AD1-EDA5-F06A47C978B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533400" y="228600"/>
            <a:ext cx="8229600" cy="609600"/>
          </a:xfrm>
        </p:spPr>
        <p:txBody>
          <a:bodyPr/>
          <a:lstStyle/>
          <a:p>
            <a:r>
              <a:rPr lang="en-US" altLang="en-US" sz="2800"/>
              <a:t>Stage Loading and Flow Coefficient</a:t>
            </a:r>
          </a:p>
        </p:txBody>
      </p:sp>
      <p:sp>
        <p:nvSpPr>
          <p:cNvPr id="11278" name="Text Box 5">
            <a:extLst>
              <a:ext uri="{FF2B5EF4-FFF2-40B4-BE49-F238E27FC236}">
                <a16:creationId xmlns:a16="http://schemas.microsoft.com/office/drawing/2014/main" id="{CCDF9283-859B-94F6-390B-04EB26CD4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38" y="1227137"/>
            <a:ext cx="8534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Stage Loading Coefficient: Ratio of specific stage work output and square of mean rotor speed.</a:t>
            </a:r>
          </a:p>
        </p:txBody>
      </p:sp>
      <p:graphicFrame>
        <p:nvGraphicFramePr>
          <p:cNvPr id="309256" name="Object 2">
            <a:extLst>
              <a:ext uri="{FF2B5EF4-FFF2-40B4-BE49-F238E27FC236}">
                <a16:creationId xmlns:a16="http://schemas.microsoft.com/office/drawing/2014/main" id="{D29AF6AF-AFDC-64F1-2D90-CE160119F2E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1963" y="2438400"/>
          <a:ext cx="5362575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260440" imgH="469800" progId="Equation.3">
                  <p:embed/>
                </p:oleObj>
              </mc:Choice>
              <mc:Fallback>
                <p:oleObj name="Equation" r:id="rId2" imgW="2260440" imgH="469800" progId="Equation.3">
                  <p:embed/>
                  <p:pic>
                    <p:nvPicPr>
                      <p:cNvPr id="309256" name="Object 2">
                        <a:extLst>
                          <a:ext uri="{FF2B5EF4-FFF2-40B4-BE49-F238E27FC236}">
                            <a16:creationId xmlns:a16="http://schemas.microsoft.com/office/drawing/2014/main" id="{D29AF6AF-AFDC-64F1-2D90-CE160119F2E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1963" y="2438400"/>
                        <a:ext cx="5362575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279" name="Text Box 9">
            <a:extLst>
              <a:ext uri="{FF2B5EF4-FFF2-40B4-BE49-F238E27FC236}">
                <a16:creationId xmlns:a16="http://schemas.microsoft.com/office/drawing/2014/main" id="{0AB2A32A-0FF4-115C-F989-61B520C60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" y="3721344"/>
            <a:ext cx="85344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b="0" dirty="0"/>
              <a:t>Flow Coefficient: Ratio of the axial velocity entering to the mean rotor speed. </a:t>
            </a:r>
          </a:p>
        </p:txBody>
      </p:sp>
      <p:graphicFrame>
        <p:nvGraphicFramePr>
          <p:cNvPr id="309258" name="Object 3">
            <a:extLst>
              <a:ext uri="{FF2B5EF4-FFF2-40B4-BE49-F238E27FC236}">
                <a16:creationId xmlns:a16="http://schemas.microsoft.com/office/drawing/2014/main" id="{9C72B5C2-F2B2-BAA7-761E-AE2229183AC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48038" y="4652963"/>
          <a:ext cx="2260600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952200" imgH="457200" progId="Equation.3">
                  <p:embed/>
                </p:oleObj>
              </mc:Choice>
              <mc:Fallback>
                <p:oleObj name="Equation" r:id="rId4" imgW="952200" imgH="457200" progId="Equation.3">
                  <p:embed/>
                  <p:pic>
                    <p:nvPicPr>
                      <p:cNvPr id="309258" name="Object 3">
                        <a:extLst>
                          <a:ext uri="{FF2B5EF4-FFF2-40B4-BE49-F238E27FC236}">
                            <a16:creationId xmlns:a16="http://schemas.microsoft.com/office/drawing/2014/main" id="{9C72B5C2-F2B2-BAA7-761E-AE2229183AC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4652963"/>
                        <a:ext cx="2260600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268" name="Ink 20">
                <a:extLst>
                  <a:ext uri="{FF2B5EF4-FFF2-40B4-BE49-F238E27FC236}">
                    <a16:creationId xmlns:a16="http://schemas.microsoft.com/office/drawing/2014/main" id="{509B10FC-B323-2A9D-33C8-7C6935F57062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9205913" y="5311775"/>
              <a:ext cx="1587" cy="1588"/>
            </p14:xfrm>
          </p:contentPart>
        </mc:Choice>
        <mc:Fallback xmlns="">
          <p:pic>
            <p:nvPicPr>
              <p:cNvPr id="11268" name="Ink 20">
                <a:extLst>
                  <a:ext uri="{FF2B5EF4-FFF2-40B4-BE49-F238E27FC236}">
                    <a16:creationId xmlns:a16="http://schemas.microsoft.com/office/drawing/2014/main" id="{509B10FC-B323-2A9D-33C8-7C6935F57062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164651" y="5270487"/>
                <a:ext cx="84111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20F1D737-A5F9-BED1-BA79-932A01679B6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16" name="Picture 22" descr="Logo usage Guidelines">
              <a:extLst>
                <a:ext uri="{FF2B5EF4-FFF2-40B4-BE49-F238E27FC236}">
                  <a16:creationId xmlns:a16="http://schemas.microsoft.com/office/drawing/2014/main" id="{389ECFDC-B43D-0D97-2B0B-2E681F11FE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7" name="Group 38">
              <a:extLst>
                <a:ext uri="{FF2B5EF4-FFF2-40B4-BE49-F238E27FC236}">
                  <a16:creationId xmlns:a16="http://schemas.microsoft.com/office/drawing/2014/main" id="{B06F60C2-0BDA-3076-1E56-A74C476FD49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8" name="Group 19">
                <a:extLst>
                  <a:ext uri="{FF2B5EF4-FFF2-40B4-BE49-F238E27FC236}">
                    <a16:creationId xmlns:a16="http://schemas.microsoft.com/office/drawing/2014/main" id="{E00E1015-407B-7F5C-518B-41796BB79AF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0" name="Group 19">
                  <a:extLst>
                    <a:ext uri="{FF2B5EF4-FFF2-40B4-BE49-F238E27FC236}">
                      <a16:creationId xmlns:a16="http://schemas.microsoft.com/office/drawing/2014/main" id="{E1F9BB77-D72E-7F42-1C82-667B416E9CB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2" name="Group 21">
                    <a:extLst>
                      <a:ext uri="{FF2B5EF4-FFF2-40B4-BE49-F238E27FC236}">
                        <a16:creationId xmlns:a16="http://schemas.microsoft.com/office/drawing/2014/main" id="{F57C3905-E6AF-2BBF-97AE-4DF1D0C33B4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2" name="Rectangle 10">
                      <a:extLst>
                        <a:ext uri="{FF2B5EF4-FFF2-40B4-BE49-F238E27FC236}">
                          <a16:creationId xmlns:a16="http://schemas.microsoft.com/office/drawing/2014/main" id="{ACDEB337-9EB7-F78B-3899-A1A7B41C9C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11">
                      <a:extLst>
                        <a:ext uri="{FF2B5EF4-FFF2-40B4-BE49-F238E27FC236}">
                          <a16:creationId xmlns:a16="http://schemas.microsoft.com/office/drawing/2014/main" id="{E4942AFA-E933-6BEC-16BC-633E01ECF3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3" name="Group 12">
                    <a:extLst>
                      <a:ext uri="{FF2B5EF4-FFF2-40B4-BE49-F238E27FC236}">
                        <a16:creationId xmlns:a16="http://schemas.microsoft.com/office/drawing/2014/main" id="{87F3C986-9FA8-6277-43DB-3F21689FE4E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0" name="Rectangle 13">
                      <a:extLst>
                        <a:ext uri="{FF2B5EF4-FFF2-40B4-BE49-F238E27FC236}">
                          <a16:creationId xmlns:a16="http://schemas.microsoft.com/office/drawing/2014/main" id="{7C146084-ED34-B61D-E91F-6E810D98F9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14">
                      <a:extLst>
                        <a:ext uri="{FF2B5EF4-FFF2-40B4-BE49-F238E27FC236}">
                          <a16:creationId xmlns:a16="http://schemas.microsoft.com/office/drawing/2014/main" id="{55BE1043-8A17-90F3-6198-6AD5775A95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4" name="Group 15">
                    <a:extLst>
                      <a:ext uri="{FF2B5EF4-FFF2-40B4-BE49-F238E27FC236}">
                        <a16:creationId xmlns:a16="http://schemas.microsoft.com/office/drawing/2014/main" id="{496A1C11-D2E5-398C-70E6-D669B9BBF06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7F027B61-50B3-479C-30DA-BEDF8DEFFA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9" name="Rectangle 28">
                      <a:extLst>
                        <a:ext uri="{FF2B5EF4-FFF2-40B4-BE49-F238E27FC236}">
                          <a16:creationId xmlns:a16="http://schemas.microsoft.com/office/drawing/2014/main" id="{804B6991-C563-D23F-955D-6F27F8C7A8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18">
                    <a:extLst>
                      <a:ext uri="{FF2B5EF4-FFF2-40B4-BE49-F238E27FC236}">
                        <a16:creationId xmlns:a16="http://schemas.microsoft.com/office/drawing/2014/main" id="{CCAAEA48-2C5F-A09C-A8F2-814DEBA4015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6" name="Rectangle 19">
                      <a:extLst>
                        <a:ext uri="{FF2B5EF4-FFF2-40B4-BE49-F238E27FC236}">
                          <a16:creationId xmlns:a16="http://schemas.microsoft.com/office/drawing/2014/main" id="{1A7A9D54-2BC2-CED2-C7FE-664540B241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20">
                      <a:extLst>
                        <a:ext uri="{FF2B5EF4-FFF2-40B4-BE49-F238E27FC236}">
                          <a16:creationId xmlns:a16="http://schemas.microsoft.com/office/drawing/2014/main" id="{4DDB6AEA-6E93-73C5-FF00-5516B27602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1" name="Rectangle 21">
                  <a:extLst>
                    <a:ext uri="{FF2B5EF4-FFF2-40B4-BE49-F238E27FC236}">
                      <a16:creationId xmlns:a16="http://schemas.microsoft.com/office/drawing/2014/main" id="{A22EB0A4-A6D3-D9D4-62A0-BD59CC079D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C50EFCF-5F94-E904-5501-406981F848F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5" name="Title 4">
            <a:extLst>
              <a:ext uri="{FF2B5EF4-FFF2-40B4-BE49-F238E27FC236}">
                <a16:creationId xmlns:a16="http://schemas.microsoft.com/office/drawing/2014/main" id="{CB9F25F0-FAB9-4A3C-3448-F63A16C4D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0"/>
            <a:ext cx="7772400" cy="692150"/>
          </a:xfrm>
        </p:spPr>
        <p:txBody>
          <a:bodyPr/>
          <a:lstStyle/>
          <a:p>
            <a:r>
              <a:rPr lang="en-IN" altLang="en-US" sz="2800"/>
              <a:t>Sizing of A Turbine Stage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2290" name="Ink 7">
                <a:extLst>
                  <a:ext uri="{FF2B5EF4-FFF2-40B4-BE49-F238E27FC236}">
                    <a16:creationId xmlns:a16="http://schemas.microsoft.com/office/drawing/2014/main" id="{EFAC1A33-BF0F-4104-16CB-F3125907F49B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39138" y="1952625"/>
              <a:ext cx="4762" cy="12700"/>
            </p14:xfrm>
          </p:contentPart>
        </mc:Choice>
        <mc:Fallback xmlns="">
          <p:pic>
            <p:nvPicPr>
              <p:cNvPr id="12290" name="Ink 7">
                <a:extLst>
                  <a:ext uri="{FF2B5EF4-FFF2-40B4-BE49-F238E27FC236}">
                    <a16:creationId xmlns:a16="http://schemas.microsoft.com/office/drawing/2014/main" id="{EFAC1A33-BF0F-4104-16CB-F3125907F49B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27882" y="1943191"/>
                <a:ext cx="27273" cy="31569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C97FB19F-BFDB-3022-5176-F5F3ED7B3F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9044" y="939629"/>
            <a:ext cx="8156986" cy="577891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CC33774-28AA-B53C-62E5-A5D92BCADD8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5" name="Picture 22" descr="Logo usage Guidelines">
              <a:extLst>
                <a:ext uri="{FF2B5EF4-FFF2-40B4-BE49-F238E27FC236}">
                  <a16:creationId xmlns:a16="http://schemas.microsoft.com/office/drawing/2014/main" id="{BC33E1F2-84FE-A6AF-51F0-658210486ED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391E1B23-9174-CB80-EE37-6F604A1B3C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19">
                <a:extLst>
                  <a:ext uri="{FF2B5EF4-FFF2-40B4-BE49-F238E27FC236}">
                    <a16:creationId xmlns:a16="http://schemas.microsoft.com/office/drawing/2014/main" id="{BF0089C5-6D67-DC22-8738-93C524EE37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3F36FA43-4FC8-3F74-409F-DCD77B2E489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4CE934AB-5A24-9E37-0C1A-5D08E3652F0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1" name="Rectangle 10">
                      <a:extLst>
                        <a:ext uri="{FF2B5EF4-FFF2-40B4-BE49-F238E27FC236}">
                          <a16:creationId xmlns:a16="http://schemas.microsoft.com/office/drawing/2014/main" id="{3DA4E309-CAB1-0720-87AD-B2678E68E3C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2" name="Rectangle 11">
                      <a:extLst>
                        <a:ext uri="{FF2B5EF4-FFF2-40B4-BE49-F238E27FC236}">
                          <a16:creationId xmlns:a16="http://schemas.microsoft.com/office/drawing/2014/main" id="{44B548DB-D791-E4BE-3B3F-2F5800DD80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2">
                    <a:extLst>
                      <a:ext uri="{FF2B5EF4-FFF2-40B4-BE49-F238E27FC236}">
                        <a16:creationId xmlns:a16="http://schemas.microsoft.com/office/drawing/2014/main" id="{40EE079E-1C61-5B34-B628-177254EF5E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" name="Rectangle 13">
                      <a:extLst>
                        <a:ext uri="{FF2B5EF4-FFF2-40B4-BE49-F238E27FC236}">
                          <a16:creationId xmlns:a16="http://schemas.microsoft.com/office/drawing/2014/main" id="{27D4AFC6-6C98-F796-0127-92489EF64AD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4">
                      <a:extLst>
                        <a:ext uri="{FF2B5EF4-FFF2-40B4-BE49-F238E27FC236}">
                          <a16:creationId xmlns:a16="http://schemas.microsoft.com/office/drawing/2014/main" id="{21E1B0F7-35D4-A00D-07C0-4078095C170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5">
                    <a:extLst>
                      <a:ext uri="{FF2B5EF4-FFF2-40B4-BE49-F238E27FC236}">
                        <a16:creationId xmlns:a16="http://schemas.microsoft.com/office/drawing/2014/main" id="{BB3A52F6-F7F5-8AE0-3FD7-E3B39F331F9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93BAEFEF-7357-FC2A-706D-9C4433250B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B572F2DA-16D3-6E79-1EDA-A7C71BAFDC1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8">
                    <a:extLst>
                      <a:ext uri="{FF2B5EF4-FFF2-40B4-BE49-F238E27FC236}">
                        <a16:creationId xmlns:a16="http://schemas.microsoft.com/office/drawing/2014/main" id="{3E7323B1-35E8-196E-7C1F-873FA235B4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" name="Rectangle 19">
                      <a:extLst>
                        <a:ext uri="{FF2B5EF4-FFF2-40B4-BE49-F238E27FC236}">
                          <a16:creationId xmlns:a16="http://schemas.microsoft.com/office/drawing/2014/main" id="{3437587B-D37A-5CF6-8C92-477A3F91412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20">
                      <a:extLst>
                        <a:ext uri="{FF2B5EF4-FFF2-40B4-BE49-F238E27FC236}">
                          <a16:creationId xmlns:a16="http://schemas.microsoft.com/office/drawing/2014/main" id="{D64DE0A1-7767-56A1-5F63-91832A1E76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3FEC898A-5206-A0D5-F2EC-EB3B4CAB03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124674A-7C72-406B-8801-8AA193D21C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Title 2">
            <a:extLst>
              <a:ext uri="{FF2B5EF4-FFF2-40B4-BE49-F238E27FC236}">
                <a16:creationId xmlns:a16="http://schemas.microsoft.com/office/drawing/2014/main" id="{DC9C92FE-4BA4-25B5-2FE9-1FE442924B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291306"/>
            <a:ext cx="6932613" cy="738187"/>
          </a:xfrm>
        </p:spPr>
        <p:txBody>
          <a:bodyPr/>
          <a:lstStyle/>
          <a:p>
            <a:r>
              <a:rPr lang="en-IN" altLang="en-US" sz="2800" dirty="0"/>
              <a:t>Theoretical Model for Loss Estimation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3B33B9-6FA9-9E12-69E8-469174C3E7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4213" y="1628775"/>
            <a:ext cx="7772400" cy="2024063"/>
          </a:xfrm>
        </p:spPr>
        <p:txBody>
          <a:bodyPr/>
          <a:lstStyle/>
          <a:p>
            <a:r>
              <a:rPr lang="en-IN" altLang="en-US" sz="2400"/>
              <a:t>The losses in any blade row will be proportional to the dynamic head or kinetic energy in the row. </a:t>
            </a:r>
          </a:p>
          <a:p>
            <a:r>
              <a:rPr lang="en-IN" altLang="en-US" sz="2400"/>
              <a:t>Define the coefficient </a:t>
            </a:r>
            <a:r>
              <a:rPr lang="en-IN" altLang="en-US" sz="2400" i="1"/>
              <a:t>f</a:t>
            </a:r>
            <a:r>
              <a:rPr lang="en-IN" altLang="en-US" sz="2400" i="1" baseline="-25000"/>
              <a:t>s</a:t>
            </a:r>
            <a:r>
              <a:rPr lang="en-IN" altLang="en-US" sz="2400"/>
              <a:t> as the ratio of the shaft work output to the sum of the mean kinetic energies within stator + rotor. </a:t>
            </a:r>
          </a:p>
        </p:txBody>
      </p:sp>
      <p:graphicFrame>
        <p:nvGraphicFramePr>
          <p:cNvPr id="5" name="Object 2">
            <a:extLst>
              <a:ext uri="{FF2B5EF4-FFF2-40B4-BE49-F238E27FC236}">
                <a16:creationId xmlns:a16="http://schemas.microsoft.com/office/drawing/2014/main" id="{502D3EF0-262F-6538-9FB0-4ACE392CC21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48038" y="3429000"/>
          <a:ext cx="2338387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76240" imgH="431640" progId="Equation.3">
                  <p:embed/>
                </p:oleObj>
              </mc:Choice>
              <mc:Fallback>
                <p:oleObj name="Equation" r:id="rId2" imgW="876240" imgH="431640" progId="Equation.3">
                  <p:embed/>
                  <p:pic>
                    <p:nvPicPr>
                      <p:cNvPr id="5" name="Object 2">
                        <a:extLst>
                          <a:ext uri="{FF2B5EF4-FFF2-40B4-BE49-F238E27FC236}">
                            <a16:creationId xmlns:a16="http://schemas.microsoft.com/office/drawing/2014/main" id="{502D3EF0-262F-6538-9FB0-4ACE392CC21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8038" y="3429000"/>
                        <a:ext cx="2338387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5" name="Object 3">
            <a:extLst>
              <a:ext uri="{FF2B5EF4-FFF2-40B4-BE49-F238E27FC236}">
                <a16:creationId xmlns:a16="http://schemas.microsoft.com/office/drawing/2014/main" id="{6322CD94-854F-A6B6-4F55-BDA78CF254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03575" y="5229225"/>
          <a:ext cx="2878138" cy="1119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079280" imgH="419040" progId="Equation.3">
                  <p:embed/>
                </p:oleObj>
              </mc:Choice>
              <mc:Fallback>
                <p:oleObj name="Equation" r:id="rId4" imgW="1079280" imgH="419040" progId="Equation.3">
                  <p:embed/>
                  <p:pic>
                    <p:nvPicPr>
                      <p:cNvPr id="69635" name="Object 3">
                        <a:extLst>
                          <a:ext uri="{FF2B5EF4-FFF2-40B4-BE49-F238E27FC236}">
                            <a16:creationId xmlns:a16="http://schemas.microsoft.com/office/drawing/2014/main" id="{6322CD94-854F-A6B6-4F55-BDA78CF254E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575" y="5229225"/>
                        <a:ext cx="2878138" cy="1119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D34A53E-FB07-4B1C-044A-88175C8C15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797425"/>
            <a:ext cx="35655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IN" altLang="en-US"/>
              <a:t>For a 50% reaction turbine: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4CF65D-CC6D-0139-8826-F40B30A8E52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91F2CDC-93E3-B65A-06FE-6F9CC98EE2A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" name="Group 38">
              <a:extLst>
                <a:ext uri="{FF2B5EF4-FFF2-40B4-BE49-F238E27FC236}">
                  <a16:creationId xmlns:a16="http://schemas.microsoft.com/office/drawing/2014/main" id="{2F144451-DFBC-A1EF-9D7C-5816A8ECFD5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19">
                <a:extLst>
                  <a:ext uri="{FF2B5EF4-FFF2-40B4-BE49-F238E27FC236}">
                    <a16:creationId xmlns:a16="http://schemas.microsoft.com/office/drawing/2014/main" id="{42957A88-CFAB-10D7-F940-76965E9AF9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0" name="Group 9">
                  <a:extLst>
                    <a:ext uri="{FF2B5EF4-FFF2-40B4-BE49-F238E27FC236}">
                      <a16:creationId xmlns:a16="http://schemas.microsoft.com/office/drawing/2014/main" id="{D834C413-43CE-A7F0-55B7-A27B29E5878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5F7BF05C-6F4C-03A5-AACE-039193274A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2" name="Rectangle 10">
                      <a:extLst>
                        <a:ext uri="{FF2B5EF4-FFF2-40B4-BE49-F238E27FC236}">
                          <a16:creationId xmlns:a16="http://schemas.microsoft.com/office/drawing/2014/main" id="{A1E0A74D-730E-F897-4C3D-EB3647C0B23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1">
                      <a:extLst>
                        <a:ext uri="{FF2B5EF4-FFF2-40B4-BE49-F238E27FC236}">
                          <a16:creationId xmlns:a16="http://schemas.microsoft.com/office/drawing/2014/main" id="{4EB6CFB2-3217-648B-9B83-4B481083C4A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7DA198A3-B833-770E-8781-B147521E55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0" name="Rectangle 13">
                      <a:extLst>
                        <a:ext uri="{FF2B5EF4-FFF2-40B4-BE49-F238E27FC236}">
                          <a16:creationId xmlns:a16="http://schemas.microsoft.com/office/drawing/2014/main" id="{810899F7-BB74-6A32-2E5D-257CD953529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4">
                      <a:extLst>
                        <a:ext uri="{FF2B5EF4-FFF2-40B4-BE49-F238E27FC236}">
                          <a16:creationId xmlns:a16="http://schemas.microsoft.com/office/drawing/2014/main" id="{65493F10-7344-FC86-2526-600F2DF131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5">
                    <a:extLst>
                      <a:ext uri="{FF2B5EF4-FFF2-40B4-BE49-F238E27FC236}">
                        <a16:creationId xmlns:a16="http://schemas.microsoft.com/office/drawing/2014/main" id="{78346198-6C11-52F2-BC73-FC39B6B7B7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" name="Rectangle 17">
                      <a:extLst>
                        <a:ext uri="{FF2B5EF4-FFF2-40B4-BE49-F238E27FC236}">
                          <a16:creationId xmlns:a16="http://schemas.microsoft.com/office/drawing/2014/main" id="{8E519464-6EB0-9E08-8B2D-9A3A2306DB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8">
                      <a:extLst>
                        <a:ext uri="{FF2B5EF4-FFF2-40B4-BE49-F238E27FC236}">
                          <a16:creationId xmlns:a16="http://schemas.microsoft.com/office/drawing/2014/main" id="{083FF43A-7B8D-2F3B-C381-2A1779CDBEF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8">
                    <a:extLst>
                      <a:ext uri="{FF2B5EF4-FFF2-40B4-BE49-F238E27FC236}">
                        <a16:creationId xmlns:a16="http://schemas.microsoft.com/office/drawing/2014/main" id="{477631BA-0214-E914-2EC1-C27BC09826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6" name="Rectangle 19">
                      <a:extLst>
                        <a:ext uri="{FF2B5EF4-FFF2-40B4-BE49-F238E27FC236}">
                          <a16:creationId xmlns:a16="http://schemas.microsoft.com/office/drawing/2014/main" id="{F3563F07-165B-7414-107C-602633AD69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20">
                      <a:extLst>
                        <a:ext uri="{FF2B5EF4-FFF2-40B4-BE49-F238E27FC236}">
                          <a16:creationId xmlns:a16="http://schemas.microsoft.com/office/drawing/2014/main" id="{99F7FB10-4D67-59D9-3EAF-52C584C91AD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1" name="Rectangle 21">
                  <a:extLst>
                    <a:ext uri="{FF2B5EF4-FFF2-40B4-BE49-F238E27FC236}">
                      <a16:creationId xmlns:a16="http://schemas.microsoft.com/office/drawing/2014/main" id="{1C446706-D205-FFBD-6D1A-0214DF2BEE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68E22EF-E9B1-7954-8828-5792A3F905D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0" name="Picture 7">
            <a:extLst>
              <a:ext uri="{FF2B5EF4-FFF2-40B4-BE49-F238E27FC236}">
                <a16:creationId xmlns:a16="http://schemas.microsoft.com/office/drawing/2014/main" id="{9CC703E5-FA67-CBED-91B3-9FE5776DB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174750"/>
            <a:ext cx="7561263" cy="5237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5">
            <a:extLst>
              <a:ext uri="{FF2B5EF4-FFF2-40B4-BE49-F238E27FC236}">
                <a16:creationId xmlns:a16="http://schemas.microsoft.com/office/drawing/2014/main" id="{868F56E2-F3D5-B28F-7AA3-4382401E0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2188" y="6218238"/>
            <a:ext cx="458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 i="1">
                <a:latin typeface="Symbol" panose="05050102010706020507" pitchFamily="18" charset="2"/>
              </a:rPr>
              <a:t>F</a:t>
            </a: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BBEE336C-6287-F566-BCC3-B77A8AB0CF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750" y="3333750"/>
            <a:ext cx="4318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sz="2800" i="1">
                <a:latin typeface="Symbol" panose="05050102010706020507" pitchFamily="18" charset="2"/>
              </a:rPr>
              <a:t>y</a:t>
            </a:r>
          </a:p>
        </p:txBody>
      </p:sp>
      <p:sp>
        <p:nvSpPr>
          <p:cNvPr id="14343" name="Title 4">
            <a:extLst>
              <a:ext uri="{FF2B5EF4-FFF2-40B4-BE49-F238E27FC236}">
                <a16:creationId xmlns:a16="http://schemas.microsoft.com/office/drawing/2014/main" id="{4340BC8E-89FA-5FB3-CF94-377EC9AD5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037" y="311150"/>
            <a:ext cx="7772400" cy="908050"/>
          </a:xfrm>
        </p:spPr>
        <p:txBody>
          <a:bodyPr/>
          <a:lstStyle/>
          <a:p>
            <a:r>
              <a:rPr lang="en-IN" altLang="en-US" sz="2800"/>
              <a:t>Performance Vs Size of A Turbine</a:t>
            </a:r>
          </a:p>
        </p:txBody>
      </p:sp>
      <p:sp>
        <p:nvSpPr>
          <p:cNvPr id="14344" name="TextBox 8">
            <a:extLst>
              <a:ext uri="{FF2B5EF4-FFF2-40B4-BE49-F238E27FC236}">
                <a16:creationId xmlns:a16="http://schemas.microsoft.com/office/drawing/2014/main" id="{2C4B896A-D1A8-3972-3007-77E931F3F7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92950" y="3500438"/>
            <a:ext cx="6175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IN" altLang="en-US" i="1"/>
              <a:t>f</a:t>
            </a:r>
            <a:r>
              <a:rPr lang="en-IN" altLang="en-US" i="1" baseline="-25000"/>
              <a:t>s</a:t>
            </a:r>
            <a:r>
              <a:rPr lang="en-IN" altLang="en-US" i="1"/>
              <a:t> </a:t>
            </a:r>
            <a:r>
              <a:rPr lang="en-IN" altLang="en-US"/>
              <a:t>=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F5FAF90-5ED3-A8B0-1EFC-9F5488293F9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C7F1EE2-A090-E287-B5AD-18212963A46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C07B71C-8E79-9D1E-3871-69A2E01792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5AD53FB3-E245-734C-A4A1-B87694D3EC0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C10403F6-6010-431D-97AE-9C7CD997EE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F6F45C20-FCFA-7575-C98F-7CA9E5C07B2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A4F5600-F8A9-B9DF-6FC5-13F47D1675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4280BA36-E7FB-B291-6B37-3E8ED349900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5BBA8AE0-AFAC-53C9-1CD0-6ED4A08EAFE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2B55BC7A-4D9F-928E-01F9-A29F033F81F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A5503186-D9A0-9885-8955-F5DD3E8D6F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BAB64166-B819-CF61-6728-1C4ED1F438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483B3AC6-C5CB-3507-2AE3-25C21386545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07A8E18C-6BDD-DB3D-1586-6C1239E2C9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861792F-3378-C5DC-22E9-0D751AEAFF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7721FE83-AF31-AB98-7E26-8CA26ED35A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3144547-B3A1-57A6-19E9-F3E61490254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D60479A6-23BD-A319-4E8E-A6B2D9B9B8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8938336-E57F-B69E-C847-976FFE29082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5391D-5DBD-5936-FE4A-050A88B3C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3" name="Title 4">
            <a:extLst>
              <a:ext uri="{FF2B5EF4-FFF2-40B4-BE49-F238E27FC236}">
                <a16:creationId xmlns:a16="http://schemas.microsoft.com/office/drawing/2014/main" id="{75D229F6-8A11-90D9-0D76-AD0CBDDCB5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992" y="247528"/>
            <a:ext cx="5867401" cy="908050"/>
          </a:xfrm>
        </p:spPr>
        <p:txBody>
          <a:bodyPr/>
          <a:lstStyle/>
          <a:p>
            <a:r>
              <a:rPr lang="en-IN" altLang="en-US" sz="2800" dirty="0"/>
              <a:t>General Practice of Gas Turbine Velocity Triangle Analysis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8D4F2CF-15ED-EFD1-89B2-DE09138D553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D21C297-6F9C-8D1A-89F5-AC9F0909A69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63DEED46-8206-2B97-B50B-6945A34D325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84F621DC-EC30-7231-8C26-89052C005FA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3BAAC947-DFED-049A-3C8E-8BCD8ACB5C2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9BA0D8CA-288C-BD1E-C583-F2D14322DB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09B76B7A-0090-6682-0AA4-04680D7A69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9A00906-364C-60C7-3652-51F212A310A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63F60BF-281A-D69E-017B-CA5C42A2915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062FE40B-E8B3-43B5-AB29-F4F93B11E1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F4094D3-9725-64D7-4ACC-EE7EA1AED5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6D346D58-1B81-DB90-4D7B-50B1B2D5399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95D13CD-C401-F9E8-83FA-CA4A8AF2D7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18295F5-847C-9A0D-3561-4680B54CAE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50495F47-7831-5DFA-0D2E-FDA6966811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00993FA9-3B3D-BD81-DD43-154404EC5E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C47A2F6-A7AA-59BE-AAAB-7AC39733AB2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BD900F2F-1004-F82F-2FB1-E259355F076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CC8488C4-A794-2323-9114-F4908ABBA64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aphicFrame>
        <p:nvGraphicFramePr>
          <p:cNvPr id="314372" name="Object 2">
            <a:extLst>
              <a:ext uri="{FF2B5EF4-FFF2-40B4-BE49-F238E27FC236}">
                <a16:creationId xmlns:a16="http://schemas.microsoft.com/office/drawing/2014/main" id="{64815723-DE2F-352D-494D-7EB430B35D7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10107704"/>
              </p:ext>
            </p:extLst>
          </p:nvPr>
        </p:nvGraphicFramePr>
        <p:xfrm>
          <a:off x="311989" y="1263771"/>
          <a:ext cx="4970462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95200" imgH="469800" progId="Equation.3">
                  <p:embed/>
                </p:oleObj>
              </mc:Choice>
              <mc:Fallback>
                <p:oleObj name="Equation" r:id="rId4" imgW="2095200" imgH="469800" progId="Equation.3">
                  <p:embed/>
                  <p:pic>
                    <p:nvPicPr>
                      <p:cNvPr id="314372" name="Object 2">
                        <a:extLst>
                          <a:ext uri="{FF2B5EF4-FFF2-40B4-BE49-F238E27FC236}">
                            <a16:creationId xmlns:a16="http://schemas.microsoft.com/office/drawing/2014/main" id="{64815723-DE2F-352D-494D-7EB430B35D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989" y="1263771"/>
                        <a:ext cx="4970462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5368" name="Group 7">
            <a:extLst>
              <a:ext uri="{FF2B5EF4-FFF2-40B4-BE49-F238E27FC236}">
                <a16:creationId xmlns:a16="http://schemas.microsoft.com/office/drawing/2014/main" id="{D8704A2D-90EE-FDE3-BF12-02B16650B943}"/>
              </a:ext>
            </a:extLst>
          </p:cNvPr>
          <p:cNvGrpSpPr>
            <a:grpSpLocks/>
          </p:cNvGrpSpPr>
          <p:nvPr/>
        </p:nvGrpSpPr>
        <p:grpSpPr bwMode="auto">
          <a:xfrm>
            <a:off x="5110163" y="1750699"/>
            <a:ext cx="3925887" cy="2260600"/>
            <a:chOff x="4851551" y="3356992"/>
            <a:chExt cx="3926249" cy="2261008"/>
          </a:xfrm>
        </p:grpSpPr>
        <p:grpSp>
          <p:nvGrpSpPr>
            <p:cNvPr id="15382" name="Group 21">
              <a:extLst>
                <a:ext uri="{FF2B5EF4-FFF2-40B4-BE49-F238E27FC236}">
                  <a16:creationId xmlns:a16="http://schemas.microsoft.com/office/drawing/2014/main" id="{D4E195F2-AC52-41D6-02E6-F0EA4490D1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51551" y="3501007"/>
              <a:ext cx="3926249" cy="2116993"/>
              <a:chOff x="4851551" y="3501007"/>
              <a:chExt cx="3926249" cy="2116993"/>
            </a:xfrm>
          </p:grpSpPr>
          <p:pic>
            <p:nvPicPr>
              <p:cNvPr id="15384" name="Picture 5">
                <a:extLst>
                  <a:ext uri="{FF2B5EF4-FFF2-40B4-BE49-F238E27FC236}">
                    <a16:creationId xmlns:a16="http://schemas.microsoft.com/office/drawing/2014/main" id="{3D90F172-6E34-875F-EB66-B0188AB107A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1551" y="3501007"/>
                <a:ext cx="3824905" cy="211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85" name="Rectangle 5">
                <a:extLst>
                  <a:ext uri="{FF2B5EF4-FFF2-40B4-BE49-F238E27FC236}">
                    <a16:creationId xmlns:a16="http://schemas.microsoft.com/office/drawing/2014/main" id="{95D4D1A2-B595-DCCC-B669-ADA222912C2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4088" y="4750349"/>
                <a:ext cx="533392" cy="457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sz="1600" b="1" i="1"/>
                  <a:t>V</a:t>
                </a:r>
                <a:r>
                  <a:rPr lang="en-US" altLang="en-US" sz="1600" b="1" i="1" baseline="-25000"/>
                  <a:t>r2</a:t>
                </a:r>
                <a:endParaRPr lang="en-US" altLang="en-US" sz="1600" b="1" i="1"/>
              </a:p>
            </p:txBody>
          </p:sp>
          <p:sp>
            <p:nvSpPr>
              <p:cNvPr id="15386" name="Rectangle 6">
                <a:extLst>
                  <a:ext uri="{FF2B5EF4-FFF2-40B4-BE49-F238E27FC236}">
                    <a16:creationId xmlns:a16="http://schemas.microsoft.com/office/drawing/2014/main" id="{C4960105-CFBB-8F7A-660C-1B324C3B74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5512" y="4437112"/>
                <a:ext cx="533392" cy="457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sz="1600" b="1" i="1"/>
                  <a:t>V</a:t>
                </a:r>
                <a:r>
                  <a:rPr lang="en-US" altLang="en-US" sz="1600" b="1" i="1" baseline="-25000"/>
                  <a:t>a2</a:t>
                </a:r>
                <a:endParaRPr lang="en-US" altLang="en-US" sz="1600" b="1" i="1"/>
              </a:p>
            </p:txBody>
          </p:sp>
          <p:sp>
            <p:nvSpPr>
              <p:cNvPr id="15387" name="Rectangle 5">
                <a:extLst>
                  <a:ext uri="{FF2B5EF4-FFF2-40B4-BE49-F238E27FC236}">
                    <a16:creationId xmlns:a16="http://schemas.microsoft.com/office/drawing/2014/main" id="{FE0B65E7-427F-F808-BB9C-DE2A615E9C6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73568" y="4386702"/>
                <a:ext cx="533392" cy="457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sz="1600" b="1" i="1"/>
                  <a:t>V</a:t>
                </a:r>
                <a:r>
                  <a:rPr lang="en-US" altLang="en-US" sz="1600" b="1" i="1" baseline="-25000"/>
                  <a:t>r3</a:t>
                </a:r>
                <a:endParaRPr lang="en-US" altLang="en-US" sz="1600" b="1" i="1"/>
              </a:p>
            </p:txBody>
          </p:sp>
          <p:sp>
            <p:nvSpPr>
              <p:cNvPr id="15388" name="Rectangle 6">
                <a:extLst>
                  <a:ext uri="{FF2B5EF4-FFF2-40B4-BE49-F238E27FC236}">
                    <a16:creationId xmlns:a16="http://schemas.microsoft.com/office/drawing/2014/main" id="{75FF9CFB-0F1A-E3F8-7ED5-8A93B82123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50976" y="4843955"/>
                <a:ext cx="533392" cy="457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sz="1600" b="1" i="1"/>
                  <a:t>V</a:t>
                </a:r>
                <a:r>
                  <a:rPr lang="en-US" altLang="en-US" sz="1600" b="1" i="1" baseline="-25000"/>
                  <a:t>a3</a:t>
                </a:r>
                <a:endParaRPr lang="en-US" altLang="en-US" sz="1600" b="1" i="1"/>
              </a:p>
            </p:txBody>
          </p:sp>
          <p:sp>
            <p:nvSpPr>
              <p:cNvPr id="15389" name="Rectangle 6">
                <a:extLst>
                  <a:ext uri="{FF2B5EF4-FFF2-40B4-BE49-F238E27FC236}">
                    <a16:creationId xmlns:a16="http://schemas.microsoft.com/office/drawing/2014/main" id="{EF3C8A23-040F-D01C-F2C2-C68D53EB09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44408" y="4509120"/>
                <a:ext cx="533392" cy="457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sz="1600" b="1" i="1"/>
                  <a:t>V</a:t>
                </a:r>
                <a:r>
                  <a:rPr lang="en-US" altLang="en-US" sz="1600" b="1" i="1" baseline="-25000"/>
                  <a:t>f</a:t>
                </a:r>
                <a:endParaRPr lang="en-US" altLang="en-US" sz="1600" b="1" i="1"/>
              </a:p>
            </p:txBody>
          </p:sp>
        </p:grpSp>
        <p:sp>
          <p:nvSpPr>
            <p:cNvPr id="15383" name="Rectangle 6">
              <a:extLst>
                <a:ext uri="{FF2B5EF4-FFF2-40B4-BE49-F238E27FC236}">
                  <a16:creationId xmlns:a16="http://schemas.microsoft.com/office/drawing/2014/main" id="{58B85642-E9C6-C7CF-72FE-69DBCEF244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4168" y="3356992"/>
              <a:ext cx="533392" cy="457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1600" b="1" i="1">
                  <a:sym typeface="Symbol" panose="05050102010706020507" pitchFamily="18" charset="2"/>
                </a:rPr>
                <a:t></a:t>
              </a:r>
              <a:r>
                <a:rPr lang="en-US" altLang="en-US" sz="1600" b="1" i="1"/>
                <a:t>V</a:t>
              </a:r>
              <a:r>
                <a:rPr lang="en-US" altLang="en-US" sz="1600" b="1" i="1" baseline="-25000"/>
                <a:t>w</a:t>
              </a:r>
              <a:endParaRPr lang="en-US" altLang="en-US" sz="1600" b="1" i="1"/>
            </a:p>
          </p:txBody>
        </p:sp>
      </p:grpSp>
      <p:graphicFrame>
        <p:nvGraphicFramePr>
          <p:cNvPr id="30" name="Object 3">
            <a:extLst>
              <a:ext uri="{FF2B5EF4-FFF2-40B4-BE49-F238E27FC236}">
                <a16:creationId xmlns:a16="http://schemas.microsoft.com/office/drawing/2014/main" id="{C59793D1-F93D-7EA4-9D2E-9C9D739D3C3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04466143"/>
              </p:ext>
            </p:extLst>
          </p:nvPr>
        </p:nvGraphicFramePr>
        <p:xfrm>
          <a:off x="533400" y="3016250"/>
          <a:ext cx="4370388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917360" imgH="317160" progId="Equation.3">
                  <p:embed/>
                </p:oleObj>
              </mc:Choice>
              <mc:Fallback>
                <p:oleObj name="Equation" r:id="rId7" imgW="1917360" imgH="317160" progId="Equation.3">
                  <p:embed/>
                  <p:pic>
                    <p:nvPicPr>
                      <p:cNvPr id="314373" name="Object 3">
                        <a:extLst>
                          <a:ext uri="{FF2B5EF4-FFF2-40B4-BE49-F238E27FC236}">
                            <a16:creationId xmlns:a16="http://schemas.microsoft.com/office/drawing/2014/main" id="{8BF305D8-19F6-E477-F9FF-1841064344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3016250"/>
                        <a:ext cx="4370388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" name="Object 4">
            <a:extLst>
              <a:ext uri="{FF2B5EF4-FFF2-40B4-BE49-F238E27FC236}">
                <a16:creationId xmlns:a16="http://schemas.microsoft.com/office/drawing/2014/main" id="{CBC7861E-AFB5-72F5-C09C-3A9371D64B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56274686"/>
              </p:ext>
            </p:extLst>
          </p:nvPr>
        </p:nvGraphicFramePr>
        <p:xfrm>
          <a:off x="606425" y="4095750"/>
          <a:ext cx="6265863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2641320" imgH="469800" progId="Equation.3">
                  <p:embed/>
                </p:oleObj>
              </mc:Choice>
              <mc:Fallback>
                <p:oleObj name="Equation" r:id="rId9" imgW="2641320" imgH="469800" progId="Equation.3">
                  <p:embed/>
                  <p:pic>
                    <p:nvPicPr>
                      <p:cNvPr id="314374" name="Object 4">
                        <a:extLst>
                          <a:ext uri="{FF2B5EF4-FFF2-40B4-BE49-F238E27FC236}">
                            <a16:creationId xmlns:a16="http://schemas.microsoft.com/office/drawing/2014/main" id="{CE3CC5BE-2CE8-CA8D-1B10-7292F90E65D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6425" y="4095750"/>
                        <a:ext cx="6265863" cy="1116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5">
            <a:extLst>
              <a:ext uri="{FF2B5EF4-FFF2-40B4-BE49-F238E27FC236}">
                <a16:creationId xmlns:a16="http://schemas.microsoft.com/office/drawing/2014/main" id="{0F596E36-9DD4-3F66-AF13-1F6D9E6B8D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9980725"/>
              </p:ext>
            </p:extLst>
          </p:nvPr>
        </p:nvGraphicFramePr>
        <p:xfrm>
          <a:off x="533400" y="5176838"/>
          <a:ext cx="4095750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1" imgW="1726920" imgH="419040" progId="Equation.3">
                  <p:embed/>
                </p:oleObj>
              </mc:Choice>
              <mc:Fallback>
                <p:oleObj name="Equation" r:id="rId11" imgW="1726920" imgH="419040" progId="Equation.3">
                  <p:embed/>
                  <p:pic>
                    <p:nvPicPr>
                      <p:cNvPr id="314375" name="Object 5">
                        <a:extLst>
                          <a:ext uri="{FF2B5EF4-FFF2-40B4-BE49-F238E27FC236}">
                            <a16:creationId xmlns:a16="http://schemas.microsoft.com/office/drawing/2014/main" id="{71960CFB-055A-EF1F-413B-D9FE033D9D9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" y="5176838"/>
                        <a:ext cx="4095750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2330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4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4376" name="Object 6">
            <a:extLst>
              <a:ext uri="{FF2B5EF4-FFF2-40B4-BE49-F238E27FC236}">
                <a16:creationId xmlns:a16="http://schemas.microsoft.com/office/drawing/2014/main" id="{8CB86274-2725-306B-E7E1-2C7D1CCAB0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1877061"/>
              </p:ext>
            </p:extLst>
          </p:nvPr>
        </p:nvGraphicFramePr>
        <p:xfrm>
          <a:off x="910898" y="4596397"/>
          <a:ext cx="3463925" cy="995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60160" imgH="419040" progId="Equation.3">
                  <p:embed/>
                </p:oleObj>
              </mc:Choice>
              <mc:Fallback>
                <p:oleObj name="Equation" r:id="rId2" imgW="1460160" imgH="419040" progId="Equation.3">
                  <p:embed/>
                  <p:pic>
                    <p:nvPicPr>
                      <p:cNvPr id="314376" name="Object 6">
                        <a:extLst>
                          <a:ext uri="{FF2B5EF4-FFF2-40B4-BE49-F238E27FC236}">
                            <a16:creationId xmlns:a16="http://schemas.microsoft.com/office/drawing/2014/main" id="{8CB86274-2725-306B-E7E1-2C7D1CCAB0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0898" y="4596397"/>
                        <a:ext cx="3463925" cy="995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14377" name="Object 7">
            <a:extLst>
              <a:ext uri="{FF2B5EF4-FFF2-40B4-BE49-F238E27FC236}">
                <a16:creationId xmlns:a16="http://schemas.microsoft.com/office/drawing/2014/main" id="{F9EC6269-E0B3-F09D-4F60-C764F9A76B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5546515"/>
              </p:ext>
            </p:extLst>
          </p:nvPr>
        </p:nvGraphicFramePr>
        <p:xfrm>
          <a:off x="5291381" y="4581315"/>
          <a:ext cx="3313112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800" imgH="228600" progId="Equation.3">
                  <p:embed/>
                </p:oleObj>
              </mc:Choice>
              <mc:Fallback>
                <p:oleObj name="Equation" r:id="rId4" imgW="1396800" imgH="228600" progId="Equation.3">
                  <p:embed/>
                  <p:pic>
                    <p:nvPicPr>
                      <p:cNvPr id="314377" name="Object 7">
                        <a:extLst>
                          <a:ext uri="{FF2B5EF4-FFF2-40B4-BE49-F238E27FC236}">
                            <a16:creationId xmlns:a16="http://schemas.microsoft.com/office/drawing/2014/main" id="{F9EC6269-E0B3-F09D-4F60-C764F9A76B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1381" y="4581315"/>
                        <a:ext cx="3313112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11AE1D5B-0DE6-361A-D8D0-941B3CF4775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7D576BC-392D-0E25-5489-9719CA92562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7AE6DF0-EEA4-D4E2-C2A2-B96A70BC355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192DE95B-5457-A4BD-9627-25193593D3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E13D167B-9612-EF4A-0B6D-8E622140136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B0F48090-8D13-A353-9EB7-AD423AFF939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37BCD4F2-4A51-CCC4-32D5-AD4CA77AA34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D9B529D-7B76-9C87-2B20-2DA2C511FD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1351C3FC-865B-1153-7D16-327815D40B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A8AF1116-1880-5E1D-833B-87B8A4E07F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7B3A6AA4-6292-D4D2-FBD4-04D9C0EB083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D0A85F1-8CC5-3213-FA25-0AE3A22991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2A36A87-B50B-D97C-F87D-CA1F18F624F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ADE6CD22-5BB3-71D1-0125-65FC6BDD6B5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93386D49-0D1B-FCCB-E8F8-51D725E16DA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271B321-DAA1-14EF-E1BE-7060ECABF3B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BD4A4822-70CF-8B01-6C37-FE7CA49F03F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F63250C3-7CC3-54CC-404D-EA8C9ADFD7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225A81C-35CA-4B4A-B4A4-96E99F5CF20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21" name="Group 2">
            <a:extLst>
              <a:ext uri="{FF2B5EF4-FFF2-40B4-BE49-F238E27FC236}">
                <a16:creationId xmlns:a16="http://schemas.microsoft.com/office/drawing/2014/main" id="{607596CE-2BC4-0AE2-0D4E-3927FE08F70D}"/>
              </a:ext>
            </a:extLst>
          </p:cNvPr>
          <p:cNvGrpSpPr>
            <a:grpSpLocks/>
          </p:cNvGrpSpPr>
          <p:nvPr/>
        </p:nvGrpSpPr>
        <p:grpSpPr bwMode="auto">
          <a:xfrm>
            <a:off x="2608262" y="1700796"/>
            <a:ext cx="3927475" cy="2262188"/>
            <a:chOff x="4851551" y="3356992"/>
            <a:chExt cx="3926249" cy="2261008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10DCD1AF-B49F-A7A0-D195-90B13601877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51551" y="3501007"/>
              <a:ext cx="3926249" cy="2116993"/>
              <a:chOff x="4851551" y="3501007"/>
              <a:chExt cx="3926249" cy="2116993"/>
            </a:xfrm>
          </p:grpSpPr>
          <p:pic>
            <p:nvPicPr>
              <p:cNvPr id="24" name="Picture 5">
                <a:extLst>
                  <a:ext uri="{FF2B5EF4-FFF2-40B4-BE49-F238E27FC236}">
                    <a16:creationId xmlns:a16="http://schemas.microsoft.com/office/drawing/2014/main" id="{7A02E20D-7830-4D64-CF56-7E28A22BB31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51551" y="3501007"/>
                <a:ext cx="3824905" cy="211699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" name="Rectangle 5">
                <a:extLst>
                  <a:ext uri="{FF2B5EF4-FFF2-40B4-BE49-F238E27FC236}">
                    <a16:creationId xmlns:a16="http://schemas.microsoft.com/office/drawing/2014/main" id="{33816B23-9221-8E67-2FBA-CB9C715DE4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364088" y="4750349"/>
                <a:ext cx="533392" cy="457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sz="1600" b="1" i="1"/>
                  <a:t>V</a:t>
                </a:r>
                <a:r>
                  <a:rPr lang="en-US" altLang="en-US" sz="1600" b="1" i="1" baseline="-25000"/>
                  <a:t>r2</a:t>
                </a:r>
                <a:endParaRPr lang="en-US" altLang="en-US" sz="1600" b="1" i="1"/>
              </a:p>
            </p:txBody>
          </p:sp>
          <p:sp>
            <p:nvSpPr>
              <p:cNvPr id="26" name="Rectangle 6">
                <a:extLst>
                  <a:ext uri="{FF2B5EF4-FFF2-40B4-BE49-F238E27FC236}">
                    <a16:creationId xmlns:a16="http://schemas.microsoft.com/office/drawing/2014/main" id="{CAA83881-D48D-176C-A0BA-F83ACDD8E1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85512" y="4437112"/>
                <a:ext cx="533392" cy="457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sz="1600" b="1" i="1"/>
                  <a:t>V</a:t>
                </a:r>
                <a:r>
                  <a:rPr lang="en-US" altLang="en-US" sz="1600" b="1" i="1" baseline="-25000"/>
                  <a:t>a2</a:t>
                </a:r>
                <a:endParaRPr lang="en-US" altLang="en-US" sz="1600" b="1" i="1"/>
              </a:p>
            </p:txBody>
          </p:sp>
          <p:sp>
            <p:nvSpPr>
              <p:cNvPr id="27" name="Rectangle 5">
                <a:extLst>
                  <a:ext uri="{FF2B5EF4-FFF2-40B4-BE49-F238E27FC236}">
                    <a16:creationId xmlns:a16="http://schemas.microsoft.com/office/drawing/2014/main" id="{77F85514-3D5E-8BE4-1989-E4DEA600FE9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673568" y="4386702"/>
                <a:ext cx="533392" cy="457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sz="1600" b="1" i="1"/>
                  <a:t>V</a:t>
                </a:r>
                <a:r>
                  <a:rPr lang="en-US" altLang="en-US" sz="1600" b="1" i="1" baseline="-25000"/>
                  <a:t>r3</a:t>
                </a:r>
                <a:endParaRPr lang="en-US" altLang="en-US" sz="1600" b="1" i="1"/>
              </a:p>
            </p:txBody>
          </p:sp>
          <p:sp>
            <p:nvSpPr>
              <p:cNvPr id="28" name="Rectangle 6">
                <a:extLst>
                  <a:ext uri="{FF2B5EF4-FFF2-40B4-BE49-F238E27FC236}">
                    <a16:creationId xmlns:a16="http://schemas.microsoft.com/office/drawing/2014/main" id="{F2047DD0-5C6F-B1CD-0B12-32855B0F1A5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350976" y="4843955"/>
                <a:ext cx="533392" cy="457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sz="1600" b="1" i="1"/>
                  <a:t>V</a:t>
                </a:r>
                <a:r>
                  <a:rPr lang="en-US" altLang="en-US" sz="1600" b="1" i="1" baseline="-25000"/>
                  <a:t>a3</a:t>
                </a:r>
                <a:endParaRPr lang="en-US" altLang="en-US" sz="1600" b="1" i="1"/>
              </a:p>
            </p:txBody>
          </p:sp>
          <p:sp>
            <p:nvSpPr>
              <p:cNvPr id="29" name="Rectangle 6">
                <a:extLst>
                  <a:ext uri="{FF2B5EF4-FFF2-40B4-BE49-F238E27FC236}">
                    <a16:creationId xmlns:a16="http://schemas.microsoft.com/office/drawing/2014/main" id="{BAD6FD11-A1ED-F2B6-5219-537A65729E0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244408" y="4509120"/>
                <a:ext cx="533392" cy="4572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algn="ctr" eaLnBrk="1" hangingPunct="1"/>
                <a:r>
                  <a:rPr lang="en-US" altLang="en-US" sz="1600" b="1" i="1"/>
                  <a:t>V</a:t>
                </a:r>
                <a:r>
                  <a:rPr lang="en-US" altLang="en-US" sz="1600" b="1" i="1" baseline="-25000"/>
                  <a:t>f</a:t>
                </a:r>
                <a:endParaRPr lang="en-US" altLang="en-US" sz="1600" b="1" i="1"/>
              </a:p>
            </p:txBody>
          </p:sp>
        </p:grpSp>
        <p:sp>
          <p:nvSpPr>
            <p:cNvPr id="23" name="Rectangle 6">
              <a:extLst>
                <a:ext uri="{FF2B5EF4-FFF2-40B4-BE49-F238E27FC236}">
                  <a16:creationId xmlns:a16="http://schemas.microsoft.com/office/drawing/2014/main" id="{38310539-619D-5508-A42B-EBEDC4EA9D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84168" y="3356992"/>
              <a:ext cx="533392" cy="4572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algn="ctr" eaLnBrk="1" hangingPunct="1"/>
              <a:r>
                <a:rPr lang="en-US" altLang="en-US" sz="1600" b="1" i="1">
                  <a:sym typeface="Symbol" panose="05050102010706020507" pitchFamily="18" charset="2"/>
                </a:rPr>
                <a:t></a:t>
              </a:r>
              <a:r>
                <a:rPr lang="en-US" altLang="en-US" sz="1600" b="1" i="1"/>
                <a:t>V</a:t>
              </a:r>
              <a:r>
                <a:rPr lang="en-US" altLang="en-US" sz="1600" b="1" i="1" baseline="-25000"/>
                <a:t>w</a:t>
              </a:r>
              <a:endParaRPr lang="en-US" altLang="en-US" sz="1600" b="1" i="1"/>
            </a:p>
          </p:txBody>
        </p:sp>
      </p:grpSp>
      <p:graphicFrame>
        <p:nvGraphicFramePr>
          <p:cNvPr id="30" name="Object 3">
            <a:extLst>
              <a:ext uri="{FF2B5EF4-FFF2-40B4-BE49-F238E27FC236}">
                <a16:creationId xmlns:a16="http://schemas.microsoft.com/office/drawing/2014/main" id="{1CC5DD6B-B9A4-3222-6107-A6525441215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6593723"/>
              </p:ext>
            </p:extLst>
          </p:nvPr>
        </p:nvGraphicFramePr>
        <p:xfrm>
          <a:off x="1850693" y="5591759"/>
          <a:ext cx="1174750" cy="995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495000" imgH="419040" progId="Equation.3">
                  <p:embed/>
                </p:oleObj>
              </mc:Choice>
              <mc:Fallback>
                <p:oleObj name="Equation" r:id="rId9" imgW="495000" imgH="419040" progId="Equation.3">
                  <p:embed/>
                  <p:pic>
                    <p:nvPicPr>
                      <p:cNvPr id="314377" name="Object 3">
                        <a:extLst>
                          <a:ext uri="{FF2B5EF4-FFF2-40B4-BE49-F238E27FC236}">
                            <a16:creationId xmlns:a16="http://schemas.microsoft.com/office/drawing/2014/main" id="{062118AF-F16E-CA85-8F58-C9AC35F6373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0693" y="5591759"/>
                        <a:ext cx="1174750" cy="995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" name="Title 30">
            <a:extLst>
              <a:ext uri="{FF2B5EF4-FFF2-40B4-BE49-F238E27FC236}">
                <a16:creationId xmlns:a16="http://schemas.microsoft.com/office/drawing/2014/main" id="{DED5BCF7-5143-FD20-8151-895B8B67C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6274" y="164876"/>
            <a:ext cx="7772400" cy="943661"/>
          </a:xfrm>
        </p:spPr>
        <p:txBody>
          <a:bodyPr/>
          <a:lstStyle/>
          <a:p>
            <a:r>
              <a:rPr lang="en-US" sz="2800" dirty="0"/>
              <a:t>Sizing of A Gas Turbine Stage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4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>
            <a:extLst>
              <a:ext uri="{FF2B5EF4-FFF2-40B4-BE49-F238E27FC236}">
                <a16:creationId xmlns:a16="http://schemas.microsoft.com/office/drawing/2014/main" id="{F4F9F673-E0C2-629F-0C3C-1EA592B3A4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8" y="1198563"/>
            <a:ext cx="812482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Text Box 5">
            <a:extLst>
              <a:ext uri="{FF2B5EF4-FFF2-40B4-BE49-F238E27FC236}">
                <a16:creationId xmlns:a16="http://schemas.microsoft.com/office/drawing/2014/main" id="{2492113B-1A2F-ABB1-1777-6057E56A9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29000" y="6096000"/>
            <a:ext cx="1219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/>
              <a:t>90-</a:t>
            </a:r>
            <a:r>
              <a:rPr lang="en-US" altLang="en-US" i="1">
                <a:latin typeface="Symbol" panose="05050102010706020507" pitchFamily="18" charset="2"/>
              </a:rPr>
              <a:t>a</a:t>
            </a:r>
            <a:r>
              <a:rPr lang="en-US" altLang="en-US" i="1" baseline="-25000">
                <a:latin typeface="Symbol" panose="05050102010706020507" pitchFamily="18" charset="2"/>
              </a:rPr>
              <a:t>2</a:t>
            </a:r>
            <a:endParaRPr lang="en-US" altLang="en-US" i="1"/>
          </a:p>
        </p:txBody>
      </p:sp>
      <p:sp>
        <p:nvSpPr>
          <p:cNvPr id="21508" name="Text Box 6">
            <a:extLst>
              <a:ext uri="{FF2B5EF4-FFF2-40B4-BE49-F238E27FC236}">
                <a16:creationId xmlns:a16="http://schemas.microsoft.com/office/drawing/2014/main" id="{406DD14D-99B1-DA5E-F3A7-D097215E8309}"/>
              </a:ext>
            </a:extLst>
          </p:cNvPr>
          <p:cNvSpPr txBox="1">
            <a:spLocks noChangeArrowheads="1"/>
          </p:cNvSpPr>
          <p:nvPr/>
        </p:nvSpPr>
        <p:spPr bwMode="auto">
          <a:xfrm rot="-5543156">
            <a:off x="76200" y="3276600"/>
            <a:ext cx="1219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>
                <a:latin typeface="Symbol" panose="05050102010706020507" pitchFamily="18" charset="2"/>
              </a:rPr>
              <a:t>b</a:t>
            </a:r>
            <a:r>
              <a:rPr lang="en-US" altLang="en-US" i="1" baseline="-25000">
                <a:latin typeface="Symbol" panose="05050102010706020507" pitchFamily="18" charset="2"/>
              </a:rPr>
              <a:t>2</a:t>
            </a:r>
            <a:endParaRPr lang="en-US" altLang="en-US" i="1"/>
          </a:p>
        </p:txBody>
      </p:sp>
      <p:sp>
        <p:nvSpPr>
          <p:cNvPr id="21509" name="Text Box 7">
            <a:extLst>
              <a:ext uri="{FF2B5EF4-FFF2-40B4-BE49-F238E27FC236}">
                <a16:creationId xmlns:a16="http://schemas.microsoft.com/office/drawing/2014/main" id="{CA446DF9-EE89-38BF-01EF-F45A168879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48488" y="1125538"/>
            <a:ext cx="10668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>
                <a:latin typeface="Symbol" panose="05050102010706020507" pitchFamily="18" charset="2"/>
              </a:rPr>
              <a:t>a</a:t>
            </a:r>
            <a:r>
              <a:rPr lang="en-US" altLang="en-US" i="1" baseline="-25000">
                <a:latin typeface="Symbol" panose="05050102010706020507" pitchFamily="18" charset="2"/>
              </a:rPr>
              <a:t>3</a:t>
            </a:r>
            <a:endParaRPr lang="en-US" altLang="en-US" i="1"/>
          </a:p>
        </p:txBody>
      </p:sp>
      <p:sp>
        <p:nvSpPr>
          <p:cNvPr id="21510" name="Title 6">
            <a:extLst>
              <a:ext uri="{FF2B5EF4-FFF2-40B4-BE49-F238E27FC236}">
                <a16:creationId xmlns:a16="http://schemas.microsoft.com/office/drawing/2014/main" id="{FC50986B-04B1-D469-2358-B32FFE9462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0"/>
            <a:ext cx="7772400" cy="1143000"/>
          </a:xfrm>
        </p:spPr>
        <p:txBody>
          <a:bodyPr/>
          <a:lstStyle/>
          <a:p>
            <a:r>
              <a:rPr lang="en-IN" altLang="en-US" sz="2800"/>
              <a:t>Selection of Geometrical Parameters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D50AA19-606E-8CC9-6B4A-DAC5C8BE49E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4900EBB-9768-3848-4B90-C24AE8E6ED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43D19B78-5BE1-919D-BC6B-9E3C7C81B8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6AB639AA-8ACD-AB57-3D37-6E7936A80D4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EF69F83-7D94-A610-9C58-22ACB311C86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6F66E664-E6EE-81E5-B5DF-AB371D07A4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9DC7945B-B8AD-231B-7C8A-40560E808F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65599E2A-7F4F-0A4D-C206-147E02CA85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0FF61D8E-7302-53D8-8486-95859403E6E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8D37573-7382-1859-9E77-9F9C4C5541B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2CB36792-DFC4-DCB0-53A7-39021577649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F2A8FC0F-FF59-691E-0AA0-DF363650C5D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33BBF35C-0DAC-9764-512A-C2162941FF6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C7229E43-7DD3-895E-F22D-DE8ECB5031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261932B9-D6C3-30DE-1BB3-2AF49DE8904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40FA3BB8-765A-6CA0-BE72-8C89847E1C2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4560E83-E1E4-9195-9DC8-EFE28F8D4C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149FB7D7-6C7C-4419-3291-D4FA27A842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79984E5-A220-CB59-CEF2-C231C5464E3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>
            <a:extLst>
              <a:ext uri="{FF2B5EF4-FFF2-40B4-BE49-F238E27FC236}">
                <a16:creationId xmlns:a16="http://schemas.microsoft.com/office/drawing/2014/main" id="{6A659245-A39F-24C9-D16D-BB13426AE9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85800"/>
            <a:ext cx="8229600" cy="607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Text Box 3">
            <a:extLst>
              <a:ext uri="{FF2B5EF4-FFF2-40B4-BE49-F238E27FC236}">
                <a16:creationId xmlns:a16="http://schemas.microsoft.com/office/drawing/2014/main" id="{B174E2C3-82C6-DB65-B625-211FFD75E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4997" y="6143625"/>
            <a:ext cx="1219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>
                <a:latin typeface="Symbol" panose="05050102010706020507" pitchFamily="18" charset="2"/>
              </a:rPr>
              <a:t>b</a:t>
            </a:r>
            <a:r>
              <a:rPr lang="en-US" altLang="en-US" baseline="-25000" dirty="0">
                <a:latin typeface="Symbol" panose="05050102010706020507" pitchFamily="18" charset="2"/>
              </a:rPr>
              <a:t>2</a:t>
            </a:r>
            <a:endParaRPr lang="en-US" altLang="en-US" dirty="0"/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50436A23-BEB5-9936-EA38-2DCC4DF346F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533400" y="3124200"/>
            <a:ext cx="21336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(</a:t>
            </a:r>
            <a:r>
              <a:rPr lang="en-US" altLang="en-US">
                <a:latin typeface="Symbol" panose="05050102010706020507" pitchFamily="18" charset="2"/>
              </a:rPr>
              <a:t>b</a:t>
            </a:r>
            <a:r>
              <a:rPr lang="en-US" altLang="en-US" baseline="-25000">
                <a:latin typeface="Symbol" panose="05050102010706020507" pitchFamily="18" charset="2"/>
              </a:rPr>
              <a:t>2</a:t>
            </a:r>
            <a:r>
              <a:rPr lang="en-US" altLang="en-US">
                <a:latin typeface="Symbol" panose="05050102010706020507" pitchFamily="18" charset="2"/>
              </a:rPr>
              <a:t>+b</a:t>
            </a:r>
            <a:r>
              <a:rPr lang="en-US" altLang="en-US" baseline="-25000">
                <a:latin typeface="Symbol" panose="05050102010706020507" pitchFamily="18" charset="2"/>
              </a:rPr>
              <a:t>3</a:t>
            </a:r>
            <a:r>
              <a:rPr lang="en-US" altLang="en-US">
                <a:latin typeface="Symbol" panose="05050102010706020507" pitchFamily="18" charset="2"/>
              </a:rPr>
              <a:t>)</a:t>
            </a:r>
            <a:endParaRPr lang="en-US" altLang="en-US"/>
          </a:p>
        </p:txBody>
      </p:sp>
      <p:sp>
        <p:nvSpPr>
          <p:cNvPr id="23557" name="Text Box 9">
            <a:extLst>
              <a:ext uri="{FF2B5EF4-FFF2-40B4-BE49-F238E27FC236}">
                <a16:creationId xmlns:a16="http://schemas.microsoft.com/office/drawing/2014/main" id="{D2FA0722-6BB3-E056-E765-5A5A44554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1371600"/>
            <a:ext cx="1219200" cy="457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2" name="Group 17">
            <a:extLst>
              <a:ext uri="{FF2B5EF4-FFF2-40B4-BE49-F238E27FC236}">
                <a16:creationId xmlns:a16="http://schemas.microsoft.com/office/drawing/2014/main" id="{FD405B1D-5A00-A6A6-DE92-BB40DB4AE4BC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990600"/>
            <a:ext cx="6172200" cy="2514600"/>
            <a:chOff x="768" y="480"/>
            <a:chExt cx="3888" cy="1584"/>
          </a:xfrm>
        </p:grpSpPr>
        <p:sp>
          <p:nvSpPr>
            <p:cNvPr id="23582" name="Line 8">
              <a:extLst>
                <a:ext uri="{FF2B5EF4-FFF2-40B4-BE49-F238E27FC236}">
                  <a16:creationId xmlns:a16="http://schemas.microsoft.com/office/drawing/2014/main" id="{E2BCEAF3-88C1-E44E-660F-A017DC491A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8" y="480"/>
              <a:ext cx="3888" cy="15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3" name="Text Box 10">
              <a:extLst>
                <a:ext uri="{FF2B5EF4-FFF2-40B4-BE49-F238E27FC236}">
                  <a16:creationId xmlns:a16="http://schemas.microsoft.com/office/drawing/2014/main" id="{8D896B92-C501-35D1-A326-F7F7571B34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1338935">
              <a:off x="2400" y="816"/>
              <a:ext cx="76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latin typeface="Symbol" panose="05050102010706020507" pitchFamily="18" charset="2"/>
                </a:rPr>
                <a:t>L/F=2</a:t>
              </a:r>
            </a:p>
          </p:txBody>
        </p:sp>
      </p:grpSp>
      <p:grpSp>
        <p:nvGrpSpPr>
          <p:cNvPr id="3" name="Group 14">
            <a:extLst>
              <a:ext uri="{FF2B5EF4-FFF2-40B4-BE49-F238E27FC236}">
                <a16:creationId xmlns:a16="http://schemas.microsoft.com/office/drawing/2014/main" id="{8EF0891C-FD2C-6537-955E-60E9DEFCFE56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1828800"/>
            <a:ext cx="5715000" cy="4114800"/>
            <a:chOff x="1440" y="1008"/>
            <a:chExt cx="3600" cy="2592"/>
          </a:xfrm>
        </p:grpSpPr>
        <p:sp>
          <p:nvSpPr>
            <p:cNvPr id="23580" name="Line 5">
              <a:extLst>
                <a:ext uri="{FF2B5EF4-FFF2-40B4-BE49-F238E27FC236}">
                  <a16:creationId xmlns:a16="http://schemas.microsoft.com/office/drawing/2014/main" id="{E09CA9C0-B55B-3518-579A-C28EB3093F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40" y="1008"/>
              <a:ext cx="3600" cy="259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81" name="Text Box 11">
              <a:extLst>
                <a:ext uri="{FF2B5EF4-FFF2-40B4-BE49-F238E27FC236}">
                  <a16:creationId xmlns:a16="http://schemas.microsoft.com/office/drawing/2014/main" id="{FF3F6964-B7C8-D224-4176-90BE97AC7B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6" y="2016"/>
              <a:ext cx="76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latin typeface="Symbol" panose="05050102010706020507" pitchFamily="18" charset="2"/>
                </a:rPr>
                <a:t>L/F=0</a:t>
              </a:r>
            </a:p>
          </p:txBody>
        </p:sp>
      </p:grpSp>
      <p:grpSp>
        <p:nvGrpSpPr>
          <p:cNvPr id="4" name="Group 16">
            <a:extLst>
              <a:ext uri="{FF2B5EF4-FFF2-40B4-BE49-F238E27FC236}">
                <a16:creationId xmlns:a16="http://schemas.microsoft.com/office/drawing/2014/main" id="{056C81B2-D515-7375-8C55-C87ABE80CC75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1219200"/>
            <a:ext cx="6477000" cy="3124200"/>
            <a:chOff x="768" y="624"/>
            <a:chExt cx="4080" cy="1968"/>
          </a:xfrm>
        </p:grpSpPr>
        <p:sp>
          <p:nvSpPr>
            <p:cNvPr id="23578" name="Line 7">
              <a:extLst>
                <a:ext uri="{FF2B5EF4-FFF2-40B4-BE49-F238E27FC236}">
                  <a16:creationId xmlns:a16="http://schemas.microsoft.com/office/drawing/2014/main" id="{36497945-0C66-D0D0-DD24-A20BC010DD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8" y="624"/>
              <a:ext cx="4080" cy="196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9" name="Text Box 12">
              <a:extLst>
                <a:ext uri="{FF2B5EF4-FFF2-40B4-BE49-F238E27FC236}">
                  <a16:creationId xmlns:a16="http://schemas.microsoft.com/office/drawing/2014/main" id="{40CA617A-7766-12A8-E52C-0762D831CE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680"/>
              <a:ext cx="768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latin typeface="Symbol" panose="05050102010706020507" pitchFamily="18" charset="2"/>
                </a:rPr>
                <a:t>L/F=1</a:t>
              </a:r>
            </a:p>
          </p:txBody>
        </p:sp>
      </p:grpSp>
      <p:grpSp>
        <p:nvGrpSpPr>
          <p:cNvPr id="5" name="Group 15">
            <a:extLst>
              <a:ext uri="{FF2B5EF4-FFF2-40B4-BE49-F238E27FC236}">
                <a16:creationId xmlns:a16="http://schemas.microsoft.com/office/drawing/2014/main" id="{6CBC0A20-3FE7-7FAA-A317-7210772BD6CC}"/>
              </a:ext>
            </a:extLst>
          </p:cNvPr>
          <p:cNvGrpSpPr>
            <a:grpSpLocks/>
          </p:cNvGrpSpPr>
          <p:nvPr/>
        </p:nvGrpSpPr>
        <p:grpSpPr bwMode="auto">
          <a:xfrm>
            <a:off x="1295400" y="1524000"/>
            <a:ext cx="6629400" cy="3505200"/>
            <a:chOff x="816" y="816"/>
            <a:chExt cx="4176" cy="2208"/>
          </a:xfrm>
        </p:grpSpPr>
        <p:sp>
          <p:nvSpPr>
            <p:cNvPr id="23576" name="Line 6">
              <a:extLst>
                <a:ext uri="{FF2B5EF4-FFF2-40B4-BE49-F238E27FC236}">
                  <a16:creationId xmlns:a16="http://schemas.microsoft.com/office/drawing/2014/main" id="{E0B79A9A-71A4-9BD4-1239-63C13FA698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6" y="816"/>
              <a:ext cx="4176" cy="220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577" name="Text Box 13">
              <a:extLst>
                <a:ext uri="{FF2B5EF4-FFF2-40B4-BE49-F238E27FC236}">
                  <a16:creationId xmlns:a16="http://schemas.microsoft.com/office/drawing/2014/main" id="{F6F14D38-24EA-80A2-390D-9474FA70F2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48" y="2592"/>
              <a:ext cx="912" cy="28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/>
              <a:r>
                <a:rPr lang="en-US" altLang="en-US">
                  <a:latin typeface="Symbol" panose="05050102010706020507" pitchFamily="18" charset="2"/>
                </a:rPr>
                <a:t>L/F=0.5</a:t>
              </a:r>
            </a:p>
          </p:txBody>
        </p:sp>
      </p:grpSp>
      <p:sp>
        <p:nvSpPr>
          <p:cNvPr id="18" name="Title 6">
            <a:extLst>
              <a:ext uri="{FF2B5EF4-FFF2-40B4-BE49-F238E27FC236}">
                <a16:creationId xmlns:a16="http://schemas.microsoft.com/office/drawing/2014/main" id="{59D730B5-7E03-7E21-B7EF-6DB7DD52529E}"/>
              </a:ext>
            </a:extLst>
          </p:cNvPr>
          <p:cNvSpPr txBox="1">
            <a:spLocks/>
          </p:cNvSpPr>
          <p:nvPr/>
        </p:nvSpPr>
        <p:spPr>
          <a:xfrm>
            <a:off x="914400" y="266700"/>
            <a:ext cx="7772400" cy="685800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IN" sz="2800" b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Selection of Geometrical Parameters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7418233-F338-A470-B9EB-B90371728862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7" name="Picture 22" descr="Logo usage Guidelines">
              <a:extLst>
                <a:ext uri="{FF2B5EF4-FFF2-40B4-BE49-F238E27FC236}">
                  <a16:creationId xmlns:a16="http://schemas.microsoft.com/office/drawing/2014/main" id="{728DE628-C65B-C771-8CCC-B51DFB9C94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554762D0-F5CB-7E99-267E-1052977CD4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F097C1FF-112A-AF85-62D3-5B2FA49A73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05FF65F8-ACC7-3C00-CF82-6F69E60ECC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058D322-7EC9-E4D9-CA82-FB215777257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" name="Rectangle 10">
                      <a:extLst>
                        <a:ext uri="{FF2B5EF4-FFF2-40B4-BE49-F238E27FC236}">
                          <a16:creationId xmlns:a16="http://schemas.microsoft.com/office/drawing/2014/main" id="{F78BD068-3BC0-3810-4AA8-BE7EF0312E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5" name="Rectangle 11">
                      <a:extLst>
                        <a:ext uri="{FF2B5EF4-FFF2-40B4-BE49-F238E27FC236}">
                          <a16:creationId xmlns:a16="http://schemas.microsoft.com/office/drawing/2014/main" id="{CAAB1269-398D-1707-6703-4C89E12691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2">
                    <a:extLst>
                      <a:ext uri="{FF2B5EF4-FFF2-40B4-BE49-F238E27FC236}">
                        <a16:creationId xmlns:a16="http://schemas.microsoft.com/office/drawing/2014/main" id="{01461246-651C-4121-A608-613C3B89F5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2" name="Rectangle 13">
                      <a:extLst>
                        <a:ext uri="{FF2B5EF4-FFF2-40B4-BE49-F238E27FC236}">
                          <a16:creationId xmlns:a16="http://schemas.microsoft.com/office/drawing/2014/main" id="{CAF7BE7E-0568-1D5D-EDAE-1444E65385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3" name="Rectangle 14">
                      <a:extLst>
                        <a:ext uri="{FF2B5EF4-FFF2-40B4-BE49-F238E27FC236}">
                          <a16:creationId xmlns:a16="http://schemas.microsoft.com/office/drawing/2014/main" id="{1FD6497E-C627-2310-DBA6-B2E1E19A1E0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5">
                    <a:extLst>
                      <a:ext uri="{FF2B5EF4-FFF2-40B4-BE49-F238E27FC236}">
                        <a16:creationId xmlns:a16="http://schemas.microsoft.com/office/drawing/2014/main" id="{774B84D7-C787-D73B-7FDA-2E82533E11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0" name="Rectangle 19">
                      <a:extLst>
                        <a:ext uri="{FF2B5EF4-FFF2-40B4-BE49-F238E27FC236}">
                          <a16:creationId xmlns:a16="http://schemas.microsoft.com/office/drawing/2014/main" id="{4233A84F-F2A6-11DF-C31E-F2F4F3CE1C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20">
                      <a:extLst>
                        <a:ext uri="{FF2B5EF4-FFF2-40B4-BE49-F238E27FC236}">
                          <a16:creationId xmlns:a16="http://schemas.microsoft.com/office/drawing/2014/main" id="{E496154C-8B0C-2BD5-52A9-F730E5C0C9D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8">
                    <a:extLst>
                      <a:ext uri="{FF2B5EF4-FFF2-40B4-BE49-F238E27FC236}">
                        <a16:creationId xmlns:a16="http://schemas.microsoft.com/office/drawing/2014/main" id="{984AD5FD-7EC2-B218-E71A-581DA65273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9">
                      <a:extLst>
                        <a:ext uri="{FF2B5EF4-FFF2-40B4-BE49-F238E27FC236}">
                          <a16:creationId xmlns:a16="http://schemas.microsoft.com/office/drawing/2014/main" id="{02EC6A09-772C-07C1-A2BE-1FD6E87991D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20">
                      <a:extLst>
                        <a:ext uri="{FF2B5EF4-FFF2-40B4-BE49-F238E27FC236}">
                          <a16:creationId xmlns:a16="http://schemas.microsoft.com/office/drawing/2014/main" id="{4AFAA7F0-46E3-C788-C5D0-5C3AEB62C5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6CDB27F3-6224-E8D5-DC10-C87D387E6B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541A081-64E5-6129-042A-E36EC338E57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>
            <a:extLst>
              <a:ext uri="{FF2B5EF4-FFF2-40B4-BE49-F238E27FC236}">
                <a16:creationId xmlns:a16="http://schemas.microsoft.com/office/drawing/2014/main" id="{C46D1ED5-80BE-8547-15A4-4B23B1056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248" y="1042162"/>
            <a:ext cx="5781675" cy="564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Title 2">
            <a:extLst>
              <a:ext uri="{FF2B5EF4-FFF2-40B4-BE49-F238E27FC236}">
                <a16:creationId xmlns:a16="http://schemas.microsoft.com/office/drawing/2014/main" id="{31F0BB2A-F764-8868-1721-9ADC7658B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260350"/>
            <a:ext cx="7772400" cy="720725"/>
          </a:xfrm>
        </p:spPr>
        <p:txBody>
          <a:bodyPr/>
          <a:lstStyle/>
          <a:p>
            <a:r>
              <a:rPr lang="en-IN" altLang="en-US" sz="2800"/>
              <a:t>Design Algorithm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FD39471-D86A-3815-DF9B-5F774E3CE055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85716284-321D-8277-1295-A5F4B2C217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CF0A54B-3577-49D1-1C0C-666BFB7467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BBDF1DFF-0364-BF38-DFFA-9551009357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B4E217A4-C140-6903-CEC2-5CFEA9DDEE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A7CEBC46-5F7A-4976-E200-E333510904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3393844-3F30-3E9D-AAEC-9A80B53AAE6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6D95808-A3AB-C5E1-8E33-3809E499FB3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9F4B8DF-9748-06CB-9547-B4D1A6B626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BC3E8909-D382-19DB-576D-DE16DE4FE51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347AB523-85CB-5FD5-E56B-4AC57419D6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9526E681-66CD-8B20-7397-C3E6F980ADB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F7170D19-64E2-D951-9B4D-78E59DFE2A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17DAE6E0-CA6C-FB1A-FD76-0C1816EA11C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204B2C2-5B66-6B44-BEE8-0518302DBF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61D328C0-BEA0-C905-9FB5-2D33EBB33B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EE913249-D15B-DEAF-1D70-605F91CF6F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6F2C9BDA-3208-51E8-BAA8-E6ED4EECFC6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CF53721-BD44-2C35-A0FC-7CF27707FDA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>
            <a:extLst>
              <a:ext uri="{FF2B5EF4-FFF2-40B4-BE49-F238E27FC236}">
                <a16:creationId xmlns:a16="http://schemas.microsoft.com/office/drawing/2014/main" id="{AD2E5217-EBD6-7AAA-D78F-389C2A997C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134881"/>
            <a:ext cx="7754938" cy="561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345911F-C992-7F4F-FFFD-F10BBEA868CF}"/>
              </a:ext>
            </a:extLst>
          </p:cNvPr>
          <p:cNvSpPr txBox="1">
            <a:spLocks/>
          </p:cNvSpPr>
          <p:nvPr/>
        </p:nvSpPr>
        <p:spPr>
          <a:xfrm>
            <a:off x="685800" y="307612"/>
            <a:ext cx="7772400" cy="720725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IN" sz="2800" b="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Design Algorithm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1713CB4-BE57-8AA1-D644-3045A92AE221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22" descr="Logo usage Guidelines">
              <a:extLst>
                <a:ext uri="{FF2B5EF4-FFF2-40B4-BE49-F238E27FC236}">
                  <a16:creationId xmlns:a16="http://schemas.microsoft.com/office/drawing/2014/main" id="{25E189E1-F32A-0D16-15B8-A8754D212F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8C8EBC90-0D20-0EE1-F95D-1D3B6DA3F1F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3C8A9CA3-FBE2-4E26-4C98-9B427BCE7F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C09CDA38-8D37-870D-9901-AD43A63244B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2F6830A6-345B-8B5E-1DC2-141D39C365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0" name="Rectangle 10">
                      <a:extLst>
                        <a:ext uri="{FF2B5EF4-FFF2-40B4-BE49-F238E27FC236}">
                          <a16:creationId xmlns:a16="http://schemas.microsoft.com/office/drawing/2014/main" id="{F4F212F0-4361-E21C-D4A2-25E4450C19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1" name="Rectangle 11">
                      <a:extLst>
                        <a:ext uri="{FF2B5EF4-FFF2-40B4-BE49-F238E27FC236}">
                          <a16:creationId xmlns:a16="http://schemas.microsoft.com/office/drawing/2014/main" id="{AB4D3EA4-D461-F896-F266-3F5327160A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2">
                    <a:extLst>
                      <a:ext uri="{FF2B5EF4-FFF2-40B4-BE49-F238E27FC236}">
                        <a16:creationId xmlns:a16="http://schemas.microsoft.com/office/drawing/2014/main" id="{13919BD4-2BB0-0194-0978-4655B1236A7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" name="Rectangle 13">
                      <a:extLst>
                        <a:ext uri="{FF2B5EF4-FFF2-40B4-BE49-F238E27FC236}">
                          <a16:creationId xmlns:a16="http://schemas.microsoft.com/office/drawing/2014/main" id="{8BB835A4-0E07-84EA-79B4-0ED68F72A1F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C21D628E-2EA0-AF4A-9980-A40F829967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5">
                    <a:extLst>
                      <a:ext uri="{FF2B5EF4-FFF2-40B4-BE49-F238E27FC236}">
                        <a16:creationId xmlns:a16="http://schemas.microsoft.com/office/drawing/2014/main" id="{C9D41394-9DC4-9DFB-E0C6-1C90E5757CF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3FF56D69-E8A9-3921-FEE7-DD5C4E5F1C7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58D0FB5C-4D0E-A994-050C-19E2181AB05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8">
                    <a:extLst>
                      <a:ext uri="{FF2B5EF4-FFF2-40B4-BE49-F238E27FC236}">
                        <a16:creationId xmlns:a16="http://schemas.microsoft.com/office/drawing/2014/main" id="{C41DC663-A4D9-A421-785C-F701EC25B7D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4" name="Rectangle 19">
                      <a:extLst>
                        <a:ext uri="{FF2B5EF4-FFF2-40B4-BE49-F238E27FC236}">
                          <a16:creationId xmlns:a16="http://schemas.microsoft.com/office/drawing/2014/main" id="{39474012-E8E5-5A57-349B-37E33100CB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" name="Rectangle 20">
                      <a:extLst>
                        <a:ext uri="{FF2B5EF4-FFF2-40B4-BE49-F238E27FC236}">
                          <a16:creationId xmlns:a16="http://schemas.microsoft.com/office/drawing/2014/main" id="{36161E77-5881-E7C6-DCBC-DF993FC616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0DE610B3-0394-FA64-61CF-BF3DD7F73E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0378007B-F1A5-D966-5F8A-D5676900258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>
            <a:extLst>
              <a:ext uri="{FF2B5EF4-FFF2-40B4-BE49-F238E27FC236}">
                <a16:creationId xmlns:a16="http://schemas.microsoft.com/office/drawing/2014/main" id="{F0435B09-6007-0E01-AF10-9B7EC2CD80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196975"/>
            <a:ext cx="8491537" cy="4968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Title 2">
            <a:extLst>
              <a:ext uri="{FF2B5EF4-FFF2-40B4-BE49-F238E27FC236}">
                <a16:creationId xmlns:a16="http://schemas.microsoft.com/office/drawing/2014/main" id="{D4824F20-ED86-BDD9-92B6-450E5748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213" y="333375"/>
            <a:ext cx="7772400" cy="1143000"/>
          </a:xfrm>
        </p:spPr>
        <p:txBody>
          <a:bodyPr/>
          <a:lstStyle/>
          <a:p>
            <a:r>
              <a:rPr lang="en-IN" altLang="en-US" sz="2800"/>
              <a:t>Model turbine instrumentation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6442FDF-2327-9FC1-EF2E-B8CBAA75590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0BD7A505-9E28-E555-EB11-6EA01F87DEC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3D28D691-1D34-E62F-83B0-BBDC9D3BBAC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361B95E6-74E2-50AF-8647-90EBEAA263A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68CB40DE-1ACF-9C8F-763A-3E24AE3A59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76DDEAF-37CE-5E37-5B13-90BEAFFCD9E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AC108F05-2905-82BD-A9F8-F3158A7990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1ECA76A3-E617-DC1F-8B87-9653994862A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2A117CF-897D-2204-F0BD-4B2E91B5BEF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631D3698-7D4F-62EE-37ED-DC0ACF075E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2E5A0EA-DC72-C1D4-5DEF-7D0894D8B7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D393A097-56AA-BB24-6B07-8B940845591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8AB41F6A-054C-AC6C-B34C-8245F64B8F2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9F921CF2-C6B8-06F7-F016-300399046FE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DE77DA4B-8930-3D52-9737-96039FA8FAA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9298DA2D-B9D1-2CC8-E81B-F1DADF2238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DB146AB5-C974-05E8-8DBA-C302A66DEF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58B6A2C1-45ED-6AE6-2801-3173C502DA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55021CE-EF9B-E26C-1292-FD4CD6E3EE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>
            <a:extLst>
              <a:ext uri="{FF2B5EF4-FFF2-40B4-BE49-F238E27FC236}">
                <a16:creationId xmlns:a16="http://schemas.microsoft.com/office/drawing/2014/main" id="{211FFF9A-9624-3924-D907-3D23680DF2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" y="1143000"/>
            <a:ext cx="8366125" cy="5329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Title 2">
            <a:extLst>
              <a:ext uri="{FF2B5EF4-FFF2-40B4-BE49-F238E27FC236}">
                <a16:creationId xmlns:a16="http://schemas.microsoft.com/office/drawing/2014/main" id="{DB21D298-64E8-5447-C8F8-FB908BEDC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650" y="0"/>
            <a:ext cx="7772400" cy="1143000"/>
          </a:xfrm>
        </p:spPr>
        <p:txBody>
          <a:bodyPr/>
          <a:lstStyle/>
          <a:p>
            <a:r>
              <a:rPr lang="en-IN" altLang="en-US" sz="2800"/>
              <a:t>Design validation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48EF872-9CA9-EAA2-F870-5A960F4930B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53199F41-0AE7-B9FD-65D7-D90A840192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FD30E14-77B4-828F-EA6F-11F260939CE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7F0E8C7C-B907-F959-F583-BF72BFF5D19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AC720CEC-B869-A5CB-B926-342AFF1B09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3C822C5A-8320-8079-C2E2-8A11668A1F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63C30CFC-166A-3662-EC1E-8D40283AAD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BDE60243-ED54-5AE8-4329-6E29B95C376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A18B9B29-85AB-5ADF-2C7E-648FF50512F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E50F7A9A-A3B0-7ACD-5BA0-046097AA81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FE5160ED-DC2A-96C6-CDE9-140A2BD3F2D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596B8146-9C67-2C2A-418E-B54CD137A8C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BDDAE0B6-DC36-F68A-982B-4AC8E7ED12A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5B1F3B30-528B-7755-41B2-7F3050835D5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304C8D3E-D0BD-9DAF-5F31-BE4943E2F1C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A57A11DD-F051-612D-BC26-CE8F6E1BC5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69195FB8-D477-11DA-1353-DFC4C344F0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490C6AAA-8C24-CCFF-3F29-1839B96543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ACF43DF-F1CB-F6A2-F912-9A7DFA1D787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5637</TotalTime>
  <Words>564</Words>
  <Application>Microsoft Office PowerPoint</Application>
  <PresentationFormat>On-screen Show (4:3)</PresentationFormat>
  <Paragraphs>146</Paragraphs>
  <Slides>31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1" baseType="lpstr">
      <vt:lpstr>Arial</vt:lpstr>
      <vt:lpstr>Cambria Math</vt:lpstr>
      <vt:lpstr>Script MT Bold</vt:lpstr>
      <vt:lpstr>Symbol</vt:lpstr>
      <vt:lpstr>Times New Roman</vt:lpstr>
      <vt:lpstr>Vladimir Script</vt:lpstr>
      <vt:lpstr>Default Design</vt:lpstr>
      <vt:lpstr>Equation</vt:lpstr>
      <vt:lpstr>Bitmap Image</vt:lpstr>
      <vt:lpstr>Photo Editor Photo</vt:lpstr>
      <vt:lpstr>Design Rules for Axial Flow Compressors &amp; Gas Turbines</vt:lpstr>
      <vt:lpstr>Compressor – Turbine Monoblock Rotor </vt:lpstr>
      <vt:lpstr>PowerPoint Presentation</vt:lpstr>
      <vt:lpstr>Selection of Global Stage Variables</vt:lpstr>
      <vt:lpstr>The stage load distribution throughout the compressor</vt:lpstr>
      <vt:lpstr>Selection of Design Parameters</vt:lpstr>
      <vt:lpstr>PowerPoint Presentation</vt:lpstr>
      <vt:lpstr>PowerPoint Presentation</vt:lpstr>
      <vt:lpstr>Performance of Aerofoil</vt:lpstr>
      <vt:lpstr>Clues to Invent an Aerofoil</vt:lpstr>
      <vt:lpstr>Flow Angle Charts</vt:lpstr>
      <vt:lpstr>Current Design Practice</vt:lpstr>
      <vt:lpstr>Current Design Practice</vt:lpstr>
      <vt:lpstr>Compressor Maps</vt:lpstr>
      <vt:lpstr>Multistage Compression </vt:lpstr>
      <vt:lpstr>PowerPoint Presentation</vt:lpstr>
      <vt:lpstr>Brayton Cycle</vt:lpstr>
      <vt:lpstr>Sequence of Energy Losses in A Gas Turbine Stage</vt:lpstr>
      <vt:lpstr>Irreversible Adiabatic Flow Through A Turbine Stage : SSSF</vt:lpstr>
      <vt:lpstr>Stage Loading and Flow Coefficient</vt:lpstr>
      <vt:lpstr>Sizing of A Turbine Stage</vt:lpstr>
      <vt:lpstr>Theoretical Model for Loss Estimation</vt:lpstr>
      <vt:lpstr>Performance Vs Size of A Turbine</vt:lpstr>
      <vt:lpstr>General Practice of Gas Turbine Velocity Triangle Analysis </vt:lpstr>
      <vt:lpstr>Sizing of A Gas Turbine Stage</vt:lpstr>
      <vt:lpstr>Selection of Geometrical Parameters</vt:lpstr>
      <vt:lpstr>PowerPoint Presentation</vt:lpstr>
      <vt:lpstr>Design Algorithm</vt:lpstr>
      <vt:lpstr>PowerPoint Presentation</vt:lpstr>
      <vt:lpstr>Model turbine instrumentation</vt:lpstr>
      <vt:lpstr>Design validation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540</cp:revision>
  <dcterms:created xsi:type="dcterms:W3CDTF">2003-07-30T05:45:36Z</dcterms:created>
  <dcterms:modified xsi:type="dcterms:W3CDTF">2025-10-13T04:15:08Z</dcterms:modified>
</cp:coreProperties>
</file>