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4" r:id="rId2"/>
    <p:sldId id="1088" r:id="rId3"/>
    <p:sldId id="439" r:id="rId4"/>
    <p:sldId id="449" r:id="rId5"/>
    <p:sldId id="453" r:id="rId6"/>
    <p:sldId id="442" r:id="rId7"/>
    <p:sldId id="443" r:id="rId8"/>
    <p:sldId id="445" r:id="rId9"/>
    <p:sldId id="446" r:id="rId10"/>
    <p:sldId id="447" r:id="rId11"/>
    <p:sldId id="433" r:id="rId12"/>
    <p:sldId id="441" r:id="rId13"/>
    <p:sldId id="434" r:id="rId14"/>
    <p:sldId id="1089" r:id="rId15"/>
    <p:sldId id="457" r:id="rId16"/>
    <p:sldId id="463" r:id="rId17"/>
    <p:sldId id="464" r:id="rId18"/>
    <p:sldId id="459" r:id="rId19"/>
    <p:sldId id="460" r:id="rId20"/>
    <p:sldId id="461" r:id="rId21"/>
    <p:sldId id="462" r:id="rId22"/>
    <p:sldId id="454" r:id="rId23"/>
    <p:sldId id="1092" r:id="rId24"/>
    <p:sldId id="374" r:id="rId25"/>
    <p:sldId id="375" r:id="rId26"/>
    <p:sldId id="396" r:id="rId27"/>
    <p:sldId id="1093" r:id="rId28"/>
    <p:sldId id="436" r:id="rId29"/>
    <p:sldId id="376" r:id="rId30"/>
    <p:sldId id="377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24" autoAdjust="0"/>
    <p:restoredTop sz="90844" autoAdjust="0"/>
  </p:normalViewPr>
  <p:slideViewPr>
    <p:cSldViewPr>
      <p:cViewPr varScale="1">
        <p:scale>
          <a:sx n="67" d="100"/>
          <a:sy n="67" d="100"/>
        </p:scale>
        <p:origin x="10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0.xml"/><Relationship Id="rId2" Type="http://schemas.openxmlformats.org/officeDocument/2006/relationships/slide" Target="slides/slide26.xml"/><Relationship Id="rId1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27AC718-ABED-1895-F602-9C8DF0EAAA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EBA8398-F775-3EF3-618D-33EA2F1D7B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6B6841B-9135-BE29-368B-A6646100288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06C445F-9D38-1B21-7A51-F941A36769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8B31B35-08C1-4208-A648-5CAD6AF17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5:36:17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12682 2580 228 0,'-2'-5'-68'0,"-2"-2"45"0,-3 1 56 0,5 1 2 0,0 0-4 0,5 5-10 0,3-2 2 0,-3 1-8 0,3-3-19 0,-6 1 9 0,3 1-8 0,3-3 11 15,-4 1-1-15,3 0-2 0,-2-1 4 16,1 1-5-16,0 1-4 0,2-1 0 0,0 1-9 16,-2 0 8-16,1-2 9 0,-1-1-8 0,2 1 8 0,0-1-12 15,1 3-11-15,-5-2 25 0,5 4-16 0,-5 1 20 16,3-5 9-16,-4 4 5 0,-1-3 24 0,3 2-17 16,2 3 6-16,-2-2-3 0,-1 3-17 0,1-1 12 0,-2-5-6 15,0 5-22-15,2-1 14 0,1 4-19 16,-1 4-1-16,0-4 11 0,-3-4-9 0,0 0 11 0,0 1-5 0,0-1-6 15,0 1 6-15,0 0-7 0,11 14-12 0,-9-12 24 16,1-1-14-16,0 3 19 0,0-3-6 16,2 2 9-16,-1 1 8 0,0-5-4 0,3 2-7 15,-2 1 9-15,2-3-18 0,1 4 18 0,1-3-4 16,0 1-1-16,0 2 5 0,3-2-7 0,-1 1-4 0,2 0 0 16,1-2-2-16,1 3 2 0,3-2 11 0,2 2-18 15,-2 1 10-15,4-3-15 0,-5-1-2 0,8 2 9 0,-1-1-8 16,1 0 10-16,8-1 1 0,-1-2-6 15,2 1 2-15,1 0-5 0,-3 0-11 0,1 0 15 16,-1 0-9-16,-1 0 10 0,-3 1-7 0,3 0 2 16,1-1 4-16,1 1-6 0,5-1-12 0,4 0 12 15,1-2-4-15,2 0 8 0,1-3-4 0,-4 0-5 16,-1 2 9-16,1 1-8 0,-3 2 0 0,4 0 5 0,-3 1-6 16,4-4 8-16,3-1-9 0,2-2 8 0,0 2-3 15,-3 2 4-15,-2 1-12 0,-3 2 13 0,5-1-15 0,-5 0 15 16,4-1-1-16,4-6-4 0,0 1 10 15,3-3-12-15,1 7-12 0,-2 2 25 0,-8-3-13 0,5 6 17 16,-4-5-5-16,5 2-13 0,6 0 13 0,-5-6-15 16,3 1-4-16,0-4 17 0,-7 1-17 0,0 7 17 0,-1 0-5 15,0 1-2-15,1 0 12 0,5-5-12 16,-1-1-8-16,1 3 6 0,0 2-10 0,-4-3 10 16,-4 5-2-16,-2-3 5 0,3 1 5 0,0 1-3 15,-3-2-3-15,11 1-4 0,-5-1 1 0,3-1-1 16,2 0 9-16,-6-3-5 0,-4 2 6 0,0 2-7 15,5 1-9-15,1-2 12 0,4 2-13 0,6-5 15 16,-6 0-4-16,3 4-2 0,-5-3 7 0,-1 7-7 16,-2-1-11-16,4-2 16 0,-2 0-14 0,6-4 15 0,-3 3-2 0,1-1-3 15,0 1 6-15,-7 1-7 0,0-2-1 0,1 2 1 16,5 1-2-16,2-3 2 0,5 2 6 0,0 0-3 16,-2-3 6-16,-3 1-8 0,-3 1-9 0,3 2 11 15,2-4-6-15,6 2 9 0,1-1 0 0,-1-3-5 16,-4 2 4-16,-3 0-4 0,-1-1 3 0,2 0-2 15,1 0 0-15,8 0 1 0,1 0 3 0,-4-1-7 16,1 1 2-16,-8 0-5 0,3 0-3 0,2 1 11 0,3-2-9 0,0 1 12 0,-2 0-2 16,-4 2-5-16,-5 1 5 0,2 1-7 0,-3-1 1 0,9 1 8 31,-2 0-3-31,0-1 5 0,0 2-5 0,-5-1-5 16,-3 1 1-16,-1 0-3 0,-6 2 1 0,7-1 0 0,0 0 2 15,0-1-1-15,4 0 5 0,-8 0-5 0,-1 1 1 0,-4 0-4 0,0 2 0 16,3-1 4-16,-4 0-1 0,6 1 3 0,-3-2 5 0,1 1-7 15,3 0 5-15,-2 0-6 0,-4 0-7 0,-3 1 10 16,3 1-7 0,-4 0 9-16,1 0 0 0,-1-2-4 0,-4 1 3 0,1 0-4 15,0 0-6-15,2 1 7 0,-4-2-1 0,-2 1 1 0,-4 0-1 0,1 0 0 0,-4 0 5 16,1 2-2 0,0-1-5-16,-2 0 7 0,-3 0-8 0,4 1 8 15,-4-1-3-15,3-3-1 0,-1 2 0 0,-5 0-1 16,2 0-6-16,0 1 7 0,-3 1-1 0,0-5 4 0,-1 0 9 0,0 0-14 15,-1 0 9-15,0 3-12 16,5 0-2-16,-2 1 11 0,-2-5-8 0,-3 1 11 0,-1 1-2 16,2 1-5-16,-4 0 2 0,0-1-3 0,-3 0 8 15,2 0-7-15,-1 1-2 0,-1-2-1 0,-1-1 12 0,-2-2-9 0,0 3 8 16,1 1-11-16,-2 1-3 16,-1-2 8-16,0 0-3 0,0 0 6 0,0 0 4 0,0 0-2 0,0 0 8 0,0 0-7 0,0 0-8 15,0 0 4-15,0 0-12 0,0 0 11 0,0 0-1 16,0 0-26-1,0 0-4-15,0 0-16 0,0 0-45 0,0 0-46 16,0-1-27-16,0 0-8 0,-9-10-95 0</inkml:trace>
  <inkml:trace contextRef="#ctx0" brushRef="#br0" timeOffset="1381.84">12842 2579 281 0,'-10'-4'65'0,"3"4"-19"0,-2-1-6 0,2-1-11 0,3 1 13 0,-2 0-7 0,0 0-21 0,3 2 13 16,1 0-23-16,1 0-4 16,1-1 1-16,0 0-3 0,0 0-9 0,0 0 20 15,0 0-12-15,0 0 14 0,9 1-10 0,-7-2-4 0,4 1 9 0,-1 0-10 16,-1-1-8-16,4 1 14 0,0 0-14 0,-3 0 16 15,3 0 3-15,0-1-4 0,1 0 12 16,1 1-13-16,3 1-11 0,0-1 24 0,2 2-14 0,-1-2 20 0,0-1 0 0,3 2-8 16,2 0 7-16,2 1-11 0,2 2-9 0,1-1 14 15,3 2-8-15,0 1 12 0,5-2 0 0,6 1-3 16,-1 1 8-16,4-1-8 0,-2-1-9 0,0 1 8 16,0-1-15-16,1 0 14 0,-1 3-3 15,1-2-6-15,0 1 11 0,9 1-12 16,1-3-7-16,7 0 18 0,1 0-14 0,-6-1 17 0,0 2-8 0,-1-1 2 15,-1 0 9-15,7-1-10 16,2-1-18-16,1-2 29 0,2 2-19 0,-4-1 25 0,-1 1-13 0,1 0-2 16,2-1 5-16,8-1-7 0,1-1-12 0,5 0 14 0,-5 0-10 15,-3 1 14-15,1 1-9 0,6-1-3 0,2-1 4 16,-2 0-7-16,0-1-8 0,-8 1 14 0,-1 0-7 0,4 1 10 16,6-2-6-16,3 1 57 15,0 0-61-15,-7 1 45 0,-5 0-119 0,7-1 68 0,1-1-1 0,0-1 16 16,2 0-5-16,-8 0-4 0,2 0 12 15,0 1-12-15,6-1 1 16,6 0 7-16,-5 0-6 0,-1 0 7 0,-8 1-12 0,7 0 4 0,3-1-2 0,-2 0 2 16,-1 0-5-16,-6 2 5 15,-4 0-9-15,1 1 8 0,6-1 5 0,6-2-4 16,2 3 8-16,-6-1-9 0,-3 0-1 0,1 0 1 0,6 1-3 0,3-2 3 16,-3 1 6-16,-5 1-6 0,-8-1 7 0,7 2-8 15,5-1-4-15,5 0 5 0,-2-1-5 0,-4 2 6 16,-7 0 5-16,9 0-6 0,0 1 5 15,0-1-5-15,1-1-1 0,-8 2 1 16,-4 1 0-16,4-1 0 0,3 1 9 0,2-2-11 0,-1 2 4 0,-8 0-6 16,5 2 1-16,-5-1 3 0,-3 0-5 15,4 0 5-15,-6 0 4 16,-4 1-4-16,-2 0 7 0,-5 0-7 0,2 1-2 0,1 0 6 0,2 0-12 0,3 0 11 31,-2 0 4-31,-3 0-13 0,-3-2 16 0,-4 2-16 0,-1-1 3 0,1-1 10 0,-1 0-7 0,3-1 10 31,-1 0-1-31,1-1-5 0,-5-1 6 0,-2 0-4 16,-5-1 0-16,-4 0 12 0,0 0-6 16,-3-1 10-16,1-1 8 0,1 0-3 0,-1 0 9 0,-1-3-9 15,1 2-11-15,1 0 7 0,-1-2-10 16,-1 1 10-16,-1-2 1 0,-6 0-6 0,0 0 7 16,-5 0-9-16,0 1-17 0,-4-1 18 0,-1 1-12 15,-2 1 16-15,1 0-6 0,0 0-5 16,-6 0 4-16,2 0-3 0,-1 0 8 0,1 1-12 0,-1 0-2 15,-1 1-3-15,1-1 5 0,-2 1-5 16,1 0 7-16,-5 2-7 0,0 0-2 0,0 0 1 16,0 0-4-16,0 0 3 0,0 0-6 0,0 0 5 15,0 0-3-15,1 0 4 0,-1 0-1 0,0 0-7 16,0 0 4-16,0 0-5 0,0 0 9 0,0 0-3 16,0 0 0-16,0 0-3 0,0 0-12 0,0 0 18 15,0 0-12-15,0 0 12 0,0 0-22 0,0 0-19 16,0 0-4-16,0 0-6 0,0 0-21 0,0 0-27 15,0 0-22-15,0 0 0 0,0 0-28 0,0 0-91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5:36:25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3285 12772 229 0,'-1'-3'-66'0,"-3"0"37"0,3 0 55 0,1-1-5 16,-1 1-9-16,1-1 4 16,0 1-9-16,0 0 12 0,0-1 12 0,0 2 3 0,1 0 11 0,0-2-7 0,1 1 0 15,-2 0-10-15,0 3 9 0,0 0-3 0,0 0 37 16,0-1-32-16,0 0 0 0,0 0-12 0,0 0-17 16,0 0 6-16,0 0-13 0,0 0 12 0,2 0-1 15,-1 0-8-15,-1 0 9 0,1 0-13 0,0-1-23 0,0 1 29 16,0 0-21-16,0 0 26 0,1 0-13 0,-1 0 2 15,-1 0 5-15,1 0-6 0,0 0-8 0,0 0 14 16,0 0-12-16,0 0 14 16,0 0 7-16,1 0 5 0,-2 1 16 0,1 0-15 0,0 0-18 0,0 0 17 15,0 0-20-15,0 0 23 16,0 0-12-16,1 0-6 0,-1 1 5 0,-1 0-6 16,1 0 3-16,8 20 57 0,-9-15-10 0,1-1 25 0,-1 1-22 15,0 3-40-15,1 2 3 0,0 4-15 16,1 2-13-16,-1 3 15 0,2 2-13 0,1 1 14 15,-1 0-10-15,0 0 1 0,1 2 5 0,2 2-4 16,-3 1-8-16,3 2 12 0,-2-2-13 0,2 3 14 0,0-1-3 0,-5 4-3 16,3-1 10-16,-2 1-11 0,1 3-17 15,2 0 25-15,0 3-18 0,2-1 21 0,-7-1-11 0,7 3 4 16,-2 2 6-16,-2-1-5 0,6 0-15 0,-6-1 15 16,2-1-15-16,-4 4 17 0,-1-3-2 0,2 2-3 0,-1-1 8 15,3 3-9-15,4 0-10 0,-5-1 16 0,1-1-2 0,-2-3 6 16,-3 3-10-16,2 1 2 0,-1 0-2 0,-1-2 2 15,3 1-12-15,-2-3 18 0,3 1-10 0,1 1 14 0,-1-3-8 16,2 1-1-16,0-3 3 0,1-1-3 0,-3 0-6 16,5 0 8-1,-3-1-6-15,3-1 7 0,0-2 3 0,-2 3-10 16,-1-2 8-16,0 1-10 0,3 3 1 0,-2-4 3 0,2 1-7 0,-3-2 6 16,0-1 3-16,0 3-1 15,0-1 8-15,0-2-10 0,0-1-12 0,-1-1 93 0,0-4-102 0,0 4 85 16,-3-3-148-16,1-1 56 0,1 3 38 0,-3-6-17 15,0 4-1-15,0-5 13 0,-1-2-6 0,1-1 10 0,0-3-2 16,0 2-4-16,0-4 1 16,0-1-2-16,-3 0 7 0,1-1-5 0,2-1 1 0,-4-1-1 0,3-1 10 0,-1 0-13 15,2-1 11-15,-1 0-12 16,0-2-3-16,-1 0 15 0,-1 0-5 0,0-2 10 0,-2 0-12 0,3 0 1 16,2 0-1-16,-1-1 2 15,-2 0 5-15,3-2-2 0,0 0 2 0,0 0-1 0,0 0-5 0,0 0 3 16,0 0-6-16,-13-2 4 0,13-3-23 15,-4-1-3-15,0 0-20 0,3-2 10 16,-4-3-42-16,3-3-62 0,1-2-25 0,-2-4-21 16,2-2-125-16</inkml:trace>
  <inkml:trace contextRef="#ctx0" brushRef="#br0" timeOffset="773.28">3797 12971 344 0,'-3'-7'20'0,"1"2"52"0,-1-3-17 0,2 3-14 0,1 1 20 15,-1-2-24-15,3 2-18 0,-2-2 10 0,0 1-9 16,0 1 12-16,0 1-3 0,2-1-14 0,1-1 6 0,2 1-8 16,-2 0-13-16,-1 1 15 0,-2 3-15 0,0 0 15 15,0 0-6-15,1 0 7 0,0-1 5 0,0 0-4 16,0 0-17-16,1 1 17 0,-1-1-12 0,-1 1 17 0,1-1 5 15,0 1-6-15,0 0 8 0,1 0-10 0,1 0-3 16,-3 0 5-16,2 0-12 0,21-2 10 0,-23 2-12 0,0 0-6 16,0 0 8-16,0 0-10 0,0 0-3 0,1 0 8 15,-1 0-8-15,1 0 8 0,0 1 2 0,0 0-2 16,0 0 3-16,2 0-7 0,-3 0-22 0,1-1 31 16,0 1-16-16,0 0 21 0,0 0-14 0,0 0 0 15,0 0 7-15,1 0-4 0,-2 0-5 0,1 0 6 16,15 12-6-16,-14-8 6 0,-1-2-5 0,3 1 0 15,-8 0-3-15,4 0 1 0,2 6-7 0,1 1 10 16,0 0-1-16,1 2 4 0,-2-1 0 0,0 6 2 0,3 0 5 16,-3 1-3-16,-1 3-6 0,0 0 5 15,-2 4-7-15,4 2 6 0,0 1 3 0,1 4-6 16,0 1 4-16,-3 5-6 0,-1 3-6 0,0 2 11 0,1 1-7 16,2 2 7-16,0 2-5 0,1-2 2 0,0 3 5 15,-3-2-3-15,3 1-11 0,-1-3 10 0,-1 5-9 0,6-2 10 16,-7 0 2-16,2 0-6 0,-1-2 13 0,-1 2-12 15,2 3-6-15,-2 3 12 0,0-1-15 0,-1 0 15 16,0 0-7-16,-1-2 3 0,2 0 5 0,-3 1-5 0,-2-2-11 16,4 1 18-16,-7-3-9 0,3 2 14 0,4 1-9 15,-5-4-2-15,1-2 8 0,3 0-7 0,-1-7-5 16,0 2 11-16,-2-2-15 0,2-3 16 0,-2 0-2 0,2-3-5 16,1 1 7-16,-2-5-10 0,-1-3-6 0,2 2 11 15,2-2-11-15,0-2 11 0,0-1 2 0,1 0-5 16,-3-8 6-16,1-1-9 0,-4-1-10 0,2-2 15 15,3-1-9-15,0-1 10 0,0-2-7 0,0-1-11 16,0-1 0-16,-3-2-8 0,3-3-28 0,0 0 5 16,0 0-15-16,0 0 11 0,0 0-8 0,0 0-32 15,0 0 3-15,0 0-24 16,-4-14-84-16</inkml:trace>
  <inkml:trace contextRef="#ctx0" brushRef="#br0" timeOffset="1408.14">4332 12998 471 0,'0'-11'33'0,"-3"0"10"0,5 2 7 0,-2 2-4 0,0 2-21 0,0 1 13 0,0 0-9 31,0 2 12-31,0 2 4 0,0 0 1 0,0 0 11 16,0-1-8-16,0 0-14 0,0 0 18 0,-1-9-23 0,3 10 23 15,4 1-20-15,-6-1 0 0,0 0-1 0,0 0-3 16,0 0-29-16,0 0 7 0,0 0-13 0,1 5 13 16,2-4-4-16,3 5-7 0,1-1 9 0,-1 4-12 15,-4-1-9-15,5 3 13 0,-5-1-10 0,1 1 12 16,3 2-8-16,-1 2 5 0,0 3 4 0,1 2-1 0,-1 2 3 16,-2-1-7-16,0-1 1 0,0 2-4 0,4 3 13 15,-4 3-3-15,-1 1 7 0,3 4-8 0,-4 3-13 16,3 2 16-16,-1 0-14 0,-2 3 17 0,0 2-9 0,4 3 3 15,-2 3 6-15,3 2-4 0,-3 1 4 0,0 2-6 16,-1 0-2-16,-2-2-1 0,1 3 2 0,-1-3 0 16,-1 0 8-16,1-1-8 0,-3-2-7 0,1 1 7 15,-1 0-8-15,-4-2 9 0,6 1 4 0,-4-1-3 16,2 0 7-16,0 1-7 0,-2-3-5 0,-1-1 10 16,5 2-3-16,-5-4 8 0,6-2-10 0,-2-1 0 0,0-1-2 15,1-4 0-15,-6 3-6 0,6-4 15 0,-6-4-9 16,0 0 10-16,5-2-10 0,-1-3 3 0,1 0 4 15,1-4-5-15,-4 0-12 0,3-1 12 0,0-3-8 16,2-2 10-16,2-2-4 0,-2-2-14 0,1 0-1 16,-2-1-6-16,1-3-26 0,-2 0 2 0,3-1-24 15,1-1 14-15,1 1-31 0,-3-3-25 0,0 1-13 0,0-4-13 16,0 0-85-16</inkml:trace>
  <inkml:trace contextRef="#ctx0" brushRef="#br0" timeOffset="1963.83">4835 13214 461 0,'-1'-14'6'0,"0"1"45"0,1 5-15 0,0 2 29 0,-2 1-2 0,2 2-30 0,-4-2 8 15,3 2-17-15,1 2-9 0,0 1 16 0,0 0-12 0,0 0 15 16,0 0-1-16,0 0-12 0,0 0 11 0,-1 0-13 16,0 0-12-16,1 0 2 0,0 0-13 0,0 0 11 15,0 1 0-15,-1 0 8 0,-4 12 8 0,9-7-5 16,2 2-7-16,-1 1 0 0,0 0-9 0,1 2 9 15,1 1 1-15,0 3-11 0,0 2 11 0,3 2-12 16,-1 2-6-16,0 2 6 0,0 0-10 0,-3 0 9 0,-1 0-4 16,-2 2 5-16,2 1 4 0,-3 3-2 0,1 4-9 15,0-3 7-15,0 4-8 0,2 3 10 0,-1 0 5 0,0 3-2 16,-3 0 11-16,1 1-13 16,-1 1-15-16,0 0 25 0,-1 4-18 0,0-1 22 15,0 4-8-15,0 0-9 0,-4 1 8 0,3 0-9 0,-3 0-8 0,0-2 14 16,4-1-11-16,-6-2 12 0,4 0 4 0,-3-4-5 15,-1 1 11-15,1-4-13 0,-1 1-8 0,1-1 11 16,-1-2-6-16,1-2 9 0,1-2 6 0,-4-5-7 0,4 1 5 16,0-2-7-16,-1-3-8 0,3 2 13 15,-4-4-14-15,5-3 13 0,0 0-8 0,2-2-11 0,1-2 0 16,-2-3-10-16,0 0-21 0,-1-3-24 0,0-2-17 16,-4-1-1-16,3-2-22 0,2-3 10 0,0 0-43 0,0 0 11 15,-7 5-147-15</inkml:trace>
  <inkml:trace contextRef="#ctx0" brushRef="#br0" timeOffset="2550.69">5224 13306 412 0,'5'-10'67'0,"-5"-1"-41"0,0 3 7 0,-3-1-6 0,9 4-9 0,-6 0 19 0,1 0-19 0,0 2 19 16,-3 0-19-16,3 1 37 0,1 0-32 0,-2 0 23 16,0 2-77-16,0 0 45 0,0 0 3 0,0 0 11 15,0 0-3-15,0 0-13 0,0 0 6 0,0 0-9 16,0 0-14-16,0 0 18 0,0 0-21 0,0 0 22 16,-1 3-4-16,5 0-13 0,1 0 11 0,-4 0-13 0,0 2-3 15,0-1 13-15,-1 1-11 0,3 0 12 0,1 0-5 0,-6 0-3 16,5 2 10-16,0-1-9 0,-2-1-1 0,4 0 3 15,-1-2-7-15,-3 2 7 0,1-1 0 0,2 1 2 16,-4-1 4-16,-3 0-4 0,1 0-14 0,2 1 11 16,0 2-9-16,0-1 11 0,5 2 1 0,-5 1-6 15,0 0 1-15,2 3-8 0,-2 2-16 0,-2 0 28 16,4 2-11-16,-1 3 15 0,-1-2-3 0,-1 2-3 16,-1-1 9-16,1 0-9 0,-5-2-2 0,6 4 3 15,-2-1-1-15,0-1 2 0,4 3 2 0,-2 0-2 0,0 2 1 16,0 1-3-16,0-1-12 0,0-1 20 0,-2 1-14 15,-1 0 17-15,0 0 1 0,1 1-12 0,-3-2 11 0,5 5-13 16,1-4-2-16,-3 0 4 0,1 2-12 16,-5-1 11-16,5 0 2 0,-4 1-10 0,2 0 7 0,-5 1-13 15,5 3-15-15,-2 2 10 0,-1 4-15 0,3-1 14 16,-12 0 2-16,8 2-33 0,-4-1 0 0,2 4-18 16,3-1-26-16,-4 0-47 0</inkml:trace>
  <inkml:trace contextRef="#ctx0" brushRef="#br0" timeOffset="4377.25">7938 13466 124 0,'-1'-5'23'0,"1"2"-43"0,-5-2-26 0,2 0 71 15,4 0 8-15,-5 3-4 0,3 0 2 0,-3-1-5 16,-1 0-20-16,4 0 28 0,0 0-11 0,3 0 20 0,3 0 12 15,-5 0-22-15,0 0 35 0,0-1-29 16,-6-1 34-16,6 2-18 0,0 2-13 0,3 0 5 0,2 1-14 16,-3-2-5-16,-2 2-4 0,0 0 0 0,0 0-20 15,0 0 9-15,0 0-12 0,0 0 12 0,0 0-4 0,0-1-6 16,0 1 8-16,0 0-10 0,1 0-8 0,1 0 11 16,5 1-10-16,-4 5 12 0,-3 1 9 0,4 3-7 15,-1-2 12-15,-1 2-14 0,0 4-7 0,0 2 10 16,2 5-9-16,-1 4 10 0,4-2 0 0,-4 3-8 15,0 0 2-15,1 4-5 0,1 2-16 0,-2 3 25 16,2 3-10-16,-1 4 15 0,-1 1 0 0,1 2-14 16,1 5 9-16,-2 3-13 0,4 1-2 0,-2 7 10 0,0 1-3 15,1 5 8-15,-3 0-2 0,1-1-5 0,-1 0 2 16,-1 1-2-16,1 1-2 0,-3-2 5 16,-1 2-9-16,-1-1 9 0,-2-4 4 0,2-1-7 0,-3-4 11 15,2-4-12-15,-1-1 1 0,1-7 6 0,-1-3-11 0,2-4 9 16,-2-1 2-16,3-4-7 0,1-3 11 0,-2-7-12 15,1-3-7-15,1-3-18 0,-2-5-18 16,2-3 4-16,1-4-22 0,-1-5-44 0,2-1-79 0</inkml:trace>
  <inkml:trace contextRef="#ctx0" brushRef="#br0" timeOffset="4884.37">8558 13141 411 0,'1'-8'19'0,"-1"0"0"0,0 1-13 0,2 5 53 0,-2 2-22 0,0 0 31 16,0 0-41-16,0 0-23 0,0 0 4 0,0 0-11 15,0 0-5-15,0 0 35 0,0 1-11 0,1 15 22 16,-1-11 3-16,2 2-15 0,-1 2 9 0,2-1-12 16,-1 2-4-16,-1 1 9 0,1 0-12 0,0 2 11 15,1-1-9-15,-1 2-7 0,0 1 10 0,0 1-11 16,1 4-9-16,1 2 2 0,1 3-9 0,2 0 8 0,-3 3 10 15,1 1-10-15,0 5 13 0,-1 1-14 0,1 0 0 16,2 4 12-16,-3-1-15 0,1 4 15 0,-2 2-5 0,1 1-6 16,0 1 6-16,0 1-8 0,1 3-9 0,-1 3 13 15,-1 3-7 1,0-1 10-16,-1 4 4 0,-2-1-15 0,-1 0 9 0,-3 1-12 16,3-1 0-16,-3 3 12 0,0 1-5 0,1-1 7 0,-1 0-3 0,-4-2-1 15,1-5 8-15,-2-1-7 0,0-2-12 0,1 0 18 16,0-2-18-16,-1-4 20 0,3-4-1 15,1-2-14-15,0-5 9 0,0-3-13 0,1-2-4 0,-1-3 3 0,2-1-15 16,0-7 9-16,0-1-18 0,1-2-30 0,2-3-11 16,-3-4-11-16,3-8-46 0,0 0-121 15</inkml:trace>
  <inkml:trace contextRef="#ctx0" brushRef="#br0" timeOffset="5535.12">9089 13125 231 0,'0'-5'7'0,"1"-1"18"0,0 3 10 0,1 3-4 0,-2 0-16 0,0 0 13 0,0 0-18 0,0 0 22 16,1 0 28-16,1 0-12 0,15 3 15 0,-11 0-20 15,-2-1-7-15,0 1-2 0,-1 1-8 0,-1 0 5 16,1 1-7-16,0-1 3 0,0 2 2 0,2 0-4 0,-4 1-18 15,1 1 10-15,-1 0-13 0,-1 0 13 0,4 3-2 16,-4 0-4-16,3 1 9 0,-1 1-9 0,3 0-1 16,-5 1 6-16,-1 1-9 0,1 0 8 0,-2 2 3 0,3 1-4 15,1 1 8-15,-1-2-10 0,1 4-6 0,2 1 11 16,-1-1-13-16,0 5 13 0,2-2-2 0,-5 6-5 16,5-3 11-16,-3 2-12 0,2 2-10 0,1 0 13 15,-5 2-13-15,3 4 14 0,1 0-2 0,-1 2-13 16,3 4 10-16,1 4-12 0,-4 2-5 0,4 3 15 15,-3-2-11-15,-4 3 13 0,3 0-3 0,-2 3-3 16,0-1 3-16,-1-2-5 0,0 2-1 0,-3-1 6 16,2 2-5-16,1 2 6 0,-1-3 3 0,2 1-10 15,-1-1 10-15,-1-2-12 0,1-1 1 0,-4 1 12 0,1-5-4 16,2-1 8-16,-3-2-9 0,1-3-1 0,2-3 3 16,1-2-3-16,-2-2-12 0,2-6 19 0,0 1-19 15,0-2 21-15,-1-1 0 0,-2 0-13 0,3-3 13 0,0-3-15 16,0-1-2-16,0-3 15 0,0-4-12 0,1-2 13 15,-1 1-3-15,3-2 1 0,0-4 8 0,-3-2-10 16,0-2-12-16,0-1 7 0,0-1-5 0,0 0 7 16,0 0-12-16,0 0-3 0,0-6-14 0,1 0 6 15,-1-3-29-15,-4-3-53 0,3 1-22 0,-2-2-6 0,-2-1-8 16,6-1-98-16</inkml:trace>
  <inkml:trace contextRef="#ctx0" brushRef="#br0" timeOffset="9624.44">9256 11403 274 0,'5'-4'47'0,"-4"1"1"0,-1-1 25 0,0 4-14 0,0 0 8 0,0 0-16 15,0 0-18-15,0 0 11 0,0 0-9 0,2-6-11 16,4 7 6-16,-6-1-9 0,0 0-19 0,0 0 13 16,0 0-18-16,0 0 18 0,1 0 1 0,0 0-11 15,16 8 17-15,-11-5-17 0,-1 1 6 0,0 1 8 0,-2 0-8 16,0 1 9-16,4 1-11 16,-3-1-7-16,2 2 3 0,1 0-4 0,-4 3 4 0,2 0 1 0,-1 4-7 15,0 0 12-15,-1 2 76 16,-1-1-120-16,2 2 57 0,-3 0-80 0,1-1 51 0,-1 0 14 0,0-1-10 0,-1 1 11 15,1 4-4 1,-1 0-3-16,2 2 12 0,-2-1-11 0,1 0-1 0,0-1 1 0,0 0-12 0,1-1 11 16,1 1 11-16,-2 2-14 15,2 0 12-15,-2 2-15 0,2 2 0 0,-2 0 11 16,-1 4-9-16,1-1 10 0,0-1 1 0,0 3-4 16,1-1 3-16,-2-2-4 0,0 1 0 0,0-2 2 0,2 3-2 15,-2 2 0-15,-2 0-5 0,1 0 5 0,-1-1 1 16,0 0 0-16,2-2-2 0,-1-1-1 0,-2-2 0 0,2 1 0 15,-1-1-1-15,1-2 0 0,0 1 0 0,-2-4 0 16,2 2-15-16,1 0 23 0,-1-4-8 0,1 2 15 16,0-4-12-16,1 1 5 0,3-2-2 0,-3 0 2 0,2-2-11 15,-2-1 10-15,3-1-12 16,-4 0 12-16,2-2-3 0,0-2-1 0,1-1 11 16,-2-2-10-16,0 0 0 0,-1-1 0 0,1 0-6 0,0-3 4 15,-1 0 0-15,0 1-1 0,1 0 4 0,-1 1-4 0,0-2-11 16,-1 1 16-16,0 0-9 0,0-1 12 15,0 1-10-15,0-2 1 0,-2 3 1 0,2-1-1 0,0 0 5 0,-1 2-9 16,2-2-2-16,-4-2-2 0,4-1 6 16,0 0 5-16,0 0 3 0,0 0-4 0,0 0-5 15,0 0 5-15,0 0 6 0,0 0 0 16,0 0-3-16,0 0-1 0,0 0-8 0,0 0 5 16,0 0-4-16,0 0 5 0,0 0-5 0,0-1 5 0,0 0 4 0,0 0-12 15,0 0 9-15,0 0-10 0,0-1 10 16,0 0-11-16,1-29-8 0,1 24-1 0,-2-1-8 0,1-1-23 15,-1 0-4-15,0-2-11 16,0-1-42-16,1-1-17 0,-1 0-21 0,1-2 0 0,-1-1-66 16</inkml:trace>
  <inkml:trace contextRef="#ctx0" brushRef="#br0" timeOffset="11193.69">9335 11773 186 0,'4'-9'46'0,"1"2"114"0,-5-2-102 0,0 9-8 16,0 0-5-16,0-1-3 0,4-13-44 0,-1 11 9 15,-1 3-15-15,-2-1 14 0,1 1-2 0,-1 0-3 16,0 0 13-16,0 0-14 0,0 0-16 0,0 0 35 16,0 0-19-16,0 0 27 0,0 0-13 0,0 0 2 15,-9 13 3-15,3-8-4 0,1 5-14 0,-3 3 7 16,-3-1-7-16,-1 4 8 0,-2-2-2 0,-2 1 0 0,-3 1 4 15,1-2-3-15,-4 2-3 0,7-3 10 0,3 0-13 16,1-2 14-16,5 0 5 0,-2-1-16 0,1-1 14 0,5-2-18 16,-3 1 0-16,-1-5 17 15,1 0-16-15,0-2 17 0,5-1-3 0,0 0 13 0,0 0 13 0,0 0-9 16,10-4-25-16,-6-4 12 0,3 1-27 0,2-2 22 16,-1-3-16-16,1-1-7 0,0 0 8 0,-1 0-9 15,4 0-12-15,3-1 21 0,-1 1-14 0,3 0 16 0,0 4-4 16,-2-2-6-16,-2 5 16 0,1 3-13 0,-1-2-4 15,-3 5 18-15,-2-1-18 0,0 3 19 0,0 1-9 0,-2 4 7 16,1 2 0-16,0 2-2 0,1 2-19 0,-1 1 21 16,0 3-16-16,0-2 18 0,0 0-9 0,-3 1-1 15,2-1 10-15,-1-1-10 0,0 1-9 0,1-4 17 16,-3-2-14-16,2-1 16 0,1-2-2 0,-2-2-1 16,0-2 2-16,2-2-6 0,-1 0-38 0,3-2-116 15,0-2-57-15</inkml:trace>
  <inkml:trace contextRef="#ctx0" brushRef="#br0" timeOffset="12020.16">9690 11396 573 0,'-1'-6'41'0,"0"-3"-9"0,1 3 0 0,-5 0-3 0,2 0-4 0,-1 2-24 16,4 4 9-16,0 0-14 0,0 0 1 0,0 0 27 16,0-1-4-16,1 0 16 0,0 0 21 0,1 0-15 15,-1 0 7-15,-1 0-11 0,1 0-4 0,0 0-14 16,0 0-9-16,0 0 1 0,0 0-15 0,15-16 5 15,-12 21 4-15,0 1-2 0,-4 0-3 0,2 0-1 0,1 4 0 16,3 0-1-16,2-1 9 0,-3 5-6 0,1-4 4 16,-2 3-6-16,2 2-10 0,-1 0 12 0,-1 3-5 15,0 2 8-15,1 4 9 0,-2 0-16 0,0 0 7 0,-1 2-10 16,1 1 2-16,0-1 4 0,-1 1-4 0,1-1 5 16,0 0 6-16,-1-1-6 0,2-1 5 0,-2-1-6 15,1-4-8-15,0-1 14 0,0-2-8 0,-1-1 10 16,2-1 0-16,-1-2-3 0,1 0 10 0,-2-4-10 15,1-3-4-15,0 0 25 0,1-1-11 0,1-3 16 0,-2 0-5 16,2-2-9-16,-1-2 6 0,1-1-6 0,2-2 1 16,-1-3-13-16,1-1-3 0,0-2-2 0,0-1 13 0,-1 0-10 15,1 0 6-15,-1-3-10 0,-1-1-8 0,2 0 11 16,2-2-5-16,-2 2 8 0,-3 1 0 0,1 1-6 31,-4 6 2-31,2 3-3 0,1 3 4 0,-2 2-5 16,-2 2-8-16,0 0 1 0,0 0-2 0,1 0 5 15,-1 0 5-15,6 9-4 0,-3-1-8 0,0 1 16 16,-1 3-7-16,2-2 10 0,0 3-3 0,-2-4-3 16,3 3 3-16,-4 0-5 0,2-4-5 0,3 5 14 0,1-1-10 15,0-4 10-15,-1 4-3 0,1-6-3 0,-1 1 9 16,1 0-10-16,-2-3-3 0,1 0 9 0,-1-1-6 0,-1 0 10 16,-4-3-6-16,5 3-4 0,-1-3 11 0,0 0-7 15,3 0 13-15,-5-5-13 0,5 3 1 0,-2-3-3 16,-2-3 2-16,2 2 6 0,-1-2-6 0,-2-4 5 15,4 1-10-15,-6-4 5 0,0 0-4 0,1 1 7 16,0-1-1-16,1-1 6 0,-4 0 6 0,0 0-3 16,-3 1-7-16,1-2 10 0,-2 0-3 0,-1 0 5 15,3 0-14-15,-1 1 4 0,3 0-5 0,-2-2 6 0,1 1 1 16,-2-3-6-16,2 2-3 0,2 3 0 0,-2-2 1 16,3 4-2-16,-3-2 3 0,2 1-4 0,1 1-7 0,0-1 11 15,1 3-8-15,2 2 9 0,-3-2-6 0,-2 1 0 16,2 2 6-16,0 2-6 0,-2 1-5 0,9 1 7 15,-7 2-3-15,2-1 3 0,6 2-4 0,-8 0-2 16,5 1-2-16,-5-2-2 0,1 3-31 0,-1-1 4 16,3 2-25-16,-3-2 17 0,8 6-39 0,1 0-49 15,-4-1-23-15,6 4-12 0,0-2-75 0</inkml:trace>
  <inkml:trace contextRef="#ctx0" brushRef="#br0" timeOffset="13515.21">10438 11700 72 0,'-1'-16'12'0,"1"8"11"0,0 1 4 0,2 3 4 0,-1-1-7 0,-1-3 29 0,2 3-10 0,0-2 19 16,-2 3-6-16,2 3 9 0,5-3 5 0,-7-2 0 15,2-1-11-15,-2 0 11 0,-2 0-22 0,5 5 20 16,-3-1-22-16,2 1-14 0,-2 2 3 0,0 0-10 16,0 0-21-16,0 0 9 0,0-1-13 0,0 0 10 0,0 0-4 15,0 1-6-15,0 0 3 0,0 0-6 0,0 0 2 16,0 0 1-16,0-1 0 0,0 1 0 16,0 0 9-16,0 0-11 0,0 0 11 0,-1 0-13 0,0 0-4 15,0 0 17-15,0 0-8 0,0 0 12 0,1 0-2 0,-1 0-1 16,-1 0 5-16,0 0-6 0,0 0-11 0,1 1 13 15,-31 8-12-15,32-9 14 0,-8 6 1 0,2-4-9 16,4 3 12 0,-1-2-16-16,1 0-6 0,0-1 17 15,2-2-18-15,0 0 19 0,0 0-9 0,0 0-2 0,0 1 6 16,0 0-8-16,0 0-3 0,0 0 7 0,-1 0-4 16,0 0 3-16,-11 21-2 0,10-16 1 0,0 1 6 15,2-1-6-15,-1 1-2 0,-3 1 7 0,2 0-7 16,-1-1 8-16,-2-1 3 0,3 0-4 0,-2 3 8 0,1 1-8 15,1 0-8-15,-1 2 12 0,1-4-9 0,-1 4 13 16,0 0-5-16,1-1-4 0,0 4 5 0,1-1-7 16,0 3-4-16,-2-2 11 0,2 2-15 0,0-2 13 15,0 0 0-15,1 1-3 0,0 0 8 0,1-1-10 16,1 1-8-16,2-3 13 0,-2 0-6 0,3-2 9 16,-3-1-6-16,2-1 4 0,1-2 2 0,1 0 0 0,-1-1 2 15,2 1-9-15,1 0 7 0,0-2-8 0,-1-2 13 0,0-3-5 16,1 0 2-16,0-1-4 0,2 1-2 0,-1 0-4 15,0 0 2-15,1-2-2 0,-2-2-2 0,3 1 3 16,-2 0-4-16,1-3 4 16,2 1-2-16,-2 0-3 0,-5-1 4 0,2 2-4 0,0-2 1 15,2 1-2-15,-3-1-6 0,-1-1 3 0,0 1-10 0,-4 0 18 16,4-1-7-16,-8 0 11 0,1-1-1 0,2 0-11 16,0-1 6-16,-3 1-7 0,0 0-1 0,-5-1 7 15,4 1-8-15,2 0 9 0,-3 0-1 0,3 1-4 16,-6-2 4-16,3 1-5 0,0 1 6 0,-1 0-1 0,1 2-1 15,0-1-1-15,2 2 1 0,-1 1-1 0,0 1 4 16,-1 0-4-16,1-1-4 0,0 2 8 0,-1-1-10 16,5 1 10-16,0 1-2 0,0 0-1 0,0 0 14 15,0 0-13-15,0 0-6 0,0 0 8 0,0 0-10 0,0 0 12 16,0 0-1-16,0 0-5 0,1 0 4 0,0 0-4 16,1 0-8-16,-2 0 14 0,1 0-11 0,0 0 11 15,1 0-5-15,-1 0-2 0,0 0 5 0,2 0-6 16,-2 0-7-16,23 6 13 0,-32-6-9 0,7 0 9 15,5 1-5-15,-2 0 2 16,1 0 3-16,-6-1-3 0,-3-1-13 0,3 1 17 0,3 0-6 0,0 0 9 16,0 0-6-16,0 0-1 0,0 0 0 15,0 0-1-15,0 0 8 0,0 0-7 0,0 0 5 0,0 0-6 16,0 0-8-16,0 0 12 0,0 0-6 0,0 0 8 16,2 0-12-16,-2 0 12 0,0 0-4 0,0 0 8 15,0 0-9-15,0 0 0 0,0 0-3 0,0 0 2 0,1 0 6 16,-1 0-7-16,1 0 9 0,0 0-8 0,1 0 6 0,-1 0-8 15,-1 0 1-15,1 0-3 0,-1 0-3 0,2 0 12 16,-1 0-13-16,-1 0 14 0,1 0-5 0,0 0 0 16,0 0 5-16,0 0-5 0,0 0 0 0,1 0-1 0,-1 0 4 15,-1 0-3-15,0 0 1 0,0 0-1 0,0 0-1 16,0 0 1-16,0 0-6 0,0 0 6 0,0 0-2 16,0 0 3-16,0 0 5 0,0 0-6 0,0 0 5 15,0 0-6-15,1 0-10 0,-1 0 17 0,0 0-12 0,0 0 16 16,0 0-4-16,0 0-7 0,0 0 3 0,0 0-5 15,0 0-2-15,0 0 6 16,0 0-7-16,0 0 8 0,0 0 1 0,0 0-2 16,0-1 5-16,0 0-6 0,0 0-8 0,0 0 15 15,0 0-5-15,0 0 9 0,0 0-4 0,13-11-9 16,-9 9 5-16,5 0-6 0,-2 0 1 0,-3-1 6 16,6 2-3-16,-2 1 5 0,3-1-6 0,0-1 0 0,1 0-2 15,-4 0 0-15,1 2-1 0,-1 1 3 0,0 0-7 16,-3 0 5-16,0 0-1 0,1 3-1 0,-2-1 8 0,1 2-4 15,-2-3 7-15,-1 1-10 0,0 1 4 0,-1 0-5 16,-1 2 2-16,0 1-2 0,0 0-4 0,0 1 4 16,0-1-2-16,-1 1 6 0,-1 2-7 0,1 1 7 0,-2-1-2 15,2 1 3-15,-2 1 3 0,-1 0-3 0,2 1-10 0,-3 0 13 16,2 1-12-16,0 0 13 0,0-1-4 0,1-1 0 16,2-1 12-16,-4-2-12 0,3 2-7 0,-1-4 10 15,1 0-13 1,0 2 14-16,-1-3 1 0,1-1-9 0,1 1 12 15,0-5-13-15,0 0 0 0,0 0 8 0,0 0-5 16,0 0 5-16,1 0-16 0,14-1-50 0,-9-4-23 16,2-1-9-16,1 0-90 0,0 0-32 0,-1-2-63 0</inkml:trace>
  <inkml:trace contextRef="#ctx0" brushRef="#br0" timeOffset="14370.34">10832 11865 737 0,'0'-7'31'0,"-1"2"-7"0,1 2-21 0,0-1 14 0,-3 1-14 0,3 0-10 15,0 0 7-15,1 1-11 0,1-1-8 16,-2-1 21-16,-2 0-4 0,0 0 12 0,2-1 10 0,0 0 13 16,-1 1 13-16,1-1-4 0,0 5-9 0,0 0-11 15,0 0-19-15,0-1 11 0,-1 0-17 0,0 0 5 16,0 0 2-16,1 0-2 0,-1 0-11 0,-1 0 9 15,1 0-5-15,0 0 7 0,0 1 1 0,0 0-3 16,0 0 6-16,1 0-5 0,-1 0 0 0,-1 0 6 0,1 0-10 16,-23 10 10-16,22-4-1 0,-2 0-1 0,0 1 8 15,0 0-7-15,1 3-6 0,0 0 14 0,1 0-14 0,-2 3 14 16,0-1 2-16,3 2-4 0,-4-2 7 16,3 2-9-16,1-2-7 0,-2 0 17 0,3 0-15 0,-1-2 16 15,1 0-8-15,0-1-1 0,1-2 10 0,0-1-11 16,1-1-7-16,0-2 18 0,1 1-9 0,1-1 13 15,-1 0-7-15,2 0-3 0,-2-3 4 0,3 0-6 16,1-2-14-16,-1-1 17 0,0-2-17 0,1 1 17 16,0-1-14-16,0-1 2 0,1-2 4 0,-2-3-4 0,2 0-1 15,-2-4-4-15,1 2-3 0,1-1 1 0,-1 0 2 16,0 2-3-16,-4 2 8 0,4 0-7 0,-3 1-4 0,-3 2 6 16,4-1-11-16,-4 3 10 0,1 2 0 0,-2 3 1 15,0 0 1-15,0 0-1 0,0 0-15 0,0 0 14 16,-1 2-10-16,-3 1 11 0,4 1 2 15,0 2 0-15,2-1 5 0,-2 1-7 0,-1-2-9 0,0 1 14 16,-3 0-4-16,2-2 8 0,4 2-9 0,-2 0 6 0,3-1 0 16,-1 0 0-16,-3-2-14 0,4 0 21 0,2 0-9 15,-1-2 16-15,3 0-7 0,-2 0-3 16,3-1 1-16,-5-2-2 0,3 0-2 0,-2-2-2 16,5 1-2-16,2-3 2 0,0-1 12 0,4-2-18 15,-3-2 8-15,1 0-12 0,0-1-4 0,1 0 12 16,-1 0-6-16,-1-1 8 0,-4 1-5 0,-1 0-3 0,-1-1 3 15,-4 2-3-15,0 1-5 0,-1 2 6 0,-2 4-10 0,0-2 10 16,-1 2 2-16,-1 3-7 0,-1-4 6 0,-4 6-7 0,0 0 8 16,0 0-2-16,-2 3 0 0,1 0-1 0,0 2 9 15,1 1-6-15,0 2 4 0,3-1-5 16,-2 3 6-16,3 0-2 0,-3-2-2 0,2 3 1 0,2-2 2 16,0 1 0-16,-1 1 7 0,3-1-5 0,1 0 1 15,5 0-3-15,5 0 1 0,-2 1 0 0,1-2 2 0,-1-2-7 16,-1 1 6-16,3-1-6 0,-3 0-7 0,2 2 13 15,0 0-8-15,-1 0 11 0,0 1-1 0,-1 0-13 16,-4 1 5-16,-2 0-9 0,1-1 2 0,-2 1 9 16,0-2-5-16,-1 1 7 15,-2 0-4-15,0-2-4 0,-3 2 2 0,1-2-4 16,-1-3-6-16,0-1 19 0,-3 0-9 0,1 1 11 16,1-1-9-16,0-1 5 0,-1-3 1 0,1 1 0 0,2-1-13 15,-2 0 12-15,3 0-3 0,0-2 6 0,0 2-14 16,4 0-33-16,0 0-26 0,0-1-1 0,0 0-76 0,4-17-12 15,-2 12-19-15,5-4-2 0,3 0-68 0</inkml:trace>
  <inkml:trace contextRef="#ctx0" brushRef="#br0" timeOffset="14639.48">11359 11685 724 0,'11'-2'61'0,"-7"0"-31"0,-4 1 6 0,-3 0-20 0,3 1-25 16,-2-3 9-16,2 3-12 0,0 0 13 0,0 0 2 0,0 0 16 16,0 6 17-16,-3-3-7 0,7 1 17 0,-4-3 8 15,4 1-11-15,-4 5 12 0,-1-1-13 0,-1 4-29 16,2 2 8-16,0 0-16 0,-2 0-3 0,1 1 5 16,1 0-7-16,0 0 9 0,-2 0-5 0,2 3-4 31,-1-2 2-31,-1 1-2 0,5 0 0 0,-3-2 3 15,0 0-5-15,-3-1 2 0,0 1 8 0,3-1-8 0,2-2 10 16,-2 0-11-16,3-1 1 0,-3-2 11 0,0-1-13 16,1-3 12-16,3 1-1 0,-4-2-26 0,0-2-25 15,0 0-8-15,0 0-103 0,0 0-24 0</inkml:trace>
  <inkml:trace contextRef="#ctx0" brushRef="#br0" timeOffset="14829.74">11243 11734 1088 0,'-2'-15'131'0,"-4"3"-58"0,4 5-13 0,-1 3-10 0,0 0-36 15,4 1-5-15,1 0-7 0,3-1 3 0,1 1-1 0,0 1-19 16,3-4 8-16,2 0-14 0,0 0 5 16,2-3 9-16,0 2-7 0,5 0 8 0,-2 0-12 0,5 1-60 15,-5-1-32-15,-1 1-12 0,5-2-111 0</inkml:trace>
  <inkml:trace contextRef="#ctx0" brushRef="#br0" timeOffset="15448.25">9771 11070 380 0,'0'-6'45'0,"0"-1"43"0,-1-1-24 0,1 2 29 0,0 0-40 0,1 2-12 0,0-1 4 0,2 0-8 16,0 0-12-16,-2-1 15 0,0 0-4 0,-1 0 8 15,1 2-8-15,-1 1-8 0,0 0 1 0,0 1-1 16,-2-1-2-16,2 1-7 0,0 2-11 0,0 0 6 0,0 0-3 16,0 0-10-16,0 0 8 0,0 0-9 0,-1 0 6 15,-1 0-4-15,1 0 0 16,0 0-1-16,0 0 4 0,0 0-3 0,-17 10 3 0,15-4-2 0,2 1-2 0,-1 1 10 16,1 1-2-16,-3 0 5 15,3 1-9-15,1 1 3 0,1-1-5 0,3-1 4 16,-4 0-10-16,2-1 15 0,0-2-9 0,2-1 12 0,0-2 1 0,1-2 0 15,1-1 3-15,-2 0-4 0,1-2-14 0,-1-1 17 16,2-3-9-16,-2-2 11 0,1 0-8 0,-2-4-4 16,0 0 5-16,-1 0-6 15,-1-1-8-15,-1 0 1 0,-2 0-3 0,1 1 3 0,-4 2 2 0,1 3-5 16,-1 1 2-16,-1 2-5 0,2 3 1 0,-1 1 0 0,1 2-6 16,-1 2 4-16,-1 1 7 0,2 3-37 0,0 2-36 0,1 4-11 15,1 0-165-15</inkml:trace>
  <inkml:trace contextRef="#ctx0" brushRef="#br0" timeOffset="18030.18">9305 12493 335 0,'-3'-9'201'0,"-1"-1"-64"0,3 3-91 0,-2 0 0 16,3 1-44-16,-1 2 9 0,-2 2-18 0,4 1 15 0,-1-4-1 15,-1 2 2-15,2 0 23 0,-2-2-15 0,-2 1 17 16,4 0 18-16,0-1-5 0,-1 0 11 0,-1 0-10 16,-2 0-6-16,1 1-6 0,4 0 1 0,-1 0-25 0,-1 0 3 15,-3 2-15-15,2 0 12 0,1 2-6 0,0 0-6 16,0 0 7-16,-1-1-9 0,-16-11 4 16,14 8 1-16,-5 1 0 0,-1-1 1 15,2-1-1-15,-3 1 9 0,-4-2 4 0,5 0-1 16,-2 0-6-16,1 0 7 0,0 0-6 0,-2-1 8 0,-2 1-7 0,-2-2-7 15,-1 1 5-15,-1 0-6 0,-3-2-11 0,-4 1 13 16,-1 0-13-16,-3 0 16 0,-2 2 0 0,-3-3-8 0,0 5 3 16,-4 2-7-16,-2 0-7 0,-2 0 10 0,-2-4-6 15,-3-2 7-15,0 1 0 16,-2 3-3-16,-1 2 6 0,-1 0-4 0,-1 3 9 0,-2 1-9 0,-2-2-2 16,1 1-2-16,1 0 9 0,0-1-2 15,4 4 5-15,1 2-5 0,-1 3 9 0,-1 1-11 0,1 0 9 16,1 0-8-16,-7-2-1 0,6 2 1 15,-1 0-9-15,2 3 8 0,3 0 0 0,1 1 1 0,-3 2 4 0,4-2-4 16,-2 1 3-16,6-1-4 16,2 0 2-16,2 0-3 0,4-1-10 0,-4 1 17 0,5-1-6 0,4 1 9 15,-3-1-3-15,3 0-1 16,3 2 0-16,-1-2-1 0,-4 2-14 0,5 1 19 0,-1-2-8 16,1 1 12-16,3 0-11 0,-1-1-1 0,2 1 2 0,-2 1-2 0,0-3-5 15,4-1 7 1,-1 1 1-16,2-1 4 0,2 2-4 0,-2-1 0 0,2-1-4 0,1 0 1 15,1-1-16-15,2 0 24 0,-1 2-15 16,2-1 19-16,-3 1-9 0,0 1-1 0,1 1 4 0,1 0-4 0,3 0-6 0,-2 0 8 16,0-1-3-16,2-1 6 0,3 3-3 0,-2-2-3 15,2 2 3-15,0 1-3 0,-4-1 2 16,1 3 0-16,4 1-6 0,-1-1 2 16,-2 2 0-16,2-1 2 0,-2 1 4 0,2 1-2 0,-1-1-1 15,-1 0-2-15,3 0 5 0,2 4-5 0,-2-1-1 0,4 1-2 0,0 2 1 16,-6 0 0-1,4-1-8-15,0-2 16 0,-1 2-9 0,7-1 12 0,0-1-3 16,-4-1-7-16,1 1 1 0,-2-6-3 0,0 2-5 0,3 0 9 0,1-2 3 16,0 4 4-16,-2-3-3 15,3-1-5-15,-5 0-5 0,1-3 4 0,-4 0 9 16,2 0-14-16,1-1 10 0,1-2-11 0,0 1 11 16,-1-1-5-16,-3-3 0 0,-2 0-2 0,1-2 9 0,-4-2-6 15,4 4-1-15,-2-5-1 0,2 2 6 0,-3-2-1 16,2 0 6-16,-3-1-6 0,0-2-10 0,0 2 15 0,-6-3-13 0,1 0 15 15,2 0 0-15,-4 0-11 0,1 0 10 16,-2-1-11-16,-3 0 3 0,0-2 0 0,-2 1-10 16,1 0 6-16,-2-1 2 0,-1 0 0 0,-1 0 9 0,-2 1-9 0,-2 1 5 15,2 0-9-15,2-1 4 0,3 2-6 0,2-1 7 16,-4 0 2 0,1 2-2-16,-1 0 0 0,0-1-16 0,-1 1 22 15,2-1-10-15,2 2 13 0,-3 0-12 0,1 2 2 0,-1-1 2 0,0-1-1 0,-3 2-6 16,-3-2 5-16,0 1 0 0,3 2 3 0,3-2-3 0,3 2-1 15,2-1-1-15,-2 0 1 0,-3 0-1 0,-3-1 5 16,5 2 1-16,-4-1 3 0,3 1-7 0,0 1-1 16,0-1-7-1,-1 1 6-15,0 2-3 0,-1-2 8 0,3 4 1 16,-1-5 3-16,-1-2 0 0,-1-1-9 0,4 0 2 0,2-1-2 0,5-1-1 0,-1 2 7 16,-1-3-8-16,6-1 9 15,-3 2 5-15,1-2 2 0,1-2 9 0,-1-1-7 0,0-3 8 0,4 3-9 0,2-1-2 16,-3 1-1-16,4 0 9 0,0-1-15 15,2 2 11-15,1 0-12 0,-2 1 3 0,2 0-4 16,0-1 4 0,-2 1-4-16,2 0-2 0,0-1-1 0,2 4-8 0,0 0 7 15,0 0 2-15,0 0-4 0,0 0 6 0,0 0-5 16,0 0 2-16,0 0 1 0,0 0-2 0,0 0 2 16,-1 0 1-16,1 0-2 0,0 0 5 0,0 0-4 15,0 0 1-15,0 0-1 0,0 0-5 0,0 1 2 16,0-1-15-16,0 0 25 0,0 0-10 0,0 0 14 0,0 1-7 15,0 0-10-15,0 0 3 0,0 0-6 0,0 0 0 16,0 0-39-16,0 0-16 0,1 0-6 0,17 8-33 0,-11-9-56 16,2-1-24-16,-1-1-16 0,1 1-76 0</inkml:trace>
  <inkml:trace contextRef="#ctx0" brushRef="#br0" timeOffset="18648.59">6658 12553 74 0,'5'-11'10'0,"-3"6"46"0,-2-3 16 0,1 1-38 0,-1 0 6 0,2 3-1 16,1 3-1-16,0-1 0 0,0 0-10 0,0-1 39 0,1-1-13 15,0 0 22-15,0 1-12 0,0 3-13 16,1 0 18-16,-1 0-18 0,-1 0-14 0,2-1 9 0,-3-1-24 16,0 1 22-16,2 0-12 0,-2 1-22 0,0 4 9 15,2-2-16-15,-3 2-7 0,2-1 11 0,-2-3-9 16,2 5 10-16,-2-1-10 0,0 1-1 0,-1 5 3 0,-1 0-3 16,0 4 4-16,-5 3-5 0,0 1-3 0,-3 2 0 15,-1 2 2-15,-4 2 0 0,-4-3 5 0,0 3-2 16,0 1-2-16,-5-2 4 0,4 1-3 0,-4-4 5 15,6 1 4-15,1-1 0 0,1-3 5 0,7 0-5 16,1-2-16-16,3-3 21 0,1-1-11 0,2 0 16 16,-1-2-7-16,1-2 5 0,1-1 4 0,0 2-2 0,0-4-5 15,7 3 13-15,0 1-8 16,5-2 10-16,3 1-7 0,2-5-11 0,0 2 3 0,1-3-5 0,8 0-2 0,-1 2 6 16,4-2-1-16,3 0 3 0,-4 1-2 0,2-2-5 15,-1 3 2-15,2-3-3 0,-1 0-4 0,-1 0 9 16,3-1-12-16,-2 2 10 0,-6 3-5 0,1-4-2 15,-8 3 9-15,-1-2-10 0,3 2-17 0,-4 1 19 16,-1-1-16-16,-4 4 19 0,-2-3-4 0,-5 0-15 16,2 2-7-16,-2-2-10 0,-2 2-52 0,0 1-45 15,-4-3-34-15,-4 3 5 0,0-4-1 0</inkml:trace>
  <inkml:trace contextRef="#ctx0" brushRef="#br0" timeOffset="19661.89">5833 12243 358 0,'-3'-13'259'0,"2"2"-112"0,-1 3-141 0,2 0-3 0,0 1-1 0,1 2 0 0,0 1-13 16,2 1 9-16,-1-2-8 0,0 0 6 0,-1-2 8 16,2 1-4-16,-2 1-9 0,-1-1 58 0,0-1-6 15,0 2 29-15,0-1 14 0,0 2-32 0,0 0 2 16,0-2-15-16,0 4-25 0,1 2-2 15,1-1-12-15,1 1 8 0,0 1-8 0,0-2-2 0,2 5 0 0,-1 1-3 16,1 0-7-16,-1-2 12 0,-1 4-7 0,1 4 8 16,1-1 1-16,-2 7-7 0,1-3 6 15,-2 2-9-15,0 3-9 0,0 2 17 0,1 2-10 16,-3 2 12-16,1 2-2 0,0 1-2 0,1 1 7 0,-1 1-8 16,1-1-14-16,-1-3 23 0,-1-2-13 0,1-2 15 15,0 0-9-15,1-3 4 0,2-1 7 0,-2-1-4 16,4 1-6-16,-2-4 9 0,2 3-10 0,-2-7 11 15,0-2 6-15,1-2 4 0,1-3 12 0,2-2-9 0,2-3 2 16,0-1-5-16,-1-3-6 0,2-2 2 16,-1-2-9-16,2-5 2 0,-3 0 0 0,6-2-1 0,-2 1-10 0,-3-3 4 15,1 1-3-15,-3-2 4 16,-1 0 0-16,2 3-3 0,-4-1 4 0,2 4-6 16,-3 2-17-16,-1 3 19 0,-1 0-17 0,-2 5 20 15,-1 1-7-15,-1 1-1 0,2 3 4 0,1 0-4 0,0 2 3 0,1 3-6 0,-4 1 0 16,2 3-2-1,1 1 8-15,-2 0 0 0,3-1 5 0,-2 2-6 0,-1-2-13 16,2 0 22-16,3 0-11 0,-1-1 15 0,7 2-2 0,-5-4-6 0,-3 0 7 16,4-3-10-16,-4-4-3 15,5 3 11-15,-1-3-5 0,1 1 9 0,-4-1 0 0,5-1-2 16,0-3 1-16,1-1-2 0,0-2 1 0,-4 0 2 16,4-2-6-16,-2-2 4 0,-2 1 2 0,0-4-11 15,-1 0 11-15,0-2-12 0,0-1-2 0,-1-2 8 0,-2 1-4 16,-1 0 7-16,0 0-9 0,0 2 0 15,0 2-3-15,-1 1 2 0,-2 0 12 0,0 3-21 16,0 0 5-16,0 2-10 0,2 2 20 0,0 0-12 0,-1 0 8 16,1 3-9-16,1 3 7 0,0 0-36 0,-5-8-21 15,3 5-7-15,2 3-71 0,0 0-70 0,0 0-3 16,0 0-31-16,0 0-79 0</inkml:trace>
  <inkml:trace contextRef="#ctx0" brushRef="#br0" timeOffset="19981.96">5908 11881 634 0,'-7'-10'267'0,"2"2"-149"0,1 0-40 0,3 4-8 0,1 4-45 0,0 0-9 0,0 0-22 0,0 0 13 0,0 0-6 0,0 0-6 16,0 1 11-16,0 0-13 16,0 0-4-16,0 0 19 15,0 0-12-15,1 1 14 0,0 1-11 0,0-1 1 0,0 0 1 0,16 29-1 0,-17-31-8 0,0 0 8 31,12 9-31-31,-7-6 14 0,1 0-79 0,2 1-75 16,-2-1-13-16,1 0-25 0,-1-1-40 0</inkml:trace>
  <inkml:trace contextRef="#ctx0" brushRef="#br0" timeOffset="21140.3">6466 12354 619 0,'-5'-10'58'0,"2"0"67"0,2 1-72 0,1 3-35 16,-2-2 0-16,1 1-10 0,-2 0-10 0,2 0 17 15,0 0-7-15,-3-1 19 0,3 0 30 0,0 0-5 16,0-1 14-16,0 1-15 0,-1-1-9 0,-1 3-6 16,1-2-14-16,-1 2 8 0,-2 1-25 0,5 5-5 15,0 0-1-15,0 0-1 0,0 0-8 0,0 0 3 0,0 0-8 16,0 0 7-16,0 0 6 0,0 0-8 0,-6 9 8 15,6-1-12-15,1 0-3 0,-3 5 11 0,0 0-10 16,-2 4 12-16,1 2 6 0,3 0-2 0,-1 1 12 0,1 2-12 16,0-1-5-16,1 2 8 0,1-2-10 0,3 0 11 15,-4-2 4-15,3-1-8 0,2 1 10 0,-1-3-11 16,1-1-5-16,-1-1 16 0,1-4-9 0,1-1 14 16,-1-1-3-16,-1-5-8 0,3-1 4 0,2-2-7 15,-1 0-8-15,4-2 0 0,3-5-4 0,-5 0 4 0,0-2 5 16,1-1-5-16,-5 0 7 0,4-3-7 0,3 0 8 15,-4-1 2-15,4-1-9 0,-5 2 5 0,-1 0 0 16,0 0 1-16,-3 4 9 0,-1 2-7 0,-1 2-1 0,-3 5 13 16,0 0-10-16,0 0 12 15,0 0-9-15,0 0-7 0,0 0 6 0,0 11-8 0,1-3-7 0,1-2 16 16,-1 1-7-16,1-1 12 0,-1 1-10 16,3 0-1-16,-3-1-1 0,1-2 1 0,2 0 6 0,1-3 0 15,-2 2 1-15,3-3-1 0,-1 1-2 0,2-1 4 16,-1-3-2-16,0 2 1 0,0-2-18 0,-1-1 10 15,0-1-14-15,1-3 12 0,-3 1-11 0,0-2 1 16,0 1 5-16,-2-2-6 0,-1 0-13 0,0-1 23 16,-2-1-7-16,-2 1 11 0,0 1-10 0,-2 0 5 0,-1 3-2 15,1 1 4-15,0 2-11 0,-2 4 15 0,0-1-6 0,-1 2 9 16,-3 2 0-16,4 1-3 0,0 3 10 0,3 0-8 16,-2 1-4-16,1 1 11 0,0-1-11 0,4 0 14 15,1-1 7-15,4-1-12 0,1 0 11 0,4-2-13 0,1-1-1 16,2-1 12-16,3-2-14 0,1-1 14 0,3-3-5 15,0 0-8-15,1-2 12 0,1 0-11 0,2-1 12 16,-2-2-26-16,-1 0 2 0,1 1-8 0,-3-1 23 16,2 0-15-1,-2 1 10-15,-4-1-13 0,-3 0 2 0,-3 0 7 0,-4 2-3 0,2 2 5 16,-1 0-2-16,3 2-8 0,-3 1 5 0,-4 2-5 16,0 0-8-16,0 0 8 0,0 0-4 0,0 0 8 15,0 0 9-15,0 0-10 0,0 1 4 0,0 0-7 16,-2 0-3-16,2 0 14 0,-1 0-11 0,0 0 13 0,0 0 2 0,0 0-1 15,0 0 11-15,-8 21-11 16,12-22-6-16,-3 0 10 0,1 0-12 0,0 0 12 0,11-10-2 16,-7 5-7-16,1 0 7 0,-1-1-8 0,5-1-5 0,-2 0 11 15,-5-1-13-15,1-2 12 0,-1 2-1 0,3 0-4 16,3-1 12-16,0 3-12 0,-8-3-9 0,3 2 15 16,-4 3-11-16,5 2 13 15,-3 1-5-15,-2 1-9 0,0 0 6 0,5 5-9 16,0-2-2-16,0 4 16 0,2 0-4 0,-6 1 9 15,3 0-10-15,3 0 0 0,-2-1 0 0,5-1 0 16,1 1 0-16,-5-2 3 0,4-1 0 0,-2-1 4 16,0-1 2-16,1-2-7 0,-2 0 1 0,-1-2-3 15,2-1-7-15,-2-1 15 0,2-1-12 0,0 0 13 16,0-1-5-16,-1 0-3 0,0 1 11 0,-1 0-12 0,0-2-8 16,0 0 11-16,-1-3-10 0,-1 4 11 0,-2 3-4 15,-2 3 0-15,0 0 4 0,0 0-4 0,0 0-7 0,5 9 8 16,-5-1-10-16,0 1 10 0,-1 0 1 0,-1 0-4 15,1 2 9-15,0-2-9 0,1 1-5 0,0 0 11 16,1-1-10-16,2-1 11 0,0-1-13 0,3-1-54 16,1-2-54-16,-2-1-1 0,1-2-164 0</inkml:trace>
  <inkml:trace contextRef="#ctx0" brushRef="#br0" timeOffset="22654.43">10864 13063 333 0,'5'3'195'0,"-2"0"-87"0,0 1-122 0,0 0 5 0,-3-4-1 0,0 0 10 16,0 0 7-16,3 8-5 0,5-5-10 0,0 0 19 16,-4-1 5-16,3 0 10 15,-4 2 41-15,-3-4 6 0,0 0 1 0,7 0-2 16,-3-3-33-16,4 7-8 0,-8 3-16 0,4 0 8 16,1 2-22-16,1 3 4 0,-2 0 1 0,-4 0-1 0,1 2-19 0,3 3 18 15,-2 3-8-15,5 2 13 0,-2 2-8 16,-5-1 1-16,2 2-5 0,-1-3 3 0,-1-2-3 15,4-1 4-15,-3 0 2 0,3-4 0 0,-1-1 2 16,3-2-1-16,-4-3 4 0,0-1-4 0,0-2-2 0,0 0 26 0,5-5-5 16,-5-1 14-16,4-2 6 0,-5-2-10 15,3 1 3-15,3-3-8 0,0-3-2 0,1 0-16 16,0-2-2-16,-1-1-2 0,2-1 14 0,0-4-14 16,-2 1 13-16,0-1-14 0,1-2 13 0,-3-3-7 15,2 0-7-15,-1 3 3 0,1 1 2 0,1 7-6 0,-3 1 13 16,0 5-12-16,-1 1 6 0,-2 3-15 15,1 2-7-15,-1 3 1 0,2 4 11 0,-1 2-8 0,-1 3 9 16,1 4-11-16,-3 2-4 0,3 3 17 0,-2-1-11 0,1 0 13 16,0 0-1-16,-2-3-4 15,1 2 7-15,-1-6-8 0,0-1-8 0,1-3 15 0,1-1-4 0,0-3 9 16,0-1-1-16,-1-1-1 0,1-4 1 16,0 2 1-16,1-2 5 0,0-3 5 0,0 0-4 15,1-3 5-15,1-2-6 0,1-4-6 0,0-1 0 0,0-3-2 16,-2-1 2-16,1-3-8 0,-1 0 1 0,1-3-3 15,-1-4 0-15,0-1 5 0,3-2-2 0,-3 1 2 16,3-1-15-16,-3 2 12 0,-1-1-7 0,1 6 9 16,0-2-7-16,-1 5-21 0,3 1-11 0,-4 0-9 15,0 3-68-15,1 2-65 0,-3 2-36 0,-3 3-11 16,-2-2-123-16</inkml:trace>
  <inkml:trace contextRef="#ctx0" brushRef="#br0" timeOffset="22917.46">11127 12887 605 0,'0'-13'94'0,"-3"0"4"0,-1 0 52 0,2 1-128 0,-1 1 2 0,2 3 2 0,0 0-15 0,-1 0 13 0,-1 0-9 16,2 2-2-16,1 0 11 0,-1-1-9 0,-1 1-6 15,1 0 36-15,-2 2-12 0,1 0 22 0,1 1-8 0,0 0-21 16,1 3 2-16,0 0-11 0,0 0-20 15,0 0 7-15,0 0-10 0,0 0 10 0,-1 7-7 0,3 0 1 16,0 0-1-16,1 0-2 0,-2 0-17 0,2 0-34 16,1-1-24-16,-1 1-1 0,3-2-50 15,1 1-16-15,-1 0-15 0,0-3-7 0,1 0-56 16</inkml:trace>
  <inkml:trace contextRef="#ctx0" brushRef="#br0" timeOffset="23616.5">11624 13201 506 0,'-3'-8'122'0,"1"-3"-26"0,-2 3-30 0,2-1-3 0,1 0-22 16,1 0 8-16,0 0-18 0,0-2 16 0,0 0-10 15,2 0-13-15,3-1 9 0,-2 0-13 0,1-1-12 16,1 2 16-16,0 1-14 0,2 2 13 0,-2 4-24 16,1 1 3-16,-1 0 3 0,2 2-1 0,-2 3-11 0,1 3 6 15,-1 2-12-15,-1 3 11 0,2 1-3 0,-1 2-2 16,0-1 8-16,-3 4-8 0,5-1 0 0,-2 0 9 16,2-1-11-16,0 0 11 0,-1 0-2 0,-3-3 0 15,3 2 8-15,1-4-8 0,-3-3-8 0,3 0 22 16,-1-2-16-16,-1-2 19 0,5 0-5 0,-6-2-3 15,-4 0 9-15,1 0-10 0,11-7-6 0,-4 3 18 0,1-3-8 16,-5-1 12-16,2-1-10 0,-2-2-7 16,1 0 2-16,2-1-4 0,2 1-5 0,-1-2 12 15,-1 0-7-15,-4-2 11 0,-3 0-4 0,1 0-9 16,0-2 4-16,2 4-7 0,2-1-1 0,-2 2 3 16,-3 1-6-16,2-2 6 0,-2 3 1 0,0 2-3 0,5 2 1 0,-3 2-3 15,2 0-11-15,-1 3-18 0,-1-1-29 0,1 1 4 16,0-2-78-16,0 3-36 0,4 0-19 0,0 3-11 15,-2-1-69-15</inkml:trace>
  <inkml:trace contextRef="#ctx0" brushRef="#br0" timeOffset="23838.4">11673 13353 933 0,'-3'-1'84'0,"-2"2"-57"0,2 2 3 0,2 1-21 0,1-4-7 0,0 0 19 0,0 0-12 16,0 0 15-1,0 0-5-15,11-4-3 0,-4 0 12 0,2-1-11 0,3-3-7 0,0 2 10 0,3-2-13 16,3 0 14-16,1-1-8 0,4 0-13 0,-1 0 3 0,-1 0-9 16,2 1-10-16,3 1-17 0,2 1-34 0,-1-1 11 15,-4 1-66-15,-4 0-2 0,-1 0-26 0,0 0 3 16,4 1-80-16</inkml:trace>
  <inkml:trace contextRef="#ctx0" brushRef="#br0" timeOffset="24330.51">12402 12912 589 0,'-1'-8'169'0,"1"0"-89"15,0 2-33-15,1 2-4 0,-1-1-56 0,1 2 11 32,2 1-14-32,0-1 15 0,-1 1 3 0,0 0-1 15,-1-1 10-15,3 2-9 0,-4-1 7 0,2 0 23 0,-2 2 4 16,0 0 7-16,0 0 6 0,0 0-30 0,0 0-1 16,0 0-10-16,0 0-14 0,0 0 8 0,3 12-11 15,-5-7 10-15,0 2-6 0,1 2-2 0,-4-1 10 0,2 5-10 16,-3 1-17-16,0 3 37 0,-2 2-17 15,2 3 24-15,-2 1-13 0,-3 0 3 0,3 1 2 0,-1-1-1 16,4 1-13-16,-2-1 10 0,-1-1-7 0,3 1 10 16,-2-4 0-16,2 1-4 0,2-3 3 0,0-1-6 15,1-1-12-15,2 0 20 0,0-1-12 0,0-3 14 16,2-1-5-16,0-4 2 0,2 1 10 0,-1-1-8 16,-1-3-2-16,5 0 11 0,-2-2-8 0,3-1 10 15,2-2-11-15,0-1-13 0,3-1 3 0,-1-1-6 0,-1-3-5 16,-1-2 3-16,-1-2-9 0,-1-3 9 0,0 1 5 0,0-1-12 15,-1 0 8-15,-3-1-13 0,1 0 1 16,-3-2 14-16,-1 3 0 0,-2 1 3 0,-1 1 0 0,-2 4-6 16,0 1-6-16,-2 3 1 0,-2 2-13 0,-1 1 22 15,-1 2-8-15,1 0 12 0,-4 2 0 0,-2-1-4 16,2 1 7-16,1 1-7 0,2 0 7 0,3 1-8 16,-1-1-7-16,2 2 0 0,3-1-11 0,0-1-123 15,5 2-3-15,-1-4-48 0,4 2-56 0</inkml:trace>
  <inkml:trace contextRef="#ctx0" brushRef="#br0" timeOffset="24773.44">12724 13031 408 0,'-2'-21'59'0,"-1"7"97"0,6 2 56 0,0 5-170 16,-2 1-21-16,3 1-21 0,-2 2 4 0,-3-1-10 0,5 1-9 15,-1 1 21-15,-3-3-16 0,1 0 19 0,-2 0 7 16,1-1 23-16,-2 2 17 0,2 1-5 0,0 0 5 16,0 2-19-16,0 1-10 0,0 0 2 0,0 0-10 0,0 0-19 15,0 0 6-15,-1 0-11 0,1 0 1 0,-1 0 2 16,0 0-10-16,-11 10 8 16,6-3 5-16,1 3-3 0,1 2 8 0,-1 2-10 0,-2 2-10 0,2 3 22 15,-1 2-13-15,3-2 15 0,1-2-11 0,1-1 8 16,-4 3 2-16,2-4-1 0,0 2-18 0,1-1 15 0,3-2-9 15,-1-1 11-15,0-1 2 0,0 1-4 0,1-1 6 16,-1-2-8-16,3 0-11 0,2-3 26 0,4-1-10 16,-5-3 17-16,3 0-12 0,-3-2 0 0,-2-1 2 15,5 0-3-15,-3-3-13 0,7-2 11 0,-3 1-4 16,0-3 9-16,3 0-7 0,-4-3-4 0,4-1-2 0,-1-2 0 16,-5-5-7-16,1 2 14 0,-3-3-7 0,2 1 10 15,-2 1-8-15,0-2-3 0,-1 2 2 0,-4 0-3 16,2 0-5-16,-2 1 8 0,-1 0-5 0,2 2 6 15,-8 1-3-15,-1 2-11 0,3 1-8 0,-1 1-4 16,1 1-34-16,0 3-2 16,-2 1-25-16,-2 4 10 0,5 0-50 0,-5 3-23 0,2 0-15 0</inkml:trace>
  <inkml:trace contextRef="#ctx0" brushRef="#br0" timeOffset="25535.08">12163 12898 150 0,'3'-1'41'0,"-2"-1"13"0,3-4-12 0,-1 4 12 16,-4-3-16-16,1 1-12 0,0 2 5 0,0-1-11 0,-1 2-16 16,4-2 56-16,-1-1-17 0,0 0 30 0,2 1-15 15,-4 1-6-15,-4 0 3 0,2 0-6 0,2 2-25 0,0 0 19 16,0 0-20-16,0 0 22 0,0 0-18 0,0 0-22 16,0 0 8-16,0 0-15 0,0 0-11 0,0 0 18 15,-1 0-15-15,-11 8 16 0,8-2-9 0,-1 2-1 16,-1 1 1-16,1 2-3 0,-1 1-6 0,-2 3 8 15,-3-1-1-15,-2 1 2 0,1 2-1 0,-1-2 8 16,1 4 2-16,-1-3 1 0,0 2-12 0,-1-2 13 16,0-1-7-16,2 0 11 0,2-4 1 0,3 2 0 15,0-1 5-15,3-3-6 0,0-1-10 0,3-3 14 0,1-1-4 16,0-2 10-16,0-2 10 0,0 0-15 0,0 0 5 16,1 0-9-16,1 1 3 0,20 6-16 0,-14-8-1 15,4-1-5-15,1-1 5 0,0 1-5 0,2 0 7 16,-1 0-8-16,0 0-6 0,3 2 8 0,0-2-10 0,3 1 10 15,-3 1 4-15,-1 0-3 0,-2 4 7 0,5-1-7 16,-5-1-9-16,4 3 4 0,-3 0-12 0,-5 0 8 16,1 1-20-16,-1 0-10 0,2-1-7 15,-3 2-3-15,0-1-14 0,2 1-19 0,-3-3-17 16,4 1-2-16,0-1-45 0</inkml:trace>
  <inkml:trace contextRef="#ctx0" brushRef="#br0" timeOffset="26065.12">13227 12844 57 0,'1'-4'12'0,"2"1"25"0,-3 3-41 0,0 0 19 0,0 0-21 0,0-1 20 16,1 0-8-16,-1 0-3 0,1 0 22 0,0 0-19 0,0 0 6 15,0 0 17-15,0 0-11 0,1-1 16 0,-1 0 6 16,0 0-12-16,1 0 7 0,28-27-12 0,-25 27-14 15,0 1 13-15,-2-1-8 0,0 0 12 0,-2-1 1 0,1 0 7 16,0 0 14-16,1 0-7 0,-2 2 0 16,1-1 14-16,-2 2-18 0,0 0 19 0,0 0-14 0,0 0 8 15,0 0 1-15,0 0 0 0,0 0-27 0,0 0-3 16,0 0-15-16,0 0 11 16,0 0-10-16,0 0-4 0,-1 4 3 0,0 4-4 0,1 1-2 0,-3 3 2 0,-1 3-5 15,2 2 5-15,-3 2-3 0,2 2 5 16,-4 1 3-16,1 2-3 0,-3-1-16 0,-1 2 20 0,2-1-10 15,-2 2 13-15,-1 3-7 0,3 0-4 0,-1-1 7 16,4-1-7-16,-3-5-3 0,-3-3 6 0,3 3-4 16,-1-5 7-16,-1 1 7 0,4-3-11 0,2-1 10 0,2-1-10 15,2-2 1-15,0-1 12 0,-4-2-11 0,2-4 10 16,1-1-21 0,1-3-94-16,0 0-34 0,-13 1-18 0,9-3-77 0</inkml:trace>
  <inkml:trace contextRef="#ctx0" brushRef="#br0" timeOffset="26328.22">12990 12954 669 0,'-4'-8'243'0,"0"0"-124"0,2 3-38 0,0 2-4 0,2 3-47 0,0 0 1 0,0 0-15 16,0-1 14-16,0 0-14 0,0 0 1 0,0 0 0 15,0 1-1-15,0 0-12 0,0 0 6 0,0 0-6 16,0 0 6-16,0 0-8 0,0 0-8 0,0 0-14 0,11 1-1 16,-3 4-64-16,0 1-47 0,1 1-44 0,0 0 4 15,2-1-67-15</inkml:trace>
  <inkml:trace contextRef="#ctx0" brushRef="#br0" timeOffset="26486.53">13282 13267 1235 0,'0'0'54'16,"0"0"-34"-16,0 0-14 0,0 0 1 0,0 0-9 0,0 0 6 15,0 0 7-15,0 0-3 0,-1 0-11 0,1 0-2 16,-2-1-18-16,-12-16 9 0,10 11-33 0,3 0-66 15,1 0-39-15,0 0-20 0,2 2-208 0</inkml:trace>
  <inkml:trace contextRef="#ctx0" brushRef="#br0" timeOffset="30756.69">5019 12750 359 0,'1'-13'262'0,"1"1"-87"0,4-1-119 0,-2 4-1 16,1-1-30-16,1 4-14 0,-3 0 8 0,2 0-10 16,-1-3-14-16,1 3 14 0,-2 0-14 0,2-1 17 15,-4 1-8-15,2 0 2 0,-2 0 6 0,2 0-5 16,-3 6-1-16,0 0 32 0,1-13-10 0,-2 7 19 0,-1-3-13 15,-1 4-10-15,0 1 5 0,0 2-8 0,-2-3-3 16,2 3-4-16,-2 1-5 0,-1 0 3 0,0 0-5 16,1-3 0-16,-2-1 3 0,-2 1-3 0,2 4-12 15,-1-1 12-15,-1 0-11 0,-1-1 13 0,-1 1-2 16,0-1-5-16,-1 1 9 0,0-1-11 0,-2 0-4 0,1-1 14 16,-6 1-10-16,2-1 14 0,-1 0-4 0,-1 1-2 15,2 0 5-15,-2 0-6 0,2 0-6 0,3-1 6 16,0-1-7-16,3 3 6 0,1 1 5 0,-4-1-8 15,0-1 8-15,-1 1-10 0,-3-2-1 0,5 0 0 16,-1 1-4-16,-2 0 2 0,0 0 0 0,-1 2 3 16,0 0 4-16,0-1-3 0,-2 1-5 0,0 0 6 15,-1 0 3-15,-2-1 2 0,-2 0-5 0,0 1-3 0,-4 0 1 16,1 0-1-16,1-1 1 0,-2 1 1 0,3-1-10 16,-2 0 8-16,0 1 3 0,0-2 0 0,1 2 5 15,-2 0-6-15,0 0-3 0,-2-2 1 16,1-1-3-16,-3 0 4 0,-1 1 8 0,-4 1-2 0,-2-1 3 0,4 3-6 15,1-1-12-15,2 1 17 0,3 2-8 0,-3-2 12 16,-2 4-9-16,1 0 0 0,-4 2 4 0,0 0-2 16,-4 1 3-16,-4 1-11 0,4 1 2 0,-2 3-3 15,3 0 5-15,3 4-2 0,-9 0 2 0,2 0-2 16,-2 4 1-16,2 2-2 0,-5 3-7 0,1-1 5 16,2 1 13-16,4-2-13 0,4 0 9 0,6 3-12 0,1-1 0 15,-2 1 12-15,6 1-2 0,-2 2 6 0,1-1-12 16,-1 1 0-16,3 4-7 0,3 1 8 15,-3 2 2-15,3 1-5 0,2 0 7 0,1 0-5 16,3-1 7-16,-2 4-10 0,4 1 3 0,1 1-4 0,4 1 7 16,0 1-1-16,0 1-5 0,-3-1 3 0,1 3 3 0,6-2-1 15,5 3 4-15,-1-2-5 0,3 4-2 16,-1-4 2-16,3 0-9 0,2-1 7 0,-6-1-6 16,6 1 9-16,0 3 1 0,4 0 2 0,5-1-4 15,-5 1-5-15,1 1-5 0,4 0 1 0,-1 3 9 16,3 0-2-16,5 1 12 0,-4 1-11 0,3 2-6 0,2 2 9 0,-1-2-9 15,1 2 11-15,1 2 7 0,0-1-8 0,2 4 4 16,0-2-7-16,1-2-9 0,1 1 13 16,1-3-1-16,5-1 6 0,-4-3-12 0,10-2 4 0,3-4-5 15,-1-2 5-15,6 0 5 0,-5-3-5 0,1 1 6 0,0-3-6 16,4 1-1-16,2 2 2 0,-1-5-1 16,8-1 3-16,-4-5-11 0,4-2 8 15,1 0-7-15,-2-2 7 0,-3-3-1 0,2-4-6 0,1-2 6 0,3-7-5 16,5-1 0-16,-2-4 6 0,1-4-10 0,-3-3 9 15,0-4 1-15,1-6-1 0,3-3 7 16,4-6-6-16,-1-4-5 0,-1-3 8 0,-2-3 1 16,-3 0 4-16,-1-2 0 0,5-4-4 0,0 0-2 15,-2-8 2-15,-1-4 2 0,-7 0 1 0,-4 0-2 16,-1-3 3-16,-2 1 6 0,0-6-4 0,-4-2 6 0,-2-4-8 0,-2-2-7 0,-5-1 17 16,-2-2-16-16,-4 1 17 15,0-1-6-15,-5-3-4 0,-2-2 11 0,-4-1-13 0,-3 0-15 16,-2 0 17-16,0 1-9 0,2 4 16 0,-1-2-7 15,-1-3-6-15,-2 1 3 0,-9-4-4 0,4 6-2 0,-3 0 5 16,-1 0-10-16,-1 2 9 0,-3-1 2 0,-2-1-8 16,-3 1 8-16,-1 0-10 0,-3-1 0 15,1-2 2-15,-2-1-5 0,-1-3 4 16,-2 0-4-16,-2 1 5 0,0 3 2 0,-2-2 0 0,-3 2 8 0,-4 3-25 0,-2 5 2 16,-3 6-12-16,-6 2 11 0,-2 4-4 0,-7 2 3 15,-5 5-4-15,0 2 4 0,-3 3-3 0,-5 5-5 16,-6 9 1-16,-6 0-1 0,-1 8 1 0,-1 3 0 15,0 5-5-15,1 5-19 0,-10 3-10 0,-3 8-33 16,1 7 12-16,-3 4-52 0,1 10-34 0,-3 6-64 0</inkml:trace>
  <inkml:trace contextRef="#ctx0" brushRef="#br0" timeOffset="32725.9">12270 13627 322 0,'0'-4'49'0,"-1"2"105"0,1-2 7 0,0 2-23 15,-4 0-66-15,4 2-29 0,0 0-15 0,0 0 2 16,0 0-19-16,8-5-9 0,1 5 3 16,-3-3-5-1,3 2-9-15,1 0 15 0,-1-1-12 0,5-1 14 0,0-2-7 0,3 0 11 0,0 0 3 16,2 1-1-16,2 0-14 16,-1-1 14-16,1 1-11 0,-1-2 14 0,3 3-11 15,-1-1-5-15,0 2 3 0,0-1-4 0,0 2-9 16,0-1 10-16,1-1-15 0,-3 3 11 0,-1-2-31 0,-2 0-28 15,-5 1-14-15,3 0-10 0,-2-1-60 0,0 2-33 16</inkml:trace>
  <inkml:trace contextRef="#ctx0" brushRef="#br0" timeOffset="32923.07">12421 13728 620 0,'-7'2'64'15,"-1"1"109"-15,-3 2-132 0,2 1-6 0,2 0-16 16,2 1 10-16,1 1-12 0,2-3-3 0,3 0 12 0,-1-2-11 16,4-2-10-16,1 2 11 0,-1-3-12 0,6 0 14 15,1 0-4-15,1-2-22 0,4-1-9 0,1 0-9 16,3-1-47-16,4-1-36 0,0-2-24 0,1 1-2 16,3-2-59-16</inkml:trace>
  <inkml:trace contextRef="#ctx0" brushRef="#br0" timeOffset="33509.9">13507 13121 442 0,'-4'-5'85'15,"4"5"-5"-15,0 0-4 16,0 0-1-16,0 0-35 0,5-7-3 0,-5 7-18 0,0 0 13 15,0 0-9-15,6-1-7 0,1 3 16 0,-1-1-15 0,-3 0-12 0,-3-1 33 16,0 0-26-16,0 0 30 0,7 7-16 0,-2-2-14 16,-1 2 6-16,-2 1-10 0,2 0-10 0,-3 1 4 15,-1 2-5-15,0 1 5 0,4 2 5 0,0 2-7 16,0 1 6-16,1 3-9 0,-1 0-10 0,-2 4 13 16,-1-1-13-16,-1 0 13 0,0 2 1 15,2-1 0-15,1 2 6 0,0-1-7 0,-3 1-8 16,1 1 15-16,0-1-7 0,1 0 11 0,-2-1-5 0,-1 1 2 15,-1-2 8-15,1 1-6 0,1 0-8 0,0 1 12 16,1-1-14-16,0 2 15 0,-2 0 4 0,3-1-19 0,-4-1 13 16,1 1-16-16,2 1-1 0,-1 3 11 0,2 3-13 15,0-1 12-15,-1-2 4 0,-2-4-9 0,-1 0 17 16,2-2-17-16,0 1 2 0,1 0 5 0,1-1-10 16,0-2 8-16,-6-3-3 0,4-2 5 0,-1-1 2 0,0-3-1 15,2-1-4-15,-1-2 4 0,-3-1-9 0,-2-1 6 16,3 0 3-16,1-3-3 0,2-4 10 0,0 0-12 15,-3-2-14-15,-1 1 12 16,3 0-22-16,0 0 19 0,0 0-22 0,0 0-55 0,0 0-15 0,-5-14-19 16,2 7-71-16,-2-4-113 15</inkml:trace>
  <inkml:trace contextRef="#ctx0" brushRef="#br0" timeOffset="33779.61">13295 14148 816 0,'0'-2'193'0,"0"2"-125"0,0 0-25 0,0 0-24 0,0 0-56 0,13 1 33 0,-7 3-17 16,2 0 23-16,1 2-2 0,0 0-9 0,3 1 12 16,-3 0-11-16,2 1 9 0,-3 0 19 0,0 1-7 15,1 0 11-15,-1 0-4 0,-1 1-13 0,2 1 9 31,-5 0-13-31,0 0-2 0,0-1 0 0,0 3-1 0,1 1 2 16,-1 0 2-16,-2 0-3 0,3 1-1 0,-4-4-1 16,3-1-8-16,-1-1 5 0,0-1-14 0,0-3 9 15,0 3-30-15,0-3-48 0,-1-3-26 0,2 2-10 0,0-2-90 16</inkml:trace>
  <inkml:trace contextRef="#ctx0" brushRef="#br0" timeOffset="33985.28">13808 14167 1071 0,'2'-13'175'0,"-2"2"-62"16,1 3-37-16,-1 2 37 0,0 2-89 0,-1 2-10 15,1 2 3-15,0 0-7 0,0 0-6 0,0 0-1 16,0 0-4-16,-1 0 1 0,0 0 12 0,0 0-12 16,1 0 12-16,-1 0-12 0,-27 0 1 0,21 3 0 15,1 2-5-15,-2 1 4 0,1 1 1 0,-2 3-2 0,1-1 2 16,-4 2-4-16,1 1-2 0,-3 0-24 15,-1 2-20-15,-1 0 0 0,-1 1-44 0,4 1-70 0,-7 1-23 16,3 2-23-16,-1 3-86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5:37:42.8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3882 9172 110 0,'-2'-4'21'0,"2"1"-16"16,5 1-14-16,-5 0 82 0,0 2-4 0,0 0-7 16,0 0-23-16,-6-11 18 0,4 7-4 0,-1 0-5 0,0 1-3 0,3-1-3 0,-2 0-14 15,2 1 15 1,5 0-1-16,-6-1 4 0,0 1-2 0,-2-3-20 0,-5 1 11 0,5 2-17 0,0-3-7 16,3 1 7-16,0 0-7 0,0 0 7 0,-1 1-4 0,0-1-11 31,0 3 6-31,2 0-9 0,0 2-6 0,2-2 14 0,2 1-15 15,-5 1 15-15,0 0-5 0,0 0-7 0,1-4 9 16,-1 4-11-16,1 0-5 0,0 0 12 0,0 0-11 16,1 0 13-16,-1 0 6 0,-1 0-8 0,27 1 18 15,-27-1-18-15,5 1-9 0,-1-2 22 0,0 0-17 16,1 0 20-16,0-1-12 0,4 2 4 0,2 0 4 0,1-1-3 16,0 0-6-16,0-2 11 0,-3-1-17 0,7 3 14 15,-4-1-8-15,2 1 0 0,2 1 7 0,-3 0-10 16,1 0-13-16,0 1 21 0,2 1-10 0,0-2 12 15,-1 2-11-15,-1-1 2 0,-1-1 5 0,2 2-4 16,1-1-11-16,-2-1 19 0,3 4-12 0,2-3 15 0,-3 0-11 16,2 3-3-16,1-2 3 0,1 1-4 0,0-1-4 15,4 0 16-15,0-1-10 0,7-1 13 0,0 0-1 16,-3-1-13-16,3 0 8 0,-3 1-12 0,0-2-5 0,0 2 16 16,2-1-8-16,-1 2 10 0,2 2-6 0,-1-2-2 15,0 0 8-15,0-2-7 0,4 0-3 0,7 0 5 16,2 2-8-16,3-1 8 0,-8 0-4 0,1-3 2 15,-1 2 2-15,-1 2-1 0,1-1-9 0,3 4 10 16,-7-3-5-16,6-3 8 0,9 2-1 0,-7-2-7 16,7-2 6-16,-8 4-6 0,-1-1-7 0,-2 1 19 15,3 3-15-15,-2-5 17 0,1 0-2 0,4 2-11 16,-4-3 9-16,6 1-12 0,-1 0-2 0,1 0 11 16,-2 0-9-16,-1 0 10 0,3 0-1 0,-1-1-4 15,1 0 5-15,3 0-7 0,-1 0-4 0,1-2 10 16,0 0-10-16,-5 2 11 0,2 1-1 0,-5 0-8 0,-1 2 11 15,3 0-12-15,1-3-5 0,6 1 12 0,4-1-2 16,-5-2 7-16,4 1-6 0,-6 1-4 0,3-2-3 0,-3 3 2 16,0-1 6-16,7 0 3 0,-5 0 2 15,4 2 0-15,0 1 7 0,-7 0-12 0,3 0 2 0,-3 0-6 16,-2 0-9-16,2 1 11 0,2 0-2 0,1 1 5 16,2-2-2-16,-1 2-1 0,6 0-1 15,-11-2-1-15,8 1-16 0,-2-1 28 0,-2 0-9 0,0 0 16 0,-1-3-9 16,1 0-7-16,-3-1 7 0,4 0-7 15,-6 0 7-15,0 3-1 0,-2-4 3 0,1 0-2 0,1 3 2 16,5-1-2-16,1 0-3 0,-1-1 2 16,0-2-5-16,-8 0 10 0,1 2-6 0,-5 0 7 0,2 2-14 0,-3-2 5 15,0 1 0-15,-1 2 0 16,-2-2-10-16,2 2 7 0,-3 1-3 0,-1-2 6 16,-3 1 0-16,0 0-6 0,-4-2 7 0,-5 2-7 0,2 0-12 0,-1 0 21 15,-2 1-16-15,-2 0 20 0,-2 1-6 0,-2 0-10 16,-1-1 8-16,-2 1-9 0,3-1 11 0,-4 0-5 15,0 0 3-15,-1 0-4 0,-1 0 6 0,-1 0-2 16,2 0 2-16,-2 0-1 0,-2 0-7 0,-3 0 8 16,0 0-8-16,0 0 9 0,1 0-6 0,0 0-1 15,1 0 4-15,-1 0-3 0,-1 0-5 0,1 0 7 0,-1 0-5 0,0 0 5 16,0 0-4-16,-1 0 0 0,1 0-5 0,-20 0 3 16,15 0-2-16,-2 0-5 0,-2 1-4 0,2-1-2 15,-1 2-23-15,1 0-55 0,-3-2-17 0,0 2-15 16,-1-1-41-16,0 2-48 0</inkml:trace>
  <inkml:trace contextRef="#ctx0" brushRef="#br0" timeOffset="1545.33">3745 9385 216 0,'1'1'35'0,"-1"-4"-13"15,-1-2 3-15,1 0 5 0,0 1-24 0,0 3 11 0,1-1-24 16,1 0 22-16,2 0 0 0,1 0-17 0,-3 0 14 16,1-2-19-16,0 0-3 0,1 1 22 0,0-1-7 0,1 0 16 15,-1 0 19-15,1 0-7 0,-1 0 6 0,1 0-11 16,-1 1-21-16,-1 0 20 0,-1 0-19 0,-1 1 19 15,1 0-23-15,-2 2 1 0,0 0 3 0,2 0-3 16,-1 0-13-16,-1 0 19 0,1 0-12 0,0 0 14 16,21-5-5-16,-19 5-4 0,5 0 19 0,-1 0-16 15,-7 0-2-15,0 0 22 0,0 0-20 0,8 0 22 16,-8 0-15-16,1 0 2 0,14 1 1 0,-7 1-1 16,1-2-9-16,3 2 5 0,1-1-14 0,-1 1 11 15,8-1 1-15,-4-1-5 0,2 0 13 0,5 0-12 0,-1 0-5 0,-2 1 2 16,-2-1-7-16,3 0 5 0,-2 1-1 0,3 1 7 15,-1 0-1-15,1 2 2 0,-1-1-15 0,2-1 13 16,3 1-5-16,-2 0 9 0,1-1-2 0,3 0-6 16,0-1 1-16,7 0-3 0,1 0-3 0,1 0 7 15,0 0-5-15,-4 0 4 16,0-1-3-16,0 0 5 0,2 0 3 0,-3 0 0 0,-1 0-13 16,2-1 18-16,-3 0-8 0,9 0 13 0,1 1-7 0,4 0-1 15,1-1 0-15,-5 1-2 0,1 0-9 0,-5 0 6 0,3 1-7 16,-2-1 7-16,3-1 9 0,3 1-18 15,-3-1 15-15,8 1-18 0,-5 0 2 0,3 0 13 0,-3 0-19 16,-1 0 17-16,3 0-5 0,-4 0 0 0,2 0 15 16,4 0-14-16,-5 0-7 0,7 0 5 15,1 0-8-15,-5-1 8 0,3 1 0 0,-8 0 6 0,0 0 2 0,0-1-2 16,1 1-14-16,0-1 13 16,-1 0-7-16,3-1 9 0,-3 0 0 0,2-1-5 0,-1 1 3 15,-5-1-5-15,2 1-1 0,-1-1 2 0,-2 0-4 16,4 0 3-16,3-1 2 0,3 0-2 15,3 1 7-15,-1-2-7 0,-1 1-5 0,1 0 10 0,-5-1-7 0,0 2 10 16,1-1-1-16,-1 1-2 0,2 0 8 0,0 0-9 16,-3-1-15-16,4 1 18 0,-6 0-15 0,-1 1 18 0,2 1 0 15,-6 0-8-15,0 0 6 0,6 1-8 0,-3 1-4 0,3 0 8 16,-6-1-2-16,2 0 6 0,0 0-5 0,2 0 0 16,4 0 5-16,-4-2-3 0,-1 2-11 0,3-2 20 15,-5 1-14-15,4 1 19 0,1-2 5 0,1 1-11 16,1-1 7-16,0-2-10 0,1-1-7 0,-1-1 12 15,-1 1 0-15,-2 1 5 0,0 1-1 0,-2 0 1 16,1-1-3-16,2 1 2 0,4-1-5 0,0 1-2 16,1-1 2-16,-2-2-1 15,-5 3-5-15,-1-2 3 0,1 2-3 0,-4 1 5 16,2-1 4-16,0 3-11 0,-2-1 8 0,-1-2-8 16,-4 0 7-16,-2 0-8 0,-3-1 4 0,2 1-3 0,-1-1 7 15,2 3-3-15,-3-2 0 0,-4 2 0 0,0 0-3 0,-2-3 4 16,-1 3-3-16,-1-3 3 0,1 1-5 0,-3 1 7 15,1-1 0-15,-4 0 3 0,2 0-4 16,-4 0 2-16,3 2-1 0,1 0 3 0,-4 0 2 0,2-2-4 0,-3-2 1 16,3 3-1-16,-4-1 0 0,2 0-9 15,-2 1-1-15,1-4-1 0,-2-1 5 0,0 7-6 0,-2-2 2 0,-3 1-3 16,8 1 2-16,-6-1-2 0,-1 2 1 0,-2 0-2 16,0 0-7-16,0-1 11 0,3-2-4 0,-3 2 8 15,0 0-3-15,0 0-5 0,0 0 0 0,0 0-2 0,0 0-8 16,0 0 11-16,0 0-8 15,0 0 8-15,0 0 1 0,-1 0-12 16,0 1 1-16,0 0-8 0,0 0-16 0,-16 14-76 16,15-11-50-16,-6 3-9 0,-5 2-145 0</inkml:trace>
  <inkml:trace contextRef="#ctx0" brushRef="#br0" timeOffset="22699.59">10613 9187 104 0,'-17'-4'21'0,"8"1"-61"0,2 0-9 0,7 3 67 0,0 0 19 0,0 0-12 15,-9-1-17-15,6 2 9 0,0-2-8 0,3 1-7 16,0 0 13-16,0 0-13 0,0 0-19 0,0 0 41 15,0-1-28 1,-6-10 36-16,9 9-7 0,3 0-10 0,-6 0 13 0,2-1-15 16,-4-2-6-16,2 3 17 0,0 1-12 0,0-3 13 0,1 0-6 0,0 0-9 0,-1-1 5 15,3 5-8 1,-3 0-6-16,0 0 6 0,0 0-9 0,0 0 7 0,0 0-2 0,0 0 5 0,0 0 5 0,0 0-6 16,0 0-9-16,0 0 15 0,2 0-14 0,-1 0 15 15,-1 0-9-15,1 0 2 16,0 0 7-16,0 0-6 0,0 1 2 0,0-1 6 15,0 0 1-15,1 0 2 0,-2 0 20 0,1 0-16 16,1 1 12-16,28 10-14 0,-25-10 6 16,1 1 3-16,2-2-13 0,-1-1 11 0,0 0 0 0,2 0-7 0,1 0 3 15,1 2-8-15,3-1-11 0,0 1 4 0,0-1-4 0,1-1 4 0,2 1 5 16,0 0-14-16,3 2 13 16,-3-1-15-16,1-1 0 0,3 0 11 0,-4 0-14 15,7 1 14-15,-3-1 1 0,5 0-6 16,2 0 14-16,1-3-15 0,1 2-6 0,0-3 12 0,1 1-10 0,-3-2 12 0,-2-2-7 0,2 4 5 15,-1-2 1-15,-1 3-1 0,0 1-12 0,1-1 13 16,-3 0-9-16,1-2 11 16,-3 2-3-16,-1-5-6 0,0 7 4 0,-2-4-7 15,4 1-8-15,0 3 9 16,-4-6-5-16,-2 4 9 0,-3-1 2 0,1 1-6 0,0 1 4 16,-1 0-6-16,-2-2-10 0,-2 0 16 0,0 1-11 0,-1 2 12 0,0 0-1 0,1-1-4 0,-2-1 12 31,-2 2-11-31,0 0-3 0,-1-4 1 0,-1 2-5 15,0-1 7-15,-1-1 4 0,0 4-4 0,0 0 3 0,-3 0-4 16,0 0-8-16,0 0 12 0,0 0-14 0,0 0 13 16,0 0-7-16,0 0-28 0,0 0 3 0,0 0-18 15,0 0-31-15,0 0-35 0,0 0-35 0,0 0 4 16,-16-5-47-16</inkml:trace>
  <inkml:trace contextRef="#ctx0" brushRef="#br0" timeOffset="23383.28">10617 9351 436 0,'-8'0'-1'0,"1"0"4"0,1 1 1 0,4 2-1 0,1 0-10 0,-2-1-7 16,3-2-12-16,0 0 6 0,0 0-2 0,12 2 13 0,-5-5 15 16,-2 1-6-16,2 0 3 0,-1-2 28 0,1 0-12 15,-2 1 20-15,2 0 3 0,0 0-24 0,0 1 9 16,2 0-17-16,-1 1-11 0,1-1 10 0,1 2-12 0,0-1 12 16,0-1-2-16,2 2-7 0,2 0 5 0,0 0-8 15,-1 0-8-15,2 0 18 0,1 0-9 0,-1 0 11 16,2 3-2-16,1-2-1 0,0 0 10 0,2 0-8 15,-3-1-4-15,2 1 18 0,3 1-11 0,3-1 13 16,4-1-7-16,0 1 1 0,-2-1 2 0,1 1-2 16,-1 1-5-16,-3-1 0 0,0 1-3 0,-2 0 3 0,1-1 4 15,0 2-7-15,1 0 3 0,1 0-6 16,0 1-11-16,-2-2 15 0,2 0-11 0,0 2 13 0,-7-2-7 0,6 0-2 16,-1 1 9-16,2-3-10 0,-4 2-21 0,-1 0 30 15,0-2-21-15,-2 0 25 0,-1-1-12 0,-2-1 2 16,-1 1 8-16,1-1-7 0,0-1-7 0,-3 2 17 15,3-1-12-15,-4-1 15 0,2 1-1 0,-3 1-5 16,-1-3 10-16,1 2-11 0,-2 1-13 0,0-1 9 16,3 1-12-16,-6 1 14 0,3 0 1 0,-3 0-14 15,-2 0 9-15,0-1-12 0,1 0 3 0,-4 1 6 16,0 0-9-16,0 0 7 0,0 0-4 0,0 0-1 16,1 0 7-16,0 0-4 0,0 0-4 0,0 0 16 15,-1 0-9-15,0 0 12 0,0 0-2 0,0 0-5 16,0 0 7-16,-1 0-9 0,0 0-6 0,0 0 13 0,0 0-11 0,0 0 13 15,0 0-11-15,1 0-1 0,-2 0-1 0,1 0-1 16,0 0-1-16,-1 0 0 0,0 0 0 0,1 0 2 16,-2 0 6-16,2 0-7 0,-1 0 5 0,1 0-7 15,1 0-6-15,-1 0 9 16,-1 0-5-16,0 0 7 0,1 0 7 0,0 0-7 16,0 0 2-16,0 0-5 0,1 0 3 0,-1 0-3 0,-1 0-5 15,1 0-1-15,1 0-8 0,0 0-6 0,0 0-10 16,0 0-5-16,0 0-65 0,1 0-71 0</inkml:trace>
  <inkml:trace contextRef="#ctx0" brushRef="#br0" timeOffset="24860.48">13169 9022 204 0,'0'0'-129'0,"5"1"67"0,-11-7 101 0,6 6-9 15,0 0-7-15,0 0 2 0,0 0-25 16,0 0 20-16,0 0-5 0,0 0-2 0,0 0 24 0,0 0-20 15,0-1 4-15,0 0 22 0,0 1-18 0,0 0 22 0,0 0 1 0,0 0-25 16,0-1 9-16,2-10-17 0,0 11-15 16,3 0 11-16,-4 0-13 0,3 0 12 0,1 1-3 0,-1-1-5 15,1-1 8-15,2 2-9 0,-3-1 1 0,4 0 2 16,-3 3-6-16,2-3 4 0,3 2 19 16,-2-1-17-16,4 0 17 0,-2-1-19 0,-1 0 3 15,0 0 19-15,0 0-11 0,3 0 14 16,-1-1-1-16,2 0-7 0,0 0 4 0,1 2-8 15,1-1-15-15,-2 2 16 0,0 2-13 0,1-2 16 0,-1 2-3 0,2-3-14 0,0 0 11 16,0 1-13-16,4 0-9 0,0-2 16 16,-2 5-14-16,3-3 15 0,-3 0 3 0,6 0-8 0,2-2 16 15,2 1-17-15,-2-1-11 16,0 0 19-16,4 1-14 0,-3-1 18 0,-1 0 1 0,1-1-12 0,-1-2 8 0,0 3-11 16,1 1-7-16,-2 0 15 15,5 1-11-15,-3-1 12 0,2-2-3 0,1-1-4 16,-1-1 5-16,4 2-7 0,0 0 0 0,2 0 5 15,0 0-5-15,-5-1 6 0,0-1 5 0,-1 2-11 0,-2 1 10 0,-2 0-13 16,-2 0-1-16,0 0 10 0,1 0-13 0,0 0 13 0,-1 0 2 16,0 0-6-16,0-5 17 0,2 3-16 0,-2 0 0 15,2 0 3-15,-3 2-6 0,2-3 6 0,2 1 0 0,-6 0-8 16,1 0 5-16,-1 0-5 0,-3-2 0 0,1 1 12 16,-1 2-16-1,-3-2 14-15,0 0-1 0,1 2-1 0,-2-2 11 0,-1 0-12 16,1 2-9-16,-1-1 9 0,-4 1-11 0,0-1 12 0,0 0-5 0,-4-1 3 15,2 1 5-15,-1 1-5 0,-3-1-9 0,-1 2 13 16,1 0-7-16,10-2 10 0,-11 2-9 0,0 0-2 16,0 0 1-16,0 0-1 0,0 0-2 0,0 0 2 15,0 0-5-15,0 0 5 16,0 0 6-16,0-1-10 0,-1 0 4 0,-1 1-10 16,1 0-14-16,0 0-5 0,0 0-18 0,-1 0 8 15,1 0-33-15,-35 1-47 0,28 2-9 0,0-2-18 16,-3-1-51-16</inkml:trace>
  <inkml:trace contextRef="#ctx0" brushRef="#br0" timeOffset="25533.34">13083 9340 59 0,'5'-4'55'0,"0"1"-2"0,-1-3-19 0,1 3 14 0,2-1-7 0,-2-1-19 0,6 1 19 0,-1 1-24 16,-1 0-17-16,5 0 16 0,-4 0-22 0,-1-1 25 15,5 1 2-15,-3 0-8 0,4 0 16 0,0 1-16 16,-4 0-2-16,4-1 19 0,-3 1-10 0,0 0 15 16,1 0-3-16,1 0-12 0,1 2 4 0,0-1-10 0,2 1-18 15,-1 0 23-15,0 0-19 0,1 0 21 0,-1 1-21 16,3 1 17-16,3-1 1 0,0 0 1 0,7 0-12 15,-4-1 15-15,2 1-9 0,2-1 12 0,0 1-5 0,8-1-6 16,-1 0 9-16,2-1-9 0,-3 1-3 0,-2-1-1 16,2 1-12-16,-2 0 9 0,4 1 1 0,0 0 2 15,-2 0 5-15,4-1-5 0,-2-1-10 0,3 0 10 16,3-1-10-16,-8 0 9 0,2 2 1 0,-8-1-7 16,0 1 7-16,-3 0-9 0,-2 0 0 0,-3 1 4 15,2-1-5-15,-2 1 4 0,0-1 5 0,-4 0-10 16,-5 0 10-16,4 0-11 0,0-1-3 0,2-1 13 0,-3 0-14 15,-2 1 14-15,-1 0 1 0,3 0-3 0,-1 1 15 16,-3-3-14-16,-3 1 5 0,-3 0-4 0,1 1-4 16,0 1 4-16,-3-1 13 0,-3 1-16 0,0 0 7 0,0 0-12 15,0 0-10-15,0 0 21 0,0 0-5 0,0 0 12 16,0 0-8-16,0 0-7 0,0 0 9 0,0 0-7 16,-1 0-6-16,0 0 15 0,1 0-17 0,-1 0 20 15,-1 0 4-15,0 0-20 0,1 0 11 0,0 0-15 16,0 0-5-16,-1 0 16 0,-1 0-13 0,1 0 15 15,0 0 0-15,1 0-6 0,1 0 4 0,-2 0-8 0,0 0-6 16,1 0-110-16,-17-3-71 0</inkml:trace>
  <inkml:trace contextRef="#ctx0" brushRef="#br0" timeOffset="30179.1">16060 9143 204 0,'-7'-3'-129'0,"0"-2"55"16,0 0 74-16,0 0 0 0,2 4 0 0,-3 1 0 15,2 0 0-15,0 0 0 0,0-1 0 0,0 0 0 16,1 2 0-16,2-2 0 0,1-1 0 0,-2 1 0 0,2-3 10 16,1 1-5-16,0 0 11 0,1 3 27 0,0 0-13 15,-3-13 19-15,3 8-6 0,0 2-18 0,0 3 7 16,0 0-12 0,0 0-11-16,0-1 8 0,1 0-4 0,1 1 7 0,-2-1-8 0,1 0-1 0,0 0-1 0,0 0 0 31,0 0-3-31,0 1 6 0,2-1-4 0,-2 0 7 0,1 0 15 0,0 0-20 15,31-7 10-15,-33 8-15 0,0 0-2 0,1 0 8 0,1 0-7 0,15-5 9 16,-13 6-3 0,2-2-4-16,1 4 0 0,-2-2 0 0,5-1 7 0,-4 4-2 15,0-4-1-15,3 0-1 0,1 3-5 0,2-2 11 16,4 1-1-16,-3 0 2 0,1-2-22 0,1 2 21 0,-1-2-12 0,6 0 17 16,-3 0 1-16,2-1-4 15,4 3 8-15,2-3-10 0,6 1-19 0,1 2 24 16,0-3-18-16,0 2 23 0,-3-2-10 0,2 1-10 15,1 1 9-15,2-1-12 0,1 2-8 0,2 0 11 16,0 1-14-16,7 0 16 0,0-2 2 0,1 0-5 16,1 2 6-16,-3-1-10 0,-3 1-11 0,2 1 17 15,2-1-7-15,2 0 10 0,3-2-10 0,8-1 9 16,-3 0 2-16,2 0 0 0,-1 0-7 0,-4-1 17 0,0 1-11 16,4 0 14-16,2 0-7 0,4 0-5 0,-2-1 8 15,-3-4-10-15,-4 3-15 0,-4 0 23 0,1 1-16 16,3 0 21-16,2-1-8 0,6 0-11 0,-1-2 8 15,1 0-11-15,-2 0-5 0,-4 0 10 0,4 2 0 0,-2 0 4 16,4 0 2-16,2 1-4 0,-5-3-1 0,1 0 0 16,-4 2-3-16,4 0 2 0,-4 2-7 0,3 1 7 15,4-2 6-15,-3 0-11 0,0-2 9 0,-2 3-12 16,-6 0-7-16,0 1 14 0,-1 1-6 0,4-2 9 16,-1 0-3-16,4-1-1 0,-3-1 1 0,-7 2-2 0,1-2-6 15,-6 2 10-15,-3 0-7 0,1 0 11 0,0 0-3 16,3 1-8-16,-5-1 9 0,-1 0-10 0,1-2-2 15,-4 0 6-15,4 1-8 0,-4 0 8 0,-4 0 0 16,-1 0-2-16,-2 1 12 0,-2-1-11 0,-3 0 0 0,-2 0-1 16,0 0-8-16,-1 2 7 0,2-1 8 0,1 0-13 15,-1-3 13-15,-7 1-15 0,-2 0 7 0,-1-2 3 16,-2 2-10-16,1 2 7 0,-1-2 3 0,-1 1-4 16,-4-1 13-16,0-1-12 0,1 1 13 15,-1 1-13-15,1-2-2 0,-4 3 0 0,0 0 9 0,0 0-15 16,0 0 7-16,0 0-12 0,0 0-1 0,-1 0 3 15,-1 0-13-15,1-1 10 0,-19-7-7 0,12 7-9 0,-6-1 1 16,3 3-9-16,-2 1-28 0,-3-2-10 0,5 4-21 16,-7-4 10-16,-2 0-6 0,1 3 10 0,-8-3-30 15</inkml:trace>
  <inkml:trace contextRef="#ctx0" brushRef="#br0" timeOffset="31259.43">16319 9327 2 0,'0'1'18'0,"-2"-3"8"0,0 0 5 15,-5-2-3-15,7 4-9 0,0 0 14 0,0 0-18 0,0 0 17 0,0-1 2 0,3-11-8 16,3 10 12-16,0 0-15 0,1 2-8 0,-6-2 14 15,2 0-3-15,-1 1 9 0,0-1 5 0,-1 0-25 16,1 1 10-16,1 0-17 0,0 1-8 0,-1 0 10 16,4 0-13-16,-3 0 13 0,3 0-5 0,-2 0-2 15,1 1 13-15,1 0-12 0,1-1-7 0,0 0 12 0,2 1-11 16,2 0 14-16,-1-1 0 0,2 0-7 0,1 1 9 16,2-1-9-16,2 1 4 0,0 1 7 0,1-1-11 15,3 0 11-15,3-1 11 0,1 1-4 0,1 0 4 16,-1-1-9-16,6 0-12 0,0 0 11 0,4-1-7 15,4 1 7-15,-2-1-5 0,2-1-1 0,-2 0 7 16,2 0-7-16,5 2-3 0,1-1 4 0,2-1-11 0,7-1 10 16,2-2 5-16,3 1-3 0,2 0 12 0,-3 1-12 15,-1 0-9-15,4 2 9 0,-2-3-13 0,2 1 11 16,0 0-7-16,-4 0 1 0,-2 2 5 0,-3 0-5 16,-3 1-5-16,-2-2 3 15,2 1-6-15,5-2 6 0,2 0 7 0,4 0-3 0,-3 2 9 0,-5-1-9 16,-5 1-5-16,4-1 14 15,0 1-11-15,3-1 12 0,3 0-10 0,-2-1 6 0,-1-1 6 0,-4 2-2 0,-1 1 1 16,4 1-14-16,0 0-4 0,4-1-1 0,1-1 14 0,1-1-10 16,-2 2 8-16,-4 1-11 0,0 1-6 0,-4 2 12 15,-2-2-6-15,-3 0 8 0,-3-1-8 0,2-1 5 16,-2 1 0-16,-3 0 0 0,1 0-12 0,-5 0 12 16,-3-1-13-16,-3 2 12 0,2 0-4 0,3 0 1 15,-3 0 11-15,0-1-9 0,1 0-8 0,-4-2 8 16,4 1-3-16,2 1 5 0,-1-2-5 0,1 2 0 15,-5-1 0-15,0-1-1 0,-5 2-7 0,4 0 13 0,-4 0-11 32,0 0 11-32,-1 1-4 0,2 0-1 0,0-1 5 15,-3 0-7-15,-2 0-11 0,-3 0 16 0,2-1-5 0,-6 0 9 16,4 0-6-16,1 1 7 0,-3-1-1 0,2 0 1 16,-2 0-16-16,-2-2 18 0,-1 2-13 0,-1 0 16 15,-1-1-1-15,-1 0-7 0,0 0 12 0,-3 1-13 16,0-2-9-16,-1 2 11 0,0-1-6 0,-1-1 9 15,1 3 1-15,-3-2-7 0,-1 2 2 0,0 0-5 16,0 0-6-16,0 0 11 0,0 0-6 0,0 0 8 16,0 0 0-16,1 0-7 0,0 0 6 0,-1 0-7 0,1 0-8 15,0 0 15-15,-1 0-8 0,2-1 10 0,-2 1-5 16,1 0-5-16,-1 0 4 0,0 0-5 0,1 0-5 16,-1 0 10-16,1 0-13 0,-1 0 13 0,0 0 0 0,0 0-3 15,0 0 8-15,0 0-10 0,0 1-16 0,0 0 23 16,7 18-20-16,-11-14 16 0,1 0-72 0,-2 1-130 15,0 1-100-15</inkml:trace>
  <inkml:trace contextRef="#ctx0" brushRef="#br0" timeOffset="41982.7">18561 8165 325 0,'0'0'176'0,"0"-1"-65"0,-1-9-95 0,3 4 3 0,0-1-20 0,1 3-3 16,2 0 5-16,-1 1-5 16,-1-1-11-16,2 3 20 0,0-4-14 0,0 1 18 0,1 0-7 15,-3 0 1-15,0 0 7 0,1-1-4 0,-1 0 13 0,0 0 28 16,-1 2-8-16,-1-1 13 0,1 1-11 0,-2 0-9 15,0 3-1-15,0 0-4 0,0 0-10 16,0-1-6-16,0 0-6 0,0 0 1 0,-1 0-3 16,0 0-3-16,0 0 7 0,0 0-7 0,0 0-9 0,1 0 15 0,-3 0-15 15,1 0 16-15,-30-12-4 0,24 13-1 16,-2 0 2-16,0-2-4 0,0 0-6 0,-2 0 13 16,1 0-7-16,-4 1 8 0,-1 1-2 0,1-1-5 0,-3 0 7 15,2 0-10-15,1 1-12 0,-1 1 20 16,-2 0-7-16,-1 2 11 0,2-1-8 0,-6 1-3 15,6 1 2-15,-1-3-2 0,-3 1 3 0,3 1-1 0,0-1-4 16,-1 2 2-16,1 0 1 0,-2 2 0 16,0-1 5-16,0-1-4 0,-1 3-9 0,2-2 14 0,0 1-9 0,2-1 11 15,4 1-7-15,-3 1-1 0,4 4 0 0,-3 4-2 16,-6-2-8-16,4-2 17 0,2 0-11 16,1 3 10-16,-3 0-10 0,1 2 6 0,-4 3 6 15,4-4-4-15,3 1-14 0,1 1 21 0,0-2-18 0,3 0 19 0,1 3-11 0,-1-3 4 16,1 1 12-16,1 1-11 0,1 0-16 15,2 2 23-15,-2 0-16 0,2 0 20 0,0-1-8 0,2 0 0 0,-2 1 3 16,1 0-5-16,0-1-17 16,-1 1 19-16,2 0-10 0,0 0 13 0,0 3-8 15,1-2 1-15,0 1 3 0,0 0-4 16,1 0-11-16,0-1 12 0,0 0-8 0,1 3 9 16,1-2-3-16,0 3 2 0,0 0 2 0,1-1-2 15,2 2-12-15,-3-1 10 0,4-3-4 0,-3 1 6 16,2-3 2-16,0 3-4 0,0-2 7 0,2 1-9 15,1 0-12-15,1 2 18 0,-1-1-13 0,2-2 16 0,-1 1 1 16,1-2-13-16,2 0 9 0,-2-1-12 0,4-1-4 16,2-1 14-16,2-1-16 0,0 1 16 0,-2 0-3 15,7-2-2-15,-2 0 10 0,7-1-12 0,0 0-10 0,2-2 15 16,2 1-8-16,-5-1 11 0,1-1 0 16,1-1-6-16,-5-1 3 0,1-2-4 0,-1 1-4 0,1-2 6 15,0-2-7-15,1-2 7 0,-3-1 3 0,4-1-1 16,-3 0 5-16,0 0-7 0,0-5-4 0,4 3 11 15,-3-3-9-15,3 1 10 0,1 1 4 0,-4-4-13 16,1 0 13-16,-3-2-16 0,1 0 3 0,-2-1 8 16,-1-1-7-16,-2-2 9 0,1-2-2 0,2-2-1 15,-6-1 4-15,9 0-3 0,-7-2 11 0,1-2-7 0,2-3 5 16,-9-1-4-16,5-1 17 0,-3-2-11 0,-1-3 11 16,-3 1-11-16,-2-2 3 0,0 3 6 0,-3-2-10 15,-2-1 8-15,-1 1-9 0,-1-1-9 0,-1 0 2 0,-2 0-6 16,-3-1 2-16,1 1 0 0,-4-2-4 15,-2 4 2-15,-1 1 3 0,-2-3-12 0,1 3 6 16,0 0-9-16,-1 2-1 0,-2 1 9 0,-2-1-4 0,1 2 6 16,-2-1-1-16,-1 3-1 0,2-1 3 0,-4 1-3 15,1 2-8-15,3 2 3 0,-4 0-10 0,2 6 9 16,-3-2 2-16,-2 6-10 0,-1 1-4 0,-3 1-8 16,-4 7-44-16,-2 0-29 0,1 5-26 0,-4 3 1 15,-3 0-58-15,-5 2-53 0</inkml:trace>
  <inkml:trace contextRef="#ctx0" brushRef="#br0" timeOffset="46822.28">15615 11946 104 0,'0'0'21'0,"0"0"-69"15,0 0-28-15,0 0 76 16,0 0 0-16,0 0 9 0,1 0 3 0,0-1 2 0,0 0 14 0,0 0 1 0,0 0 4 16,0 0-2-1,1 0 1-15,-1 0 11 0,-1 0-8 0,2 0 9 0,-1 0-16 0,0 0-4 0,0 0 2 16,0 0-5-16,1 0-18 0,-1 0 5 16,-1 0-10-16,1 0 8 0,0 0 5 0,0 0-9 0,0 0 7 0,2 0-8 15,-2 0 6-15,1 0 16 0,0 0-4 16,1 0 9-16,-2 0 13 0,1 0-1 15,0 0 10-15,1 0-10 0,-2 0-9 0,1 0 6 0,0 0-5 0,1 0 8 16,-2 0-6-16,1 0 0 0,0 0-5 0,29-16 4 16,-25 17-17-16,-1-1 13 15,8 0-12-15,-6 1 14 0,-1 0 3 0,5 0-19 0,-3 0 15 0,4 0-19 16,4 0-6-16,1 1 11 0,-1 0-4 0,6 1 7 16,2-1-10-16,0 0-5 0,1 0-2 0,-1 1 2 0,0 0-5 15,-3-1 11-15,2 1-12 0,0-1 12 16,1 2-10-16,-2-1 5 0,7 1 5 15,-3 0-3-15,0-2-8 0,2 0 13 0,-2-1-4 16,7 1 10-16,5-1-9 0,6 0-3 0,-3 0-2 0,0-1 0 0,-6 0-8 0,1 0 16 16,0-1-11-16,1 1 14 0,5 0-6 15,-2-2-7-15,6 1 7 0,-3-1-8 16,3-1-4-16,-1 1 10 0,0-1-12 0,-3 1 12 16,-2 0-5-16,0 1-1 0,-2 0 6 0,3 1-7 15,5 0-1-15,0-1 2 0,3 0-1 0,1 0 1 0,-6 1-2 0,-6 1 2 0,1 0 3 16,-4 0-2-16,5 0-2 0,-2 1 2 15,-1-1-8-15,0 0 6 16,-3-1 1-16,6 1-1 0,1 0 10 0,-4 0-10 0,0 0-4 16,-4 0 5-16,-4 0-6 0,3 1 7 0,-3 0-1 0,0 0 1 15,8 0 2-15,-3 0-1 0,7-1-5 16,4 0 2-16,0-1-5 0,-2 0 5 0,1 0 5 0,-4 1-5 16,-2 0 11-16,2 0-11 0,-6 0-7 0,8 0 10 0,-3 0-9 0,2 0 12 15,2 0 5 1,-2-1-13-16,-1-1 8 0,-2 1-11 0,0-1-1 0,1 0 10 15,-2 2-7-15,1-2 9 0,2 1 3 0,1 0-7 0,-1-2 8 16,2-1-9-16,0 1-6 0,2-1 11 0,-3 3-14 0,-2-1 14 0,1 2-8 0,0 1 5 16,-1-1 5-1,1 1-5-15,-3-1-11 0,1 0 12 0,-2 0-10 0,4 0 11 0,-2-1-2 0,-1 1-2 32,-2 0 5-32,-2 0-7 0,2 1-8 0,3-1 14 15,-1 1-5-15,3 0 9 0,1-1-8 0,5 0 3 16,2-1 0-16,-2-1 0 0,2 0-13 0,-5 2 17 15,3 1-17-15,-3 1 17 0,3 0-3 0,-1-1-4 0,0-1 10 16,1 0-11-16,-1 0-7 0,-7-1 14 0,2 1-4 16,-2 1 8-16,-5 0-14 0,3 2 4 0,0-2 0 15,-2 1 1-15,4 0-13 0,-2-2 20 0,1 0-14 16,2 0 16-16,-1 0-11 0,4 0 2 0,-6 0 59 16,-1 0-43-16,0 0-41 0,-1 1 28 0,6-1-71 0,1 0 75 15,0 0-9-15,2-1 0 0,-2 0 10 0,1-2-9 16,1 2-5-16,0 0 10 0,-3-1-5 0,-1 2 8 15,2 0-6-15,-2-1-3 0,2 0-1 0,1-1 0 16,-2-2 1-16,2 0 7 0,2-1-6 0,-3 1 4 16,1-1 3-16,-5 1-8 0,0 1 12 0,4 1-12 0,-3 0 8 15,3 0 6-15,-1-2-5 0,1-1 6 0,0 1-9 16,0-2-5-16,0 1 4 0,-5 1-3 0,2-2 0 16,-3 7-1-16,-2-5 1 0,1 3 1 15,-1 1 6-15,4-3-13 0,-3 3 4 0,1-2-6 0,0-1 11 0,3 1-3 16,-2-1-6-16,1 0 2 0,-2 1 5 0,-4 3-4 15,4 1 9-15,-3 0-11 0,1 2-7 0,0-2 17 16,-3-1-15-16,-3 1 16 0,0-2-8 0,-2-2-1 16,1 3 7-16,0-1-6 0,0 0-8 0,-1 0 14 15,-5 0-6-15,0 0 10 0,-2 0-7 0,-1 1-4 16,-2-1 4-16,-4 0-3 0,2-2-5 0,-4 0 10 0,-1 1-11 16,0 0 11-16,-1-2-8 0,-3-1 5 0,2 1 3 15,-5-2 0-15,1 2-3 0,0-1 1 0,0 1-4 16,-1-3 2-16,-1 4-1 0,0-1 0 0,0 3 6 15,0 0-3-15,0-1-5 0,0 0 2 0,0 0-4 0,0 0 3 16,0 0-6-16,0 0-9 0,0 0-2 0,0 0 0 16,-1 0-3-16,-1 0-4 0,1 0-15 0,0 0 8 15,-22-14-11-15,18 18-17 0,-3 0-11 0,-3-2-10 16,1 1-67-16,-2 0-41 0,-3 0-44 0</inkml:trace>
  <inkml:trace contextRef="#ctx0" brushRef="#br0" timeOffset="48233.77">16101 12316 279 0,'-9'-6'58'0,"0"-1"-27"0,2 3-24 0,-1-1-6 15,-3 1 6-15,3 3 3 0,-1-1-15 0,1 0 12 16,2 0-5-16,-1 0-2 0,1 1 10 0,1-1-10 16,0 0-19-16,1-1 36 0,1 0-7 0,1 0 25 15,-2 0 31-15,3-1-30 0,-1 1 11 0,2-1-20 16,-1 1-15-16,1 3 13 0,0 0-19 0,0 0 19 0,0-1-10 16,0 0-8-16,0 0 15 0,0 0-15 0,0 0-6 15,0 0 5-15,1 0-9 0,0 0 9 0,0 0 8 0,0-1-5 16,24-20 17-16,-19 22-12 0,2-1 14 15,0-2 3-15,0 0-15 0,1-1 12 0,1 3-14 0,2 1-6 16,3 1 4-16,-1 1-5 0,-1-2 8 0,3 0-9 16,-3 0 2-16,6 2-3 0,0 0 14 0,0 1-19 15,3 0 13-15,-3-3-15 0,6 1-1 0,5 1 13 16,0-2-5-16,4 0 10 0,-4 1-6 0,-2-1-8 16,-1 2 5-16,4 3-5 0,1-2-1 0,1 0 5 15,-1 1-9-15,2-1 8 0,0 1 0 0,6-3 2 16,5-1 3-16,-2 1-4 0,0-1-14 0,-1 1 17 15,0 1-9-15,0 1 12 0,5 1-2 0,-1-1-4 0,6-1 2 16,2 0-6-16,1-2-15 0,2 2 22 16,-5 1-13-16,-4 1 17 0,-1 1-8 0,0 0-1 0,-1-2 7 15,4 1-7-15,0-3-11 0,1 2 15 0,0-2-13 0,-4 0 14 16,-2 2-1-16,1 0-3 0,2-1 16 0,0 0-14 16,6-1-6-16,5-2 15 0,0-1-15 0,5 1 16 15,-6-1-1-15,-1 1-7 0,0-1 7 16,5 0-9-16,3-1-6 0,5-1 8 0,0 2-5 0,-8-1 7 15,-2 2 0-15,2 0-4 0,-4 0 0 0,8 0-3 16,-6 0-8-16,-3 0 5 0,-5 1 0 0,-7 0 2 16,1 1-3-16,-2 1 3 0,-2 0-1 0,2-1 2 0,-2-2-11 15,3 0 12-15,-3 0-8 0,-2 0 9 0,-2-1 1 0,0 1-5 16,-2 0 8-16,3 0-9 16,-1 0-7-16,3-2 13 0,3-1-13 0,6-1 14 15,5 1-10-15,0-1 5 0,-2 1 6 0,-2 3-3 16,-5-1-6-16,6 1 3 0,-1-3-8 0,0-2 8 0,2 1 7 15,-5-2-9-15,0 5 15 0,-5 0-13 0,-1 1 10 0,-2 1-13 16,-2 0-4-16,-2-1-3 0,0-1 3 0,3-2 5 16,0-1 6-16,0-1-2 0,1 1 2 0,-2 1-6 15,1 0-5-15,-5 2 3 16,2-3 6-16,2 2 2 0,3 0 5 0,-4-2-6 0,4 2-4 16,3-1 9-16,-2-3-5 0,4 4 7 0,0-2-1 0,-4-2-8 0,0 4 6 15,-2 0-8-15,0 3-9 0,3-1 15 0,-1-1-13 16,5-4 15-16,-2-1-5 0,3 0-4 0,-2 2 6 15,-2 3-6-15,-4-1 1 0,1 4 0 0,-2-2 1 0,-1-2 0 16,3 2 9-16,-2-4-9 0,5 1 4 0,-2 3-6 16,-1-2 3-16,-1 2-1 15,-5-2-2-15,0 1 1 0,0-1 5 0,-4 0 3 16,4 2 2-16,-2-1-2 0,-1-1-13 0,6 1 10 16,-2 0-4-16,4-2 6 0,-1 3-8 0,-1 0 1 0,1 0 3 0,-6 0-1 0,0 0-8 15,-1 1 9-15,-5-2-5 0,4 1 6 0,-1 1-2 16,-2-4-3-16,1 4 6 0,-7-2-6 15,-3 1 0-15,1 0 3 0,-2 0-4 0,2 1 5 16,-2-2 6-16,-3 1-6 0,-1-1 3 16,-2 1-4-16,0 0 3 0,-1 1-4 0,-3 0-2 0,0-1 0 15,-3 1 0-15,1-2-1 0,0 0 6 0,-4 0-5 0,1 1 8 16,1 1-11-16,-4 0-3 0,0 0-1 0,0 0 5 0,0 0-18 16,0 0-5-16,0 0-7 0,0 0-31 0,-1 0-17 15,-16 2-42-15,7 0 9 0,-1 0-116 0</inkml:trace>
  <inkml:trace contextRef="#ctx0" brushRef="#br0" timeOffset="60050.27">6392 12856 351 0,'0'-5'53'0,"0"-2"53"0,-1 0 8 16,-3 0-56-16,2 3-32 0,1 0-16 0,1 4 11 0,0 0-16 15,0 0 0-15,0 0-5 16,0 0-7-16,0 0 3 0,0 0 5 0,0 0-1 0,0 0 4 0,0 0-8 15,0 0-10-15,0 0 22 0,0 0-7 0,0 0 15 16,0 0 9-16,0 0 5 16,0 0 6-16,0 0-3 0,0 0-1 0,0 0-3 15,0 0-8-15,0 0 4 0,0 0-13 0,0 0-3 16,0 0 3-16,0 0-4 0,0 0-9 0,0 1 7 0,0 0-9 0,2 16 9 0,0-11 4 16,1 1-7-16,-1 0 6 15,2 2-9-15,-1 0-1 0,0 0 6 0,2 2-4 0,-2 1 4 16,3-3-4-16,-3 4 3 0,2 0 4 0,-1 0-4 0,1 4-10 0,-1-2 15 15,2 1-12-15,0 2 13 16,-1 2-9-16,0 1-2 0,0 2 4 0,-4 1-4 0,0-2-3 0,2 1 7 16,1 0-7-16,2 2 8 0,0 0 5 0,1 2-10 15,-2 1 9-15,-2 2-12 0,3 1-6 0,-6 0 14 16,3 1-3-16,-3 2 7 0,0 3-8 0,3 1-1 16,0-1 0-16,2 3-1 0,-2-3-5 0,-3 3 11 15,-3-1-11-15,5 1 11 0,-2 0-1 0,3-4-3 0,3 3 7 16,-6 0-8-16,2 0-2 0,3 4 8 0,-3-2-6 15,6 3 7-15,-1-2-5 0,-5 2-1 0,5-1 8 16,-5-1-7-16,3 1-5 0,-2-3 7 0,-2 2-12 16,4-3 13-16,-2 1 6 0,3 0-10 0,-4 1 8 15,-2 0-10-15,4-1-8 0,-2 3 14 0,6-4-12 0,0 2 14 16,-3-1 5-16,1 2-7 0,0 0 11 0,-1 0-13 16,1 3 0-16,-1 1 2 0,-2 0-4 0,-1-2 3 15,1 0 4-15,0-2-7 0,-1 1 6 0,1 1-8 16,-1 2 2-16,0-3 3 15,2-1-10-15,-3-4 7 0,1 0 2 0,-1-2 1 0,0-1 7 0,0 0-9 16,-1-1-4-16,0-1 7 0,0 1-5 0,0 1 5 16,0 1-3-16,2 2-1 0,-1-5 8 0,-1 0-8 15,0-1-4-15,1-1 9 0,-1-2-8 0,0-1 9 16,1-2 0-16,2-1-4 0,0-6 8 0,-1 5-10 0,1-6-5 0,0-2 14 16,-3 5-9-16,2-5 14 0,0 5 0 0,-1-3-11 15,2-4 7-15,-2-3-10 0,-1-1-8 0,0 1 18 16,1-3-13-16,-1-2 15 0,0 0-8 0,-1-2-4 15,0-2 7-15,1-2-8 0,0 0-13 0,0 0 11 32,0 0-16-32,0 0 10 0,-8-10-40 0,2-1-78 0,1-2-51 15,1-6-14-15,2-4-193 0</inkml:trace>
  <inkml:trace contextRef="#ctx0" brushRef="#br0" timeOffset="62014.23">6295 12891 365 0,'-5'-10'55'0,"3"4"27"0,-2-3 52 0,0 3-93 15,1-1 45-15,3 3-18 0,0 0-4 0,0 0-6 0,0 0-44 16,0 4 21-16,1-1-24 0,2-2 24 0,2 2-21 16,1-2-9-16,-1 1 4 0,2 0-7 15,2 1-4-15,1 0 6 0,1 0-9 0,-1 0 8 16,1 0 0-16,1 0-2 0,0 0 4 0,1 0-6 16,2 1-12-16,1 0 20 0,3 0-8 0,-1 0 10 0,2 0-15 0,0 2 8 15,4-1 2-15,-2-1 1 0,6 1-7 0,5-1 4 16,-1-2-3-16,4 2 4 0,-1-2 0 0,0 2-2 15,-1-2 6-15,2 1-7 0,6 1 2 0,2-1-2 16,-2-2-6-16,8 1 4 0,-5-1 13 0,5-1-11 16,3-1 11-16,-1-1-12 0,2 1-2 0,7-2 11 0,2 0-8 15,5 0 12-15,3-2 1 0,-2 1-10 0,5 3 12 16,0-1-14-16,-1 2-3 0,3-1 8 0,-1-2-15 16,-2-1 15-16,4 2-1 0,-2 1-5 0,4 0 7 15,7-1-8-15,1-1-2 0,1-1 12 0,0 3-9 0,2-1 10 16,0 1-6-16,1 1 1 0,1-2 0 0,-4 1-2 15,5-1-2-15,4-2 0 0,-2 1 5 0,3-1-4 16,-3 4 0-16,2-1 3 0,-1 0-3 16,-2-1 3-16,0 1-12 0,5-1 11 0,0 0-9 0,4 1 11 15,-2-1 0-15,1 1-2 0,1-1 7 0,2-2-8 16,-4-1-9-16,1 1 12 0,2-1-9 16,1 5 12-16,4 0 7 0,-3-2-16 0,1 1 11 0,-2-3-15 0,-5 0-3 15,-1 0 18-15,5 2-18 0,-1 1 17 16,4 0-6-16,3 0-5 0,-7-1 12 0,0 1-14 15,-2-2 2-15,0 2 7 0,-5-3-9 0,4 0 9 16,0 1 2-16,-1-1-8 0,1 1 8 0,2 1-10 0,-4-1 0 0,1 1 4 16,-1 0-2-16,-6 0 3 15,5 1 3-15,1-2-6 0,-4 1 1 0,-1 0-3 0,-6 1-4 0,2-2 10 16,1 1-3-16,-7 1 6 0,2 0 0 0,-6 1-1 16,-1 0 4-16,4-1-4 0,-4 1-2 0,-2 1 1 15,-4 0-4-15,-6 1 5 16,0 0-2-16,0 0 0 0,-2-2 4 0,-1 2-4 0,-2-1-11 0,-8 2 13 0,1 1-11 15,-3-1 12-15,2-2 2 0,1 0-7 16,1-1 6-16,-5 2-8 0,-4 1 1 0,-6 1-2 16,-2 0 5-16,0 1-5 0,0-1 2 0,-3 0 1 15,0 1-2-15,-8-2 3 0,4 3 1 0,0-1-4 0,0 1-6 0,-1 1 2 16,-6-1-1-16,-3 1 4 0,-1 2 8 0,0 0-6 16,-2 1-3-16,-1 1 2 15,-1-1-4-15,-2 1 5 0,1 1 4 0,-3 0-9 0,3 3 7 0,0 0-6 16,0 0 7-16,1 2-8 0,-5 0 1 0,0 0-2 15,-4 1 11-15,4 1-11 0,1 2 5 0,2-1-10 0,-6 1 3 16,3 1 7-16,-4 0-13 0,3 3 12 0,5-1-2 16,-3 5 0-1,-1 0 7-15,0 3-7 0,-3 0-1 0,0 0 2 0,-1 3-2 0,0 1 3 0,1 2 4 0,-1 3-8 32,-3-1 6-32,2 1-8 0,-1 2-4 0,0 0 13 0,1 3-11 0,-2-2 12 0,1 2-2 0,-1 2-6 15,0-1 11-15,1 5-11 0,-1-1-1 0,2 1 11 16,-3 0-11-1,2-1 11-15,-2 0-8 0,2 3 3 16,-2 0 4-16,2 4-2 0,-3 1-9 0,2-2 10 0,-1 0-3 0,0-2 6 0,2 2-8 0,-3 0 3 16,2 4-7-16,0 0 6 15,-2 0-10-15,0-1 11 0,2-2-1 0,-2 2 3 0,0-3 5 0,1 2-9 16,-2 0 4-16,1-2-7 0,0 3-3 0,-1-5 11 0,1 1-9 16,-1-1 10-16,0 1-5 0,1-1 0 15,-1 0 4 1,-1-2-4-16,0-2-9 0,1 45 3 15,-2-90 26-15,4 85-30 0,-2-43 10 0,-1 2 5 0,1-3-7 16,1 1 1-16,-2-4 4 0,0 1-2 0,0-2 3 16,0 0-6-16,-1-2 2 0,0-2-4 0,0-4 4 15,1-1-7-15,0 0 7 0,-3-2-4 0,3 4 4 16,-2-4 4-16,-1 0-1 0,2 0 3 0,-2-6-6 16,1-2-9-16,0 0 13 0,-1 0-5 0,0-2 7 15,0 0-6-15,-3-1-1 0,0-1 7 0,2-3-7 16,-2 0-14-16,2-4 24 0,-2 0-18 0,0 0 21 15,0-1-4-15,0-1-6 0,-4-2 11 0,2 0-12 16,-2 0 3-16,-1-2 0 0,1 1-7 0,-4 0 5 0,0-3 7 16,-1 2-4-16,-4-3 9 0,0 0-12 0,-3 0-10 15,-2-1 15-15,3-1-7 0,-3 1 9 0,-1-2-12 0,0-1 5 16,-2 2-2-16,-1-1 1 0,-2 0-15 0,0 1 18 16,-3 0-12-16,-8-2 14 0,0 1-6 0,-8-2-5 15,2 2 6-15,-5 1-6 0,0-1-1 0,-2 0 4 16,-1-1 3-16,-2 2 0 0,-7-1 4 0,-3 2-13 15,-3 0 0-15,-2 0-4 0,4-1 3 0,-1 1 2 16,-5 0-11-16,-3 1 8 0,-3 1-2 0,-2-1 0 16,0 1 7-16,-3 0-5 0,-3-1 16 0,-1 0-15 0,2 0 4 15,1 0-10-15,2 0 7 0,-2 0 6 0,-5-1 3 16,-1 0-1-16,1 1-13 0,-2-3 15 0,2 3-7 16,-2 0 10-16,-1-1-5 0,5 0-2 0,-2 0 9 0,0 0-6 15,-4 0 2-15,0-1 0 0,1 1-11 0,-5-2 15 16,1 2 75-16,-1 0-115 0,1 0 57 0,2-1-79 15,3 0 50-15,-5 2 11 0,0-1-2 0,3 0 7 16,-8 0-4-16,4-1-5 0,4 1-4 0,3 0 1 16,4-1-9-16,-2 2 12 0,2-1-7 0,-2 0 9 15,2 0-1-15,0 0-2 0,-1 1 6 0,0 0-6 16,0 0-6-16,5-1 9 0,0 0-5 0,1 1 7 0,3-1-2 16,-4 1-4-16,5 0 4 0,5-1-4 0,-6 1 14 15,4-1-14-15,-2 0 1 0,3-1-2 0,6-2 12 0,3 2-11 16,2-1 9-16,-2 2-12 0,1-1 3 0,-3 0 2 15,2-1-3-15,2-1 3 0,-1 2 1 0,3 0-2 16,-2 0 2-16,0 0-4 0,2 1-8 0,1-2 15 16,7-2-6-16,1 2 8 0,-1-1-7 0,0 2 3 15,-3 0 3-15,3 0-1 0,0 0-2 16,-2-2-4-16,5 1 2 0,-2 1-1 0,1-1 3 0,-2 1-1 0,-3 2 1 16,-1 0-1-16,2 2-3 0,3-1 4 15,2 0-6-15,2 1 6 0,-1 0-2 0,0 1 2 0,0 0 7 16,0 0-5-16,-1 0 2 0,1 1 1 15,0 0 0-15,5-1 2 0,-3 2 0 0,3-1-4 0,3 0 2 0,-1 3-2 16,0-1 2-16,1-1 4 0,1 0-5 16,4-1 4-16,1-1-9 0,2 1 2 0,2-1 3 15,2 0-2-15,4 0-3 0,-1 0 4 0,4 0-10 0,-1 2 7 16,1-1-4-16,2 0-1 0,-2 0 4 0,0 0-3 16,-1-1-1-16,1 0 1 0,4 0-6 0,3-1 4 15,5-1-11-15,-1 1-7 0,-1 0-7 0,5 1-3 16,-1-2-30-16,-3 3-6 15,3-3-32-15,-1 0 12 0,0 2-50 0,4-3-73 0</inkml:trace>
  <inkml:trace contextRef="#ctx0" brushRef="#br0" timeOffset="65055.77">10518 15035 300 0,'-5'-3'112'0,"5"1"-29"15,0-2-47-15,3 1 3 16,-1 0-25-16,-1 2-10 0,-1 1 5 0,0 0-8 16,0 0-7-16,0 0 13 0,0 0-1 0,0-1 10 0,1 0 8 0,0 0 20 0,0 0 3 0,0 0 4 15,0 0-9-15,13-18-8 16,-9 17-12-16,-5 2 6 15,0 0-15-15,0 0-1 0,0 0-1 0,0 0-2 0,1 0-19 0,-1 0 12 0,0 0-4 0,0 0 7 0,1 0-4 16,0 0-3-16,0 0 3 0,0 0-4 0,0 1-11 16,10 16 18-16,-9-11-11 0,-2 0 13 0,2 1-9 15,-2 2 4 1,3 1 3-16,0 1-1 0,-2 1-6 0,3 0 10 0,-2 5-9 16,-2 2 10-16,2-3 6 0,3 4-6 15,-5-2 8-15,3 3-9 0,0 5 8 0,2-2-9 16,-1 4 1-16,-1 1-3 0,-3-5 8 0,1 0-6 15,-1 1 2-15,1-1-6 0,0 2-11 0,1 1 15 16,1-1-9-16,-1 1 11 0,-2-3-3 0,0-3-4 16,0-1 11-16,0-3-10 0,1 1 1 0,0-2 5 15,0-4-10-15,1 2 8 0,-1-4-7 0,0-2 5 16,-1 2 5-16,-1-5-2 0,1 0-7 0,0-2 21 0,1-3-2 16,-1 0 11-16,-1-5 8 0,1 0-20 0,1 1 8 15,-1-6-12-15,0 2-4 0,0-3 2 0,-1-1-12 16,0-1 9-16,-2-1 2 0,0-3-10 0,-1-3 10 15,0-1-11-15,-1 0-6 0,0-4 16 0,-1 0-13 0,1 0 15 16,1 0-9-16,-1 0 0 0,2 0 1 0,-3 0-3 16,2 0-14-16,-1 0 17 0,-3 0-10 0,5 0 13 15,-5-1-4-15,5 4-3 0,-1-1 5 0,-2 2-6 16,3 4-5-16,1 0 8 0,-1 0 0 0,0 0 3 16,1 3-3-16,-2-1-3 0,1 1 2 0,0 2-1 15,-2-2 2-15,3 3 3 0,2 0-8 0,-4 3 8 16,5 1 7-16,-4 0-4 0,2 1 5 0,-2 1-8 15,3 5-9-15,0 0 11 0,0 0-9 0,0 0 10 0,0 0-9 16,-6-8-3-16,-2 10 4 0,1 1-7 0,1 3-16 16,2 1 26-16,1 3-12 0,1 1 19 0,-3 4 3 15,2-1-17-15,0 1 11 0,-2 1-14 0,0-1 7 16,2 0 4-16,1 1-3 0,-2-3 6 0,2 0-4 16,2-2 0-16,0-1-3 0,0-2 3 0,3-1-2 0,-1 0 1 15,-1-3 5-15,1 1-3 0,-3-2 4 0,1-3 4 16,0 0-2-16,6-3 4 0,0 0-10 0,1 0 8 15,-1-4-11-15,1 1 11 0,-5-6-6 0,6 0-3 16,-3-1 5-16,1-3-6 0,6 2-3 0,-4-2-2 16,3-2 3-16,-4 2-1 0,0-1 11 0,4 0-11 0,-3 1 1 15,9 4-5-15,-4 3-6 0,-3 2 10 16,4 4-9-16,-5 2 10 0,-2 1-1 0,1 3-6 0,-2 3 9 16,-1 3-8-16,2 2 11 0,0 6-15 0,-2 1 2 15,1 2-5-15,0 0 18 0,-2 0-5 0,2 2 4 0,0-1-7 16,-3-3-7-16,2 2 16 0,0-4-11 0,0 0 13 15,-1 0-7-15,-1-3 1 0,1 0 3 0,0-3-5 16,0 1-11-16,1-4 23 0,-1-2-5 0,0-1 11 16,-2-3-10-16,3 1-26 0,-3 1-58 0,2-3 5 15,0 0-211-15</inkml:trace>
  <inkml:trace contextRef="#ctx0" brushRef="#br0" timeOffset="67632.67">14884 15041 289 0,'-2'-10'85'0,"0"1"-14"0,-2 0-6 0,0 3-9 0,2 0-6 0,1 1-2 0,-1 0-19 16,2 1 13-16,0-1-13 0,0 0-4 15,6 1 17-15,-2 0-14 0,0-1-4 0,-3 2 28 16,-1-2-24-16,3 1 27 0,-2 0-23 0,6 2-8 16,-3 0 4-16,-1 1-7 0,2 0-14 0,-1-1-1 0,-3 1-6 15,6 2 3-15,-5 0 0 0,4 1-3 0,-1 1 1 16,-1-1-2-16,-4-2-10 0,0 0 15 16,0 1-8-16,10 12 11 0,-4-7 1 0,-4 0-13 0,-2 2 13 0,1 0-15 15,4 2 10-15,-1 4 0 0,5-2-3 0,-5 2 1 16,-3 1 4-16,0 2-5 15,1 0 6-15,2 5-7 0,-3-1-7 0,1 1 15 16,0 0-10-16,0 3 13 0,-1-2 0 0,1 5-10 16,1 1 9-16,0-3-10 0,0 2-4 0,0-4 8 0,0 2-12 15,-2 0 13-15,2 2 8 0,0-1-8 0,-2 0 8 16,1 1-10-16,1-1 8 0,0-3-11 16,1 2 3-16,-3-3-6 0,-1-4 9 0,0 3-2 15,2 2 5-15,-1-4-5 0,0 2-3 0,-1-4 4 0,0-2-4 16,0-2 4-16,0-1 4 0,0-4-1 0,0-1 7 0,0-2-7 15,0 0-17-15,0-3 24 0,1 0-9 16,-1-3 17-16,0 0-4 0,0 0 6 0,0 0-4 0,0 0 5 16,0-1-11-16,-3-13-1 0,0 7-3 0,1-1 2 0,0-3-2 15,1 0 3-15,-1-3 3 0,1-1-1 0,0-2 7 0,-1-1-15 16,-3-5-1-16,1-4-3 16,0 5 4-16,0-4 2 0,1 4 3 0,-1-3-4 15,1-2-15-15,-3 1 16 0,-1-2-10 0,-1-1 12 0,2 0-7 16,0 2-5-16,0-1 5 0,2 2-6 15,-2 1-12-15,0-1 23 0,0-1-16 0,2 2 19 16,3-1-12-16,-4 2 1 0,3 3 3 0,-3 2-3 16,-1 1-11-16,-2 0 12 0,2-1-2 0,0 5 7 15,6 0-5-15,2 3-4 0,-2 0 3 0,-3 1-2 0,-2 1-3 16,1 3 7-16,0 0-11 0,4 0 10 0,-3 2-7 16,2 0 5-16,1 4 1 0,0 0 0 0,0 0-14 15,0 0 15-15,0 0-9 0,0 0 10 0,0 0-7 0,-1 0-1 16,-16 4 2-16,11 1-1 0,-1 0 10 0,0 3-10 15,3 2 0-15,-4 1-5 0,0 3 6 0,0 0 0 16,0 3 6-16,1 1-5 0,1 0-9 0,0 0 17 16,0-2-6-16,1 1 10 0,1-3-7 0,1 0 0 15,0 0 0-15,2 1-2 0,0-2-11 0,1-6 18 16,0-7-7-16,0 0 13 0,0 0-2 0,0 0 0 16,0 0 3-16,0 0-3 0,6-3 1 0,0 1-9 0,1-4 4 15,1-6-4-15,0 4 5 0,0-9-5 0,1 1-1 16,0 0-1-16,0-3-15 0,1 2 19 0,-3-3-13 15,4-3 16-15,-3 4-2 0,3 0-9 0,0 1 6 0,-2 3-8 16,2 2 2-16,-1 1 1 0,0 4-1 16,-2 3 1-16,2 0-3 0,-4 4-4 0,2 0 4 15,-1 1-4-15,0 1-4 0,-1 0 10 0,-1 3-5 0,4 2 8 16,1 0 3-16,1 5-6 0,-2-3 1 16,3 3-4-16,-3 1-4 0,3 0 12 0,2-1-3 0,-2 2 8 15,2-1-6-15,-2 3-4 0,2-1-3 0,-3-1 0 16,2 0 3-16,-1-1-68 0,0-3-56 0,0 3-6 15,1-2-158-15</inkml:trace>
  <inkml:trace contextRef="#ctx0" brushRef="#br0" timeOffset="69996.73">6926 15227 322 0,'-4'-10'49'0,"2"4"6"15,2-3 30-15,0 6-67 16,-4-5-3-16,6 7 2 0,-2 0-18 0,0-4 13 0,1 4-7 0,2-3-1 15,1 2 13-15,-1-1-12 0,4-1-5 0,0 2 23 16,-3 1 2-16,-1-4 11 0,1-1 18 0,0 0-23 16,-1 0 1-16,5 2-9 0,-4 1-15 0,3 1 8 0,2-1-11 15,-5 2 10-15,1 0-6 16,-2 0 2-16,4 1 2 0,4 0-2 0,-1-1-13 0,2-1 18 16,-2 2-9-16,2 0 14 0,0 1 3 0,5 2-20 15,-1-1 16-15,0 2-18 0,1 0 4 0,1-3 9 16,5 1-9-16,0-2 10 0,-2 0-5 0,3 1-2 0,-1-1 3 15,4 2-4-15,2-2-10 0,-2 0 20 0,3 2-16 16,-4-3 20-16,-2 0-13 0,3-2 0 0,3 0 5 0,-4 0-6 16,0 0-13-16,0 1 11 15,-5 0 2-15,-2 2 3 0,0 0-7 0,-4 0-4 0,1-3-5 0,-5 2 2 16,-3 0-11-16,-2 0 10 0,-1 2-15 0,-2 0 12 16,-1 0-19-16,-2-1-14 0,0 0-6 0,0 0-6 0,0 0-35 15,0 0-27-15,-11 8-46 16,3-5 10-16,-2-1-77 0</inkml:trace>
  <inkml:trace contextRef="#ctx0" brushRef="#br0" timeOffset="70488.39">6915 15409 359 0,'-11'0'102'0,"4"1"-34"0,-4 0 15 0,4 0-24 0,5 0-13 16,2-1 13-16,0 0-9 0,0 0 11 15,0 0-18-15,0 0-22 0,1-11-2 0,6 6-8 0,3-1-18 16,0-1 36-16,-3 0-9 0,2 0 22 0,1-1-11 16,3 1-14-16,2 0 3 0,-1-1-8 0,2 4-13 0,-2 1 9 0,7 0-8 0,-6 3 11 15,3-2-11-15,-5 1 0 0,2-1 2 0,1 0-1 16,0 1-3-16,-1-1 2 0,2 2-7 0,-2 0 7 15,-1 2 5-15,2 0 0 0,1-2 6 0,2 0-7 0,-2 2 0 16,3-1 1-16,2 1-1 16,-1-1 1-16,3 0 2 0,-1 1-3 0,1-1 0 0,2 0-3 0,-5-1-13 0,6-1 21 31,-1 0-11-31,0 1 14 0,1-2-7 0,-4 2-5 16,-2 0 5-16,-3 0-6 0,2 0-6 0,-6 0 11 15,2 1-4-15,-2 0 8 0,-4 0-4 0,-2 1-3 16,0 0 3-16,-3 0-4 0,0 0-7 0,-5-2 24 15,0 0-15-15,0 0 21 0,0 0-10 0,0 0 4 0,0 0 9 16,0 0-7-16,0 0-8 0,0 0 8 0,0 0-13 16,0 0 11-16,0 0-7 0,0 0-4 0,0 0 7 15,0 0-9-15,0 0-12 0,0 0 9 0,0 0-8 16,-1-1 8-16,1 0-4 0,-1 1 4 0,1-1 4 0,0 1-3 16,0 0-18-16,0 0 10 0,0 0-21 0,0 0 14 15,0 0-39-15,0 0-45 0,-1 0-40 0,0 0-6 16,0 0-133-16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1T02:44:57.4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5:41:22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15932 4762 290 0,'-2'-4'86'0,"-2"-1"-13"0,4 3-20 0,-3-2 1 0,1 0-7 16,2 3-44-16,-1-2 13 0,1 0-21 0,1-1 2 16,1 0 8-16,3 0-14 0,-3-3 13 0,2 1-4 0,0-1 0 15,0 2 10-15,1 1-10 0,0-4-7 0,-3 2 34 16,0 0-6-16,0 1 18 0,0 3 0 0,-1-2-4 16,1 4-3-16,-1-3-1 0,-1 3-23 0,0 0 2 15,0 0-10-15,0 0 5 0,0 0-8 16,8 2-2-16,-7 3 9 0,3-1-8 0,-3-4-13 0,2-1 22 15,1 4-15-15,-1-3 20 0,3 6 3 0,-1-4-13 0,3 2 9 16,-2 2-12-16,2-4-3 0,0 0 17 0,1-1-6 16,2 1 13-16,0 1 8 0,2-1-8 0,1-2 4 15,3 2-6-15,5-4-2 0,-4 1-2 0,1-3-4 16,6 2 2-16,3 0-2 0,5-5-2 0,3 4 5 0,1-4-6 16,-3 0-3-16,0 3 4 0,-2-1-10 0,-1 0 8 15,-1-1 1-15,-1 0-6 16,-1 1 8-16,3-2-10 0,-2 2-5 0,-5 1 15 0,3-3-11 15,-5 1 13-15,2 1 0 0,1 0-10 0,-4 0 8 16,-3 3-11-16,-2-1-3 0,-2-1 9 0,-2 2-6 16,-3 0 8-16,0 1 3 0,-4 3-5 0,-1-4 9 0,-1 1-11 0,-3 1-16 15,0 0 4-15,0 0-13 0,0 0 12 0,-8 4 6 16,0 0-20-16,-1 0 1 0,-2-1-12 0,-2 1-32 16,-3 0-7-16,-1 0-26 0,-1 2 9 0,-4-1-44 0</inkml:trace>
  <inkml:trace contextRef="#ctx0" brushRef="#br0" timeOffset="680.74">16010 4450 584 0,'3'-6'-7'0,"2"1"8"0,-3 0 1 0,2 3-1 16,0-2-16-16,2 4 13 0,-4 0-18 0,1 3 14 0,-2-2-20 16,-1-1-2-16,0 0 9 0,0 0-9 0,0 0 5 15,0 0 18 1,0 0-1-16,0 1 9 0,-13 9 18 0,5-6 18 0,-3-1 5 0,-1 1-1 0,-1 2-15 0,-1 3 3 15,1 0-15-15,-6 2 12 0,-1 2-11 0,-3 2-9 16,-3 0 4-16,1 1-9 0,-1 1-7 0,-2 0 6 16,0 0-5-16,4-1 7 0,1 1 10 0,2 0-11 15,1-3 11-15,1 1-15 16,1-4-8-16,-1-2 19 0,5 3-13 16,2-3 16-16,0 1-1 0,2-2-1 0,0-1 13 0,3-2-11 0,1 0-2 0,6-5 11 0,0 0-10 15,0 0 12 1,0 0-1-16,0 1-3 0,1 5 5 0,8-6-7 0,2-3-18 0,1 2 5 0,2-1-11 0,3-2 10 15,2 4-4-15,1-2-14 0,-1 0 6 0,3 2-10 16,4 0-6 0,0 0 21-16,-4 2-15 0,2 3 17 0,-4-3-4 0,6 4 1 0,2-2 6 0,-3 1-6 15,0 0-10-15,-6 1 10 0,-1 0-10 0,-1 0 10 16,-2 0-2-16,-1 0 2 16,-1 1 4-16,-2-3-4 0,-1 1-3 15,-3-2 8-15,0 0-7 0,-2-1 6 0,1 1 0 16,-1-1 3-16,-2 0 8 0,-1 0-7 0,-2-2-4 15,0 0 27-15,0 0-4 0,0 0 15 0,0 0 3 0,0-1-6 16,0 0 2-16,4-15-3 0,-5 8-12 0,-2-3-2 16,1 1-11-16,-1-4 7 0,1-3-3 0,0 1-4 15,2 0 5-15,0-5-7 0,0 0-12 0,-1 1 13 16,1-2-8-16,0 7 11 0,0-3-4 0,1 1-4 16,0 3 5-16,2 0-6 0,-1 2-6 0,1 3 8 15,1 0-8-15,0-1 8 0,1 2-1 0,2 0-10 16,-3 4-2-16,3 1-8 0,0 2-29 0,0 0-24 0,1 1-30 15,1 1 5-15,0 1-64 0,2 1-96 0</inkml:trace>
  <inkml:trace contextRef="#ctx0" brushRef="#br0" timeOffset="1175.76">17418 4383 323 0,'2'-5'49'0,"-6"-3"5"0,1 1 48 0,-2-2-76 0,0 3 22 15,2 2 21-15,-3 0-32 0,3 1 29 0,-3-2-45 16,1 3-8-16,1-2 1 0,-2 2-4 0,3 0-17 0,-1-2 20 16,0 1-17-16,3 0 18 0,1 3-4 0,0 0 1 15,0 0 13-15,0 0-12 0,0 0-6 0,0 0-7 16,0 0-9-16,0 0 4 0,-2 0 5 0,-6 2-6 15,7 2 8-15,1 4-8 0,0-1-2 0,0 4 13 16,1 4-15-16,-1-2 15 0,0 3 0 0,0 1-2 16,2 2 13-16,-2 2-15 0,0 1-13 0,1-1 20 0,-1 1-16 15,1 0 18-15,-1-3 1 0,1-2-14 0,1-1 13 16,1 2-15-16,-1-4 0 0,1-1 13 0,1 0-8 16,-2-5 10-16,1 2 1 15,1-4 0-15,1 0 13 0,0-1-9 0,0-3 3 0,0 2-8 0,2-3-19 0,-1-3 7 16,2 2-37-16,1-5-28 0,0 1-26 0,0-1-5 15,5-3-96-15</inkml:trace>
  <inkml:trace contextRef="#ctx0" brushRef="#br0" timeOffset="1318.34">17498 4255 731 0,'-4'-22'88'15,"-3"0"2"1,1 5-22-16,-1 2 12 0,0 1-51 0,6 5-15 0,-5-1 4 0,3 0-9 0,-2 4-10 0,2 0 7 15,1-1-14-15,-1 1 12 0,2 0-15 0,-1 3-43 16,2-2-10-16,0 4-17 0,0-2-63 0,2 1-34 16</inkml:trace>
  <inkml:trace contextRef="#ctx0" brushRef="#br0" timeOffset="3954.59">17438 4656 1151 0,'2'-4'-3'15,"-2"4"10"-15,0 0-13 0,7-2 11 0,1 3-16 16,-2 3 10-16,2-1 1 0,2 1-2 0,1 1-35 0,-1-5-37 15,4 3-20-15,-3-3 1 0,-2 0-5 0,4 0 35 16,-2-6 25-16,3 3-5 0,2-4 37 0,-4-1 11 16,-3-2-10-16,-3-2 11 0,1 1 2 0,-2 0 28 15,3 0 3-15,-1-1 4 0,-2-2-23 0,2 0 2 16,-2 0-9-16,2-3 8 0,1 1-6 0,-3 0-11 16,-1-1 1-16,0 1-4 0,0 1 0 0,0-1 2 15,-2 3-5-15,1-1 2 0,0 1-7 0,-2 4 4 0,-1 1 5 16,0 3-3-16,-1 2-9 0,-2-3 19 0,3 4-8 15,0 2 14-15,0 0 0 0,0 0-17 0,0 0-1 16,0 0-7-16,0 0-3 0,-2 11 11 0,1-3 1 16,1 1 0-16,1 3-3 0,-1 1 4 0,0 2 1 0,2 2 0 15,-1 0-12-15,1 1 14 0,-1 0-13 0,0 1 14 16,1 2 4-16,-2-4-9 0,0-1 12 0,-2 2-12 16,1-3 0-16,-3 3 3 0,0 0-9 0,-1-6 8 15,0 4 2-15,-3-3-3 0,2 2 10 0,-1 2-10 16,2-4-2-16,2-1 10 0,0-3-8 0,-1-5 10 15,1 1 0-15,2-1 1 0,-1-2 5 0,2-2-5 0,0 0 0 16,0 0 23-16,0 0-9 0,10 2 12 0,-4-6-12 0,4-2-6 16,1 0 3-16,3-2-7 0,-1-4-11 0,4 0 3 15,-2-3-12-15,1-3 9 0,0 2 0 0,1-3-3 16,0 1 10-16,1-1-11 0,-2 1-13 0,0 0 18 16,2 1-16-16,1 1 17 0,-3-1-10 0,-4 3 9 15,-6 0 6-15,2 2-2 0,-1 1-2 0,-4 2 14 16,8-1-10-16,-11 1 11 0,3-1-3 0,-2 2-3 15,-2 2 9-15,1 0-11 0,2 2-16 0,-2 1 14 16,-2-1-17-16,-3 2 18 0,1 0-13 0,-1-1 1 16,2 2 5-16,-2 1-6 0,2-1-7 0,-4 2 6 0,5 2-6 15,-5 1 7-15,-1-1 3 0,1 1-4 0,-1 1 1 16,5 2-3-16,-3 1-6 0,-2 3 7 0,3 0 0 16,-1 0 2-16,4 1 0 0,1 2-2 0,-2-2-1 15,2 1-1-15,-2-1-7 0,3 2 8 0,2-1-8 0,0 2 9 16,4 0 2-16,-5-1 0 0,4 2 1 0,-1-3-2 15,-2 1 1-15,4 0-3 0,-1 1 1 16,1-4-2-16,0-1 6 0,5 0-2 0,-3-2 6 0,2 3-6 16,1-2-2-16,-6-3 17 0,9-2-12 0,-4-5 15 15,2 0-6-15,1 2 2 0,-1-6 7 0,0 4-8 16,4-3-17-16,1-5 14 0,-5 1-14 0,5-3 15 16,-6 0-8-16,0-2 2 0,5 3 2 0,-7-3-3 0,2 0-17 15,-3 0 22-15,0-1-8 0,0 1 14 0,0-3-10 16,-2 0-2-16,2 0-1 0,0 0 1 0,-1 1-9 0,-1 1 10 15,0 1-9-15,0 0 10 0,0 2-6 0,0 4-2 16,1 1 2-16,-2 2-4 0,0 1-7 0,1 1 6 16,-1 2-9-16,0 0 7 0,2 4 3 0,0 2-4 15,-3-1 12-15,3 3-8 0,-3-2 12 0,1 2-13 16,1 0-2-16,-2 1-4 0,1-1 10 0,-2 0 2 16,1-1 1-16,-2 2-1 0,-2-1-4 0,3 1 0 0,-3-1 1 15,-2-1-1-15,0 1 3 0,-3-3 1 0,1 3-3 16,0-3 1-16,0-1-11 0,0-1 22 0,0-3-8 0,0 4 12 15,4-4-5-15,0 0-5 0,0 0 11 0,0 0-10 16,0 0 8-16,0-1 5 0,0 0-9 0,-5-18 9 16,7 13 4-16,2-1-10 0,3 0 7 0,0-1-10 15,2-2-5-15,3-3 0 0,-4 2-3 0,2-1 0 16,0 0-3-16,5 4-1 0,1 1 3 0,-4 2-3 16,4 0-3-16,-6 3 7 0,4 0-7 0,-2 1 7 15,-3 2-13-15,0 2 1 0,3 3 5 0,-2 0-3 16,1 2 8-16,-4-1-3 0,-2 2-1 0,0 1 0 15,1-2-4-15,-3 3 9 0,-2 0-5 0,0-3 5 0,0 3-13 16,-1-4 17-16,3 0-6 0,-3-1 10 0,-1 0-4 16,-5 1-2-16,4-2-1 0,0-1-2 0,1-2-15 0,1-2 27 15,-3 2-10-15,3-2 16 0,0 0-11 0,0 0 1 16,0 0 5-16,-1 0-4 0,1 0-6 0,0 0 12 16,0 0-6-16,-7-8 8 0,13 1-10 0,-6-1-2 15,1 4-2-15,0-2 1 0,-1 0-3 0,1 0 5 31,0-3-4-31,3 1 4 0,-1 0-6 0,-2-3 6 16,3 2 1-16,-3-2 0 0,3-1-16 0,1-2 19 0,-3-2-8 16,3 0 13-16,-2-2-9 0,-1 2-2 0,2-1-1 15,-3-1-1-15,-1 1 0 0,0-3 4 0,0-2 0 16,0 3 1-16,0-6-10 0,0 2 5 0,1-3 1 16,-1-3 2-16,0 5-8 0,1-4 9 0,-2 3-14 0,1-1 12 15,1-1 3-15,0 1-5 0,0 1 7 0,1 4-9 16,-2 2-9-16,0 6 13 0,-2 3-6 0,1 3 9 15,0 3 7-15,1 4-16 0,0 0 6 0,0 0-12 16,0 0-2-16,0 0 1 0,-6 6-2 0,3 4 2 16,1 3 7-16,-1 1-2 0,-1 3 6 0,2 0-5 15,-1 0 4-15,3 4-1 0,-1 0-9 0,0-1 6 0,2 0-3 16,-1-3 10-16,1 2 3 0,2-2-1 0,-2 1-12 16,0 2 8-16,0-4 0 0,1 7 3 0,-1-3 0 15,1 0-1-15,1 2 1 0,-2-4-2 0,1 3-8 0,1 0 6 16,-1 1-8-16,1 1 8 0,0 3-3 0,3-2 5 15,-2-3 4-15,2-1-1 0,-2-2-11 0,2 0 8 16,1-1-10-16,1-2 11 0,0-1 5 0,1-3-1 16,1-1 4-16,-2-1-6 0,1-1-11 0,-1-5 19 15,1-4 0-15,-1 0 8 0,0 0-5 0,0-2-6 0,0 3 0 16,0-3-2-16,0-1-4 0,0-1 12 0,1-3-17 16,-1 1 15-16,1-4-6 0,-1-1-5 0,-1-2 17 15,-1-1-17-15,-2 3-7 0,4-4 12 0,-2 3-11 16,2-3 14-16,1 0-5 0,-3 3-5 0,-1 1 2 0,1 4-5 15,-5-2-8-15,4 5 12 0,-3 0-8 0,-2 3 8 16,5 1-3-16,-5 0-9 0,2 1 3 0,1 2-6 16,0 2 0-16,-2 1 5 0,3 2-6 0,1 2 4 15,-4-2 4-15,6 2 5 0,-3 1 5 0,-2 1-3 16,3-1 3-16,-5-1-6 0,1 0 3 0,4-2-4 0,-6-1 5 16,2 4-3-16,1-4 1 0,-1-1-5 15,-1-5-5-15,0 0 18 0,0 1-7 0,0 0 13 0,0 0-5 16,4 9-3-16,-2-10 4 0,0 0-3 0,-2 0 7 0,10-7 6 15,-13 8 1-15,16-15-24 0,-9 6 6 16,2 1 2-16,2-1-2 0,-1 0 1 0,1-1-2 16,-2 1-5-16,1 0 3 0,1 3 8 0,-2 2-16 15,-2 1 9-15,-1 2-14 0,0 0-2 0,0 2 5 16,1 2-9-16,0 3 10 0,2 1 5 0,-1 0-1 16,0 1 8-16,1 0-7 0,-1-1-5 0,-1 2 13 15,2-2-11-15,0 0 13 0,-2-1 0 0,3-1-5 0,-3-2 11 16,1-1-11-16,0-2 7 0,-3-1 4 0,2 0-4 15,0-2 4-15,0 0 0 0,1-2-4 0,0 1 7 16,-3-4-7-16,2-1-2 0,-1-1 3 0,-1-3-2 0,1 2 3 16,0-3 1-16,-3-1-21 0,2-1 5 0,-2-2-11 15,1-1 0-15,-1-1 4 0,0-1-2 0,-1 3 5 16,0 1 4-16,0 3-2 0,1 3-1 0,-3 1 2 16,1 3 4-16,-1 4-2 0,0 1-3 0,-1 3 1 15,-1 1-2-15,1 3 7 0,-2 3 2 0,1 1-1 0,0 0-10 16,0 1 8-16,1 0-9 0,-1 0 10 0,-1 1 3 15,3 0-3-15,1 0 11 0,1 0-11 0,1-3-9 0,0-1 16 16,0-1-5-16,0-3 9 0,1 0-9 0,1-1 8 16,-2-3 3-16,0 0 5 0,0 0 13 0,1 0-12 15,0 0 0-15,14-9-3 0,-9 4-2 0,-2-2-5 16,1 0 4-16,2-2-5 0,-3-1-4 0,2 0 1 31,0-1-12-31,-2 1 9 0,2-1 0 0,0 0-1 16,-1 1 3-16,0 0-3 0,2 2 1 0,-3 1-13 15,2 1 6-15,1 3-9 0,-3 0 6 0,1 3-4 16,-1 1 4-16,0 3-2 0,3 4 11 0,-4 0-12 0,0 0-1 16,4 3-3-16,-3 1 7 0,3 2 7 0,-2 2 5 15,0 1-2-15,2 1 0 0,-3-2 0 0,2 1-3 0,-3-2 3 16,2 0 4-16,-1-2-4 0,-4-1 3 0,0-2-4 16,0-1-12-16,0 1 23 0,5-1-13 0,-5-1 17 15,-1-3-10-15,-1-2-3 0,0 2 7 0,2-2-6 16,0 1 2-16,-1-1 11 0,-2-1-4 0,-2-4 8 15,2-1-6-15,3 3-4 0,0 0 1 0,-3-9-2 0,0 2-8 16,1-4 13-16,2 1-10 0,-1-1 11 0,1-1-9 16,0-3 3-16,1-2-1 0,1-2-1 0,1 0-13 0,3-2 12 15,-1-3-5-15,3 3 9 0,1 0-8 0,-2 0-1 16,1 3-1-16,-1-4-1 0,1 6-3 0,-3-1 5 16,2 3 2-16,0 1 1 0,-3-1-3 0,2 5-1 15,-1 0-4-15,-3 4 3 0,4 3-7 0,-4 0 7 16,-2 2-8-16,0 0 7 0,0 0-12 0,0 0 0 15,0 1 1-15,0 0-3 0,0 0-9 0,0 13 27 16,-3-7-16-16,-1 3 18 0,3 1-16 0,-2-1 10 0,1 3 5 16,-1-1-1-16,0 3-6 0,-2-3 14 0,2 1-10 15,-1-1 10-15,3-1-5 0,1 1-1 0,0-1 1 16,0-1-3-16,0 1-8 0,1-1 12 0,3 1-6 0,-1 1 7 16,3-1-3-16,1-1 1 0,-2-3 5 0,2 0-3 15,-2-2-3-15,1-2 6 0,0 1-2 0,3-1 3 16,0-1 0-16,2-2 0 0,-3 0-4 0,0-2 3 15,1-1-1-15,0-1 3 0,0-1 0 0,0-2 0 16,2-1-2-16,-4 0 0 0,1-1 1 0,-1 0-2 16,-1-1-12-16,-1 2 10 0,-2 0-11 0,-1 2 10 15,0 1-1-15,-1 1-6 0,2 1 9 0,-3 3-9 0,0 0-8 16,0 0 2-16,0 0-2 0,0 0 3 0,3 9 5 16,-2-2-3-16,-1 0-2 0,1 3 2 0,-1-1 6 0,1-1-6 15,1 0 2-15,-1-2-4 0,1 0 8 0,0-2-1 16,2 0 2-16,-2-2-2 0,0 1 0 0,2-2 11 15,-2-1-8-15,1-1 8 0,0-1-2 0,1-1-14 16,0-1-6-16,-1-1-7 0,4 0-35 0,-4-2-61 16,1 0-26-16,-1 0-11 0,-1-4-43 0,1 2-75 15</inkml:trace>
  <inkml:trace contextRef="#ctx0" brushRef="#br0" timeOffset="4113.06">19530 4318 237 0,'3'-18'39'0,"-3"11"62"15,0 2-12-15,0 5 22 0,0 0 5 0,0 0-44 0,0 0 16 16,0 0-33-16,0 0-33 0,-1 0 9 0,0 0-20 0,0 0 17 15,0 1-13-15,1 0-12 0,-2 0 7 0,1 0-10 16,0 0-12-16,0 0 18 0,-24 23-5 0,25-20 11 16,-1 1-6-16,2-3-68 0,1-2-35 0,2 2-14 15,0-1-112-15</inkml:trace>
  <inkml:trace contextRef="#ctx0" brushRef="#br0" timeOffset="4397.46">19646 4342 1222 0,'1'0'48'15,"8"-2"21"-15,-16-3-9 0,7 5 8 0,0 0-49 0,0 0-17 16,0 0-2-16,0 0-3 0,0 0-11 0,0 0-7 16,-4 10-25-16,4-5 10 0,1 0-51 0,-1 1 15 15,0 0 17-15,0 0-5 0,-2-1 31 0,1 0 21 16,-3-1-9-16,2 1 14 0,2 2 0 0,-1-1 1 0,1 2 8 15,1 0-6-15,-1 1 3 0,0-1 13 0,0 1-14 16,0 0 14-16,2 1-5 0,2 0-4 0,-2 0 7 0,3-2-9 16,0 0 2-16,3-2 3 0,-1 0 1 0,2-1 1 15,2-1 7-15,-4 0-21 0,6-2-1 0,-2 0-10 16,-5-2-21-16,2-4-7 0,-5-1-13 0,4-1 4 31,3 1-10-31,-2-2-46 0,4 1-5 0,-4-3-23 16,1-1-64-16</inkml:trace>
  <inkml:trace contextRef="#ctx0" brushRef="#br0" timeOffset="4604.01">18606 4185 1291 0,'-10'-9'28'0,"-1"2"-14"0,4 2 3 16,1 3-10-16,6 2-15 0,0 0 0 0,4-2-26 15,4 3 15-15,2-1-37 0,6 4-76 0,6 1-20 0,3 0-23 16,8-4-69-16</inkml:trace>
  <inkml:trace contextRef="#ctx0" brushRef="#br0" timeOffset="4936.91">20041 4072 1293 0,'-2'-6'72'0,"2"2"-16"15,0 4-16-15,0 0 2 0,0 0-44 0,0 0-9 16,0 4 7-16,2 4-7 0,1 2-9 0,1 6 23 16,2-1-14-16,-4 3 18 0,2 0-17 0,0 2 8 0,2-2-5 15,-4-3 5-15,5 4-13 0,-1-6 17 16,0 4-7-16,0 0 10 0,-4 0-5 0,4 1-1 0,-4-3 4 16,1 1-5-16,-1-3-11 0,-2 1 14 0,2 1-10 15,-3 0 13-15,3 0 1 0,-2 1-6 16,-2 1 7-16,3-2-8 0,-1-1-3 0,1 0 8 0,2-3-19 0,0-1 14 15,-3 0-35-15,0-3-65 0,-5 2-9 16,3-5-29-16,6 1-86 0</inkml:trace>
  <inkml:trace contextRef="#ctx0" brushRef="#br0" timeOffset="5254.57">20032 4034 683 0,'-1'-16'81'0,"0"0"189"0,1 1-212 0,0 1 6 15,1 1-18-15,1 4 12 0,0 2-41 0,1 3-14 0,0 1-3 16,0 0-3-16,5 1-16 0,3 2 13 0,-3-1-5 16,6 3 7-16,5 2-1 0,-5-2 0 0,1 3 3 0,-2-2-3 15,-5 1-4-15,3 3 9 16,-1-4-12-16,2 2 11 0,-4 0 1 0,0 3-8 0,-4 2 12 0,-2-1-12 15,6 2-4-15,-4 0 4 16,2 3-3-16,-1 3 5 0,-4-1 2 0,-1 1-9 16,3-1 5-16,-6 0-6 0,0 3 3 0,-2-3 10 0,-8 3-10 0,6-1 11 15,-3-4-7-15,-1 3-32 0,6-5-9 0,-4-1-9 16,1 0-30-16,0-3 5 0,-1-1-10 0,1-3 6 16,-1-1-4-16,2 0-49 0</inkml:trace>
  <inkml:trace contextRef="#ctx0" brushRef="#br0" timeOffset="7195.1">20314 4139 953 0,'10'-8'153'0,"0"3"-105"0,1-3 6 0,2 2-2 0,-1 1-13 0,2 1-17 0,-1 4-16 0,2 0 6 15,1 2-12-15,1 2-4 0,-1 1 7 0,0 4-7 16,-2 1-9-16,0 3 8 0,1 2-19 0,1-4 14 31,-3 2-32-31,-1-3 4 0,0-1 1 0,-7 4-1 16,2-3 8-16,-3 3 15 0,-4-1-5 0,0 1 7 16,-3 0 1-16,-1-4-1 0,-1 0 8 0,-2-3-8 15,-3 3-7-15,0 0 19 0,-1-2-14 0,-1-2 17 16,0 1 10-16,-1-3-2 0,3 0 14 0,1 0-14 0,-2 0-11 15,4 0 10-15,-1-2-12 0,1 1 14 0,1-3 4 16,2-1-10-16,-1 0 14 0,3-1-13 0,-2 0 5 0,2 0 11 16,1-2-3-16,0-3 7 0,2 3 1 0,1-4-10 15,2-3-4-15,1 3-2 0,0-5-15 0,2 1 14 16,1 3-7-16,0-4 12 0,2-1-4 0,-1-2-12 16,2-1 10-16,1-1-11 0,0 4-3 0,2 1 10 15,0-4-8-15,-2 5 9 0,5-2-6 0,-3 1-2 16,-2 3 4-16,0 1-3 0,-1 2 3 0,4 1-8 0,0 0-4 15,-3 3-1-15,0 0 5 0,-2 2 3 0,-2 0 0 16,2 1-2-16,-1 1-21 0,-3 2 19 0,1 1-6 16,0 3 9-16,-3 0-10 0,1 5-3 0,-2 0 0 15,-1 1 0-15,-1 2-9 0,-1 0 28 0,0-2-12 0,3 0 18 16,-3 1-8-16,0 3-3 0,0 1 8 0,0 0-8 16,1 0-3-16,0-6 8 0,-1-1-9 0,0 2 9 15,0-1 6-15,1-1-5 0,1-2 8 0,-2-4-10 16,3-2-10-16,-1 1 24 0,0-1-7 0,3-1 16 15,-2 0-4-15,2-1 3 0,-2-1-1 0,3-5 0 16,0-1-16-16,-2-2 9 0,3 2-6 0,-1-2 8 0,-2-2-10 16,1-3-4-16,-1-2 0 0,0 2-2 0,0-1-20 15,1 1 17-15,-1 0-16 0,-1-4 18 0,2 4-6 0,-1-1-1 16,-4-1 7-16,1 1-8 0,-1-1-2 0,-1 2 5 16,-2 1-2-16,-1 3 4 0,1 0 7 0,-1 3-2 15,0 2 2-15,-2 2-4 0,2-1-19 0,-1 4 23 16,1 0-20-16,0 2 21 0,-1 1-4 0,1 0-6 15,-4 1 12-15,4 2-13 0,-1 0 6 0,-1 1-4 16,1 0-3-16,0-2 2 0,0 2 7 0,3 0-1 0,1 0 3 16,-1 0-5-16,2-2-13 0,0-1 23 0,2 1-4 15,2 0 11-15,1-1-2 0,2-1 2 0,-1-2 1 16,4 0-2-16,0-1-13 0,1 0 11 0,1 0-3 0,-1 0 5 16,4 0-8-16,-3-2-7 0,1-1 0 0,0-2 0 15,2 1-3-15,1-4-3 0,0-2-3 0,2-2 3 16,2-3 5-16,-2 3-3 0,1-1 6 0,-3 0-5 15,-7-1-2-15,3 1 8 0,-6 0-9 0,1 2 9 16,2 2 0-16,-6-1-3 0,2 1 5 0,-5 0-5 16,3 4 3-16,-3 5 0 0,0 0-3 0,0 0 1 0,0-1 12 15,0 0-16-15,0 0 4 0,0 0-11 0,0 0-12 16,-1 0 24-16,-13-9-10 0,7 12 14 0,2 2-7 0,-1 1-2 16,0 1 9-16,-4 0-6 0,3 1-3 0,2-1 1 15,-1 1-5-15,1-2 6 0,2 1 1 0,-2 0 4 16,2 0-1-16,-1 4 1 0,0-3-10 0,4 3 11 15,-3-1-10-15,3 2 10 0,0 1-6 0,-1 2-3 16,1 1 4-16,-2 0-5 0,1 1-2 0,1-2 10 16,1-1-3-16,2 0 5 0,3 1-4 0,-1-1 0 0,5 0 2 15,-2-3-3-15,0 1-6 0,0-4 15 0,-6-2-8 16,6 1 13-16,-2-3 3 0,0 3-8 0,5-1 11 16,-2-3-13-16,2-2-8 0,2-2 18 0,-1 2-15 0,0-1 19 15,4-3-10-15,-3 0-6 0,2-1 8 0,1 0-8 16,-1-1 10-16,-3-4-10 0,1-1 3 0,-1-2-4 15,0 2 1-15,-1 1-2 0,1-3-1 0,-2 2 1 32,1-3-10-32,-1-2 10 0,0-1-7 0,-1 0 8 15,0 1-4-15,-2 2 2 0,-1 2 4 0,-2-1-4 0,2 1-13 16,-5 5 16-16,1-2-10 0,-1 4 12 0,0 1-9 16,-2-2 68-16,-1 1-79 0,0 0 57 0,-1 2-153 0,-1 0 93 15,-1 1 9-15,2 2 16 0,-4-1-14 0,2 1 5 16,-1 0-1-16,-1-1 2 0,1 1-15 0,0 0 16 15,1 2-12-15,-3 1 14 0,3 0-1 0,-1 3-7 16,1 0 10-16,-1 1-13 0,3-1-9 0,-3 3 17 16,2-1-13-16,1 2 14 0,0 1-6 0,0-2 4 15,1 1 5-15,2 0-3 0,-1 0-5 0,1 1 4 16,0 0-4-16,0 0 5 0,2-1 0 0,-1-1-4 16,0 0 3-16,1 0-4 0,-1 0 8 0,2-1-7 15,-1 0-1-15,2-2-1 0,0 2 16 0,0 0-15 16,2 1 11-16,-1-1-13 0,3-3 7 0,0 0 7 0,1-1 3 15,-1-2 1-15,1 0-2 0,3 0-8 0,-4 0 5 16,2 2-3-16,0-4 3 0,-1 1-3 0,3-1-2 0,-1-2 2 16,-1-2 1-16,3-2 3 0,-1 1-2 0,2-1 3 15,-3-1-4-15,2 1 2 0,-7-5-4 0,1 1 3 16,1 2 1-16,-4-2-5 0,3 2 7 0,0-5-8 16,-3 1-9-16,0-2 17 0,5 0-15 0,-7 0 16 15,3-1-9-15,-4 3-2 0,0-1 3 0,-2 1-4 0,1 0-10 16,0-1 14-16,0 1-8 0,0 3 8 0,1 2-3 15,-2 2-5-15,1 1 3 0,-1 1-5 0,-5-2-5 0,7 3 12 16,-3 1-9-16,3 1 9 0,1 2-1 0,-2-2-16 16,-3 3 14-16,-3-2-17 0,6 3-1 0,0 1 21 15,1 0-8-15,0 0 12 0,-1 0-6 0,1 3-2 16,1 1-3-16,0 0 1 0,-1 1-13 0,1 0 28 16,6-1-13-16,-2 2 16 0,2-1-6 0,-1 0-12 15,0 1 12-15,-4 1-13 0,5-1 1 0,-1 1 10 16,0-1-10-16,2 0 9 0,-3-1-1 0,-2 1 0 15,2-2 3-15,-5 1-5 0,1 1-7 0,0 0 12 0,-1-2-6 16,-1-1 6-16,-2 0-6 0,-2-1 4 0,0 5 3 16,1-4-2-16,1 1-9 0,-1-4 8 0,-2-2-5 0,1 2 7 15,-1-4-4-15,0 2 2 0,3-3 5 0,-2 1-3 16,2-3 8-16,0 2-11 0,1 0 3 0,1 0-5 16,-2-6 15-16,4 1-12 0,-4-2 7 0,4 0-8 15,3-2 12-15,-1-1-9 0,4 1-3 0,-3-6 0 16,0 4 5-16,3-7-1 0,2 2 8 0,1 1-8 15,0-4-1-15,-2 2-4 0,1-4-5 0,-2 0 4 0,0 0 1 16,1 2-5-16,0 1 8 0,-2-1-7 0,2 1-1 0,-2 1 9 16,0-1-11-16,0 3 11 0,-1 2-4 0,0 2-1 15,-1 1 6-15,-1 1-5 0,1 4 8 0,-1-2-17 16,-1 3 3-16,-1-1-7 0,-1-1 16 0,0 7-9 16,-1-1 4-16,0 0-9 0,0 0-9 0,6 2 14 15,-5 6-14-15,0-2 14 0,0-1-1 0,2 5-2 16,-3-2 12-16,2 2-10 0,1 4-11 0,0-2 24 0,0 1-16 15,2 2 19-15,-1-2-17 0,2-1 7 0,-2 2 0 16,0 0 2-16,-2 0-3 0,1 1 1 0,0 0 3 16,-2 0 0-16,1 1-1 0,-1 1-2 0,0 0-7 0,-1 0 5 15,-1-2 2-15,0 1-5 0,-2-2 5 0,-1 1-7 16,0-4 5-16,-4 0 2 0,1 4 3 0,-1-7-3 16,0 3-8-16,1-2 12 0,-2-3-8 0,1 1 11 15,0 0 1-15,-2-6-4 0,1 4 3 0,0-2-6 31,0-1-4-31,0 0 5 0,-1-3-6 0,5 0 4 16,-4-1-14-16,2 2-84 0,1-2-18 0,-3 2-31 16,1 1-103-16</inkml:trace>
  <inkml:trace contextRef="#ctx0" brushRef="#br0" timeOffset="69844.69">16101 6283 321 0,'3'-2'165'0,"2"1"-51"0,-5-1-67 0,0 0-5 15,0 2-29-15,0 0 27 0,1 0-27 0,0 0 26 16,0 0-31-16,0 0-4 0,0 0 1 0,0 0-5 16,1 0-8-16,15-2 32 0,-17 2-7 0,0 0 16 0,0 0-9 15,12 1-1-15,-4 2 5 0,-2 1-4 0,0 1-9 16,-2 2 9-16,-4-2-12 0,2 4 14 0,-2-2-5 16,3 6-4-16,0 1 12 0,1 1-11 0,-3 0-3 15,-1-1 4-15,-1 0-10 0,-6 1 11 0,1 1-3 0,4 0 0 16,1 1 3-16,1 1-4 15,-3 0-11-15,0-1 10 0,1-2-9 0,-2-1 10 0,3-1 1 0,-2-2-14 16,-2 1 7-16,-2-2-10 0,2-1-5 0,1 2 14 16,-2-1-5-16,3-1 9 0,1-1-13 15,-5-2 10-15,6 1-5 0,-3-3 9 0,-4 0-4 0,5 0-6 16,-1-3-3-16,4-1 1 0,0 0 12 0,0 0-6 16,-2 0 9-16,1 0-10 0,0 0-3 0,-19-10-2 15,13 5 1-15,2-1 0 0,1-2-1 0,-2 0-1 0,0-2 1 16,1 1-1-16,-3-1-3 0,0 0 4 15,-2 0-4-15,0 2 4 0,0 0 1 0,-1 3-3 16,0 2 6-16,-2 1-5 0,1 2 4 0,-3 1-4 16,1 2-8-16,-3 2 6 0,2 2 3 0,2 3 6 0,1 2 7 15,-1 0-5-15,-2 1 6 0,2 4-14 0,3 0-4 0,2 2-1 16,3 1 11-16,-1 0-5 0,1 0 13 0,5-3-14 16,-4 0-2-16,4-5 7 0,5 2-8 0,-3-1 8 15,5-1 7-15,2 2-7 0,-1-5 8 16,2 1-8-16,3 0 6 0,-2-7-10 0,4 2 8 0,2-5-8 15,0-1 8-15,0-1-9 0,1-1-8 0,2 0 2 0,-1-1-18 16,2-3-12-16,0-2-24 0,1-2 6 0,-1-2-48 16,0-2-67-16,2 1-37 0,2-3-17 0,1 0-121 0</inkml:trace>
  <inkml:trace contextRef="#ctx0" brushRef="#br0" timeOffset="70129.84">16742 6409 1156 0,'4'-8'41'0,"-1"1"26"0,-2 0-15 0,-9 0 18 0,5 4-24 0,3 3-34 0,0 0 7 16,7 5-18-16,-7-1-8 0,3 0 0 16,-3 4-7-16,0-3 7 0,1 5 3 15,-1 0 0-15,0 0 6 0,2 5-3 0,0-3-2 0,2 3 1 0,0 3-5 0,-4-4 3 16,0 3-4-16,0 0 1 0,0-2 6 0,0 2-4 15,1-1 3-15,-1 1 6 16,3 1-3-16,-2-1 7 0,-1 0-2 0,1-1-3 0,-2-1 1 0,1-1-1 16,1 1-8-16,2-4 10 15,-1-1-5-15,1-3 8 0,-1 1-10 0,1-2-20 16,0-2-4-16,0-1-7 0,2-1-27 0,-3-2-34 16,3 0-61-16,-2-3 13 0,2-1-149 0</inkml:trace>
  <inkml:trace contextRef="#ctx0" brushRef="#br0" timeOffset="70345.89">16525 6355 1368 0,'-3'-11'45'15,"2"4"0"-15,1 0-5 16,2 3 4-16,3 1-10 0,0-3-25 0,4 4-2 0,4 0-6 15,3 0 0-15,5 1-33 0,6-1-3 0,-1-2-12 16,5 0-10-16,3 1-25 0,-3-2-6 0,1 0-9 16,2 0-27-16,-8-1-45 0,3 1-36 0,-1 0-2 15,-3-2-66-15</inkml:trace>
  <inkml:trace contextRef="#ctx0" brushRef="#br0" timeOffset="70558.14">17255 6471 727 0,'-3'7'116'0,"-2"-1"-48"16,-1 2 25-16,-3 3-23 0,0 1 47 0,1 4-44 15,-1 0-4-15,1 1-16 0,1 2-42 0,2 1 8 16,0 2-14-16,3 0 12 0,1 1-5 0,1-1-12 16,-1-1 9-16,1-2-13 0,1-2-8 0,1-1 0 0,-1 0-13 15,5-4 9-15,0 0-8 0,-2 1 1 0,4-6 9 16,-2 3-8-16,-3-5-12 0,4-1 25 0,-1-4-20 0,-1 0 21 15,7 1-28-15,-4-7-50 0,1 0-22 16,0-2-14-16,0-3-93 0</inkml:trace>
  <inkml:trace contextRef="#ctx0" brushRef="#br0" timeOffset="70716.5">17367 6198 1111 0,'0'-10'44'0,"-1"1"18"0,-2 1-9 0,1 2 11 0,2 1-35 16,0 2-12-16,0 3-17 0,0 0 6 0,0 0-36 0,0 0-62 16,0 0-34-16,0 0-11 0,1 0-96 0</inkml:trace>
  <inkml:trace contextRef="#ctx0" brushRef="#br0" timeOffset="71443.72">17484 6654 650 0,'6'3'92'0,"-4"-1"299"16,4 1-353-16,-4 1 22 0,1 0-11 0,1 1 12 16,0-1-24-16,0-1-17 0,0-1 11 0,4-1-13 15,0-1 1-15,5 0-29 0,0-3-11 0,3-2-2 16,-2-1-2-16,-1-4-2 0,-4-2 9 0,5 0-10 15,1-3 1-15,-2-3 21 0,-2 0-12 16,-2-2 15-16,-2 0 2 0,1 0 5 0,-2-2 6 0,-2 2-5 0,0 1 1 0,-2 0 10 16,1 3 3-16,-1 3 1 15,-1 2 6-15,2 5-14 0,-2 3 4 0,-1 3-9 0,0 0-9 0,0 0-5 16,0 0-11-16,4 7 7 0,-3 2-3 0,0 3 6 16,0 2 7-16,-1-3-5 0,1 7 1 0,0 1 4 15,-1 0-10-15,3 2 9 0,-2-2-2 0,-1 1 4 16,1-2 5-16,-1 1-4 0,1 0-10 0,-1-1 9 15,0-1-12-15,0-1 13 0,0 0 3 0,-2-3-4 16,2-1 13-16,-4 1-14 0,1-2-12 0,1-1 31 0,-2 0-18 16,0-4 23-16,-1-1-12 0,2 0 1 0,-2-1 5 15,1 1-5-15,1-4-3 0,1 0 80 0,2-1-88 16,0 0 72-16,0 0-138 0,0 0 55 0,-4-10 25 16,7 2-8-16,3-1-1 15,-3-4-18-15,5 0-1 0,1-5-5 0,2-1 13 0,1 0 1 16,1-1 4-16,2-1-2 0,0 0-9 0,1 3 11 15,2 1 0-15,-3 0 4 0,3 3-3 0,2 1-1 16,-1 4-7-16,4 1 4 0,-6 2-4 0,-2 1 13 0,-3 0-2 16,-2 3 6-16,1 2-7 0,-2-1-8 0,1 1-1 15,4 2-2-15,-5 1-9 0,2 2 9 0,1 2 0 16,-6 0 3-16,-1 2-3 0,3 1-1 0,0 1 1 0,-4 0 1 16,1 1 7-16,-5 0 0 0,-1 0 2 0,1 3 1 15,2 0-1-15,-2 0 2 0,1 1 0 0,0-3 3 16,-3 0 5-16,2-2-9 0,0 0 0 15,-1-1-2-15,2-2 6 0,-1-2 1 0,4-2 2 0,-3-2 0 0,-1-2 3 0,0 0 5 16,8 1 1-16,0-2 1 0,0 0 3 0,1-4-17 16,-1-2 4-16,1-2-7 0,1-3 6 0,0-2-8 15,-2-1 2-15,4-2-3 0,-4-2 6 0,0-3-1 16,3 0 3 0,-4-1-3-16,0 1-10 0,-4-1 9 0,0-2-7 15,-1 1 10-15,-2 0 12 0,-2 3-12 0,-2 2 71 0,-2 3-54 16,-1 5-29-16,-2 2-1 0,-3 1-71 15,-1 5 67-15,1 0-3 0,-4 5-2 0,-1-1 2 0,-2 5-2 0,-2 1 19 0,-2-1-52 0,-1 6-38 16,0-2-9 0,-5 5-104-16</inkml:trace>
  <inkml:trace contextRef="#ctx0" brushRef="#br0" timeOffset="72447.45">13293 6714 359 0,'5'-10'54'0,"-2"0"26"15,2-2 50-15,-1 1-91 0,1-1 31 0,2 2-15 0,2-1-12 16,-1 1 4-16,3-1-17 0,-1 3-7 15,1-2 1-15,-1 1-4 0,1 1-10 0,-1 0 18 0,0-1-10 16,-1 2 15-16,-1 0 9 16,-1 1-5-16,2 0 16 0,-3 1-16 15,-1 0-11-15,0-2 7 0,-4 2-9 0,1 1 11 0,0 3-11 0,2 2-18 0,-2 1 0 16,2-1-6-16,0 0-4 0,-3 1 4 0,2 2-5 0,-1 1 6 16,-2 2 8-16,2 4-6 15,2 2 11-15,0 4-10 0,0 3 2 0,-1 2 2 0,-3 4-11 0,1 1 8 16,-1 2 5-16,0 1-6 15,0 0 11-15,-5 0-11 0,3 0 8 0,0-2-11 0,2 0-1 0,-5-1-3 0,1 1 14 16,-2-4-8-16,0 0 14 0,3-5-14 16,-2 1-1-16,3-4 7 15,2-2-14-15,-2-2 11 0,1-1 4 0,-2-2-2 16,-1-2 10-16,1-2-9 0,2 0 6 0,1-5-8 0,0 0 7 0,-1 0-6 16,-12-6 9-16,7 0-4 0,2-2-5 0,-1-2 3 15,0-3-4-15,-1 0-5 16,0-2 6-16,-2-1-7 0,-3-3-6 0,1 1 4 0,-1-2-4 0,-1 4 5 15,-1 3-8-15,4 1 9 0,-2 2-12 0,2 3 11 0,1 3-6 0,1 4 7 32,2 3 8-32,0 2-7 0,1 1-15 0,0 5 13 0,1 1-6 0,3 3 10 15,0 1 5-15,3 1-8 0,1 0 5 0,1 2-6 0,1-1 9 0,2-2-11 0,2 0 0 16,2-3-4 0,-1-1 13-16,4-2 0 0,1-2 4 15,-1 0-5-15,-1-4-6 0,0-2 2 0,1-1-4 0,0-2 3 16,2-2 0-16,-4-2-27 0,6 0-5 0,-2-1-12 15,-1-3-32-15,2 1-45 0,-2-3-38 0,0 1-6 16,1 0-115-16</inkml:trace>
  <inkml:trace contextRef="#ctx0" brushRef="#br0" timeOffset="72649.13">13842 6747 978 0,'1'-5'90'0,"2"0"-2"15,0 2-11-15,-1 3 3 0,0 0-57 0,1 1 0 0,0 3-9 0,0 1 7 0,1 3-14 0,-1 1-5 16,1-1 4-16,-3 1-4 0,3 1-6 0,-1 1 6 16,-1-1-10-16,1 4 9 0,0-2-2 0,-2 0 3 15,1 4 5-15,-1 0-3 0,0 1-16 0,-1 3 19 16,0-3-6-16,0 0 10 0,0-3-13 0,-2 0 5 16,2-1-2-16,-3 0 2 0,0 0-21 0,2-2 26 15,0 0-15-15,0-3 20 0,-1-1-13 0,2-1-30 16,-1-2-17-16,-1 0-10 0,0-2-76 0,2-2-120 15</inkml:trace>
  <inkml:trace contextRef="#ctx0" brushRef="#br0" timeOffset="72828.39">13701 6744 1452 0,'-2'-8'58'0,"0"-1"-12"0,2 3-7 15,3-3-2-15,2 2-24 0,3 2-14 0,0 0-7 0,5-1-5 16,3 0-34-16,1-1-44 0,4-1-27 0,1 0-4 0,3-1-53 16,-2 1-123-16</inkml:trace>
  <inkml:trace contextRef="#ctx0" brushRef="#br0" timeOffset="73189.03">14198 6996 1061 0,'0'-7'76'0,"0"3"-38"0,0 4 3 0,0 0-17 16,0 0-25-16,0 0 1 0,0 0-17 0,1 8 15 0,2-2-9 15,-2 3-3-15,2 0 7 0,-1 2-8 0,0 0-5 16,-1 2 23-16,-1 0-7 0,1 2 13 0,0 2-4 16,0 0 4-16,0 0 1 0,0 0-1 0,-1-2-9 15,2-2 13-15,-1 0-12 0,0-1 12 0,2-1-9 0,0-4 12 16,-1 1 3-16,1-3-1 0,1-1-7 0,0-2-8 15,0-1-8-15,1-1 1 16,1-2-20-16,-1-1-81 0,1-6-70 0,0-1-9 0,0-3-240 16</inkml:trace>
  <inkml:trace contextRef="#ctx0" brushRef="#br0" timeOffset="73348.1">14251 6781 955 0,'-6'2'155'0,"3"-8"-84"0,-1 2 16 0,1-4-31 15,3 3-15-15,-1 1-25 0,1 4-11 0,0 0-3 16,0 0-37-16,0 0-84 0,0 0-91 0,13-4 8 16,-5 4-217-16</inkml:trace>
  <inkml:trace contextRef="#ctx0" brushRef="#br0" timeOffset="74425.4">14412 7139 1159 0,'-1'3'16'0,"2"1"18"16,-2 0-9-16,3-1 13 0,1-2-12 0,-1 0-16 0,1-1-8 16,0 0-7-16,2-1-49 0,1-4-27 0,7-1-23 15,-3-1 6-15,1-4-7 0,-2-1-13 0,0-2 30 16,-2-3-25-16,-3 0 47 0,4 1 56 0,-4-1-1 0,1-1 23 15,2 1 33-15,-6 0 7 0,0-1 18 0,1 3-11 16,-3-2 3-16,3 4 3 0,2 3-24 0,-3 2 19 16,3 4-18-16,-2-1-13 0,-2 3 6 0,1 1-12 15,-1-2-14-15,0 3-16 0,0 0-1 0,7 4-4 16,-6-1 7-16,-1-2-1 0,0 2 5 0,-3 0-6 16,3 2-3-16,-1 4 15 0,1-3-6 0,3 2 11 0,-3-2-9 15,1 0 9-15,-1-1 9 0,-4 0-4 16,4-1-2-16,-1 0 16 0,1 2-18 0,4-4 19 0,-4-2-16 0,0 0 8 15,0 0 2-15,0 1-2 0,0 0-10 0,0 0-3 16,0 0-3-16,0-1 2 0,0 1-1 0,1-1-8 16,-1 0-2-16,0 0-3 0,0 0-8 0,1 0 15 15,-1 0-9-15,1 0 10 0,0 0-2 0,-1 0-2 16,1 0 9-16,6-10-7 0,-7 6 4 0,1-2-2 16,0 0-4-16,1 2 2 0,-4-4 2 0,2 3-2 15,0-2 6-15,0-1-6 0,-1 0-11 0,1 0 2 16,0 8-11-16,0 0 10 0,0-1 0 0,0 0 1 0,0 0 5 15,0 0-4-15,0 0-3 0,0 0 13 0,0 0-5 16,0 0 8-16,0 0-3 0,0 0 1 0,3-13 0 16,-6 10-1-16,3 3-10 0,1 1 23 0,2 0-9 0,-3 0 16 15,0 0 1-15,0 0-15 0,0 0 14 0,0-1-17 16,0 1 1-16,0-1 12 0,0 0-9 0,-3-12 12 16,2 8-3-16,1 5-6 0,0 0 9 0,0 0-9 15,0-1-9-15,-1 0 20 0,0 0-17 0,0 0 18 16,0 0-10-16,1 0-5 0,-25-14 6 15,19 13-6-15,1 2-5 0,0 2 7 0,1-2-1 0,0 6 3 16,-2-2-5-16,4 3-6 0,-1 0-2 0,-1-1 1 0,3 3 2 16,-2 0 2-16,-3 1-5 0,6 3 3 0,1 2 1 15,-1-2 1-15,2 3 3 0,-3-5-3 0,5 2-7 16,3 0 7-16,-3-2 0 0,4 0 4 0,-5 0 0 0,2-3-5 16,0 0-3-16,-4-1 1 0,2-1 6 0,-3 0-8 15,1 0 2-15,2-1-2 0,-3-1 6 0,3 0-6 16,-5 0 9-16,1 0-9 0,1 0 1 0,-2 0 3 15,2-1-11-15,-2 2 8 0,-2 0 2 0,0 1-4 16,-1 1 8-16,3 0-7 0,-3 1 14 0,2 0-18 16,0 1 3-16,-4-2-8 0,3 1 15 0,-1-3-8 15,0 2 6-15,2-3-7 0,0-1 8 0,1 1-1 16,-1-1-2-16,-1-2 0 0,4-1 1 0,0 0 6 0,0 0 6 16,0 0-2-16,0 0 9 0,0 0-15 0,0-1 3 15,1-13-5-15,5 8 5 0,3-3-8 16,0-2 1-16,2-1-2 0,0-1 5 0,4-2-6 0,1-2-2 15,0 0-1-15,-2-2 3 0,-1-1-1 16,2 1-2-16,0-2-2 0,-2 1-10 0,2 0 7 0,-1-3 3 16,-2 4 1-16,1-1 11 0,-3 4-14 0,0 2 5 0,-1 1-9 15,0 5 3-15,-3 2 13 0,-1 1-3 0,-1 1 8 16,0 2-5-16,-3-4-3 0,-1 6 0 0,0 0-1 16,0 0-1-16,0 0-4 0,0 0-6 0,0 0 4 15,0 0-3-15,7 14 7 0,-7-7 2 0,2 1 1 0,0 3 5 16,-1-1-7-16,0 0-7 0,-1 4 2 0,0-2 7 0,3 2-2 15,-2 0 8-15,1-2-9 0,-1 0-2 0,0-2 6 16,1 1-5-16,-2 0 5 16,2 1 7-16,-2 1-9 0,2-1 9 0,-2-1-11 0,0 0 5 0,0 1 3 15,-2 0-8-15,0 1 5 0,-1-2 4 0,0-2-4 16,1 2 9-16,-1-2-10 0,0 1 4 0,1-2-1 16,-2-1-1-16,2-2 1 0,1-1-3 0,0-2 1 15,1-2-3-15,0 0 0 0,0 0-11 0,0 0 4 16,0 0-18-16,0 0 9 0,-1 0-37 0,-1 0-36 15,1 0-20-15,0 0-11 0,0-1-76 0,0 0-140 0</inkml:trace>
  <inkml:trace contextRef="#ctx0" brushRef="#br0" timeOffset="75375.67">14342 6984 407 0,'8'-14'66'0,"-3"10"-59"0,2-2 1 0,4 4-9 0,-1-1-20 0,4 0 32 16,-3 1-18-16,1-1 20 0,0 3-19 0,-4-2 8 16,5-1 9-16,-2 2-3 0,0 0-4 0,5 1 36 15,-1 1-5-15,-3 1 20 0,3 0 6 0,-1 2-20 16,-3-1-6-16,4 3-5 0,-5 0-20 0,3 2 2 15,-2 2-7-15,-3-1 5 0,3 5 4 0,-3-1-10 0,-1 1 12 16,0 1-14-16,-1 2-3 0,-3 0 12 0,1 2-10 16,-3-1 14-16,-1 0-3 0,-3-1-1 0,0-1 3 15,-3-1-4-15,1 0-9 0,-3-1 25 0,-2 0-4 16,0-3 11-16,-2-3-1 0,1-4-4 0,1-1 10 0,-2 0-7 16,3 0 1-16,2 1 8 0,-2-3-13 0,1-1 14 15,0-1-6-15,0-5 0 0,8 0 9 0,-4-3-7 16,2-4-12-16,2 1 11 0,0-3-23 0,0-3 20 15,8 2-26-15,-2-4-5 0,2-2 2 0,1-1-5 16,-2-3-16-16,3 1 15 0,-2 0-6 0,4 1 8 16,1 0-1-16,-1 1-4 0,0-3 3 0,0 7-4 0,0-2-5 15,1 5 15-15,-1 6-6 0,1 0 8 0,-2 2-16 16,0 5 5-16,-2 1 0 0,0-3 3 0,0 5 4 0,-1 0-11 16,0 0 2-16,1 6-5 0,-1-3 9 0,0 0-4 15,0 2 3-15,1 1-5 0,-1 2-7 0,2-1 13 16,-3 1-11-16,1 1 13 0,-1 0-3 0,4 6 1 15,-6-2 5-15,1-1-4 0,1 0-7 0,-5 1 14 16,4-1-12-16,-6 1 14 0,0 3-3 0,0-1-3 16,-6 0 9-16,4 0-10 0,-5 0-5 0,1 1 7 15,-2 1 0-15,-3-2 4 0,3-2 1 0,-1-1-2 16,1-2 1-16,-1-2 0 0,1-1-2 0,0-3 9 0,1 2 2 16,1-2 2-16,1 0-7 0,-2-2-1 0,0-2 2 15,4-1 2-15,3 1 18 0,0 0-13 0,-7-10 2 16,4 3-3-16,1-1 10 0,2-3-5 0,0-2-2 15,2-3 0-15,1-3 1 0,1-1-17 0,0-1 10 0,0-1-12 16,1 0 3-16,0-3-3 0,1-1-6 0,3 2 4 16,0-4-8-16,3-2 6 15,1 4 0-15,3-2 2 0,3 5-9 0,-3 4-1 0,-3 2-12 0,-6 2 4 16,1 2-30-16,1 3-22 0,-2 1-24 0,7-1 2 16,-4 2-51-16,2 2-117 0</inkml:trace>
  <inkml:trace contextRef="#ctx0" brushRef="#br0" timeOffset="75757.89">15065 6789 1373 0,'0'0'20'0,"0"0"-17"0,0 0-6 0,9-1 0 0,-2 7-5 0,2-4 6 0,0-1-11 16,2 1 6 0,1-1-34-16,0-1-20 0,2 0-6 0,2 1-1 0,0 0 17 0,-2-3 36 0,2 1 9 0,-1-4 4 15,1-1 3-15,2 3 28 0,2-3 3 0,-4 2 13 16,0-1 26-16,-3-1-3 0,2 1-1 0,2 1-2 16,-1-2-16-16,5 3-20 15,-3 2 1-15,-1 0-7 0,3 1-5 0,-4 0-11 0,-3 0 1 0,2 0-4 16,-6-1-6-16,-1 0 13 0,0 0-11 0,-4 1 13 0,0 1-5 15,-4-1-2-15,0 0 9 0,0 0-7 0,0 0 12 16,0 0-6 0,0 0-1-16,0 0 0 0,0 0 9 0,0 0-17 0,0 0 8 0,-1 0-12 0,-1 0 8 0,1 0-17 15,0 0-2-15,0 0-9 0,0 0-40 0,0 0-80 16,1 0-52-16,-1 0-15 16,-1 0-221-16</inkml:trace>
  <inkml:trace contextRef="#ctx0" brushRef="#br0" timeOffset="76379.62">19027 6467 550 0,'-5'-8'80'0,"3"3"177"0,0-1-182 0,2 3 5 0,1 2-7 0,1-3 4 0,4 3-31 0,-2-3-31 16,3-1-1 0,4 0-8-16,1 0-8 0,0 0 17 0,4 0-9 15,2 1 13-15,1-2-18 0,6-1 10 0,-1-1-2 0,4 1 2 0,7-2-13 0,0 4 8 16,-1-3-6-16,5 0 8 0,0-1-7 0,4-3-1 15,1 3 5-15,-4-2-5 0,-3 2-4 0,-1 1 7 16,-1 2-5-16,0 1 7 0,-2 0-10 0,2 2 6 0,-2-2-1 16,-1 1 4-1,5 0-10-15,-7-1 13 0,1 0-11 0,-1 1 12 0,-6 0-10 16,-3-1-16-16,-1 1-16 0,-3 1 0 16,-1 1-48-16,-5-2-78 0,-1 1-30 0,-1 0-20 0,-6-2-61 0</inkml:trace>
  <inkml:trace contextRef="#ctx0" brushRef="#br0" timeOffset="76879.7">19274 6155 565 0,'-25'-5'54'0,"-4"3"-14"0,5 0-18 0,-1-2 17 0,2 3 6 0,1-1-13 16,1 1-5-16,2 1-3 0,2 2-28 0,3 0 12 15,0-1-5-15,4 2 10 0,0-2 4 0,3 0 6 16,1 0 2-16,1 1-2 15,0-2-21-15,2 2 7 16,-3 2-15-16,1 0 10 0,2 3-10 0,-2 1-2 0,0 0 5 0,-1 3-6 16,-1-1-9-16,-1 3 15 0,-2 1-6 0,0 4 9 0,-5-1-7 0,3 1 5 15,-2-1-2-15,0 1 1 0,2 1 2 0,-1-2 5 0,2-1-3 16,2 0 3-16,2-2-3 16,0 1 6-16,-6 2 5 15,2-3-4-15,0-2-6 0,-1-2 9 0,10-2-7 0,-5-3 10 0,3 1 0 16,1-4-4-16,3-2 3 0,0 0-4 0,0 0-7 15,0 0 30-15,2 0-16 0,11 5 19 0,-5-5-29 0,5 4-3 16,0-3 4-16,1 4-5 16,3 0-8-16,1 0 6 0,3-1-5 0,-2 3 6 15,1-2 4-15,-1 2-5 0,2-1 4 0,0 2-5 16,-3-2-8-16,-1-1 15 0,2 1-14 0,-4-3 15 16,1-1 2-16,-3-1-8 0,-2 0 12 0,0-1-14 15,-2 0-5-15,0-1 21 0,0-2-8 0,-2-1 16 0,-2-2 12 16,1-1 14-16,0-3 7 0,-2-2-1 0,0-1-5 15,-1-3-10-15,1-4-3 0,-3-4-2 0,1-3-14 0,0-3-10 16,0-1-1-16,0 0-3 0,0-2-6 0,-1-1 5 16,2 3-7-16,0-1 6 0,-3 3-5 0,1 4-1 15,-1 2 4-15,2 5-5 0,-1 1-4 0,0 3-4 16,4 6-20-16,-3-2 7 0,-1 4-56 0,4 4-97 16,0 1-69-16,0 2-14 0,3 6-205 0</inkml:trace>
  <inkml:trace contextRef="#ctx0" brushRef="#br0" timeOffset="78071.81">20265 5744 1199 0,'4'-7'193'0,"-4"0"-175"0,0 0 10 0,2 3-26 16,1 2-2-16,1 2-15 0,1 3-12 0,-3 0 4 0,0 2 5 16,4 3-2-16,-4 1 3 0,4 2-8 0,-4 2-19 15,1 0-2-15,0 1-3 0,-2 0 1 0,2 1 19 0,-3-1 3 16,0 0 12-16,-2 1-9 16,0 0 6-16,0 1 14 0,0 2-10 0,-1 0 13 0,-2 2 4 0,2 2 4 15,0 2 10-15,-1 0-10 0,3 4-13 0,-4-3 23 16,-4-5-17-16,6 4 22 0,0-4-7 0,0 0-14 15,1 2 15-15,2-1-16 0,-1-2 5 0,1 0 8 16,2-3-14-16,-1-3 11 0,1-2-7 0,3-1-4 16,-3-5 7-16,6-1-8 0,-1 0-4 0,0-4 12 15,3 1-6-15,-1-2 11 0,1-3 8 0,2-1-13 16,3 0 11-16,-3-2-14 0,2 1-4 0,-2-4 15 16,1-1-8-16,2-2 13 0,-2-2-6 0,0 0-4 15,0 1 8-15,-2 0-7 0,1 2-5 0,0 3 1 16,-3 1-5-16,-1 3 7 0,0 1 13 0,1 2-9 0,-2 2 3 15,-2 0-7-15,2 0-4 0,0 3-9 0,-2 0-3 16,0 4-2-16,-4-2 0 0,-1 2 1 0,6 2 7 0,-6-1-6 16,6 1 0-16,-6-2 7 0,0 0-7 0,2 1 9 15,-1-1 8-15,2-2-6 0,1 1 5 0,-4-2-7 16,-1-2-6-16,1-2 20 0,4 2-6 0,0-2 14 16,-2-2 12-16,3 1-11 0,-4-4 8 0,1 2-13 15,5-3-14-15,-4-1 1 0,5 0-1 0,0-2 3 16,-2 0-2-16,1-1-5 0,-2-2 0 15,0 0 0-15,-2 0 2 0,0-2-4 0,-2 1-3 0,-1 0-1 16,4 0 2-16,-4 1-3 0,-5-1 2 0,1 1-2 16,-1 2 0-16,-3-1 7 0,3 4-5 0,-3-1 4 0,1 5-2 15,2 2-8-15,-2 1 8 0,4 4-8 0,-6-1 11 0,4 5-1 16,-3 1-4-16,-4 4 1 0,4-3 3 16,0 0 1-16,-3 2 8 0,8-2-8 0,-4 1-1 0,3-1 0 15,4-2-5-15,-3-1 4 0,4 0 7 0,-1-1-7 16,0-3 12-16,6 0-11 0,-2-3 14 0,4 0-7 15,0-2 4-15,4-2-4 0,-5 0 6 0,4-2-7 16,0 0-4-16,-2-2-1 0,3 0-9 0,-1-2 14 16,2-2-7-16,0 2 9 0,0-4 0 0,-1-2-13 15,0-2 6-15,-1-3-8 0,3 1 8 0,-3 1-8 16,1 0 9-16,-2 4-9 0,1 1 5 0,-1 0-3 0,-2 3-8 16,-1 2 7-16,-1 3-5 15,-3 5 13-15,1 0-1 0,-3 1 4 0,2 0-11 0,0 4-3 0,0 4 0 16,0 1 1-16,0 3 4 0,0 2 0 15,0 1 2-15,-1 6-2 0,0-2-5 0,0 2 3 0,-2 0-2 0,0-3 4 16,-1 1 3-16,-1-2-4 16,1 0 6-16,-1 0-5 0,1-1 8 0,-3 0-10 0,2-2 1 0,-4-1-3 15,1-2 10-15,1-2-4 0,-2-1 1 0,3-1-3 16,-2-3 10-16,2-2 0 0,0-1 7 16,0-1-4-16,3 0 1 0,0 0 16 0,0 0-7 0,0-1 9 15,1-15-22-15,2 7-7 0,2 0-1 0,3-3-1 16,-1-1-3-16,2-1 4 0,2-3 2 0,1-1 1 0,0 1 0 15,1-2-4-15,0 2 1 0,-1-3-1 0,0 1 2 0,1 1-2 16,-1-2 1-16,-1 4 1 0,-2 1-2 0,0 3 1 16,0 5-2-16,1 0 3 0,-3 2 3 0,-1 1 0 15,-4-1-2-15,-1 1 2 0,-1 0-3 0,5 4-5 32,-3 0 3-32,0 0-4 0,-2 0-15 0,-3 0 18 0,3 4-15 0,-2 1 18 0,2 2 2 0,1-2-8 15,-7 1 9-15,5 3-10 0,1 0 5 0,3 3 1 16,0-1-7-16,-1 1 6 15,2 1 3-15,-1 2-1 0,3 2 12 0,-3-5-11 0,0 3 5 0,4-1-9 32,-5-1 3-32,5 4-1 0,1-1 7 0,-3 0-9 0,-2-1 0 15,-3-1-2-15,-1 2 10 0,1-1-5 0,-1 0-5 16,1-1 2-16,-2 0 6 0,-4-1-1 0,-1-2 14 16,1-1-11-16,1-2-1 0,-3-2 12 0,0-1-16 0,-1-2 15 15,-3-3-9-15,1 0 0 0,2-3 6 0,-4-1-5 16,4 1 4-16,2-3-10 0,-1-1-1 0,3-1-3 15,-2-2 6-15,2-2-16 0,2 1-2 0,0-1-11 16,0-1-33-16,2 2-33 0,-1 0-51 0,0 1 6 0,1 2-148 16</inkml:trace>
  <inkml:trace contextRef="#ctx0" brushRef="#br0" timeOffset="80434">14156 7589 286 0,'1'-3'77'0,"-1"1"-22"0,0 2-40 0,0 0 6 0,0 0-13 0,0 0-8 0,0 0 9 15,1 0-10-15,1 0-13 0,-1 0 18 0,-1 0-15 0,1 0 17 16,0-1-2-16,0 0 11 0,0 0 30 0,0 0-16 15,1 0 20-15,-1 0 19 0,-1 0-20 0,1 0 21 16,0 0-31-16,0 0-2 0,0 0 1 0,0-1-2 16,1 1-12-16,-1 0-2 0,-1 1-15 0,1 0 11 15,0 0-3-15,0 0-4 0,0 0 11 0,0 0-13 16,1 0-14-16,-1 0 20 16,-1 0-17-16,1 0 20 0,0 0-13 0,0 0 8 0,0 1 3 0,0 0 0 0,1 1-11 15,-1-1 16-15,-1 0-8 0,0-1 11 0,0 1-2 16,0 0-2-16,1-1 4 0,0 0-3 15,-1 0 8-15,1 0-7 0,0 0-1 0,0 0-2 0,0 0 2 0,2 0-2 16,-3 0 4-16,1 0-5 0,0 0-11 0,0 0 5 16,0 0-9-16,1 0 9 0,0 0-7 0,30 5-2 15,-32-5 6-15,0 0-5 0,1 0-5 0,-1 0 7 16,1 0-5-16,0 0 7 0,0 0 3 0,0 0 2 16,0-1 4-1,1 0-3-15,-1 1-8 0,-1-1 7 0,1 0-2 16,0 0 4-16,0 0 5 0,0 0-2 0,0 0 2 0,0 0-2 0,1-1-7 0,-2 1 7 15,1 0-3-15,0 0 5 0,-1 0-6 0,0 0-10 16,0 0 2-16,0 0-3 0,0-1-4 0,0 0 6 0,0 0-4 16,0 0 7-16,0 0-2 0,0 0-3 15,-5-30-3-15,5 32-1 0,0 0-11 0,0 0 16 16,0 0-3-16,0-1 6 0,0 0-8 0,0 0 2 0,0 0-3 0,0 0 2 16,0 0-7-16,1 0 8 15,1 0-8-15,-2 0 7 0,18-8-3 0,-11 9 1 16,0 0 3-16,0 0-2 15,1 0 2-15,3 3-7 0,1 0-1 0,1 0-3 16,3 2 15-16,3 0-9 0,-1-1 11 0,3 2-11 16,-2-1 10-16,-1-1-9 0,5 2 5 0,3-2-5 0,3 1 7 15,2-1-3-15,-3-1 2 0,-1-1-3 0,1-1-13 16,-3 1 21-16,2-2-8 0,0 0 14 0,1 0-4 16,-1-1-9-16,3 0 2 0,3 1-2 0,-3-2-4 0,6 0 9 15,-2 0 2-15,2-3 3 16,2 2-7-16,-1 0-3 0,-1 0-4 0,-2 0 4 0,0 1 16 0,-3-1-16 15,4 1 3-15,-3 0-7 0,2 0 11 0,5 0-6 16,-2-1 6-16,5 0-7 0,0-1-4 0,-5 0 3 16,-3 0-2-16,-2 0 3 0,-1 0 5 0,-5 1-1 15,1-1 5-15,-4 0-5 0,3 1 4 0,-2-1-8 16,-1-2 2-16,-2 0-3 0,5 0 5 0,-6-1-3 16,5 0 0-16,0-2-1 0,-3 0 1 0,1-1 6 15,-2 0-2-15,0 2 3 0,-4-2-8 0,0 3 1 0,-1-3 1 16,1 2 2-16,0 2 0 0,-2-1-4 0,-4 4-7 15,-2-2 4-15,3 0 9 0,-6 1-6 0,2-2 9 16,-1 1-10-16,-3 0 0 0,2 1 4 0,-1 0-2 16,1 2 4-16,-2-2-5 0,1 4 0 0,-5-4 0 0,2 2 0 15,1 2 5-15,-1-2-6 0,3 1 3 0,-4 1-3 16,1-4 7-16,-2 4-8 0,0 0-1 0,1 0-3 16,-1 0 2-16,1 0-4 0,-1 0-5 0,0 0 2 15,0 0 8-15,0 0-6 0,1 0 3 0,0 0-8 0,0 0-3 16,0-1-9-16,1 0-2 0,-2 1-2 15,1-1 1-15,-1 1-27 0,8-10-6 0,-7 13-10 0,-2-3-41 16,0-4-22-16,-1 2-28 0,1-5 5 0,-4 2-37 0,0 0 5 16</inkml:trace>
  <inkml:trace contextRef="#ctx0" brushRef="#br0" timeOffset="80735.4">16027 7194 232 0,'-7'-9'102'0,"1"4"1"0,0 2 5 0,-3 1-2 0,4 2-14 0,0-2 5 16,1 0-22-16,1 2 18 0,3 0-33 0,0 0-28 15,0 0 8-15,0 0-16 0,0 0-10 0,0 0 6 16,0 0-11-16,0 0 11 0,0 0-2 0,0 0-6 0,7 11 2 16,-2-9-5-16,2 3-3 0,0 1-1 0,-1-3 5 15,4 3-2-15,0-4 8 0,-1 1-10 0,0 0 1 16,0-2-3-16,0-1-5 0,-1 0 5 0,1 2-9 16,0 2 8-16,1 0 1 0,-2 0-6 0,-4-2 12 0,0 0-13 15,0 2 0-15,3-1 0 16,-5 2-8-16,2 1 7 0,-1 1 0 0,-4 0 5 0,2 3 5 0,-5 1-1 15,-1-2 10-15,-2 2-12 0,-1-2-2 0,-1 2-1 16,-2 5 9-16,-1-3-4 0,1 2 8 0,-1-2-10 16,1-1-5-16,0-2 10 0,1 0-8 0,-1 0 10 15,2 0-12-15,-3 0-3 0,3 0-26 0,0-2 4 0,1 1-106 16,-1 0-229-16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4:22.6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42:45.7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5:55:06.4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8220 12171 375 0,'-4'-5'38'0,"0"2"72"0,4 3-75 0,0 0 12 0,0 0 3 0,0 0 4 16,0 0-17-16,0 0-9 0,1 0-12 0,14 10 5 16,-8-9-14-16,-1 1-3 15,3 1 1-15,-1 0-2 0,1 1 2 16,2 1 10-16,2-1-8 0,-1-1 10 0,1 2 15 0,4-2-10 16,-4 3 14-16,3 0-14 0,3 1-7 0,-2 0 21 15,2 0-18-15,-1 4 20 0,2 0-13 0,-1 1-6 0,2 1 4 16,0 2-7-16,1 1-12 0,1 1 12 0,-2 1-4 0,3 1 7 15,-2 0-6-15,-3 0-9 0,3 1 2 0,-1-3-5 32,3 1-2-32,4-3 11 0,-5 0-10 0,5 0 10 0,-6-2-6 0,2 3-3 0,-3-4 7 0,-3 0-6 31,1-1-1-31,-3 1 7 0,0 1-8 0,-3-2 5 0,1 3-4 0,-5-6 6 0,0-2 5 16,0 3-3-16,-2-4-9 0,-2 1 5 0,-1 0-5 15,-2-5 6-15,1 2-3 0,-3-3-8 0,0 0-1 16,0 0-4-16,0 0-8 0,0 0-24 0,0 0-20 15,-2-5-1 1,0-3-32-16,1-3-59 0,0 1-38 0</inkml:trace>
  <inkml:trace contextRef="#ctx0" brushRef="#br0" timeOffset="487.51">9014 11382 635 0,'-2'-8'-4'0,"2"2"24"0,0 1-7 0,0 1 15 0,2 0-7 0,-1 2-5 16,3 0-1-16,0 0-2 0,-1-1-19 0,4 3 32 15,-2-3-14-15,0 4 22 0,3-1-11 0,0 0 0 16,2 0 7-16,1-1-6 16,-1 3-8-16,-1 0 7 0,-1-1-11 0,6 4 10 0,-4-1-10 15,4 1 0-15,-2 3 7 0,4-3-6 16,2 1-13-16,3 2 15 0,4 1-15 0,-1-1 16 0,-2-1-6 15,0 1-6-15,-1-1 6 0,0 1-9 16,6 1-7-16,-1 0 22 0,0 2-12 0,-1 0 18 16,1 1-6-16,-3 0-16 0,1-1 8 0,2 2-13 15,0 0-4-15,4 0 12 0,3-1-6 0,0 2 8 16,-3-3-5-16,-1-1-2 0,-1 0 6 0,-4-2-4 16,1 0-1-16,-2 1 5 0,0-1-6 0,-2 1 6 15,-2 0-4-15,-2 0 7 0,0 0-2 0,-2 0 2 16,-3 2-18-16,2-4 14 0,2 2-6 15,0-4 9-15,-1 1-4 0,-1 0-18 0,-2-2-1 0,1 0-9 16,-4-4-23-16,3 0-4 0,-4 0-29 16,1-1 13-16,1 1-30 0,-2 1-67 0</inkml:trace>
  <inkml:trace contextRef="#ctx0" brushRef="#br0" timeOffset="1023.51">10368 10524 288 0,'-9'-10'44'0,"6"2"63"0,2-1 72 0,2 3-175 0,1 2 2 16,2 3 20-16,-2-1-16 0,2-1 19 0,2-1-3 15,2-1 8-15,0 3 13 0,1 0-5 0,2-1 4 0,-1 2-2 16,-1-2-11-16,0 1 8 0,0 2-12 0,2-2-8 16,0 2 7-16,-2 0-9 0,0 1-17 0,0 2 14 15,1 3-19-15,5 0 17 0,3 1-14 0,0 0 7 16,2 0 3-16,-2 0-3 0,-2 0-17 0,3 3 14 15,1 2-9-15,0 0 12 0,3 0-2 0,0 1-8 16,-1 0 4-16,0 1-6 16,2 2-5-16,1 3 17 0,-1-2-9 0,6 2 10 15,-2-1-6-15,3-2-1 0,4 2 5 0,4-2-5 0,1 2-5 0,-2 1 9 16,-1 1-9-16,-4-1 10 16,1-1 1-16,-3 2-9 0,-1-2 13 0,0 1-13 15,-4 1-3-15,4-5 5 0,-6 0-9 16,4-4 8-16,2-1 4 0,-5-1-12 0,5-3 3 15,-6 0-9-15,-3-1-9 0,-1-1 14 0,-1 0-14 16,-5 0 11-16,1 0-15 0,0 1-10 0,-1-1 5 16,-2 0-11-16,-2-1-17 0,2 1-17 0,-3 0-16 15,-1 0 5-15,1 0 13 0,-1-1-25 16</inkml:trace>
  <inkml:trace contextRef="#ctx0" brushRef="#br0" timeOffset="1531.84">12029 9640 393 0,'3'-11'5'0,"1"-1"-5"0,0-1 11 0,1 3-9 0,1 2 5 0,1-1 2 0,0 6-3 0,1-2 4 15,0 4 14-15,0 0 7 0,0 0 17 32,0 0-8-32,0 0 4 0,-2 2 8 0,3 0-15 0,1 4 14 15,-1 1-16-15,1 0-9 0,1 1-1 16,2-1-3-16,-2 1 1 0,5 3-9 0,-2 0-2 15,4 0-2-15,3 2 2 0,0 0-4 0,6 3 5 16,-3 0-6-16,3 1-13 0,0 3 9 0,1 0-7 16,1 1 10-16,2 3 4 0,0-3-4 0,3 2 8 15,0 1-8-15,3 1-7 0,4-2 7 0,5 3-6 16,4 0 8-16,1-1 2 0,0 1-6 0,-1-1 7 16,-6-1-7-16,-1 1-5 0,-2-1 11 15,2 1-5-15,2-1 10 0,-3 1-8 0,3-1 0 16,-3-2-2-16,-3-2 2 0,-2 0-3 0,-5-3 7 15,-3-1-3-15,-5 2 4 0,0-1-6 0,-3 1-6 16,-1 0 1-16,0-3-3 0,1 1-9 0,-1-1 6 16,-4 1-13-16,-3-1 10 0,-2-2-7 0,2-2-13 15,1-3 0-15,2 1-10 0,-3-3-14 0,1-2-22 16,-3 0-21-16,-2-3-2 0,1-1-41 0</inkml:trace>
  <inkml:trace contextRef="#ctx0" brushRef="#br0" timeOffset="2337.77">14223 8798 360 0,'-11'-10'59'0,"2"4"-6"0,-1 0 45 0,3 4-101 0,3-1 7 0,4 3 3 16,0 0-16-16,0 0 9 0,0 0-10 0,0 0-4 0,0 0 10 16,0 1-9-16,2 0 0 0,9 6 16 0,-4-6-5 15,-2-1 10-15,1-2 7 0,0 1 18 0,-2-2 4 16,2 1 2 0,0 2-8-16,2-1 13 0,-1 1-11 0,-1 0 11 15,1 0-23-15,1 3-7 0,0 0 2 0,1 1-5 0,3 2-16 0,-3 1 13 0,2 2-18 16,3 3 16-16,-4-2-5 0,5 2-6 0,0-1 11 15,2 3-12 1,0 0 2-16,0 1 5 0,1 1-3 0,5-3 4 16,4 1 7-16,3 0-12 0,1-1 8 0,-2 2-11 15,1-3-2-15,-1 5 15 0,1-1-11 0,1 0 12 0,-2 5-1 0,1 0-5 16,5 1 12 0,0 3-12-16,1 2-14 0,7 0 17 0,-1 2-15 0,5 0 17 15,0-2-4-15,-3 4-2 0,-3 0 6 0,2-1-7 0,2 3-4 16,1-1 10-16,4-3-5 0,7 3 9 0,-1 1-6 0,0-1-1 15,-2 5 2 1,-8-1-3-16,-3-3-13 0,-3 2 23 0,-2-1-16 0,1 0 20 0,-1 1-8 0,-2-4-6 16,-6-3 9-1,0-3-10-15,-4-2-5 0,-2-5 9 0,-1 1-8 0,-6-1 11 0,0-1 7 0,-4-5-6 16,2 1 9-16,-2-3-10 0,-2-2-1 0,2-2 18 31,-4-4-8-31,-1-1 12 0,0-1-8 0,0-1-18 16,-1-3-2-16,-3-1-7 0,2-1-28 0,-1-1-16 15,-2-2-38-15,-3-3 10 0,1-1-70 0,0-2-74 0</inkml:trace>
  <inkml:trace contextRef="#ctx0" brushRef="#br0" timeOffset="2861.65">15860 7847 381 0,'7'-18'4'0,"-3"1"-3"0,9 3 11 0,-7 3 12 0,2 1 9 16,0 3-8-16,2 4-33 0,-1 4 23 0,0 1-14 15,-1 2 22-15,2 0 4 0,-4 1 3 0,1 2 8 16,3 3-4-16,0 2-3 0,1 0 12 0,3-1-8 16,-3 1 12-16,3 4-5 0,-2 0-9 0,1 2 3 15,0-1-6-15,6 0-27 0,2 2 28 0,0 2-22 16,1 0 25-16,5 0-25 0,6 1 2 15,3 0 7-15,8 1-6 0,-1-1-9 0,-1 1 10 0,4 6-10 16,-3-1 10-16,2 4-9 0,2 3-4 0,4 1-4 16,6 1 0-16,-4 1-3 0,4 2 8 0,-3-1-1 15,-3 3 3-15,-1 0-3 0,3 1 2 0,-3 2 4 16,3-1-4-16,3-1-13 0,-6-2 20 0,-1-3-13 16,-6 2 17-16,-2-2-6 0,-2 0-7 15,-5-1 7-15,5-2-9 0,-2-4-11 0,-1-4 17 16,2-2-10-16,-2-3 13 0,-1-4 1 0,0-1-13 0,-1-4 5 15,-5-2-9-15,0-1-10 0,-2 2 4 0,-2-4-6 0,-3-3 4 16,-3 0-10-16,-3-2-29 0,0-1-25 0,1 1-3 16,0 0-92-16</inkml:trace>
  <inkml:trace contextRef="#ctx0" brushRef="#br0" timeOffset="3535.65">18544 7333 314 0,'-7'-8'147'0,"1"2"-56"0,1-1-65 0,-2 3-3 16,3 2 31-16,-1 0-8 0,1 2 0 0,4 0-6 0,0 0-28 0,0 0 1 15,0 0-7-15,0 0 7 0,0 0 4 0,0 0 3 16,0 0 14-16,9 9-10 0,-4-4-8 0,1-2 7 16,3 1-18-16,0 0 17 0,1 2-8 0,3 4-14 15,1 1 4-15,1 2-8 0,2 2-9 0,0 2 10 16,2 2-13-16,0 3 13 15,0 0 3-15,3 4-2 0,0 2 9 0,4 2-12 0,1 3-22 0,3 0 29 0,3 0-12 16,1 3 18-16,5 3-8 16,-1 4 3-16,0 0 3 0,1 3-2 0,-2-1-16 15,-4 2 17-15,1 0-16 0,2-1 17 0,-3 4-2 16,8-3-5-16,0 4 4 0,3-1-9 0,3-1-23 0,-6 0 29 16,1-3-8-16,-2 1 15 0,-4 0-8 15,-1-1 8-15,2 1 3 0,3-2 0 0,-4 0-5 0,5-4 7 16,-2-1-9-16,2-3 9 0,1-1-4 0,-4-2-1 0,-2-3 3 0,-5 0-3 15,-2-3-6-15,0-3 18 0,-3-1-13 0,-2 1 13 0,-1-4-16 16,3-3 8-16,-5 1 5 0,-1-4-3 16,-1 3-5-16,-3-5 5 15,-2-1-6-15,0-3 6 0,0-1 1 0,0-3-14 0,-4-1 1 0,0-2-9 0,-1-1-36 0,2 1-22 32,-2-2-47-32,-2 0 13 0,-3 0-94 0</inkml:trace>
  <inkml:trace contextRef="#ctx0" brushRef="#br0" timeOffset="4064.19">20701 6726 896 0,'-1'-9'-14'0,"1"1"14"0,-4 4 3 0,4 4 2 0,0 0-13 15,0-1-1-15,9 7-1 0,-2 2 2 0,3 3 5 0,-1-2-1 16,1 4-4-16,3 0 2 0,-3 4-11 0,0-1 17 16,2 3-6-16,-2-1 8 0,2 1-8 0,1 0 6 15,-1-1 2-15,3 6 0 0,0-4-14 0,1 4 16 16,1-1-16-16,0 0 17 0,0-2-1 0,5 2-5 16,-5 0 13-16,6 1-14 0,2 2-11 0,1-2 17 15,0 2-15-15,4 1 18 0,0 0-6 0,1 3 4 16,3 3 6-16,-6 1-7 0,0 2-12 0,-4 0 14 0,1 0-12 15,-1 1 13-15,-1 2-2 0,1 3-3 0,0 0 5 16,3 0-6-16,2 1-4 0,-5-3 3 0,4 3-4 16,-3 0 5-16,-1-1-1 0,4 2 3 0,-2-5 5 15,3 2-3-15,-3-1-8 0,-2-1 7 0,0 0-11 16,-3-2 11-16,0 1-2 0,-2-2-4 0,1 1 5 0,0-2-8 16,-2-4-22-16,4-2 27 0,-5-3-21 0,1-3 23 15,2-3-6-15,-7-4-11 0,3 0 8 0,0-3-14 16,1-4-23-16,3 0-53 0,2-3-50 0</inkml:trace>
  <inkml:trace contextRef="#ctx0" brushRef="#br0" timeOffset="4649.26">22295 6273 628 0,'-1'-6'6'0,"1"2"-8"0,0 1 8 0,6 4-2 0,-5 2 11 0,8 1-12 16,-1 3 3-16,3 2 1 0,1 1-3 0,-4 3 2 0,5-1-2 16,0 2-5-16,-5 1 5 0,7 2-6 0,1 1-8 15,-2 3 12-15,6 3-13 0,-3-1 13 0,-1 2-3 16,2 1-5-16,3 2 10 0,-2 1-9 0,4 0 5 15,-4 2-2-15,1 0-4 0,2 1 2 0,-1-1 15 16,1 0-13-16,0 0 10 0,3 0-14 0,2 3-7 0,3 4 21 16,1-2-15-16,1 2 17 0,2-3-6 0,-2-1-4 15,2 0 4-15,-4 0-7 0,-3 4-15 0,0-2 23 16,-1 4-12-16,-2-1 17 0,-2 1-6 0,1 5-4 16,-3-2 5-16,4 2-8 0,-1-2-9 0,-3 1 22 15,7 0-11-15,-8 2 14 0,3 2-10 0,1 2-1 16,-3-2 9-16,5 3-10 0,-3-3-14 0,-1 1 26 15,1-2-16-15,-3 1 21 0,0-3-15 0,-4 0 7 0,0-5-1 16,0 0 1-16,-3-2-20 0,2-2 17 0,-1-1-20 16,2-4 19-16,-1-4-9 0,1-2 2 15,2-4 10-15,0-5-11 0,0-2-26 0,-3-4 13 0,-2-3-35 0,3-2 24 16,-1-1-60-16</inkml:trace>
  <inkml:trace contextRef="#ctx0" brushRef="#br0" timeOffset="5187.89">23664 5845 390 0,'4'-6'55'0,"-1"3"78"0,-3 3 58 0,0 0-191 16,0 0 0-16,8 7-6 0,-6-1 12 0,1 5-13 16,1 1 1-16,2 2 17 0,8 4-13 0,-6 0 14 15,6 2-7-15,-3 1-4 0,-3-2 13 0,7 5-12 16,0 1-13-16,3 2 19 0,1 0-16 0,1 1 18 15,-3 1-4-15,2 5-12 0,0 1 10 0,2 5-11 16,-1-1 3-16,1 3 5 0,-1 1-11 0,0 5 10 16,-1 1 6-16,-1 1-8 0,6 4 8 0,-6 1-11 15,-1 0-13-15,-2 3 13 0,-4 0-14 0,1 6 11 16,4 2-17-16,-6 4-1 0,-2-1-1 0,1-2-5 16,-4 1-31-16,2 3 1 0,1 1-31 0,-6 0 15 15,4 0-62-15</inkml:trace>
  <inkml:trace contextRef="#ctx0" brushRef="#br0" timeOffset="20561.82">17408 7666 295 0,'0'0'109'0,"5"1"-31"0,-7-7-42 16,2 0-4-16,2 3-22 0,0 1-2 0,0-2-13 15,2 3 8-15,-1-3 5 0,5 3-9 0,-4-1 13 0,1 0-14 16,0 1-11-16,-2 1 14 0,-1-2-10 16,2 3 13-16,0 1 1 0,-3-2 9 0,5 2 5 0,-4-2-1 15,1 1-12-15,3 2 23 0,-6-1-19 16,4 1 20-16,-4-3-12 0,0 0-7 0,0 0 2 0,0 1-7 16,1 0-16-16,-1 0 19 0,0 0-9 0,9 23 13 15,-5-18 0-15,-4-2-7 0,2 1 8 0,-5-1-10 16,-2 2-8-16,-1 0 19 0,7 4-13 0,-1-2 18 15,-1 0 1-15,4 2-6 0,-4 1 6 0,2 0-10 16,3 2-19-16,-4-1 25 0,2-1-15 0,-1 3 21 16,3-1-5-16,-2 2-14 0,0 2 11 0,-1-1-14 15,-3 0 0-15,0-1 10 0,-1 1-8 0,2 1 9 16,2 0 2-16,2 0 3 0,1 2 4 16,0 0-3-16,-4-1-6 0,-2-1 10 0,1 1-11 15,2 1 9-15,-1-1-13 0,2 1 6 0,-2 1 4 16,0 0-3-16,0 2-17 0,0 1 14 0,0 1-9 15,-3 0 12-15,2 0-9 0,2 0 1 0,0-2 1 16,5 3-1-16,-4-2-10 0,-2 2 6 0,2 2-2 16,-5 2 5-16,0-2-1 0,2 2 0 15,1 0-2-15,-1 0 0 0,4 3-10 0,-4 0 13 0,1 0-10 16,0 0 11-16,-2 0-2 0,0 0-1 16,0-1 1-16,-1 3-4 0,2-2-1 0,-3-1 1 15,1 0-1-15,1-4 1 0,-2 0 9 0,1 1-6 16,-2-1 8-16,3 3-10 0,2-3-2 0,-1 1 10 15,0 1-9-15,-3-6 10 16,1 3 8-16,-2-2-7 0,2-1 13 0,2 1-13 0,-3-1-9 0,4 2 15 16,-2-4-10-16,0 1 14 0,2-1-1 0,-3-1-9 15,1-1 6-15,1-1-7 0,-1 0 10 0,3 2-9 16,1-1-1-16,-2 0-3 16,1-4 3-16,-2-1 0 0,0 0 2 0,0-1-2 0,1 2-6 0,0-4 12 31,0 2-4-31,1-3 8 0,-2-2-5 0,0 0 4 0,1-2 2 0,0-1 1 15,3 1-5-15,-3 1-5 0,0-2-1 0,0 0-1 0,0-2-1 0,3 1-3 16,-4 0-5-16,2-1 3 0,-1 1 12 0,0 0-18 16,2 0 10-16,0 1-14 0,0 0 9 0,0 1-6 31,-2 0 3-31,-1 1-3 0,-1 0 4 0,2 0 3 0,0 0-4 0,0 1 4 0,0-1 0 16,0 1-3-16,-1 0 8 0,1-2-7 0,0 3 0 15,-1-2 0 1,1 3-2-16,0 0 2 0,0-2 1 15,-3 3 2-15,1 0-2 0,0 2 3 0,2 2 3 16,0 0-7-16,-1-1 7 0,0 0-6 0,1 1 4 16,-1-1-5-16,-1 0-1 0,1 2 1 15,-1-1 15-15,1-1-17 0,0 2 6 0,1-2-11 0,-3 1 1 16,3 0 8-16,-2-2-1 0,1 0 5 16,-1-2-4-16,0 2-2 0,-2-2-2 0,1 0 2 15,0 1 4-15,1 0-4 0,-1-1 6 0,3 0-5 16,-1-1-2-16,1-1 2 0,-2 1-7 0,2-3 6 15,-1 1 6-15,-1-2-7 0,0-1 6 0,2-2-7 16,-1 1 5-16,1 0-4 0,0-4 3 0,0 0-2 16,0 0 4-16,0 0-5 0,0 0 4 0,0 0-5 15,0 0-2-15,0 0 6 0,0 0-5 0,0 0 5 16,0-1-11-16,0 0-1 0,0-1-6 0,0 1 3 16,6-22-23-16,-6 17-11 0,3 1-15 0,-2 0 2 15,0 0-31-15,4-7-230 0,-5 11-138 16,2-9 550-16,0 2-383 0</inkml:trace>
  <inkml:trace contextRef="#ctx0" brushRef="#br0" timeOffset="20783.64">17297 10095 333 0,'0'-2'59'0,"1"0"-44"0,1-1-28 0,-2 3 4 0,0 0-54 0,0 0-47 16,0 0 38-16</inkml:trace>
  <inkml:trace contextRef="#ctx0" brushRef="#br0" timeOffset="20878.34">17319 10088 90 0,'0'0'52'0,"0"0"42"0,0 0-15 0,0-1-25 15,0 1-29-15,0-1 12 0,0 0-26 0,0 0-11 16,0 0 0-16,0 0-10 0,0 0-38 0,1 0-11 16,0 0-12-16,0 1 5 0,0-1 14 0,1 1-5 15,-2 0 27-15,1-1-18 0,0 0 48 0</inkml:trace>
  <inkml:trace contextRef="#ctx0" brushRef="#br0" timeOffset="21224.3">17330 10064 24 0,'0'0'24'0,"0"0"10"0,0 0 10 16,0 0-3-16,-1 0 4 0,0 0-5 0,0 0-4 15,0 0 26-15,0 0-10 0,1 0 16 0,-2 0-7 16,1 0 15-16,0 0 12 0,0 0-2 0,0 0-6 16,0 0-7-16,0-1-22 0,1 1 13 15,0 0-26-15,0 0-10 0,0 0 1 0,0 0-5 16,0 0-10-16,0 0 8 0,0 0-5 0,0 0 8 16,0 0 4-16,0 1-1 0,0 0 9 0,1 0-7 15,12 19-8-15,-9-14 11 0,-1 0 43 0,2 2-23 16,-2 0-49-16,1 1 11 0,-1 2-56 0,2 3 54 15,-3-1-5-15,2 1-3 0,0 1-5 0,-1 0 2 16,1 2-1-16,-2 2 5 0,0-2 0 0,2 1 1 16,-4 0-6-16,1 1 1 0,0-1 3 0,-1 0-1 15,1 0-1-15,-1-4-3 0,-1 3-3 0,1 1 2 16,-1-3 10-16,0 1-9 0,1-4 3 0,0-4-5 16,1 0 10-16,0-4-10 0,1 0-2 0,0-2-9 15,2-1-37-15,0 0-28 0,1-2-38 0,0-4 7 16,0 0-41-16,1-2-37 0,0-2-26 0</inkml:trace>
  <inkml:trace contextRef="#ctx0" brushRef="#br0" timeOffset="21448.47">17614 10231 423 0,'9'-11'69'0,"-4"0"126"16,-1-1 43-16,-1 3-92 0,-3-1-43 0,1 3-30 15,1-1-16-15,-2 2 0 0,2 0-38 0,-1 1-5 16,-1-1-9-16,0 2 4 0,2 1-9 0,-2 3 0 15,0 0 2-15,0 0-2 0,0 0 1 0,0 0 6 16,0 0-7-16,-1 0 7 0,-11 1-3 0,6 4 3 16,-3 3 6-16,0-2-6 15,-3 2-8-15,0 2 5 0,3 0-4 0,-3 1 6 0,4 2-4 0,0 2-5 16,-5 1 3-16,-2 4-1 0,4-3 6 0,-8 2-5 16,6 1-8-16,-3-1 2 0,1 5 11 0,0 1-11 15,3 0-2-15,-4-1-12 0,-1 1-62 0,1-2-128 16,-4-1-92-16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1T02:44:57.4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5:57:01.6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8738 7213 204 0,'0'0'-128'0,"0"0"70"16,-8-4 99-16,8 4 1 0,0 0 15 15,0 0-19-15,0 0 9 16,0 0-15-16,0 0-15 0,0 0 20 0,0-1-25 0,0 1 24 0,0-1-18 15,0 1-8-15,0 0 18 0,0 0-18 16,0 0-4-16,0 0 14 0,0 0-19 0,0 0 19 0,0 0-7 16,0 0 12-16,0 0 3 0,0 0 0 15,2-8-15-15,-4 8 9 0,2 0-9 0,2 0 9 0,3-1-9 16,-5 1-8-16,0 0 3 0,0 0-7 0,0 0-2 0,0 0 11 0,0 0-6 16,0 0 10-16,0 0 4 15,0 0-12-15,0 0 7 0,0 0-10 0,1 0-3 0,0 0 16 0,0 0-5 16,1 0 10-16,-1 0-9 0,-1 0-5 0,1 0 1 15,0 0-5-15,0 0-12 0,0 0 19 16,0 0-12-16,16 2 14 0,-11-2-12 0,2 1 3 16,0 1 3-16,0-1-1 0,1 2-12 0,-3-3 19 15,2 2-15-15,3 0 16 0,1-2-10 0,-1 3 1 0,3-1 9 0,-4 0-9 0,3 1-12 16,-2-2 21-16,-1 1-13 0,0-1 16 16,2 2-9-16,0-2-7 15,2 1 8-15,1 1-9 0,2-1-1 0,-4 1 7 16,2 0-12-16,1-2 12 0,0-1 2 0,3 2-6 0,-3-2 13 0,3 1-14 15,-1 0 4-15,-1-1 0 16,5 0-7-16,-4 1 4 0,3 0-3 0,2 1 3 0,0-1 4 0,2-1-1 16,-2 0-12-16,-3 0 13 0,-2 2-9 0,1-2 12 15,-2 1-7-15,0-2-4 0,2 1 3 0,-1 0-5 16,1 0-4-16,0 1 16 0,-1-1-9 0,3 1 12 0,-1-1 1 0,-3-1-11 16,5 1 9-16,-2-1-12 0,0 1-4 0,2 2 11 15,-3-2-8-15,2 0 11 0,2-3 5 0,2-1-6 16,0 2 12-16,1-1-13 15,-2 2-5-15,-1 0 3 0,2-2-9 0,0 1 9 0,-2-3 0 16,1 4 0-16,3-1 3 0,-2 0-4 0,1 1-7 0,-3-4 7 16,-1 3-5-16,3 0 6 0,0 2 1 0,2 0-4 0,2-1 4 15,-4 0-6 1,-4-1 0-16,2-1 2 0,1 2 0 0,-1 1 2 0,-2-2 16 16,-1 2-18-16,1 0 12 0,-2-2-14 0,-1 1 2 0,-1-1 6 0,3 2-1 0,0-1 3 15,-1 1 0-15,2 0-1 16,-4-3-1-16,2 1 0 0,-1-1-5 15,0 0 5-15,-6 1-3 0,5-1 5 0,0 0 6 0,2 1-12 16,4 0 6-16,-4 0-9 0,0 1-4 0,-3-1 11 16,-2-1-7-16,-1 0 8 0,2 0-1 0,-3 1-4 0,1 1 6 0,-3 1-7 15,1-1-16-15,0-1 25 16,-1 1-15-16,-3 0 18 0,2-1-12 0,-4 2 8 16,-1 0 2-16,0-2-2 0,-1 2-16 0,0-1 19 15,-3 1-5-15,0 0 12 0,0 0-10 0,0 0-4 16,0 0 2-16,0 0-2 0,0 0-7 0,0 0 4 15,0 0-6-15,0 0 7 0,0 0-10 0,0 0 2 16,0 0-5-16,0 0 3 0,-1 0-19 0,0 0 11 16,0 0-14-16,1 0 11 0,-1 1-18 0,-1 0-20 15,1 0-5-15,0 0-10 0,-1 0-46 0,1 0-13 16,-2 0-36-16</inkml:trace>
  <inkml:trace contextRef="#ctx0" brushRef="#br0" timeOffset="474.91">10621 6968 574 0,'0'-10'95'0,"0"5"-97"0,0 5 4 0,0 0-8 0,0 0-5 0,0 0 6 16,0 0-17-16,0 0 14 0,0 0-13 0,0 0-14 16,0 0 12-16,0 0-12 0,0 0 27 0,1 0 11 15,0 0 2-15,1 0 6 0,-1 0 30 0,-1 0-15 16,1 0 14-16,0 0-19 0,0 0-10 0,0 0 20 16,0 0-18-16,1 1 20 0,-1 0-9 0,20 13-15 15,-17-9 8-15,4-2-13 0,-1 3-10 0,1 0 16 16,2-1-12-16,-2 0 13 0,2 1 0 0,0-1-11 0,2 1 13 15,0-1-15-15,1 0-7 0,-2 0 18 0,0 1-18 0,0 0 18 16,-2-1-7-16,-1 0-2 0,0-1 8 0,0 0-9 16,0 1-14-16,-4 0 20 0,1 0-8 0,-1-1 12 15,-1 0-2-15,-1 1-11 0,-2 0 10 0,0 0-12 16,-2 0 1-16,-1 0 17 0,-2 0-15 0,-1 1 17 16,-2-1-2-16,-1 0-1 0,0 0 7 0,-2 0-8 0,1 1-6 15,-3 0 5-15,-2 0-7 0,0 0 6 0,-1 1 5 16,0-1-13-16,-1 2 11 0,0 2-14 0,0-2-1 15,-1 2 10-15,1-1-8 0,-3-1 9 0,-3 1-3 0,3-2-4 16,-2 2 3-16,2 1-7 0,3 0-21 0,-4 0-36 16,2 1-39-16,-4-2 6 0,-1 0-83 0</inkml:trace>
  <inkml:trace contextRef="#ctx0" brushRef="#br0" timeOffset="1530.89">8834 7025 375 0,'0'-3'44'0,"0"-1"67"0,-1 1-69 15,1 1-12-15,0 2-14 0,0 0 5 0,0 0-22 0,0 0-3 16,1 0 1-16,10-1-3 0,-5 1-16 0,1 0 21 0,-2 0-13 0,-1-1 16 16,-1 0 4-16,-3 1-5 0,0 0 6 0,0 0-8 31,0 0-15-31,0 0 26 0,0 0-16 0,1 0 18 0,0 0-10 16,1 0-2-16,-2 0 11 0,1 0-12 0,0 0-25 0,0 0 30 0,0 0-21 0,-1 0 27 15,0 0-1-15,0 0-9 16,0 0 8-16,0 0-11 0,0 0-7 0,0 0 15 0,0 1-10 0,0 0 12 0,0-1-2 15,0 1-3-15,0 0 15 16,-1-1-14-16,0 1-8 0,0 0 14 0,0 0-17 16,1 0 18-16,-21 10-3 0,15-9-7 0,-3 0 9 0,4 0-9 0,-2 0-10 0,0 1 16 31,5-1-18-31,-5 1 18 0,2 1-4 0,1 2 0 16,-4-1 14-16,-1 1-14 0,0 1-19 0,-3-2 29 15,1 4-17-15,2-1 24 0,-3 4-1 0,2-1-17 16,-4 0 13-16,2 1-15 0,1 1-2 0,-3 0 9 15,5 2-10-15,-7-2 9 0,0-1-1 0,1-1-1 16,-2 0 2-16,3-1-5 0,1-1-8 0,2-1 18 16,1-1-11-16,1 3 12 0,2-3-6 0,1-3 5 15,1 0 8-15,0-2-7 0,2 1-14 0,2-2 19 0,1-1-5 16,0 0 13-16,0 0-3 0,0 0-12 0,6 3 3 16,0-8-5-16,2 3 5 0,0-3-8 0,2 1-5 15,1 2 1-15,1-4 3 0,0 0-3 0,-2 2 3 16,5-1-5-16,-2 1-12 0,3 3 15 0,-3 1-16 0,-2 0 15 15,2 3-3-15,-5-2-7 0,2 6 10 0,2 0-12 16,0 0 5-16,-3 0 5 0,5 5-5 0,-11-5 5 16,-1 1 2-16,5 5-5 0,-4-3 8 0,7 6-8 15,-1 0-3-15,-1-3 9 0,-2-1-4 0,-3-4 6 16,4-1-3-16,-4-1-4 0,-3-1 9 0,6 0-6 0,-4-1-9 16,-2-1 26-16,2-2-18 0,-2-1 23 15,0 0-4-15,0 0 9 0,0 0 6 0,0 0-3 16,9-12-9-16,-6 6-1 0,0-1-6 0,-1 0 6 0,1-2 5 15,-2-4-5-15,0 0 3 0,6-1-5 0,-4-3-1 0,3 1-1 16,0-2 1-16,-4-3-2 0,1 4 0 16,1 0 1-16,1 1-2 0,2 5 0 0,0-1-14 0,0 2 7 15,-2 1-12-15,1 1 11 0,1 3-5 0,0 1-3 16,1 2 6-16,-1 1-8 0,1 1-6 16,1 1-38-16,0 1-39 0,2 1 0 0,2 0-114 0</inkml:trace>
  <inkml:trace contextRef="#ctx0" brushRef="#br0" timeOffset="6477.79">10351 7094 104 0,'-2'-7'21'0,"2"3"-63"0,0-2-13 0,0 3 70 15,0-1 19-15,0 1 9 0,0 0-10 0,1 1 11 16,-1-2-9-16,0 4-2 0,0 0 3 0,0 0-4 16,0 0-16-16,0-1 4 0,0 0-16 0,0 0 14 0,0 0-5 15,0 0 11-15,0 0 5 0,1 0-3 0,-1 0-17 0,0 0 19 16,1 0-7-16,1 1 12 0,-1-1-1 0,-1 0-7 15,0 0 8-15,1 0-8 0,0 1-8 0,-1 0 12 16,1 0-15-16,0 0 15 0,0 0-17 0,1 0 1 16,-1 0-2-16,-1 0 0 0,0 0-16 0,0 0 12 15,0 0-7-15,1 0 11 0,0 0-5 0,-1 1-4 16,7 12 0-16,-7-7-2 0,1 3-9 0,0 1 16 16,-1 0-9-16,0 3 11 0,0 0-14 0,-1 0 11 0,-1 3-1 15,2-1 3-15,-4-1-19 0,2 2 19 0,1-4-10 16,0 4 12-16,1 0-10 0,1 0 3 0,0 3 0 15,-1-3-1-15,1-1-9 0,-1 5 18 0,0-1-10 16,4 0 14-16,-3 0-4 0,2 0-12 0,-1-3 12 0,1 3-13 16,1 1 3-16,1-3 7 0,4 2-8 0,-1 0 8 15,1-1 0-15,0 1-2 0,-3-2 5 0,4 1-5 16,1-3-8-16,0-1 10 0,5-2-9 0,-3 1 10 16,3-2-5-16,-2-1 8 0,2 0 2 15,2-2 0-15,-2-1-13 0,4 0 10 0,0-3-6 0,-2 3 8 16,2-3-2-16,-1-2-2 0,0 3 4 0,0-5-3 0,1 1-5 15,-2 0 2-15,3-2-8 0,-2 0 6 16,-2 2-3-16,-1-1-4 0,0 0 2 0,0 0-5 0,0-4-8 0,2 5 14 16,-1-2-1-16,-3 2 4 0,-4-1-2 0,0-1-1 15,3 0 0-15,-1-4-1 0,1 3-16 0,-4-1 21 16,-1-1-15-16,0 4 18 0,0-2-8 0,0 0 2 16,-5 1 5-16,-3 1-4 0,0 0-10 0,0 0 12 15,0 0-15-15,1 0 14 0,0 0-4 0,0 0-1 16,1 0 9-16,-2 0-9 0,1 0-10 0,0 0 1 0,-1 0-7 15,0 0 8-15,0 0 9 0,0 0-19 0,0 0 6 16,0 0-17 0,0 0-17-16,0 0-7 0,-1 0-30 0,0 1 13 0,1-1-49 0,-2 1-52 0</inkml:trace>
  <inkml:trace contextRef="#ctx0" brushRef="#br0" timeOffset="9414.82">11513 7491 274 0,'0'-4'12'0,"0"0"10"16,0 4 1-16,0 0-24 0,0 0 9 0,0 0-16 15,0 0-7-15,0 0-8 0,0 0-20 0,0 0 11 0,0 0-10 16,0 0 21-16,0 0 16 0,0 0-7 0,0 0 3 15,0 0 20-15,0-1-8 0,-2 0 18 0,-17-9 20 0,13 9-20 16,2 1 15-16,-2 1-19 0,0 0-9 0,1 2 12 16,-6 1-17-16,1-1 17 0,0 3-13 0,-2-1-1 15,1 1 4-15,0 0-4 16,-1 0-1-16,3 2 5 0,-2 0-4 0,-2 0 6 0,-1 1 14 0,1 0-16 16,2 0 13-16,2-2-16 0,6 3 4 0,-3-3 9 15,-1 0-6-15,3 0 9 0,0-2-4 0,3-1-8 16,2 0 0-16,-1-2-2 0,1 1-2 0,3 0 7 15,0-2-4-15,4 1 3 0,-1-2-1 0,5 1-2 0,1 0 3 16,2-2-4-16,3 1-14 0,-5-2 5 0,-4-1-14 16,2 1 12-16,-2 0 1 0,5 0-6 0,3 2 9 15,-5-3-11-15,-2-1 0 0,-1 2 9 0,-1 0-10 0,-3 2 10 16,1 0-7-16,-3 1 6 0,1 1 6 0,-2 0-4 16,-1 1-10-16,-1 1 13 0,0-1-12 0,-2 3 13 15,1-1-6-15,-5 3 1 0,-1 1 1 0,-1 0-1 16,-2 2 0-16,-3 2 0 0,0-1 0 0,-1-1 1 0,0 0 11 15,2 1-3-15,-1-1 12 0,2 1-12 0,-2-3-6 16,-1 1 23-16,-1-1-17 0,0-3 21 0,5 2-6 0,-2-1 0 16,2 0 3-16,2-1-6 0,0 0-14 0,2 0 7 15,1-4-6-15,0 2 7 0,1-2-7 0,4-1 0 16,0 3 2-16,0-2-4 0,2 1-13 0,1 0 9 16,1-1-7-16,1 0 10 0,1 0-3 0,2 0-3 15,0-2 4-15,3 2-5 0,0-2-13 0,2 0 15 16,0-1-18-16,3 1 18 0,2 0-19 15,-1 0-3-15,5 0-2 0,-6-2-4 0,1-2-26 0,4 2 12 16,-5-2-13-16,1 0 14 0,-1 2 13 0,-3-3 4 16,2 2 11-16,1-3-10 0,-3-1 12 0,2 2 10 0,-1-2-5 15,-1-1 4-15,0 3-3 0,-1-1 5 0,1-3 11 16,1 3-6-16,-2-6-2 16,1 3 12-16,-2 2-14 0,2-4 14 0,-2 6 2 0,-2-2-6 0,4-3 16 0,-6 6-17 15,3-3-16-15,-1 1 22 16,-1 2-20-16,0-2 24 0,-1 1-10 0,-6-3 4 0,2 5 12 0,-1 0-8 15,1-1-3-15,-2 2 12 0,0-2-12 0,-1 4 13 16,0 0-9-16,0 0-8 16,-10-11 5-16,10 11-9 0,0 0-15 0,0 0 11 0,-20-8-17 0,11 7 16 0,1 1-5 15,1 1-2 1,3 1 10-16,-5-1-8 0,0 1-5 0,0-1 8 0,-2 1-11 0,2 1 12 0,2 1 2 0,2 1-1 16,-3 1 9-16,1 0-10 0,1 2-5 0,0-1 5 15,1-2-4-15,-2 3 5 0,3-1 0 0,0-1 7 16,1 6 1-1,1-4 0-15,0 0-18 0,2 0 20 0,0-6-12 0,0 1 16 0,0 4-11 0,4-1 0 16,-1 1 5-16,1 0-6 0,2-2-8 0,-1-2 17 31,0 2-14-31,2-2 16 0,-2-3-14 0,4 2 4 0,-2-2 0 16,2 1-1-16,2-4-19 0,-2-1 15 0,4 1-16 16,-2-2 16-16,2 0 0 0,-1-1-5 0,0-2 8 15,0-1-9-15,-4 1-10 0,2 2 18 16,0-1-11-16,-4 1 14 0,1 2-5 0,1-1 2 15,-3 1 11-15,0 4-6 0,2-1-7 0,-4 3 11 16,0 0-13-16,0-2 11 0,-3 4-9 0,0-2 2 16,2 4 3-16,-2-3-3 0,4 2-6 0,-1-1 6 15,-6-2-7-15,3 2 8 0,0-4 9 0,0 0-12 16,0 0 14-16,0 1-15 0,0 0 1 0,0 0 19 16,2 4-6-16,-3-7 11 0,0-4-4 0,6 1-14 15,0 2 0-15,2-5-6 0,-1 1-16 0,1-2 16 16,-2-3-12-16,1 1 14 0,2-1-15 0,-2 0 8 15,2 0 2-15,-2-1 0 0,1 1-6 0,-1-2 9 16,1 2-6-16,0 1 8 0,-4 1 7 0,2 3-2 16,0 0 5-16,0 3-7 0,0 2 1 0,-2 1-6 15,0 1-5-15,2 3-1 0,-1 2-6 0,0 3 8 16,0 0 7-16,0 1-2 16,3 2-1-16,-4 1 13 0,2 0-12 0,-4-1 12 15,1 1-1-15,-1-3-2 0,1 1 9 0,-2 4-8 0,3 0-5 0,-3 0 11 16,0-3-9-16,0-1 10 0,0-1 1 0,-1-3-8 15,1 2 7-15,0 0-9 0,1 1-3 16,-1-1 8-16,1-2-5 0,1-3 7 0,0 0 2 0,1-2-3 16,1 1 5-16,0 0-7 0,-1-2-17 0,2 0 22 15,-3-2-17-15,4-2 21 0,-3-2-9 16,2 1-12-16,0-1 9 0,1-2-10 0,0 0 0 16,-1 0 8-16,0-1-6 0,1 1 6 0,-2-1-2 15,1-4 2-15,-2 1 3 0,0 0-3 0,0 0-23 16,-1 0 27-16,1 2-15 0,0-1 21 0,-1 0-12 15,-1 0-2-15,-1 0 4 0,0 0-5 16,0 0-5-16,1 1 6 0,0 0 3 0,1 1 2 16,-2 1-9-16,0 1-5 0,0 1-6 0,0 3 5 15,0 3-4-15,0 0-17 0,0 0-12 0,0 0 2 16,0 0-2-16,0 0-30 0,0 0 0 0,0 0-17 16,0 0-29-16,0 0-22 0,1 1-37 0</inkml:trace>
  <inkml:trace contextRef="#ctx0" brushRef="#br0" timeOffset="10289.73">12298 7703 313 0,'-3'-9'33'0,"4"4"-9"0,-1 0 12 0,1 1-16 0,5 5-31 0,-6-4 17 0,3 1-15 15,-3-1 19-15,3 0-3 0,-1-1-6 0,-2 1 20 0,0 0-15 16,-5-2 26-16,3 1 28 0,-3-1-11 0,4 2 17 16,1 3-19-16,0 0-22 0,0-10 2 0,-3 6-9 15,-1-1-12-15,-1 2-1 0,4 1-9 0,1 2 6 16,0 0 7-16,0 0-12 0,0 0 10 0,0-1-12 16,-8-10-3-16,1 10 9 0,4-1-6 0,-1 1 7 15,-1 0-1-15,4 0-8 0,1 1 7 0,0 0-8 0,0 0 9 16,0 0-1-16,0 0-8 0,0 0 5 0,-1 0 13 15,0 1-10-15,0 0 9 0,-17 14-12 0,16-10-2 0,2 1 12 16,2 0-10-16,-9-1 10 0,7 5-2 0,-3-2-1 16,0 1 5-16,5 1-6 0,1-1-3 0,-2-1 9 15,1 1-9-15,-5 0 9 0,3-3-5 0,1 1 6 16,2-3 7-16,6-3-6 0,-4 5-12 0,-1-3 18 31,2 4-11-31,0-4 16 0,1-2-7 0,2-2-9 16,-1-1 7-16,0 1-8 0,5-1-10 0,-4 0-1 15,2-1-12-15,-3-5 11 0,0 3 0 0,1-1 5 0,0-1 5 16,-1 2-3-16,0-1-11 0,-3-1 11 0,1 1-6 16,-1 0 9-16,1 1 1 0,-3 1-4 0,0 2 1 15,-1 1-4-15,-2 1-1 0,0 0 4 0,0 0-7 16,0 0 7-16,0 0 0 0,0 0-7 0,0 1 9 16,0 0-9-16,0 0 6 0,-1 0 7 0,0 0-8 15,0 0 10-15,0 0 7 0,0 1-4 0,1 0 9 0,-1 0-10 16,-1-1-6-16,0 0 18 0,0 1-11 0,0-1 14 15,1 0-11-15,-1 1 0 0,1-1 6 0,0 0-6 16,0 0-11-16,0 0 13 0,0 0-13 0,1 0 13 16,-1-1-3-16,-1 0-11 0,1 0 13 0,0 0-12 15,1 0 7-15,0 0-4 0,0-1-6 0,0 0 3 0,0 0 1 16,0 0-3-16,0 0 2 0,0-1-3 0,0 0-11 16,0 0 15-16,0 0-11 0,0 0 13 0,0 0-5 15,1 0-1-15,-1 0 9 0,1 0-9 0,-1 0-11 0,2 1 13 16,-2 0-11-16,0 0 14 0,0 0-3 0,0-1-4 15,0 1 4-15,0 0-5 0,0 0-4 0,0 0 10 16,0 0-3-16,0 0 5 0,0 0-5 0,0 0 0 16,0 0 1-16,0 0-1 0,0 0-6 0,0 0 7 15,0 0-9-15,0 0 11 0,0 0 7 0,0 0-21 16,0 0 11-16,0 0-15 0,0 0 7 0,0 0 2 16,0 0-8-16,0 0 8 0,0 0 6 0,0 1-1 15,0 0 5-15,1-1-7 0,-1 1-2 0,0 0 5 16,0 0-4-16,0 0 4 0,0 0-4 0,0 0 2 0,0 0 2 15,0 0-3-15,0 0-11 0,0 0 6 0,0 0-13 16,0 0 10-16,0 0-14 0,1 0-10 0,-1 0-1 16,0 0-4-16,0 0-4 0,0 0 7 15,0 0-4-15,0 0 3 0,0 0 5 0,0 0 11 0,0 1 4 0,0-1-3 16,0 0-15-16,0 0 14 0,0 0-15 0,0 1 12 16,0 0-20-16,0 0-19 0,0 0-5 0,0 0-11 15,0 0-45-15</inkml:trace>
  <inkml:trace contextRef="#ctx0" brushRef="#br0" timeOffset="10681.18">12341 7687 459 0,'3'0'190'0,"-2"0"-106"0,-1 0-46 0,0 0 5 0,0 0-48 0,0 0 5 15,8-4-9-15,-2 4 9 0,0 1-7 0,0 0-25 16,0 2 4-16,4-3-12 0,-4 0-3 0,0 3 37 16,0-2-7-16,-2 2 16 0,0-2 12 0,1-1-18 15,-2-1 14-15,-1 0-17 0,2 1 2 0,-2 0 15 16,0 0-12-16,1 1 14 0,1 1-9 0,1-1-3 16,-2 2 6-16,2-3-7 0,-1 2-18 0,0-2 25 0,-2 0-16 15,0-1 21-15,1-3-17 0,-3 4 5 0,0 0 3 16,0 0-2-16,0 0-5 0,0 0 6 0,0 0-2 15,0 0 5-15,0 0 2 0,0 0-6 0,0 0 4 0,0-1-5 16,0 0-9-16,0 0 12 0,0 0-14 0,0 1 13 16,0 0-7-16,0 0 6 0,0 0 7 0,0 0-3 15,0-1-6-15,0 0 5 0,0 0-6 0,0 0 6 16,0 0-4-16,0 0-1 0,0 0 1 0,0 0-1 16,0 0-6-16,0 0 7 0,0 0-7 0,0 1 7 15,0 0-4-15,0 0-16 0,0-1-14 0,-2 0-4 0,1 1-68 16,0 0-13-16</inkml:trace>
  <inkml:trace contextRef="#ctx0" brushRef="#br0" timeOffset="13728.26">12426 7757 456 0,'4'-11'77'0,"-3"7"10"0,0-2 14 0,1 6-48 16,-1-5-28-16,1 5-18 0,3-2 5 0,-3-3-10 0,4 3-14 16,-2-3 21-16,1-1-16 0,2-1 19 15,-1-1 2-15,0 0-6 0,0 0 20 16,2-1-15-16,-4-4 18 0,1 2 21 0,2 0-15 0,-3-1 18 16,1 2-20-16,0 0-19 0,0-1 5 0,0 1-11 15,-2-2-15-15,0 3 13 0,0-2-10 0,0 4 11 16,0 0-4-16,-1 3-12 0,0 1 5 0,-2 3-11 15,0 0-11-15,0 0-2 0,0 0-7 0,0 0 5 16,4 11 23-16,-4-3 1 0,-1 1 12 0,2 4-9 16,2 2-10-16,-3-2 20 0,2 5-11 0,-2-3 15 15,-1 1-4-15,1 2-9 0,-1 0 8 0,0-1-9 16,-1 3-4-16,1 0 7 0,0 1-6 0,0-1 7 16,0 0 2-16,0 0-1 0,1-3 4 0,0 3-5 15,-1-6-13-15,1-1 20 0,-2 0-6 16,1-2 14-16,0-1-4 0,1-1-12 15,-2-2 6-15,0-1-8 0,-1-1-3 0,0-2 16 0,2-1-13 16,1-2 16-16,0 0-2 0,0 0-2 0,0 0 5 16,0 0-7-16,-1 0-14 0,-8-13 16 0,6 5-4 15,1-1 10-15,0-2-15 0,2 0 3 16,-1-1-1-16,1-3 2 0,0-2-5 0,0 0 5 0,0-5-8 16,1-2 6-16,1-1 4 0,1 0-8 0,1 2 8 15,2 0-9-15,-2 1-11 0,1-2 13 0,1 2-4 16,1 4 7-16,0-4-5 0,0 2-2 15,0 1 0-15,1 1 0 0,3 3-4 0,-2 3 4 16,-2 2-10-16,0 3 6 0,0 1-4 0,1 3-6 16,-4-1 8-16,1 3-8 0,-2 0-7 0,-3 1 11 15,4 1-13-15,-2 3 13 0,0-1 3 0,2 2-4 16,-4 1 8-16,0 4-10 0,3 0-7 0,-2 2 19 16,-2 0-5-16,1 2 11 0,-3 0 2 0,0 1-4 31,7 0-1-31,-5-1-3 0,1 1-4 0,0-2 11 15,-4-2-4-15,3 2 6 0,-2-3 0 0,3 3-6 16,0 0 8-16,-3-2-8 0,6 0-5 0,-2-3 13 16,-2-1-8-16,1 0 11 0,2 0-3 0,0-2 1 15,2 3 8-15,3-2-7 0,-4-1-21 0,1-1 22 16,4-4-17-16,-3 1 19 0,2-1-21 0,1 0 8 16,-3-3 0-16,1-2 2 0,2 1-9 0,0-3 15 15,1 2-18-15,1 1 16 0,-4-4-1 0,0-1-5 16,1 0 16-16,-5-4-16 0,1 3-12 0,2 2 19 15,2 0-17-15,1 2 18 0,-5 1-8 0,0 0 4 16,-3 1 4-16,2-1-2 0,-2 2-10 16,0-2 7-16,0 5 1 0,0 0 4 0,0 0-4 15,0 0-4-15,0 0-3 0,0-1 0 0,0 0 3 16,0 1 2-16,0 0-5 0,0 0 3 0,-2 0-4 16,1 0 6-16,0 0 4 0,0 0-1 0,0 0-9 15,0 1 5-15,0 0-4 0,-16 14 5 0,17-7 1 16,0 0-2-16,0-3 3 0,2 4-4 15,0-3 5-15,2 0-5 0,-1 4 2 0,4 0-2 16,0 0 11-16,1 0-11 0,0-1 7 0,-3-3-8 16,3 4 1-16,1-2 12 0,1-2-6 0,-1 0 8 15,0-3-12-15,1 1 2 0,-2-1-2 0,1 0-1 16,-1-2-24-16,0-1 29 0,0 1-16 0,-1-4 23 16,1 0-8-16,-3-1-7 0,2-4 3 0,-2-1-7 15,1 2-16-15,-4-7 17 0,2 4-15 0,-1-1 16 16,-2-2 0-16,1 3-6 0,-2-2 12 0,-1-1-12 15,-1 1-3-15,-3 1 13 0,2-1-6 0,-3 3 10 16,3 0 4-16,-4-1-8 0,3 4 7 0,1-1-9 16,-1 1-4-16,2 2 15 15,-1-1-9-15,2 1 10 0,-2 1-4 0,3 3-7 16,0 0 2-16,0 0-4 0,0 0 3 0,0 0 3 16,1 0-5-16,1-1 2 0,15-7-7 0,-9 8 7 0,-1 2 3 0,1 1-1 15,2 0-16-15,-4 2 15 16,4 1-6-16,-4-2 10 0,1 2-8 0,-1-2-4 0,0 1 5 0,1 1-4 15,-5 1-9-15,5 2 19 0,-4-1-13 0,2-2 17 16,-2 1 4-16,-1 1-16 0,-2-1 8 0,-3 0-11 16,1-2 1-16,-1 0 12 0,-2 0-13 0,2 0 13 15,-1-1-2-15,-1-1-3 0,1-2 16 0,-1-2-15 16,1 1-7-16,-2 0 13 0,2 1-11 0,0 1 14 0,0-2-8 16,1-2 6-16,0-2 0 0,0 2 1 15,3 2-12-15,0 0 17 0,0-1-6 0,-3-15 11 0,4 9-9 16,2 1-4-16,-1-1-2 0,2 0 0 0,0-2-6 15,1-1 1-15,1 1-6 0,2 1 4 0,0 1-4 0,1 0 4 16,0 0 4 0,-1 1-2-16,1 0-14 0,3 1 14 0,-2-1-15 0,1 1 15 0,1 1-1 0,-3-1-2 15,3 3 11-15,-3 0-10 0,1 0-2 0,-1 0 1 16,0-1-8-16,1 2 8 0,-1 0 3 0,0 1-1 16,-1 0 5-16,-1 0-5 0,0 2-13 0,-3-1 14 15,0 1-13-15,-3 1 14 0,4 0 1 0,-1 2-4 16,-3-2 4-16,3 0-6 0,-2 2 0 0,0 0 4 0,-1 1-4 15,2 0 3-15,-3-2-5 0,-2 1 6 0,2 1 2 16,3 2-1-16,-2 0-13 0,0 0 14 0,1-1-12 16,-2 1 14-16,0 0 1 0,0 0-4 15,-3-1 9-15,2-1-10 0,1 0 5 0,0 0-5 0,4 2-7 0,-3-2 4 16,2 0 11-16,-2 1-8 0,2-4 15 0,-2 0-15 16,2 1 3-16,-3-4 8 0,2 0 0 0,1 0 4 15,1-1-1-15,-2 0-4 0,0-2-4 0,1 1 2 16,0-2-4-16,3 1 8 0,0-2-7 0,-1 1 7 15,-2-3-3-15,-1-2-2 0,1 2 5 0,0-3-5 16,0-1-7-16,-2 2 4 0,0-1-8 0,0 1 7 0,0 0 7 16,0 1-10-16,-1 0 13 0,-2-3-14 0,1 1-9 31,-1-1 18-31,1-1-12 0,-2 2 16 0,-1 0 2 16,1 1-20-16,0 2 10 0,0 1-13 0,-2 1 15 0,-1 1-13 15,-2 1-6-15,3 2-1 0,-4 0 9 0,3 1-3 16,0 2 11-16,-1 0-10 0,1 1-2 0,-5 0 4 15,5 0-6-15,-4 1 7 0,-2 0 3 0,8 1-1 16,-5-1 1-16,4 1-2 0,5 1-13 0,-6-1 13 16,1 3-16-16,2 1 15 0,0-1-3 0,4 2-1 15,-1-1 8-15,0 1-9 0,2 1-4 0,-1-1 19 0,7-2-6 16,-3 0 11-16,1-1-1 0,0 0-8 0,-1 2 9 16,3-1-11-16,0-2-1 0,1 0 9 0,2-4-4 15,2 0 8-15,-4 0 5 0,6 0-10 0,-4 1 7 16,-1-3-8-16,2 0-7 0,-3-5 10 0,1 0-11 0,1 1 13 15,1-3 1-15,-1 2-8 0,2-1 10 0,-4-4-12 16,0 4-2-16,0-6 14 0,0 0-5 0,-2-1 9 16,1-1-14-16,-1 0-2 0,1-2-4 0,-4-2 2 15,2-1 6-15,-1 0-6 0,-1 1 0 0,-1 0-2 16,0-1 4-16,0 2-2 0,-3 0 2 0,2 0-2 0,1 0-1 16,-3-2 3-16,1 1-9 0,-1-3 7 0,-1 3 0 15,1 1 1-15,0-3 7 0,0 8-7 0,0-5-1 0,0 0-2 16,-3 4-2-16,1-1 0 0,1 3 10 0,-1 0-8 15,-1 0 7-15,0 2-9 0,0 2 4 0,2-1 0 16,-2 2 2-16,2 1-2 0,0-1 1 0,0 3-5 16,0 0 2-16,1 3-4 0,0 0-2 0,0 0 1 15,0 0-11-15,0 0 9 0,0 0-6 0,0 0 7 16,0 1 5-16,0 0-3 0,-4 16-9 0,5-12 16 16,1 0-9-16,-1 1 10 0,0 1-2 0,1 2-1 15,0 2 4-15,-2-1-7 0,3 3-18 0,0 1 20 0,0 3-16 16,1 1 18-16,-1 1 1 0,1 4-4 0,-2-2 8 15,-1 4-8-15,0-4 6 0,-1 0-4 0,3 1 1 16,-2-3-2-16,2 1 7 0,-3-1-4 0,0-1 2 16,0 0-3-16,-1-1-7 0,1 0 13 0,2-1-10 0,-2-1 11 15,2-1-5-15,0-2 3 0,-2-2 7 16,1 0-4-16,1-3 2 0,-1 0-2 0,1 0 1 0,1-3-1 16,-2-1 9-16,0-1-4 0,2 0-2 0,1-2-2 15,-1 1-16-15,3-1 14 0,0 1-3 0,2-1 8 16,2-3-5-16,0 0-13 0,1-1 1 0,-1 0-5 0,-1 0 2 15,-4-2 3-15,6-1-5 16,0 0 5-16,-1-1 2 0,-2-1-4 0,0 2 4 0,-2 0-3 0,2 2 8 16,-1 1-4-16,-3 0-3 0,-4 4-1 0,0 0 6 15,0 0-6-15,0 0 7 0,0 0-8 0,0 0-11 0,0 0 18 16,1 0-15-16,-1 1 15 0,0 0 1 0,0 0 0 16,0 0 11-16,0 0-10 0,2 0-4 0,-2 1 5 15,0 0-11-15,0 0 10 0,0 0-4 0,1 0 8 16,-1 0 7-16,1-1-3 0,0 0-12 0,0 0 6 15,13 22-13-15,-11-23 9 0,1-1-20 0,0-1-56 16,0 0-31-16,2 0-15 0,1-1-150 0</inkml:trace>
  <inkml:trace contextRef="#ctx0" brushRef="#br0" timeOffset="13855.17">13692 7435 776 0,'3'-5'124'0,"-2"2"-71"0,-3-2 20 0,0 2-49 16,2 3-8-16,0 0-19 0,0 0-26 0,0 0 1 0,0 0-88 16,9-6-188-16</inkml:trace>
  <inkml:trace contextRef="#ctx0" brushRef="#br0" timeOffset="14537.91">13862 7504 821 0,'-1'-2'47'0,"-2"2"-27"16,2 1-10-16,0 5-3 0,1 2-29 0,-2 1 28 0,1 2-12 16,0 0 17-16,1 0-7 0,2 4-1 0,1-4 4 15,0 1-5-15,2-3-15 0,-4-1 17 0,2-1-15 16,-2-4 16-16,2 2-1 0,-3-3-3 0,3 1 18 0,-1 1-16 15,1-2 13-15,-3-2 0 0,0 0-10 0,0 0 8 32,1 0 6-32,0 0-17 0,0 0 6 0,22 4-12 15,-16-6-16-15,2 2 4 0,-1-5-5 0,-4 1 7 16,0 2 8-16,3-4 2 0,-5 0 10 0,5-1-7 0,-1-2-10 16,-2-1 19-16,-4-1-16 0,3 0 21 0,1-1 2 15,-2 1-13-15,3-1 14 0,-4 1-15 0,0-1 2 0,0 1 9 16,5 1-8-16,-4 0 9 0,4 0-7 0,-3 1-3 15,2 1 3-15,0 0-6 0,4 3-11 0,-5-1 17 16,4-1-13-16,3 5 16 0,-3-5-8 0,8 4-1 16,-2 0 3-16,-2-1-4 0,4 3-13 0,-2 2 12 15,1 0-6-15,-4 2 8 0,2 0-3 0,-4 0-6 16,-2 2-4-16,-1 2-2 0,-1-1-20 0,-2 1 36 16,1 1-16-16,-3-1 20 0,-1 1-22 0,-1-1 12 15,-3 1 2-15,0-1 1 0,-3-1-13 0,0-1 16 0,-2 1-10 16,-1-2 13-16,1-2 1 0,0 1 0 0,-3-1 12 15,5-1-10-15,2 2-6 0,-4-3 22 16,2-1-10-16,1-1 14 0,1-2-13 0,5 1 14 0,0 1 1 16,2-3 4-16,2 1-6 0,1-2-2 0,0 0-14 0,6-2 10 15,-2-1-5-15,2 1-10 0,3 2 4 0,1 0-9 16,-1 1-2-16,0 2 1 0,2 0-3 0,-1 1 3 16,1 1-1-16,0 0-3 0,-2 1 6 0,0 2-7 15,0 1-6-15,1 1 8 0,-4 1-9 0,0 0 9 0,0 1 1 16,-2 0-8-16,-1 1 5 0,-1 1-7 0,-2-2 5 15,-1 1-2-15,-3-1 1 0,2 1-2 0,-1 1 6 0,-2 0 4 16,2-1 4-16,-6-1-1 0,0 1-13 0,0 0 18 16,-1-1-15-16,-2 0 18 0,1 0-3 15,-2 0 2-15,1-2 12 0,-1-1-10 0,2-1 7 16,0-1-15-16,-1 1-9 0,1-2 0 16,-1 0-4-16,2 0-39 0,-2-1-15 0,2 0-17 0,1-2-97 0</inkml:trace>
  <inkml:trace contextRef="#ctx0" brushRef="#br0" timeOffset="14712.68">13590 7351 846 0,'-5'-25'129'0,"-3"11"7"0,1-2 69 0,0 8-196 0,0 0-23 16,4 5 10-16,0 3-33 0,3 1 20 0,3 1-74 15,-1 2-101 1,4 4-30-16</inkml:trace>
  <inkml:trace contextRef="#ctx0" brushRef="#br0" timeOffset="17477.14">11733 8437 330 0,'3'-9'189'0,"0"1"-72"0,-1 2-85 0,3 3-6 0,-5-1-11 16,4 3-8-16,-2-1-9 0,0 0 5 15,5 0 1-15,0-1-5 0,-2 0 3 0,-1-2-4 16,4 0-4-16,-5 0 19 0,6 0-1 0,0 0 12 16,-8-1 22-16,6 1-12 0,0 1 4 0,0 0-11 15,-5 0-26-15,0 1 11 0,-5-1-14 0,2 1 13 16,-1 0-8-16,5 2-3 0,-1 0 10 0,-2 1-9 15,0-1 0-15,0 1-3 0,0 0-14 0,0 0 8 0,-9 0-1 16,4 0 4-16,-1 0 5 0,0 2-4 0,-2-1-12 16,-4 2 13-16,1 1-9 0,0-1 11 0,2 1-4 15,1 0-3-15,-2 0 1 0,1 1-2 0,-5 0-1 16,4 3 14-16,-3 0-4 0,2 0 7 0,4 2 2 0,-2 0-10 16,3 2 8-16,0 0-11 0,1 0-1 0,1-1 11 15,0 0-6-15,2-1 10 0,0 0-4 0,2-1-4 16,2 0 5-16,0-1-7 0,1-1-1 0,2 0 13 15,-1-3-7-15,2-1 11 0,0 0 10 0,2 0-20 16,-1-3 12-16,-1 0-17 0,1 0-1 0,1-3 14 16,4 2-10-16,-3-3 12 0,5 1-9 0,-2-3-3 0,-2 1 6 15,1 0-6-15,-3-2-15 0,3 5 17 0,-4-3-15 16,1 3 18-16,-1 0-2 0,-1-1-5 0,3 2 5 16,-3 0-7-16,2 1-10 0,-8 0 14 0,0 0-7 15,0 0 10-15,3-2 0 0,3 1-2 0,-5 0 4 0,4-1-5 16,-5-1-4-16,0 0 12 0,0-1-8 0,2 0 9 15,3-2-6-15,1-1-1 0,2 1 2 0,-5-4-5 16,-2 1-13-16,0-3 7 0,0 0-13 0,2-1 11 16,0 0-4-16,1-1 0 0,0-1 12 0,-2-1-10 15,1 0-7-15,-3-1 14 0,0 1-11 0,0 2 12 16,0-1-1-16,2 2 10 0,-2-2 0 0,0 1 0 0,0 0-14 16,0 1 14-16,-2 5-8 0,2 3 11 15,0 3-9-15,3 1-7 0,-3 1-4 0,0 0-3 0,0 0-22 16,0 4 26-16,0 3-10 0,0 1 16 15,0 4 8-15,-1 0-13 0,1 5 13 0,0 3-14 0,0 0 3 0,1 3 14 16,-2-2-10-16,1 1 14 0,-3-1-7 0,2 2 0 16,1 0 1-16,0 3-1 0,0-1-7 0,-2-2 8 15,2 0-9-15,-1 0 9 0,1-1-7 0,0-3 5 16,-1-1 8-16,-2-3-6 0,4 0-6 0,2 1 12 16,-2-1-12-16,2-1 13 0,-2-3-3 0,2-4 3 15,1-1-1-15,0-1-2 0,3-1-13 0,-2-1 0 16,1-2 2-16,1 0 0 0,-6-3-2 0,4 1-5 0,1-2-3 15,1-2-2-15,1 0-16 0,-2-3 19 0,-1 0-14 16,-1-2 15-16,0-1-6 0,0 0-1 16,-3-1 8-16,1 0-8 0,-1 3 0 0,-2-2 11 0,0 1-10 0,-1 3 10 15,0-1-8-15,-3 1 9 0,2 2 4 0,-4 0-2 16,2 3-9-16,1 3 18 0,-3 0-10 0,3 1 14 16,0-2-9-16,0 2-1 0,-1 0 5 0,0 2-5 15,2-1-12-15,-1-1 16 0,4-2-11 0,0 0 14 16,0 0-10-16,0 0 11 0,4 9 2 0,1-7 2 0,1 0 3 15,1-3-15-15,2-4-6 0,1 1-3 0,3-1-12 16,1 0-26-16,-1-3-14 0,4 0-7 0,0-2-69 0</inkml:trace>
  <inkml:trace contextRef="#ctx0" brushRef="#br0" timeOffset="18126.12">12296 8363 768 0,'-13'-16'126'0,"7"8"-69"0,0 0 13 0,5 6-33 0,1-1-5 0,-1 2-21 0,1 1 1 15,0 0-9-15,0 0-14 0,0 0-2 0,0 0-10 16,1 0 7-16,-1 0 0 0,1 0 7 0,22-4 12 16,-20 3-7-16,4-1-6 0,0 0 22 0,-4-1-16 15,5 1 19-15,-3 0-15 0,-1 2 0 0,1 0 1 0,0 2-1 16,1 2-13-16,-1 0 9 0,-1 2-14 0,2-1 12 15,1 4-2-15,-2 0-1 0,0 0 11 0,-2 1-9 16,0 0-5-16,0 3 11 0,-1 0-6 0,0 0 9 16,-2 2 6-16,0-2 4 15,0 1 5-15,0-1-3 0,0-1-12 0,1-1 14 0,-1 0-12 0,4 0 12 0,-4-3-6 16,4 0-4 0,-3-3 13-16,0 1-10 0,2 1 2 0,0-3 9 0,-2-2-11 0,2-1 13 0,1-1 3 0,-2 0 50 15,3 0-64-15,0-1 46 0,0-2-124 0,3-2 61 16,-2 2 8-16,1-4 8 0,1 1-7 0,-1-3-3 15,1-2 6-15,0 2-6 16,1-2-8-16,-3-1 6 0,2 2-11 0,-3-1 12 0,0-1 3 0,0 3-6 31,-3-1 8-31,0 2-9 0,0 1-2 0,0 3 11 0,-1-1-13 0,-1 3 14 0,0 2-1 0,0 0-4 0,0 0 10 16,0 0-12-16,0 0-16 0,0 0 18 31,0 0-15-31,0 0 18 0,0 0 0 0,0 1-11 0,0 0 14 16,-5 17-15-16,5-12 5 0,0 2 7 0,2-2-4 15,0 0 6-15,-1-1 3 0,3 0-3 0,-1-1 3 16,-1-1-3-16,2 1 2 0,0-2 0 0,3 1-2 0,-3-2 0 16,2 0-5-16,2-1 4 0,0 0 0 0,0 0 0 15,1-3-11-15,0 1 13 0,0-3-6 0,4 0 9 16,-7-2-5-16,-1-2-4 0,1 0 8 0,1-1-8 16,-3 0-5-16,1-1 12 0,0 1-11 0,-5-1 12 15,3 1-6-15,-3 1-3 0,-3 0 4 0,3 0-4 16,-3 1-8-16,-3-1 15 0,-1 2-15 0,-2 2 16 0,4 1-5 15,1 2-3-15,0-1 6 0,-1 1-8 0,0 0-7 16,-3 2 8-16,5 2-5 0,-3 2 7 0,-2-3-6 16,2 0-12-16,-2 2-7 0,0-2-5 0,7 4-35 0,-2 0-10 15,1-1-27-15,2 0 8 0,0-1-53 0,2 0-16 16</inkml:trace>
  <inkml:trace contextRef="#ctx0" brushRef="#br0" timeOffset="19313.91">12994 8319 701 0,'0'-2'93'0,"0"-2"-43"0,0 0-27 0,0 2 7 0,0 2-39 0,0 0 16 0,0 0-18 0,0 0 15 16,0 0-26-16,0 0-27 0,-1-1 18 0,-11-13-20 15,8 11 29-15,-1-2 25 0,2 0-1 0,-3 1 10 16,2-2 11-16,-1 2 0 0,2 1 3 0,-1-2-3 15,1 3 0-15,2-2-12 0,-3 2-5 0,1 1 0 16,2-3 1-16,-2 3-9 0,1-1 6 0,0 2-10 16,-1 0-9-16,0 1 13 0,1 2-11 0,1-1 13 0,-2 0 2 15,0 1 5-15,1-3 4 0,-1 3-4 0,1 2-6 16,-1 1 9-16,2 1-8 0,-2 0 8 0,0 0-2 0,1 0-7 16,-2 1 11-16,2 0-12 0,1 2-4 0,-2-1 12 15,2 1-13-15,0-3 14 0,0 1 1 0,1 1-4 16,-1-3 8-16,1 1-10 0,0-1-1 0,0-1 9 15,0 0-8-15,1 0 9 0,1-1 9 0,1-1-14 16,0-1 13-16,2-1-18 0,-3 1-4 0,2-2 6 16,0 0-11-16,0 0 10 0,1 0 0 0,1-1-4 15,-1-2 10-15,1 1-10 0,0-1-1 16,-1 0-3-16,1 0-3 0,-1 1 3 0,3-1 15 0,-4 0-15 16,2 1 10-16,-1 2-11 0,-1 0 2 0,0 0 9 0,0 0-6 15,0 0 6-15,0 0-3 0,0 0-1 0,-1 0 4 16,2 0-4-16,-2 1-17 0,1-1 24 0,0 0-13 0,-3 0 20 15,3-1-6-15,1 0 4 0,-3-1 4 0,2-1-4 16,-2-1-8-16,0-1 8 0,3-1-8 0,0 0 7 16,-2-2-8-16,-1 0-3 0,0-3 4 0,-1 0-4 15,3 1-9-15,-2-3 7 0,1-1-12 0,-3-2 13 16,0 0 6-16,3-1-9 0,-3-2 7 0,-3 5-11 16,5-3-10-16,-5 1 22 0,2 0-16 0,1-3 18 15,-1 4-6-15,1 1 2 0,-2 1 14 0,2 1-12 0,-1 2-3 16,-3 0 8-16,2 2-13 0,0 0 11 0,2 0-6 15,0 3 0-15,-3 0 4 0,2 3-6 0,1 2-16 0,0 0 14 16,0 0-17-16,0 0 17 0,-1 0-7 0,0 0 5 16,0 1 10-16,-11 11-8 0,11-6-10 0,1 1 15 15,3 1-12-15,-3 1 14 0,0 0-1 0,2 2-6 16,-2 0 4-16,3 2-8 0,0 2-8 0,-1 1 16 16,0 4-4-16,3-1 8 0,-2 2-6 0,1-2 1 15,1 0-1-15,0-1-1 0,2 0-13 0,-5-2 19 16,4 0-8-16,5 0 11 0,-8 0-2 0,3-2-3 15,-4-1 7-15,-4 0-8 0,7-3 6 0,1-1-2 0,-2 0-4 16,0-2 3-16,-1-1 13 0,2-1-4 0,-3-3 8 16,2 1-7-16,1-1 2 15,-2-2-2-15,7 0-1 0,-2-4 2 0,0 1 10 0,2-1-15 0,1-2 3 16,-2 0-9-16,1-2-13 0,3 0 7 0,-3 0 0 0,2-2 2 16,2-1-9-16,-5-1-12 0,1 1 0 0,-2-2-2 15,0 0-2-15,-2 2 9 0,0-2-2 0,-1-1 6 16,-2 4 9-16,0 0 0 0,-1 2-2 0,1 3 0 15,-2-2-11-15,-1 5 14 0,0 2-8 0,0 0 10 16,0 0-3-16,0-1 1 0,0 0 1 0,0 0 0 16,0 0-2-16,0 0 0 0,0 0-7 0,0 0 5 15,0 1-2-15,0 0-7 0,0 0 8 0,0 0-9 0,3-1-4 0,0 7 13 16,-2 0-9-16,-1 0 11 0,1-2 1 0,0 1 1 16,1-1 2-16,1 1-2 0,-1 1-5 0,0-2 9 15,1 0-2-15,0 0 5 0,-1 0 4 0,1 1-10 16,0-1 10-16,-2-3-11 0,2 0-5 0,1 2 16 15,-3-3-12-15,-1 0 13 0,0 0-4 0,0 0-3 16,0 0 9-16,1 0-10 0,0 0-9 0,0 0 15 31,0 0-10-31,0 0 14 0,1 0-6 0,-1 0-1 16,-1 0 2-16,1 0-2 0,0 0-2 0,25-5 1 0,-22 0-1 16,0 1 1-16,1 0-2 0,0 2 0 0,1-1-4 15,-1-1 3-15,2 1-7 0,-1-2 6 0,1 1-3 16,2-1 4-16,-2 0 3 0,2 2-10 0,-2 2 4 0,0-1-7 15,3 2 0-15,-2 2 2 0,0-1-8 0,-2 4 7 16,-1 2-3-16,-1-2 0 0,2 5 8 0,-2-4-7 16,1 2 7-16,-3-1-3 0,-1-1-3 0,0 2 3 15,-1-2 14-15,0 2-10 0,2-2 9 0,0 1-12 16,1-3-2-16,-3-2 15 0,0 1-13 0,-1-1 15 0,-1-1 3 16,2-1 0-16,0 0 7 0,0 0-9 15,0 0-10-15,0 0-20 0,-2 0-22 0,1 0 1 0,-16-11-44 16,12 6-72-16,-4 1-41 0,-3 1-18 0,1 0-134 15</inkml:trace>
  <inkml:trace contextRef="#ctx0" brushRef="#br0" timeOffset="19445.9">13265 8267 315 0,'0'-4'413'0,"0"-3"-212"0,1 5-83 0,1-4 15 0,2-5-49 0,0 2-48 15,3-1-6-15,2-1-11 0,5 4-13 0,2-5-6 16,3 5-11-16,4-2-1 0,-4-1-40 0,2 3-30 0,-1-2-55 15,3 0 5-15,-3-1-195 0</inkml:trace>
  <inkml:trace contextRef="#ctx0" brushRef="#br0" timeOffset="20458.62">9601 5262 360 0,'-9'-6'264'0,"3"3"-97"15,6 3-120-15,0 0-6 0,0 0-16 0,0 0-12 16,0 0-15-16,0 0 7 0,0 0-4 0,0 0-1 0,0 0 4 16,0 0-6-16,0 0-13 0,1 0 16 0,1 0-5 15,-1 0 10-15,-1 0 6 0,1 0-10 0,0 1 8 0,0 0-10 16,0 0 7-16,0 0 10 0,19 15-3 16,-18-12 6-16,7 3-4 0,-4 2 0 0,-4 0 5 0,3 3-4 15,0 2-5-15,4 1 7 0,0 3-8 16,1 2 9-16,-2 1-4 0,2 1-3 0,-1 3 1 0,-1 2-2 15,1 3-10-15,-3 1 8 0,-1 2-9 0,4-1 10 16,0-1 4-16,-5-3-16 0,4 1 12 0,-3 0-15 0,0 1 1 16,0 1 10-16,-1-3-10 0,-1-2 11 0,0 0 0 15,0-3-3-15,1 1 3 0,-1-2-6 0,1 0-10 0,-1-3 18 16,-1 2-8-16,1-2 12 16,0-2-5-16,-2-1-3 0,3-2 6 0,-3-2-7 0,0-2-6 0,1 1 15 15,-1-3-9-15,0-1 12 16,0 0-1-16,0-2-13 0,1 0-1 0,-1-5-5 0,0 0-19 0,0 0-15 15,0 0-11-15,0 0-3 0,0 0-34 0,0 0-65 16,0 0-48-16</inkml:trace>
  <inkml:trace contextRef="#ctx0" brushRef="#br0" timeOffset="20713.08">9412 6039 1047 0,'-2'-14'60'0,"1"5"12"0,-2 0-17 0,3 5 15 16,0 0-27-16,3 1-24 0,-2 0-3 15,3 3-9-15,2 1-19 0,2 1-5 0,3 3-4 0,1 2 2 16,4-2 8-16,-3 1 8 0,3 0 8 16,0-3-5-16,0 4-3 0,2-2 2 0,-1-2 0 0,-4 5 1 15,6-2-8-15,-8 1-2 0,0 0-4 0,3-2 2 16,-11-3-13-16,8 1-12 0,0-1-19 0,-1-1 7 15,2 0-30-15,-1-1-22 0,1 2-19 0,0-2-7 16,-1-1-66-16</inkml:trace>
  <inkml:trace contextRef="#ctx0" brushRef="#br0" timeOffset="20882.1">9774 5985 450 0,'2'-5'158'0,"-2"1"-5"0,-2-5-12 0,0 2 7 0,2 7-48 0,0 0-48 15,0 0-12-15,0 0-8 0,-4 10-31 16,1-5 12-16,1 0-7 0,-1 7 8 0,-1-5-9 0,-1 4 1 0,1 1 1 0,0-2-2 15,-2 3-8 1,3 1 8-16,0-1-7 0,-3-3 9 0,2 1 1 0,-1-1-11 0,1 0-7 16,0-1-7-16,1-2-51 0,-1 0-30 0,1-2-56 0,1 4 9 15,-4-3-147-15</inkml:trace>
  <inkml:trace contextRef="#ctx0" brushRef="#br0" timeOffset="24908.1">10133 5157 341 0,'-8'-9'217'0,"7"1"-76"0,2 6-99 0,-1-3-3 0,5 4-21 0,-2-3-4 15,-3 3-16-15,0 1 9 0,0 0-7 0,0 0-5 16,10-6 4-16,-4 5-6 0,2 1-6 0,-5-5 8 0,2 1-7 16,-1-1 7-16,-4 1 0 0,7 2 9 0,-2 0 3 15,-3-2-2-15,4-2-15 0,-4 4 18 0,-1-3-5 0,1-1 11 16,1 6-4-16,-2-4-4 0,1 0 7 0,-2 4-8 15,0 0-21-15,0 0 20 0,0 0-22 0,0 0 23 16,-5-3-15-16,3 12 5 0,-1 2 6 0,-1-1-3 16,0-2-7-16,-4 0 9 0,-1-2-13 0,-1 3 13 15,3 6 3-15,0-2-4 0,1 2 8 0,-1-1-11 16,-3-2-11-16,-1 0 17 0,0-1-9 0,2 1 12 0,4 0 2 16,-2-1-5-16,4 0 8 0,0-1-10 15,2-1-5-15,0 0 8 0,-4-2-4 0,2-1 8 0,2-1 5 0,2 0-4 16,0 1 2-16,1-2-5 0,-1 0-10 0,3-2 21 15,3 0-9-15,3 0 14 0,1-2-11 0,2 0-10 16,0 0 1-16,-1-2-6 0,3 2-12 0,-2-2 14 16,2-1-9-16,0 1 9 0,0-1-6 0,-1 1 1 15,-3 2 6-15,-2-1-5 0,-1 1-8 0,-1 1 11 16,-2 0-11-16,-1 2 13 0,-1 0 2 0,-2 0 7 16,2 2 5-16,-3 0-4 0,0 1-12 0,-2 1 15 15,0 1-15-15,-1 1 16 0,-1 1-4 0,-1 1-3 0,-3 0 13 16,1-1-15-16,-2 1-17 0,1-1 24 0,0 1-16 15,-4-1 20-15,3-2-12 0,-1-1 7 0,1 0 3 16,-1 1-2-16,0-1-9 0,4-2 15 0,-5-2-12 16,5 1 14-16,-1-1-3 0,7-3 2 0,0 0 8 0,0 0-6 15,0 0 0-15,0 0 8 0,0 0-14 0,0 0 10 16,7-1-21-16,-1-4-2 0,5-2 3 0,2 3-4 16,1 0-15-16,1 1 16 0,0 0-7 15,3-1 9-15,-1-1-4 0,-1 2-4 0,0 0 3 0,-1-4-4 16,-2 3-7-16,1-2 11 0,-3-2-8 0,1 5 11 15,-2-2 7-15,0 0-12 0,-1 0 14 0,-1-1-15 16,-1 0 2-16,0 0 15 0,-1-1-11 16,-1 1 14-16,2-1-3 0,-2-1 0 0,-3 2 6 0,1-2-8 0,0 1-19 15,0 0 23-15,3-1-17 0,-1 1 19 0,2 2-14 16,1-2-1-16,-1 1 4 0,3 1-4 0,-3-1-11 0,3 1 10 16,0 2-6-16,-4-1 7 0,2 3-3 0,-1 0-3 15,1 1-2-15,1 1 0 0,-2-1-4 0,1 3 12 16,3 0-9-16,-1 0 9 0,-1 1 2 0,-3 1-9 15,-2-2 10-15,3 2-12 16,-2 0-1-16,0 0 12 0,-2 0-11 0,1 0 12 0,-4-1 0 0,0 0-3 16,2 1 2-16,-2-1-4 0,0 0-5 0,0 0 8 15,-2-1-2-15,2 0 3 0,-1-1 3 16,1-2-2-16,0 0 6 0,0 0-8 0,0 0-6 0,0 0 18 0,0 0-7 16,0 0 12-16,0 0-6 0,0 0-5 0,0 0 0 15,0 0-2-15,0 0-11 0,1-11 17 16,2 6-8-16,1 2 12 0,-1-3-6 0,0 1-9 0,2-1 8 0,1-1-10 15,-2-1-6-15,2 1 11 0,1-1-4 0,2 1 7 16,-1 2-2-16,2-2-6 0,1 3-3 0,-3 1-1 16,1 0-13-16,1 3 22 0,-1 0-6 0,-1 2 9 15,0 1-17-15,-3-1 4 16,2 4-4-16,0 0 3 0,0 1-10 0,-1 2 14 16,2 0-8-16,-2 0 10 0,-1 0-1 0,-2 0 2 0,1 0 7 15,-2-1-5-15,1 1 3 0,0-2-3 0,-1 1-7 0,1-1 4 0,-1-3 4 16,-2-4 6-16,0 0 6 0,0 0-5 0,0 0-11 15,0 0 28 1,0 0-15-16,0 0 21 0,0 0-11 0,3-5-4 0,-3-2 5 0,1-1-7 0,1-1-21 0,0-2 18 16,-1-1-13-16,-1-1 15 0,0-2-7 0,2 0 1 31,-2-3 3-31,0 1-3 0,2-4-12 0,-1 2 8 0,3-3-4 16,0-1 6-16,-1 0 2 0,1-2-5 0,-2 3 0 0,1-5-2 0,-1 6 0 0,0 0 19 15,-2 3-4-15,0 2 9 0,0 0 1 0,-1 3-15 16,-1 0 10-16,1 3-13 0,-4-1 7 0,1 1-12 15,1 3-5-15,-2-1-1 0,1 2 5 0,2 1-6 16,0-3 6-16,1 5-8 0,1 3 4 0,0 0-4 0,0 0-1 16,0 0 0-16,0 0 4 0,0 0-16 0,0 0 8 15,0 0-13-15,0 0-2 0,-2 0 11 16,2 0-9-16,-8 11 10 0,11-3 6 0,-2 3 1 0,1 3 6 31,2 1-5-31,-4 0 12 0,2 4-6 0,0-1-5 0,1 1-1 16,2 2 4-16,1 2 3 0,1 1 9 0,-3 0-6 15,1-1 3-15,-2-3-7 0,2 4-8 0,2-3 4 16,-6-1 8-16,3-2 1 0,1-3 10 0,-1 1-10 16,5-1-9-16,-3-2 10 0,1-2-8 0,-5-2 10 0,0-1-1 15,1-2 5-15,-1-2 6 0,3 0-3 16,-3-3 14-16,2 1-12 0,-1-2 5 0,1-1-6 0,0-1 12 16,0 0-10-16,0-2 1 0,0-1-5 0,1-1 0 0,-1-3-2 15,1 0 0-15,4-2 0 0,-3 0-7 0,-1-2 2 16,1 0-6-16,0-3 5 0,-1-2-16 0,-1-1 12 15,2 0-8-15,-3-2 10 0,1 2 0 0,-2 0-4 16,2-1 4-16,-4-1-4 0,1 3 5 0,0-3-5 16,1 1-4-16,0 2 0 0,-1-1 1 0,-1 3 3 15,1 1 3-15,1 1-3 0,1 1-7 0,-1 3 6 16,3 2-11-16,-2-1 11 0,0 3 0 0,1-2-1 16,-2 1 4-16,2 3-5 0,-3-1-5 0,1 4-6 15,4 1-2-15,-3 0-2 0,3 1-5 0,-2 1 8 0,1 1-2 16,0 3 2-16,0 2-4 0,1 3 7 0,1 0-2 15,-2 2 5-15,2 0 4 0,-1 0-2 0,1 3 4 16,-2 0-5-16,1 2 2 0,1-1 8 0,0 1 1 16,1-1 4-16,-4-1-7 0,2 3 0 0,0-3-1 0,-2 0 1 15,1 2 4-15,-1-3-4 0,0 2-7 0,-1-1 4 16,0-3 6-16,1 1-3 0,-1-3 12 0,0 0-12 16,-2-1 6-16,-1-2-5 0,1 0 3 0,1-1-4 15,-2 1 0-15,1-2 6 0,0 0-1 0,-1-1 2 16,0-1-9-16,2 0 10 0,-1 0-9 0,-1-1 10 15,1-2 2-15,-1-1-4 0,0 0 11 0,0 0-11 0,1 0 9 16,0 0-11-16,0 0 2 0,0 0-3 0,17-5 8 0,-15 0-5 16,4 0 1-16,-2-1-4 0,2-1-3 0,1-1-1 15,1 2-2-15,2-1 1 0,-5 1 1 0,1 0 0 16,0 0 0-16,3 1-3 0,-5-1-7 0,6 1 10 16,-2-1 0-16,-2 3 3 0,7-1-13 0,-5 1 8 15,-2 1-6-15,3-2 8 0,-1 1 0 0,-3-1-7 16,5 2-2-16,-6-1 0 0,3 3 8 0,5 1-3 15,-2 0 5-15,0 0-5 0,-5-1 6 0,2 0-7 0,0 2-3 16,-2-1-1-16,4 2-1 0,-6-1 2 0,1 0 3 16,-2 1-4-16,1 1-10 0,-1 1 11 0,-2 0 3 15,3 1 3-15,-2 1 1 0,-1-1-7 0,3 3 0 16,-1 0-1-16,-3 1-8 0,2 2 24 0,-1-1-15 0,0 0 18 16,2 1-15-16,-2 1 6 0,-1-1 2 0,0-1 1 15,2 0-3-15,-1-1 3 0,4-1 2 0,-4 0 0 16,1-3-3-16,0 1-1 0,-1 1-1 0,2-3 3 15,0 2 7-15,-1-3-3 0,2-1-4 0,-1-1 4 16,1 0-3-16,1 0 10 0,0 1 0 0,1-3 1 16,-2 0-6-16,3 0-1 0,-2-2-2 0,1 1 2 0,0-1 1 15,0-1-3-15,1 0 1 0,-2-2-4 0,1 0-4 16,0-2 11-16,1-1-4 0,-3-1 6 0,1 0-9 0,-2-2 0 16,1-1-1-16,-2 0 1 0,1 0-9 0,1-1 8 15,-2 0-3-15,0 1 6 0,2-1-3 0,-3 2-6 16,-1 0 3-16,0 1-2 0,0 1 6 0,0 0-8 15,0-1-5-15,0 3 1 0,-3 0 11 0,2 1-10 16,1 1 11-16,-3-1-14 0,1 1-1 0,-1 1 14 16,0 2-11-16,3 2 12 0,0 0-9 0,0 0-2 15,0 0 7 1,0 0-6-16,0-1-8 0,-1 1 9 0,0 0-12 16,1-1 14-16,-1 0 1 0,-1 0-1 0,1 1 3 0,0 0-4 0,0 0-7 0,0 0 4 0,0 0-7 15,1 0 5-15,-1 0 5 0,-1 0-1 0,1 0 6 16,0 0-7-1,-1 0-17-15,1 0 25 0,-2 1-6 0,-25 11 12 0,25-9 0 0,-1 2-13 0,1-1 4 0,-1-2-7 16,2 2 6-16,-1-1 5 0,2 2-8 0,-2-3 8 16,0 0 1-16,2 0 0 0,0 0 10 0,-2 0-10 15,2 0 2-15,0 0-8 0,1-2-7 0,0 0 2 16,0 0 7-16,0 0 2 0,0 0 6 0,-1 0-6 16,0 1-18-16,1 0 16 0,-1 0-8 0,-11 20 12 15,11-15-8-15,1 2 0 0,0 1 2 0,0-1-1 0,0 0 9 16,0 1-13-16,1 1 3 0,1-1-6 0,0 0 16 15,0 1-5 1,1-1 9-16,1-1-10 0,0-1-6 0,0-1 19 0,1-1-12 0,0-1 16 0,1-2-6 0,-2 0-3 31,3 0 9-31,-1-1-8 0,-1-1 5 0,1 0-5 0,0 0-3 0,-2-3 1 0,2 2 6 0,0-2-7 32,1-1 7-32,-1 2-8 0,1-2-6 0,-1-2 11 15,1-1-7-15,-2-1 11 0,-2-1-6 0,1 0-3 16,1 0 4-16,-2-1-6 0,5 1-8 0,-3 1 9 15,-5-1-12-15,0 1 12 0,0 0-3 0,0 0 1 16,0 2 5-16,0 1-6 0,0-1-9 0,0 3 11 0,-1-1-12 16,-2 2 12-16,3 2-3 0,0 0-2 0,0 0 7 15,0 0-6-15,0-1-1 0,-1 0 0 0,0 0-3 16,0 0 4-16,1 1 3 0,0 0-8 0,-1 0 6 16,1 0-7-16,0 0 3 0,0 0-3 0,0 0 5 15,0 0-4-15,-1 0 0 0,-1 0-2 0,2 0 0 0,0 0 1 16,0 1 10-16,0 0-9 0,-6 17-6 0,7-11 2 15,0 0 14-15,1 1-10 0,2 0 10 0,-1-1-12 16,0 0 3-16,1 0 6 0,3 1-5 0,-1-2 7 16,1 1 6-16,0 0-7 0,-2-1 13 0,0-2-11 0,-2-1 9 15,7 1-10-15,-5-3-3 0,0 1 0 16,-5-2 1-16,0 0-3 0,14 0 4 0,-8 0-5 0,1-2-2 0,1 0 9 16,-3-2-2-16,4 0 7 0,-2-2 0 0,1-1 0 15,-2 0 2-15,-3-3-3 0,2 0-9 0,-1-3 13 16,-2 0-10-16,2-1 13 0,-4-1-13 0,0 0-1 15,0-1 3-15,-1-3-3 0,1 3-6 0,-5-6 8 16,4 5-4-16,-1-3 6 0,-1 2-2 0,0 0-3 16,0 0 4-16,-2 0-4 0,-1-1 11 0,4 1-14 15,-2 3-3-15,2 1-2 0,-1 0 13 0,1 2-6 0,1-2 6 16,-1 3-11-16,2 1-11 0,0 0 20 0,-2 2-13 16,-1 1 15-16,3 1-11 0,-1 2-2 0,-5 0 6 15,7 2-8-15,-1 2-4 0,0 0 3 0,0 0-9 0,0 0 8 16,-1 0 6-16,0 0-11 0,1 0 10 15,-9 9-13-15,8-3 1 0,-2-1 18 0,0 1-12 0,2 1 13 16,2 2-7-16,0 1 1 0,-1 0-1 0,2 3-1 16,2-1-4-16,1 5 10 0,-1 2 2 0,0-1 2 15,-3 2-4-15,3-2 1 16,-1 0-3-16,3 5 3 0,0-2-10 0,-1 1 13 0,4 0-4 0,-5-2 8 16,0-1-2-16,3 0-2 0,-2-2 5 0,3 0-6 0,2 1-14 15,-3-3 25-15,3-2-13 0,-4 0 17 0,1-3-14 16,-2-2 8-16,3 0 0 0,-1-3 2 0,1-1-6 0,-1-2 8 15,-1-1 1-15,2-1 2 0,-3-2 0 0,1-2-5 16,1-1-3-16,0-1 2 0,1-1 1 16,-3-2-2-16,0 1 4 0,1-3-2 0,-2 0-1 0,1-2-9 15,-3-1 1-15,1 2-2 0,0-1 5 0,-2 2-5 16,0-2-1-16,0 0 0 0,0 2 2 0,-1-1-7 16,1 4 6-16,-1-1-5 0,1 2 1 0,1 5 3 15,-2 2-9-15,0 0 8 0,0 0-2 0,0-1-11 16,0 1 5-16,0 0-8 0,0 0 5 0,0 0-10 15,8 7 5-15,-5 0-6 0,0 0 11 0,0 3 7 0,1 0-3 16,0 1 2-16,1 1-10 0,0 0 17 0,0-1-3 16,-1 2 7-16,2 2 4 0,0 0-10 15,-2 0 5-15,2-1-8 0,-3 0-7 0,3 1 15 0,-2-1-7 0,0-1 10 16,0 2-1-16,0-4-2 0,-3-1 4 16,0 0-5-16,0-3-3 0,4 2 3 0,-4-1 2 0,1-3 4 15,-1 2 7-15,-3-4-13 0,1-1 5 0,0 2-6 16,0-2 15-16,1 0-8 0,-2-1 11 0,-2-2-9 15,0-2 10-15,0-1-10 0,0 0 0 0,1 0-1 16,1-1 0-16,-4-2 5 0,1-2-8 0,1 0 8 16,-1-3-5-16,2 1-4 0,0-1 5 0,-1-4-6 0,1 0-5 15,2-3 5-15,1 1-11 0,0-2 9 0,0-1-2 0,2 2-2 16,1 1 3-16,1-1-4 0,0 1 11 0,1 0-20 16,0 0 8-16,2 1-15 0,-1 2 15 15,0 4-4-15,1-1 4 0,1 5-4 0,0-2-4 0,-3 3 0 16,3 2-5-16,-3 3 5 0,2 2 5 0,-4-1-9 15,-3 0 3-15,7 1-7 0,-3 2 6 0,-3 0-9 16,1 0-1 0,-2 2-3-16,3 3 15 0,0 1-5 0,2 3 11 0,-4-1-12 0,-2 1 4 0,3 1 11 15,-2-3-3-15,0 3 5 0,1-3 0 0,-1 0 2 16,4 2 3-16,-4-4-2 0,4 3-1 0,0-2-4 16,-3 0 2-16,7 0-3 15,-8-4 7-15,1 2 7 0,4-2-3 0,-4 0 4 0,9-1-9 0,-5 0 9 0,-3-1-3 16,4 0 6-16,-4-1 1 0,5-2-4 0,1 0 4 15,-2 0-5-15,-1-1-13 0,3-2 16 0,1 0-13 16,-1-2 15-16,2-2-6 0,-2 2-3 16,-2-4 6-16,2 1-7 0,0-1 3 15,-1 0-5-15,-3 0-4 0,0-2 0 0,-2-1 1 16,0 1-2-16,2 0 0 0,-4 4-4 16,5 0-9-16,-5 3 14 0,0-1 0 0,0 5 5 15,0 0 3-15,0 0-17 0,0 0 5 0,0 0-9 0,0 0 6 16,0 0-7-16,0-1-5 0,0 1 2 0,0 0 12 15,-5 0-2-15,6 6 11 0,2-3-10 0,-3-1-1 0,1 3 9 16,2-4-6-16,-2 0 10 0,2 2 10 0,1-3-9 16,-3 0 8-16,2-1-9 0,2-2-2 0,-1-1 4 15,3 1-5-15,1 0 5 16,0 0-4-16,1-2-5 0,-1-1 6 0,4-1-7 0,-2-1-7 0,2-1 5 16,1 2-6-16,-2-3 8 0,2 1 3 0,-2 2-10 15,0 0 3-15,1 4-6 0,-4 1-5 0,0 2 15 16,0 1-19-16,0 4 17 0,-2 1-6 0,0 5 4 0,-1 5 9 15,0 1-7-15,0 4-9 0,-2 2 25 0,2 0-15 16,-4 1 17-16,5 1-13 0,-7 2-1 0,-7 1 10 16,2-1-8-16,-7-2 2 0,5-1 4 0,-2-4-5 15,-1-2 7-15,-2-1 2 0,4-4-4 16,-1 0 4-16,0-3-7 0,1-6-14 0,-3 0 13 0,1 1-5 16,-1-5 7-16,-2 1-23 0,2-3-43 0,-1-4-45 0,-1 0-1 15,0-1-163-15</inkml:trace>
  <inkml:trace contextRef="#ctx0" brushRef="#br0" timeOffset="25315.85">11014 5206 660 0,'-2'-5'83'0,"-2"-1"252"0,1 0-317 0,2 5-14 0,1-4 0 0,2 3-4 15,3 3-14-15,-2 0-2 0,0 3-18 0,1-1 10 0,3-1-18 0,1 0-24 16,0-2 9-16,1 1-17 0,0 0 1 0,0 0 34 16,2-1-12-16,-1-2 19 0,1-1-2 15,1-1 16-15,0 2 5 0,0 0-3 0,1 0-5 0,-1-1 27 16,1-2-7-16,2 1 13 0,0-2-5 0,1 0-6 16,2 2 8-16,0-2-8 0,-2 1-1 0,4-3 17 0,1 3-9 0,4 0 11 15,1 0-8-15,3 3-10 0,0-4-2 0,3 3-11 16,-1-3-90-16</inkml:trace>
  <inkml:trace contextRef="#ctx0" brushRef="#br0" timeOffset="157712.68">21650 6270 456 0,'-6'-7'72'0,"3"5"69"0,-4-1 61 0,1 2-143 15,0-1-4-15,6 2-35 0,0 0-1 16,0 0-11-16,-1 0-10 0,0 0 3 0,0 0-4 16,0 0 6-16,1 0 18 0,0 0 47 15,1-1 10-15,5-3 9 0,-1-1-12 0,1 0-7 16,0 0-14-16,1 0 8 0,-1 0-20 0,4 0-11 0,-3 0-3 0,3 0-4 16,-2 0-15-16,1 0-2 0,2 0 1 15,-1 0-1-15,0 0-4 0,0-1-4 0,0-1-1 0,0 1 0 16,3-1 11-16,-2-1-8 0,4-1 4 0,1 1-5 15,-1-1 0-15,1-1-2 16,1 1 1-16,-6-3 0 0,4 2 2 0,-3 3 0 0,-5-4-5 16,4 4 2-16,0 0 9 0,-4-1-9 15,4 3 7-15,-6-1-8 0,-2-1-1 0,3 1 7 16,-6 3-9-16,2 3 7 0,0 1 4 0,-4-1-4 16,-6-3 11-16,0 0-11 0,-2 0-1 0,2 3 3 15,4 7-1-15,-1 2 2 0,-1-2-4 16,-4 4 0-16,-4-3-1 0,-2 2 1 0,0 2 0 0,-3 3-2 15,-1 3 1-15,0 1-1 0,-2 2 3 0,2 1-1 16,-1 0-1-16,0 2 0 0,-2-3-1 16,4 0 3-16,-1-2-1 0,1-1 1 0,1 1 0 0,1-3-1 15,1 0 5-15,5-4-3 0,1-2 3 0,4-2-3 16,0 0-2-16,6-3 0 16,0-1 12-16,9-4-5 0,2 0 9 0,6-1-7 15,4-7 10-15,1 1-23 0,1-2 5 0,1-5-10 16,2 1 12-16,-2-4-14 0,2 0 0 0,1-1-5 15,-2 0 7-15,3-1 5 0,-3-3-4 0,-4 0 4 0,4 2 5 0,-3 2-1 16,0 1 2-16,4 1-3 0,3 1-3 0,-12 1 7 16,4 1-1-16,-8 4 3 15,-4-2-3-15,-1 3-1 0,-1 0 3 0,-3 1-2 0,-1 0 6 0,-3 7 0 16,0 0 1-16,0-1 0 0,0 1 0 0,0-1-5 16,-1 0-3-1,-1 1 1-15,-17-7 0 0,12 8-4 0,-3 0 4 0,3 1-4 16,-2 1 6-16,3 3-11 0,-3-2-3 0,-3-2-3 0,5 3-2 15,1-2-61 1,6 4-44-16,-1 0-6 0,-5-3-99 0</inkml:trace>
  <inkml:trace contextRef="#ctx0" brushRef="#br0" timeOffset="159138.84">21643 7053 324 0,'-9'-5'53'0,"3"-1"-1"0,4 0 40 0,-1 0-75 0,3 2 2 0,0 0-5 16,-1 0-22-16,1 1 14 0,-1-1 0 0,-1 1-1 15,0-1 17-15,-1-2-15 0,1 1-13 0,2 2 90 16,-3-1-31-16,2 1 54 0,-4 1-41 0,3-1-16 16,2 3 7-16,0 0-12 15,0 0-17-15,0 0 8 0,0 0-17 16,0 0 14-16,0 0-16 0,0 0-6 0,0 0 6 0,-1 0-7 16,1 0-3-16,-1 0 22 0,-17 7-11 0,15-2 14 0,-3 0-17 15,3 3 5-15,1 0 3 0,-2 3 0 16,4 1-4-16,-3 0-4 0,2 3-5 0,-3 2 2 15,2 5 1-15,2 1-6 0,0 1 8 0,2 2-8 16,-2 0 1-16,-1-1-5 0,0 1-6 16,-1 1 3-16,0 0 0 0,0-1 6 0,1 2 5 0,1-1-1 15,1-2 0-15,3-4-2 0,-2-3 0 0,0-2-1 16,-2 0 1-16,-3-3-2 0,2-1 0 16,-1-1 0-16,-2-3 16 0,5 0-18 0,2-1 9 0,-3-3-12 15,6 0 6-15,-6-4 4 0,0 0 2 0,0 0 2 16,4 0 8-16,0-4-13 0,1-1 5 0,-3-3-8 15,-2-2-3-15,3 0-1 16,-3-2-9-16,0 0 6 0,2-4-5 0,-6 0 2 0,4-1 0 16,-3 0 0-16,0-1 3 0,3-1 0 15,2-3 1-15,-5 0-1 0,3 4-10 0,-3 1 11 0,1 1-4 0,-1-2 6 16,0-2 0-16,2 0-3 0,1 3 7 0,0 1-5 16,1-1 8-16,-1 2-14 0,0-2-3 0,-2 1-4 15,-4 1 10-15,6 0 1 0,-1-1 6 0,3 1-3 16,3 1 1-1,-2 2-4-15,-1 0-2 0,1 0 0 0,-5-3 1 0,4 1 0 16,0 3 2-16,5 2 0 0,4 2 10 0,-5-5-15 0,2 1 6 16,-1-3-11-1,-4 1 0-15,7 6 9 0,0 0-7 0,-2 3 7 16,3 0-17-16,-4-3 14 0,-3 3-8 0,2 2 9 0,0 3-6 0,-2 4-2 16,1 0 2-16,-2 1-4 15,0 0-14-15,0 5 24 0,-1 3-7 0,-2 2 13 0,1 2-8 16,-3 1 0-16,1-1 1 0,-5 2 2 15,0-2 12-15,0-2-12 0,-1 0 5 0,0 1-6 16,2 0 3-16,1-1 4 0,-4-1 2 0,3-2 0 0,-1-1-8 0,1-2 11 16,2-1-10-1,-1-2 11-15,2 0-8 0,2-3 4 16,0 1 2-16,2-1 0 0,1-1-14 0,0 2 11 16,-1-2-7-16,1 3 10 0,2 0-7 0,2 1-5 15,0-1 1-15,1 2-3 0,1-1 0 0,-1 4 6 16,1 3 1-16,-1-2 2 0,1 1-5 0,2-2-1 0,-1 0 1 0,1 3 1 0,-2 1 2 0,1-2-3 15,-1 1-1-15,0-5-1 0,0-1 3 0,2-2-13 16,-1-2-2-16,3-1-5 0,-1-2-12 16,0-1-31-16,6-2-20 0,0 2-4 0,-1-1-41 15,6 0-109-15</inkml:trace>
  <inkml:trace contextRef="#ctx0" brushRef="#br0" timeOffset="161301.37">19258 11596 462 0,'4'-3'73'0,"-5"-1"42"0,-1 0 61 0,1-1-158 16,2 2-7-16,1 0-8 0,2-2-5 0,-3 4-1 0,-4-3-8 0,5 4 11 0,-1-1 2 15,0-1 2-15,3 0-8 0,-6-1 55 0,7 0 2 16,-5 2 22-16,0 1-10 0,0 0-24 0,0 0-6 16,0 0-2-16,0 0-9 0,0 0-10 0,0 0-2 15,0 0 0-15,0 0-1 0,0 0 3 16,0 0 3-16,0 0 0 15,0 0 0-15,0 0 5 0,0 0-1 16,8 14 3-16,-10-6-11 0,2 0 1 0,2 2 0 0,-2 4 1 0,4 1-7 0,-3 6 2 31,-1 1-8-31,0 3 7 0,-2 0 7 0,3 3-15 16,-3 1 9-16,1-2-11 0,-2 2 1 0,0-6 7 16,0 1 4-16,-3-1 1 0,3-1-7 0,-4-1 0 15,-1 0-6-15,4-1 6 0,0-2 18 0,-2-2-23 16,4-2 7-16,-8-3-12 0,6 0 13 0,0 0 5 15,-3-1 4-15,3-5-1 0,-1-1 2 0,-2-3 1 16,5-1-2-16,-4 0 3 0,2-2 7 0,1-2-10 16,1 0 7-16,-1-4-8 0,1-1 6 0,0-4-10 15,1 1 4-15,0-2-5 0,1-1 3 0,0-2-7 16,-2-3-1-16,2-3-1 0,2 0 3 0,-2-1-4 16,0-1 1-16,0-1-1 0,1 2 0 0,-1-1-3 15,0 0 1-15,1-2-2 0,-1 0-1 0,1 3 1 16,0 2 0-16,1 1 2 0,2 2-3 15,2 0-4-15,-1 2-3 0,2 1 2 0,-2 0 1 16,5 4-7-16,-3 0 1 0,5 5-4 0,1 1 6 16,-5 1-4-16,3 3 2 0,-6-1-4 15,-2 3 2-15,3 1 2 0,1 4-5 0,-2 1 4 16,2 1 3-16,0 3-6 0,-1 1 7 0,-2 4-8 16,0 1 4-16,-4 2 10 0,-3-2 2 0,6 5 2 15,-3-1-4-15,-1 3 2 0,-3 2-8 0,-2-3 7 16,1 0-4-16,2-1 7 0,3-2 2 0,-2-2 2 15,1-1-3-15,1-3-1 0,-1-1-2 0,1 0 1 16,3-2-8-16,-4-3 13 0,2-1-4 0,4 0 10 16,2-1 2-16,3-1-7 0,2-1 2 0,0 0-4 15,-2-1 0-15,3 0-1 0,-4 0-3 0,3-1 0 16,-1 0-1-16,0 2-4 16,3-1 0-16,-2 0-2 0,-1 1-5 0,0 0-25 0,-3 0-10 0,0-1-6 15,0 1-27-15,-2-1-53 0,-1 1-9 0,1 0-21 16,-1-1-44-16</inkml:trace>
  <inkml:trace contextRef="#ctx0" brushRef="#br0" timeOffset="162551.5">18207 10512 492 0,'3'-10'60'0,"2"0"147"0,2 2-168 0,1 1 5 16,0-1-5 0,0 0 4-16,-2-2-26 0,4 2 6 0,-2-1-2 0,-2-3 8 0,2 2 22 0,-3 1 15 15,-1-1 8 1,0 6 0-16,3-3-23 0,-3 0 4 16,2 2-21-16,0-1 17 0,-2 3-26 0,0-1-6 0,-1 2-1 0,-2-2-2 15,1 0-14-15,2 3 5 0,-2-3-11 0,3 2 7 16,0 0-1-16,-1-3 0 15,2 5 2-15,0 4-4 0,-2-1-25 0,4 6 20 16,-4 3-18-16,1 1 19 0,3 5-11 0,-4 3 5 16,3 3 11-16,-6 3-7 0,-1-3-5 0,3 1 15 15,-9-1-13-15,5 1 14 0,-2 0-2 0,-2 0-1 16,5 2 11-16,-4-5-9 0,0-2 12 0,-2-3-17 0,-1-2 1 16,2-3-5-16,-3-1 18 0,1-3 1 0,-2-6 12 0,2 2-8 0,0-2 2 15,1-4 8-15,2 2 1 0,0-3 4 0,4-2-9 16,-2-3-7-16,2-2-7 0,0-3 5 15,-1 0 7 1,4-2-18-16,1-2 3 0,0-3-7 0,5 0 4 0,2-3 1 0,1 2 1 16,1 0-1-16,3 2-7 0,-4 5 1 15,4 1-5-15,-5 2 4 16,-1 5-1-16,3 0-1 0,1 5 3 0,5 4-4 16,-1 2-3-16,0 5-2 0,-2 0-3 0,-4 5 2 15,1 1 5-15,-5 4-4 0,-2-1 6 0,1 4-4 16,-2 0 12-16,-1-1-9 0,0 0 0 0,-2-4-4 15,0 3 16-15,-2-4-6 0,0-1 9 0,-2 2-10 16,0-3 2-16,-4-2 4 0,0-1-2 0,-3-2 3 16,-1-4 10-16,-1-2-11 0,-4-2 11 0,2-2-10 15,-2 1 14-15,3-1-10 0,1-4 0 16,-5-3-2-16,4-1 5 0,1-1-7 0,1-3 8 16,3 1-8-16,-1-4 3 0,-1-4-2 0,3 4-1 15,1-4 1-15,2 0 1 0,3 0-9 0,2-1 0 16,3 1-1-16,-1 0 1 0,2 5-6 0,3 1-8 15,0 3 2-15,7 4 4 0,-2 1-5 16,1 2 9-16,3 1-8 0,-1 1 7 0,4 2-2 16,-3 1 1-16,1 2-1 0,-2 1 4 0,-2 2-6 15,1 3 3-15,-5 0-4 0,1 2 10 0,-4 1-8 16,-3 0 8-16,0 1-7 0,-2 0 0 0,0 1 0 16,-6 1 0-16,0 2 2 0,-3 1 4 0,-4-1 3 15,0 1-4-15,-7-5 3 0,1 3-3 0,-6-2 10 16,0-3-1-16,-3-1 4 0,-3-5-9 0,2-1 10 15,-4-1-1-15,8-1 5 0,3-2-6 0,2-1 3 16,-2-4 1-16,-1-4 2 0,3 0-1 0,-1-6-1 16,4 2-4-16,1-4 5 0,0-1 0 0,5 0-3 15,1-1-1-15,3-2-1 0,3-2-3 0,2 1-10 16,2-1 3-16,6 2-5 16,1-2 0-16,4 5-7 0,3 2-1 0,2 4 1 0,1 3 5 15,1 3 1-15,-2 1-4 0,3 3 3 0,-1 1-4 16,3 2 5-16,1 2-1 0,-2 2 2 0,-4 1 5 15,-2 1-8-15,-2 1 5 0,0 1-8 0,-3 1 4 16,-1 2 1-16,-2-1-5 0,-1 1 3 0,0-2 8 16,-3 2-13-16,0-1 13 0,-2 0-16 15,0 4 9-15,-3-2 7 0,-1 0-7 0,-3 0 8 16,1-2-3-16,-3 3 3 0,-1-2 6 0,0-3-1 16,-2-1-5-16,1-2 0 0,1 0-7 0,1-2 4 15,1 2-2-15,1-3-37 0,-1-2-23 16,5-2-4-16,0 0-47 0,0 0-92 0,0 0-141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6:03:46.9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10684 10055 267 0,'0'-13'32'0,"1"1"3"0,2-2-15 0,1 2 8 0,0 0-19 16,1 3-8-16,0 1 12 0,1 0-13 0,0 0-5 16,1-4 9-16,1 0-8 0,0 2 7 0,0-1-1 15,0 1-3-15,0 3 10 0,-2-3-9 0,2 1-1 16,-2 0 26-16,0 1-8 0,-2 1 18 0,-1 1 5 15,-2 2 8-15,2-1 0 0,-2 2 0 16,2 1-28-16,-3-1 19 0,-2 1-13 0,2 2 15 16,0 0-10-16,0 0-26 0,0 0 10 0,0 0-15 15,0 0-5-15,0 0 15 0,0 1-8 0,0 0 13 16,0 0-1-16,-11 27 1 0,9-22 7 0,-2 2-6 16,1 1-15-16,2-1 21 0,-5-1-15 0,2 1 19 15,0 1-15-15,0 0 10 0,-1 3 1 0,2 1 2 16,-2 4-12-16,3-1 13 0,1 2-10 0,-2 1 13 15,3 0-8-15,0-1-2 0,2 1 4 16,1 2-3-16,3 1-13 0,-1 6 3 0,1 0-3 16,2 2 5-16,1 3 3 0,-2 2-8 0,1-1 2 15,-1 8-4-15,3 1-4 0,-2 5 10 0,-1 2-13 16,-2 1 12-16,-1 1-5 0,-2 2-1 0,0 1 7 0,-3-4-7 16,1 3-6-16,0 2 3 0,-1-3-7 0,2 1 7 15,-1-2-1-15,0 0 4 0,0 1 5 16,0-2-3-16,0-2-8 0,-2-1 8 0,-3-1-6 15,1-5 8-15,0 0-1 0,1-5-4 0,1 1 6 16,1-3-7-16,1 0-3 0,-1-5 8 0,-1 0-7 16,1-3 10-16,0-2 6 0,0 2-12 15,1-5 9-15,1-2-11 0,1 0-2 0,1-2 9 0,-3-5-13 16,0-3 13-16,1-3 8 0,2-3 1 16,1-3 20-16,2 1-16 0,0-3-10 0,0-3 14 15,1-2-9-15,1-7 14 0,0 0-11 0,1-7-8 16,-1-3-3-16,1-5 0 0,-1-3-8 0,-3-4 13 0,0-3-12 15,-3-5 13-15,-1-1-8 0,2-6-4 0,-3-1 10 16,0-4-8-16,-5-3 9 0,-1-4-15 16,1 0 2-16,-4-2-6 0,2 2 9 15,1-1-6-15,-2-1 0 0,0-1-3 0,0-2-9 0,0 2 17 16,-1-1-13-16,0 0 13 0,1 3-4 0,-2 6-1 16,2 1 4-16,-1 8-3 0,0 3 2 15,-3 9-7-15,2 4 6 0,3 8-7 16,-2 4 0-16,3 5 6 0,1 4-5 0,-1 3 5 0,3 2-10 0,-2 4 4 15,0 1-6-15,2 2 7 16,0 2 0-16,0 1-2 0,1 2 9 0,1 2-7 0,1 1 13 0,1 4-8 16,1 0 2-1,2 2-4-15,1 3 6 0,1 3-9 0,2 2 4 0,0 3-7 0,0 2-1 0,2 3 16 16,1 4-7-16,0 3 10 0,0 0-6 0,1 4-1 16,-3-2 2-1,1 3-3-15,-2 1-1 0,1-1 5 0,0 2-4 0,-1-1 5 0,-3 3-5 0,1-3 2 16,-6 0 1-16,4-2-1 0,2 1-2 15,-5-2-1 1,1 0 0-16,-3-1 0 0,-1-1 8 0,-1-1-8 0,-3-1 5 16,-1-1-5-16,0 0 9 0,2-3-9 15,2 0 1-15,0-3-3 0,-5 0 12 0,3-1-9 0,-1-1 5 16,1-2-6-16,0-2 5 0,2-3 1 0,-1-5 0 0,0-3 0 16,-2-5 13-16,1-2-11 0,3-1 12 15,-1-3-10-15,3-2 16 0,0 0-11 0,0 0 6 16,-10-5-7-16,6-1 4 0,0-1-7 0,2-1-1 15,0-1-1-15,-1 0-2 0,2-4 2 0,-2 2 3 16,1-3 0-16,1 0-10 0,-1 0-1 0,1 0-7 16,-1 1 6-16,0 3 4 0,-1-2-3 15,2 3 0-15,-2 0-1 0,1 1 6 0,0 1-6 16,-1 0 4-16,0 0-5 0,1 0-9 0,-1 2 11 0,-1-2-17 0,2 2 14 16,-2 0-26-16,2 0-33 0,0 0-14 15,-1 2-11-15,0 1-45 0,-1 1-47 0,1 1-28 16,0 1-14-1,-1 2-78-15</inkml:trace>
  <inkml:trace contextRef="#ctx0" brushRef="#br0" timeOffset="7038.42">10872 10925 152 0,'9'-6'29'0,"-10"-6"-25"0,-3-1-24 0,-3-4 57 0,3 3-8 0,3 1-12 15,-2 0 2-15,3 4-8 0,-3-5-19 0,2-1 19 16,1 4-15-16,-1-3 15 0,3 3-12 0,-2-1 4 31,0-1 3-31,0 0-1 0,0 1-23 0,3 2 24 16,0-3-20-16,0 3 21 0,-1 0-5 0,1 0-6 16,-1 2 15-16,-2 0-16 0,6 2-21 0,-5 2 30 0,-1-1-20 0,0 3 26 0,-9 0-9 0,5-3 6 15,0 4 4 1,4 1-2-16,0 0-9 0,0 0 32 15,0 0-9-15,-1 0 19 0,-1 0-3 0,1 0-3 0,0 0 5 16,0 0-5-16,0 0-9 0,0 0-8 0,1 0-8 0,-1 0 4 0,-1 0 11 16,1 0-15-16,0 0 9 0,0 0-14 0,0 0-18 31,0 0 45-31,1 0-18 0,-3 0 28 16,2 0-25-16,0 0-2 0,-1 0 8 0,0 0-6 15,0 0-9-15,-28-3 19 0,30 3-18 0,-1 0 21 16,-1 0-6-16,1 0-8 0,0 0 8 0,-1 0-9 15,1 0-13-15,-32 8 15 0,33-8-13 0,-1 0 14 16,1 0-3-16,-1 1 2 0,-1 0 8 0,1 0-7 16,-19 22-7-16,17-18 14 0,0 2-9 0,1 1 14 15,2 1-3-15,-3-2-10 0,2 3 7 0,0 0-9 16,1 4-7-16,1 1 13 0,2 1-15 0,-2 0 15 16,1 3-9-16,1 1-6 0,0 1 11 15,-2 5-11-15,-1-1-4 0,1 2 3 0,0 5-11 0,0-1 9 16,0 3-2-16,-1 2 2 0,0 1 3 0,-2 1-3 15,1-1-11-15,-1 1 10 0,-1 0-6 0,-1 4 8 16,0 0-3-16,-1 0-5 0,0 4 7 0,1-2-5 16,-3 4 9-16,3-2-9 0,-1 0-4 15,4-2-1-15,-2 1 2 0,2 1 5 0,0 4 4 16,1-1-1-16,0 2-11 0,0 0 10 16,0-1-10-16,0 3 10 0,-1-2-2 0,0-2-2 0,1 6 4 15,-1-3-6-15,-1 5-21 0,2 1 25 0,2-4-13 16,-1-1 18-16,-1-3-1 0,1 0-6 0,-1 0 5 15,1 1-6-15,0-2 5 0,-1 0-4 16,0-3 1-16,0-1-3 0,-1-3 5 0,-1-3-4 16,1-3 7-16,-2-1-7 0,0 1-1 0,1-3 6 15,1-1-8-15,-3-1 9 0,3-2 6 0,-1 0-9 16,-1-2 10-16,2-5-11 0,-1 0 3 0,1-2 12 16,1-1-3-16,0-3 7 0,1-1 4 0,0-3-6 15,0 0 2-15,3-3-3 0,-3 1 9 0,1-4-9 16,-1 1 2-16,0-1-6 0,1-4-4 15,-2-2 0-15,0 0 3 0,0 0-1 0,0 0-3 0,0 0 6 16,0 1-3-16,0-1 4 0,0 0-1 0,0 0-3 16,0 0 3-16,0 0-3 0,0 0-3 0,0 0-3 15,0 0-2-15,0-1 1 0,0 0-6 0,0 0 4 16,0 0-2-16,0-1 3 0,0 1-2 16,0 0 0-16,0 0-10 0,0 0 6 0,0 0-5 0,0 0-9 15,0 0 0-15,1 0-8 0,-1 0-16 0,1 0-19 16,-1 0-8-16,0 0-4 0,1 1 4 0,0 0-10 15,1 0-4 1,-1 0-7-16,1 0-16 0,-1 0-29 0,-1 0-18 16,1-1-8-16,0 0-26 0</inkml:trace>
  <inkml:trace contextRef="#ctx0" brushRef="#br0" timeOffset="8328.35">10527 13293 395 0,'1'-12'380'0,"-1"2"-129"15,1 0-195-15,-3 3-1 0,2 1-24 16,0 2-18-16,0 2 2 0,1-1-8 0,0 1-9 16,2 2 2-16,2-1-4 0,-1 1 6 0,-1 1 8 0,0 2-6 15,1-1 5-15,-2 3-5 0,4 1 9 0,-1 2-5 16,-1 1 3-16,4 3-3 0,0 3 7 0,-2 0-5 15,5 1 5-15,-2 3-4 0,0-1-14 16,0 3 12-16,0 0-16 0,0 3 15 16,0-4 2-16,2 5-12 0,-2 1 10 0,-1-1-11 0,2 5 1 15,-2 0 2-15,3 3-10 0,-3 2 8 16,2 3 3-16,-2-1 0 0,0 1 7 0,-2 1-7 0,0-1-2 16,1 6 5-16,-3 1 1 0,1 1 3 0,0 1 6 15,0-2 0-15,1 1 4 0,-4 0-3 16,1-1-9-16,1 0 9 0,-3-3-6 0,1 2 8 0,3 0-8 0,-3 1 1 15,1 2-1-15,0-1 2 16,0 0 7-16,-1-2-6 0,1-3 5 0,-2 0-4 0,0-2 18 16,2 0-11-16,-3 1 4 0,0-5-7 0,1 1 6 15,1-3-13-15,-2-1 10 0,0 1-9 0,0-2 2 16,0-3-4-16,2-1-4 0,-1-2 3 0,0 0 2 16,-1 0-1-16,2-1 0 0,-2-4 0 0,2 1 2 15,-4-6-9-15,0-4 3 16,2 0-5-16,-2-3 0 0,3 1 9 0,-2-1 0 0,1-3 4 15,1 1-6-15,-1-5-1 16,5 1 3-16,-5-2-2 0,0 0-9 0,0 0 15 0,0 0-13 0,0-1 14 16,1 0-17-16,11-18-9 15,-11 9-3-15,-1-3-1 0,3 3-5 0,-2 1-19 16,0-1-20-16,-1-3 0 0,-2-4-39 0,-1 2-71 16,-1-2-38-16,0 2-20 0,-2 3-132 0</inkml:trace>
  <inkml:trace contextRef="#ctx0" brushRef="#br0" timeOffset="9247.26">4433 13577 345 0,'0'-6'245'0,"-1"0"-67"0,1 5-103 0,0 1-1 0,0 0-39 0,0 0-17 16,0 0-3-16,0 0-5 0,0 0-18 0,0 0 16 16,12 11-8-16,-9-5 10 0,2 1-1 0,-3 1 1 15,1-3 8-15,1 3-7 0,1 0-11 0,-1 1 18 16,2 1-10-16,-2 1 15 0,1 0-1 0,-1 3-13 16,2 1 7-16,1 3-11 0,0 0-7 0,1 5 10 15,-3 1-13 1,1 3 13-16,1 4-4 0,-3 2-3 0,1 4 8 0,1 2-8 15,-2 3 1-15,1 3 4 0,-2 5-6 0,1 2 3 0,-2 1 4 16,1 5-11-16,1 1 10 0,-3 4-11 0,1 2 4 16,-2 0 3-16,0 3-12 0,-2-5 9 15,1-1 3-15,-2-4 0 0,1-3 10 0,-1-1-10 16,0-4 4-16,1-3 0 0,-1-5-3 0,0-3 1 16,1-4 2-16,1-4 5 0,1-4 4 0,0-7-3 15,0-2-18-15,0-6-9 16,0 1-23-16,1-5 9 0,-1-2-32 0,0-6-45 15,0 0-27-15,0 0-15 0,0 0-105 0</inkml:trace>
  <inkml:trace contextRef="#ctx0" brushRef="#br0" timeOffset="9702.98">4975 14146 958 0,'-3'-2'36'0,"0"0"60"0,-3 2-108 0,1 6-6 0,1 0-1 16,-1 3-2-16,1 2 0 0,-3 1 9 0,1 1-3 16,0 2 5-16,0-2 2 0,-4 4 1 0,0-3 5 15,-3 4-5-15,-3 3-3 0,0-3 19 0,-5 3-9 16,1-1 12-16,0-1-3 0,-1 2-2 0,1-1 9 15,1-1-9-15,0-1-12 0,3-5 24 16,3 0-14-16,0-3 20 0,-1-1-6 0,1-1-10 16,2 0 9-16,1-1-12 15,1 0-5-15,-2-1 7 0,5-1-9 0,-2-1 7 16,3-2-6-16,2 0-8 0,1 1 9 0,2-2-10 16,2 1-5-16,-1 0 14 0,3 0-13 0,2 2 15 15,3 2 3-15,4 2-5 0,0 1 2 0,5 4-5 0,0 1-9 16,2 6 10-16,2 0-11 0,-1 1 11 15,-1 3-1-15,-1 2-1 0,2-1 13 0,5 2-9 0,-5-2 0 0,6 2 3 16,-2-3-7-16,-6-4 7 0,3 0 12 0,-6-5-17 16,-2 0 14-16,-1-4-15 0,1-1-4 15,-4-3-6-15,1 0-23 0,-3-2 12 0,-1-1-31 0,0-3-112 16,0-2-37-16</inkml:trace>
  <inkml:trace contextRef="#ctx0" brushRef="#br0" timeOffset="10479.39">4713 14649 967 0,'2'-6'62'0,"-4"-1"148"0,2 3-178 0,-4 1-23 0,4 0 7 0,3 2-16 15,4 1-24-15,2 0 16 0,2-1-10 0,-1 1 14 16,-1-2-2-16,6-3 1 0,2 0 2 16,10-1-3-1,4 1-8-15,0 0 14 0,3-2-9 0,-5 1 11 0,0-2-1 16,0 2-4-16,1 1 6 0,0 1-9 0,3 1-10 16,0 1 6-16,0 0-13 0,5 0 10 0,-1 0-10 0,3 0-4 15,3-1 5-15,-2-1-8 0,1 1-8 0,-2 1 14 16,1-3-11-16,4 2 13 0,1-1 11 0,2 2 4 15,2 0 14-15,2 0-9 0,3-2-6 0,0-1 29 16,-1-1-3-16,1 2 17 0,1 0 17 0,5-1 12 16,3 0 2-16,2-2 2 0,0-1-13 0,0 3-3 15,-2 1-21-15,2 1 12 0,7 1-25 0,3 0-12 16,2 0 7-16,1 0-12 0,1 2-8 0,-5 2 8 16,3-1-8-16,-1-1 8 0,-4-1-2 0,4 0-5 15,-2 2 6-15,2-1-9 0,-1 0-8 0,2 0 16 0,-3-5-8 16,2 2 12-16,-1 0 0 0,2 0-3 0,1-1 9 15,-4-2-9-15,-3 3-4 0,-5-4 15 0,1 3-11 16,2-2 16-16,1 1-2 0,1-2 10 0,-5 1 3 0,-3 4 1 16,-3-3-3-16,1 5-2 0,-2-3-1 0,1-3 1 15,-2 2-2-15,-3 0 0 0,-3 2 3 0,-2 0 0 16,-1 2-3-16,3-2 7 0,-3 0-4 0,5 0 6 16,-1-4-2-16,-4 4-10 0,2-1 2 0,-7 1-4 0,0 2 11 15,1 0-19-15,-1 2 8 0,-1-1-10 16,-1 1 7-16,1-3-9 0,-3-1-4 0,-2 1 0 0,-4 0 0 15,-1 1 6-15,0-1-4 0,-3 1 5 16,1 2-3-16,-3 0-3 0,1 0 0 0,1 1-1 0,-1-2 0 16,2 1-1-16,-3 1 1 0,5-3-1 0,-6-1 4 0,1 0-1 15,-3-2-1-15,-2 2 0 0,0 1-3 0,-4 2 0 16,2 0 2-16,1-1 0 0,-5 0-1 0,2 1 1 16,0 0-2-16,-2 2 2 0,-1-1 4 0,1 3-6 15,-4-3-1-15,1 1-2 0,-1 2 4 0,-3-4 1 16,2 2 2-16,-5-2-1 0,1-1-1 0,0 2-1 15,2 0-7-15,-1 1 5 0,-1-1 9 0,-2 0-10 0,0 0 9 16,-2-3-11-16,0 2-1 0,2 0 9 0,-3-2-12 16,2 5 11-16,-3-4-4 0,1-1-1 0,2 3 9 15,-5-3-8-15,-1 0 1 0,0 0-3 0,0 0-4 16,0 0 4-16,1 0 1 0,0 0-24 0,0 0-2 0,-1 0-8 16,1 0-3-16,-1 0-28 0,0 0-13 0,0-1-6 15,6-13-39-15,-6 9-60 0,-2-1-73 0,-3-2 6 16,-1 0-152-16</inkml:trace>
  <inkml:trace contextRef="#ctx0" brushRef="#br0" timeOffset="11446.32">9968 14185 1452 0,'-6'-3'83'0,"0"0"-38"0,4 1-19 0,2 2 0 0,0 0-31 0,0 0-2 15,1 7 2-15,4-2-4 0,4 2-16 0,1 1 15 16,0-1-6-16,5 2 10 0,-3-2 4 0,6 1-4 16,0 0 2-16,5-1-4 0,1 1-6 0,1-2 17 15,0 1-3-15,-4 2 9 0,-1-2-14 0,-4 2 4 0,1-1-3 16,-3 0 4-16,0 4-9 0,-1-3 11 0,-4 3-8 16,-1-2 10-16,0-1 0 0,-1 5-1 0,-2 1 7 15,-1 1-6-15,-1 2 2 0,-2 0 1 0,-1-1 0 0,-3 2 1 16,-2-1 6-16,1 2-11 15,-4 0 6-15,1-1-7 0,-3 1 9 0,1 0-4 16,-4-1 3-16,-1-1-3 0,1-1 1 0,-2-2 1 0,-1-1 1 0,-1-1 0 16,0 0-1-16,0 0 7 15,-3-3-2-15,1 1 5 0,3 0 0 0,1-1-12 0,4 0 3 0,1 0-4 16,-2-3 6-16,0 1-2 0,3 0-3 16,0-1 2-16,-2-1-2 0,6-2-2 0,-3-1 7 0,3 3-5 0,2-1 2 15,3-3-4-15,-4 2-4 0,4-2 3 16,-2-2 5-16,2 0-2 0,0 0 1 0,0 0-1 0,0 0 4 0,0 0-7 15,0 1 7-15,0 0-6 0,0 0 6 16,0 0-4-16,0 0-1 0,0 0 2 0,0 0 4 0,1 0-4 16,0 0 4-16,0 0-4 0,0 0-1 15,1 0 4-15,-2 0-6 0,1 0 7 0,-1 0-4 0,0 0-1 16,1 0 1-16,0 0 0 0,0 0 0 0,0 0-3 16,-1 0 2-16,1 0-2 0,-1 0-5 0,0 0 3 0,0 0-3 15,0 0 4-15,0 0-4 0,0 0 2 0,0 0-1 31,0 0 3-31,0 0 1 0,0 0-6 0,0 0 1 16,0 0-3-16,0 0 5 0,0 0-2 0,0 0 5 0,0 0-4 16,0-1 8-16,0 0-9 0,0 0 2 0,0 0-2 15,0 0 8-15,0 0-6 0,0 0 0 0,0 0-2 16,0 0-1-16,0 0 1 0,0 0 2 0,0 0 0 16,0 0 2-16,0 0-2 0,0 0-2 0,0 0 1 15,0 0 8-15,0 0-6 0,0 0 6 0,0 0-7 16,0 0 4-16,0 0-6 0,0 0 2 0,0 0-2 0,0 0 6 15,0 0-5-15,0 0 4 0,0 0-3 0,0 0 5 16,0 0-1-16,0 0-6 0,0 0 4 0,0 0-3 16,0 0-1-16,0 0 4 0,0 0-3 0,0 0 3 0,0 0 1 15,0 0-1-15,0 0 2 0,0 0-2 0,0 0-2 16,0 0 0-16,0 0 0 0,0 0 5 0,0 0 0 16,0 0-1-16,0 0 1 0,0 0 7 0,0 0-15 15,0 0 7-15,0 0-9 0,0 0 14 0,0 0-12 16,0 0 4-16,0 0-5 0,0 0 15 0,0 0-12 15,0 0 5-15,0 0-7 0,0 0 6 0,0 0-4 0,0 0 2 16,0 0-2-16,0 0 0 0,0 0 0 16,0 0-1-16,0 0 0 0,0 0 1 0,0 0 1 0,0 0-2 15,0 0 1-15,0 0 3 0,0 0-6 0,0 0 5 16,0 0-5-16,0 0 4 0,0 0 0 0,0 0-3 16,0 0 1-16,0 0 0 0,0 0 1 0,0 0 6 0,0 0-5 15,0 0 0-15,0 0-2 0,0-1-4 0,0 0 3 16,0 0 1-16,0 0-1 0,0 0 2 0,0 0-2 15,0 1 1-15,0 0 0 0,0 0-2 0,0 0 2 16,0 0 3-16,0-1-2 0,2 0 0 0,-2 0-1 16,1 0-2-16,0 0-5 0,0 0-2 0,0 0 0 15,0 0-8-15,0 0-28 0,1 0-8 0,-1 0-7 0,-1 0-26 16,1 0-29-16,0 0-27 0,0 0-3 0,0 0-79 16,-1 0-178-16</inkml:trace>
  <inkml:trace contextRef="#ctx0" brushRef="#br0" timeOffset="12818.11">10708 14314 307 0,'-3'-8'130'0,"1"1"-33"0,-1 1-52 15,3 6 4-15,0 0-29 0,0 0-15 16,0 0 11-16,0 0-12 0,0 0 11 0,0-1 8 0,1 0-13 0,14-12 17 16,-9 11 44-16,0 1-64 0,0-2 38 0,1 3-51 15,1 0 21-15,0-1 25 0,2 1-19 0,-1-1 21 16,3 1-13-16,0 2-16 0,-1-1 8 0,2 3-15 16,4-1-10-16,-2 0 14 0,10 3-13 0,-7-2 13 0,1 3-7 15,0-4-1-15,-2 1 8 0,9 1-9 0,-2-2-10 16,9 5 12-16,0-1-12 15,-4-6 14-15,4 4-6 0,0-1 8 0,1-2 2 0,4 4-1 0,2-2-16 0,3 0 20 16,6 1-11 0,1-4 16-16,4 0-11 0,3-1 4 0,1 0 8 0,2 3-6 15,3 1-9-15,5-5 19 0,5 1-17 0,5-2 20 16,0 0-13-16,3 2 8 0,0 0 5 0,2-2-3 0,0-2-7 16,-1-1 26-16,-2-3-5 0,-2 5 14 0,3-3 1 15,3-1-8-15,-2 0 2 0,-2-4-2 0,-4 5-2 16,-7 0-24-16,1 2-2 0,2 1-5 0,-8-2 1 0,1 3-8 15,-8 1 2-15,-8 1-5 16,-3 1 2-16,-1 2-4 0,-3 1-3 0,4 1-1 0,1 0 6 0,-6 1-5 0,2-2 6 16,-9-2-8-16,-3 3-6 0,-1-4 18 0,-3 2-4 15,-3 2 11-15,0-2-3 0,-1 1-9 0,-3-2-1 16,-2-2-2-16,-1-2-4 0,-3 0 17 0,2 1 0 0,-8 1 8 16,1-1-3-16,0 1-7 15,-7-2-3-15,3 1-1 0,-4 1-3 0,-1 0 1 16,2-6-2-16,-2 6 0 0,0 0-6 15,0 0 3-15,0 0-1 0,0 0 4 0,-12-4 4 16,6 3-10-16,2-1 2 0,-2 0-6 0,4-2 10 0,-4 0-7 16,1 1 5-16,2-2-9 0,-6 2-10 0,3-2-12 15,1 2-16-15,0-1 5 0,-2-2-20 0,2-1-51 0,-3-2-20 0,-2 0-16 16,4 2-74-16,-5-1-45 16</inkml:trace>
  <inkml:trace contextRef="#ctx0" brushRef="#br0" timeOffset="13686.21">13659 14130 563 0,'-23'-7'91'0,"12"2"21"0,1-1 2 0,1 2-5 0,-1 0-29 0,5 2-33 0,-1 1-2 16,6 1-10-16,0 0-19 0,0 0-1 0,0 0 1 16,0 0 1-16,0 0 2 0,5 0-3 0,1 1 5 15,2-1-1-15,5 0 16 0,-5 0-15 0,3 0-2 16,7 0-3-16,-3-1 0 0,4 1-1 0,2 1 1 0,-3-1-3 15,1 3-12-15,0-1 3 0,-1 2-11 0,-2 0 7 16,0 1 0-16,-1-1-2 0,-1 2 6 0,-1 0-6 16,0 0 13-16,-2 1-15 0,-3-2 8 0,1 2-13 15,1 0 3-15,-3 0 3 0,1 1-6 0,-4-1 4 16,-1 2-13-16,-2 0 16 0,-1 0-7 0,-1 0 11 16,-4 0-4-16,2 3-3 0,-5-1 7 0,-3-2-6 15,2 3-3-15,-4-2 11 0,-1 0-8 0,1 4 10 16,-1-2-7-16,-2 1 3 0,-1 0 2 0,1-2 0 0,0 0-11 15,1 0 12-15,0-1 1 0,1 0 6 0,0-1-4 0,0 0-7 16,2-1 5-16,1-1-5 0,0 1-6 16,3-2 17-16,2-1-18 0,-3 0 20 0,6 0-11 0,-1 1 2 15,2-3 3-15,0 0-4 0,2 0-5 16,0-2 12-16,-3 0-1 0,3-1 8 0,0 0 6 0,8 6 0 16,-8-6-1-16,0 0 0 0,0 0 1 0,12 2-5 15,-4-2 4-15,-1 0-2 0,-1 0 3 0,0 0-5 16,1 0-1-16,-2-1-1 0,0 0-1 0,-1 0-3 15,-2 0 8-15,2 1-6 0,-2 0-1 0,-2 0-4 16,0 0 0-16,0 0 1 0,0 0-3 0,0 0 7 16,1 0-7-16,0 0 9 0,0 0 4 0,0-1-15 0,0 0 8 15,0 1-10-15,-1-1 8 0,2 0-4 0,-2 0 1 16,0 0-2-16,0 0-3 0,0 0 2 0,0 0-6 0,1 0 5 16,-1 0-5-16,1 1 2 0,0 0 0 0,0 0 1 15,0 0 4-15,-1-1-7 0,0 0 1 0,0 0-3 16,1 0 1-16,-1 0 1 0,2 0-1 0,-2 1 1 15,0 0 0-15,0-1 0 0,0 1 1 0,0 0-1 16,0 0-9-16,0-1 14 0,0 0-4 0,0 1 8 16,0-1-8-16,0 0 0 0,0 1-1 0,0-1 1 0,0 1 5 15,0 0-9-15,0 0 2 0,0 0-5 0,0-1 8 16,0 0-2-16,0 0 0 0,0 0 0 0,0 0 5 16,0 0-8-16,0 0 9 0,-2 0-9 0,1 0 11 0,0 0-8 15,0 0 0-15,1 0-1 0,-1 0 1 0,0 0-3 16,0 1 3-16,1 0-5 0,-2 0 5 0,1 0 0 15,0 0 3-15,0 0-1 16,0 0-1-16,0 0 2 0,0 0-5 0,1 0 3 0,-2 0-7 0,1 0 6 16,0 0-1-16,0 0 3 0,0 0-2 0,0 0-3 15,0 0 3-15,1 0-3 0,-1 0 6 0,-1 0-3 0,1 0 0 16,0 0 0-16,0 0 10 0,0 1-14 16,0 0 6-16,1 0-8 0,-1 0 10 0,-1 0-5 0,1 0 1 15,0 0-3-15,0 0 3 0,0 0 0 0,0 0-2 16,0 0 2-16,-2 0-1 0,1 0 1 0,1 0 0 15,0 0 0-15,1 0 7 0,-1 0-11 0,-1 0 3 16,1-1-7-16,0 0 5 0,0 0-32 0,0 0-16 0,0 0-7 16,-2 0-56-16,1 0-33 0,-29-2-44 0,25-4 5 15,0 1-106-15</inkml:trace>
  <inkml:trace contextRef="#ctx0" brushRef="#br0" timeOffset="14866.23">15758 10701 233 0,'3'-2'-54'0,"-3"-1"51"0,2 0 84 0,-4 1-11 16,2 2-15-16,0 0-17 0,0 0-18 0,0 0 10 31,8-10-15-31,-5 10 3 0,-3-2 5 0,0 2-3 0,0 0-6 0,5-3 10 0,-3 2-6 0,-1 0 10 16,3 0-1-16,0-1-17 0,4 2 22 0,-6 0-18 31,5 0 18-31,-4 0 1 0,1-1-16 0,0 1 15 0,-4 0-3 16,0 0-3-16,0 0 4 0,0 0-5 0,0 0-9 15,0 0 14-15,0 0-12 0,0 0 16 0,1 0-2 16,0 0-11-16,0 0 14 0,1 0-14 0,-1 0-4 0,-1 0 0 16,1 0-15-16,-1 0 12 0,1 0-3 0,0 0-8 15,-1 0 9-15,1 0-12 0,11 7-10 0,-9 0 19 16,2 1-14-16,-3 1 16 0,0 1-7 0,2 4-4 15,-1 3 5-15,2 4-6 0,-5-2 3 0,5 5 3 16,2 3-4-16,-1 0 2 0,2 4 8 0,-6 0-11 16,0 0 10-16,2 4-10 0,-1 3-2 0,2 3 10 15,-1 1-6-15,3 0 9 0,-2 0-6 0,1 1-3 16,0 2 7-16,-1 2-5 0,0 1 1 0,-1 3-2 0,2 1-3 16,-4-2 2-16,2 2-1 0,-1-5 1 0,-1-2-1 15,0-1 0-15,-1-2-13 0,2 0 19 0,-2 0-7 16,2-1 13-16,-1-3-7 0,0 0-3 0,-2-4 1 15,1-3-2-15,-1-1-3 0,2-4 5 0,-1-2-3 0,0 0 6 16,0 0 6-16,-1-4-3 0,2-1 4 16,-2-2-3-16,1-5 7 0,0 0-9 0,1 0 5 0,-2-7-6 15,0 1 6-15,0-2 0 0,1-2-4 0,0 1 2 16,-1-3-5-16,0 0 5 0,0 0-2 0,0 0 3 16,0 0 6-16,0 0-15 0,0 0 7 0,0 0-10 15,0 0-2-15,-1-13-6 0,1 7-26 0,-1-2 11 0,1-1-47 16,-2-1-60-16,0-2-36 0,0-1-17 0,-2-2-140 15</inkml:trace>
  <inkml:trace contextRef="#ctx0" brushRef="#br0" timeOffset="15736.3">18355 10764 335 0,'3'-3'201'0,"0"-2"-42"0,0 1-62 0,-5-2 0 0,6 2-49 16,-1 2-15-16,0-1 1 0,-1 0-4 0,-5 2-1 0,3 1 5 15,0 0 2-15,6-2 3 0,3 1 8 0,-5 0-17 16,0 1 2-16,-1-2-6 0,0 2 0 0,0 0-18 0,-2 1 5 16,-1-1-8-16,4 7 4 0,1-2-5 0,1 1 1 15,2 3-2-15,-5 0-3 0,2 2 1 0,-2 2-7 16,-2-2 6-16,4 4 6 0,-2 0-4 0,-1 0 6 0,3 4-8 16,-2 0-2-1,3 0 1-15,-1 3-3 0,-4-1 4 0,2 1 3 16,1 2-3-16,-1 5 8 0,-1 3-8 0,-1 1-9 15,-1 2 10-15,0 3-7 0,0 1 9 0,0 2 8 0,-2 4-11 0,-1 2 4 0,3 2-7 16,0 3-6-16,-1 0 14 16,-4 0-6-16,2 3 8 0,-2-2-7 0,2 2-2 15,3 0 2-15,-5-1-3 0,-1 0 8 0,1 0-4 16,-6-2 3-16,9-3-4 0,-2-1-3 0,1-3 6 0,-1 0-2 0,0-2 4 0,4 0-6 16,0-3 3-16,0-3 0 15,-4 0 3-15,4-4 6 0,-1-1-6 0,4-2 5 0,-4-3-4 16,-1-1 11-16,-1 0-12 0,0 1-2 0,5-2-2 0,-2-1 7 0,4-2 0 15,0-3 5-15,-3-2-6 0,3-2-7 0,-4-3 12 16,0 0-3-16,2-4 7 0,1 1-8 0,-1-3-4 16,1-3 1-16,-3-1 0 0,-1-1 6 0,0 1-8 15,-2-1 5-15,3-1-6 0,2 1 0 0,-2-1 3 16,0 0-9-16,0 0 5 0,8-7-11 0,-2 2-20 16,-6-1-6-16,3-1-5 0,-3-3-24 0,0 0-33 15,3 0-17-15,-3-5-8 0,2 3-73 0,1-1-57 0</inkml:trace>
  <inkml:trace contextRef="#ctx0" brushRef="#br0" timeOffset="16496.41">20340 10717 344 0,'0'-11'401'0,"0"1"-303"0,0 1-91 0,2 2 2 0,-1 1 9 0,-1 2-4 0,2 1-6 0,0 1 0 16,-2 2-23-16,0 0 16 0,0 0-8 0,0 0 12 16,1 0 4-16,1 0 11 0,-1 0 17 0,-1 0-7 0,1 0 15 15,0 0-19-15,0 0-2 0,0 0-4 0,0 0-7 16,22 15 2-16,-19-8-5 0,-2 1 4 0,2 3-9 15,0 0 1-15,0 1-11 0,0 3 8 0,-1 0 4 16,2 2-6-16,-2-1 7 0,1-1-9 0,0 5-10 0,0-3 19 16,-1 3-7-16,0-2 12 0,0-1-9 0,-3 1-1 15,2 0 3-15,-1 1-3 0,0 0-3 0,0 2 6 16,1 3-3-16,-1 1 7 0,0 0 1 0,0 1-6 16,-1 1 3-16,0 0-4 0,0 1-7 0,-1-1 10 15,0 3-3-15,1 3 8 0,-1 2-5 0,-1 6-7 16,1-2 0-16,0 2-1 0,-1 2 5 0,1 4-4 15,-2 1 0-15,1 1-2 0,-1-1 5 0,2 0-2 16,-2 1 8-16,1 1-9 0,0 1-7 16,1 1 15-16,-3 0-11 0,1-5 15 0,2-1-3 0,-2-2-2 15,1-2 9-15,1 3-8 0,0 0 3 0,0-1 9 16,1 0-5-16,-2-2 7 0,2-1 1 0,0-2-3 0,0-4 2 16,0-2-5-16,2-3-19 0,-2 3 22 0,1-2-10 0,-1-2 17 15,0 0-22-15,0-3 5 0,1 0-5 0,-1 1 6 16,0-2-3-16,1-1-2 0,-1-2-4 0,0 1 2 15,0-4 4-15,0-1-1 0,1-3 5 0,-1-2-3 16,0-1 10-16,0 2-15 0,0-2 7 0,1 0-10 16,-1-2 12-16,0-1-9 0,0-4 4 0,-1 0-5 15,0 0 1-15,0-1 5 0,1 0 3 0,-1-1 1 16,1-3-2-16,0 0-4 0,0 0-3 0,0 0 3 0,0 1 11 16,0-1-18-16,0 0 6 0,0 0-10 0,0 0 7 15,0 0 5-15,0 0-1 0,0 0 2 0,0 0-4 0,0 0-20 16,0 0-13-16,0-1-6 0,-5-12-62 0,4 8-101 15,1 5-116-15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6:05:14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5970 10176 273 0,'-8'-5'48'0,"0"-1"5"0,0 1 2 0,-1-1 0 16,3 1-22-16,-2 2-14 0,1-1 4 0,2 1-8 15,1 1-13-15,1 0 20 0,1-1-10 0,2 3 16 16,0 0 13-16,0 0-5 0,0 0 9 0,0-1-9 16,0 0-2-16,1 0-8 0,15-14-10 15,-9 14 3-15,0 1-10 0,3 0-8 0,-1 0 9 0,0 2-11 16,4 1-5-16,2 2 11 0,-3 1-15 15,3 1 14-15,-1 2-3 0,5-2-2 0,4 0 9 16,-3 1-8-16,2-1 0 0,6 1 8 0,1-1-9 16,5 0 8-16,2-1 3 0,0-1-5 15,-1-1 12-15,5 0-11 0,4-3 1 0,7 0 22 16,2-1-5-16,12-1 13 0,-2-3-1 0,7-2 3 16,9 0 7-16,-2 0-2 0,8 0-14 0,2-1 9 15,-1 0-20-15,2 2 18 0,-2 1-16 0,3 3-11 0,-1 0 4 16,0-1-8-16,-2 2-12 0,-2 1 15 15,1 1-9-15,-1 1 13 0,1-1-4 0,-5 1-9 16,0 0 11-16,-6 0-11 0,1 0 2 0,2-2 2 16,-3 0-7-16,-2-1 5 0,-5 0 8 0,0 0-8 15,3-2 7-15,0-1-9 0,2-2-4 0,-1-1 10 16,-5 0-11-16,-5 0 10 0,1 0 1 0,1-2-6 16,-3 0 15-16,-2 2-15 0,-7-1-8 0,-6 1 13 15,-5 2-12-15,-2 1 14 0,-4-2-3 0,1 2-1 16,-6-1 4-16,-3-1-5 0,1 2-7 0,-8-2 8 15,2 1-7-15,-4 0 8 0,-5 0 3 0,0 2-5 16,-5-2 9-16,-1 2-11 16,-2 0-11-16,-3-1 20 0,-1-1-18 0,-3 2 18 15,0-3-11-15,-4 4-10 0,-2-1 5 0,-7 0-9 16,-5 1-12-16,-7-2 15 0,-2 3-4 0,-1 0 8 0,-5 0 5 16,1-1 0-16,-5-2-1 0,-8 1 0 0,0 3 4 15,-9-1-6-15,-1 2-1 0,-5 0-2 0,-1-1 7 16,1 1-3-16,-1 0 6 0,-5 1-8 15,-1 3-9-15,-7 0 12 0,-3 2-3 0,-2-2 7 0,-7 1-4 16,0 3-2-16,-5-1-3 0,-1 2 1 0,-1 0 0 16,-1 1 3-16,1 1-3 0,-4 0 3 15,-3 0 9-15,0 1-2 0,2-1 6 0,0 1-7 16,2-1-4-16,1-1 0 0,-1 2-3 0,4-1 2 16,1-3 5-16,-1 1-1 0,4-4 6 0,3 3-5 15,9-1-6-15,-2-3 9 0,9 1-6 0,10-2 7 16,2-4-2-16,13 1 4 15,-1-2 3-15,2-1-2 0,9 1-12 0,-1-2 17 16,10 0-7-16,5-2 12 0,3-1-3 0,-2-1-4 0,6-3 4 0,3 4-4 16,4 0-7-16,5-1 16 15,-2 2-7-15,5 0 13 0,0 0 12 0,1 0-19 0,1 0 4 0,3 0-11 16,5 0-15-16,5 1 4 16,2 0-13-16,8 0 11 0,-4-2-1 0,9 0-3 0,6-1 15 15,5 1-9-15,7-1 8 0,3-1-8 0,2 1-5 16,3-2 0-16,11 2 5 0,8-1 4 15,2-2 2-15,12 1-2 0,-3-2-7 0,12 2 4 16,2-2-5-16,6 2 4 0,2 0 4 0,3 2-4 0,6 0 10 16,3 0-9-16,1 1 0 0,7-1 1 15,-4 0-2-15,3 1 4 16,0-2 7-16,-3 1-14 0,0 0 4 0,0 4-7 0,-2-1 1 0,-8 0 11 16,-6 1-6-16,-8 0 9 0,-5-1-9 0,-2 2 1 15,-3-2-4-15,-6-1 3 0,-5 3 5 0,-8-1-10 16,-6 1 4-16,-4-1-7 0,-5-3 14 0,0 2-3 15,-7-2 5-15,-3 1-6 16,-2 0 5-16,-6-1-7 0,-2 0-2 0,-4 2-3 0,1-1 9 0,-5 1-2 16,3 0 7-16,-5-2-7 0,-5 2-3 0,2 1 3 15,-7-3-4-15,-2 0 4 16,1 1-2-16,-6-3 3 0,-1 4-1 0,-5 0-2 16,-2 3-18-16,0 0 8 0,0 0-19 0,0 0 13 15,0 0-31-15,-11 1-49 0,-3 1-4 0,-5 2-21 16,0 2-4-16,1 0-4 0,-2 0-98 0</inkml:trace>
  <inkml:trace contextRef="#ctx0" brushRef="#br0" timeOffset="36938.11">4635 14760 262 0,'-2'0'15'0,"-1"3"9"0,-2-6 0 0,1 3 4 16,2 3-22-16,0-1 5 0,-1-1 6 0,1-1-4 15,2 0-11-15,0 0 25 0,0 0-3 0,0 0 12 0,0 0 6 16,0 0-11-16,0 0 1 0,0 0-4 0,-1 0-15 16,-1 0 20-16,2 0-13 0,0-1 16 0,0 0-6 0,0 0-14 15,0 0 8-15,0 0-14 0,0 0-14 0,0 0 9 16,0 0-13-16,0 0 12 0,0 0 0 0,0 0-3 15,0 0 14-15,0 0-15 0,0 0-12 0,0-1 21 0,0 1-17 16,2 0 19-16,-1 0-10 16,0 0 8-16,0 0 5 0,1 0-3 0,-1 0-10 0,-1 0 19 0,1 0-13 15,0 0 17-15,0 0 2 0,0 0-6 0,0 0 10 0,1-1-10 16,-1 1 1-16,1 0-2 0,0-1-8 16,27-25 4-16,-26 23-5 0,2 0 4 0,0 1 6 0,-2 1-5 15,1-2-13-15,0 2 12 16,-1 0-12-16,3 1 11 0,-3 1-11 0,1 0 1 15,0 0 4-15,4 0-3 0,-3 0-6 0,-1 1 4 0,1-1-7 0,-4 0 6 16,6 0-3-16,-2 2 4 0,-5-2 6 16,0 0-3-16,8 2-5 0,-4-2 15 0,3 0-13 0,-7 0 14 0,0 0-5 15,1 0-2-15,8-6 11 16,-2 2-9-16,0 0 0 0,-3 2 1 0,3-1-11 0,-1 0 10 16,-1-1-1-16,1-1-5 0,1 1 6 0,0 0-8 0,1 1-9 0,0-1 11 15,-3-1 4 1,0 1 3-16,2-1-8 0,1-2-4 0,-1 3-4 0,2 0 3 0,0-1-7 15,-1-1 16-15,0-1-15 0,-2-1 18 0,-1 1-4 0,2 0-6 16,-1 0 10-16,-2-1-10 0,4 1-2 0,-2 0 4 16,3-1-1-16,-2-2 5 15,1 1 1-15,-1 1-5 0,1-2 1 0,2 1-2 0,-2 1-4 0,0-2 10 16,0 1-6-16,1-1 8 0,-1 0-1 0,0-2-9 0,1 2 9 16,0-2-9-1,2 0 1-15,0 3 8 0,-1-3-7 0,1 2 9 0,-1 1-3 0,1-4-1 16,-3 3 4-16,1-1-4 0,-1-1-5 0,2 1 9 0,4 1-3 0,-2-1 4 15,-5 2-10-15,1 0 5 0,1-1-5 16,0 1 6-16,4-1-4 0,-3 1-4 16,2-1 0-16,2 1-1 0,0 0 2 0,-2 1 3 0,0 0 0 0,-3-1-2 15,0 0 2-15,0 0-5 16,1-2 4-16,1 0-5 0,-2 1-1 0,2 0 5 16,-2 1-2-16,2-1 3 0,0 1-11 0,-1-1 12 15,0 1-11-15,1-1 12 0,-1-1-3 0,-1 0-1 0,2 0 5 16,-2 0-6-16,0 0-8 0,-1 2 14 0,3 0-4 0,-3 0 8 15,1 0-9-15,-1-1 0 16,-1 0-1-16,-1 2 0 0,1 2 6 0,0-1-8 0,1 0 5 0,-2 0-5 16,-2-1 2-16,1 0 1 0,2 1-1 15,2 1 2-15,-2 1 2 0,1 0 1 16,-2-2 2-16,-2 0-1 0,3 0 5 0,-4-1-5 0,3 4 1 16,2-1-3-16,0-2-6 0,1 2 8 0,0-2-8 0,-1 0 8 0,0 0 1 0,1-1 1 15,2 1 6 1,1 0-5-16,-4-1 2 0,1-1 0 0,-1 0 7 0,3 0-4 0,0 0-3 0,0 0-3 0,-2-1-1 31,1 0 1-31,0 1-2 0,-2-1 2 0,3 0 2 0,-2 0 0 16,-1 1-6-16,2 0-3 0,-1 0-6 15,0-1 6-15,0 1 13 0,0-1-17 0,-1 1 6 0,1 1-10 16,1-1 13-16,0-2-5 0,-1-1 3 0,2 2-4 16,1 0 5-16,-2-1-5 0,5 1 0 0,-3-1-2 15,1-2 2-15,3 3-1 0,-8-2 1 0,4 1 0 16,1 1 3-16,-2-3-2 0,5 5-2 0,-3-4 0 15,-2 0 4-15,3 2-2 0,-2-3 6 0,3 2-7 16,0 1-11-16,-2-1 15 0,0 0-2 0,-1 2 9 16,2 0-9-16,0-2-2 0,-2 1 0 0,0 0 1 0,-2-4 8 15,1 3-8-15,1-1 1 0,0 1-2 0,1-1 11 16,0-1 1-16,1 1-1 0,0-1 1 0,-1 0-2 16,1 2-9-16,0-2 8 0,-2-1-8 0,1 1 4 0,1-1-4 15,-3 0 2-15,1 0-1 0,1 0 7 0,-2 0-8 16,2 2-1-16,2-2 0 0,-5 1 6 0,5-2-7 15,2-1 3-15,-3 0-4 0,4 1 2 0,-1 0 1 16,-6 1 1-16,4 3 2 0,-2-5 2 0,1 1-5 16,2 0 3-16,-2-2-4 0,-2 0-13 0,2 1 20 0,0-1-9 15,-3 2 13-15,4-1-7 0,-2 1-6 0,1 0 1 16,0 0-2-16,-1 0 4 0,-1 0-3 0,0-1 2 16,0 1-1-16,-3 2 2 0,3 0-1 15,0 0 0-15,-3 0 0 0,4-1 0 0,-5 0 2 0,0 0-2 0,3 2 1 16,0-1-4-16,-2 0 6 0,1 0-1 15,1-3 3-15,-8 2-4 0,8-1-3 0,2 1 1 0,-4 0-2 16,9 1 6-16,-6-3-4 0,-6 2 6 0,6-2-5 16,-4 0 10-16,3 0-10 0,1 1-1 0,0-1-3 15,-2 1-1-15,2-1 5 0,-2 1 0 0,0-1 2 16,2 1 6-16,-4-1-14 0,0 0 8 0,1 2-8 16,1-3 11-16,-1 2-5 0,0 1-4 0,0 0 0 0,2 1-4 15,-4-1 12-15,3-1-3 0,-2-1 5 0,-2 1-7 0,2 1 2 16,2 1 1-16,0 0 2 0,-1-2 2 15,-1-1-9-15,3 0 6 0,1 1-6 16,-3-1 3-16,2 3-1 0,-3-1-1 0,0 0-1 16,-1 1-1-16,3 1 4 0,-4 0-1 0,2 2 5 0,0-2 1 0,-5 0-7 15,3 1 1-15,1 1-2 16,-5-1 11-16,4-1-10 0,2 1 6 0,-7 0-6 0,6 1 2 0,-3 0 0 16,-3-1 0-16,2-2 1 0,-5 0 4 0,2-1-9 15,0 2 0-15,2 1-3 0,2 0 8 0,0 0 2 16,-2-2 0-16,5 2 0 0,-2 0-7 15,1-1 7-15,-3 1-7 0,-2-2 8 0,-1 1-2 0,2-3-2 0,2 1 6 16,0 2-6-16,2-3-3 0,-2 2 2 0,2-1 0 16,-2-1 1-16,-2 2 5 0,4 0-5 0,-1 0-2 15,4 0-1-15,3 0-1 0,-4 0 4 0,-1 0 2 0,-1-2 0 16,2 2-2-16,-3-3 0 0,1 1 0 16,2 0 2-16,-2-1-4 0,2 2 1 0,0 0 3 0,-1 1 0 15,-2-1 2-15,0-3-6 16,1 0-1-16,-1-1 0 0,1 2 6 0,0-1-2 15,0 2 5-15,0-1-5 0,-1 0-1 0,-1-1-1 16,1 0-3-16,-1 0 3 0,1-1 2 0,1 1-1 16,-2 1-5-16,1-2 2 0,-2 4 10 0,2-2-8 0,-3 0 6 0,4-1-10 0,-1 0 0 0,-2-1 5 15,1 2 3-15,-2 0 0 0,1 2-3 0,-2 1 0 16,2-1-6-16,0-1 4 0,-2 1-4 0,0 0 7 16,-1 1 1-16,0 0 2 0,2 0-6 0,-1 1 3 15,2 0-1-15,-2 1 2 0,-1 2-3 0,0-2 1 16,0-1 1-16,0 0 2 0,3-1-2 0,-1 0-3 15,2-1-3-15,-1 1 3 0,-3 0 6 0,2 1-8 16,0 1 1-16,-2-1-5 0,1-1 8 0,-1 2 2 16,-3-2 3-16,5 2-3 0,-1 2-6 0,-1-3 4 0,4 0-1 15,-3 1 3-15,-1-2 1 0,0 0-2 0,0 0 0 16,-1 2-1-16,2-2 2 0,2 5-4 16,-2-5 2-16,0 1-2 0,-1 2 2 0,3-3 1 0,-5 5-1 15,2-1 2-15,0-1 4 0,-3 2-8 0,3 1-1 0,0-1-1 16,0 3 4-1,1-2 0-15,-1 2 1 0,0-1-1 0,2 0-2 0,-2 1-1 0,0-2-2 0,2 2 1 32,-2-1 6-32,3 0-1 0,0 2 2 0,-2-1-3 0,4 0-2 15,-3 1-2-15,0 1 2 0,1 0-2 0,3 2 3 0,-2-1-5 16,4 2 2-16,-8 0 0 0,0 0 11 0,0 0-13 0,0 0 8 0,0 0-10 16,1 0 6-16,0 0-7 0,0 0-3 0,0 0 2 0,1 0 9 15,-1 0-11-15,-1 0 1 0,1 0-3 0,0 0 8 16,0 0-2-16,0 0 8 15,0 1-5-15,1 0 2 0,-1 0 5 0,-1 0-5 0,1 0 5 0,0 0 4 0,0 0-6 16,-1 0 4-16,0 0-4 16,0 0 6-16,0 0-8 0,0 0-4 0,0 0-1 0,1 0 15 0,-1 0-3 15,0-1 8-15,1 0-8 0,-1 0 6 16,0 0-12-16,0 0-1 0,0 0-5 0,0 0 8 0,0 0 1 16,0 0 5-1,0-1-5-15,0 0 6 0,1 0-8 0,-1 0-3 0,0 0-1 0,0 0 4 0,2 0-3 31,-2 0 4-31,0-8-4 0,-5 9 6 0,4 0-3 0,1 0 0 16,3 0-1-16,-3 0-5 0,0 0 10 0,0 0-4 16,0 0 6-16,0 0-4 0,0 0-5 0,0 0 6 15,0 0-5-15,0 0 3 0,0 0-2 0,0 0-3 16,0 0 3-16,0 0 8 0,0 0-7 0,4 5 6 0,0-3-6 16,3-1-4-16,-7-1 8 0,0 0-7 0,0 0 9 15,0 0 2-15,0 0-10 0,0 0 10 0,0 0-9 16,0 0 5-16,0 0-4 0,0 0 0 0,0 0 1 15,0 0 8-15,0 0-10 0,0 0 1 0,0 0-3 16,0 0 1-16,0 0 4 0,0 0-2 0,0 0 4 16,0 0 0-16,0 0-5 0,0 0 9 0,0 0-8 0,0 0 2 15,0-1-1-15,0 1-4 0,0 0 5 0,0 0 1 16,0 0-3-16,0 0-3 0,0 0 1 0,0 0 5 16,0 0-4-16,0 0 1 0,0 0-3 0,0 0 3 0,0 0-3 15,0 0 3-15,0 0-2 0,1 0 1 0,-1 0 0 16,1 0-2-16,-1 0 2 0,0 0-2 0,0 0 7 15,0 0-2-15,0 0 4 0,0 0-5 0,1 0-3 16,1 0 1-16,-1 0-2 0,-1 1 5 16,1 0-4-16,0 0 1 0,0 0-2 0,0 0 5 0,0 0 0 15,1 0-1-15,-1 0 0 0,-1 0 1 0,0 0-2 16,0 0 4-16,1-1-4 0,0 0-3 0,0 0 3 16,-1 0-2-16,1 1 3 0,-1 0 3 0,0-1-5 0,0 1-1 15,0-1-1-15,0 0 5 0,0 0 1 0,0 0-1 16,0 0 0-16,0 0-2 0,0 0 0 0,0 0 0 15,0 0 2-15,0 0 0 0,0 0-4 0,0 0 4 0,0 0-4 16,0 0 6-16,0 0-2 0,1 0-7 0,-1 0 4 16,0 0 2-16,2 0 0 0,-2 0 4 0,0 0-5 15,0 0-15-15,0 0 20 0,0 0-4 0,0 0 11 16,0 0-8-16,0 0-6 0,0 0 1 0,0 0-4 16,0 0 2-16,0 0 3 0,0 0-2 0,0 0 4 15,0 0-1-15,0 0-1 0,0 0 2 0,0 0-2 0,0 0-13 16,0 0 18-16,0 0-10 0,0 0 13 0,0 0-3 15,0 0-6-15,0 0 4 0,1 0-6 0,-1 0 3 0,0 0-1 16,0 0 0-16,0 0-1 16,0 0 5-16,1 0-3 0,0 0 0 0,-1 0 0 0,0 0 0 0,0 0 0 15,0 0 3-15,0 0-3 16,0 0-5-16,1 0 5 0,0 1-2 0,0-1 3 0,1 1-1 0,-1-1 0 16,-1 1 2-16,0 0-1 0,0-1-1 0,0 1 0 15,1 0-3-15,-1 0 2 0,1 0 7 0,-1 0-6 16,1 1 5-16,0-1-5 0,0-1 2 0,1 0-2 15,-1 0-1-15,-1 0-2 0,1 0-3 0,-1 0 8 0,0 0-1 16,0 0 3-16,0 0-3 0,1 0-1 0,-1 0-1 0,1 0-1 16,0 0-7-16,-1 0 15 15,1 0-8-15,-1 0 10 0,0 0-3 0,0 0-5 16,0 0 5-16,0 0-6 0,2 0 1 0,-1-1-1 16,-1-1 1-16,1 1-1 0,-1 0 3 0,0 0-3 0,0 0 1 0,0 0-4 15,0 1-7-15,0-1 17 0,0 0-4 0,1 0 10 16,0 0-8-16,0 0-4 0,0 0-3 15,0 0 1-15,1 1 0 0,-2-1-4 0,1 0-3 16,0 0 1-16,0 0-4 0,13-10-16 0,-6 10-10 0,-5 0-2 0,3-1-26 16,-5 0-52-16,2 1-22 0,0 0-12 0,-1 0-48 0,1 0-60 15</inkml:trace>
  <inkml:trace contextRef="#ctx0" brushRef="#br0" timeOffset="38637.15">7828 10067 404 0,'-17'-14'60'0,"12"7"36"0,-4-2 25 0,6 6-104 0,-2-1-24 0,-1 0 6 16,4 2 11-16,-4-2-8 0,2 0-10 0,1 2 11 16,2-1-13-16,-5-3 12 0,2 0-4 0,-2-1 6 15,-2-1 11-15,5-1-3 16,-3-1 9-16,-1 0 27 0,1-1-8 0,0 0 15 15,0 4-3-15,0-3-17 0,2 1 10 0,-1 2-14 0,2-5-19 0,-2 1 14 16,2 1-20-16,0-1 22 0,-2 1-7 0,0-2-5 0,-1 0 10 16,-2-2-9-16,2-1 8 0,-3 0 0 15,1-1-11-15,2 1 7 0,-2-1-6 16,2 2 3-16,-2-1 13 0,1 1-8 0,-1 2 14 0,-1-3-30 16,1 2 1-16,-3-2-8 0,-1-1 14 0,-4-1-6 15,2 1 6-15,-3 0-9 0,1 3-5 0,0-1 10 16,-3-3-6-16,4 5 10 0,-3-5-7 0,0 1-7 0,-2 0 4 0,0-1-6 15,-3 1-12-15,1 3 22 16,3 1-11-16,-5 0 14 0,-1 0-10 0,-1-1-2 16,-1 4 1-16,-1 0-3 0,-3 2 5 0,-1 0-9 15,-3 1-3-15,1 2-2 0,-5-1 13 0,2 3-1 0,0 1 5 16,-3 1-8-16,10 1-2 0,-6 0 3 0,-1 1-5 0,4 2 4 16,-1 1 2-16,2 1 0 15,-4-1 5-15,3-1-4 0,-1-1-5 0,0-1 13 16,8 0-5-16,-3 0 9 0,6 1-14 0,-1-1-2 0,0 1 4 0,3-1-1 0,1 0 9 15,-2-1-11 1,0 1-2-16,0-1-2 0,2-1 16 0,1 0-10 16,1 1 5-16,2 0-9 0,-1 2-3 0,2-2 11 0,0 0-6 15,3-1 7-15,-1-1-4 0,2 0-1 0,3 1 1 16,4 0 0-16,0 0 10 0,0-1-12 0,4 1 2 0,0 0-7 16,0 0 12-16,0 0-4 0,0 0 6 0,0 0-7 0,0-1-13 0,4-10 18 0,-4 11-5 15,0 0 10 1,0 0-11-16,9-10-1 0,-3 7-3 0,2-1 2 15,-4 3-11-15,-2-3 17 0,5 0-10 0,-3 0 12 16,1 0-3-16,-1 1-2 0,1-1 6 0,0 1-6 16,1 0-4-16,-2 1 5 0,1 0-3 0,1 0 5 15,-2 0-3-15,2-1 0 0,-3 1 2 0,1 0-2 16,-1 1-10-16,0 0 13 0,1 0-6 0,-1 0 8 16,-1 0-5-16,2 1 1 0,-1-1 3 0,1 1-2 15,0-1 7-15,-1 0-11 0,-1 1 1 0,1 0-4 0,1 0 5 16,-1 0-1-16,1 0 0 0,-2 0-2 0,1 0-2 15,0 0 6-15,-2-1-1 0,2 1 1 0,-1-2-2 16,1 1 2-16,0 0 2 0,0-2 0 0,0 2-7 16,0-1 3-16,1 0-6 0,-1 0 7 0,1 0 7 0,-1 0-7 15,0 1 4-15,1 0-8 0,-1-1-9 0,0 0 17 16,0 0-10-16,0 0 11 0,2 1-10 0,-3 1 4 16,2-1 1-16,-2 1-2 0,1-1-14 0,-1 0 16 15,1 0-12-15,-1 1 12 0,0 0-4 0,0 0-1 16,-2 0 4-16,0 0-5 0,0 0 3 0,0 0 1 15,2 0-3-15,-1 0 2 0,-1 0 3 0,0 0 0 16,1 0 1-16,0 0-2 0,0 0-19 0,0 0 21 0,0 0-7 16,1-1 11-16,-1 1 1 0,-1 0-5 15,1 0 2-15,0 0-3 0,0 0-1 0,0 0 6 0,0 0 2 16,-1 0 2-16,0 0 9 0,0-1-8 0,0 0 5 16,0 0-6-16,0 0 5 0,0 0-8 0,0 1-2 0,0-1-1 15,0 0 9-15,0 0-5 0,0 0 7 16,0 0-7-16,0 0-3 0,0 0 1 0,0 0-5 15,0 0 3-15,0 1-3 0,0 0 1 0,-1 0 2 0,1 0-3 16,0 0-8-16,0 0 9 0,0 0-5 0,-1 0 8 16,1 0-4-16,0 0-3 0,0 0 2 0,0 0-4 15,0 1 4-15,0 0 3 0,0 0-5 0,0 0 4 0,0 0-3 16,0 0 3-16,0 0 3 0,0 1-3 16,1 0-11-16,0 0 14 0,12 29-10 0,-10-26 12 0,0-2-2 15,-1 0-3-15,0 0 5 0,2 0-6 0,-3 0 1 0,0 0-2 16,-1 0-1-16,0-1-1 0,1 1 15 0,-1-1-12 15,0 0 7-15,0 1-10 0,0 0-5 0,-1-1 15 16,0 1-14-16,1-1 13 0,0 0-1 0,-1 0-2 16,1 0 9-16,-4 0-9 0,3 0-6 0,-1-1 0 15,1 1-3-15,-2-1 4 0,1 1 4 0,0-1-8 16,1 1 4-16,1-2-9 0,0 0-1 0,0 0 6 16,0 0-19-16,0 0 15 0,0 0-6 0,0 0-8 15,0 0 8-15,0 0-13 0,0 0-6 0,0 0-31 16,0 0-11-16,0 0-8 0,0 0-29 0,0 0-29 0,0 0-51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21T06:32:18.18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6:08:09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3352 6977 204 0,'3'-5'-129'0,"1"1"73"0,-2 1 99 0,1 1-4 15,-1-2-23-15,-2 2 8 16,0 2-13-16,0 0 13 0,0 0-5 0,0 0-4 0,0-1 15 0,0 0-12 0,0 0-2 15,0 0 20-15,0 0-23 0,0 0 23 0,0 0-9 0,0 0-9 16,0 0 11-16,0 0-12 0,-2 0-7 0,1 0 6 16,0 0-10-16,0 0 9 0,0-1-4 0,0 0-9 15,0 1 6-15,1 0-8 0,-3 0-4 0,1 0 5 16,0 0-9-16,-30-8 8 0,26 11-2 0,2-1 4 16,-3-1 6-16,2 2-5 0,1-2-11 0,0 3 13 15,1 0-10-15,1-1 11 16,-3 1-1-16,2-2-4 0,0-1 13 0,0-1-13 15,1 1-13-15,-1-1 29 0,1 2-20 0,-1-1 26 16,2 0 0-16,-2-2-18 0,3 2 15 0,0 0-18 16,0 0-1-16,0 0 22 0,0 0-14 0,0 0 19 0,0 0 1 15,0 0-13-15,0 0 3 0,0 0-7 16,0 0-1-16,0 0 7 0,0 0-3 0,0 0 3 0,0 0 3 0,0 0-6 16,0 0 7-16,0 0-10 0,0 0-14 15,0 0 16-15,0 0-8 0,0 0 12 0,0 0-6 16,0 0-4-16,0 0-1 0,1 0 0 0,1 0-3 15,-1 0 2-15,-1 0 2 0,1 0 0 0,0 1 10 0,0 0-14 16,0 0 5-16,0 0-9 0,11 21-3 0,-11-17 13 0,3 2-6 0,-1-2 11 0,-3 1-1 16,2 0-6-16,0-1 4 0,1 3-5 0,-2-2-6 15,2 1 13 1,2 2-10-16,-3-2 9 0,1 2-8 0,1 1-1 16,0 0 6-16,1 1-6 0,-1 0-4 0,1 3 3 15,-2 0-7-15,2 1 6 0,1 1 5 0,-3-1-7 0,2 1 8 16,-5 0-9-16,1 0-8 0,2 1 13 0,3 0-10 0,0 4 13 15,-3 1-3-15,2 3-4 0,-5 0 5 0,0-1-6 0,3 2-7 0,-1-4 11 16,3 3-4 0,-3 0 6-16,3 1-4 0,-5 2-2 0,1 0-1 0,2 3-1 0,-1-1-5 15,5 2 10-15,-3-1-6 0,4 1 7 0,0 5 1 16,0 2-6-16,3-1 9 16,-5 2-11-16,3-2-3 0,-2 1 14 0,-3 3-13 15,4 2 15-15,-3 0-8 0,3 1-3 0,-3 1 7 16,3-1-7-16,-4 2-11 0,-3-3 21 0,6 2-16 0,-5 2 17 15,4 2-12-15,2-1 6 0,-5 0 5 0,3-4-8 16,-2-1-12-16,1 4 9 0,-2-4 3 0,1 2 6 16,4-1 5-16,-5-1-9 0,0-1 9 0,0 2-11 15,-3-4-13-15,1-3 23 0,2 3-13 0,-2-5 16 16,2 1-12-16,-3 0 6 0,1-1 6 0,0-1-6 0,0 0-8 16,0 0 11-16,-2-3-9 0,0-1 12 0,-1 3-1 15,2-4-2-15,-1-2 10 0,-1 3-9 0,2-6-8 16,0 1 16-16,-1-1-12 0,-2-1 15 0,2 0-10 15,-3-2-3-15,0-1 3 0,3 0-3 0,-3-2-6 0,3 0 7 16,0-1-1-16,1 1 4 0,-2-2-2 0,2-2-6 16,0 1-3-16,0-2 0 0,0 0-9 0,-1 0 14 15,-1-2-5-15,0 3 8 0,0-5-4 0,0 1 0 16,-4-1 3-16,5-1-3 0,1 1-1 0,1 0 3 16,2-1-4-16,-3-2 3 0,-3-2 2 0,0-1-3 15,0 2 4-15,1-3-3 0,0 1 8 0,2-4-15 16,0 0-2-16,-9 2-3 0,6 2 10 0,2-2-5 0,-2-2 8 15,-2-1-8-15,2-1 0 0,2 1 4 16,4 3-2-16,0-2 1 0,-4-2-10 0,0 1-8 0,-5-3-11 16,4 2 5-16,1-1-12 0,-5-3-16 15,3-2-13-15,-2-1 0 0,-6-1-18 0,8-2-57 16,-4 2-9-16,2-3-31 0,0-3-105 0</inkml:trace>
  <inkml:trace contextRef="#ctx0" brushRef="#br0" timeOffset="964.22">3767 7156 237 0,'-1'-6'-47'0,"1"1"36"0,0-2 44 0,0 1 3 0,1 1-3 0,-1 1-12 15,3 1 10-15,-3 0-13 0,2-1-7 0,0 2 16 16,-1-1-8-16,1 0 14 0,-2-1 10 0,1 1-12 15,-1-1 5-15,2 2-10 0,-1-1-16 0,1 1 13 0,-2 2-16 16,0 0 16-16,0 0-13 0,0-1-5 16,1 0 4-16,1 0-6 0,-2 0-5 0,0 0 5 15,0 0-3-15,0 0 4 0,1 0 10 0,0 0 7 16,0 0 10-16,0 0-7 0,0 0-4 0,0 0 3 0,1 1-9 0,10-8 9 0,-12 8-12 16,0 0-9-16,0 0 7 15,0 0-9-15,1 0-18 0,0 0 24 16,1 0-20-16,8 8 23 0,-7-4-10 0,1 0-6 0,-3 1 11 15,2 1-9-15,1 1-2 0,-2 0 8 0,6 3-15 0,-8 1 14 0,1 1 1 0,8 3-3 16,-4-1 9-16,1 4-11 16,0 2-12-16,-2-2 24 0,-3 5-12 15,3-1 15-15,-1 1-17 0,-1 2 7 0,4 2 5 16,-1 0-2-16,-1 1-11 0,1 0 11 0,-2-2-9 0,-1 5 10 0,1 1-6 0,2 2-1 16,2 3 1-16,-4 1-4 0,5 2-12 0,-4 1 24 15,0 1-14-15,6 2 16 0,-6-3-16 0,3 3 11 16,-6-2 3-16,-1 2 0 0,3 3-16 0,-2 0 17 0,3-1-15 15,-1 1 15-15,-2 0-4 0,6 2-3 0,-4 1 10 16,0 1-11-16,0-1 3 0,-3 2-1 16,0-1 0-16,1 0-1 15,-1-2 7-15,0 0-1 0,0-3 7 0,0-2-6 16,0-1-4-16,-1 1 9 0,0-2-9 0,-1 0 11 0,1-1 0 16,-1-2 0-16,4 1 8 0,-1-1-7 0,1 0-9 0,-1-2 5 15,-3 0-10-15,1 0 11 0,-4-2 5 0,2 2-11 16,3-2 8-16,-3-2-11 0,1 2-5 0,1-3 12 15,-1-3-7-15,2 4 12 0,0-4 6 0,-1 0 0 16,-4 3 8-16,1-7-7 0,2 3-14 0,2-3 19 0,-1 0-10 0,1-1 14 0,-2-2-10 16,0-1-10-1,3 0 0-15,-2-3-3 0,2 0-5 0,-1 1 6 0,-2-4-5 16,0 1 6-16,0 1 2 0,2-3-4 0,0 0 4 0,0-3-6 16,-1-1-12-16,-1-2 17 0,2 2-7 0,4-2 12 0,-8-1-10 0,4-1 0 15,0 1-2-15,-6-4 1 0,12 5-8 0,-6-8 1 16,0 0-15-16,0 0 8 0,0 0-22 15,0 0-18-15,0 0-9 16,3-5-8-16,-4-1-48 0,-1-5-49 0,1 3-73 0</inkml:trace>
  <inkml:trace contextRef="#ctx0" brushRef="#br0" timeOffset="1786.35">4279 7240 532 0,'0'0'15'0,"0"0"-12"0,0 0 14 0,0 0-17 0,0 0-11 0,0 0 12 0,0 0-14 15,0 0 13-15,0 0-3 0,0 0 3 0,0 0 8 16,0 0-6-16,0-3 4 0,0 5 18 0,0 0 3 16,0-2 4-16,0 0 8 0,0 0-17 0,0 0 4 15,0 0-9-15,0 0-10 0,0 0 3 0,0 8-14 16,2-2 9-16,-2-1 1 0,3 0-5 0,-3-5 10 16,4 7-11-16,-2-2-8 0,-2 2 18 0,0 2-10 0,-3-6 14 15,3 3 2-15,0 1-12 0,3 3 11 0,0 0-13 16,0-2 0-16,-1 0 20 0,0-1-16 0,1 2 17 15,-2 0-7-15,1 0-6 0,1-1 9 0,-3-1-10 16,3 0-7-16,-1 3-4 0,-2 2-1 0,6 2-1 16,2 0 8-16,-7 0 3 0,4 4 0 0,-3 1-1 15,-2 4-14-15,1 5 15 0,3 0-10 0,-4 1 14 16,4 1-2-16,-4 1-4 0,1 3 3 0,4 4-5 16,-2 1 2-16,-3-2 2 0,1 1-2 0,0-2 2 0,2 3 7 15,0 3-7-15,0-1 12 0,1 1-13 0,-3 1 2 0,8 0 7 16,-2 5-14-16,-4-2 13 0,3 1-1 0,-4 1-5 15,-1-1 15-15,3 5-12 0,-4-1 6 0,0 3-14 16,1-4 8-16,-2 1-8 0,-1-2 6 0,0 0 8 16,-2 0-7-16,4 3 7 0,0-2-14 0,0-1 16 15,0-4-9-15,0-2 13 0,2-1-8 0,1 1 1 16,0-1 0-16,-3-3-1 0,0 0-11 0,1-2 12 16,2 1-11-16,-1-2 12 0,0-3-6 0,-1 0-1 0,-1-2 6 15,4-1-5-15,-3 2-3 0,2-5-1 0,-1-1 3 16,-4-2-2-16,2-3 3 0,2 3-3 0,-1-3 4 15,2-2-1-15,0 1 12 0,-2-2-20 16,1-2 7-16,-5 0-9 0,2-2 15 0,1-1-2 0,1-2-3 0,6-2 1 16,-6-2-11-16,-1-2 12 0,0 0-12 0,0-2 11 15,3 0-9-15,-1-1-6 16,-2-2 5-16,0 0-8 0,0 0-5 0,0 0-14 0,0 0-12 0,0 0 2 16,0-1-15-16,-5-14-10 0,5 7-13 0,-1-2-4 0,-1-2-64 15,0-2-18-15,2-2-53 0</inkml:trace>
  <inkml:trace contextRef="#ctx0" brushRef="#br0" timeOffset="2468.5">4822 7265 647 0,'-5'-4'53'0,"-3"-3"-39"0,8 3-10 0,-7 1-4 0,1-1-16 0,-1 3 9 16,4 2-11-16,3 1 11 0,-1 2-2 0,1-1 0 16,-1-1 5-16,-2 1-6 0,3-1-1 15,0 3 17-15,2-2-2 0,1-1 10 0,-1 2 16 0,-2-4-9 16,-3 0 8-16,0 4-13 0,2-3-15 0,1 6 17 16,2 0-19-16,1-2 17 0,-3 1-8 0,2-3-6 0,-4 2 9 15,0 0-12-15,3 4-14 0,2 2 21 16,-2 1 18-16,0 2-5 0,-2-3-22 0,1 1 5 15,0-1-22-15,1 1 24 16,5 2-13-16,-3 1 21 0,0-1-12 0,1 2 15 0,-5 0-10 0,-1 1-3 0,0 2 10 0,0 2-9 16,8 2-3-16,-6 4 6 0,3 0-10 0,2 2 10 31,-3 5-1-31,6 4 3 0,-4 1 6 0,-1 4-5 16,-3-2-12-16,2 1 14 0,2 1-8 0,-1 2 12 15,2 0-3-15,-2 2-6 0,-1-3-2 0,0 4 0 16,2 2 0-16,-1 1 3 0,-1 1-5 0,2 1 3 15,-2-1-4-15,-1 1 5 0,-1-3 4 0,-1-1-3 16,2 1-13-16,-1 1 13 0,3 0-8 0,-5-2 12 0,0 0 3 16,2-1-2-16,-1-2 6 0,0-5-9 0,-1-3-24 15,-2 0 30-15,2-1-17 0,0-2 22 0,2 1-4 0,-4-7-6 16,1-1 6-16,3-1-7 0,0-4-10 0,0-1 14 16,0-1-13-16,-1 0 14 0,1-1-1 0,0-1-5 15,1-3 7-15,-1-1-9 0,2-1-7 0,-2-2 12 16,2-1-2-16,-1 0 5 0,-1-3-12 0,4 2-7 15,-2-4-8-15,2 1 0 0,0 1-30 0,0-4-22 16,-1 0-24-16,-3-4 4 0,0 0-35 0,0 0-7 16,11 9-13-16</inkml:trace>
  <inkml:trace contextRef="#ctx0" brushRef="#br0" timeOffset="3436.88">5348 7300 861 0,'0'-10'23'0,"1"0"-16"0,-1 4-19 0,2 2 12 15,-1 1-13-15,0-2 13 16,2 2-2-16,-1 3-12 0,1 1 15 0,2 0-14 0,-2-1-7 0,1-2 21 16,-3 2-12-16,0 0 18 0,1 3-2 0,-2-3 8 0,0 0-1 15,0 0 1-15,0 1-13 0,5 11 2 0,-3-5-7 16,-1 2 6-16,0-2 2 0,0 1-3 0,1 3 5 16,-2 0-6-16,0 1 0 0,1 2 5 0,0 3-4 15,0 2 5-15,0 3-4 0,-1 0 2 0,0-1 6 0,0 4-6 16,0 1-5-16,0 2 13 0,0 3-10 0,2 2 13 15,-2 0-2-15,3 1-5 0,-1 4 10 0,3 2-11 16,-1 3-12-16,2 1 20 0,0 2-17 0,-1 2 20 16,0 3-14-16,2-1 5 15,-1 3 3-15,0 0-3 0,1 4-15 0,2 4 12 16,-3 0-14-16,-1 3 14 0,1-1 4 0,-1-2-9 0,-2 1 17 0,2-3-17 0,-3-1 0 16,2 2 5-16,-2-2-11 0,-2 0 10 0,0-3 5 15,0-1 5-15,0-5 8 16,0-3-7-16,0 0-4 0,0-5 12 0,0-1-5 0,-2-3 9 0,1-3-1 0,1 0-2 15,0-3-2-15,-1-5 1 0,1 0-4 0,2-1 2 16,0-3-2-16,-2 2 2 16,1-3 2-16,-1-3-3 0,0-2 6 0,2-3-5 15,-1 1-3-15,0 1 5 0,2-2-8 0,-3 1 8 0,1-2-5 16,0 1-5-16,-1-1 5 0,1-1-7 0,1 0-8 0,-2 0 12 0,0-1-6 16,0-1 9-16,0 0-10 0,0-1 3 0,1-2-3 31,1 1 3-31,-1 0-11 0,-1-2 8 0,0 0-3 15,-1-1 6-15,1 0-2 0,1 0-4 0,-2-1-1 16,1 0-2-16,0-1-8 0,0-2 108 0,0 0-109 16,0 0 89-16,0 0-185 0,0 0 80 0,0 0 28 0,0 0-4 15,0 0 1-15,0 0 8 0,0 0 0 0,0 0 4 16,0 0-3-16,0 0-5 0,0 0 2 0,0 0-1 16,0 0 0-16,0 0-4 0,0 0 1 0,0 0-1 15,0-1 1-15,0 0 1 0,0 0-5 0,0 0 5 16,0 0 4-16,0 0-13 0,0 0 4 0,0 0-6 15,0 0 8-15,0 0-1 0,0 0-1 0,0 0 0 0,0 0-1 16,0 0 0-16,0 0-4 0,0 0 4 0,0 0 3 16,0 0-4-16,0 0 5 0,-2 0-6 0,1 0 7 15,0 0-10-15,0 0 0 0,0 0-4 0,0 0 14 0,0 0-8 16,1 0 6-16,-2 0-9 0,1 0 0 0,0 0-17 16,0 0-8-16,0 0-4 0,0 0-26 0,0 0-16 15,1 0-14-15,-2 0-1 0,0 1-39 0,0 0-14 16,-29-5-17-16,23 7-5 0,0 0-92 0</inkml:trace>
  <inkml:trace contextRef="#ctx0" brushRef="#br0" timeOffset="5327.86">3268 9717 270 0,'0'0'35'0,"0"0"7"15,0 0 7-15,0 0-2 0,0 0-24 0,0 0-19 16,0 0-7-16,0 0 0 0,0 0 10 0,0 0-7 16,0 0 14-16,0 1-15 0,0 0-1 0,4 16 18 15,-3-11 1-15,2 1 8 0,-2-1 7 0,1 4-13 16,1-2-3-16,0 1-3 0,0 0-16 0,1 2 19 16,-3 2-16-16,3 0 18 0,0 3-7 0,0 2-12 0,2 0 9 15,-2 4-13-15,0 0-8 0,2 2 15 0,-3 4-6 0,3-3 10 16,-3 2-3-16,2 0-7 0,3-1 4 0,0 5-7 15,0 0-5-15,5 5 21 0,-8-2-11 0,5 1 14 16,-1-1-12-16,4 2 5 0,-1 0 4 0,1 0-4 16,0-1-12-16,0 0 14 0,5 0-8 15,-1 2 11-15,4-1-6 0,-1 1-3 0,0 1 6 0,3-4-6 0,0-2 3 16,0 1 18-16,3-3-9 0,0-1 12 0,2 1 4 16,0-5-9-16,6-1 7 0,-1-1-11 0,0-4-15 15,8-1 16-15,1-3-15 0,5-2 16 16,3-2-5-16,-1-3 0 0,0-1 10 0,3-1-9 15,2-1-1-15,3-2 2 0,3-3-7 0,4-3 6 0,2-3-3 0,0-1 4 16,-3 2 0-16,-3-2-1 0,6-1-16 0,4-2 18 16,-1-2-1-16,3 0 8 0,-6-2 4 0,-6 4 1 15,2-3 4-15,-8 0-2 16,3 2-10-16,-2-4 6 0,-7 2-16 0,-4 1 14 0,-6 1-13 0,-9 5-6 16,0-2 6-16,-9 1-9 0,-2 1-9 0,-1 1 14 15,-3 4-8-15,1-1 11 0,-5 3-7 0,4 1-11 16,-6-3-7-16,0-1-5 0,0-2-35 0,-3-1-55 15,2 5-52-15,-3-1 1 0,-4 1-122 0</inkml:trace>
  <inkml:trace contextRef="#ctx0" brushRef="#br0" timeOffset="31734.78">9555 13665 478 0,'-2'-5'69'0,"-2"-2"99"0,-1 2 52 0,1 0-145 15,-1 3-35-15,2 1-3 0,-2-1-9 0,2 2 8 16,3 0-1-16,0 0 4 0,0 0 13 0,0-1-3 0,0 0 13 0,0 0-4 0,7-15 3 0,-5 11-4 31,-1-1-16-31,1-1-11 0,1 1-9 0,2-1 4 0,2 2-12 0,1-1-10 0,4-1 1 0,-1 2-3 32,0-1 5-32,0 1-3 0,1 0 2 0,4 1-4 0,3-1-4 15,2 1 2-15,-4 1-2 0,2 3 3 0,-1 2-5 16,-2 2 0-16,0 2-4 0,-3-2 4 0,0 3 6 15,-2 2-11-15,-1 2 0 0,-1 0-4 0,0 1 9 16,-2 0-2-16,0 1 4 0,-3 2-6 0,0 1-4 0,-4 0 10 16,0 0-9-16,-3 0 8 0,-1-1-4 0,-2-1 0 15,-1-2 7-15,1 0-8 0,-1-1-6 0,-2-2 20 16,1 0-8-16,-3-2 12 0,1-2-3 0,2 0 0 16,-1-3 9-16,2-1-7 0,-1-2 6 0,0-2 3 15,0-1 2-15,0-3 3 0,4 1 8 0,-2-4-14 16,4-3 0-16,1-3-3 0,-2-2-7 0,5-1 9 15,-2 0-8-15,1-3 8 0,4 1-6 0,3 0-8 16,3 0 6-16,0 1-6 0,-1-2 11 0,2 5-21 16,-1-1 1-16,3 4-7 0,2 0 15 0,-3 0-4 0,5 4 3 15,-3 2-5-15,0 0 6 0,-1 4-6 0,-3 0 0 16,-1 1-3-16,1 4 0 0,-3-1-1 0,2 4 5 16,1 1-4-16,-4-1 5 0,1 2-4 0,0 3-5 0,-2 2 2 15,3 3 10-15,1 2-1 0,1-2 4 16,-1 1-4-16,-1 0-8 0,3 1 9 0,-4 0-4 0,1 2 6 15,-2 2 2-15,-2 1-3 0,1 3 0 0,4 0-1 16,-2-1 10-16,-2 1-8 0,-3 1 11 0,0 2-10 16,0 0 12-16,1-1-10 0,-1 2 0 0,3-1-1 15,-6 0 10-15,3 4-11 0,0-2 0 0,-8-2-3 0,7 3 6 16,-7-3-4-16,-1 0 13 0,5 2-11 16,-8 0 8-16,7-1-7 0,-2-4 0 0,2-1 0 15,1-1 7-15,1-2-6 0,-3-2 2 0,-1-1-1 16,3 0 5-16,-3-1-9 0,4 0 2 0,-2-2-4 0,2 0 12 15,0-3-7-15,-2 0 4 0,3-4-5 0,-2-1 8 0,2 1-11 16,2-1 2-16,-2-3-5 0,4 1 5 16,-2-3-27-16,0-3-11 0,2 2-9 0,0-2-46 0,3-1-71 15,1-3-33-15,-3-5-14 0,3 2-79 0</inkml:trace>
  <inkml:trace contextRef="#ctx0" brushRef="#br0" timeOffset="32511.99">10601 13941 846 0,'1'-7'28'0,"0"0"-11"0,3 1-8 16,0-1 2-16,2 3-7 0,-2-1-1 0,1 1 7 0,-1 4-6 15,0 1-4-15,-1 1 34 0,-1 0-11 16,-2-2 22-16,0 0 8 0,0 0-8 0,4 6 5 0,-4 0-10 0,0 1-28 0,0 6 7 16,1-2-15-16,-1 4 13 0,-2 0-16 0,2 0-2 15,-5 1 6-15,2 0-5 0,0 1 2 0,-1 3-1 16,-2-1-9-16,-1 1 7 0,-1 2 12 0,-1 0-8 16,-3-1 17-16,3 0-16 15,-3-2 4-15,0-1 15 0,1-1-17 0,-1-3 18 0,5 3-3 0,-4-2-5 16,3-1 13-16,-2-2-13 0,-1-4-12 0,2 0 23 15,-2 2-10-15,3-4 17 16,0 1-7-16,3-3-4 0,-2-2-1 0,2-2 0 0,0 0-4 0,1-5 3 0,-2 0 64 16,4 3-42-16,-3-4-34 0,2-4 7 0,0 1-66 15,1-5 66-15,2-2 1 0,2 1-14 0,1 0 3 16,-2-2-6-16,4-2 6 0,2 1-9 0,-2-2 2 0,3 0-5 16,0 2 9-16,1 0-13 0,5 3 2 0,-2 3-7 15,-4 3 6-15,5 2 0 0,-4 4-1 0,-4 2-1 16,1 1-11-16,1 1 17 0,1 3-12 0,0 1 14 15,1 3-3-15,-1 1-4 0,-1 2 10 0,3 2-10 16,-1 2 5-16,0-1 8 0,1 2-10 0,0-1 10 16,-1-1-2-16,-1 1 0 15,-3-1 11-15,3 1-11 0,-2 1-11 0,0-5 13 16,1 2-10-16,-2 0 13 0,3-1-2 0,-1 0-2 0,-1 2 5 16,2-5-4-16,-4-1 5 0,1 0-7 0,0-2 3 15,1 0-4-15,-1-2 9 0,0-1-2 0,0-2 0 0,1-1 1 16,-3-1 15-16,2-3-13 0,2-3 10 0,-3-1-11 15,3-3 10-15,-1-4-8 0,-2 2 1 0,1-5-3 0,-1-2-5 0,-1 3 7 16,-1-4-8-16,-2 2 9 0,0 0-4 16,0 1 3-16,0-2 6 0,-4 0-4 0,1 0-5 0,0 2 7 15,-2 0-5-15,1 1 6 0,-3 2-10 0,1 1 3 16,0 0-5-16,1 1 5 0,-2 1-1 0,-1 1-6 0,-1 2 9 16,-1 1-8-16,1 0 7 0,0 3-3 15,-3-3-8-15,3 3 4 0,-3 2-6 0,0-1 5 0,2 4 0 16,-1 2 3-16,-1-2 2 0,1 3-9 0,1-1 3 0,1 0-5 15,-1 3 4-15,1-2-2 0,2 1 0 0,2 2-1 16,2-3 0-16,3 3-20 0,0 0-11 0,-2-2-6 16,3 4-46-16,3-2-72 0,-1 0-65 0,6 1 5 31,0 0-120-31</inkml:trace>
  <inkml:trace contextRef="#ctx0" brushRef="#br0" timeOffset="33194.46">10087 14142 577 0,'1'-5'25'0,"-1"1"19"0,-2 0-3 0,2 4 5 0,0 0-24 0,0 0 3 0,0 0 4 16,0-1 3-16,0 0 24 0,0 0 1 0,0 0 8 16,1 0-5-16,-1 1-19 0,0-1-4 0,0 1-14 0,0 0 10 15,0 0-18-15,0 0-6 0,6 8-2 0,-8-2 0 16,3 3-12-16,-1-1 11 0,0 1-8 0,2 1 10 16,-2 1-2-16,2 0-6 0,-5 0 9 0,5 2-8 15,2 0 2-15,-6 0 10 16,6 3-11-16,-6 0 12 0,2 2 1 0,0 4-7 0,2 2 10 0,5 1-9 15,-5 0 4-15,1 2-5 0,3-1 4 0,-4-1-3 16,4-1 3-16,-4 2-6 0,-1 2 0 0,1-1 1 0,-6 0 16 16,4 2-25-16,1-3 5 15,-1 0-10-15,4 2 15 0,-4-2-5 0,-3 1 7 0,1-1-7 0,0 0-3 0,0-1 10 16,-3-3-10-16,2-2 9 0,-4 0-2 0,5-2-6 16,-1 0 3-16,-2-1-7 0,5-1-15 0,-2-2-2 15,0-2-24-15,0-2 9 0,2-2-71 0,2-2-56 16,-2-2-19-16,0-4-24 0,0 0-143 0</inkml:trace>
  <inkml:trace contextRef="#ctx0" brushRef="#br0" timeOffset="33589.64">10132 14256 650 0,'-2'-13'104'0,"-2"1"-13"0,-1 1 16 0,-3 1-47 0,4 1-4 15,2 1-24-15,-1-1 2 0,3 0-13 0,-1 1-21 0,1-1 14 16,4 1-14-16,-3-1 15 0,6 1-4 0,-6 1 11 15,4 1 8-15,-1 0-5 0,-1 1-19 0,5 1 17 16,-2 0-6-16,4 2 11 0,0 1-16 0,-1 0-8 16,1 1-4-16,-2 3 0 0,-2 2-8 0,1 3 3 15,-1 2-9-15,1 2 7 0,-3 4 0 0,-2-1-3 0,1 3 8 16,-1 1-8 0,-2 0 6-16,0 2 4 0,-1-1 1 0,-1 0 3 0,-3 1 12 0,-2-1-15 0,2 2 10 15,-3-2-12-15,1 0-5 16,1-1 14-16,-3-3-13 0,2 0 14 0,0-4 3 0,-1-2-6 0,3 0 8 15,-3-3-13-15,0-1-38 0,5 0-71 0,0-2-71 0,1 0 12 16,4-1-127-16</inkml:trace>
  <inkml:trace contextRef="#ctx0" brushRef="#br0" timeOffset="37228.58">10810 13174 407 0,'-3'-19'410'0,"-4"0"-148"16,2 3-234-16,1 3 2 0,-1-1-21 0,2 3-5 15,-4 1 4-15,0 1-5 0,0 1-3 0,-2-1 13 16,-2 0-8-16,1-3 12 0,-3-1 11 0,0 2 4 15,-1-1 9-15,-1 2-7 0,0 2-21 0,-1-1 6 16,-2 3-12-16,-1 0 9 0,-6 1-13 0,0 3 2 16,-2-1 0-16,5 1-1 0,-3 1-11 0,-2 0 4 15,2 1-10-15,-7 2 9 16,2 2 5-16,-3 0-2 0,-6 2 8 0,-2 2-9 16,-2 5-18-16,-7 0 20 0,-2 4-16 0,-1-1 17 15,1 1-7-15,0 3 2 0,-1 2 3 0,-1 6-3 0,-6-1-10 0,-7 3 14 16,2 3-12-16,-5 0 12 0,2 3 0 0,4 2-1 15,-6 0 12-15,-4 3-10 16,2 1-5-16,3-1 8 0,4 1-9 0,7-2 10 0,-2 2 0 16,3 0 3-16,-1 2 1 0,3-2-1 15,5-1-16-15,1 0 17 0,4-2 0 0,8 2 7 0,-2-3-9 0,6 0-3 16,3 1 2-16,4-2 0 0,1 5 0 16,5 0-3-16,-1 0-8 0,4-2 5 0,3-1 16 15,1 2-10-15,6-4 8 16,2 4-10-16,2-2 5 0,4 0-9 0,5 0 5 15,4 0-5-15,6 2 11 0,-1 1-2 0,3-1 2 0,2-3-2 16,4-1-3-16,4 1 3 0,0 0-6 16,3 1 7-16,4 1 5 0,-1-2-10 15,4-1 6-15,5 0-8 0,0 1-5 0,7 2 6 16,-2 0 4-16,1 4 2 0,-1-4-3 0,-1 3-5 16,-2 0-6-16,0-2 3 0,5 2 0 0,8 0 1 15,1-2-2-15,1 0 2 0,-2-3 0 0,-4-5 0 16,3 0 3-16,0-6-3 0,3 0-14 0,3-3 6 15,0-2-16-15,-1-4 12 0,1 3-10 0,-4-5 3 16,3-2 9-16,6-8-5 0,0-3 14 0,4-4 0 16,-5-9 8-16,-1-3-6 0,-2-8 1 0,7-6 11 15,4-8-5-15,3-3 7 0,2-1-12 0,-9-3 22 16,0 0-15-16,2-2 19 0,-3-2-1 0,1-1 4 16,-3 1 12-16,-9-3-6 0,-3 0 3 15,-2-2-23-15,-4 0-2 0,6-5-5 16,-3-1 4-16,1-4-1 0,-2-4 1 0,-9 0-1 0,-4 0-2 15,-5-3 0-15,-4 1 2 0,-5 0 0 0,-1-4 0 0,-3 0 5 0,-7 1 1 16,0-1 3-16,-1 2-1 16,-5 5-4-16,0 0-5 0,-6 2 1 15,0 2-10-15,-8 3 6 0,-3 3-1 0,-4 3 6 0,-5 1-1 16,-1 4-9-16,-2 0-2 0,-6 4-1 16,0 1-8-16,-9 5-6 0,-8 4-3 15,-7 5 0-15,-9 3-7 0,-9 4 11 0,-3 4-11 16,-4 7 9-16,1 6-9 0,1 2 7 0,-6 4 4 15,7 4-3-15,3-3-11 0,5-1-11 0,9 4-4 0,1-1-3 0,-1 2-19 0,1 3-19 16,3-1-20-16,5-1 2 0,5 2-45 16,6-3-79-16</inkml:trace>
  <inkml:trace contextRef="#ctx0" brushRef="#br0" timeOffset="38259.1">11916 13273 449 0,'-8'-11'488'0,"0"0"-190"0,5 3-262 0,0 1 3 0,3 1-18 16,2 0-18-16,1 0 4 0,0 0-8 0,5 0 3 0,2 1-9 16,-1-3-2-16,3 0-3 0,-1 0 3 0,2-2 9 15,0 0 4-15,0-3-1 0,3 2-13 0,0 0 14 16,1-2-6-16,0 2 9 15,2-2 1-15,-1-3-3 0,3 2 3 0,3-3-5 0,-3-3-10 16,6 2 22-16,-2-3-12 0,0 1 16 0,-1-2-17 0,3-3 5 16,7-2 3-16,1-1-1 0,3-2 1 0,-2-2-12 15,1 1 1-15,0 0-4 0,0 1 10 0,2-2-1 16,-2-1 3-16,1-4-4 0,6 0 1 16,3 0-4-16,5 0-1 0,-2 3-1 0,-2-2 5 0,-4 1-3 0,-3 2 3 15,4 0-4-15,3 3 1 0,-1-3-1 16,9 0-4-16,-2-1 1 0,1-1 9 0,-1-1-5 0,-5 3 8 15,3 2-8-15,-7-1-6 0,12 2 8 16,6-1-1-16,5 0 5 0,6 3-4 0,-8 2-2 0,1 2-1 0,3 3 1 16,1 0-8-16,2-1 13 0,1 1-5 0,-5-1 6 15,2 2-7-15,2 2 1 0,0 1-1 16,3 0 1-16,2 2-1 0,-4 2 1 0,2 1-2 0,-6 2 3 16,4-2 14-16,5 1-11 0,-4 1 13 15,1 2-14-15,-5-2 9 0,7 3-1 0,1 1-4 0,3-1 3 0,2 4 4 16,-9 0-7-16,-3 3 2 0,-2 1-4 0,-1-1 5 15,1 2-10-15,-4 0 2 16,-5 2-5-16,-10 0 3 0,-1 2 0 0,-4 0 4 0,4 1-3 0,-4-1 6 16,1-1-12-16,-5 0 5 0,-4-1-4 15,-2 2 14-15,-4 1-3 0,-1 0 0 0,-6-2-1 0,2 3 19 16,2-3-18-16,0-1 17 0,-3 0-17 0,-2-2 11 16,-1 0-6-16,0 0-4 15,1 0 2-15,1 0-6 0,1 0 4 0,-3 0-8 16,-3-2 7-16,0 1-1 0,-2-1-3 15,1 2 9-15,-2 0-9 0,-2-2-7 0,-1 0 13 0,1-1-14 0,-4 2 15 16,2-1-8-16,-2 0-1 0,-1 0 7 16,4 0-7-16,-4 2 3 0,1-2-1 15,1-1-6-15,-5 1 3 0,-5 0 2 0,6 1-4 16,-7-1 12-16,7 0-10 0,-1 1-13 0,-4-1 21 16,-3 0-20-16,0 0 23 0,0 0-6 0,0 0-7 15,0 0 7-15,0 0-8 0,0 0-6 0,0 0 12 0,0 0-4 16,0 0 7-16,1 0-3 0,-1 0-3 0,0 0 0 0,0 0-2 15,0 0-2-15,0 0-4 16,0 0-1-16,0 0 0 0,0 0 5 16,0 0-37-16,-1 5-11 0,-3-3-12 0,-4-1-34 0,2 4-42 0,0-3-41 0,-3 0 3 31,0 1-18-31</inkml:trace>
  <inkml:trace contextRef="#ctx0" brushRef="#br0" timeOffset="38608.83">16758 11577 1122 0,'0'-5'25'0,"0"0"-15"0,-3-1-2 0,6 3-5 0,-3 0-3 0,2 3-8 0,6 0-1 16,-5-1-5-16,2 0 5 0,0 1 10 0,0 0 8 15,3 0 0-15,2 1 7 0,2 0 11 0,1 1-14 16,3 3 11-16,4 0-17 0,-1 6-4 0,4-2 12 31,-2 2-11-31,0 0 5 0,3-1-10 0,-1 3-2 16,-3-3-1-16,1 3 8 0,1-3-2 15,-8 0 0-15,4 2-2 0,-1-3-14 0,-5 1 17 0,5 2-10 16,-6-5 12-16,-3 0-9 0,0 3-5 0,-6-4 2 16,1 4-5-16,-2 0-4 0,-4-3 3 15,-3 1-10-15,-8-2 7 0,-1 1 7 0,0 0 0 0,-1-1 9 16,2 1-8-16,-2-1-7 0,-3-1 20 15,0-1-6-15,0-1 10 0,2 1-5 0,1 0-1 16,1 0 0-16,-1 1-2 0,1 0-14 0,2 1 1 16,-3 1-57-16,0-1 21 0,-1 0-150 0</inkml:trace>
  <inkml:trace contextRef="#ctx0" brushRef="#br0" timeOffset="38991.74">19750 11314 610 0,'-12'-9'47'0,"4"8"240"0,-7 1-328 0,3 6 23 0,3 4-64 16,-3 1 27-16,0 4-192 0</inkml:trace>
  <inkml:trace contextRef="#ctx0" brushRef="#br0" timeOffset="40955.68">11771 14554 288 0,'16'-3'88'0,"3"1"-34"0,7 0-66 0,9 3 7 16,1 1 5-16,7 1-10 0,1 1 15 16,-2 0-18-16,-1 1-2 0,4 3 18 0,-3 0-11 0,11-2 13 0,-3 0-5 0,7-3 0 15,0-1 7-15,-4-2-6 0,1 0 2 0,-1-1 27 16,0-1 4-16,4-3 12 0,7-2 34 0,9-5-4 16,4-1 1-16,-1-1-4 15,0-1-29-15,11-4 2 0,4-2-12 0,3-3 11 16,2-1-19-16,1-8-7 15,4 0-5-15,4-2-1 0,4-2-15 0,-2 2 14 0,-2-1-10 0,-1-2 12 16,-3-1 1-16,-6-2-13 16,1 1 17-16,3-3-15 0,3-1 18 0,1-3 13 0,-5 0-7 15,0 0 10-15,0-1 4 0,-4-2-7 16,-2 2 2-16,-1-1-5 0,2 1-28 0,5-1 15 16,1 0-11-16,-8-3 13 0,0 2-3 0,3-7-14 0,-2 2 9 0,2-1-13 15,-2-1-6-15,4-1 15 0,2-2-13 16,-4-2 13-16,2 4-6 0,-5 1-3 0,-1 2 10 0,0 2-9 15,-8 2 1-15,-5 3 1 0,-3 2-9 0,5 2 6 16,3 2 11-16,-4 1-9 0,-2 4 10 16,-6 0-12-16,0 3 10 0,3-1-8 0,-3-1 6 0,-1 3-7 15,-4 2-1-15,-8 1 0 0,1 3-7 16,-3-1 7-16,2-1 2 0,3-3 3 16,-5 0-3-16,0 2 2 15,-6-2 3-15,-3 1-9 0,-3 0 7 0,0-2-8 0,-1 2 12 0,3 2-6 16,-4-2-3-16,1 2 0 0,-1 0 7 0,-3-2-3 0,-1 0 14 15,-5 1-11-15,-1 1 20 0,-2 3-24 0,-2 4 2 16,0 0-8-16,-1-2 17 0,-2 0-12 16,-1 2 9-16,0 1-11 15,0 2 10-15,1 4-8 0,-4 1-3 16,0 1-1-16,1 0 6 0,-3 1 0 0,0 0 7 16,-2 0-7-16,0 1 6 0,-1 0-10 0,0 1 6 0,-4 1-6 0,2-1 7 15,-3 0-7-15,1 2 1 16,-1 1-2-16,0 0 7 0,-1 1-9 0,-2 0 1 15,-3-2-5-15,3 4 11 0,-4 0-4 0,1 0 3 0,-4 2-3 16,2-2 4-16,-2 1-7 0,0 3 2 16,0 0-5-16,0 0-1 0,0 0 6 15,0 0 1-15,0-1 0 0,-1 0-3 0,1 0 4 16,-1 0-4-16,1 1 5 0,-1-1 0 0,-1 0-2 16,1 0 3-16,0 0-3 0,0 0 7 0,1 1-7 15,0 0 6-15,0 0-5 0,0-1 0 0,0 0-9 16,0 1-9-16,0 0 1 0,0 0-25 0,0 0-3 15,0 0-25-15,0 0 11 0,0 0-21 0,0 0-7 16,0 0 12-16,0 0-15 0,0 0 22 0,-1 0 39 16,0 0-12-16,1 0 18 0,-1 0-5 15,-1 0 11-15,1 0 14 0,-1 0-9 0,0 0-5 16,1 0 21-16,-32-11-8 0,33 11 14 0,0 0 6 16,0 0-1-16,-2 0 15 0,-16-10-11 0,14 7 1 15,0 1 18-15,2 1-16 0,2 1 19 0,0 0-6 16,0 0-16-16,-1 0 7 0,0 0-12 0,1 0-13 15,-1 0 9-15,-15 9-12 0,10-3 8 16,-3 4-7-16,0 2-3 0,-3 1 1 0,-2 0-3 16,-7 2-8-16,-1 1 13 0,0-2-2 0,-2 1 4 15,4 0 4-15,1-1-2 0,1 1 4 0,1-1-6 16,0-4-6-16,-3-1 16 0,1-2-7 0,4-2 12 16,-1-2-3-16,6-1-3 0,-1-2 10 0,3 0-9 15,3-1-10-15,3-3 25 0,1 0-11 0,1-2 17 16,0-1-12-16,0-1-16 0,5-1-2 0,-1-1-3 15,3-1 0-15,2-1-8 0,1 3-4 0,6 1-1 16,0 0 4-16,2 4-1 0,-4 0 3 16,3 1-3-16,2 2 2 0,-2 1 9 0,5 1 2 15,-3 2 2-15,-1 1-5 0,1 3-2 0,-2-1 0 16,-3 2-2-16,2 4-3 0,-5 1 3 0,-3 1-3 16,1 1 4-16,-1-1 3 0,-2 1-5 0,-2 0 5 15,2 0-4-15,-5 0 5 0,0 0 3 0,-1 0-11 16,0-1 7-16,-2 1 6 0,2-1-70 0,-5 1-47 15,1 0-21-15,-2-1-194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6:09:42.6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16220 16254 199 0,'2'-5'33'0,"0"2"22"0,-4-1-10 16,1 1 38-16,1 3-27 0,0 0 21 16,0 0-22-16,0 0 24 0,0 0-11 0,0 0 1 0,1 0 12 0,-1 0-11 15,2 0-25-15,-2 0 14 0,1 0-17 0,0 0 18 16,0 0-16-16,16-9-6 0,-15 8 7 0,4 0-6 15,-1 0 2-15,-1-1-1 0,2 2-5 0,0-2 4 16,-1 0-8-16,2 1-7 0,-1-1-6 0,-1 0 1 16,2 1-12-16,-1-1 12 0,2 2-2 0,2-1 5 0,-2-1-15 15,2 2 1-15,1-1-4 0,-2 1 3 0,1 0-8 16,3 0 8-16,-4 1-5 0,0-1 8 0,1 0-8 16,0-1-2-16,-1 1 0 0,-1 0-1 0,0 0-4 0,2 0 4 15,-3 0-10-15,1-1 7 0,1 1-11 0,-2-1-28 16,-1 0-1-16,0 2-12 0,-2-1-25 0,0 0-5 15,-1 0-23-15,-3 0 10 16,0 0-10-16,0 0-1 0,0 0 6 0,0 0-10 0,-11 10 1 0,3-7 46 16,0 4-1-16,-2-1 16 15,-3 0 25-15,2 1 23 0,-4 0 15 0,1 1-4 0,-1 1 13 0,1 0 27 0,-2 0-4 16,2 1 13-16,0 0-3 16,1-1-3-16,-2 1 9 0,3 0-4 0,3-2 0 0,2 0-4 15,2 0-6-15,1-1 6 0,2-1 0 0,2-2-11 16,1 0 7-16,3-2-7 0,2-1-4 0,5 0 12 15,-1-1-16-15,0-2 15 0,3-1-24 0,0-2-9 0,1 0 5 0,3-1-7 16,-1-2-10-16,0 1 0 0,1-2-8 0,-2 0 6 16,0 1-3-16,0 1-42 0,-2 0-16 15,0 0-13-15,-3-1-77 0,-1 0-33 0,1 1-48 0</inkml:trace>
  <inkml:trace contextRef="#ctx0" brushRef="#br0" timeOffset="345">16857 16051 577 0,'6'-13'42'0,"-1"4"16"0,1 0-3 0,-2 2 19 15,1 3-10-15,-1-3 16 0,0 2-3 0,-1-2-21 0,1 2 12 0,-3 2-16 16,2-1-2-16,-2 1-9 0,2 0-6 0,-2 0 3 15,1 1-11-15,1 2-12 0,0 0 1 0,-2 2-4 0,1 0-6 0,0 1 5 16,1 1-8-16,-1 1 8 16,1 3 5-16,0-2-11 0,-1 4 9 0,1 1-10 0,0 2 8 0,-1 4-7 0,-1-2 4 15,0 1-5-15,2 0 2 0,-3 0-1 0,0 2 1 16,-2 1 1-16,1-1 2 0,0 0-2 0,1-1-7 16,0 0 6-16,-1-1 1 0,0-1-6 15,1-1 8-15,-1 0-9 0,0-1-5 0,1 0 17 0,-3 0-14 0,3-3 15 16,-1 2-10-1,-1-4-3-15,1-1 5 0,1 0-5 0,0-3-10 0,0-1-24 0,0-3-17 16,0 0-2-16,0 0-34 0,0 0-40 16,0 0-23-16,0 0-14 0,-4-12-127 0</inkml:trace>
  <inkml:trace contextRef="#ctx0" brushRef="#br0" timeOffset="583.41">16693 16020 589 0,'-5'-7'43'0,"4"1"18"0,4 4 12 0,0 2-16 15,-3 0 8-15,1 0-10 0,-1 0-13 0,7-2 19 16,1 2-12-16,0-2 16 0,0 0-14 0,4 2-11 16,-3-2-3-16,6 2-1 0,3 0-14 0,-3-1-10 0,3 0 0 15,0 0-2-15,1-1 3 0,0-1-5 16,2-2 1-16,-3 2-3 0,3 0-3 0,-2 0 0 0,0 1-8 15,-2-2 0-15,1 1-39 0,-3 0-38 0,-1 1-19 16,1 1-5-16,-5-1-49 0,1 0-35 0</inkml:trace>
  <inkml:trace contextRef="#ctx0" brushRef="#br0" timeOffset="820.49">17190 16080 454 0,'-3'4'73'0,"2"-2"-12"0,-2 1 25 0,3-1-25 0,0-2 13 16,0 0 13-16,0 0-18 0,7 6 19 0,0-3-21 0,3 0-12 16,2-3-2-16,-2 0-5 0,4-3-17 0,-1-1-17 15,2 2-3-15,0-4-2 0,1 2 2 0,1-1-3 16,0 1 2-16,0 4-5 0,-1-3-18 0,0-1-9 15,-1-2-22-15,-2-1 9 0,-2-2-37 0,0 4-41 16,-1-1-14-16,3 1-14 0,-2 1-51 0</inkml:trace>
  <inkml:trace contextRef="#ctx0" brushRef="#br0" timeOffset="1058.38">17416 15966 598 0,'0'3'71'0,"-1"-2"-6"0,1 2 14 0,-2 0-10 16,0 1 6-16,3 2-1 0,0 0-14 0,1 0 12 16,0 1-10-16,0 1-22 0,3 2 7 0,-2 0-14 15,2 2-21-15,-3 3 13 0,-1-2-9 0,1 3 13 16,2-1-12-16,-3-2-11 0,2 2-2 0,1-1-2 0,-3-1-7 16,0 0 14-16,1-1-2 0,-1 0 7 0,-1-3-14 15,4 0-17-15,-1-1-12 0,1-3 0 0,-3 2-37 0,0-2-37 16,0 0-26-16,-1-3-2 0,3 0-42 0</inkml:trace>
  <inkml:trace contextRef="#ctx0" brushRef="#br0" timeOffset="1502.63">17754 15675 632 0,'3'-11'104'0,"2"5"-68"0,-1 3 8 0,1 0-11 16,2 5 9-16,-4 1 6 0,3 0 1 0,1 3 1 15,-4 0 6-15,3 3-16 0,1 1 4 0,-2 3-8 0,3 2-4 16,-2-1-8-16,1 4-6 0,0-1 2 0,-4-2-11 16,3 2-1-16,-2-1 6 0,1 2-5 15,-1 1-6-15,1 1 7 0,1-1-5 0,-1-1 8 0,1 2-1 16,0-4-8-16,-1-1 7 0,-1-1-7 0,3-4 0 15,-1 1 10-15,-3-2-7 0,4 1 10 0,-1-2-11 0,-3-3 4 16,-3-5-1-16,1 1 3 0,11 8 2 0,-8-8 82 16,-4-1-87-16,0 0 69 0,0 0-155 0,0 0 71 15,11-9 20-15,-6 4 2 16,3 1-4-16,-1-2 10 0,-6-1-2 0,2-1 6 0,-1 0-2 0,-2-3 0 16,3 1-3-16,-1-1 3 15,1-1 6-15,1 0-8 0,-2-2 7 0,-3-2-8 0,0 0 5 0,-3 0-21 0,1-2 5 16,3 4-7-16,1-1 8 0,-3 1-7 15,-3 1 0-15,5 0-1 16,-2-1 1-16,3 3-1 0,4 1 0 0,-6-1-1 0,1 1-2 0,1 0-3 0,-1-4-3 0,0 4-1 16,2 2-13-16,-1 1-9 0,5 5-12 0,-3-1 2 15,-1 0-26-15,1 1-62 0,-2-3-37 16,-1 5-9-16,0 0-86 0</inkml:trace>
  <inkml:trace contextRef="#ctx0" brushRef="#br0" timeOffset="1977.32">18153 15486 636 0,'2'-4'44'0,"-1"1"23"0,0-2-6 0,0 1 15 0,0 1 3 0,1-1-13 0,0 0 10 16,-1 2-11-16,0-1-9 0,0 0-19 0,-1 1-8 16,0 2 3-16,0 0 0 0,0 0-8 0,0 0 6 15,0-1-7-15,0 0-6 0,0 0 9 0,0 0-5 16,0 0 8-16,0 0-8 0,0 0-12 0,0 0-1 0,0 0-1 16,1 0 8-16,0 0-14 0,0 0 8 0,21-17-9 15,-16 17 12-15,0 0-16 0,2 0 5 0,-1 1-7 16,1 0 0-16,-2 3 8 0,0 0-11 0,-1 2 10 15,-1-1-1-15,-1 4-6 0,-2 0 6 0,-1 3-7 16,0 2-9-16,0 2 18 0,-1 1-10 0,-2 1 11 0,0-1 1 16,-1 1-8-16,1-2 11 0,-2 1-13 15,0-4-3-15,1 1 14 0,0-2-6 0,1-3 10 0,2 3 4 16,0-7-1-16,1 3 8 0,1-2-5 0,2-2 16 0,1 1-17 16,-1-4 5-16,3 0-8 0,1-1 5 0,1-1-3 15,1 1-2-15,0-3 0 0,3 1-13 0,1-3 8 16,-1-3-8-16,1-1 8 0,-3 1-6 0,3 1-21 15,3 3 0-15,-4 0-9 0,1-1-19 0,-2 0-10 16,-2 0-25-16,-1 2 10 0,-2 3-24 0,1 0-39 16,-3 1 2-16,2 0-23 0,0-2-34 0</inkml:trace>
  <inkml:trace contextRef="#ctx0" brushRef="#br0" timeOffset="3278.56">18199 15928 138 0,'0'-5'30'0,"0"0"56"0,0 0-13 15,0 1-14-15,0 0 18 0,1 1-17 0,1 0 5 0,1 0 14 16,-2 0-10-16,2 1 14 0,-1-1-14 0,1 1-21 16,-2 0 4-16,0 1-7 0,2-1-3 0,0 1 14 15,-1 1-12-15,1-1 13 0,0 0-17 0,-1 1 4 16,1 0-3-16,0 0 1 0,-1 1-22 0,1 1 1 15,1-1-14-15,-1 2 11 0,-1-1-5 0,1 1-10 16,-3 1 8-16,0 1-11 0,0 2 1 0,1 2-1 0,0 1-3 16,0 2 3-16,-1 1 6 0,0 1-1 15,0 0 2-15,0 1-4 0,-1-1 1 0,0 1-6 0,0 0-3 16,-2-1-1-16,2 1 10 0,0 0 0 0,-2-5 8 0,2 1-8 16,-1-4 0-16,0 2 1 0,2 0-5 0,-1-4 4 15,1-5 6-15,0 0 6 0,0 0 5 0,0 0-1 16,0 0 6-16,0 0 1 0,0 0 3 0,0 0-1 15,0-1-4-15,0-12-11 0,1 7 0 0,-1-4-2 0,0 1 4 16,0-2-12-16,0-2 1 0,1 1-4 0,0-2 9 16,1 0-5-16,-2 2 2 0,0-2-5 0,1 2-6 15,0 0-8-15,0 1-6 0,1 3 0 0,-1-3-26 16,1 3-30-16,-2 1-22 0,1 1-3 0,-1 1-62 0,0 5-25 16,0 0-73-16</inkml:trace>
  <inkml:trace contextRef="#ctx0" brushRef="#br0" timeOffset="3674.74">17747 16316 753 0,'3'0'61'0,"2"-1"-36"0,2 0-17 0,1 0 4 15,0 0 4-15,2 0 24 0,3 0 19 0,0-1-3 0,1 0 15 16,2 1-13-16,1-1-6 0,3 1-1 0,2-1-27 16,6 0 4-16,2 1-8 0,3-1 7 0,6-1-13 15,2 1 18-15,1-1-1 0,0 0 7 0,-2 0-9 0,-5 1-2 16,0 0-3-16,-1 0 2 0,0 0-19 0,-1 1 3 15,-2 0-11-15,-2-1 8 0,-4 2-13 0,-2-2 8 16,-2 0 1-16,-2-1 2 0,-2 2-10 0,-1-1 8 16,-3 1-5-16,1 0 7 0,-4 0-4 0,0 1-6 15,-2 0 4-15,-2 0-7 16,0-1 0-16,-2 2-9 0,0 0-13 0,-2 0 5 16,-2-1-15-16,0 0-26 0,0 0-3 0,0 0-13 15,0 0-30-15,-11 6-10 0,3-5-6 0,0 2-2 16,-4-2 4-16</inkml:trace>
  <inkml:trace contextRef="#ctx0" brushRef="#br0" timeOffset="4991.79">17907 16544 81 0,'0'0'23'0,"0"0"49"0,-4-2-32 0,2-2-20 15,-3-1 6-15,4 1-12 0,1 4-4 0,0 0 26 16,0 0-16-16,0 0 19 0,0 0-12 0,0 0 9 0,0 0 3 15,0 0-3-15,0 0-22 0,0-1 16 0,0 0-9 16,0-1 14-16,0 1 3 0,0 0 0 0,0 0 7 0,0 0-6 16,0 0-8-16,0 0 20 0,0 0-11 0,0 0 17 15,0 0-1-15,0 0-10 0,0 0 9 0,0 0-10 16,0 0-3-16,0-1 3 0,0 0-9 0,0 0 8 16,0 0-15-16,0 0-8 0,-2-30 1 0,10 28-3 15,-3 3-13-15,3 0 1 0,3 1-7 0,-7-1 7 16,2 1 1-16,1 1-8 0,-3 2 2 0,2 2 4 15,3 2 84-15,-4 1-145 0,-2 2 55 0,0 0-85 0,0 1 83 16,-3 2-3-16,0 2 7 0,-3 0-4 0,-2 0 9 16,0 5-9-16,1-5 2 0,-6 2-3 0,4-2 16 15,-2-1-12-15,1 1 9 0,-1 0-12 0,-1 0-3 0,-3-1 9 16,4-1 2-16,3-3 5 0,1 0 5 0,2-2-6 16,-1-1-2-16,-1-2-1 0,0-1-1 0,4-1 20 15,0 0 3-15,3-2 5 0,2-1 3 0,0 0-16 16,1-3-1-16,-1 0-3 0,3 0-4 0,3-1-13 15,0-2 0-15,2 0-6 0,2 0-15 0,-5-1-20 16,0-1-7-16,0 0-4 0,4-2-20 0,1 2 8 16,1 0-13-16,0 0 12 0,-5 0 5 0,2 0 3 15,-2 1 11-15,0-1-10 0,2 1 2 0,-1-2 41 0,0 1-8 16,1 1 19-16,-2-1 4 0,-1 1 4 0,0 0 8 0,-1-1-4 16,2 2 12-16,-1-3 14 0,-1 1-2 0,0 1 7 15,0-3 4-15,-1 4 0 0,0 1 4 0,-2-4-4 16,-1 3-16-16,-1-3 3 0,-1 1-11 0,0 1 9 15,-2 1-1-15,-1-2-7 0,0 2 0 0,-1 0-4 16,-2 0-9-16,2 4-3 0,-2-2-3 0,3 2 0 16,-5-1-2-16,2 1-1 15,-2 0 5-15,1 0-4 0,-1 2 5 0,1-1-6 0,-3 1-4 0,1 1 0 0,-1 0 4 16,0 3 4-16,0 1-1 0,-2 1-1 0,3 2-17 16,-2 0 20-16,1-1-8 0,1 4 12 0,0 1 1 15,1 3-13-15,1 3 10 0,0-2-12 0,0 0-4 0,0 2 14 16,3 0-13-16,-2-1 14 15,2 2-1-15,1 0-2 0,0-2 9 0,1-1-9 0,3 0-1 0,-3-2 5 16,3-1-3-16,-1-1 4 16,2 0 2-16,1-2-8 0,1-1 6 0,1-2-6 0,1-2-1 0,1-1 12 31,2-3 0-31,-1-1 5 0,3-2-13 0,-2-2-9 0,2-1-11 0,1-1 4 0,0-2-8 0,-2-1 14 0,2-2-2 16,1 0 6-16,-1-2 7 0,1 1-8 15,-4-2 5-15,-4-3-8 0,1 1-2 0,-3 0 5 16,5 0-4-1,-3 1 5-15,0 1 3 0,-3 1-2 0,-6 0 8 0,2 6-6 16,0 2 16-16,1 2-19 0,-2 3 0 0,0 0-7 16,0 0 0-16,0 0 6 0,0 0 1 0,7 5 0 15,-7 1-6-15,2 2 15 0,1 2-12 0,-2 1 13 16,2 1-1-16,-3 0-6 0,1 0 15 0,-1 2-14 16,4 0 4-16,-1 1 1 0,-3 1-8 0,0-1 7 15,-1 2 2-15,1 1-7 0,0 1 7 0,5 0-8 16,-7 1 0-16,2 0 6 0,-3-1 0 0,-3 2 3 15,4 1-10-15,-4-2 0 0,1-1-1 0,0-3 3 0,1-2 10 16,-3-3-10-16,7 4 4 0,-1-3-6 0,-2-1 0 0,1-1 0 16,-1-7-7-16,1 1 4 0,2-2-23 0,3-2-36 15,-1 0-25-15,-1-2-4 0,0-1-64 0,2-2-119 16</inkml:trace>
  <inkml:trace contextRef="#ctx0" brushRef="#br0" timeOffset="5245.65">18383 16634 654 0,'4'-8'339'0,"-1"-3"-211"0,-5-1-51 0,1 4-12 0,1-3-5 0,0 1 3 0,2 2-9 0,3-1 8 16,0 1-17-16,1 4-7 0,0 0-2 0,-2 2-3 15,-1-2-24-15,2 4 1 0,0 0-18 0,-1 4 10 16,3 2-13-16,-2 0-10 0,-5 2 11 0,0 3-12 15,-5 0 18-15,-2 1-4 0,4 3-1 0,1-1 0 16,2-1 10-16,-6 1-10 0,-3-2 11 0,0-1-11 16,-4 2 10-16,4-2 1 0,-3-1-10 0,-3-2 7 0,6 1-3 0,-5-4-20 15,1 1-13-15,4-1-11 0,-2-2-92 0,0 1-79 16</inkml:trace>
  <inkml:trace contextRef="#ctx0" brushRef="#br0" timeOffset="109412.16">15456 5069 332 0,'-5'-16'192'15,"-2"-2"-74"-15,0 5-86 0,-1-5-9 0,2 4-11 0,4 2 8 16,-1 0-22-16,3 2 19 0,-3-1-8 0,1 4-12 16,-1-2 7-16,4 4-10 15,-2-1-8-15,0 0 18 0,1 2-16 0,-3-1 17 0,1 1 2 0,2 2-7 16,-1-1 9-16,1 3-10 0,0 0-4 0,0 0 12 16,4-5-7-16,-4 5 9 15,3 1 0-15,-4-1-11 0,1 0 11 0,0 0-13 0,0 0 3 0,0 0 20 0,1 12-5 16,-1-5 13-1,1 1-3-15,1 2-1 0,3 0-2 0,-3 4 0 0,1-1-16 0,1 2 22 16,3 0-13-16,-2 1 16 0,0 0-2 0,0 1-14 0,2 0 9 0,-1 1-13 16,1 1-4-16,1-2 4 0,-1 0-8 0,1-1 7 31,1-1-1-31,-1-2-5 0,1-2 7 0,1 1-8 0,3-2-3 0,-2-3 12 0,0 1-6 0,1-3 11 16,-1-3 12-16,1-2-13 0,-2-2 6 15,0 0-10-15,4-3-8 16,-4 0 17-16,5-1-6 0,-3-5 10 0,3-1-3 0,0-5 0 0,2 0 2 0,-1-4 1 0,0-1 5 31,4-4-7-31,-1-2 0 0,6 1-3 0,2-6 6 16,0 1-13-16,2 0 6 0,0-4-11 0,-3 2-7 0,1 2 2 15,-2 1-3-15,0 5 2 0,-5 3-9 0,-2 3-13 16,0 4 1-16,-5 5-4 0,0 0-4 0,-3 5-1 16,-1-1-11-16,0 1 6 0,5 3-13 0,-2 1-17 15,-1 0-10-15,1-1-5 0,-2-1-38 0,4 1-65 16,-3-1-41-16</inkml:trace>
  <inkml:trace contextRef="#ctx0" brushRef="#br0" timeOffset="110961.45">13419 5481 936 0</inkml:trace>
  <inkml:trace contextRef="#ctx0" brushRef="#br0" timeOffset="113520.58">4756 11574 277 0,'-7'-12'56'16,"0"0"-18"-16,-1 2-34 0,5 1 6 15,-4 3-7-15,7 1-1 0,-3 0 15 0,0 0-14 0,2 0-3 16,-1 0 0-16,2-1-9 0,-4 0 9 0,2-1 17 0,0 1-17 15,-6-1 29-15,6 1-25 0,-2 0 33 0,-2 0 8 16,3 1-21-16,1 1 20 0,-6-1 10 16,4 2-27-16,-1 0 18 0,-2-1-25 0,2 1-4 15,-1 0-2-15,0 0-9 0,0 0 4 0,1 1-8 0,1 2 4 16,-1-1 3-16,1 0-3 0,-4 1-10 0,2-1 8 16,0-1-3-16,0 2 7 0,-2 0-1 0,0-1-5 0,0 1 3 0,0-1-5 15,-1 1-5-15,1 0 16 0,-3 1-11 16,2-1 13-16,0 1-1 0,-1 0 34 0,1 1-43 0,0 1 27 15,-3 0-90-15,1 1 51 0,-2 0 2 16,1 0 11-16,0 0 5 0,-3 2-4 0,1 0 7 0,-2 0-11 16,5 0-15-16,-4 0 26 15,1 1-11-15,3 1 18 0,-6 1-6 0,2 0-12 0,1 1 7 0,1 1-9 0,-2 0-4 16,0-1 12-16,2 1-8 0,-4-1 10 0,1 0-6 16,2 3 1-16,-5-1 4 0,3 0-4 0,-2 2 3 0,0-4 3 31,-1 0-7-31,0 2 7 0,0-1 0 0,-1 5-1 0,-1-3 5 0,2 3-5 0,-4 0-11 0,-1-2 11 15,1 3-13-15,2-3 13 0,4 0 4 0,-3 1-4 16,5-1 7-16,-3 0-10 0,-1 1 0 0,4 0-1 16,-4 2 4-16,2 0-2 0,-3 1 11 0,0 1-8 15,-1 3 5-15,1 0-9 16,-3-1-5-16,3-1 13 0,-3-1-16 0,5 3 16 0,-5-3-6 0,3 1-5 0,3 0 14 16,0-1-16-1,-1 2-13-15,3-1 18 0,-3 0-15 0,7-1 20 0,5 2-4 16,-7-2-6-16,4-1 7 0,-2 1-9 15,-2-1-6-15,3 0 9 0,2 1-9 0,0 0 9 0,1 0 5 0,-3 1-6 0,3 1 11 0,2 1-12 16,-3-2-10-16,2 0 11 0,1 0-8 16,0-1 11-1,1 2 2-15,0-2-5 0,0 3 3 0,2 1-4 0,-1 3-3 0,3-1 4 0,-2-1-6 0,2 1 6 16,3-1-2-16,-2 0-2 0,5 0 5 0,-3-1-6 31,4 4-10-31,0-3 18 0,1-2-11 0,0 1 13 0,1 1-6 16,2 1 0-16,3 3 4 0,-2 2-3 0,1-1-8 15,0-1 8-15,-1-1-7 0,5 3 8 0,0 0 5 16,2 1-6-16,1 2 5 0,1-1-6 0,0 0-7 0,3-1 10 16,0-1-9-16,-3-3 11 0,3 1 0 0,0 1-11 15,2-1 9-15,-1 2-12 0,-1 1-5 0,2 0 13 16,-5-1-20-16,2-1 17 0,5-3-9 0,2-2-2 16,4 1 12-16,2-3-14 0,0 0-11 0,1-2 28 15,1 0-17-15,-4-2 19 0,1-1-9 0,-1 2 5 16,-1-2 3-16,-2 3-3 0,7 1-13 0,-5-3 15 15,-1-1-13-15,6-2 14 0,-3 0 1 0,5-2-1 0,0 1 6 16,-2-4-9-16,1-2-13 0,-5 0 24 0,0-2-9 16,1 0 13-16,1-3-12 0,-1-2 8 0,2-2 4 15,7-3-2-15,-2-4-6 0,4 1 19 0,1-2-13 16,-6-5 16-16,0 2-2 0,-3-2-13 0,-4 1 14 16,0 0-17-16,-1-5-3 0,4 2 5 0,5-3-10 0,-4 2 11 15,2-1 13-15,-5-3-20 0,-1 0 16 16,-2-4-20-16,0 2-3 0,-1-2 14 0,-4 0-9 0,1-2 13 15,2 1-6-15,0 0-4 0,-4-2 4 0,3-3-5 16,0-1-15-16,2 1 25 0,1-1-16 0,-3 3 22 16,-3 0-12-16,-6-3 8 0,2 0 1 0,-5 0 0 15,-1-3-16-15,-2-2 16 0,-2 0-11 0,-3-1 13 16,0-2 1-16,-3-4-4 0,-2 1 6 0,-1-1-6 16,-2 0-2-16,1-3 2 0,-2-1-1 0,-2-3 1 0,-2-1-2 15,-1 0 4-15,-3-1-3 0,2 3 2 0,-1 2-5 0,-1 2-8 16,-2 2 5-16,0 0-4 0,-1 0 5 15,-2 0 3-15,-4 1-2 0,-2-1 0 0,-1-1-23 0,-1 1 21 16,-1 3-15-16,-3 2 19 0,1 2-12 0,2-1-1 16,0 1 3-16,4 1-3 0,-1 1-7 0,1 1 6 15,-2 1-7-15,-1 2 8 0,4 1 0 0,-5 0-4 16,4 3 4-16,0 3-7 0,-3 2-3 0,3 2 9 16,0 4-8-16,2 1 8 0,0 0 2 0,0 0-6 15,-2 0 6-15,2 2-9 0,1 2 0 0,-2 1 2 0,2 2-6 16,4 3 5-16,-2 1-1 0,-2 1-2 0,6 1 3 15,-3 0-6-15,-1 1-5 0,5 1 2 0,-3 4 1 16,3 0 0-16,-2 1-2 0,3 0 7 0,-5 0-2 0,4 1 3 16,2 0-5-16,-1 1 10 0,4 0-5 0,-2-1 7 15,1 0 2-15,-1-1-4 0,-1 0 3 0,4 0-5 16,1-1-12-16,1 2 24 0,1 0-13 0,-1-3 17 16,2 2-4-16,0-2-11 0,-1-1 11 0,0 1-11 15,1-1 12-15,0 0-7 0,-2-2-8 0,0 0 3 0,0 0 8 16,0 0-3-16,0 0 14 0,0 0-14 15,0 0 2-15,0 0-2 0,0 1 2 0,0 0 0 0,0-1-1 0,0 0 5 16,0 0-6-16,0 0 7 0,0 0 0 16,0 0-8-16,0 0 9 0,0 0-8 0,0 0 7 15,-1 0 0-15,0 0-5 0,1 0 6 0,-2 0 4 0,1 0-3 16,0 0-1-16,0 0 0 0,-1 0 7 0,1-1-8 16,-2 0 8-16,1 0-8 0,0 0 2 0,1 0-3 15,-2 0-4-15,-30-27 2 0,33 28 0 16,-5-10-3-16,1 4 6 0,0 0-4 0,3 0 11 15,1 1-16-15,-4-1 4 0,2 0-8 0,2 1 2 0,-2 2 7 16,2-2-3-16,0 1 4 0,-3 0-9 0,2-1 8 0,1 0-10 16,0 0 9-16,0 0 0 0,0-1-2 0,-2 1 4 15,-1 0-7-15,0 0-18 0,1 0 7 16,0 0-13-16,-3 1 9 0,3 2-17 0,-2-1-45 0,1 2-16 0,1-1-15 16,-4 1-71-16,3 0-112 0</inkml:trace>
  <inkml:trace contextRef="#ctx0" brushRef="#br0" timeOffset="120305.12">3696 9074 104 0,'0'-7'21'16,"2"5"-69"-16,1-3-28 0,1 3 76 0,0-1 0 0,2 4 6 15,-1-1 3-15,1 0 0 0,-1-2 2 0,2 0 11 16,0 3-12-16,1-1 12 0,1 0-7 0,-1 1-4 0,3 2 5 16,0-1-8-16,2 0-12 0,-2-1 13 0,-4-1-6 15,2 2 12-15,2-1-3 0,6 1-3 0,1-2 1 16,0 2-3-16,0-2-3 0,3 0 14 16,3 1-9-16,1-1 10 0,4 1 2 0,0 2-7 0,2-3 7 0,-3-1-9 15,2 1-17-15,1 0 17 0,0 4-17 0,-2 1 18 16,4-4-6-16,4 1-5 0,5 2 13 15,5-1-15-15,1 1-20 0,-3 0 33 16,1-2-23-16,-3 0 27 0,2 1-10 0,1 2-14 16,-2-3 14-16,9 2-16 0,5-2-1 0,4-1 12 15,4-1-13-15,-5-1 15 0,2 1 1 0,1 2-4 0,0-2 13 0,4 0-14 0,0-1-9 16,0-3 10-16,1 1-12 0,-2 3 14 0,2-4 11 0,11 0-19 16,4 1 12-16,1-7-16 0,8 5-4 0,-9-2 33 15,6-1-40-15,3 1 33 16,-5-1-51-16,5 1 8 0,5 0 13 0,4-2-10 0,1-1-4 0,7-2 30 15,-7-1-17-15,3 3 21 0,0 0 8 0,-4-1-26 16,6 1 22 0,-1 0-27-16,2-1 11 0,4 2 12 0,-3-3-10 15,0 0 13-15,-1 0 1 0,0 0-9 0,2 0 7 0,1-1-7 0,0 2 1 0,3-1 3 0,-5 2-5 16,0-1 6-16,1-1 12 0,-3 3-12 16,0 0 13-16,-1 0-15 0,0-1 3 0,1 3 16 0,-3-1-13 15,-2 2 14-15,-1 0 1 0,-3-1-7 0,-2 1 11 16,-2-1-12-16,3-1-12 0,2 2 21 0,-6 0-14 0,5 3 18 31,0 0-5-31,-1-2-2 0,-3 1 2 0,-4 0-5 0,0 2-11 0,2-3 8 0,2-1-12 0,-1 4 12 16,-4-3-8-16,2 5-4 0,-1-1 3 0,-2-3-5 15,-5 5 4-15,0 0-1 16,3 2-2-16,-2-2-1 0,3-1 2 0,-4 2 0 16,-4 0 4-16,2 0-6 0,2 2-11 15,-3-2 14-15,0-2-5 0,-7 3 8 0,-2-2-2 16,7 3-4-16,3 0 5 0,-1-2-5 0,1 1-19 15,-5 0 25-15,1 0-13 0,1 0 18 0,0-2-11 16,2 1 3-16,-7 0 2 0,0 1-3 0,2 1-12 0,5-3 18 16,2-1-18-16,-3-1 18 0,-2 0-12 0,1 1 1 15,2 0 8-15,-1-4-9 0,0 1-22 0,-4-1 24 16,-4 2-22-16,1-2 24 0,2-1-8 0,4-2 6 16,-1-2 8-16,-6 4-6 0,-4-1-10 0,2-3 14 15,-3-1-8-15,3 2 11 0,-5-1 4 0,-3-1 0 16,-6 3 10-16,-2-2-8 0,3-1 0 0,5 2 23 15,0-3-12-15,0 2 14 0,-5 2-32 0,-6 0 48 16,-4 0-15-16,0 1 24 0,-4-2-52 0,0 3 6 16,0 2-13-16,-3-1 11 0,2 1-10 0,-4 0-4 15,0 0 7-15,-6 2-7 0,-3-2-3 0,-2 2-1 16,-3 1-8-16,-4 0 5 0,-1 0 6 0,-2 0-6 16,-6-3 6-16,6 3-9 0,-5-1-9 0,-2 0 9 15,0 0-13-15,-8 0 10 0,2-1-17 0,0 1-4 16,0 1-7-16,-4 0-2 0,-3-3-28 0,-2 2-53 15</inkml:trace>
  <inkml:trace contextRef="#ctx0" brushRef="#br0" timeOffset="121180.59">11450 6259 311 0,'4'-3'51'0,"-4"-4"3"0,0 1 37 0,0 0-64 15,0 6 4-15,0 0-20 0,0 0-24 0,0 0 10 16,0 0-11-16,0 0 1 0,0 14 10 0,-5-8-11 16,1 2-7-16,1 3 21 0,-3 1-11 0,0 3 16 15,-2 1-3-15,-2 3-9 0,0-1 9 0,-2 5-11 16,-4-1-7-16,-3 4 18 0,-1 1-14 0,2-2 15 16,-2 2 2-16,4-2-4 0,-2-2 15 15,2-2-15-15,4-2-16 0,-1-1 26 0,2 1-16 0,1-5 22 16,2-1 1-16,0-2-18 0,2-4-2 0,3-1-12 15,-1-3-46-15,2-4-80 0</inkml:trace>
  <inkml:trace contextRef="#ctx0" brushRef="#br0" timeOffset="121450">11506 6273 594 0,'10'-6'19'0,"1"1"29"0,0 0-22 16,0 4 23-16,-1 1-42 0,0 3-6 16,0 3-1-16,-1 2-2 0,1 0-12 0,1 3 14 0,0-1-6 15,0 5 8-15,3 0-4 0,-5 1 3 16,1 0 3-16,0-1-1 0,1 4-11 0,-2 1 12 0,1 4-7 16,-1-2 10-16,-2 0 0 0,0-1-4 0,2 1 9 15,-4-1-9-15,4-4-9 16,-2 2 12-16,-1-1-13 0,-1 1 14 0,-4-3-11 0,-1-2-14 15,0-1-11-15,3-1 0 0,-1-2-53 0,2-2-24 16,4 0-29-16</inkml:trace>
  <inkml:trace contextRef="#ctx0" brushRef="#br0" timeOffset="122082.33">11423 6325 593 0,'0'-16'23'16,"0"6"54"-16,1-1-17 0,2 7 29 16,-3 0-38-16,4 2-30 0,-1 1 2 15,2 1-14-15,5 1-29 0,-1 3 21 0,-1 1-17 16,0 4 21-16,0 0-10 0,0 2-7 0,3 1 6 15,-3 1-8-15,-1 1-4 0,-1 0 19 0,1 1-13 0,-1 6 15 16,3-1-3-16,-3 2 0 0,-1 1 11 0,0-3-11 16,-2 0-13-16,1 3 17 0,0-1-15 0,-3 1 17 0,1 2-11 0,0 2 6 15,-1 0 4-15,-1 1 0 0,2 1-8 16,-2 1 7-16,-2-2-6 0,0 4 8 0,1-1 3 0,-1 6-4 16,1 1 8-16,-3-1-9 0,1 1-19 0,-1 2 24 0,-1 2-19 15,1 2 20-15,0 0-10 0,-2 1 4 16,3-5 7-16,-1 2-5 0,0 3-8 0,1-3 10 0,1 3-14 15,1-3 14-15,0 2-3 0,1-1-4 0,-1 0 7 16,1-2-8-16,0-1 2 0,0 0 2 0,0 0-5 16,0 2 3-16,0-1 7 0,2 2-10 0,1-1 12 0,0 0-14 31,-3-2-2-31,2-1 7 0,-1-2-11 0,3-2 11 0,-3 2 6 0,0-3-8 0,3 1 11 0,-3 0-11 16,-1-3-4-16,2-1 5 0,-1 2-6 0,-1-2 6 15,1 0 0-15,1 2 5 16,-3-6 2-16,0-2-3 0,0 0-14 0,0-1 14 0,1-2-3 0,-2 1 8 15,-1-2-2-15,2-1-6 0,-1 1 5 0,2-2-5 16,-4-4-1-16,3 3 2 16,-1-4-7-16,1-2 7 0,0 0 13 0,-2-1-14 0,2-2 14 0,1 0-16 0,-2-2-5 15,1-2 8-15,0-2-6 0,1-3 8 0,0 0 3 0,0 0-8 32,0 0 2-32,0 1-5 0,0 0-3 0,0 0 6 0,0 0-8 0,-2 0 6 15,1-1-5-15,0 0 6 0,0 0 0 0,0 0-2 0,0 0-19 0,0 0-2 16,-1 0-7-16,-27 7 2 0,27-7-12 0,-3 1 3 15,0-1-1-15,4-1 0 0,-3 0-6 0,4 1 7 16,-8-1-28-16,1 1 14 0,0-1-62 0,0-2-32 16</inkml:trace>
  <inkml:trace contextRef="#ctx0" brushRef="#br0" timeOffset="122332.79">11341 8661 705 0,'-15'-13'115'0,"10"7"-25"0,5 1-16 0,3 5 13 0,-1-1-57 15,-2 1-19-15,0 0-3 0,15 6-6 0,-6 2-12 0,2 1 10 16,1 1-8-16,-3 0 9 0,0 1-1 0,0-1-17 15,6 2-1-15,-3-1-12 0,1-2-31 0,3-1-22 16,-7-1-24-16,2 0 4 0,2-1-32 0,0-1-64 16</inkml:trace>
  <inkml:trace contextRef="#ctx0" brushRef="#br0" timeOffset="122527.07">11702 8586 412 0,'4'1'66'0,"0"-3"22"0,-1 1 33 15,-1 1-33-15,-2 2-9 0,3 2-30 0,-5 4-28 16,2 0 16-16,0 4-9 0,-2 6-3 0,-1-2 4 0,-1 4-7 16,0-3-19-16,-3 0 14 0,3 2-14 0,-2-3 14 15,0 1-7-15,1-2-3 0,0-2-1 0,0-1-5 16,2-2-32-16,-2-1-11 0,2-2-18 0,-2-2 6 16,2-1-11-16,-2 0-12 0,-2-2-19 0,2-2-8 15,0 0-99-15</inkml:trace>
  <inkml:trace contextRef="#ctx0" brushRef="#br0" timeOffset="123254.42">11466 7917 594 0,'0'-8'18'0,"-1"-1"67"0,3 2-22 16,0 1 30-16,1 2-56 0,6 4-28 0,-4 0-4 15,2 1-9-15,2 3-15 0,-1 1 11 0,1 0-3 0,2 2 5 16,2 2-2-16,-1 0 6 0,2 0 4 0,1 0-2 16,0-1-8-16,1 2 11 0,1-1-11 0,2 1 12 15,1 0 4-15,3-2-5 0,-1-1 5 0,6-1-8 16,-2-1-15-16,6-1 24 0,5-1-13 0,1 0 15 15,3-1-7-15,0-1 2 0,-1-1 12 0,5 0-9 16,1 2-5-16,5-1 10 0,5 3-17 0,3 0 13 16,5 1-4-16,-4 3-6 0,0 0 14 0,1 0-14 15,-3 3 1-15,7 0-1 0,3 1-8 0,3 2 5 0,2 1 10 16,-3 3-11-16,1 0 9 0,2 2-12 0,3 1-6 16,2 1 18-16,1 0-12 15,-6 2 13-15,-3-1-3 0,1 3-3 0,2 3 6 0,3-2-8 16,-1 3-17-16,-3 1 23 0,-1 0-15 0,-2 0 17 15,-2 1-8-15,8 1 0 0,-4 0 6 0,-4 6-5 0,-4-1-5 16,-1 3 11-16,-1-2-10 0,-1-2 11 0,6 3 12 0,0-1-2 16,-4 2 9-16,-3-1-10 0,-2 2 2 0,0 1-2 15,-1 0 0-15,4 1-2 0,-3-5 5 0,-2 4-3 16,-2-1 3-16,-5 2-5 0,-4-1-9 0,3 0 9 0,-3 1-13 16,4-3 11-16,5 4 0 0,-1-2-4 15,-3-1 8-15,-3 2-10 0,-4-1-4 0,1 1 5 0,-4-1-5 16,5 0 5-16,-1-2 0 0,1-1-2 0,0 1 5 0,-2 0-6 15,-1-1-4-15,-5 0 6 0,2-2-11 0,-6 0 10 16,-3 2-1-16,1-3 0 0,-2-1 5 0,1-5-7 16,-3 0-1-16,5-1 3 0,-3-3-1 0,-2 0 2 15,2-2 7 1,-5 0-11-16,3-1 8 0,-4-3-10 0,-2-1-1 16,0 1 10-16,-4-4-9 0,-1-1 10 0,0 0 0 0,-4-1 2 0,1-1 3 0,8 13-5 15,-10-17 8 1,-3 0-12-16,-1-3 15 0,2 0-12 0,-3 0-1 15,2-2 7-15,-1 2-7 0,-3-4 0 0,0 0-2 0,-1 1-4 0,0-4 2 0,2 3 13 16,-1-1-5-16,0-1 6 0,-1-1-8 0,0 0-6 16,-2 0-24-1,0 0-6-15,0 0-9 0,0 0-37 0,0 0-57 0,0 0-65 0,7-12-3 0,-4 4-240 0</inkml:trace>
  <inkml:trace contextRef="#ctx0" brushRef="#br0" timeOffset="124043.4">16882 9876 130 0,'-1'2'6'0,"1"-2"-89"0,0-2 147 0,1-3-26 0,-1 5 4 0,0 0-12 15,0 0-7-15,0 0 31 0,1-1-7 0,0 0 18 0,0 0 0 16,0 0-17-16,2 0 6 0,-2 0-7 0,1 0 10 15,30-11-11-15,-28 12-8 0,2 4 0 0,0-2-11 16,1 3-18-16,-1 2 11 0,3 3-14 16,-2 2-8-16,2 1 13 0,-1 0-12 0,-1 2 14 15,0 2-4-15,-2 2-7 0,-2 3 13 0,2-1-13 16,-1 1-1-16,3 2 11 0,0-3-12 0,1 2 12 0,-4-2-10 0,0 2 5 16,3-2 4-16,-6-1-3 0,3-1-7 15,1-2 13-15,-3 0-16 0,5-1 14 0,-4-3-5 0,2-2 2 16,2 0 16-16,-2-4-13 0,3-2 6 0,-2-1 9 15,-1-3-2-15,0-1 6 0,2-1-4 0,5-2-3 16,-2 1-4-16,2-3 2 0,0 0-9 0,-3-2-7 16,1-3-3-16,-3-1 2 0,5 0 0 0,-1 0-6 15,0-3 0-15,3 0-3 0,-7-2-4 0,-3-1 8 0,1 1-4 16,-2 0 6-16,2 3 6 0,-3 2-10 0,0 3 12 16,0 3-11-16,-2 1 3 0,0 4 13 0,0 0-20 15,0 0 15-15,0 0-23 0,4 3 4 0,-2 4 7 16,2 2-5-16,-2 2-1 0,1 3 17 0,1 1-9 15,0 1 13-15,1 2-3 0,2-1-10 0,-2-2 7 0,2 1-8 16,0-3 1-16,1 2 6 0,0-1-7 0,-1-4 7 16,3 2 2-16,0-4-1 0,2 0 9 0,0 0-9 15,0-5 3-15,-1 0 2 0,4-3-8 16,-5 0 7-16,5 0-1 0,-2-2-6 0,0-1 7 0,2-5-9 16,-5-3-4-16,1-3 11 0,-3-2-12 0,-1-2 12 15,5 0 2-15,-6-3-11 0,1-1 9 0,-2-2-10 16,-4 0 6-16,0-2-5 0,1 3 6 0,-4 0-6 0,-1 0 11 15,-2 2-6-15,-2-1 5 0,3 3-4 0,-4 1 17 16,3 0-17-16,1-1 13 0,-2 3-13 16,3 2 7-16,-5 3-12 0,3 1-7 15,-2 3 2-15,0-2-8 0,-2 2 12 0,-3 0-4 0,0 2 7 0,-1-1 0 0,5 2-15 16,1 3-2-16,0 0-8 0,1 1-27 0,1 0-5 16,-1-1-22-16,4 3 9 15,2-2-36-15,0 0-56 0,0 1-16 0,-4 10-19 0,4-4-39 0</inkml:trace>
  <inkml:trace contextRef="#ctx0" brushRef="#br0" timeOffset="125025.84">17746 10224 738 0,'1'-15'119'0,"-1"3"-52"0,1-1 26 0,0 1-48 0,-1 1-7 0,2 3-21 0,0 0-12 0,3 1 3 16,0 0-5-16,2 1-15 0,0-1 3 0,-2 0-11 16,1 0-14-16,0-2 32 0,-2 1-12 0,1-2 18 15,-1 0 1-15,0 0 6 0,-1-2 7 0,-1 2-5 16,1-1-5-16,-1-1 16 0,-1-1-9 0,2 2 11 16,-1-1-6-16,-1 1-2 0,0 3 0 0,0 2-1 0,-1 0-1 15,2 4-18-15,-2 2-2 0,0 0-8 0,0 0-9 16,0 0-6-16,0 0 4 0,0 0-7 15,-2 1-3-15,1 3 24 0,0 3-13 0,-3 0 17 0,2 0 2 0,0 5 3 16,1-2 9-16,-1 1-8 0,0-2-11 16,0 1 17-16,0 1-9 0,-2 1 13 0,3 1-6 0,0 0 1 15,0 0 3-15,0 0-2 0,1 0-9 0,-1 0 11 16,1 0-9-16,1 1 13 0,1-2-3 0,0-1-5 16,1-1 4-16,-2-2 2 15,0 0 74-15,2-2-106 0,-1-1 45 0,0-1-66 0,2-1 65 0,1-2-2 16,-2-1 5-16,3 0-7 15,0-1-12-15,-1-1 8 0,1-1-8 0,0-1 9 0,-2-1-8 0,1-2-6 0,0 0 8 16,1-2-8-16,0 0 0 0,1 0 1 0,-2-1-3 16,2-1 3-16,-2 0-8 0,-3 0 8 0,4 1-5 15,-4-1 7-15,1 2-15 0,4 0 13 0,-3 0-7 0,-2 2 8 16,2 0-1-16,-4 1-3 0,-3-2 0 0,5 4-1 16,-1 0 1-16,2 1 1 0,5 2 4 0,-7 0-3 15,-1 1-3-15,0 0 2 0,0 0 0 0,0 0 2 16,0 0-6-16,1 0 6 0,0 0-2 0,0 0 6 15,0 0-5-15,1 0-2 0,7-3-2 0,-9 3 0 16,0 0-1-16,0 0 8 0,0 0-5 0,0 0 5 0,1 0-1 16,10-4 0-16,-7 4 7 0,-4 0-6 0,0 0-4 15,0 0 7-15,8-12-6 0,-6 8 7 0,5 0 2 16,-3 0-8-16,-2-1 5 0,1-3-5 0,-1 1 1 31,3 2-2-31,-1-4 3 0,1 4-3 0,-3-4-4 0,3 2 4 16,-4 2-6-16,3-1 7 0,0 2-10 0,-4-2 10 15,0 0-5-15,0 3 6 0,0 3-5 0,0 0 0 16,0 0 1-16,0-1 0 0,0 0-4 0,0 0 1 16,0 0-5-16,0 0 4 0,0 0 12 0,0 0-12 15,0 0 10-15,0 0-11 0,0 0 13 0,0 0-12 16,0 0 2-16,0 0-5 0,0 0 10 0,0 0-3 0,0 0 6 16,0 0-7-16,0 0-19 0,0 0 26 0,0 0-13 15,0 0 18-15,0 0-12 0,0 0 1 0,0 0 5 16,0 0-1-16,0 0 0 0,0 0-4 0,3-14 3 15,-2 11-3-15,-1 4 3 0,0 0-4 0,0 0-1 0,0 0-1 16,0-1 13-16,0 1-15 0,0-1 2 0,0 0-8 16,0 0 14-16,0 0-13 0,0 1 5 0,0 0-9 15,0 0 4-15,0 0 2 0,0 0-6 0,0 0 6 16,0 0 9-16,0 0 0 0,0 0 6 0,-8 9-7 16,6-2-10-16,1-1 10 0,1 0-4 0,0 1 6 0,2-2 2 15,-2-1-3-15,0 2 6 0,5-1-7 0,-1 2-6 16,0 2 12-16,4-2-12 0,-5-1 13 0,2-1-4 0,-2 0-1 15,2 1 5-15,-3-2-6 0,0-1-5 16,2 2 5-16,-3-4 4 0,-1 2 1 0,0-3-2 0,0 0 1 16,0 0-1-16,0 0 3 0,0 0-4 0,0 0 10 15,0-1-10-15,0 0 9 0,0 0-14 0,8-17-15 16,-6 13-7-16,-1 0-5 0,2-1-42 0,1 2-8 16,-2-6-35-16,0 3 13 0,2 1-71 0,-2-1-145 15</inkml:trace>
  <inkml:trace contextRef="#ctx0" brushRef="#br0" timeOffset="126339.06">17853 10120 482 0,'-1'-6'26'0,"0"-2"-6"0,-1 4 6 0,1-1-4 0,-1 1-13 0,1 0 9 0,1 2-9 16,0-2-9-16,1 0 9 0,1 0-9 0,1-3-10 0,-2 2 21 16,1 0-13-16,0-2 17 0,1-1 4 0,-2-1 21 15,-1 1 11-15,0 1-3 0,0-1-18 0,0 0 17 16,0-1-18-16,0-2 19 0,0 2-13 0,0 1-21 16,-1-2 5-16,1 3-11 0,-2 3-9 0,2 4 1 15,-3-8-6-15,0 4 6 0,0-1-6 0,3 5-9 16,0 0 1-16,-1 0-4 0,0 0-2 0,-16 2 7 15,11-2-3-15,2 7 4 0,-3-2 7 0,-1 1 5 0,1 3 11 16,-2 0-7-16,2 2-5 0,-2 0 16 0,0 4-12 16,0 0 16-16,0 1-3 0,2 1-7 0,0 0 14 15,1-3-14 1,2 0-9-16,-1 0 16 0,1-1-16 0,1-1 20 0,1 1 5 0,2-5-13 16,0 2 12-16,0-4-13 0,4 0-2 0,-3-2 14 0,2-2-2 0,2-1 7 15,-2 1-2-15,3-2-11 0,1-1-3 0,-1-1-3 16,2 0-22-16,1-2 21 0,1-1-19 0,-1 0 20 15,-1-1-9-15,0-1-12 0,2-1 12 0,1-1-12 16,-1 0 1-16,1 0 10 0,-1 1-5 0,-2 1 6 16,1-1 0-16,1 3-2 0,-3 0-1 0,1 1-2 0,0 4-7 15,-2-3 19-15,2 1-7 0,-1 2 11 0,-2 0 5 16,1 0-17-16,0 3 13 0,2-2-16 0,-3 0 4 0,2 1 8 16,1 0-12-16,0 0 10 15,1 1 3-15,2-2-2 0,-1-1 13 0,-1 0-12 0,3-2-2 0,-1-2 10 16,-2 0-4-16,2-2 6 0,0-2-1 0,1 0-9 15,3-2 2-15,-3-2-4 0,0-1-8 0,-3-2 9 16,0-3-14-16,-1 1 12 0,-3-1-1 0,1 0-10 16,-1 2 9-16,-4-3-12 0,2 3-3 0,-2-1 1 15,-2 0-8-15,1 4 6 0,-1-1 5 0,-1 1 7 16,2 3 5-16,-1 3-3 0,1 1-3 0,-1 2 2 0,1 4-7 16,0 0 6-1,0 0-12-15,0 0-8 0,-8 7 7 0,6 0-8 0,-1 2 5 0,2 2 14 0,0 3-8 16,1 3 11-16,0 1 2 0,0 0-1 0,0 2 7 15,1 0-6-15,1 2-4 16,2 1 4-16,-4-3-2 0,2 0 4 0,2 0 3 0,-1 1-7 0,1-1 0 0,-1-1-1 16,-2-1 7-16,0 1-5 0,0-1-2 0,-1 0-1 15,-1-1 7-15,0-1-6 0,0-1 6 0,-3-2-8 16,2 2-1-16,-3-4 4 0,1 1 0 0,1-2 1 16,-2-1 3-16,1 0 0 0,0-2 0 0,-2 0-2 15,0-1-5-15,2-2 8 0,-1-1-4 0,1-1 8 16,-1 0-3-1,2 0-11-15,3-2 5 0,0 0-6 0,0 0 8 16,0 0-2-16,-1-8-4 0,2 1 1 0,2-1 1 0,2-3 2 16,0-2 4-16,1-2-4 0,-1-2-7 0,0-5 15 15,1-1-11-15,1-4 13 0,0-3-11 0,1-1 4 16,0 1 8-16,0 0-4 0,1-3-4 0,2 1 11 16,-3 0-14-16,1-1 15 0,-2 2-5 0,0 0-4 15,0 0 4-15,-3 1-6 0,2-1-4 0,-2 1 11 16,2-1 1-16,-2 2 1 0,-2 0-14 0,2 0 6 15,-1-2-5-15,-1-1 7 0,3 1-2 0,-4 4-7 16,0 1-2-16,0 3-2 0,0 3 12 0,-1 3-2 16,1 4 8-16,-1 3-8 0,0 4-4 0,0 2 0 15,0 4-9-15,0 0 4 0,0 0-8 0,0 0-7 0,0 0 3 16,0 0-5-16,-2 8 6 0,1-1 11 0,0 2-4 16,1 2 5-16,0 2 4 0,0 2-3 0,1 4 5 15,1 3-5-15,2 0-8 0,-2 5 14 0,2-1-6 16,0 3 8-16,-2 1-1 0,0 1-6 0,1 4 4 0,0-2-5 15,0 1-8-15,2 0 17 0,1-1-6 0,-4-3 10 16,4 0-8-16,-4-1-2 0,2 0 4 0,-1-1-4 16,-1-2 1-16,3 0 2 0,-1-6-8 0,6 3 7 15,-5-4 1-15,4-2 5 0,-7-1 3 0,1-4-2 16,1-1-9-16,1-2 16 0,4-2-10 0,-2-2 13 0,2-1 0 16,-6-4-2-16,3 0 7 0,1-3-8 0,1 0-13 15,0-2 14-15,1-1-12 0,-1-2 15 0,2-2-5 0,-4-1-6 16,2-1 4-16,-3-2-7 0,-1-2-3 0,-1 1-2 15,0-3 2-15,-1 0-2 0,-2-1-1 0,0 0-2 16,0 0-5-16,2 3 2 0,-2 2-9 0,-2 6 13 16,2-1-8-16,-4 3 9 0,2 1-5 0,2 2 2 15,0 3 3-15,0 0-1 0,0 0 1 0,-5 5-8 16,3-1-6-16,3 4 2 0,-1 2 10 0,1 5 0 16,2 3 12-16,-3 0-10 0,2-2 3 0,0-1-3 15,2 1-1-15,0-1 1 0,1 0 3 0,0-3-3 0,2 0 3 16,1 0-3-16,-2-3 1 0,2 0 9 0,-1-1-12 15,2-3 11-15,1 1-5 0,0-3-16 0,2 0 1 16,-3-1-15-16,3-2-53 0,0 0-41 0,1-1-61 16,1-4 13-16,0 0-127 0</inkml:trace>
  <inkml:trace contextRef="#ctx0" brushRef="#br0" timeOffset="126749.43">18774 9791 387 0,'0'-6'380'0,"-1"-1"-217"0,-4 1-70 0,1 1 2 16,-1 2-39-16,5 3-19 0,0 0-22 0,0 0 10 0,0 0-22 16,-8 10-4-16,5-4 10 0,2 1-11 0,-4 1 1 15,4 1 11-15,0 1-11 0,0 0 12 0,-1 1-2 16,1 0-2-16,-1 0 10 0,2 1-9 0,-1 0-2 16,3 4 5-16,-1-2-11 0,0 0 10 0,1 4 3 0,-1-1-12 15,-1 0 10-15,2 1-12 0,-2-4-1 0,0 0 8 16,1 0-11-16,-1 0 10 0,1 0-3 0,2-3 4 15,-5 0 10-15,1-2-10 0,0-1-16 0,-2-2 23 16,3 0-16-16,0-1 20 0,0-1-10 0,-1-1-7 16,-1 0 7-16,0-1-8 0,1 1-2 0,0-1 11 15,0-1-11-15,1-1 11 0,0 0-6 0,0 0 0 16,0 1 4-16,0 0-3 0,0 0-2 0,0 0 6 0,0 1-6 16,0-1 7-16,0 0 3 0,0 0-3 0,0 0 6 15,10 12-8-15,-4-13 1 0,2 0 1 0,-2-1-3 16,0-1 2-16,3-2 1 0,-5-1-6 0,4 0 8 0,0-2-7 15,0-1 3-15,1-1-3 0,-2 0-7 0,-1-1 4 16,0-1-2-16,0 0-3 0,0-2-1 0,-4-1-5 16,6 0-21-16,0-1-14 0,1-1-19 0,-1 0 4 15,-5 0-28-15,-1-1-58 0,0-1-28 0,-2 2-16 16,-3-3-93-16</inkml:trace>
  <inkml:trace contextRef="#ctx0" brushRef="#br0" timeOffset="127034.71">18090 9703 639 0,'-16'-15'336'0,"0"1"-210"0,-1 1-83 0,4 5 19 0,2 2-17 0,3 2-28 0,1 1 5 16,7 3-11-16,0 0-5 0,0 0 3 0,0 0-15 15,0-1 11-15,7-12-13 0,4 9 4 0,4 0 4 16,8 0-3-16,1-2-7 0,1-3 14 0,1 0-9 0,5 0 10 16,3-2 2-16,2 4-1 0,3-1 7 0,5 0-8 15,2 0-7-15,60-8 9 0,-107 17 40 16,114-18-64-16,-60 10 17 16,-1 4 7-16,-2 2-14 0,-2 1-7 0,-2 1-21 0,0 2-37 0,-5 1 10 0,0-1-89 15,-4 3-86-15</inkml:trace>
  <inkml:trace contextRef="#ctx0" brushRef="#br0" timeOffset="129292.68">19728 9952 374 0,'-1'-10'30'0,"1"-1"74"0,3 0-80 0,2 3 12 16,-3-3-12-16,0 4 10 0,-4-2-13 0,2-1-12 15,5 2 13-15,-4 1-16 0,7-1-7 0,-5 3 4 16,-2-1-5-16,0 1 7 0,-3-2 2 0,2 1-5 16,2 0 9-16,0 0-7 0,-1 0-2 0,-1-1 13 15,-4 2-11-15,-4-1 14 0,11 2 8 0,-5-2-13 16,5 1 12-16,-1 1-15 0,-7 0-7 0,3 4 10 0,-5-3-17 16,3 3 14-16,-3 0-7 0,-3 4-3 0,2 1 13 15,-4 0-13-15,4 2-9 0,-3 2 10 0,-2 1-9 16,2 4 11-16,-7-2-2 0,4 5 0 0,-1-1 3 15,2-2-3-15,4 4-7 0,1-1 11 0,0 3-7 0,0 0 10 16,0-1-2-16,1-2 2 0,2-3 4 0,0 0-4 16,1-2-17-16,0-3 24 0,1-2-15 15,2-1 21-15,0-1-5 0,1-2-4 0,1 0 16 0,1-3-14 16,1 1 5-16,0-4 6 0,3 0-10 0,1-3 11 16,1-1-11-16,1 1-8 0,2-4 5 0,3 0-5 15,0 0-5-15,0-1 1 0,-2-4-7 0,4 0 4 0,-4 3-4 16,3-1 3-16,-2 7 0 0,-1 3 0 0,1-2-15 15,-7 2 15-15,7 1-14 0,-1 3 15 16,3 0 3-16,0 3-1 0,-2-4 9 0,-4 1-9 0,3 0-8 0,1 1 11 16,1 1-8-16,1-3 10 0,2 0 3 0,-1 0-7 15,-2-4 13-15,1 3-12 0,-2-4-1 0,0 1 12 16,0 1-11-16,-3-4 12 0,1 1-4 0,-1-4-11 16,0 0 9-16,-1 0-10 0,-1 0 4 0,-3-3-2 15,2 0-2-15,-2-1 0 0,-1-1-4 16,1 0 4-16,-3-1 0 0,1-2 3 0,0 0 1 0,-2 0-5 0,-1-1-2 15,2 1 0-15,-1 0 3 0,-1 3-4 0,1 1 3 16,-3 4-6-16,1 1-6 0,-1 3 13 16,2 3-3-16,0 3 6 0,0 0-17 0,0 0 2 0,0 0-4 15,0 1 2-15,-5 14-12 0,5-7 19 0,0 2-13 0,1 2 17 16,3 2 1-16,-3 1 2 0,6 3 12 0,-5-2-9 16,4 1-4-16,2-1 5 0,0 0-8 15,2 0 9-15,-1-1-5 0,0-2 6 0,1 0-1 16,2 2 3-16,-2 1-13 0,-1-1 7 0,2 1-2 0,-8-2 5 15,5 2-3-15,-4 1 0 0,-4-2 4 0,3 2-3 16,-1-4 3-16,-2-1-4 0,0 0-2 0,0-1 3 0,-4-2 12 16,1 0-10-16,3-1 8 0,-2-3-10 0,-4 1 1 15,3-2 14-15,-11-4-8 0,6 2 11 0,5-3-3 16,-4 0-7-16,0 0 5 0,-2-2-9 16,3 3-16-16,-1-7-7 0,4 2-24 0,-3-2 10 15,2 1-48-15,1-1-71 0,-1-1-48 0</inkml:trace>
  <inkml:trace contextRef="#ctx0" brushRef="#br0" timeOffset="129743.01">20789 9653 330 0,'0'-5'50'15,"-1"3"37"-15,0-3 20 0,-3 3-49 0,4 2 38 0,0 0-37 0,0 0 13 0,0 0-30 0,0 0-54 0,0 0 0 0,0 0-22 0,1 9 20 16,3-4 8-16,0 3 3 0,2 3 10 0,1 0-8 31,-1 1-7-31,0 1 9 0,-1 1-3 0,1 1 6 0,-2 0 3 0,1 2-4 0,-1-2 13 0,0-2-11 16,1 1-1-16,-1-2 11 0,-1-1-16 0,1 1 16 15,-1-5 8-15,1 1-13 16,0 0 17-16,1-4-16 0,-2 0 7 0,2-2 1 0,-2-1-13 0,3-2 7 0,-1 1-31 16,1-3-45-16,1 0-19 0,0 0-12 0,-4-5-81 0</inkml:trace>
  <inkml:trace contextRef="#ctx0" brushRef="#br0" timeOffset="129896.75">20814 9416 785 0,'-9'-10'46'0,"0"0"33"0,2 1-1 15,1 1 1-15,2 5-62 0,0 1 0 0,1 1-18 16,3 1 12-16,0 0-11 0,0 0-9 0,0 0 6 0,0 1-11 16,6 15-19-16,-2-11-16 0,3 1-35 0,1 1 12 15,0 0-62-15,2 1-53 0</inkml:trace>
  <inkml:trace contextRef="#ctx0" brushRef="#br0" timeOffset="131419.75">21001 9921 445 0,'0'0'71'0,"0"0"-30"0,0 0 8 0,0 0-9 0,0 0 48 0,0 0-52 15,0 1 20-15,0 0-34 0,0 0-6 0,0 0 10 16,0 0-7-16,1 0 9 0,0 0-10 0,0 0-25 16,16 7-2-16,-9-12-9 0,1 0-14 0,0-5 29 15,-3 0-10-15,-1-1 17 0,-2-2 8 0,-3-3-12 16,5 2 10-16,-2-2-13 0,-1 2-5 0,-1-3 15 16,-1 0-12-16,-2-1 14 0,6-1 0 0,0 1-3 15,0-1 12-15,-2 1-12 0,-3 0-2 0,1 1-2 16,4 1-9-16,2 4 5 0,0 1 5 0,1 3-2 0,-5 2 8 0,4 0-9 15,1 4-9-15,1 1 9 0,1-1-15 0,2 3 15 16,-3 0 0-16,2 3-6 0,2 0 18 16,-2 0-16-16,1 2 1 0,-5 0-1 0,1 0-8 0,-1 2 7 15,1 1 2-15,2 1 3 0,-2 1 3 16,-1-1-2-16,1 1-9 0,-4 0 15 0,3 1-8 0,-4 1 11 16,1 0-2-16,0-2-3 0,0-1 3 0,-1-1-6 0,1-2-11 15,0-1 22-15,-1 0-13 0,1-1 16 16,-1-2-15-16,0-1 13 0,-2-3 4 0,0 0 1 0,0 0 1 15,1 0-5-15,1 0-9 0,9-5 5 0,-7 0 5 0,0-1-10 16,2 0 9-16,-2-2-11 0,2-1-4 0,-1-1 9 16,0-3-9-16,1 0 8 0,-4-3-2 15,3 1-6-15,-3-1 8 0,1-2-8 16,1 1-6-16,-3 1 10 0,1-2-4 0,0 1 8 16,-2 2-3-16,0-1-5 0,-1 0 5 0,-1 2-5 0,2-2-9 0,0 5 13 15,-2-2-15-15,2 6 16 0,-4-3-9 0,3 3 11 16,0 5 3-16,1 2 1 0,0 0-13 0,0-1 9 0,0 0-14 15,0 1 12-15,0 0-6 0,0 0-4 16,1 0 10-16,10-3-8 0,-4 6-8 0,0-3 12 0,0 0-9 16,3 3 12-16,2 1 4 0,2 3-15 0,2 2 10 15,0-3-13-15,-1 2-5 0,0 1 17 0,0-1-7 0,-2 1 10 16,1-1-5-16,-3-1-4 0,1 1 5 0,4 2-2 16,-6-1 1-16,4 3 0 0,-2-1-9 0,-1 0 6 15,1 0 8-15,-5 1-4 0,-2 0 9 0,-2-1-10 16,0 2-9-16,2 0 17 0,-4-2-15 0,2 0 15 15,-3 0-7-15,0 0 2 0,0-1 4 0,0-2-7 0,0 0-15 16,-1-2 23-16,0 1-11 0,0-2 14 16,0 1-11-16,0-1 2 0,-3-1 8 0,1 1-6 0,3-1-5 15,0-1 7-15,0 1-7 0,0-1 9 0,0-1-3 16,0 1 1-16,0-3 6 0,0 0-4 0,0 0-1 0,0 0 8 16,1 0-3-16,0 0 4 0,18 0-9 0,-13-1 0 15,1-3 0 1,1 0 1-16,0 0-7 0,0 0 7 0,1 1-5 0,-1-2 6 15,-1 0 0-15,1-1-3 0,0-2-1 0,-2 0-1 0,2-1-1 0,0-1 3 16,0 0 4-16,-1-3-1 16,0 1-1-16,1-1-7 0,0 1 2 0,-1 0-3 15,0-1-8-15,1 2 15 0,-5-2-15 0,2 0 17 0,-4 1-3 0,-1 0-7 16,0 3 6-16,0 1-8 0,0 0 3 0,0 2-2 16,0-2-2-16,-1 2-2 0,-1 2 0 0,-3 1 6 0,1 1-1 15,0 0 0 1,1-1-14-16,0 1 13 0,0 2 0 0,-2-1 3 0,-1 2-3 0,2 1 3 0,2 0-1 0,-2 1 1 15,1 2-9-15,1-1 14 0,-2 2-12 0,2 2 13 16,2-1-2-16,0 2-11 0,0 0 56 0,4 2-45 16,-2 0-20-16,0 0 16 0,2 2-53 0,-1-1 56 15,2 0-3 1,1 0-1-16,1-1 5 0,0 0-4 0,1-1-5 0,1 0 7 0,-1-2-8 0,-1-1 9 0,-3-1 3 31,1-3 1-31,0 0 5 0,1-1-5 0,4 0-8 16,2 0 10-16,-3-2-10 0,0 0 12 0,-2-1 0 0,2-2-6 15,-2-1 7-15,2-1-10 0,-1-1-10 0,0-3 18 16,2 0-14-16,1-1 16 0,2-1-5 0,-1-1-7 16,-5-1 8-16,0 0-9 0,-1-1 9 0,-1 0-10 15,2 1 1-15,-3-1-6 0,-1 0 10 0,-2 1-4 16,1-1 4-16,-2 2-5 0,0-2 0 0,0 2 0 16,0 1-4-16,2 0 4 0,-2 3 10 0,-2 0-14 15,1 1 8-15,2 4-10 0,-1 3 11 0,0 0 72 16,0 0-89-16,0 0 65 0,0 0-156 0,0 0 72 0,0 0 22 15,0 0 1-15,0 0 12 0,0 0-12 0,10 11 5 16,-7-3-8-16,2 0 16 0,0 1-9 0,0-2 9 16,2 1-10-16,-3-2 7 0,3 6-1 0,-1-3-6 15,0 2 3-15,0 2 3 0,1-2 1 0,-1 0 6 0,2 1-5 16,-1-2-8-16,-2 2 6 0,2 0-5 0,-1 2 5 16,0-2 1-16,0 1 1 0,0 0-1 0,0-1-1 15,3 1-9-15,-4-1 12 0,0-1-6 0,1 0 9 16,-1 0-6-16,0-3 1 0,1 2 1 0,0-3-2 15,-2-3-11-15,2 2 20 0,-2-2-8 0,1 1 12 0,-1-1-9 16,2-3 0-16,0 1 4 0,-1-2-2 0,1 0-6 16,0 0 10-16,-2 0-6 0,2-2 8 0,0-2-2 15,0 0-4-15,1 0 4 0,-1-1-5 0,0-1-7 0,-3-3 10 16,4 1-8-16,-4-3 12 0,1-1-3 0,-1 0-3 16,-3-4 4-16,4 1-5 0,-4-2-7 0,1 1 10 15,-2-2-6-15,0 0 8 0,-1-1-10 0,4 1-1 16,-2-1 5-16,-4 2-4 0,4 0-3 0,-3-3 7 15,3 3-7-15,-1-5 9 0,-3 5-6 0,4 3 4 16,0-2 1-16,-2 3 0 0,0-1-10 0,-2 1 8 16,3 2-13-16,0 3 12 0,0 1 0 0,1 4-3 0,0 0 8 15,1 2-10-15,-1 1-11 0,0 0 10 16,0 0-12-16,0 0 12 0,0 0-9 0,0 0-10 16,2 9 6-16,-1-2-10 0,5-1-13 0,-3 0-6 0,4 0-27 0,-1 0 11 15,-2 4-29-15,4 0-55 0,-5-1-20 16,2 3-20-16,3-3-76 0</inkml:trace>
  <inkml:trace contextRef="#ctx0" brushRef="#br0" timeOffset="132244.13">22361 9759 942 0,'4'-6'81'0,"-1"-2"-20"0,-3 0-12 0,0 0-1 0,2 2-36 0,2 0-1 15,7 1-6-15,-1 0 1 0,1-1-21 0,0 0-10 0,-5-1-12 16,5-1 4-16,-7-2-2 0,5-1-4 16,-2 1 13-16,-6-3-11 0,9 1 18 0,-8-1 15 15,3 0-1-15,-3-2 5 0,-1 0 8 0,0 0-2 0,-1-2 9 16,2 5-9 0,-2-2 0-16,2 3 12 0,-2 2-9 0,-2-1 10 0,1 2-3 0,1 4-8 0,0 4 4 15,0 0-7-15,0 0-12 0,-4-7 0 0,4 7-11 0,-3 2 8 16,3 5 1-16,0 1 3 0,-6-3 8 0,1 1-5 15,1-1-2-15,3 4 4 0,1 1-11 0,0 1 10 16,0 1 0-16,3-1 0 0,5 2 17 0,1 3-12 16,0-2 9-16,1 0 3 0,1 1-13 0,-1-1 11 15,1 0-3-15,1-1 2 0,-1 0 7 0,3-2-6 16,-5 1-13 0,0-2 14-16,1 0-7 0,1-1 10 0,0-2-1 0,0-1-2 0,-1-2 2 0,0-3-1 0,0-1-1 15,-2-1 4-15,1-1-5 0,-1-2 4 0,0 0-3 0,0-2 2 16,-3-2 3-16,5 0-4 0,-3-2-11 0,-1 1 6 15,0-2-3-15,-4-2 6 0,0 2 0 0,-2-2-9 16,2 0 2-16,-1-2-4 0,0-2 3 0,2 0-1 16,2 0-9-16,0 3 5 0,-2-2 2 0,0 2-2 15,-3-1 7-15,6 3-9 0,0 4-10 0,3-2 10 32,-3 5-7-32,-2-1 8 0,3 3-1 0,-5 1-10 0,7 4 5 15,-4 0-7-15,2 3 4 0,2 3 4 16,-7 0-9-16,5 2 7 0,-4 0-2 0,3-1 4 0,-1 2 6 15,0 1-5-15,1 1-8 0,-2 0 16 0,0 0-9 16,-2-1 12-16,3 1-6 0,-3-1 0 0,2 0 1 16,6 1-1-16,-9-3 4 0,4 0-6 0,0 0 2 0,-2 0-3 15,1-2 13-15,-1 0-9 0,3-2 10 0,-5-1-11 16,6-1 4-16,-4-1 5 0,1-1-8 0,2-1 10 16,-3 0 8-16,1-1-5 0,1-1 5 0,0-1-7 15,2-1-10-15,0-2 15 0,-1 0-11 0,2-2 13 16,1 1-6-16,-2 0-11 0,1-2 9 0,-1-2-11 15,1 1-6-15,-3-1 10 0,1-1-4 0,0 1 6 0,-3-3-6 16,2 3-1-16,-3 1 1 0,1 0-2 0,0 2-2 16,-2 1 0-16,0 0 4 0,1 1-2 0,-1 2 3 0,-1 3-2 15,0 0-5-15,0 0 2 0,0 1-19 16,0-1-17-16,4 15 53 0,-4-9-15 0,0-1 0 16,1 2 9-16,0-1-8 0,1 2-8 0,1 0 12 15,-2 0-8-15,2-1 11 0,-1-1-4 0,1 0 1 16,-1-2 1-16,1 0-1 0,0-1-5 0,1 1 10 15,1-2-7-15,-1-1 10 0,1 0 0 0,1-2-5 0,0 1 2 16,0-2-5-16,2 1-13 0,0-3-12 0,-2-1-27 16,-1 1 9-16,4-1-42 0,-2-1-90 0,0 0-27 15,-2-2-30-15,-2 0-102 0</inkml:trace>
  <inkml:trace contextRef="#ctx0" brushRef="#br0" timeOffset="132371.04">23101 9422 424 0,'-8'-10'69'0,"3"3"-16"0,0 1 39 0,2 1-4 0,-1 0 56 16,2 1-87-16,0-2-15 0,1 3-14 0,-1 0-17 15,2 3-14-15,0 0-35 0,0 0 7 0,0 0-107 16,0 0-119-16</inkml:trace>
  <inkml:trace contextRef="#ctx0" brushRef="#br0" timeOffset="133243.66">23168 9830 523 0,'-1'-9'83'0,"1"3"-23"15,1 0-1-15,2 0 8 0,1 3-28 0,3-2-30 0,2 1-8 0,-1-1-1 16,2 1 9-16,1-2-19 0,1 0 3 0,1-2-13 16,2 0-15-16,-6-3 30 0,0-1-13 0,2-2 19 15,-2-2 5-15,5 0 2 0,1-3 12 0,-5-1-10 16,4-1 0-16,-3-2 21 0,2-2-10 0,-3 0 14 15,-1-2-10-15,1 2-14 16,-1-1 4-16,-1-1-8 0,0 5-13 0,-3 0 14 0,2 3-15 0,-4 2 15 0,0 2-4 16,0 2-5-16,0 2 12 0,-1 2-14 0,1 3-13 15,-2 2 19 1,-1 4-21-16,0 0 21 0,0 0-15 0,0 0-14 0,0 0 13 0,2 9-14 0,-2-2 11 0,0 2 15 16,0 1-6-16,0 2 8 0,-1-1 2 0,1 2-3 15,2 2 0-15,0 0-2 0,1 2-14 0,0 0 24 16,2 2-11-16,-1 1 16 0,1-1 1 0,1-1-14 15,-2 3 9-15,1-3-14 0,-1 3-1 0,1-4 10 32,-1-1-7-32,0-1 9 0,-2 0 0 0,1 0-2 15,0 0 7-15,-2-2-9 0,-1 1-12 0,0-3 19 16,-1-1-14-16,-1 0 19 0,0-3 6 0,1-1-18 0,-1-1 16 16,1-1-18-16,-2-1 2 0,3-3 17 0,0 0-8 15,0 0 12-15,0 0-1 0,0 0 0 0,0 0 1 0,0 0-2 16,-5-10-23-16,5 2 16 0,0 0-16 0,1-2 18 15,3 0-6-15,1-2-17 0,1-2 10 0,0 0-14 16,1-2-3-16,-1 0 14 0,5 0-8 0,-1 1 9 16,0 1-1-16,3 1-3 0,-2 1-4 0,1 1 0 0,1 4-15 15,-5 0 22-15,0 2-3 0,1 2 9 0,-4 0 8 16,1 4-20-16,2 0 6 0,-3 2-11 0,-2 2-3 16,5 0 12-16,-6 0-14 0,-2-2 14 0,2 7 3 0,-5-3-1 15,1 5 10-15,1-1-10 0,0-4-9 0,1 3 22 16,0-1-11-16,2 0 17 0,-4-1-1 0,-2-2-8 15,0-1 9-15,5 0-11 0,1 0-2 16,2-1 10-16,-3-2-3 0,-1-2 8 0,0 0 2 0,0 0-2 16,0 0-11-16,0 0 2 0,0 0-40 0,0 0-24 15,7 5-41-15,-1-6 8 0,-2-1-111 0</inkml:trace>
  <inkml:trace contextRef="#ctx0" brushRef="#br0" timeOffset="133973.54">22864 9679 784 0,'5'-10'33'0,"3"-2"17"0,-3 1-17 0,9 4 14 0,-3-5-30 0,-1 3-16 0,4-2 11 16,-4 1-13-16,-1-2 1 0,2-1-4 0,1 1-8 15,-4 0 1-15,1-2-6 0,-5-2 9 0,2-1-1 0,-1-1 3 16,-2 1-10-16,0 3 22 0,0 0-10 0,-3 0 14 16,0 1 3-16,0 1 1 0,-1 1 14 0,-1 1-12 15,1 2-1-15,-1 3 5 0,1 1-10 0,0 0 10 16,1 4-12-16,0 0-20 16,0 0 6-16,0 0-13 0,-8 9-2 0,7-4 11 0,-2 3-10 0,3 2 12 15,0-1 1-15,1 5 0 0,2-1 7 0,1 2-7 0,2 2-4 16,2-4 15-16,1 3-13 0,2 0 15 15,1-1-4-15,-2 0-2 0,4 2 7 0,-4-2-8 0,2 0-10 0,-1 1 15 16,-1-1-6-16,0 0 9 0,4 1 1 0,-4-2-11 16,0 1 7-16,-1-1-9 0,-2 0 4 15,4 1 1-15,-6-2-3 0,-2-1 3 0,-5 1 4 0,-2-3-1 16,3 3 7-16,1-4-7 0,2 0-9 0,-2-1 18 16,-7-4-12-16,1 0 17 0,-2-4-4 0,3 2-1 15,4 0 6-15,1-2-6 0,0 0-9 0,0 0 16 16,-2 0-15-16,-9-10 16 0,8 3 2 0,1 0-8 0,-1-3 7 15,2-1-13-15,-1-3-19 0,2 0 27 16,1 0-16-16,1-1 21 0,4-1-17 0,1 1-3 0,-4-1 4 0,3 1-6 31,-1 3-9-31,1 0 9 0,4 2-8 0,0 3 8 0,-3-1 1 0,4 3-2 0,-10 1 5 16,1 0-4-16,-2 4 2 16,7-2-3-16,-4 2-8 0,-2 2 2 0,1 2-7 0,-2 1 6 0,0 0 6 0,-2 4-4 15,2-1-7-15,3 1 19 16,-2 0-10-16,1-1 14 0,-2 0 0 0,1-1-4 15,0-1 6-15,1 1-6 0,-2-2 1 0,-2 0 2 16,0-3 1-16,2-2 1 0,0 0 17 0,0 0-23 16,0 1 1-16,1 0-11 0,0-1-33 15,14 7-90-15,-7-7-67 0</inkml:trace>
  <inkml:trace contextRef="#ctx0" brushRef="#br0" timeOffset="134148.25">23224 9334 1114 0,'-5'-11'40'0,"0"1"18"0,-1 2-2 0,1 0-2 0,5 6-51 0,0 2 1 0,0 0-9 0,0 0 4 16,0 0-33-16,1 1-51 0,2 3-32 0,1 0-6 15,1 1-101-15</inkml:trace>
  <inkml:trace contextRef="#ctx0" brushRef="#br0" timeOffset="135130.5">23448 9220 695 0,'3'-4'99'0,"0"-1"-4"16,-2 1-33-16,-1 4 23 0,0 0-52 0,0 0-34 15,0 0-7-15,11 4-5 0,-9 3 12 0,1 2-14 16,1 2 13-16,0 2-16 0,0 2 10 0,-1 1 11 0,2 2-8 16,-4 0 10-16,2 0-5 0,1 1-5 0,-4-3 4 15,2 0-7-15,0 2-6 0,0-4 14 16,1 5-5-16,-1-2 9 0,-1 0 14 0,1 3-17 0,-1-3 12 16,-1 2-14-16,2-1 1 0,-2 0 6 0,-2 2-6 0,2-4 5 15,-2-1 4-15,2-2-8 0,-1 0 11 0,-1-3-11 16,1 1-5-16,-2-1 16 0,2-2-13 0,0 0 15 15,0-2-5-15,-1-1-1 0,1-1 7 0,1-1-6 16,0-3-9-16,0 0 19 0,0 0-4 0,0 0 11 16,0 0 6-16,0 0-11 0,0 0 6 0,0-1-9 0,4-15-13 15,1 8 7-15,-2 0-13 0,2-1 13 0,-1 1 5 16,1-3-13-16,2-2 10 0,-1-1-13 0,0-2 2 16,4 2 4-16,1 0-7 0,0 0 6 0,3 1-4 15,-5-2 0-15,4 1 2 0,-1 0-3 0,4 3-3 0,0 1-14 16,-3 2-2-16,-1 4-1 0,-1 2 19 0,2 5-15 15,-3-1 10-15,-1 5-17 0,-4-1-3 0,-4 1 17 16,3 2-9-16,2 3 12 0,0 2-6 0,-2 2 2 16,-2 2 5-16,-5-3-4 0,3 2 7 0,-7-2 0 15,2-1-1-15,-3 1 1 0,-6-4 2 0,5 0 2 16,-3 1 5-16,3-3-5 16,1-2-1-16,0-1 13 0,2-2-11 0,-5-1 13 0,-2-2 5 0,7-1-2 15,-4-1 12-15,4-2-12 0,6 0-18 0,-2-1 26 16,-1-1-16-16,1-1 21 0,0-2-14 0,1-2-2 0,1 1 0 15,4 0-2-15,-1-3-16 0,2 0 2 16,9-4-15-16,-5-2 13 0,5-2-5 0,-5-1-4 0,-2-1 10 16,1-2-10-16,-3-3-8 0,8 2 9 0,-1-1-10 0,-1 0 10 15,6 0 7-15,-4-1-3 0,-1 2 8 0,4 0-8 16,-6 0-3-16,4 3 11 0,-3 0-7 0,-1 2 8 16,-2-2 3-16,2 2-7 0,-2 0 4 0,0 0-5 15,0-2 4-15,-2 0-6 0,1 3 1 0,-1 3-2 0,-1 3 10 16,-1 2-6-16,-2-1 2 0,-1 3-5 0,-1 0-8 15,0 9 18-15,0 0-17 0,0-1 16 0,0 1-9 16,0 0-21-16,0 0 16 0,0 0-20 0,-1 5 5 16,0 6 23-1,0-1-8-15,-1 4 13 0,0 3 1 0,1 0-10 0,0 5 4 0,1 3-7 0,1 1-4 0,1 3 13 16,1 2-10-16,0 2 12 0,-1 0-3 0,3 3-2 16,-2-3 3-16,2 0-3 0,1-1 9 0,-2-4-12 15,3 0 10-15,-1-3-10 16,0-1 14-16,2-3-8 0,-3-3 2 0,3-1-3 15,0-2 1-15,-1-2 11 0,2-4-4 0,-2-4 7 0,-1-1 6 0,1-1-8 16,4-2 7-16,-2-1-10 16,1-3-14-16,0-1 6 0,1-1-11 0,-2-3 12 15,4-3 0-15,-1 1-9 0,-3-4 7 0,0 0-10 0,0 1-5 0,-3-5 15 16,3 4-11-16,-1 2 11 0,-5 1-8 0,2 3 1 16,-2 3 4-16,-3 2-3 0,2 1-2 0,-2 2 6 0,0 0-9 0,0 0 7 15,2 7-6-15,-4 0 0 16,1 2 8-16,1 4-7 15,-2-4 3-15,3 4 6 0,0-1-4 0,-1-1 4 16,8 2 1-16,-5-3 1 0,6 0 1 0,-2-1-1 16,-2-1 4-16,4-5 6 0,0-2 4 0,-1-1-2 0,4-1-12 15,-3-2 2-15,2-2-7 0,2-1 1 0,0 1-25 16,1-1-5-16,0 2-21 0,0-2 9 0,-2 1-37 16,-2-1-65-16,0 1-26 0,0 1-12 0,-1-2-51 15</inkml:trace>
  <inkml:trace contextRef="#ctx0" brushRef="#br0" timeOffset="137223.21">21546 10292 480 0,'8'2'18'0,"-3"-4"39"0,1 0-23 0,-3 0 27 0,-3-1-45 0,0 3-15 15,1 3-1-15,5 2-7 0,-3 1-18 0,3 2 29 16,-3 1-13-16,-6-2 18 0,0 3-5 0,3 1 3 0,-2-1 13 15,1 3-10-15,-1-2 2 0,-1 1 19 0,0 3-6 16,0-1 12-16,-3 2 7 0,1-1 0 0,-2-1 3 16,1 2-5-16,2 0-27 0,-1-1 14 0,-2 2-21 0,4-3 20 15,-3 0-14-15,2 0 0 0,3 0 5 0,-5-2-7 16,5 1-12-16,0 1 10 16,1-3-7-16,4 0 9 0,-3 0 1 0,2-4-3 15,2 0 7-15,-4-2-6 0,6-1-2 0,-5-1 1 0,5 0-6 0,0-1 5 16,2-2 8-16,2 0-17 0,0-3 7 0,2 1-12 15,-2-3-1-15,3 0 5 0,1-1-5 0,-4-1 6 0,2-1-4 16,-1-1-1-16,0-1-2 0,-2 1 1 16,2 0-2-16,0 3 1 0,-4 2-5 0,0 2 5 15,-2 0 10-15,-1 2-12 0,1 1 9 0,-1 3-13 0,1 2 0 0,0 1 10 16,-2 1-10-16,-1 2 10 0,-1-2 0 0,1 0 2 16,0 0 13-16,1-1-12 0,0 1-11 0,-4-2 19 15,4 1-12-15,-3-1 18 0,1 0 0 0,-1-1-11 16,0-1 7-16,-1-1-10 0,0-3 0 0,0 0 29 15,0 0-9-15,0 0 17 0,1 0-14 0,0 0-7 0,17-3 0 16,-13-1-3-16,0-1-18 0,0 0 20 0,1-3-15 16,-1 1 19-16,2-1-14 0,-3-2-3 15,0-1 1-15,-4-2-3 0,2 0-6 0,3-2 59 0,-2 1-81 16,-1 2 59-16,0-1-128 0,-6-1 70 0,1 3 24 16,0-3-4-16,-5 0-4 0,3 3 6 0,1-2-1 15,-3 4 2-15,0 1 3 0,1 2-15 0,-2 2 8 0,2 2-13 16,0-1-3-16,-4 2 16 0,3 2-11 0,-1 2 13 15,2 2 4-15,-1-2-2 0,0 2 1 0,3 0-3 16,-3-1 6-16,3 4-6 0,1-3 6 0,0 1-5 16,1-1 12-16,1-2-4 0,0 0 5 0,1-1-6 15,0 1 0-15,2-1 16 0,1 0-2 0,1-1 7 16,1-1-8-16,3-3-3 0,0 0 0 0,2 1-1 0,2-2-14 16,-1 0 6-16,4 0-15 0,-5-2 12 15,4 1-16-15,-3-1 7 0,5-1 2 0,-1-1-1 0,-5-3-6 0,1 0 1 16,1-3 0-16,-4-2 1 15,2 2 6-15,-1 1-4 0,-3-1 2 0,2 2-3 0,2 1-6 0,-5-1 20 16,-3 1-12-16,-2 2 15 0,0 2 0 0,3 5-6 16,1 2 9-16,-4 0-13 0,0 0-12 0,8 5 11 15,-8 1-12-15,6 3 13 0,-4-3-5 0,4 4-1 32,3 2 10-32,-2 2-8 0,2 5-12 0,-2-3 22 15,-1 2-13-15,0-2 17 0,0 1-6 0,-1 1 4 16,1-2 2-16,-5 1-1 0,0-1-6 0,-1-2 5 0,0 0-7 15,0-1 7-15,-1-1-2 0,-1 0-2 0,-6 0 11 16,1-3-9-16,-1-1 1 0,1-1 20 0,2-3-6 16,0-2 12-16,1-1-5 0,-1-1 5 0,2 0-2 0,2-3 4 15,-1 0-7-15,4-2 2 0,3-1-11 0,-5-2 8 16,5-1-11-16,-1-1-9 0,2-2 4 0,0-1-7 16,4-1-8-16,-3-2 4 0,1 0-8 0,3-3 7 15,-3 1 2-15,2-2-1 0,2-1 5 0,-1-1-4 16,-1 1-10-16,2 1 15 0,-1 0-11 0,1 2 11 15,-1 1-5-15,-2 1-4 0,2 6 5 0,-3-1-7 0,1 2-4 16,-2 2 11-16,0-1-12 0,1 4 12 0,-2 0 1 0,0 2-9 16,0 1 10-16,-2-1-11 0,0 1-8 0,-1 1 17 15,1 0-14-15,-1 0 15 0,2 1-14 0,0 2-1 16,0 1 3-16,2 2-5 0,-3 0-16 0,-2 1 26 16,5 5-11-16,-1 0 17 0,1 4-2 0,0 0 3 15,-5-2 1-15,-1 4 0 16,0-2-10-16,2 4 16 0,-5-1-3 0,-1-1 8 0,1 1-5 0,-4-1-2 15,1-1 2-15,1-1-2 0,-1-2-16 0,0-2 23 16,2 0-14-16,-2-2 19 0,-4-2-2 0,3 0-14 0,-3-3 17 16,4-2-17-16,1 1 5 0,1-3 17 0,3-1-13 15,0 0 17-15,0 0 2 0,0 0-5 0,0 0 11 16,0-1-11-16,-3-16-10 0,8 8-9 0,-3-1-8 16,4-1 4-16,-4-3 10 0,5-1-16 0,1-1 6 0,-2-2-11 15,5 2-5-15,-1-2 14 0,-1-3-12 0,4 3 13 16,-1-1-1-16,-2 1 0 0,3 2 2 0,2 1-5 15,-5 2-9-15,4 2 14 0,-3 2-6 0,-2 0 6 16,4 2-5-16,-4-1 4 0,1 0 4 0,1 1-3 16,0 0-8-16,-2 2 9 0,-4 1-7 0,0 0 8 15,1 1 1-15,-2-2-2 0,-3 1 2 0,3 1-3 0,-2 0-11 16,-2 1 13-16,3-1-3 16,-4 1 5-16,-2-1-4 0,2 1 2 0,-3 1 4 0,0 0-2 0,1 0-12 0,-1 0 13 15,4 1-15-15,0 0 16 16,-14-3 1-16,6 3-7 0,0 1 7 0,3 0-9 0,2 1 1 0,-2 0 1 15,-1 1-5-15,4 0 3 0,-4 1 4 0,4 1 1 16,-2 2 8-16,1 1-7 0,4 0-1 0,-3 1-3 16,4 1 0-16,-4 3 0 0,2 1 4 0,0 0-4 15,0 3 7-15,4 2-7 0,-1-1 1 0,1 0 1 16,1-2-9-16,-5-1 7 0,3-3 0 0,1 1 7 0,-1-2 4 16,4 0-3-16,0-1-9 0,1-1 13 0,-4-3-5 15,3-3 10-15,0 0-2 0,-2-1-5 0,6 0 11 16,-3-2-9-16,1 0 7 0,-1-3-7 0,-1-3-7 0,2 1 4 15,-1-1-2-15,1 0 4 0,1 0 2 0,-4-4-1 16,2-1-11-16,-1-1 8 0,-2-1-6 0,2 2 8 16,0-4-4-16,0 1-4 0,0-2 3 0,-2 1-3 15,0-1-7-15,2 2 2 16,-4 0-7-16,2-3 7 0,0 4 0 0,-1-2 1 0,1 0 3 0,-1 2-2 16,1 3-8-16,-1 1 5 0,-1 0-11 0,1 2 10 15,-1-1 3-15,2 1-3 0,-3 1 11 0,1 1-11 0,0 0-13 16,-3 2 23-1,1-1-14-15,2 1 17 0,-3-1-13 0,1 0 7 0,1-2 1 0,-4 1 0 0,5 2-17 0,-3-2 16 16,0 2-4-16,0-1 9 0,-4-1-5 0,4 1-4 16,-2-2-1-1,0 1-1-15,-1 0-1 0,1 1 5 0,1 0-1 0,1 4 1 0,0 0-2 0,0 0 7 16,0 0 0-16,0 0 1 0,0 0-19 0,0 0 13 16,0 0-3-16,0 0 7 0,0 0-10 0,0 0-1 15,-2 5-2-15,5 1 1 0,2 1-5 0,-2 1 12 16,2 1-2-16,2-1 5 0,-2 1 1 0,2 1-5 15,0 0-3-15,1 1-1 0,-1 0-9 0,1 0 18 0,-2 1-9 16,0-1 12-16,3 1-6 0,-4 0-1 0,0-1 2 16,-1 0-3-1,-1 0-13-15,4 3 23 0,-3 0-12 0,-3 0 15 16,-1 0-13-16,0 0 2 0,-3-1 8 0,2 3-5 16,1 0-10-16,-1-5 16 0,-2 1-9 0,2-2 13 15,-6-1-9-15,1 0-1 0,0-1 3 0,-5-5-2 0,3 2 3 0,-4-3 8 0,2 1-6 0,0-1 6 16,1-1-10-16,3-1 2 15,0 0 4-15,1-1-3 0,2-1-9 0,-2 1 0 16,2-2-12-16,0 0 6 0,1-1-29 0,1-2-45 0,1 2-22 0,0-3-10 31,1-4-88-31,0 3-108 0</inkml:trace>
  <inkml:trace contextRef="#ctx0" brushRef="#br0" timeOffset="137381.63">22907 10375 855 0,'1'-5'146'0,"3"0"3"0,-1 1-34 0,1 3 22 0,-2-2-66 0,1 4-42 16,-3 0-5-16,0 2-11 0,1 2-16 0,1-2 4 15,2 2-7-15,-4-2 4 0,0 1-22 0,2 5-63 16,-1-2-35-16,3 4-17 0,-2-1-156 0</inkml:trace>
  <inkml:trace contextRef="#ctx0" brushRef="#br0" timeOffset="137812.69">21283 11207 604 0,'7'-14'80'0,"1"2"215"0,3 2-253 0,1 0-27 0,5 3 0 0,0-1-9 16,7 0-14-16,2 0 14 16,7-2-10-16,6-1 11 0,4 1-3 0,9-3 7 0,2 0 3 0,2 1-2 15,-1-2-4-15,-2 1 32 0,4 0-1 0,2 0 13 16,2-1 5-16,3 2-10 0,-1 0 5 0,-3 2-8 0,-1 1-8 15,0 1 1-15,2 0-11 0,8 0 8 16,4-1-13-16,-2 2-4 0,-1-1 0 0,-6 4-1 16,-1 0 3-16,-2 2-12 0,-2 0 8 0,-5 1-11 15,-5-1-4-15,-9-2 4 0,-5 3-4 0,-7 0 5 16,-4 1 1-16,-2 1-6 0,-2 0-3 0,-3 1 0 0,1 1 8 16,-7-3-5-16,0 3 0 0,-2-2-4 0,-3 0-3 0,-6-1-31 15,1 0-1-15,0 0-13 0,1 0-21 0,-2 0-14 16,0 0-9-16,0 0-3 0,-5 7-30 0,-4-7-117 15</inkml:trace>
  <inkml:trace contextRef="#ctx0" brushRef="#br0" timeOffset="139106.44">23941 9342 709 0,'-2'-27'98'0,"-1"5"132"0,-1 1 102 0,0 7-305 16,-1 3-19-16,1 2-13 0,-1 3 2 0,2 2-7 0,-3 1 5 0,1 1-3 15,0 0 5-15,-3 2-6 0,0-2-2 0,-1 2 4 16,-3 0-7-16,0 0 7 0,-3 0 7 0,1-3-4 0,1 1 7 16,-2 0-7-16,1-1-4 0,1-1 13 15,-3-2-9-15,-1-4 10 0,-2 3 5 0,3-2-2 0,-2 0 5 0,2 1-7 16,-1-3-7-16,-1 0 16 0,7 1-5 0,-5-4 9 16,-1 2-19-16,0-3 2 0,-5 1 1 0,2 1 0 15,-1 2-8 1,-1-1 12-16,-4-2-15 0,-5 0 14 0,-4-2-7 0,0-1 3 15,-7 3 6-15,5-1-7 0,0 0-18 16,-5-1 14-16,3-1-5 0,-4-1 8 0,-1 1-4 0,-2-1 3 16,-2 1-5-16,-6 1 5 0,1 2 1 0,-2-2-5 15,-2-1 3-15,4-2-3 0,-3 0 10 0,0 2 1 16,-5 1 1-16,0 3-2 0,1-1-7 0,0-1 3 16,4-2-6-16,0 0 6 0,-1 1 2 0,-3 1-4 0,-5 2 5 0,0 0-7 0,-2-1-7 0,0 2 10 15,-4-1 0-15,-3 3 5 16,-7 0-4-16,0 1-3 15,-1 0-5-15,3 1 2 0,2 1-12 0,-5 2 22 0,3 1-7 16,-7 1 11-16,2 1-16 0,-1 0 5 0,-2 1-1 0,2 1 3 16,-1 0 3-16,2 0-7 0,7 1 3 0,-3 2-4 0,0 1 3 0,0 2-5 15,-6-1 3-15,4 2-4 0,0 1-8 0,-4 2 19 16,1 1-12 0,-2 2 15-16,1 1-9 0,3 1 1 0,-1 1 3 15,-1 0-2-15,-4 2-5 0,0 3 7 0,1 3-7 16,0 2 9-16,0-2-1 0,1-1-3 0,4-1 1 15,7 0-1-15,1 3 4 0,1 2-4 0,1 2 8 16,0 1-8-16,4-1 11 0,-1 1-14 0,1-1 3 0,-3 2-7 16,0 2-4-16,2 0 15 0,8 1-11 0,0-1 14 15,3-1-1-15,-2 3-6 0,-4 1 6 0,2 0-8 16,1 2-12-16,1 0 23 0,5-4-9 0,-1 2 15 16,2-3-9-16,-3-2-6 0,3 6 1 0,5-3-2 15,-1 2-5-15,8-3 10 0,1-2 3 0,6 1 3 16,2-1-8-16,4 1-2 0,0 2 0 0,3-3 1 15,-2 4-6-15,3-2 10 0,-1-1-9 0,2 4 10 0,1-4-2 16,-1 1-7-16,5 1 7 0,4-3-8 0,-1 2-1 16,8-1 9-16,1 3-8 0,-2-1 9 0,4-1-4 0,-3-1-3 15,7 0 8-15,2 0-8 0,0 2-7 0,6 3 9 16,0 0-14-16,0-1 13 0,4 1 4 0,-2-2-8 16,0 1 8-16,10 1-11 0,0 0-6 0,2-4 12 15,3 1-11-15,0-2 13 0,3 0 0 0,1 2-3 16,2-2 8-16,4 1-8 0,0-1-9 0,2-1 11 15,1 1-8-15,2 0 10 0,3 1 9 0,12-3-14 16,8 0 9-16,4-2-12 0,4-2-4 0,-4 2 14 16,1-2-8-16,8-1 10 0,6-2-2 0,2 1-4 15,1 1 2-15,1 0-2 0,9-1-4 0,10-4 10 0,5 0-10 16,9-4 9-16,2-1-6 0,1-2 6 0,6 0 5 16,6-1-3-16,1-1-16 0,5 0 12 0,4-1-10 0,-1-1 12 15,-7 0-5-15,8-1-2 0,1-1 8 0,-5-2-7 16,5 0-12-16,-5-5 22 0,0 0-15 15,-6 0 18-15,5-4-6 0,-4 0 6 0,-2-2 8 0,5-1-5 16,-5-1-2-16,-4-1 4 0,1 0-7 16,0-2 8-16,-1-1-5 0,4 0-5 0,-3-2 2 0,-8 0-4 0,-2-2 4 15,-5-1-4-15,0-4 5 0,-2 0-4 0,-2-1 8 16,-4-2-11-16,-4 0 5 0,-4-5-6 0,-7-1 4 16,-8-1 5-16,-5-3-1 0,-3 3 2 0,1-5 1 15,4-3-5-15,-3 0 4 0,-8-4-4 0,-5 1-8 0,0-6 15 16,-4 1-10-16,0-5 14 15,-1 2-8-15,-3 0-9 0,-6-2 4 0,-2 2-2 0,-4-2 16 0,-7 2-10 16,-1 0 0-16,-2-2-3 16,-2 1 10-16,1 0-4 0,-2-1 1 0,-6 2-5 0,4-2-2 15,0 2-4-15,-1-1 0 0,-4 1-2 0,-6-1 7 0,-3 1-12 16,-2 0 4-16,-3 0-7 0,-1-1 8 0,-3 0-15 16,-2 0 3-16,-2 1-8 0,-1 0 1 0,-1 0-3 0,-5 2 0 15,-1-2-1-15,-2 2 3 0,-2-1-4 0,-4 0-2 16,-2 3 0-16,-3 2 7 0,-6 0 5 0,-2 4 0 15,-9 1-2-15,3 0-24 0,-6 3-5 0,-3-1-18 16,-3 3 10-16,-14 0 0 0,-7 6-5 0,-9 3 7 16,-11 2-14-16,-7 2-25 0,-11 3-39 0,-11 2-30 15,-9 5 1-15,-8 6-36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1-05T06:01:49.1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6:14:06.73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3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127.15232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1" timeString="2025-09-18T06:19:59.974"/>
    </inkml:context>
  </inkml:definitions>
  <inkml:trace contextRef="#ctx0" brushRef="#br0">12576 16712 543 0,'-1'-17'56'0,"2"2"194"16,-2 1-157-16,5 1-38 0,-1-1 22 0,0 0-33 15,3-1-7-15,-5 0-3 0,1 0 1 0,2-1-2 16,-3 0-4-16,-1 4 8 0,1 3-8 0,-2-2 8 16,0 1-8-16,-3 1-11 0,1 1 8 0,2 2-9 15,-2 1 0-15,-1 3-9 0,3-4-7 0,-5 4 2 16,1-1 3-16,0 1-5 0,-3 2 7 0,-1 1-8 15,1 2-10-15,-4 3 10 0,-1 0-11 16,-3 3 11-16,-3 0-1 0,0 2-4 0,0 1 6 16,0 2-4-16,-1 2 10 0,-2 2-7 0,1 1 7 15,-1 2-7-15,3 0 3 0,-1 0 0 0,2 0-2 16,1-1 2-16,-1 1-2 0,0 1 2 0,6 1-3 16,-4 1 4-16,4-1 1 0,-2 3-3 0,-3-2 3 15,7 0-2-15,2 2 2 0,1 1-4 0,1 0-1 16,1 2 1-16,-3 4 7 0,4 0-5 15,2 0 3-15,1 2-4 0,0-1 13 0,2 1-15 16,2 1 0-16,2 0-4 0,2 1 11 0,-3 0-4 16,4 2 6-16,-2 2-8 0,1-2 6 0,1 3-8 15,-1-2 4-15,2 1-4 0,4 0 2 0,-2 0 0 16,-1 0-2-16,2-1-1 0,-4-3-9 0,5-2 17 16,-1-1-9-16,3-1 10 0,0 2-8 0,25 28 5 15,-22-36-3-15,5-4-18 0,-3 1 13 16,2-5-4-16,-3-2 8 0,1-2-5 0,-2-4-5 15,2-2 0-15,1-4-1 0,-2-3 3 16,1-2 11-16,-2-4-1 0,-1-4 5 0,1-1 5 0,2-4-12 16,-2-3 10-16,-1 0-10 0,0-5 4 0,-2-1 10 15,2-1-9-15,-1-7 10 16,-2-1 2-16,-3-6-3 0,5 1 8 0,-8-1-6 0,0 1 2 0,-3-2-5 16,-3-4-1-16,-2-3 0 0,2 1 1 0,-6 0 5 15,1-2-3-15,2 2 5 16,-3-2 0-16,1 7-13 0,1 3 13 0,-1 5-11 15,-1 2 9-15,0 2-5 0,0-1-7 0,0 4 6 0,-1 3 7 0,1 3-9 16,0 5-3-16,-3 2-3 0,2 2-4 0,1 2 0 16,-2 1 7-16,4 2-5 0,-2 2 9 15,-1 1-16-15,0 1 2 0,-3 2-7 0,-1 1 9 16,1 4-5-16,-1 1 1 0,-2 4-2 16,-4 1 7-16,0 4-5 0,1 2 0 0,2 2-3 0,-1 2 11 15,-2 1-7-15,1 1 7 0,-2-2-7 16,-1-2 10-16,-1 1-10 0,1-4 6 0,3-1-7 15,1-2 7-15,3-2 0 0,0 2-3 16,3-6 1-16,0 1-3 0,4-5 4 16,-2-1-2-16,5-4 2 0,0 0-3 0,0 0 6 0,0 0 3 15,2-14 0-15,2 0-6 0,1-2-5 0,1-4-2 0,2-2-2 16,0 0-5-16,3-7 2 16,0 0-1-16,0-4 2 0,3 1 5 0,-2 2-1 15,1 3 4-15,-1 3-3 0,0 5-5 0,-1 4 6 0,-1 5 0 0,-1 3 4 16,1 4 8-16,-3 1-9 15,0 2 2-15,0 2-5 0,0 2 6 0,2 4-1 16,1 1 4-16,-1 2-2 0,-1 1 5 0,3 2-7 16,-3 1 1-16,3 3-1 0,4-1 6 0,0 0 3 0,-3 1-1 0,5-1 2 15,-1 0-6-15,2-1 2 16,3 0-2-16,-3 0 2 0,-1 1-4 0,-1 0-2 16,1-2 4-16,-2 0-2 0,-1-2 12 0,-2-2-18 15,1 3-1-15,-2 0-5 0,-1-1 15 0,-1 1-6 16,-2-2 5-16,1-3-6 0,-2-2 0 0,1 1-2 0,-1-1-8 15,-1 1 5-15,0 0-6 16,-2 0-33-16,2-1-9 0,-2-1-13 0,2 0-45 0,-1 1-90 0,-2-2-129 16</inkml:trace>
  <inkml:trace contextRef="#ctx0" brushRef="#br0" timeOffset="4133.92">11678 12412 226 0,'1'-2'-79'0,"-2"0"45"0,1-1 61 0,-1 0 6 0,-2 0-8 16,4 1-12-16,-1-1 10 0,3 0-12 0,-2-1 3 15,1 2 25-15,2 0-9 16,-3-1 16-16,2 0-8 0,-2 0 3 0,1 1 6 0,0-1-6 0,-1 2-15 15,2-2 7-15,-3 0-8 16,4 2 10-16,-3-2-12 0,1 3 0 0,-2 0-4 0,0 0 1 16,1 0-19-16,0 0 13 0,0 0-12 0,1 0 13 15,-1 0 0-15,-1 0-8 16,1 0 12-16,0 0-13 0,0 0-6 0,0 0 19 0,0 0-15 16,1 0 17-16,-1 0 0 0,-1 0-3 0,1 0 8 0,0 0-9 15,0 0-4-15,0 0 7 0,0 0-8 16,1 0 8-16,-1 0-5 0,-1 0-10 0,1 0 8 15,-1-1-11-15,0 1-5 0,1 0 6 0,0 0-9 0,0 0 9 16,1 0 2-16,0 0-7 0,-1 0 12 0,-1 0-12 16,1 0-2-16,-1 0-38 15,0 0-50-15,0 0 6 0,0 0-115 0</inkml:trace>
  <inkml:trace contextRef="#ctx0" brushRef="#br0" timeOffset="4673.51">12150 13261 178 0,'-4'-4'33'0,"-1"2"-52"0,2 0-39 0,-1 1 37 0,4 1-56 15</inkml:trace>
  <inkml:trace contextRef="#ctx0" brushRef="#br0" timeOffset="5145.85">12792 12994 163 0,'-1'-5'190'0,"1"5"-137"0,0 0-45 15,0 0-7-15,0 0-25 0,0 0-6 0,0 0-17 16,3-2 9-16,2 1-4 0,-2 0 30 0,-1-3 6 16,-1 0 5-16,0-1-5 0,0 1 17 0,-1 4-6 15,0 0 10-15,0 0-9 0,0 0-6 0,0 0 6 16,0 0-6-16,1-1-16 0,0 0 19 15,0 0-19-15,1 0 21 0,-1 0-1 0,-1 0-8 16,1 0 8-16,1 0-11 0,-1 0-13 0,2 1 27 16,-2-1-20-16,-1 1 22 0,1-1-6 0,0 0-6 15,0 1 17-15,0 0-15 0,2-1-6 16,-2 0 6-16,1 0-31 0,0 0 17 0,1 0-53 0</inkml:trace>
  <inkml:trace contextRef="#ctx0" brushRef="#br0" timeOffset="5573.96">13964 11998 295 0,'11'-12'51'0,"-1"0"28"0,0-1-14 0,0 0 19 0,6 1-29 16,0 1-2-16,0 0 1 0,0 1-1 15,-3 1-26-15,2 1 18 0,-1 1-23 0,-4 2 22 16,-3 0-17-16,2 1 1 0,-2 2 6 0,1 0-6 15,-4 2-13-15,1-1 15 0,-2 0-10 0,-1 1 11 16,-2 0-18-16,0 0 2 0,0 0-5 0,2 0 3 16,-1 0-20-16,-1 0 14 0,1 0-8 0,0 0 9 15,0 0-5-15,0 0-5 0,0 0 8 0,1 0-9 16,-1 0-12-16,-1 0 17 0,1 0-15 0,0 0 16 16,0 0-6-16,0 1-35 0,0-1-5 0,1 1-16 15,-1 0-40-15,-1 0-80 0</inkml:trace>
  <inkml:trace contextRef="#ctx0" brushRef="#br0" timeOffset="42841.38">10284 9111 326 0,'2'-13'179'0,"1"4"-66"0,1 7-95 16,1-1 4-16,2 3-20 0,2-1 0 0,-1 2 1 15,1 0-3-15,2-1-3 0,1 1 4 16,0-1-3-16,2-1 4 0,1-1 10 0,2 1 25 0,2-2 9 0,-1 1-1 16,-1 0-7-16,2 1 16 0,-2-2-15 15,0-1 16-15,1 1-27 0,5-2-5 0,-1 4 0 0,5 1-1 16,-2-1-3-16,0 0-7 16,-1 2 1-16,2 0 0 0,1 1 13 0,-1 0-16 15,4 0 8-15,-3 1-11 0,6 0 1 0,4 2 6 0,-4-1-10 0,7 0 11 16,-4-1 5-16,-1-5-10 0,4 1 10 0,-4-2-12 0,1 1-8 15,-2 2 14-15,-2 0-17 16,0 2 16-16,-2-2-7 0,1 0-4 0,0 1 11 0,-2-1-10 16,-5 1-5-16,0-2 8 0,-3-3-6 0,-2 2 8 15,1-1-3-15,-7 0-3 0,-2-1 2 0,-3 1-3 16,1 3-7-16,-4 0 12 0,1-1-14 0,-5-4 11 0,-1 2-24 0,0 3 5 16,0 0 4-16,0 0-4 15,-8-2-11-15,3 2-1 0,-4-6-24 0,1 4 12 0,-2-3-39 0,-4-1-67 0,2 1-21 16,-6 1-24-1,2 2-86-15</inkml:trace>
  <inkml:trace contextRef="#ctx0" brushRef="#br0" timeOffset="43392.48">10931 8893 708 0,'1'-4'5'0,"-3"-1"0"0,-1 0 3 0,0-1-5 16,4 3-13-16,4 1 11 16,-2 1-9-16,2-1 11 0,-1 0-1 0,0 0-2 0,-2-1 8 0,1 0-7 0,0 1 16 15,-3 2 37-15,0 0-4 0,0 0 11 0,0 0-22 16,0 0-21-16,0 0-2 0,0 0-6 0,0 0-14 0,-5 5 7 16,2 1-10-16,-3 1 10 0,-1 1-2 0,-3 2 0 15,0 1 4-15,-3 2-6 0,-3 0-9 0,-1 0 20 16,-1 0-7-16,-2 0 13 0,0 1-10 0,1 0 4 15,-3 1 4 1,3-2-3-16,-2-1-11 0,2-2 16 0,2 1-17 0,0 0 16 16,2 2-5-16,1-1-5 0,1-1 15 15,0-4-15-15,0-2-7 0,4 0 13 0,4-3-13 0,5-2 16 16,0 0 14-16,0 0-9 0,0 0 9 0,4-3-14 16,1-4-7-16,4 0-15 0,3-2-4 0,0-3-3 0,3 5 2 0,-1-1-8 0,-1 0 5 15,5 5-9 1,-2-1-4-16,0 3 18 0,1 1-6 0,-3 0 10 0,-2 2-3 15,1 1 1-15,-2 2 5 0,-1 5-5 16,1 1-3-16,-2 0 16 0,2 3-7 0,-1-4 10 0,1 3-1 16,-2 0-4-16,-2-1 4 0,1 1-5 0,-5-4 0 15,3-1 8-15,-1 1-2 0,-1-3 5 0,3 0 9 0,-5-1-10 0,-2-3 13 0,3-1-12 16,1-1 11-16,-1-1 3 0,1-3-7 16,-2-1 7-16,2-2-8 0,0-4-6 15,3 1 0-15,-5-5-3 0,1 0-14 0,3-3 18 16,-3-3-10-16,5 0 13 0,-4-3-8 0,6 2-6 0,-4-1 4 15,2-1-6-15,0 1-3 0,-4 2 3 16,1 0-2-16,-2 3 3 0,2 2 0 0,-2 3-4 16,2 5-1-16,-5 2-3 0,1 1-10 0,0 0 4 15,-1 2-24-15,0 3 10 0,0 0-62 0,0 0-101 0,0-1-66 16</inkml:trace>
  <inkml:trace contextRef="#ctx0" brushRef="#br0" timeOffset="43799.78">10297 8301 1103 0,'-9'-14'33'0,"2"4"22"0,1 2-55 0,2 2-6 0,1 5 6 0,2-3-8 0,0 0-9 0,2 4 17 16,3-2-23-16,0 4 20 0,4-1-8 0,1 0-1 15,0-1 14-15,4-3-12 0,-3 1 2 0,3-1 29 16,0 2-11-16,3 1 19 0,5-2 7 0,4-2-8 16,0 0 13-16,3 0-13 0,2 0-5 0,6 1-16 15,3 0-2-15,4 0-1 0,-1 0 10 0,3-1-11 16,-1 2 8-16,3 1-9 0,2-2-1 0,5 3 7 15,2-3-7-15,6 0 7 0,-2-1-6 0,0 0-1 16,-3 3 5-16,-1 1-6 0,1 1-10 0,2-2 16 16,-1-3-13-16,1 0 16 0,-3 2-11 0,-2 0 3 0,-6 3 1 15,-5-3 0-15,2 0-7 0,-3 1-14 0,-4-3-3 16,4 4-5-16,-8-3-20 0,3-1-16 16,-1 1-9-16,-8-2-2 0,-2 6-24 0,-4-1-40 0,-3 0-37 15,-2 0 4-15,-1-1-53 0</inkml:trace>
  <inkml:trace contextRef="#ctx0" brushRef="#br0" timeOffset="44386.93">11362 7979 1141 0,'5'-13'29'0,"-5"1"-8"0,2 2-33 0,3 4 8 16,-8 1-10-16,8 1 10 0,3 2 2 0,-1-1-41 16,5 1 15-16,0 0-25 0,-2-2 16 15,4 0 32-15,-3-1-2 0,0 0 10 0,0 1 3 0,-2-1 14 0,-2 0 6 16,-2 1 2-16,0 1 5 0,-2 0-2 0,-3 3-13 16,0 0 6-16,0 0-27 0,0 0-5 0,0 0-3 15,4 5 0-15,-7 1-12 0,-2 4 14 0,-3 0-8 0,-1 3 11 16,-5 2 2-16,-4 2-2 0,-3 1 4 0,-2 3-5 15,-3-2 0-15,-3 0 10 0,4 2-3 0,-6-3 4 16,3 0-2-16,0-2 9 16,0 0 6-16,1-1-1 0,2-1 3 0,2-1 10 0,-1-4-8 0,2 2 10 15,-1-4-2-15,3 0-4 0,1-1 2 0,4-3-5 16,-3 2-15-16,10-3 18 0,0 0-4 0,2-5 10 0,8 0-6 16,-2 0-3-16,2-1-2 0,4-2-1 0,3-3-8 15,4-1-6-15,1 1 2 16,5 0-3-16,0-2-5 0,5 3-5 0,0 0-7 0,-1 4 4 0,-1 3-7 0,1 1 16 15,-1 4-4-15,-2 1 6 0,1 2-3 0,-4 4-3 16,2-4 1-16,-2 7-1 0,-1 0-4 0,2 0 7 16,-3 4-3-16,0-5 4 0,0 3-1 0,-6-2-2 15,3-3 3-15,-3-2 0 0,-2-1 8 0,-6-4-7 16,4 2 4-16,-5-5-5 0,3 0 0 0,0-1 11 16,0 0-1-16,2 0 4 15,-2-3-3-15,-2-2-3 0,-4-2 0 0,-2-2 0 0,0-3-3 16,0-1-5-16,-2-4-4 0,-1 0 2 15,5 2 4-15,-3-4-8 0,3 1 3 0,-2-3-7 16,1 2 16-16,2 6-15 0,-2 1 5 0,3 3-12 0,0 2-4 0,-1 0 12 16,0 4-5-16,2 3 6 0,0 0-10 0,0 0-102 0,0 0-37 0,0 1-27 15,-12 13-138-15</inkml:trace>
  <inkml:trace contextRef="#ctx0" brushRef="#br0" timeOffset="44657.17">11184 7153 489 0,'-3'-8'28'0,"0"0"156"0,-1 0-228 0,1 4-5 0,1 1-16 0,-2 0-2 0,-1 2-67 0,2-2 33 16</inkml:trace>
  <inkml:trace contextRef="#ctx0" brushRef="#br0" timeOffset="44925.56">11111 7090 293 0,'0'-3'124'0,"0"-3"-36"0,0 3 11 15,0 0-16-15,0-1-2 0,1 1-11 0,2 0-15 16,1 0 10-16,1 1-9 0,2 1-25 0,1 0 5 16,2 1-14-16,2 0-14 0,3 0 20 0,-1 0-12 15,3 0 15-15,3-1-10 0,2 1-3 0,2 0-6 0,3 1 1 16,-1-2-8-16,6 0 1 0,1-3-1 0,1 0-1 16,6 0 7-16,1-2-2 0,0 0 9 0,2-2-9 15,0 1-6-15,4 1 19 0,0-2-5 0,6 1 9 16,3 0-13-16,0-3-3 0,4 0-3 0,-5 0 0 15,-3 1-17-15,-1 4 18 0,3 1-15 0,-1-2 17 16,-1 2-12-16,-1-1 5 0,-6-1 3 0,-1 0-2 0,-5 1-16 16,-4-1 19-16,-1 3-9 0,-4 2 13 15,-1-3-13-15,-5 2-3 0,3-3-3 0,-5 2-2 0,-2-1-27 0,4 3-14 16,-6 1-20-16,-2-2 7 16,0 2-21-16,-4-4-52 0,-8 2-20 0,0-2-22 15,-3 1-108-15</inkml:trace>
  <inkml:trace contextRef="#ctx0" brushRef="#br0" timeOffset="45442.06">12076 6747 936 0,'-4'-7'68'0,"-2"0"15"15,2 3-23-15,2 1 17 0,0-1-51 0,2 4-18 0,0 0 1 16,0 0-10-16,0 0-23 0,0 0 17 0,0 1-11 0,8 10 13 15,-4-5-3-15,-1 2-7 0,-2-1 8 0,1 1-10 16,-2 3-8-16,0-1 16 0,-2 0-10 0,0 2 13 16,-2-3 6-16,0 2-3 0,-1 1 9 0,-1 0-10 15,-2 1-17-15,0 1 25 0,-2-2-16 0,-1 0 21 16,-1 1-6-16,-1-3 1 0,0 0 3 0,0 1-4 0,-2 1-9 16,2-1 7-16,0-2-5 0,-2-1 7 15,2 0 6-15,-2-4-7 0,2 2 10 0,6-1-10 16,-4-2-1-16,4-1 1 0,7 1-7 0,-5-2 6 0,9-1 14 0,-4 0-13 15,0 0 9-15,0 0-12 16,0 0 1-16,8 5 6 0,1-4-3 0,1 1 4 16,4-1 1-16,-4 0-4 0,-3 0 1 0,4-1-3 0,3 1-6 0,0-1 13 15,1 0-7-15,-1 0 10 0,0-2 0 0,-2 1-12 16,3-2 13-16,0-1-13 16,-2 1-3-16,0-2 14 0,1 1-9 0,-4-1 12 15,2-1-3-15,-1 0-5 0,0 2 5 0,0 0-7 16,-3 0-9-16,-1 2 13 0,-2-2-8 0,-3 2 11 15,-2 0 2-15,1 0-8 0,-1 2 3 0,0 0-6 16,-3 3-10-16,-3 1 13 0,1-1-8 0,-3 3 10 0,2 0-5 16,-3 2-2-16,1-1 0 0,1 0-3 0,-2 0-13 0,2 0 21 15,1 0-9-15,2-1 12 0,-2 1-7 0,2-2 2 16,1 0 3-16,0 0-3 0,2-1-11 0,-1 0 6 16,2-2-20-16,0 0 11 0,0-2-46 0,0 0-36 15,0 0-24-15,2 0-6 0,10 3-68 0,-6-3 0 16</inkml:trace>
  <inkml:trace contextRef="#ctx0" brushRef="#br0" timeOffset="46035.12">11324 6155 604 0,'0'-10'66'0,"-2"0"220"0,2 4-286 0,4-1 8 0,3 3-1 0,6 0 3 0,4 1-14 15,-4 2 14-15,1-2-15 0,0 3 16 0,4-1-1 16,3-1 0-16,5 1 10 0,1 0-13 0,-1 0-18 0,3 1 22 16,0 0-9-16,3 1 15 0,3 1-12 0,3-1-1 15,4 4 2-15,3-5-1 0,4 0-6 0,7-1 11 16,-3-4-13-16,4 4 13 0,-2-2-8 0,0 2-2 16,5 1 5-16,3-3-5 0,-1-1 2 0,2 0 0 15,-3-2-2-15,-1-2 1 0,-2 5 7 0,-2-3 0 0,-2 2 11 16,3 0-9-16,1-4 2 0,0 1 7 0,-4-1-13 15,-4 6 13-15,-6-3-11 0,-2 5-5 0,-1 0 2 16,-2-2-5-16,-3 2 0 0,-4-4 2 0,0-1 3 16,0 3-2-16,-2-1 3 0,-2 2-15 0,-4 0-4 15,-5-3-6-15,-1 3-26 0,-3-3 2 16,-2 0-26-16,-3 3 15 0,-3 1-32 0,-2 0-49 0,-4 1 20 0,-1-1-34 16,0 0 8-16</inkml:trace>
  <inkml:trace contextRef="#ctx0" brushRef="#br0" timeOffset="46625.33">12320 5920 961 0,'-5'-16'25'15,"3"4"0"-15,1 2 13 0,2 2-13 0,3 0-13 0,1-1 1 16,-2 3-19-16,3 0 14 0,1 1-9 16,0 2-4-16,1 0 7 0,1 2-6 0,0 1-6 0,-2 0 11 0,0 0-7 15,-4 0 8-15,3 0-2 0,1 0-1 0,-3 0 3 16,1 0-4-16,-4 1-22 0,-1-1 17 16,0 0-15-16,0 0 17 0,-6 11-10 0,0-5-8 15,-1 0 12-15,-5 5-10 0,0-4 19 0,-5 0 7 0,-2 3-5 0,-1-2 5 16,-1 3 6-16,1 3-5 0,-4-3 6 0,2 1-9 15,-4 1-7-15,1-2 17 16,3 1-12-16,-3-3 15 0,3 0-6 0,1 0-7 0,1 0 7 0,0 2-9 16,2-2-6-16,1 1 11 0,1-3-9 0,5 1 10 15,-3-4 0-15,4 1-3 0,-1 1 11 16,1-4-9-16,2 4-8 0,-1-2 30 0,6 1-20 16,2-1 24-16,0 0-24 0,2-2-7 0,0 3 4 0,6-2-5 0,6 7 6 15,-14-11-23 1,23 10 31-16,-12-5-10 0,4 2-1 0,-1 1 8 15,3-1-10-15,4 1-11 0,-3-2 14 0,0 0-12 0,0-1 14 16,0 1-8-16,2-2 5 0,-3 0 8 0,5-1-5 0,-5-1-11 0,3-1 15 16,-1 0-12-16,-3 0 14 0,0-1-3 15,1-1-5-15,-4 0 13 0,-1-2-12 0,1 1-2 0,-4-2 12 16,4 1-2-16,-1-2 10 16,-3-1 12-16,0 0-6 0,-4-1-1 0,1 0-2 15,-3 0-12-15,-1-1 4 0,-1 1-4 0,0 0 6 0,0-2-4 16,-1 1-10-16,-1 1-1 0,-2 1-2 15,-1 0 10-15,0 1-14 0,3 2 5 0,0-3-8 0,-2 5-2 0,1 2 5 0,-3-3-4 16,3 2 2-16,3-1-22 16,0 0-76-16,0 2-38 0,3 2-15 0,2 2-141 15</inkml:trace>
  <inkml:trace contextRef="#ctx0" brushRef="#br0" timeOffset="84625.13">17824 15608 342 0,'-1'-3'220'0,"1"3"-74"0,0 0-105 0,0 0 4 0,0 0-14 16,0 0-19-16,0-1 9 0,0 0-14 0,0 1 3 15,0-1 28-15,0 1-10 0,0 0 16 0,0 0-10 0,0 0-3 16,0 0 1-16,0-1-5 0,0 0-23 0,0 1 12 15,0 0-8-15,0 0 9 0,0 0-9 16,1 0-4-16,0 0 6 0,1 0-6 0,-2 0 2 0,0 0 11 16,0 0-8-16,0 0 9 0,0 0-7 0,0 0 5 15,0 0-2-15,0 1 3 0,0 0-17 0,0 0 15 16,-2 0-9-16,1 0 11 0,-11 19-6 0,10-13-6 0,-3 0 8 16,2-2-8-1,0 2-8-15,1 4 20 0,-1-1-17 0,0-2 21 0,1 0-6 16,1-2-12-16,0 1 11 0,1 0-13 0,0 2 0 0,0-4 4 15,2 0-7-15,0 2 6 0,1-5 4 0,-1 1-3 0,1-1 6 0,0-1-8 32,1-1-6-32,1 0 11 0,0-3-6 0,1 2 9 0,1 0 4 0,0-2-15 15,1 1 9-15,-4-3-11 16,4 0 2-16,-1-3 5 0,0-1-8 0,0 1 7 0,-4-3-1 0,1 1-1 16,0 1 3-16,2 0-5 0,1 2-9 0,-3 0 10 15,1-2-7-15,-5-1 8 0,2 2 7 0,-3 0-9 0,-4 1 7 16,0 1-11-16,-3-2-4 0,1 3 9 0,3 4-4 0,1 0 6 0,0 4-2 0,-5 1-1 15,0-1 10-15,-3 1-6 0,2 2 12 0,-1-1 2 16,1 3-6-16,-1 2 7 16,0-3 2-16,2 4-5 0,1-1 6 0,2 0-6 15,1-1-6-15,0 2 3 0,1-4-3 0,3 2 4 0,0 0-7 0,0-4-4 16,2 2 2-16,1-5-2 16,1 1-7-16,3-2 13 15,-2-1-13-15,3 1 15 0,3-1-10 0,-2 0 3 16,0-1 2-16,0-2-2 0,-1 2-4 0,2-1-15 0,-1-3-6 15,3 4-4-15,-3-4-19 0,3-1-23 0,0 4-11 16,-3-5-6-16,0 2-38 0,-3 2-61 0,-2-3-61 16,1 4 0-16,-3 2-148 0</inkml:trace>
  <inkml:trace contextRef="#ctx0" brushRef="#br0" timeOffset="86050.46">17787 15703 466 0,'-5'-5'74'0,"1"-1"-19"0,-1 2-8 0,1 3 9 0,-1-3-15 0,2 4 6 16,-1-1 7-16,2-2-4 0,0 2-9 0,2 0 13 15,0 1-10-15,0 0 14 0,0 0 4 0,0 0-24 0,0 0 5 16,0 0-12-16,0-1-9 0,0 0-13 0,1 0-6 16,0 0 1-16,0 1 15 0,0 0-13 0,1 0 13 15,26-1-16-15,-22 6-3 0,0-2 15 0,1-1-11 16,2 1 13-16,-2-3-10 0,0-1 0 0,0 4 1 15,1-1-3-15,0-2-3 0,1 3 8 0,-1-3-3 0,1 0 5 16,1 3 0-16,2-3-8 0,2-1 6 0,-2 1-7 16,0-3-2-16,4 3 11 0,-4 0-10 0,0-2 11 15,6 0 3-15,2-3-4 0,2 5 3 0,2 0-4 16,0-3 4-16,1 2-6 0,-1-3 4 0,0-2-6 16,0 5 5-16,1-3 2 0,-1 1-1 0,-1 0 1 0,0-2-8 15,0 2 1-15,6 1-3 0,-7-1 2 16,4 0-6-16,-1 2 2 0,-4 0-1 0,6-1 0 0,-2 2-7 0,1-2 11 15,-2-2-7-15,1 4 9 0,1-3-2 0,-1 3-6 16,-1-1 11-16,0-3-12 16,0 4 2-16,-2 0 12 0,1 0-6 0,-1 1 9 0,3 0-6 0,-2-1 0 15,2 1-1-15,1 0 0 0,6-1-10 0,-3 0 13 16,-1-3-7-16,5 2 11 0,-7-1-8 0,4 2-6 16,-2 0 1-16,-2 0-2 0,-1 1 5 0,0 0-4 0,0 1 3 15,-2 2-4-15,3-4 7 0,2 3-6 0,-2-2 0 16,3-2 0-16,-2 4 12 0,2-5-16 0,1 0 9 15,-2 1-12-15,4-1 7 0,-2 2 3 0,-1-2-2 16,-1 2 2-16,-2 0-4 0,0-2 2 0,-1 3-4 0,1-4 2 16,2 2 0-16,1 1 0 0,-3-3 4 0,4 1-2 15,1-1 9-15,2-1-15 0,5 1 6 0,-2 2-8 16,-1-2 7-16,-3-1 2 16,0 1-3-16,0 0 2 0,-2 0 3 0,2 3-5 0,0-2 0 0,0 0-2 15,-1 0 7-15,2-1-3 0,0 0 12 0,-2 1-11 0,1-1-4 16,0 0 14-1,-1 0-13-15,-1 1 15 0,-1-2-10 0,-1 1 7 0,-2 2 1 0,2-2 0 0,3 3-6 16,-1-2 5-16,0 0-8 0,2 0 6 0,-4 0-5 0,8 1-1 16,0-1 3-16,1 0-4 15,0 0-5-15,-4 1 3 0,0 1 2 0,-3 0 1 0,0 0 1 0,3 0-7 16,-1 0-3-16,-4 0 3 0,3 0 5 0,1 1-2 16,-4-1-1-16,5 0 0 0,0 0 0 0,0 0 2 15,-1 0-1-15,-1 0 1 0,-3 0-2 0,0 0-2 16,-1 2 3-16,2-1 1 15,-1 0 12-15,4-1-12 0,0 0 4 0,-3-1-6 0,6 0 9 0,0-1-4 0,2 1 5 16,1 0-3-16,-1 0-2 0,-4 1-3 16,-3-1-2-16,2 1 1 0,0 0 15 0,-2 0-17 0,2 0 2 15,-3-1-7-15,3 0 7 0,0-1 0 0,3 0 5 16,0 1-4-16,0 1 0 0,1-1-2 0,-6-1-2 16,-1 1 1-16,-2-2 1 15,-1 2 0-15,-1 0 6 0,-2-2-5 0,3 2-1 0,1-2 3 0,-2 1-1 0,1 1 3 16,-1-3-6-16,1 1 2 0,1-1-2 0,2 1 4 15,0 0 0-15,0 0-3 16,-2 1 2-16,2-1-2 0,-2 0 2 0,-2 0-1 16,2 2-1-16,0 0 2 0,-2 0 0 0,1 0-2 0,1 0-2 15,-3 0 0-15,-1 0 0 0,0 0 2 0,-1 0 0 0,0 0 3 0,1 0-1 16,1 0-2-16,-2-1 5 0,-2 1-4 16,-1-1 0-16,1 2 0 0,-3 0-1 0,1 0 4 0,-2 0 7 0,-1 0-9 15,-3 0 7-15,1 0-7 0,-2 0 7 0,0 0 2 16,1 0-3-1,-1 0 4-15,3 0-5 0,2 0 2 0,0 0-4 0,0 0 3 0,-4 0-5 0,-1-1-2 16,1 1 6-16,0-1-5 0,1 1 0 0,3 0 2 31,-2 0-7-31,0 0 5 0,7 0-2 0,0 0 0 16,3 0 3-16,1-1 0 0,-2 1 8 0,-3 0-14 0,-2 0 5 16,-2 0-6-16,0 1 7 0,1 0 0 0,-1-1-2 15,0 0 3-15,1 0 0 0,-1 0-1 0,-2 0 4 16,-1 0-3-16,-1 0-3 0,1-1 6 0,1 0-3 15,-4-1 5-15,2 1 3 0,-4-1-9 0,-1-1 3 16,0 1-5-16,-3 0 8 0,1-1-6 0,0 1 8 0,0 0-7 16,0 0 13-16,-1-1-19 0,0 1 2 0,-2-1-7 15,2 1 7-15,4 1 0 0,-3-1 0 0,0 1 2 16,3 0 1-16,-7 0-3 0,-1 1 4 0,0 0-3 16,8-3 2-16,-6 3-1 0,-2 0-3 0,0 0 3 15,0 0 0-15,1 0-5 0,0 0 2 0,1 0-4 0,-2 0 5 16,1 0-2-16,0 0 2 0,0 0-3 0,0 0 3 15,0 0 2-15,2 0-1 0,23-3 0 0,-21 4-3 16,2 0-2-16,-4 0 1 0,-2 0-1 0,-1-1 4 0,0 0-13 16,0 0 1-16,0 0-5 0,1 0 0 0,0 0-25 15,0 0-3-15,0 0-8 0,0 0-6 0,0 0-26 16,1 1-13-16,-2 0-5 0,1 0-19 0,0-1-27 16,0 0-37-16,0 0-8 0,0 0-179 0</inkml:trace>
  <inkml:trace contextRef="#ctx0" brushRef="#br0" timeOffset="87019.07">23518 15131 148 0,'0'0'43'0,"0"0"44"0,0 0-36 0,0 0 7 16,0 0-14-16,0 0 16 0,0-1-5 0,0 0 2 0,0 0 11 16,1 0-5-16,0 0 5 0,0 0 5 0,0 0-12 15,1 0 12-15,-1 0-18 0,-1 0-17 0,1 0 4 16,0 0-10-16,0 0-16 0,0 0 10 16,0 0-10-16,1 0 14 0,-1 0 9 0,-1 0-17 0,1 0 13 0,0 0-15 15,0 0-1-15,0 0 11 0,0 0-8 16,1 1 10-16,-1 0-4 0,-1 0-11 0,1 0 1 0,0 0-4 15,0 0 11-15,0 0-19 0,0 0 3 0,1 0-7 16,-1 0 13-16,-1 0-6 0,25 5 8 0,-21-1-8 0,1-2 8 16,2 2-8-1,1 0 1-15,1 1-3 0,-1 0 9 0,1 1-2 16,-2-1 1-16,4 3-1 0,2-1 5 0,-3 0-14 0,5 1 6 0,2-1-8 0,-1-1 13 0,2 5-12 16,-1-4 6-16,2 1-8 0,4 4 12 0,0-3-11 15,3 3-1-15,-3-2-2 0,-2-2 2 0,-1-1-1 16,-2 0 7-16,2 1-7 15,-1 2 3-15,0-1-1 0,0-1 0 0,-5-2 1 0,0-1-3 0,-4-3 0 16,6 3 1-16,-1-2-1 16,2 1-3-16,-2 0 3 0,-9-3 1 0,0 0 3 0,2 2 4 0,-2-2-9 15,2 1 0-15,-8-2-1 16,0 0 5-16,1 0-3 0,14 2 5 0,-15-2-6 0,0 0-1 0,0 0 3 0,0 0-2 16,0 0 3-16,0 0-6 0,0 0 1 0,0 0 1 15,0 0 0-15,-1 1-3 0,-5-1 1 16,-1-1 1-16,5 1 1 0,-3 1 4 0,-2-1-10 15,5 2-2-15,-6 0-1 0,4 0 11 0,-2 1-1 16,1-2 4-16,0 1-4 0,-2 1-10 16,-2 0 10-16,-2 2-7 0,2 1 7 0,-2 0-1 0,2 1 1 0,0-1 3 0,-2 2-2 15,2 0 3-15,-1 1-7 0,-1-1-2 0,-3-1-2 16,2 2 4-16,-2-1 6 0,1 2-1 0,1 0 3 0,2-1-1 16,-3 0-9-1,1-2 8-15,-2 2-7 0,-1-3 7 0,3 0-3 0,-3-1 1 0,-2-2-1 0,5 1 13 16,-4-1-15-16,5 0 4 0,3-1-7 0,-6-1 5 15,5-1 0 1,-3 0 2-16,1-1 0 0,6-2 5 0,-6 0-2 0,5-1 1 0,-3 1 0 0,2 1 0 0,2-3 0 16,2 0-3-16,-6-2 2 0,2-2 6 0,2 1-8 15,0-2 9-15,5 1-7 0,-5-4 13 0,0 0-10 16,2 0 9-16,2-1-6 0,2 0 19 0,4-1-6 31,-2-1 0-31,-1 1-2 0,2-1 2 0,1 2-4 16,1-4-3-16,-1 1 0 0,4 0-5 0,-2-2-12 15,3 3 2-15,1-2-3 0,-2 3 8 0,-3 0-10 0,3-1 3 16,-4 5-6-16,2-1 5 0,2 2 1 0,-5 2-5 16,8 0 3-16,-8 2-16 0,0-1-12 0,-1 1-5 15,-2 1-4-15,1-1-16 0,1 4-39 0,2 0-24 16,-2 0-6-16,2 1-68 0,-8 0-148 0</inkml:trace>
  <inkml:trace contextRef="#ctx0" brushRef="#br0" timeOffset="88158.45">21033 15973 517 0,'-3'-10'50'0,"3"0"171"0,0 6-214 16,3 1-7-16,-1-1 0 16,-2 2-3-16,-1-2-14 0,1 4 26 0,0 0-4 15,0 0 17-15,0 0 31 0,0 0 9 16,0 0 13-16,0 0-9 0,0 0-34 0,0 0 7 15,0 0-22-15,0 0 19 0,1 0-22 0,13 0 4 0,-13 2-2 0,2 2 1 0,-2 0-12 0,-1 0 9 32,0 3-8-32,1 1 9 0,2 0-1 0,-3 1-2 0,0 1 2 0,-5-1-5 0,5 6-9 15,-2 1 15-15,1 5-10 0,1 2 13 0,-4 0-6 16,4 3-3 0,-4-1 11-16,1 0-8 0,3-1-1 0,-4 0 10 0,2 0-7 0,2 0 8 15,-4 0-5-15,4 1-2 0,0-1-1 0,-2-1 0 16,1-1-4-16,3-1-1 0,3 1 6 15,1-2-3-15,-1-3-4 0,-4-1-3 0,4 1-2 16,3-2 2-16,2 0 4 0,1-3 6 0,1-1 0 0,0-4 3 16,-1-1-3-16,8 5 0 0,-6-6-6 0,6 3 5 31,0-3-14-31,-3-3 13 0,3 1-8 0,-3-4 11 16,-1-1-5-16,1-2-6 0,0 0 6 0,-2 1-7 15,2-2 2-15,-3 0-2 0,-1 1 1 0,-2-2 1 16,1-1 6-16,-2 1-5 0,2-1 3 0,-2-1-3 15,-2 2-6-15,-1-5 14 0,-2 0-3 0,-1-2 8 16,5 0 5-16,-2-2-11 0,1-1 8 0,-7-1-6 16,-3-2 18-16,4-2-14 0,-5-1 4 0,2-1-6 15,1-3 0-15,-5 1 0 0,4-1-2 16,1 0 4-16,-1 2-1 0,0 2-10 0,-1 0 0 16,3 2-4-16,-3-3 0 0,1 4 0 0,1 1-2 15,-1 3 2-15,2 0-1 0,0 5-4 0,0 0 2 16,-1-1-2-16,2 3 2 0,-2 0-4 0,1 1-2 15,1 4-2-15,-1 3-4 0,0 0 7 0,0 0-6 16,0 0 5-16,0 0-20 0,0 0-7 16,0 0-9-16,1 0 1 0,0 0-15 0,0 0-30 15,0 0-16-15,15 12-7 0,-11-7-11 0,-2 3-43 16,-1-2-27-16,-1 2-18 0,4 1-98 0</inkml:trace>
  <inkml:trace contextRef="#ctx0" brushRef="#br0" timeOffset="88745.86">21634 16210 833 0,'0'0'69'0,"0"0"-15"0,0 0-19 0,0 0 10 0,0 0-23 0,0 0 13 15,0 0 16-15,0 0-4 0,0 0 12 0,0 0 0 16,0 0-4-16,10 11 5 0,-5-5-15 0,-3 0-12 16,1 3-11-16,1 0 4 0,0 2-18 0,0 2 5 15,0 0-7-15,0 3 7 0,-2 0-9 0,2 4 1 16,-1-1 1-16,0 1-1 0,1 2-2 16,-3-1 4-16,2 1 4 0,-2-2-1 0,0 2-4 15,1-3 2-15,-2 0-5 0,0 2 6 0,0-3 2 16,0 0-7-16,0-3 6 0,0 0-6 0,0-2 4 15,0-1-2-15,1-1 0 0,-1-2 1 16,0-3 17-16,0-2-20 0,0-4 5 0,0 0-9 16,0 0 16-16,0 0-4 0,0 0 11 0,0 0-8 15,0 0 9-15,0 0-9 0,1-5-3 0,-1-1 0 16,0-2 2-16,1-3-5 0,-1-1 1 0,0-4-3 16,0 2-2-16,0 0 4 0,3 0-1 0,0-1 1 15,-1 2 0-15,1-2-10 0,1 0 1 0,1 3-5 16,1 0 7-16,0 1 0 0,1 1 0 15,2 2-2-15,-1 0-3 0,1 2-1 0,2-1 1 0,1 0-1 16,1 3-1-16,1 2-2 0,0 0-4 0,-3 2 3 16,1 0 0-16,-2 0 2 0,2 3 5 0,1 1-3 15,-3 2 4-15,-1 2-8 0,-1-1 4 16,-5 2-4-16,2 0 2 0,-3 1-1 16,0 2-2-16,-2 0 0 0,-2 4-6 0,1 0 15 15,-10 0-5-15,2-2 9 0,2 0-3 0,-10-2-2 0,4-1 5 0,1 4-4 16,-7-2 9-16,3-3-8 15,2-2 5-15,-3-2-4 0,1-1 3 0,1 0-2 16,-1 0-11-16,1-2 5 0,0-1-11 0,-2-1-99 0,4 0-65 16,-3-1-23-16,3 1-249 0</inkml:trace>
  <inkml:trace contextRef="#ctx0" brushRef="#br0" timeOffset="104264.52">20573 15212 230 0,'-8'-6'37'0,"3"-4"-5"0,2 0-6 0,-1 3 8 16,2 3-9-16,0-1-14 0,0 3 1 0,5-1-8 0,-3-1-12 15,0 1 22-15,1 0-1 0,-1 0 10 0,1 0 9 0,2 2 15 16,-1-3 0-16,0 1 3 0,0 3-23 0,-2 0 4 16,0 0-13-16,0 0 12 0,0 0-10 0,0 0-12 15,0 0 7-15,0 0-10 0,0 0-11 0,0 0 15 16,0 0-16-16,0 0 17 0,0 0-5 0,0 0 3 15,0 0 10-15,0 0-8 0,0 1-4 0,0 0 26 16,0 0-7-16,0 0 14 0,0 0-6 0,6 10-7 16,-6-8 4-16,4 2-4 0,-4-3 2 0,3 2 2 15,-3-4-1-15,0 0 2 0,0 0-8 16,0 0-4-16,1 1-2 0,16 12-1 0,-11-12-13 0,-1 4 12 0,3-2-6 16,-3 4 8-16,5-1-11 0,-3 1-3 0,0 1 1 15,0-3-2-15,1 3-6 0,2 1 10 16,0 0-11-16,0 2 12 0,1-1 0 0,3 0-4 0,1 1 8 15,1-2-9-15,-1 0-3 0,0 1 5 0,1 0-5 16,-3 1 8-16,2 0-1 0,-1 0-3 16,1 0 4-16,-1 2-6 0,-1-4-4 0,1 2 3 15,-1-2-5-15,1 2 6 0,0-1 5 0,4 1-2 0,-2 0 2 16,2-1-2-16,1 2 2 0,0-1-8 0,-2-1-1 0,-4 1-3 16,-4-2 9-16,5-1-3 0,-5 1 10 0,-1-3-10 15,4 2 0-15,-7-1 2 0,3-1-8 16,2 3 9-16,-4-5 6 0,1 2-10 0,0-2 6 15,-4-1-8-15,-3-3-3 0,0 0 10 0,8 9-7 0,-7-6 8 0,3 2 1 0,-4-2 5 16,-1-1 1-16,-2 0 0 16,2 0 3-16,-2 0-3 0,-1-2 10 0,1 1-8 15,-3-1-2-15,3 2-3 0,-1 2-5 0,0-1 4 16,2 2 0-16,-2-3-4 0,-1 0-2 0,0 0 0 16,-1-1 4-16,-2-1-5 0,3 2 9 0,1 1-7 15,1 4 1-15,-1-1 0 0,3-2-2 0,-3 1 2 0,-6-5 5 16,6 3-4-16,-1 3-1 0,-1 1 0 0,4 1 2 0,-3-3-6 0,-4 0 0 15,2 0-3-15,0 0 3 0,1 3 4 16,-1 0 3-16,-3-2-3 0,3 3-3 16,-5-2-1-16,3 2-4 0,0-1 3 0,-5 1 6 0,3-1-4 0,0-1 7 0,0 2-8 15,1-2-6 1,1 1 12-16,-1-1-4 0,1-1 9 0,1 2-6 0,0-3 3 16,0 2-5-16,-1 1 3 0,3-4-11 0,-1 2 14 15,2-2-10-15,-1 2 12 0,2-2-1 0,-1 0-10 16,1-1 8-16,0 1-10 0,1-1 3 0,0 0 1 0,-1 0 3 0,1 0-1 15,2 1 1-15,-2-2-4 16,1 1-5-16,2-3 4 0,0 0 10 0,0 0-10 0,0 1-1 0,0 0-5 16,-1 0 7-16,1 0-4 0,0 0 1 0,0 0-8 15,-1 0-22-15,1 0-85 0,-1 0 3 0,1 0-46 16,0 0-131-16</inkml:trace>
  <inkml:trace contextRef="#ctx0" brushRef="#br0" timeOffset="-86959.2">22970 12941 331 0,'0'-8'50'0,"0"2"1"0,0-1 38 16,0 1-77-16,0-2 19 0,1 5-7 0,2 0-16 0,-1 0 11 0,3 2 11 0,-2 0-14 16,2 1 20-16,-2 0-21 0,2-1 4 0,0 2 15 15,1 1-12-15,1 1 15 0,1 1-6 0,1 1-12 16,-1 1 2-16,0 3-7 0,0 1-11 0,1 2 12 16,1 1-8-16,-1 1 8 0,1 5-2 0,1 2-11 15,-2 1 11-15,1 2-12 0,-2-2 1 0,1 1 12 16,-2-2-8-16,2 0 10 15,0-2 0-15,4-1-5 0,-3-1 6 0,0-2-7 0,5 0-4 0,-7-2 16 16,2-2-9-16,-2-1 13 16,-1-2-5-16,-2-1 2 0,0-1 6 0,0-1-5 15,-1-3-3-15,4-2 15 0,-1-1-5 0,-2-1 11 0,-2-4 4 0,1-1-5 16,-2-2 3-16,5-1-5 0,-3-3-4 0,0-1 2 0,-2-1-4 0,0-4 3 16,2-1-11-1,-2-1-8-15,1-2 1 0,1 1-3 0,1-2-6 0,-2 1 2 16,-3-1-6-16,0-2 5 0,-4-2-2 0,3 2-5 15,1 1 5-15,0 3-5 0,-3-1-6 0,1 2 2 16,-3 1-5-16,5 3 5 0,0 2 1 0,-1 1-4 0,1 3 1 0,-5 3-4 0,4 1-3 0,0 3-5 31,2 2-11-31,-1 2 3 0,0 0-31 0,0 0-15 0,0 0-3 0,2 7-5 16,3-1-20-16,-3 2-8 0,0 1-29 0,1 1 8 16,-1 4-57-16</inkml:trace>
  <inkml:trace contextRef="#ctx0" brushRef="#br0" timeOffset="-86347.7">23618 13213 276 0,'0'-6'44'0,"2"3"26"0,-2-2-2 0,3 1 6 0,5-1-28 0,-8-1 16 0,8 1-15 0,-8 0 13 0,-4-1-53 16,3 0 23-16,-1 0-14 0,2 1 19 0,-4 0-8 15,7 0 1-15,-2-1 2 0,-2-1-2 0,6-1-2 16,-8-1-5-16,1 1-6 0,2-2 1 0,-3 2-7 0,3 1-2 16,-3 1 4-16,1-2-6 0,-5 1-13 0,1 0 19 15,3 0-15-15,-2 2 18 0,5 5-6 0,0 0-1 16,0 0 7-16,-13-5-8 0,7 5-6 0,-1-1 6 15,2 1-4-15,1 4 7 0,-3-3 7 0,1 4-4 16,1-2 4-16,-1 4-6 0,3 0-6 0,-3 2 5 16,1 1-4-16,0 0 5 0,1 4 5 0,2 0-9 0,0 0 7 15,-1 1-9-15,1-1-9 0,0 2 24 0,2 3-15 16,-1-2 20-16,1 0-10 0,0-1-6 0,2 0 6 16,0-1-6-16,0 1-5 0,2-2 7 0,0-2 3 15,1-3 1-15,1 0-3 0,-3-4 2 0,3 2-6 0,0-2 6 16,-1-1-13-16,1-2 20 0,0-2-11 15,0-2 15-15,0-2 0 0,0-2-15 0,2 1 11 0,0-2-13 16,7 0 4-16,-4-1-2 0,-4-2-3 0,0-1 2 16,-7-4 13-16,3 2-17 0,-1 0 6 0,2 0-10 15,-4-1-7-15,0 0 11 0,1 2-5 0,-2 2 5 16,3 1-19-16,0 3 9 0,-4 2-5 0,2 1 6 16,0 3-11-16,0 0 19 0,0 0-3 0,0 0 6 0,0 0-6 15,0 3 0-15,-1 3 0 0,2 2 1 16,2 1 3-16,-3-1 6 0,5 2 3 0,-3 0 0 0,-1-1 8 0,3 1-10 15,0 0 1-15,1 0-4 0,3-2 6 16,-2 1-13-16,-1 0 11 0,1-3-10 0,1 1 11 0,-4-3-1 16,5-1-2-16,2-1 3 15,-2-2 9-15,3-2-25 0,-1 0-18 0,-1-2-3 0,2 0-45 0,2-1-45 16,-2-3-22-16,1-2-9 16,-4 1-61-16,0-1-103 0</inkml:trace>
  <inkml:trace contextRef="#ctx0" brushRef="#br0" timeOffset="-86075.96">23902 13035 892 0,'0'-6'70'0,"0"6"-13"0,0 0 4 0,0-1-10 0,0 0-17 0,0 1-11 0,0 0-6 0,0 0 3 16,1 0 17-16,8-1-1 15,-5 6 7-15,0 3-9 0,2-1-26 0,-3 1 22 0,3 3-14 0,-1-1 18 0,0 3-16 16,2 1-14-16,-3 2 6 0,1 0-10 15,1 0 0-15,-2 0 10 0,1 1-10 0,1 0 11 0,-2-1-5 16,2 0-1-16,-1 0 6 16,1 2-7-16,0-1-17 0,-1 1 25 0,0-3-8 0,-3-1 16 0,3 0-2 0,-5-1-20 15,3 0-4-15,1 1-9 0,-3-3-39 0,1 1-41 16,-1-3-26 0,-1-2-1-16,1 2-49 0</inkml:trace>
  <inkml:trace contextRef="#ctx1" brushRef="#br0">8088 9255 0</inkml:trace>
  <inkml:trace contextRef="#ctx0" brushRef="#br0" timeOffset="-53521.84">17613 15707 332 0,'0'-3'23'0,"-3"0"46"0,3 3-63 0,0 0-4 0,0 0 0 0,6-7-2 0,4 5-13 0,-3 2 18 0,-1-2-11 0,2 2 14 15,-7-5 6-15,6-1 11 16,1 2 10-16,-4 0-5 0,4 1-8 0,-2 1 18 0,0 1-22 15,0 0 21-15,2-2-6 0,-2-3 14 0,2-1 11 0,-1-1-8 16,1 4-25-16,2 0 11 0,1-1-19 0,0 1 16 16,1-3-13-16,0 2-5 0,-1-2 11 0,3 2-12 15,0-3-9-15,-1 2 8 0,1-2-7 0,-1-2 10 16,0 1 16-16,4 0-13 0,-1-1 13 0,0 1-13 0,3 1 10 16,-1-1-7-16,9 0-1 0,-2 1 1 15,-3-2 3-15,5-3-4 0,-3 1 4 0,2-1-4 0,0 0-1 16,-1 0 13-16,2 0-2 0,-3-1 7 0,2-2-4 0,-5 1-18 15,4 2 1-15,2 1-7 0,-2 1-10 0,3 0 17 16,-2-5-3-16,3 2 8 0,-1-4-9 0,5 1-1 16,0-2-5-16,-4-1 6 0,3 8 0 15,-5-4-1-15,0 4 3 0,-3 0-3 0,1-3-3 0,-5 4-3 16,2 1-3-16,-2-1 2 0,5 0 2 0,-1-1-3 16,-4 1-1-16,6-1 1 15,-2 0 2-15,2-3 3 0,8 1 7 0,-3-2-3 0,-1-2 3 16,1 1 0-16,0-1 3 0,-1 0 0 0,-2-1-1 0,2 1-3 15,0 1-3-15,2 1 3 0,1 1 3 0,-4-2-14 16,3-2-6-16,-6 1 1 0,3 1 4 0,3 1-2 16,-2 5 8-16,-1-3-9 0,-5 2 7 0,-2 1-6 15,0-3 3-15,-2 2-4 0,1 0 0 0,-3 1 0 0,0-1 0 16,-1 1 0-16,2-1 3 0,0 0-3 0,-3-1 4 0,2 1-4 16,2 1 0-16,2 0 1 0,-6 0-5 0,3 0 4 15,-3-1 1-15,4 1-1 0,5 0 1 16,-3 0-1-16,2 0 5 0,-2 1-7 0,-3 1 3 0,-1-1-3 0,0 0-1 15,-2 1 7-15,-2-2-9 0,0 1 9 0,0 2 2 16,-3 1-7-16,3 0 11 16,-4 2-10-16,2-1 12 0,1 1-15 0,1-1 3 0,-4 0-7 0,4 0 5 0,0-1 2 15,-5 2 0-15,5 1 2 0,-2-3 2 16,-2-1-2-16,3-2-2 16,-1 3 1-16,3 0 4 0,-3 4-4 0,4-1 4 15,-2-3-5-15,-2 0 5 0,0 0-1 0,0 2 1 16,2-1-1-16,-1 0-4 0,1 1 3 0,-2-3 2 0,1 4 0 15,1 0 2-15,1-1-7 0,-2 1 4 0,0-2-4 16,0 0 4-16,1 1-4 0,-1-1-4 0,0 1 2 16,0 1 7-16,-2 0-5 0,1 1 6 0,-2-1-6 0,-2 0 0 15,4 0 4-15,2 0-5 0,0 0 7 16,-1 0 1-16,-2 0-8 0,-2-1 10 0,-1 0-10 16,3 1 3-16,-1-2-2 0,2 1-5 0,0 0 5 0,1-2-1 0,3 0 4 15,2 1 3-15,0-2 1 0,-1 0-1 0,4 0-3 16,-2-1 0-16,4 1 0 0,-2 0 5 0,-2 0-4 0,1 1 7 15,0-1-5-15,-2-1 1 0,1 0-3 0,-2 1-5 0,1 2 3 16,1-1 4-16,0 2-5 0,-1-2 2 0,2 0-3 16,-3 1 6-1,0-2-5-15,3 1 2 0,-3 0-3 0,-4-3 0 16,8-1 0-16,-2 2 4 0,-3-4-3 0,9 4 4 16,-6-3 0-16,3 0-2 0,-1 2 3 0,1 1-4 15,-1 0 2-15,-1-3-2 0,0 2 3 0,0 0 2 16,-1 1-7-16,3-1 4 0,-2 1-5 0,3-2 2 0,2 3 4 15,-2-3-3-15,-3 1 2 0,0-2-4 0,0 0 3 16,3 0-2-16,2 0 3 0,3-1 4 0,1 1-8 16,-2 1 4-16,-1-2-5 0,-2 3 6 0,2-1-5 15,-5 0 3-15,1 1-4 0,-2 1 1 0,3 1 0 16,0 0 0-16,-1 0 0 0,-2-1 2 0,2-1 2 16,-6-1 2-16,0 4-1 0,1-1 0 0,-4-1-2 15,4 1-3-15,-1-1 1 0,-2-1 0 0,3 4-3 0,-4-3 2 16,2 3-2-16,2 0 5 0,-4-3-3 0,3 3 2 15,-3-2-3-15,0 2 0 0,2 2-4 0,-4-2 5 16,2 2-3-16,-2 1 0 0,3-2 7 0,-4 1-3 16,0-1 6-16,2 0-7 0,-3-2 0 0,-1 1 0 0,2 1 1 15,-1 0 2-15,1 1-3 0,-2-1 2 0,0-2-2 16,-2 2 0-16,2 0 1 0,1 0-5 0,-1 0 2 16,2 0-2-16,-1 1 3 0,-1 2 4 0,0-1-2 15,-2-2 3-15,1 1-6 0,-3-1-3 0,0 1 1 0,0 0 2 16,2 0-4-16,1 1-2 0,-2 0-1 15,3 1-11-15,-4 0-27 0,5 0-18 0,2 0-4 0,-3 1-53 16,3 1-75-16,-2 2-80 0,0 1-5 0,5 2-273 0</inkml:trace>
  <inkml:trace contextRef="#ctx0" brushRef="#br0" timeOffset="-39415.29">22275 13408 233 0,'-1'-3'-60'0,"1"1"26"0,0 2 30 0,0 0 5 0,0 0 8 0,0 0-12 0,0 0 10 0,0 0-14 16,0 0-8-16,0 0 10 16,0 0-5-16,0 0 10 0,0 0 16 0,0 0-13 0,0 0 17 0,0-1-18 15,0 0 4-15,0 0 14 0,0 0-10 16,0 0 13-16,0 0-14 0,0 0-9 0,0 0 5 15,0 0-5-15,0 0-1 0,0 0 5 0,1 0-10 16,-1-1 9-16,1 0 8 0,0 0 6 0,0-1 21 16,0 1-12-16,0 0 6 0,0 0 20 0,17-29-22 15,-18 31 23-15,0 0-21 0,0 0-7 0,0-1 9 16,0 0-11-16,0 0-11 0,0 0 21 0,1 0-15 16,-1 0 19-16,0 0-5 0,1 0-6 0,-1 0 13 15,1 0-12-15,0 0-7 0,0 0 15 16,0 0-18-16,1 0 18 0,-1 0-3 0,-1 0-9 15,1-1 14-15,0 0-15 0,0 0-11 0,0 0 15 16,0 0-16-16,1 0 18 0,-1 0 2 16,-1 0-16-16,1 0 13 0,0 0-14 0,0 0 11 0,0 0-8 15,0 1-5-15,1 0 2 0,-1 0 5 0,-1 0-9 16,1 0 7-16,0 0-7 0,0 0 9 0,0 0-8 16,0 0-1-16,1 0-2 0,-1 0 5 0,0 0-3 15,1 0 4-15,0 0-5 0,26-8-9 0,-20 12 7 16,-4 2-7-16,4-1 8 0,-4 1 3 0,-1-1-4 15,3 2 4-15,-5 0-5 0,3 0-4 0,3 2 7 16,-2-1-6-16,0 2 7 0,2 0 4 0,-3-1-13 16,3 2 12-16,1-1-12 0,1 1 7 15,-1 0 1-15,-3 2 0 0,3-3 1 0,-2 5-4 16,3-1-2-16,1-1-2 0,-1 6 1 16,2-4 2-16,-3 3-5 0,3 3 2 0,-1-1-3 15,2 1 1-15,-3 1 2 0,-1-2 1 0,0 2 2 16,1 2-9-16,1 2 8 0,1 0-6 0,0 1 7 0,-1-2-4 15,1 2 1-15,-1-4 3 0,1 1-3 16,-2 3-1-16,3 1-4 0,0 2-3 0,-3-1 1 16,1 0 1-16,-3-3 5 0,3 2 3 0,2-1 0 15,-2 0-7-15,-1 1 5 0,-1-1 0 0,0 2 3 16,-1-1-2-16,3 0-4 16,1-1-5-16,2 3 2 0,5-3 2 0,-4 1 1 0,2 3-5 0,0-5 3 15,-2 1 2-15,4-1-1 0,0-2 7 0,-2 1-7 16,1 0-11-16,-1-1 16 0,-1 0-13 15,-2-1 14-15,2 0-2 0,0 0-3 0,-2 0 9 16,-1 1-9-16,-1-2 2 0,2-1-2 0,-3 3 2 16,1 0-1-16,2 0 4 0,-2-1-4 0,1-3-7 15,-3 4 1-15,2-4-7 0,-1 0 10 0,-2-2-6 16,-2-3 6-16,1 1-2 0,0 0 4 0,-3-1 1 16,9-1 0-1,-9 0-4-15,7 0 6 0,-2 0 2 0,-6 0 2 16,3 0 0-16,-1 1-8 0,3-1 2 0,3-1-5 0,-2 0 0 0,1 0 10 0,3 0-3 15,-2-1 6-15,3 2-9 0,0-3 2 0,-2 2-2 16,-1-2 2-16,1 0-4 0,-3 2 4 16,2-4 0-16,-2 4 2 0,0-1-2 0,0 1 0 31,0-1 0-31,-1-2 0 0,0 0 5 0,2 1-5 16,-4 0-1-16,1 2-1 0,0 2 3 0,-1-1-2 15,2 1 5-15,-2-4-5 0,0-1-5 0,0 2 8 16,1 0-3-16,0 2 4 0,-3-1-3 0,3 0 5 15,-1-1-1-15,-3-2 2 0,3 1-5 0,-1 0 7 16,-1-3-2-16,3 1 4 0,-3-2 1 0,3 0-7 16,-2-1 4-16,0-1-5 0,2 1-8 0,-5-3 12 15,3 1-9-15,1 0 12 0,-2 0 6 16,2 1-15-16,-2-1 12 0,0-1-13 0,-3-1 10 0,2 1-7 16,-3-2-5-16,0 0 1 0,11 6 5 0,-10-4-4 15,-1-2 11-15,0 0-11 0,0 0 2 0,0 0 1 16,1 0-3-16,0 0 2 0,-1 0 5 0,0 0-4 15,0 0 5-15,0 0-6 0,0 0-7 0,0 0 13 16,1 0-7-16,0 0 12 0,1 0-9 0,-1 0-4 16,-1 0 0-16,0 0-1 0,0 0-6 15,0 0 7-15,0 0-8 0,0 0 8 0,0 0-1 16,0 0-2-16,0 0 2 0,0 0-4 0,0-1-12 16,0 0 13-16,0 0-10 0,0 0 10 0,0 0-12 15,0 0-4-15,0 0-1 0,0 0-4 0,0 0-19 16,0 0-17-16,0-1-36 0,1-26 10 0,-5 23-59 15,1-1-141-15</inkml:trace>
  <inkml:trace contextRef="#ctx0" brushRef="#br0" timeOffset="-37231.43">23018 14509 234 0,'-3'-3'-57'0,"3"3"40"0,0 0 50 0,0 0 6 0,-1 0-16 0,1 0 12 32,-1 0 14-32,-1 0-5 0,1-1-1 0,0 0 11 15,0 0-16-15,0 0 17 0,0 0-8 0,1 0-15 16,0 0 3-16,0 0-10 0,0 0-12 0,0 0 8 15,0 0-6-15,0 0 9 0,0-1 7 0,0 0-10 16,1 0 8-16,0 0-10 0,11-29-9 0,-12 31 7 16,0 0-15-16,0 0 14 0,0 0-1 0,0-1-3 15,0 0 12-15,0 0-12 0,2 0-12 0,-2 0 15 16,0 0-10-16,0 0 15 0,0 0-4 0,0 0 5 16,0 0-1-16,0 0 2 0,0 0-10 0,0 0 4 15,0 1-6-15,0 0 6 0,0 0 0 0,-2 0-10 16,1 0 5-16,0 0-8 0,0 0 0 0,0 0 3 15,-13 10-8-15,11-3 6 0,1 2 4 16,-2 1-10-16,1 0 11 0,-1 4-13 0,0 1 2 0,-1 3 6 16,1 1-3-16,-4 1 6 0,0 1-1 0,0 2 2 15,0 1-4-15,-1 0 3 0,-2-1-8 16,1 0 10-16,0-2 0 0,0 0 4 16,1-2-12-16,1 1 8 0,-6-1-1 0,5-4 4 15,4 2-9-15,-5-5 10 0,10-1-4 0,-3-2 7 16,-1-4 0-16,1-1-2 0,3-4 3 0,0 0-2 15,0 0 9-15,0 0 0 0,-1 2-3 0,2-6 2 16,9-2-15-16,-4-2 0 0,-4-1-2 0,8-2 1 16,-8-6-12-16,5 2 13 0,6-4-6 0,-4 2 10 15,5 2-10-15,-5-6-4 0,-2 2 1 0,-1-2-4 16,-1 1-6-16,3 1 15 0,1 0-8 0,-3-1 10 16,-1 0-10-16,1 2 4 0,-1 1 0 0,1 2 1 15,2 1-13-15,-3 0 15 0,1-1-5 16,-2 3 10-16,0 0-8 0,1 1-3 0,1 2 2 0,-1-1-2 15,-1 1 5-15,1 0-2 0,-1 1 2 0,1-2-1 16,0 3 5-16,-1 2-6 0,-1-1-3 0,1 3-1 16,0-2-10-16,0 1 17 0,-2 4 2 0,3 0 5 15,-2 1-9-15,2 2-1 0,-1-1-1 16,1 3 1-16,-1 4 4 0,1 0-1 0,0 5-9 16,2 0 6-16,-1 1 5 0,0 3 3 0,1 1 9 15,2 2-7-15,-3 1-6 0,1-1 6 16,1 1-10-16,1 0 10 0,2 1-3 0,-3-2-7 0,4 1 6 15,-5-2-7-15,2 1-3 0,-1-1 12 16,0-1-3-16,3 0 6 0,2 0-11 0,1-2-8 0,-2-3-4 16,1-4-1-16,-1-2-12 0,5-1-58 0,5 0-50 15,2 1-7-15,0-3-161 0</inkml:trace>
  <inkml:trace contextRef="#ctx0" brushRef="#br0" timeOffset="-33635.71">20035 14142 170 0,'0'0'32'0,"0"0"-2"0,0 0-1 0,0 0 44 0,0 0-12 0,0-1 0 16,0 0-27-16,0 0 19 0,0 0-18 16,0 0 1-16,0 0 7 0,1 0-7 0,1 0-23 0,-1 0 30 0,-1 0-17 0,24-15 23 15,-17 14-16 1,0 0-14-16,3 0 7 0,-4 0-10 15,2 0-12-15,0 0 13 0,-3 1-11 0,6 0 13 16,-2 0 8-16,2 1-21 0,1 0 12 0,0 0-16 16,-2 0 0-16,6 1 13 0,-2 0-15 0,1 2 15 0,4-1-3 0,-2 2-5 0,-3 1 8 0,6-1-10 15,-5 1-16-15,0 0 22 16,4 1-15-16,-4-1 17 16,2 2-12-16,-3 0 3 0,1-1 4 15,-1 1-2-15,1 1-10 0,-5-2 8 0,2 2-6 16,-2 0 7-16,-1-1-2 0,-5 1-3 0,1 0 6 15,-2 2-6-15,1 1-6 0,-4 1 29 0,-2-1-11 16,-1 3 18-16,-4 0 2 0,0 1-12 0,-2 2 13 16,-2 0-13-16,0 0 6 0,-2 0 6 15,0-2-5-15,1 1 8 0,0-1-8 0,0 0-10 0,1 2 2 16,-1-2-3-16,0 0 3 0,0-1-16 16,3 2-3-16,-2-1-3 0,2 1 10 0,-2-1-8 15,-1 0 8-15,-1 0-8 0,3 1 7 0,0 1-7 16,1-1-1-16,1 0-3 0,1 1-5 0,2 0-18 15,-1 0-14-15,1 1-2 0,0-1-38 0,0 1-19 16,1 2-43-16,-1-3 7 0,2 3-113 0</inkml:trace>
  <inkml:trace contextRef="#ctx0" brushRef="#br0" timeOffset="-32730.93">18575 13534 331 0,'-4'-10'204'0,"0"3"-75"0,4 2-128 0,0 4 7 0,0 1-25 0,0 0-22 0,0 0 15 0,0 0-18 0,0 0 3 15,2 0 46-15,17 1-14 0,-14-1 26 16,2-1 6-16,-2-1 10 0,1 1 15 0,1 2-7 16,0 0-7-16,1 4-2 0,0 0-11 0,1 2 9 15,0 3-10-15,2 1-8 16,-2 4-1-16,3 2-4 0,-1 0-10 0,2 3 17 0,-2 0-14 0,2 4 16 15,-4 1-13-15,5-1 8 0,-1 0 11 16,1 1-6-16,3 1-3 0,-5 0 8 16,4-1-5-16,0 2 8 0,-2-5-5 0,-1-1-1 0,-2-3 2 15,-2-2-1-15,2 1-16 0,1-3 23 0,-2-2-16 16,2-3 21-16,0-1 5 0,-8-4-10 0,3-2 13 16,-2 0-12-16,-2-2-3 0,3 0 11 0,1 0-3 15,-3-2 8-15,5-1-8 16,-4-5-5-16,1 0 1 0,-4-6 0 0,1-1 3 0,0-5-1 0,-2 2-3 15,0 0 4-15,0-2 5 0,0 0-16 0,-2-4 7 16,1-1-10 0,-1 0-4-16,-1-3 6 0,0 0-5 0,0 0 6 0,0-2-7 0,1 1-7 0,-2 2-4 15,0 1 0-15,1 0-12 0,-1 2 14 16,1-1-5-16,0 1 9 0,2 3-14 0,-1-2 4 16,2 4-2-16,1 3 2 15,-1-2-7-15,2 3-1 0,-2 5-6 0,2 1 3 0,1 3-7 0,-2 1-6 0,1 3 0 16,1 0-6-1,-1 1-18-15,2 1 15 0,-3 0-11 16,4 3 11-16,-2-1-5 0,3 2-23 0,1 3-3 0,0-1-10 16,0 2-12-16,-1 1-26 0,1-4-39 0,-1 4 2 0,-1 1-84 0</inkml:trace>
  <inkml:trace contextRef="#ctx0" brushRef="#br0" timeOffset="-32050.89">19202 13963 732 0,'-2'-3'140'0,"2"2"-93"0,0-1-62 0,0 2 22 0,4 2-5 0,2 0-6 0,-3 0 9 0,5-2-11 0,-2-2-2 0,-1-4 17 16,5-1-9-16,-5-2 12 0,1-1 2 0,1-1 1 15,3-1 9-15,-6 0-4 0,-1-1 10 0,0-2-1 16,-5 1-7-16,4 1 4 0,8 2-4 0,-5-1-7 16,6-1 7-16,-7-3-8 0,-2-2-8 0,1 2 6 15,-7-1-6-15,2 0 6 0,1 1 0 0,-1-2-8 16,3 1 4-16,-2 3-5 0,-6-1 4 0,1 2-1 16,-1 0 5-16,5 1-2 0,-2 1 4 0,2 2 2 15,-3 0-2-15,-1 2 2 16,2 1-13-16,-2 2 5 0,0 3-12 0,1 1 8 15,5 0-7-15,-8 2-7 0,0-3 11 0,2 4-10 16,-6 1-8-16,8 2 18 0,-1 4-13 0,-1-2 16 0,0 2-4 16,2 1 2-16,1 0 8 0,2 1-5 0,-1 1-3 15,1-1 2-15,0 1 3 0,3 0 0 16,2-2 4-16,0-1-2 0,2-2-8 0,-1-2 5 16,2-2-6-16,2 1 9 0,-1-3 1 0,4 0 4 15,2-1 5-15,-6-3-5 0,5-2 3 0,0 0-5 16,2-2-10-16,0-1 10 0,-2 0-8 0,3-2 9 15,-2 0-4-15,2 0-5 0,-1 0 6 16,-1 1-6-16,-1 1-3 0,0 0 0 0,-2 0-3 0,-3 2 3 16,1-1-4-16,-1 4 3 0,-1-1-2 0,-3 1 2 15,1 1-9-15,-2 1 6 0,1 0-7 0,-2 2 7 16,0 1 0-16,-1 0 1 0,0 1 3 0,-1 1-1 16,0 2 4-16,0 1 3 0,0-1 4 0,-1 4-1 15,1 2 7-15,-1 1-14 0,0 2 2 16,0 2-4-16,0 0-4 0,0 2 14 0,-1 1-1 15,1 0 8-15,1-2-5 0,-1 5-2 0,0-1-2 16,1 0 0-16,0 2-7 0,-1-2 8 0,1-1 0 16,0-2 5-16,0-1-1 0,1-3-12 15,1-1 3-15,-1 1-4 0,1-4 0 0,-1 0 9 0,-1-2-4 16,1-1 6-16,0-2-4 0,0-2-11 16,0-1-4-16,2-1-4 0,-3-3-32 0,0 0 1 15,0 0-37-15,1 0 18 0,10-9-69 0,-7 1-102 16</inkml:trace>
  <inkml:trace contextRef="#ctx0" brushRef="#br0" timeOffset="-31809.49">19604 13659 1315 0,'1'-5'66'0,"-1"1"-32"0,0 4-19 0,0 0-2 0,0 0-46 0,0 0 15 0,6 5-8 0,-2 2 10 0,2 1 0 0,-2 1 5 16,-1 0 14-16,1 3-6 0,0 1 1 0,-2 2 25 16,1 2-18-16,0 1 22 0,-3 3-20 0,2 0 1 15,4 3 2-15,-4 0-2 0,4 1 1 0,-2 2-9 16,0-2-8-16,0 5 1 0,1 1-6 0,0-3-69 16,1 0-48-16,-1 1-18 0,0 0-208 0</inkml:trace>
  <inkml:trace contextRef="#ctx0" brushRef="#br0" timeOffset="-28171.02">23239 15132 278 0,'6'-4'61'0,"-6"4"-1"0,0 0-17 0,0-1 5 0,0 0-37 0,0 0-1 15,0 0 10-15,0 0-8 0,0 0-5 0,1 0 26 0,-1 0-14 16,1 0 19-16,0-1-8 0,0 0-7 16,0 0 3-16,12-26-6 0,-11 26-7 0,-2 2-2 15,0 0-8-15,0 0 6 0,1 0 3 0,0 0-12 16,-1 0 11-16,0 0-13 0,2 0-4 0,-2 0 16 16,0 0-3-16,0 0 11 0,0 0 3 0,0 0-2 15,0 0 3-15,0 0-3 0,0 0-16 0,0 0 21 16,0 0-19-16,0 0 21 0,0 0-3 0,0 0-11 15,0 0 13-15,0 0-14 0,0 0-5 16,-2 0 10-16,1 0-14 0,0 0 13 16,-22 0-6-16,23 0-5 0,0 0 8 0,0 1-9 0,0 0-3 0,0 0 6 15,-10 19-6-15,4-15 7 16,-3 1 8-16,3 1-12 0,-5 1 8 0,6 1-11 0,0 2-7 16,-1 1 14-16,3-3-4 0,-4 5 9 15,-1 2 3-15,4-1-7 0,-2 2 7 0,0-1-7 0,0-2 5 16,1 3 0-16,0 1-7 0,2-5 5 0,-1 2-1 0,0-2-1 15,2 1 3-15,2 1-3 0,-3-3 0 0,2 3-8 16,0-2 0-16,-1 1-1 16,1 0 6-16,0-1 0 0,1 0 4 0,0-1-4 0,1 1-5 15,-1-3 5-15,1-1-7 0,2 0 6 0,-2-1 1 16,2-1-1-16,0-1 9 0,-3-4-7 0,0-2-4 16,0 0 9-1,6 8-12-15,-6-8 12 0,0 0-1 0,0 0-7 16,0 0 12-16,0 0-11 0,1 0-1 0,0 0 4 0,0 1-4 0,0 0 7 15,-1 0-1-15,0-1-1 0,0 0-1 0,0 0 1 16,0 0 2-16,0 0-13 0,0 0 8 0,0 0-8 16,0 0 7-16,0 0-3 15,0 0-3-15,0-1 1 0,0 0-8 0,0 0 12 0,0 0-6 0,0 0 8 16,0 0 5-16,0 0-13 0,0 0 5 0,0 0-10 16,0 0-9-16,0 0 1 0,0 0-16 0,0 0 8 15,0 0-35-15,0 0-52 0,0 0-47 0,0-1-6 16,0 0-143-16</inkml:trace>
  <inkml:trace contextRef="#ctx0" brushRef="#br0" timeOffset="-27360.57">22625 15052 339 0,'-2'-8'59'0,"1"3"4"0,0 1 4 0,0 1 2 0,1 3-35 0,0 0-1 0,0 0-21 0,0 0 15 0,0 0-27 0,0 0 5 16,0 0 1-16,0 0 0 0,0 0-16 0,0 0 37 15,0 0-11-15,0 0 22 0,0 0-7 0,0 1-6 16,-4 15-2-16,1-8 0 0,1 0-16 0,-3 2 7 16,0 0-5-16,-1 3 7 0,-1 0 8 0,-2 3-18 15,-3 0 14-15,-1 1-17 0,-3 3 4 0,-1-1 10 16,1 0-8-16,-3 3 10 0,-2-5-8 0,0-1 5 15,5 3 2-15,-4-8 1 0,6 2-3 0,2-3 7 16,-4-4-11-16,7 0 12 16,0-1 5-16,2-2-13 0,-2-1 14 0,3 0-13 0,-1-2 12 0,0-1-12 15,3-1 6-15,-1-2-6 0,3-1 4 0,2-1-7 16,0-2 0-16,2-2-2 0,2-3-21 0,-2 3 18 16,5-5-12-16,2 0 14 0,0 4-12 0,-1-3-2 15,3 3 0-15,-2-2 0 0,2 0 1 16,3 3-12-16,-3 1 1 0,1 4-3 0,1 0 9 15,-4 3-4-15,0 2 3 0,1 2-6 16,2 2-20-16,-7-1 26 0,2 3-19 0,-4 1 23 16,0 4-4-16,4 1-3 0,-1 3 10 0,1 2-9 15,0-3 1-15,-2 3 12 0,-1-3-5 0,0 0 7 16,0-1 11-16,0-1-6 0,-1 1 8 0,0-3-9 16,0 1-15-16,0-2 22 0,1-1-16 0,-2 0 19 15,1-1-17-15,1-1 8 0,-1-1 7 0,2 0-1 16,-2-2-1-16,0-1-2 0,0-1-7 0,1 0 5 15,0-1-10-15,-2-1-12 0,4 1-9 0,-2-2-4 16,3 0-23-16,0-1-34 0,0 0-40 0,0-1 2 16,1 1-91-16</inkml:trace>
  <inkml:trace contextRef="#ctx0" brushRef="#br0" timeOffset="-27106.88">22871 15178 1131 0,'0'0'38'0,"0"0"-14"0,0 0-24 0,0 0 11 0,-1 0-19 0,1 0-1 0,0 0 12 0,0 0-8 0,0 0 14 0,0 0 10 0,0 0-1 0,0 1 3 15,0 18-1-15,1-13-9 0,0 3-3 16,2 1-3-16,-2 0-9 0,6 6-6 15,-4-2-1-15,2 2 0 0,3 4 11 0,-4-1-1 0,0-1 3 16,-1 1-4 0,-2-1 5-16,1 2-3 0,1 0 4 0,-3 0-4 0,3 1 5 0,-2-1-38 0,3 0-26 15,-3-2-9-15,2 0-92 0,0-3-178 32</inkml:trace>
  <inkml:trace contextRef="#ctx0" brushRef="#br0" timeOffset="-25095.62">18701 15126 297 0,'2'-3'114'0,"-2"0"-21"0,1-3-37 0,-1 0 1 0,0 3-27 0,3 1-10 16,0 1 6-16,2 0-6 0,-1-2 2 0,0 0 19 0,-2 1-9 0,4-2 14 16,-3 1 5-16,2-1-13 15,3 1 12-15,-3 3-15 0,2-2-15 0,1 2 0 0,-2-1-19 16,1 0 14-16,3 1-1 16,-1 1-13-16,-1 0 10 0,2 1-12 0,-5 0-7 0,3 0 13 0,1 2-5 15,-1 1 8-15,3-1-6 0,0 3-3 0,-3 1 0 16,3 0-4-16,0 3-9 0,-1 2 14 15,3-1-9-15,-2 5 10 16,-2-3-1-16,3 6-5 0,-2 0 9 0,-2-1-7 0,1 4-3 0,-4 0 15 16,3-1-15-16,-2 3 15 0,-1-1 1 0,1 2-5 15,-4 1 16-15,-1-1-13 0,1 1 10 0,0 1-1 16,-1-2-7-16,-1-2 5 0,-1 1-3 0,-2-1 2 16,0-1 6-16,-2-3-4 15,2 0-2-15,-2 0 4 0,2-3-10 0,-1 0 8 0,-1-3 2 0,1-2-1 16,2-2 11-16,-1-4-8 0,1 0 3 0,2 0-11 15,-2-3-5-15,2 2 0 0,0-2-3 0,0-2 1 16,2 2-2 0,-2-3 1-16,0 0-4 0,0 0-14 0,0 0-16 0,0 0 3 0,0 0-10 0,0 0-28 15,0 0-4 1,0 0-16-16,0 0-47 0,0 0-38 0</inkml:trace>
  <inkml:trace contextRef="#ctx0" brushRef="#br0" timeOffset="-24713.99">19334 15102 537 0,'-10'-10'12'0,"5"2"-8"0,5 8 3 0,0 0-7 0,0 0-8 0,0 0 9 0,0 0-6 0,0 0 10 0,0 0 23 16,0 0 11-16,1 0 10 0,8 8-6 0,-5-5-22 16,-4 0 11-16,3 2-28 0,0 0 22 0,-2 1-27 15,0 3-3-15,-3 5 16 0,2 2-12 16,2 4 6-16,1 4 13 0,-1-4-19 0,-2 3 17 15,-3 1-2-15,-1-2-2 0,-1 5 12 0,5-5-11 0,-2 2-13 0,3 2 20 0,-2-1-17 0,1 1 18 32,-7-1-15-32,1 0 5 0,-1 0 6 0,2-4-5 15,1 2-13-15,4 0 19 0,4-4-19 0,-5-2 19 16,1 0-19-16,-4-4-16 0,-2 1-11 0,4-1-7 16,-1-2-56-16,3-2-87 0</inkml:trace>
  <inkml:trace contextRef="#ctx0" brushRef="#br0" timeOffset="-24049.42">19351 15178 399 0,'-8'-13'72'0,"0"5"-16"0,2-2-9 0,2 4 24 0,3 2-19 0,1-2-27 0,-1 2 7 0,-3-2-14 0,5 1 1 0,-1-1 37 0,4 2-6 0,1-2 19 0,-5-1-14 0,2 0-16 16,-2 1 3-16,2 0-7 0,-2 0-25 0,6 0 14 16,0-1-21-16,-3 0 21 0,6 0-4 0,-4 0-15 15,2 0 12-15,5-1-12 0,0 0 13 0,1 3-18 16,-1-2 5-16,2 3-9 0,-3 1 2 0,1 1-6 16,-1 2-1-16,-2 0-2 0,0 1-4 0,-1 2 3 15,-1 0-10-15,0 4 7 0,-1-1 0 0,-1 4-5 16,0 0 7-16,-4 2-8 0,-1 1-4 0,-1 0 18 15,-4 1-7-15,0 3 12 0,-2-2 8 0,-2 1-3 16,1 0 10-16,-1-3-10 0,-2 2-8 0,1-5 24 16,1 3-16-16,-1-4 21 0,2-4-11 0,2 1 7 15,-2-2 4-15,4-1-1 0,2 1-13 16,2-4 10-16,0 0-9 0,0 0 10 16,0 0-6-16,3-2-12 0,2-2 0 0,3 1-6 0,0 0-1 15,4 3-7-15,-3 1 5 0,1 0-7 16,0 5 4-16,-3-2-6 0,0 3 3 0,-1 3-4 15,-2 3-5-15,0 1 20 0,-3 0-10 0,0 1 14 16,-1-1-3-16,-1 4-4 0,-1-4 4 0,-2 1-3 16,0 0 4-16,-2-1 4 0,0-1-1 0,0-3 3 15,0-1 9-15,-2-2 1 0,0-1 7 0,1-2-5 16,0-1-9-16,1-1 12 0,1-1-6 0,-1-2 9 16,1 0-9-16,1-3-15 15,2 0-1-15,0-1-5 0,1-1-17 0,4 1-24 0,-3-2-35 0,2 0 7 16,-1 0-65-16,2 0-105 0</inkml:trace>
  <inkml:trace contextRef="#ctx0" brushRef="#br0" timeOffset="-23796.43">19730 15313 1108 0,'7'-14'199'0,"-4"8"-153"0,0 3-7 0,-1 3 3 0,-2 0-51 0,0 0-23 0,0 0 4 0,1 10-9 0,-1-2 5 0,1 4 20 0,-1-2-8 15,4 0 16-15,-2 1 18 0,-2-1-3 16,3 3 7-16,-3 0-10 0,2 3-6 0,-1 3-2 16,3 2-1-16,0 3 0 0,-4 2 6 0,4-2-15 15,-2 3-19-15,-3 0-4 0,4 6-86 0,-7 2-129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06:21:32.9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12851 10394 429 0,'2'-7'49'0,"0"1"103"0,-2 6-117 0,0 0-8 0,0 0 0 0,0 0-3 0,0 0-12 0,0-1 4 0,0 0-13 0,0 0 13 0,0 0 9 15,0 0 14-15,0 1 15 0,0-1-8 0,0 0-7 0,0 1 3 16,0 0-11-16,0 0 9 0,0 0-20 0,0-1-2 15,0 1-5-15,0 0 3 0,0-1-9 0,0 1 9 16,-2-4-3-16,-1 7 6 0,2 3-9 0,-3-2 2 16,3 0-2-16,-5 0 2 0,1 0 3 15,0-1 3-15,-2 0-3 0,3 3 4 0,-3-2 9 0,1 2-18 16,-6-1 11-16,3 2-13 0,-1 3 4 0,0-2-4 0,1 4-4 16,-5-2 3-16,2 2 8 0,-1 0-7 0,-4-2 8 15,1 3-9-15,-3 1-2 0,-3-1 5 16,5 3-10-16,-5-1 8 0,1 2 2 0,1 2-1 15,0 0 9-15,-2 0-9 0,-1 1 2 0,-2-1-6 16,0 1-3-16,0 1 0 0,2-3 8 0,-4 0-2 0,-4-1 3 0,4 0-5 16,-5 0-9-16,7-2 16 0,6-5 2 0,-4 3 7 15,5 0 0-15,-3-3-10 0,5 3 1 0,1-8-2 16,2-1-6-16,2 2 12 16,4-4-10-16,-1 4 11 0,1-4-6 0,3-2-2 15,4 0 9-15,0 0-7 0,0 0 15 0,0 0-17 0,3-2 1 16,0 1-4-16,4-1 7 0,1-3-14 0,2 3 5 15,-2-3-6-15,3 5 6 0,1-2-5 0,2 2-3 16,-1 1-1-16,1-1 5 0,4 2-1 0,-3 1 7 0,1-2-7 16,1 2 11-16,0-2-13 0,2 0 4 0,4 3-6 15,-1-3 12-15,0 1-10 0,0 2 6 0,1-1-6 16,0 2 12-16,2-1-3 0,-1 0 2 0,3 1-1 0,-2 2 1 0,0-1-4 16,-1 2 5-1,4-2-3-15,0 1 2 0,-4-2 1 0,10 1-4 0,-5 0 5 0,4-1-6 0,5 0 7 0,-4 1 0 16,-1-1 4-16,1 1 7 0,-4 0-12 15,-2 0-3-15,2 0-2 0,-3-1 3 0,2 0-5 0,6 0 6 16,-2 0-6-16,-3-1 4 0,1-1 2 0,-4-1 3 0,0-1 0 16,4 0-7-16,-6 0 2 0,-2 0-4 0,-5 1 6 15,1 0 3-15,-2 1-13 0,-3 0 7 0,0 0-7 16,-5 1 5-16,-1 0-3 0,0-1-2 0,-4-1 1 16,1 1 8-16,-1 0-9 15,-1-2 4-15,-3-1-5 0,0 0 10 16,0 0-6-16,0 0 1 0,0 1-2 0,0 0 9 0,0-1-7 0,0 0-1 15,0 1-1-15,0-1 1 16,0 0-1-16,0 1 4 0,0-1-4 0,-2 0 1 16,1 0-3-16,0 1 0 0,0-1 0 0,0 0 5 15,0 0-7-15,1 0 5 0,-1 0-5 0,-1 1 6 0,1 0-4 16,0 0-1-16,-1-1 0 0,0 0 4 0,0 0-4 16,0 0 6-16,1 0-5 0,0 0 11 0,0 0-14 15,0 0 0-15,1 0-5 0,-2 0 7 0,1 0-15 16,0 0-2-16,0 0-6 0,0 0-10 0,0 0-55 15,1 0-20-15,0 0-13 0,0-1-57 0,0 0-81 16,0 0-113-16</inkml:trace>
  <inkml:trace contextRef="#ctx0" brushRef="#br0" timeOffset="2766.11">13042 10285 442 0,'5'-7'65'0,"-4"1"50"0,2 0 42 0,-3 2-133 0,0 4-17 0,0 0-3 0,0 0 3 0,0 0-5 0,0 0-9 0,1 0 11 0,0 0 0 0,0 0 9 0,0 0 23 0,0 0 8 16,-1 0 8-16,0 0-4 0,0 0-12 0,0 0-2 0,0 0-14 0,0 0 10 15,0 0-16-15,0 0 3 16,0 0 2-16,0 1-1 0,-1 0-13 0,-12 15 9 0,7-16-4 0,4 4 8 0,-4-1-2 15,3 1-4-15,-3 1 6 0,-2-2-6 0,-1 2-4 16,1 1 5-16,-1 0-13 0,-3 4 12 0,-1 2 4 16,0-2-16-16,-4 2 10 0,-2 0-13 15,-1 3 6-15,-5 4-1 0,-2 1-2 0,-2 3 1 0,-6-3 4 0,4-1-3 16,1 1 11-16,0 2-8 0,2-2 9 0,-3 0-5 16,1 1-7-1,2-2 7-15,2 3 12 0,2-3-6 0,0-2 12 0,-1 0-10 0,4-1 10 0,2 0-10 16,1-2-2-16,0 0-1 15,0-3 5-15,4 0-7 0,2 0 8 0,1-2-9 0,3-1-10 0,3-1 15 16,2-2-10-16,2 1 14 0,-3-1 1 16,4-1-10-16,0-1 8 0,6 0-9 15,0-1 8-15,2 1-12 0,1-1 1 0,1-1-4 0,4-1 7 0,1 1-6 16,-2-1 4-16,3 0-5 0,0 0-11 0,0 1 13 0,2-1-10 16,-1-1 10-1,1 2-5-15,0 0 2 0,-2 3 3 0,-2 3-2 0,-1-2-8 0,2 0 7 0,1-2 1 16,-4 0 4-16,2 1-6 0,2 2 1 0,2 3-2 0,-2-2 1 15,-4 0-8-15,2 1 10 0,-1-2-7 16,6 1 7-16,0-1-5 16,4-1 0-16,0 0 2 0,-2 1 0 0,5-1 0 0,-4 1 0 0,1 0-1 0,2-1 1 15,1 0 3-15,-1-1 1 16,5 2-1-16,-3-2 0 0,6 0-3 0,-2-1 4 0,1 0 0 0,2 1 1 16,-2-2 0-16,7 2-6 0,-5-2 1 0,0 0-1 0,-3 1 10 15,-6 0-11-15,0 0 6 0,-5 1-7 0,-2 0 3 0,-2 0 0 16,-3 0-7-16,1-1 4 0,-3 1-4 0,-1-1 9 31,-1-1 1-31,-3 1 3 0,-3-2-5 0,-3-1 2 16,0 0-3-16,0 0 3 0,0 0-2 0,0 0-2 15,0 0 1-15,0 0 0 0,-3 3 3 0,-2-4-2 16,1 0 0-16,-3-1-1 0,4 1-1 0,-5 0 1 16,0-1 3-16,-1 1 1 0,1 0-1 0,0 0-4 15,1 1 1-15,0-1-3 0,-1 0 3 0,0-1-2 0,1 0 2 16,0 0-2-16,2 1-7 0,-1 0-16 0,1-1-18 15,1-1 4-15,0 1-52 0,0 0-40 0,-1 0-40 16,1 0 5-16,-1-2-53 0</inkml:trace>
  <inkml:trace contextRef="#ctx0" brushRef="#br0" timeOffset="3979.12">13007 10275 498 0,'0'-10'26'15,"2"2"23"-15,-1 3 11 0,0 2-28 0,1-1 7 0,2 3-19 0,-4 1-12 0,0 0-7 0,0 0-1 0,0 0 0 0,0 0 11 0,0 0-7 16,1 0 13-16,-1 0-12 0,0 0 9 0,0 0 25 0,0 1-16 16,0 0 19-16,-11 13-17 0,6-10-4 0,0 1 1 15,1 1-5-15,-1 1-11 0,0-2 11 0,0 2-6 16,-1-1 8-16,-2 2-7 0,0 1 1 0,-2 0 6 16,0 5-5-16,-2-2-4 0,-1 4 5 0,-3 1-8 15,-3 2 8-15,-3 1 2 0,0 2-4 0,-3 0 3 16,-1-1-5-16,1 2-8 0,-1-2 4 0,5-1-3 0,2 0 4 15,-3 0 1-15,2 1 8 0,-4 0 0 0,2-2 1 16,1-2-14-16,3-1 19 0,4-2-6 0,-1-2 11 16,2 0-8-16,1-1-2 0,0-2 0 0,1-1-1 0,2 1-3 15,2-1 1-15,1-2-5 0,2 0 4 0,-1-3-1 16,3 0 4-16,0-1 5 0,2 0-2 0,0 1 2 16,2-2-11-16,3 1 3 0,-1 0-5 0,3 0 4 0,3-1-7 15,3 0 3-15,1-1-4 0,0-3-2 0,3 0 2 16,0 3-2-16,0-2 3 15,5 3-2-15,0 0-6 0,-2-4 0 0,2 4-2 0,-5-3 0 0,10 2 6 16,-4 3-10-16,1-3 9 0,8 4 1 16,-11-2-1-16,3 2 5 0,-1 2-6 0,-2-1-4 0,-3-1 4 15,-2 2 2-15,-2 0 0 0,0-2 1 0,-2 5-6 16,-2-1 0-16,0 0-2 0,2 0-6 0,-2 0 17 16,-1 1-13-16,-1-1 14 0,-3 4-9 0,1-4-2 15,0-1 3-15,0 1-2 0,0-2 12 0,-1 0-13 0,1 1 1 16,-1-4-7-16,0 3 13 0,1-2-11 0,0-1 11 15,0 1-15-15,1-2-2 0,3 1 14 0,-2-2-14 16,2 0 15-16,-4 1-4 0,0-2 2 0,-1 1 4 0,0-1-3 16,5 0 0-16,4 0-4 0,1 0 0 15,-1-1 0-15,2-1 9 0,2-1-13 0,-1 1 8 16,0-2-10-16,0 0 5 0,-4-1 5 0,1 1-2 0,0 0 3 16,-3-2 0-16,2 3-1 0,-2-1 2 0,0 0-3 15,0 0-13-15,-3 1 17 0,-2-2-3 0,-1 2 9 16,0 1-8-16,-3-2 3 0,1 1-4 0,0 1 2 15,-2-3-9-15,-2-1 14 0,-2 1-3 0,0-3 9 16,-1 3-3-16,-1-1 2 0,-2 0 8 0,-2-1-3 0,-2-4 5 16,-2 0-5-16,-1 0-5 0,1 0 3 0,-2-1 7 0,-2-2-14 15,-2 0 8-15,-3 0-9 0,2-3 12 0,2 1-7 16,0-3 0-16,5 0-1 0,-5 3-1 0,3-3 2 16,3 1-4-16,-4-3 3 0,2 0-13 0,-2 1 4 15,-1 0 3-15,2 1 2 0,1 1-5 0,2 1 2 16,3-1-4-16,1 3 3 0,1 0-2 0,0 3 1 15,-2-3-2-15,4 1 0 0,-1 1 0 0,3-1-1 0,-3 4 0 16,6 3-1-16,-2 1-5 0,2 2 7 0,0 2 0 16,0 2 1-16,0 0 4 0,0-1-8 0,0 0 4 15,0 0-5-15,0 0 9 0,0 0-11 0,0 0 2 16,0 0-5-16,0 1 6 0,0 0 0 0,0 0 3 0,0 0-3 16,0 0-2-16,-1 1 1 0,-7 10 0 0,8-2 2 15,0-2 3 1,0 0-4-16,0 2-1 0,1 0-1 0,0 2 6 0,0-1-7 0,1 3 3 0,-1-1-5 15,2 2 9-15,-2 2-2 0,2 2-4 0,2 0-1 16,-2 5 2-16,2 1-4 16,-2 2 6-16,0 4-6 0,1 0 0 0,-1-1 8 0,0-1-1 0,-2 0 1 0,-1 2-6 15,0-4 8-15,0 3-7 0,-3-5 8 0,0-2-1 16,0 2-2-16,-1-4 11 16,0-3-9-16,-1-3 5 0,1-4-4 0,-3 0-2 0,3-2 1 0,-1-2 2 0,0-3 6 31,1-1-3-31,-3-2 6 0,1-2 3 0,-1-1-8 15,-1-1 10-15,-1-4-9 0,-2-1 2 0,-2-3-4 16,-2-1-5-16,-1-1 4 0,-1-3 2 0,-1 3-8 16,-2-5 3-16,-4 2-3 0,3-2-2 0,-5-7 2 15,-1 5 0-15,2-1 0 0,-3 0-2 0,3 4 1 16,1 0-5-16,-4 4 3 0,3 4-4 0,0 3-3 0,-1 2-1 16,-3 4-1-16,3 2-6 0,-2 3-6 0,-3 3-10 15,2 2 2-15,0 0-31 0,-1 4-41 0,6 3-39 16,-4 0-1-16,5 5-111 0</inkml:trace>
  <inkml:trace contextRef="#ctx0" brushRef="#br0" timeOffset="10160.02">18722 5043 104 0,'6'0'21'0,"-2"0"-69"0,-2-1-28 0,-2 1 76 0,0 0 0 0,0 0 0 0,1 0 0 0,0-1 0 0,0 0 0 0</inkml:trace>
  <inkml:trace contextRef="#ctx0" brushRef="#br0" timeOffset="11730.6">18873 4993 1 0,'-4'-1'0'0,"3"0"27"16,1 1 0-16,0 0 11 0,0 0 4 0,0 0-4 0,0 0 2 0,0 0 0 15,0 0 15-15,0 0-19 0,0 0 11 0,0-1-16 16,0 0-2-16,0 0 11 0,0 0-6 0,6-8 9 16,-5 9-10-16,-1 0-6 0,0 0 6 0,0 0-4 15,0 0-5-15,0 0 11 0,1 0-15 0,-1 0 15 0,0 0-10 16,1 0 4-16,1-1 2 0,-1 0-3 0,-1 0-16 15,1 0 6-15,0 0-9 0,0 0 10 0,0 0-1 16,0 0-5-16,-1 0 3 0,2 0-5 0,-1 0-7 0,-1 0 10 16,1 1 0-16,0 0 4 15,0 0 5-15,0 0-10 0,0 0 9 0,1 0-9 0,-2 0 8 16,0 0 5-16,0 0-7 0,0 0 8 16,0 0-1-16,0 0-7 0,0 0 1 0,0 0-4 0,0 0-13 0,0 0 8 15,0 0-8-15,0 0 8 16,0 0-1-16,0 0-8 0,0 1 6 0,0 0-8 0,0 0-5 0,0 0 11 15,-7 15-8-15,6-12 10 0,1 1-5 0,-3-2 0 16,7 4 8-16,-4-2-8 0,-1-1-2 0,-3 3 5 0,1-2-6 16,3 1 8-16,-3 0 3 0,3 0-6 15,-3-2 5-15,3 0-7 0,0 5-3 0,-5-3 5 0,9 5-11 16,-5 0 11-16,-5-3 6 0,7 3-11 0,-5-3 10 0,4 2-11 16,5 2-1-16,-5-1 3 0,4 3-1 0,-4-3 2 15,-3 0 3-15,5 2-5 0,-2-3 6 0,2 3-6 16,-2-3 9-16,0 0-9 0,2 1-3 15,-2-2-1-15,9 4 11 0,-6 1-3 0,-1-2 11 0,-2 1-11 16,3 1 3-16,0-1-2 16,-3 1-6-16,1 1 3 0,-4 1 7 0,2-2-10 0,1 2 7 0,4 0-10 0,-1 0-4 15,1-1 13-15,-3 2-10 16,0 0 10-16,-1-2-3 0,0 4-2 16,-1-2 3-16,2 1-5 0,-1 2-8 0,1 1 15 0,2-1-2 15,0 0 7-15,-1 2-3 0,1-4-10 16,2 1 3-16,-3 0-5 0,3 1 7 0,-4 3-2 0,-2-2 0 15,3 2-2-15,-2 0 7 0,5 2-5 0,-2-3-1 16,0 1-2-16,0-2 2 0,-4-1 3 0,2 4-1 0,1-2 3 0,1-1 1 0,1 0-6 16,-4-2 3-16,0 0-4 0,0 1 10 0,2-1-9 15,3 1 2-15,-5-1-3 0,4 0 7 0,-4 1-5 16,1 1 2-16,0 1-3 0,1 0-4 0,-1-3 11 0,-1 3-6 16,1-3 8-1,2 3-1-15,1 0-3 0,0-2 3 0,0 3-5 0,-3 0 7 0,0-2-10 0,1 0 8 16,0-2-9-16,1 0 4 0,0 2-2 0,1-2-2 0,-2 2 1 15,1 0 2-15,1 1 1 0,-2 2-3 0,1 0 2 32,0 1-1-32,-3-1 1 0,0 0 3 0,1 0-3 0,0 1-1 0,1-2 3 0,-1 4-10 0,-1-3 8 15,0 0 2-15,0 0-3 0,0 1 11 0,0 0-11 16,0 1-2-16,0 2 5 0,0-2-6 0,-1 0 6 31,-1 1-6-31,0 1 6 0,2 0 2 0,0 0 0 16,0-1-8-16,0 0 7 0,-1-1-2 0,-1-2 6 0,1 4-1 15,1-1-3-15,0 1 4 0,0 0-2 0,-1 0 13 16,1-2-19-16,0-1 0 0,-1 2-6 0,0 0 5 16,0 1 7-16,1 3 2 0,-3-2 1 0,2-3-1 15,-1 3-9-15,1 0 2 0,0 2-3 0,-2 0 7 0,1 1-2 16,-1 0 5-16,-2-3-5 0,1 3 3 0,0-4 3 16,-2 1-6-16,3 0 6 0,-1-1-6 0,-1 0 2 15,-1-2-2-15,-2 2 2 0,0-4 0 0,2 2-5 16,1 1 7-16,2-3-7 0,-3-1 4 0,2 3-2 15,-1-1-2-15,1-1 1 0,-1 2 3 0,-3-1-2 16,2 0 7-16,-1-2-7 0,5 0-2 0,1 0 1 0,-3 3-1 16,0-2 5-16,1 2-1 0,-3 0 2 0,3 0-4 15,2-1 3-15,-3-1-4 0,-2-3 0 0,5 3 1 16,-1 2 1-16,1-1 6 0,2 3-9 0,-5-2 1 16,3-2-3-16,-1-1 2 0,1 2 1 0,-2 0 2 0,1 1 2 15,-1 0 2-15,2 0-8 0,-2-2 1 16,1-1-4-16,2 1 10 0,0 2-3 0,1-2-1 0,-1 1 0 15,0 1 7-15,0-1-9 0,-4-2 0 0,-1-1-4 16,4-1 1-16,2 1 5 0,5 1 5 0,-6 0-4 16,-3-1 1-16,5 3-1 0,-2-4-5 0,0 0 2 15,0-1 5-15,-3 1-6 0,2 2 6 0,2-1-7 16,3 3-1-16,-3-1 7 0,-1 1-1 0,0-2 5 0,-1-1-7 16,0 1 2-16,3 2 0 0,0-2 1 0,-1 0 0 15,-1-1-2-15,0-1 0 0,0 1 0 0,4 0 4 0,-3 2 3 16,-1 0 3-16,0-3-1 0,-1-1-5 0,1 0 6 15,0 0-2-15,3 1 5 16,2 2 0-16,-2 0-10 0,2 0-1 0,-5 3-1 0,1-3 8 0,0 0-12 16,2 1 1-16,1-1-3 0,-4-2 11 0,3-1-3 15,-4 0 8-15,1 1-7 0,4 3-2 0,-2-1 1 16,-2-2-5-16,-2 0 5 0,0 1-5 0,-5-1 3 0,7-1 1 16,-1 3 2-16,-3-3 1 0,3 1 0 0,-3-2 6 15,-1-2-4-15,1 2-4 0,1 1-1 0,3-1-4 16,-5-2 5-16,2 0 10 0,2-3-14 15,-5-1 9-15,5 2-10 0,-2-2 8 0,-2 1-1 0,4-2-1 16,-1 1 1-16,5 0 0 0,-3 1-4 16,1 0 7-16,-3 1-5 0,-4-1 0 0,2-1 1 0,-1-1-6 0,5 1 5 15,2-1 4-15,1 2-9 0,-1-1 8 0,-2 0-8 16,-3 0 4-16,0-1-3 0,3 1-2 0,-2-2 2 16,-2 0 8-16,1 0-8 0,-3-1 5 0,3-1-6 15,0-2 5-15,1-1-1 0,3 5 0 0,-1-5 2 16,-3 2 2-16,1 1-4 0,-6-7-1 0,4 4-1 15,1 0-1-15,-1-1 4 0,1 2-1 0,-2-2 2 16,0-2 0-16,1 0-1 0,3-1-2 0,1-2 0 16,0 0-1-16,0 0 1 0,-1 0-1 0,0 0-1 15,0 0-7-15,0 0 3 0,1 0-11 0,-1 0 6 16,-1-1-27-16,-19-17-16 0,17 9-15 0,2-2 0 16,0-4-28-16,-3-6-28 0,2-3-44 0,-3-6 5 15,0-2-79 1,0-10-184-16</inkml:trace>
  <inkml:trace contextRef="#ctx0" brushRef="#br0" timeOffset="12526.9">18402 7896 414 0,'-5'-4'432'0,"3"-1"-142"16,-4 0-210-16,9 4-8 0,-3-3-41 0,0 4-12 0,-3-2-19 0,0 0 10 0,3 1-12 0,1 2-5 0,-1-1 4 0,0 0-4 16,1 0 9-16,14 5-9 0,-5-1 6 0,-1-3-7 15,2 1 4-15,-4 1 3 0,1 0-3 0,1 1 2 16,2 2-3-16,2 1 13 0,-5 1-5 16,5 2 9-16,-2 1 1 0,3 4-4 0,1 2 7 0,-1 3-5 15,2 0 7-15,-3 2-14 16,2 1 9-16,1 1-9 0,-2 1 2 0,2 4-5 15,-1-1-5-15,1-1 2 0,-1 3 3 0,0-1 1 16,-2 2-2-16,1-1 0 0,0-4 5 0,3 3-3 16,-2-2 6-16,-1-2-7 0,0 0-8 0,0-2 16 0,1-1-7 15,-1 1 11-15,7-4-5 0,-5-2 3 0,-5-4 7 16,4-2-4-16,-4-1-4 0,4-5 15 16,3 2 3-16,-5-5 6 0,2 0 2 0,-3 1 5 15,1-4-5-15,-1-3 6 0,1 0-18 0,1-6 8 16,0 1-5-16,-1-2 9 0,-1-3-2 0,0-2-5 15,-2-4 4-15,-1-2-3 0,-1-2 7 0,-2-5-5 16,0-1-1-16,0-3-1 0,-1-5-4 0,-3 0-6 16,3-3-3-16,-4-3 1 0,2 1-8 0,-2 0-1 15,0 2 8-15,-1-2-5 0,3 4 2 0,-1 2-7 16,4-1-9-16,-2 5 3 0,1 3-4 0,2 2 1 16,-5 2 2-16,6 3 0 0,-1-2-2 0,-2 2-1 15,7 4 0-15,-7 1 1 0,4 4 1 0,1 2-11 16,-7-3 1-16,7 7-4 15,-4 0-9-15,2 1-12 0,2 1-16 0,-5 0 3 16,5 2-26-16,-1 1-56 0,0 2-32 0,7 1-10 0,-3 0-72 0,0 0-97 16</inkml:trace>
  <inkml:trace contextRef="#ctx0" brushRef="#br0" timeOffset="15340.6">14071 6231 333 0,'1'-3'26'0,"2"1"46"0,2-1-66 0,1 3-7 0,3-1-4 0,-2-1 1 0,-3 1-8 0,2-2 17 0,2 1-14 15,0-1 15-15,1-1-1 0,-1 0-4 0,-1 0 9 16,-1 0-10-16,1 0-9 0,-1-1 15 0,3 1-11 16,-3 0 12-1,1 0 0-15,-2-1-7 0,0 0 10 0,0 1-10 0,0 1-7 0,-2-2 13 0,0 3-16 16,-2-2 15-1,2-1-1-15,-2 3 8 0,2-2 28 0,-1 0-16 0,-1 2 16 16,1-2 17-16,1 1-22 0,-1 0 24 0,-1-1-11 0,1 0-22 16,0 0 13-16,-1-1-19 0,-1 1-9 15,1-1 7-15,0 1-15 0,1 1 14 16,-1 0-5-16,1 0-5 0,-1-1 13 0,-1 1-14 0,2-1-9 0,0-1 25 16,0 3-14-16,0-4 21 0,0 3-5 0,1-3 9 15,1 0 3-15,0 2 1 0,1-2-17 0,1 3 10 16,-2-2-10-16,2 1 10 0,2-2-13 0,0-2-4 15,2 3 2-15,0-3-4 16,0 3-8-16,1-3 15 0,4-2-11 0,-2-1 12 0,8-1-9 0,-1-1 4 16,1-1 3-16,4 1-1 15,3-2-7-15,3-1 7 0,1 1-6 0,3-4 7 16,-3 0-10-16,1 0 1 0,2-3 6 0,-1 0-2 16,-1 0 3-16,4-1-1 0,2 2-6 0,3-1 5 0,3-4-2 0,3 0-2 15,1-3-1-15,0 2-1 0,0 1-10 0,-4 2 11 16,-1 2-4-16,-1-5 8 15,0 4-7-15,15-4-1 0,3 0 0 0,2-1 0 16,3 0-8-16,-13 0 19 0,4 1-7 0,-4 0 13 16,3 0-17-16,9-1 6 15,-5-3-3-15,2 1 4 0,-1-3-7 0,-7-1 2 0,0 3-9 0,2-1 5 0,7-1 0 16,3 0-2-16,1-2 6 16,-3 2-6-16,-6 0-1 0,-1 2 1 15,-3 2 5-15,6 1-1 0,0-2 0 0,0-2-4 0,-1 3-2 16,-7-3 1-16,-6 3-6 0,2 1 11 0,-1-2-7 0,10 2 9 15,3-1-3-15,3-2-5 16,2 2 6-16,-10 2-7 0,-1-1-5 0,-2 3 16 16,1-2-8-16,5 1 11 0,3 0-9 0,2-2-3 0,-3 1-1 15,-6-1-1 1,-4 1 3-16,-4 1 1 0,5 2 1 0,0 1 0 16,2 0-3-16,1 0 0 0,-3 2-3 0,-5 2 2 15,-3 2 4-15,-3 1-2 0,-5 0-1 0,1-2-1 16,0 3 3-16,1 1 0 0,0 0 6 0,-1 1-6 15,-3-3-1-15,-4 0 6 0,0 1-11 0,-4 3 10 16,-1-2-3-16,-3 4 0 0,1-1 4 0,-5 0-5 16,2 0-4-16,0-2 4 0,0 0 4 15,1 4 0-15,-2-2-7 0,0 5 5 0,-5-1-3 16,3-3 6-16,-4 2-1 0,-2-1-1 0,10 0 0 16,-7 4-1-16,1 2-2 0,2-3-1 0,-7 1 0 15,3 1 0-15,-1-3 6 0,-2 4-7 0,-1-1 2 16,0-1-2-16,-1 4-1 0,-2-2 2 0,1 1-1 15,-2 1 1-15,-3-1 6 0,1 0-6 16,-2 2 1-16,0 0-2 0,0 0 2 0,1 0-2 16,0 0-2-16,0 0 0 0,1 0-7 0,-1 0 12 15,-1 0 1-15,1 0 5 0,0 0-6 0,0 0-3 16,0 0-3-16,0 0 2 0,1 0 5 0,-1 0-8 16,-1-1-2-16,1 1-2 0,0 0 12 0,0 0-3 15,0 0 5-15,0 0-7 0,1 0-11 0,-1 0 16 16,-1 0-9-16,1 0 13 0,0 0 3 15,0 0-13-15,0 0 8 0,0 0-10 0,1 0 1 0,-1 0 8 16,-1 0-11-16,1 0 9 0,0 0-1 0,0 0-1 16,0 0 7-16,0 0-8 0,1 0-4 0,-1 0 10 15,-1 0-8-15,1 0 8 0,0 0 0 0,0 0-6 16,0 0 5-16,0 0-7 0,0 0 4 0,2 0-2 16,-3 0-6-16,1 0 1 0,0 0 6 15,0 0 1-15,0 1 3 0,0 0-4 16,0 0-2-16,1 0-3 0,-1 0 2 0,-1 0-2 15,0 0 10-15,0 0-8 0,0 0 6 0,0 0-8 16,0 0 4-16,0 0-1 0,0 1 2 0,0 0 0 16,0 0-2-16,-3 29 0 0,1-26-5 0,0-1 5 15,0 2 11-15,-1 0-18 0,1 4 13 0,0-3-15 16,1 3 11-16,-1 0-4 0,-1-2 0 0,0 7 0 16,2-3 9-16,-3 1-8 0,3-2-1 15,0 0-2-15,0 2 8 0,1 1-2 0,0 6 1 16,0-7-3-16,0 2 2 0,0 2 0 0,-1-3 2 15,1 5-1-15,-1-4-2 0,-2 3 0 0,1 2-1 16,0 0 1-16,-1 3-7 0,-1-1 9 0,2 3-5 0,-3-4 5 16,2 1-3-16,0-1 3 0,-1 1 3 0,0 1 0 15,2 2 2-15,-1-2-10 16,0-2 2-16,1 5-4 0,-1-3 1 0,-2 1 5 0,4 2-1 16,-1-1 4-16,1 0-1 0,-1 2-1 15,1 2-9-15,-2-2 5 0,1 1 6 0,0 0-3 16,1-3 14-16,1 1-14 0,3 1-6 0,-3-2 6 15,0 4-3-15,0-1 5 0,1-1-3 0,-2 0 4 0,1 0-4 16,-2-1 4-16,1 2-10 0,-2-1 9 16,1-1-2-16,-4 1 6 0,1 0-5 0,1-1-1 15,0 0 2-15,2-1-1 0,0 0 4 0,1-2-10 16,1 1 5-16,-4-1-6 0,1 0 11 0,0 1-5 16,-1-3 0-16,3 1-2 0,2 2-6 0,-1-1 11 15,-2-1-8-15,1-1 9 0,0 3 0 0,1-2-1 16,0 3 7-16,-3-2-7 15,-1 2-8-15,-3-2 8 0,0-4-3 0,5 1 8 0,2 0-10 0,-1 0 5 16,1 2-3-16,-5-3 4 0,-1-2 6 0,5 2-10 16,3 2 0-16,-4-3-2 0,1 3 2 0,-4-3 0 15,1-5 1-15,2 4 0 0,-4-4 7 0,6 1-8 16,-6 0-1-16,1-2-3 0,1 1 14 16,1-1-10-16,-2-1 10 0,5 1-10 0,-4-3 5 0,-1 1 0 15,4-1 1-15,-5-2-1 16,3 0 1-16,2 0 2 0,-3-2-3 0,4 0 2 0,0 0 8 0,0-1-11 15,1 2 8-15,-2-3-9 0,1 2 6 0,-4-3-2 16,4 1-2-16,0-3 2 0,0 0 2 0,0 0 0 16,1 7-8-16,3-3 6 0,2-2 0 0,-4 1-2 15,-2-3 4-15,0 0-5 0,10 2 0 16,-8-1-13-16,-2-1 2 0,0 0-11 0,0 0-18 16,0 0-37-16,1 0-36 0,0 0-1 0,0 1-106 15,0 0-95-15</inkml:trace>
  <inkml:trace contextRef="#ctx0" brushRef="#br0" timeOffset="17067.06">17027 4102 307 0,'-1'-7'139'0,"-4"0"-37"0,3 3-54 0,-4 2-4 0,6 2-24 0,0 0-9 0,0 0-16 0,0 0 7 16,0 0-9-16,0 0-5 0,0 0 10 0,3 4-9 15,2 0 6-15,-4 1 13 0,7-3-8 0,-1 2 9 16,-2-1-9-16,1 1 9 0,-2 3 5 0,-4-1-1 16,2 4-15-16,2 0 16 0,0 2-8 0,-1 3 13 15,-2 1-9-15,-3 0-1 0,0-1-2 0,-2 10 0 16,-2-5-7-16,0 3 4 0,1 4-7 0,-7-6 7 16,2 5 5-16,-4 0-7 0,-2 0 11 0,5 1-12 15,-3-2-3-15,1 0 8 0,2-3-7 16,-1-2 7-16,0-2-5 0,3 0-1 0,-2 0 0 0,4-3-2 15,-1-2-10-15,1-2 25 0,2-4-8 0,2 0 16 16,3-3-1-16,0-4-9 0,0 0 12 0,0 0-11 16,8 1 3-16,0-2 12 0,0 0-9 15,3-2 10-15,3-1-11 0,1 3-11 0,1-2 7 16,2 2-9-16,0-2-7 0,0 1 9 0,6 3-17 16,-2 3 15-16,0 1-4 0,6-2-1 0,-2 2 7 15,8-3-6-15,4-2-4 0,-3 6 8 0,0-7-11 16,-4 4 10-16,1 0 1 0,-3-3-2 0,-1 0 8 15,1-1-9-15,1 1-6 0,1-4 11 0,-5 1-7 16,7-2 9-16,-2-3 2 0,2 4-11 0,6-4 8 16,-11 1-10-16,3-1 4 0,-5 4 0 15,-3-2-1-15,-4 3 1 0,0 2 4 0,-2 0-44 16,0 2-23-16,-3 0-11 0,-1 1-76 0,-4-1-64 16</inkml:trace>
  <inkml:trace contextRef="#ctx0" brushRef="#br0" timeOffset="19731.55">16335 4531 229 0,'0'1'-70'0,"0"-1"44"0,0 0 55 0,0 0 7 0,0 0-15 0,0 0-2 0,0 0 32 16,0 0-17-16,0 0 53 0,0 0-30 0,0 1-15 0,0 0-3 15,0 0-25-15,0 0-13 0,12 18 5 0,-9-15-9 16,4 0-9-16,-1 1 33 15,-3 1 6-15,-1-1 12 0,2 1 24 0,-3-2-32 16,3 0 2-16,0 1-14 0,1-1-19 0,-1 2 15 0,0 1-13 0,0 2 15 16,1-2-17-16,0 2 5 15,1 1 2-15,-1-1-1 0,0-1-7 0,0-3 9 0,-1 3-8 0,1-2 9 16,0 4 0-16,-1-2-3 16,2-2 10-16,-3 3-8 0,2-2 3 0,-2 2 7 15,3-1-5-15,-1 1 7 0,1 0 1 0,1-2-7 0,-3 2 3 16,1 0-5-16,2 1-7 0,-2 0 10 15,1 0-15-15,-1 1 13 0,1-1-4 16,-1 1-4-16,0 1 14 0,3-1-13 0,-5 0-8 0,3 0 13 16,2 0-13-16,-4-2 15 0,2 1 2 0,1-3-12 15,-7-1 14-15,7 0-15 0,-1-1 12 0,0 0-2 16,4 0-10-16,-3-2 6 0,-2-1 1 0,-5-2-3 16,0 0 4-16,10 1-7 0,-9-1-6 15,4-2-28-15,3 1-29 0,-8-4-1 16,9 0-76-16,-5-4-184 0</inkml:trace>
  <inkml:trace contextRef="#ctx0" brushRef="#br0" timeOffset="20786.1">16682 4847 293 0,'-2'-2'100'0,"-1"-2"-21"0,-2 2-28 0,1-1-2 0,-3-1-9 0,1 2 10 0,2 1-15 0,5 0 13 15,2-2-11-15,1 4-20 0,5-4 11 0,-7 0-17 16,1 2-14-16,4-1 7 16,-5 1-16-16,8 1 14 0,-2 0 6 15,-6 0-16-15,7 2 13 0,-3 1-16 0,-2 0 3 0,2 1 10 16,1 2-4-16,1 0 7 0,1 1 0 0,-2 3-2 0,-4 0 6 15,4 1-7-15,-2 3-7 0,1 1 24 0,3 1-17 16,-3 2 20-16,1 1-23 16,1 2 4-16,-1 2 4 0,3 5-2 15,1-1-9-15,0 2 6 0,2 6-9 0,-1-1 9 0,-2 3 4 0,5 3-5 0,-3-1 5 16,1 5-7 0,-1-2-9-16,0 1 14 0,1 3-7 15,-1-4 8-15,0 4 3 0,1 0-10 0,3-2 9 16,-4 2-11-16,9-1-5 0,-3 3 12 0,-6-1-3 0,5 4 6 0,-5-2-4 0,7 2-4 31,5-1 2-31,-2 1-2 0,-2-2 0 0,-2 2 3 16,1 0-7-16,-1-3 7 0,0 2 8 0,-2-3-9 15,0 0 9-15,2 3-11 0,-1-4-4 0,4 5 10 16,-4-3-1-16,3 1 5 0,0-2 0 0,-2-3-8 16,10 0 0-16,-5 1 0 0,4 1-2 0,1 3 9 15,-9-2-7-15,11-1 6 0,-3 0-3 0,4-2-2 16,-3 1 6-16,-5-2-7 0,0-1-10 0,1 4 14 15,-4 1-7-15,1 1 10 0,-4 1-1 0,-1-3-4 16,0 2 5-16,-4-2-7 0,2 1-17 0,-3 2 22 16,1-1-16-16,0 1 19 0,-3 3-10 0,4-1 6 15,-2 0 3-15,-3 1 0 0,2-4-16 0,-3 2 16 16,5-4-9-16,-7 4 14 0,2-3 7 0,3 2 9 16,-3-2 17-16,7-3-10 0,1-1-6 0,-4-1 7 15,4-3-9-15,-2 0 11 0,3 2-2 0,3-2 4 16,-1 1-5-16,-1 0 3 15,-1 1-21-15,-1 2 0 0,1-3-10 0,0 2 7 0,-1-4-3 16,-1 2-2-16,0 0-1 0,1-3-3 0,-1 1-10 16,2 1 14-16,1 0-8 0,-2-1 11 15,5 2-5-15,-3 0-7 0,-2-4 7 0,3 1-7 16,-4-2 3-16,2-1-5 0,3 3 2 0,0-3-1 0,2 1 7 16,-2 4-1-16,0-4 5 0,-2 1-1 0,0 0 24 15,2-3-10-15,-2-1 4 0,-1-2-6 16,-1 0-3-16,0-1 3 0,1-2-1 0,-2-2 1 15,1-3-13-15,-3 0 8 0,1 2-9 0,-1-3 10 16,0 2-6-16,1 2-7 0,-1-5 4 0,4 3-5 16,1 2 1-16,-6-1 1 0,4-2 1 0,-7-3 0 15,0-1-12-15,6 3 8 0,-8 1-6 0,5 0 8 16,-6-3 1-16,3 0-5 0,-3 0 2 0,-1 0-2 16,0 1 4-16,-3-2-4 0,6-2 2 0,-4 1-2 15,-1-2 7-15,0-2 0 0,-2-1-3 16,0-3 2-16,0-2 7 0,-2-3-10 15,-3 0 5-15,-2-3-8 0,6 1-9 0,1-2 8 0,-1 0-14 0,-15-3 9 16,8-2-24-16,-1-6-23 0,2 0-12 16,-1-5-6-16,-5-4-37 0,6-1-59 0,-7-5-15 15,-2-2-24-15,-1-7-92 0</inkml:trace>
  <inkml:trace contextRef="#ctx0" brushRef="#br0" timeOffset="21849.05">17481 7369 153 0,'-22'-13'24'0,"10"7"22"0,1 3 27 0,2 3-75 0,-1 2-13 0,4 0 24 0,-3-2-13 0,3 0 15 0,1 3-10 15,-2-3-2-15,2 0 8 0,0 1-8 0,-1-2-5 0,2 0 13 16,-1-2-7-16,1-3 13 0,1 4 25 0,1-1 9 16,-4-1 11-16,2 2-8 0,-1-5-14 0,-1 2 2 15,2 1-16-15,-1-2 13 0,-1 5-7 16,1 0-5-16,-1-1 8 0,1 2-10 0,0-2-13 16,-1 1 7-16,3 1-5 0,-3 0 6 0,1 0 2 15,1-1 0 1,1 1 4-16,0 1-2 0,1 3-11 0,0-3 16 0,-1-1-10 0,3 0 14 15,0 0-1-15,0 0 0 0,0 0 15 0,0 0-10 0,0 0 8 16,0 0 14-16,0 0-15 0,0 0 16 0,0 0-20 16,0 0-17-16,0 0-7 0,0-1-4 15,0 0-14-15,0 0 26 0,1 0-5 0,1 0 13 16,-1 0-7-16,20-11-13 0,-15 13 6 0,1-1-8 16,1 6-3-16,0-1 4 0,0-1-5 0,1 1 5 15,1 2-1-15,1 1-1 0,0 1 2 0,2 4-1 16,-1-2 9-16,-1 2-17 0,1 3 4 0,-1-3-7 15,5 3 19-15,-1-2-15 0,2 2 10 0,-4 1-11 16,1 0 12-16,1 1-10 0,2-1 0 0,-1 4-5 16,-2-1 10-16,-1 1 1 0,-1-1 5 0,0-1-3 15,4 0 6-15,0 1-9 0,0-1-5 16,-4-3 0-16,-1 0 11 0,1-1-7 0,-1 0 12 16,-1-1-12-1,1 3-4-15,-1-5 6 0,-1-1-7 0,2 2 7 0,-1-2 5 0,0-2-8 0,0 2 5 16,-3-3-5-1,1 0 12-15,-2 0-15 0,1-2 8 0,-1-1-11 16,-2-1 3-16,2 0 4 0,-2 0 0 16,0-1 2-16,-2-1-6 0,1 0 6 0,-2-1-7 15,-1-1 7-15,0 0 2 0,0 0-2 0,0 0 7 16,0 0-6-16,0 0-8 0,0 0 24 16,0 0-13-16,0-1 18 0,5-16-16 0,-5 10 0 15,-1-2 3-15,1 5-2 0,2-2-5 0,-2-4 2 16,2 2 4-16,-3-5-1 0,1 0-6 0,1 1 6 15,1-4-7-15,-1-1 8 0,0 2-3 0,0-1 4 16,-1 3-1-16,2-1 2 0,-1 1-7 0,1 0-1 16,-1-3-2-16,0 0 3 0,2-1 2 0,-2-1-9 15,2-1 8-15,0-1-8 0,-1 0 5 0,1-1-4 16,-2 1 1-16,-2-1-1 0,1-1 8 0,0 0-6 16,1-1-2-16,3-1 0 0,-4-3-3 0,3 2 7 15,-3 1-2-15,0 1 5 0,0 0-2 0,0 5-8 16,0 2 3-16,0 3-3 0,3 3 0 0,-1 0-1 15,-1 1-2-15,-1 1 2 0,0 2 1 0,-1 1-3 16,1 2 3-16,3 2-4 0,-3-1 4 0,0 2-4 16,0 0 1-16,0 0-2 0,0 0 5 0,0 0-7 15,0 0-1-15,0 0-2 0,0 0 5 0,0 0-2 16,0 0-1-16,0 0-1 0,0 0-7 0,0 0-27 16,0 0-13-16,1 0-8 0,0 0-47 0,0 0-38 15,0 0-46-15,0 0 6 0,0 0-62 0</inkml:trace>
  <inkml:trace contextRef="#ctx0" brushRef="#br0" timeOffset="24342.2">15931 8073 384 0,'0'-8'62'0,"0"4"49"0,0-1 33 0,0 1-93 16,0 0-40-16,1 0-1 0,0 1-17 0,2 0 10 0,-1-1 2 0,1 1-5 0,1 0 7 16,-2-1-9-16,1-1-16 0,0 0 24 15,0 0-6-15,-1-1 12 0,1 2 9 0,-2-1-14 0,0-1 15 16,1 2-15-16,1-2 8 0,-2 0 19 15,1-1-2-15,0 0 9 0,0-3-6 0,2 1-1 16,2 0 0-16,-1-2 0 0,2 0-21 0,3-2 25 16,-2-2-19-16,3-4 23 0,-1 0-11 0,2-2-10 15,2 1 5-15,1-3-8 0,0 0-10 0,2-2 1 16,3 1 0-16,1 0 1 0,5-4-3 0,3 3-5 16,1-5-3-16,9 0 1 0,2-1-2 0,-1-2 17 15,-1-1-1-15,0 4 7 0,0-2-13 0,0-2 8 16,3 3-4-16,-1-5 7 0,5-1 1 0,8 3-7 15,-3-2-9-15,5-1 4 16,-3 0 3-16,0 0-5 0,-4 3 13 0,0 0-12 0,9 3 1 0,2-1-10 16,7 0 1-16,-1-1-4 0,-5 0 0 0,-3 2 6 15,3 1-2-15,1 2 3 0,4-2-8 0,1 0 8 16,-3 0 2-16,-2 0 3 16,-3 3-7-16,-2 0-1 0,1 2-8 0,13 0 7 15,1-3 7-15,3 1-5 0,-1 1 3 0,-9-1-3 0,-3 2 14 0,9 2-7 16,-1-2 11-16,-3 2-9 0,1-3 4 0,-9 3 1 15,-4 2-7 1,4 2 6-16,1-1-4 0,2 0-6 0,3 2 5 0,-10 1-5 16,-2 2 4-16,-4 3 0 0,-8 0-6 0,3 4 4 0,-4 0 2 15,7 0 0-15,2 1 4 0,-8 0-5 0,3 1-14 16,-6 1 14-16,-4 0 0 16,-5 0 7-16,-1 2-15 0,-2 2 2 0,-1-1-8 0,-2 0 8 15,1 1-7-15,-2-1 8 0,-2 3-1 0,2 0 5 16,-3 1 6-16,-3-3-13 0,3-2 6 15,-3 1-10-15,0 2 0 0,-1 1 9 16,-6 1-9-16,-1-2 9 0,0 0-1 0,-4 0-3 0,-1-2 9 0,-3 2-8 16,0 0 5-16,0 0-9 0,0 0 1 0,0 0-3 15,0 0 11-15,0 0-6 16,0 0 1-16,0 0-4 0,0 0 3 0,0 0-27 16,0 0-10-16,-2 0-7 0,1 0-33 0,0 0-31 15,-21 4-24-15,11-3-4 0,-3 0-59 0,0-1-40 16</inkml:trace>
  <inkml:trace contextRef="#ctx0" brushRef="#br0" timeOffset="25195.37">17897 6183 636 0,'-4'-9'51'0,"5"2"19"0,-8-1 13 0,12 4-32 0,-7 0-4 0,1 1-8 15,0 1-23-15,1-1-14 0,0 3-6 0,0 0-1 16,0 0-8-16,0 0 9 0,1 0 3 0,0 0-1 16,11-2-6-16,-8 4 9 0,2 2-5 0,-4-2 6 15,-1 2 7-15,1 1-4 0,-2 0 3 0,1 4-7 16,-1 0-11-16,0 3 20 0,-1 1-11 0,-1 3 13 15,-1 0 0-15,-4 2-12 0,2 0 9 0,-3 0-14 16,1 2-3-16,0 0 14 0,2 5-10 0,-4-4 10 0,1 3-2 16,-3-2-3-16,-2-1 12 0,2 3-12 0,-3-5-5 15,1 4 9-15,1-2 24 0,0-5-11 0,-3 2-21 16,2-4 6-16,0 0-32 0,1-2 33 0,0-2-10 16,2 0 17-16,-1-2-15 0,1-1 17 0,1-1-2 0,2-1-6 15,1 0 14-15,1-1-13 0,1-2 7 0,1 0-4 16,3-2-8-16,0 0 4 0,0 0-7 0,0 0 10 15,0 0 0-15,0 0 2 0,1 0-17 0,13-4 14 16,-6 1-12-16,0 1 13 0,3 0-9 0,0 0 1 16,2 1 0-16,2 0 0 0,-2 0-3 0,1 1 2 15,0 1-4-15,2 0 3 0,0 1 6 0,1 2-7 16,-1 0 8-16,0 2-11 0,1 0-11 0,0 0 18 0,-1 1-11 16,4 1 14-16,1-1 0 0,-2-1-7 0,3 3 11 15,4 0-11-15,-2 0-8 0,0 0 13 0,4-1-13 16,-5-1 14-16,0-3-3 0,-5 1-1 0,-1-2 3 0,-2-1-5 15,0-1-5-15,-2 0 11 0,0-1 2 0,-4 0 3 16,-1 0-3-16,-1-3-4 0,-1 0 8 0,1 1-4 16,0-2 4-16,-2 0 8 0,2-1-10 0,-6 0 13 15,2 0 12-15,-1-2-10 0,-2 1 10 0,0 0-11 16,0-2-5-16,-2-1 12 0,1 1-13 16,-1-3 13-16,-4-1-12 0,1-2 0 0,0-1 7 15,-2-1-7-15,1-1-6 0,-2 1 5 0,-1-1-5 0,-1 0 6 0,-2-2 8 16,1 2-7-16,-3-3 5 0,1-1-6 0,1 2-9 0,0-2 7 15,0-2-15-15,1 4 12 0,0 0-3 0,2 2-6 16,-5 1 8-16,5 1-10 0,0 2 5 0,3 0-8 16,0 3 2-16,1 0-5 0,0 2 3 0,2 4-10 15,-1 0-9-15,4 2-2 0,-2 0-36 0,2 2-30 16,0 0-39-16,0 0 8 0,0 0-65 0,0 0-56 16</inkml:trace>
  <inkml:trace contextRef="#ctx0" brushRef="#br0" timeOffset="26250.81">15945 7441 380 0,'0'-13'314'0,"0"-2"-115"0,1 5-155 0,1-2-1 0,3 1-33 0,-1 5-6 0,0-3-10 16,0 2 5-16,1-1 1 0,2 3-6 0,-1 2 5 0,0 0-10 15,0 2-10-15,1 0 17 0,1-2-18 0,-5 1 17 16,3-3-2-16,-2 5 7 0,2 1 7 0,0 2-6 16,0 0-7-16,-1 0 14 0,1 3-8 15,1 1 10-15,-3 0 3 0,1 2-12 0,-2-2 10 0,1 3-14 16,-3 1-6-16,1-1 11 0,-1 3-5 0,0 1 8 15,2 2-1-15,-3 2-6 0,-2 1 5 0,-1 0-7 0,0 1-13 16,-3 2 24-16,1 2-11 0,0 1 16 0,-5-2-10 16,2 0 7-16,-2-3 0 0,0 1 0 0,0 0-17 15,-5-3 16-15,0 6-8 0,2 0 10 0,-2-3-5 0,-1 0 1 16,-1-6 0-16,0 0-1 0,-3-2-5 16,5-2 11-16,1-1-2 0,0-4 7 15,6 0 0-15,1-2-3 0,3 0 4 0,0-2-4 16,0-2-4-16,4 0 18 0,0 0-14 0,0 0 15 0,0 0-22 0,1-9-10 15,8 5-1-15,2 0-4 0,7 2-4 16,-4-1 10-16,1 0 0 0,2 0 3 0,-2 0-5 0,1 3 2 16,1 1-4-16,-1 0 4 0,3 3-8 0,-2-2 10 15,4 2 1-15,-4 2 1 0,0-2-1 0,0 2-9 0,2 1-6 16,2-2-1-16,-2 2-18 0,3-1 28 16,-1-3-19-16,-2 0 22 0,1-2-3 0,3 1-4 0,-1-1 14 15,1-1-12-15,-1-1-6 0,-5-1 24 0,-1-2-11 16,-3 0 17-16,-1-1-11 0,-2-1 4 15,-2 0 1-15,-1-2 1 0,-2 0 12 0,-2-2 15 0,1 0 2 0,-3-2 3 16,-1 1 3-16,-1-3-8 0,-2 0 2 0,-1-3-5 16,-3 0-13-16,0-2 2 0,-2-2-10 0,0 2 8 15,-1-2-8-15,-2 2-6 0,1 0 8 0,-3 0-7 16,0 2 11-16,-1-3-20 0,-2 1-1 16,2-2-5-16,0 3 12 0,5 0-7 0,4 1 4 0,1 1-8 0,0 1-5 15,1 1 0 1,0 3-19-16,3-1 9 0,-3 1-35 0,4 0-41 0,2 1-23 0,1 2-9 0,1 1-73 15,7-2-88-15</inkml:trace>
  <inkml:trace contextRef="#ctx0" brushRef="#br0" timeOffset="27183.64">19641 5793 371 0,'7'-6'56'0,"-2"3"26"0,-6-2 31 0,1 3-88 0,-4-1 13 0,4 2-22 0,6 1 8 0,-2-1-18 0,-4 1-24 15,0 0 9-15,0 0-16 0,0 0 17 16,2 0 8-16,14-4-3 0,-14 4 11 0,-2 0-11 0,0 0-4 16,0 0 27-16,0 0-2 0,0 0 15 0,0 0 8 15,0 0 3-15,0 0 3 0,0 0-2 0,-2-8-12 0,-2 6-18 16,4 2-8-16,0 0 2 0,0 0-8 0,-1 0 0 15,-18 9 3-15,12-5-4 0,-2 1-14 16,0 3 17-16,-3 1-15 0,-3 0 14 0,1 2-12 0,-2 2 6 16,0 0 2-16,-4 2 0 0,-2 0 1 0,1-1 7 15,-2 3 1-15,2-2 4 0,-2 1 18 0,-2-2-11 16,6 2 11-16,-4-2-13 0,3 1-5 0,3 0 12 16,0-2-11-16,4 2 12 0,0-3-3 0,3 1-7 0,3-4 9 15,0-1-10-15,3-1-16 0,-3 0 20 0,2 0-15 16,2-1 20-16,3 1-19 0,0-2 6 0,0-1 3 15,0 0-1-15,-4-2-7 0,10 2 11 0,-1-3-3 0,4 2 7 16,3 0-10-16,-1-2-3 0,0 1-3 16,3 0 1-16,0 0-9 0,5 3 12 0,0-1-15 0,1 0 15 15,-4 1-9-15,4 1 3 0,-2 0 5 0,-2 3-4 16,4 2-13-16,-5 1 12 0,2-1-8 0,-1 2 11 16,1 1 3-16,-2-2-6 0,-1-1 4 0,-2 0-7 15,2-1-5-15,-2 0 12 0,0-2-5 0,-1-2 5 16,-1 0-9-16,-2-4 6 0,4 1 4 0,-2 0 0 15,0-1-5-15,-1-2 10 0,-3-1-8 0,1-2 9 0,-1-2 0 16,-3 1-5-16,-2-2 3 0,3 0-5 16,1 0 5-16,5-2-12 0,0 1-10 0,-4-3-1 0,-3 0-8 0,-2-1-46 15,1-2-8-15,0 1-22 0,2-1-63 0,-1-2-105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A64E6375-3795-74D7-94C8-910D5A7072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4D301676-6702-7EB9-C41A-792EB86AF5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9935317-B6DF-C353-7E31-7C26099CDE4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91E45B2C-A790-62AB-FB2D-38E7619DF17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5EA8A59C-6983-F690-D0EE-396DBB75FD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69E05DD5-259C-C4AC-7D4D-CABFA213E8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322983FF-17BD-443A-99B8-DBFA7604C3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DA69C-1CEA-0AE5-5276-C5C5BBDB6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A63A1A-9957-3ACC-EAA6-81E394DA52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0ED77D-5FC7-7A89-7146-92CB9B2B7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18B92-EF1F-48B8-B276-71A378F6CD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02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B7E14B-3F73-F155-609D-6C3B52980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9680CF-9446-490C-1B71-9A3E10D02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AF9669-4599-CC40-EDA7-7BD36F456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6B92D0-BD68-4B53-A18A-2303B53AC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1AF6EB-1ECD-5818-E61B-D01D64BB1C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62921-2F78-12E0-43F0-D4B5B3340F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28F16C-C347-291E-512D-E093D8D39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4A624C-64C7-4876-9F80-86E583087C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2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351A47-F74E-D397-CD5C-B403C5D626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74649-7271-1FAF-4793-AD862D36E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24A8D-3B6B-B30C-4E93-10BEDBBDF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C0C29-C3A2-4E2D-A7F3-0C9071087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55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1FB5890-24E3-5508-9D14-3B8A24BA8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6F34DD-9D1B-E742-9DE2-69A61FBCA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24FCE87-6B47-0118-B459-890B93124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FA552-077F-4BFD-99C5-959384594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23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9789EF-4BF1-6D55-951C-681551D71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681AA60-A0F2-213E-40EB-BC272213A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9880582-0FBA-F3B5-604C-A81EBB8A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73C1D-DA9A-48DD-A90F-8AB696FB5E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14DC7C-1AD4-10B9-ACCA-4EC6FDDE30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189214-7791-A08E-B3FC-0877CD322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3B4AA4-1D01-0989-7E0F-97F19FF36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BF196-D60F-462E-B7FA-60355B7685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8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E2DBE-6C49-C503-088C-938737CBC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550F4-F779-22D6-2CED-D7B2203ACD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E7DD2-5A81-6838-9692-ED23CE8171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57F5E-EAA9-46D5-B88B-4C8D15767F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4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358D7-8DD1-66F0-AAB4-7594A88CA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CBA895-9EC2-460A-8CC6-E73EEAA4F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10C1F-CD98-6504-D4E1-8CA0949A5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DFABD-561D-4B69-92AD-12624C03C2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A21C31-437B-A1C3-1C0C-B99BC3AC2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292CBA-9783-E75F-27FA-A2E8ED7995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7D8453-DA36-85BF-6F7C-4CC414035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0ECD7-12CB-4534-91A3-85481393D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64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0F4F65-E2B3-1594-4C84-077A25BB4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B9CA61-C2F8-5B46-8140-9D1C5E2A7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5512F1-2ADD-BA47-C146-15DB4F205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12255-AE96-4F93-A06B-41DB1B3CB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21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65F9A-67D2-111D-ADAB-8D91358C0A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E80100-35D9-A094-13AA-542CE82C7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9C0B2-99C6-9A08-631B-4444622D0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B3639F-182F-4317-8D37-03A6B6F08D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77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2287087-1B8F-FDD9-5DC2-FE62EB90D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5A41F6E-7A4E-C81C-20E7-64EB40F92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193942-ED1F-6E34-490C-D77C9B2754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47C545-7803-AE2B-C25F-41195520AA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62D346-6114-F6EB-6DCC-5DC5B3DC21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5B9BFAE2-A1EF-4A8F-A035-33AE22403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1.png"/><Relationship Id="rId7" Type="http://schemas.openxmlformats.org/officeDocument/2006/relationships/customXml" Target="../ink/ink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1.png"/><Relationship Id="rId7" Type="http://schemas.openxmlformats.org/officeDocument/2006/relationships/image" Target="../media/image290.png"/><Relationship Id="rId12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0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41.png"/><Relationship Id="rId10" Type="http://schemas.openxmlformats.org/officeDocument/2006/relationships/image" Target="../media/image6.png"/><Relationship Id="rId4" Type="http://schemas.openxmlformats.org/officeDocument/2006/relationships/customXml" Target="../ink/ink5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32.png"/><Relationship Id="rId7" Type="http://schemas.openxmlformats.org/officeDocument/2006/relationships/customXml" Target="../ink/ink6.xml"/><Relationship Id="rId12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11" Type="http://schemas.openxmlformats.org/officeDocument/2006/relationships/customXml" Target="../ink/ink7.xml"/><Relationship Id="rId5" Type="http://schemas.openxmlformats.org/officeDocument/2006/relationships/image" Target="../media/image240.png"/><Relationship Id="rId10" Type="http://schemas.openxmlformats.org/officeDocument/2006/relationships/image" Target="../media/image6.png"/><Relationship Id="rId4" Type="http://schemas.openxmlformats.org/officeDocument/2006/relationships/image" Target="../media/image230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1.png"/><Relationship Id="rId7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141.png"/><Relationship Id="rId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.png"/><Relationship Id="rId3" Type="http://schemas.openxmlformats.org/officeDocument/2006/relationships/customXml" Target="../ink/ink10.xml"/><Relationship Id="rId12" Type="http://schemas.openxmlformats.org/officeDocument/2006/relationships/image" Target="../media/image3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46.png"/><Relationship Id="rId5" Type="http://schemas.openxmlformats.org/officeDocument/2006/relationships/customXml" Target="../ink/ink11.xml"/><Relationship Id="rId10" Type="http://schemas.openxmlformats.org/officeDocument/2006/relationships/image" Target="../media/image45.png"/><Relationship Id="rId4" Type="http://schemas.openxmlformats.org/officeDocument/2006/relationships/image" Target="../media/image131.png"/><Relationship Id="rId9" Type="http://schemas.openxmlformats.org/officeDocument/2006/relationships/image" Target="../media/image44.png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customXml" Target="../ink/ink1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3" Type="http://schemas.openxmlformats.org/officeDocument/2006/relationships/image" Target="../media/image47.png"/><Relationship Id="rId7" Type="http://schemas.openxmlformats.org/officeDocument/2006/relationships/image" Target="../media/image1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11" Type="http://schemas.openxmlformats.org/officeDocument/2006/relationships/image" Target="../media/image20.png"/><Relationship Id="rId5" Type="http://schemas.openxmlformats.org/officeDocument/2006/relationships/customXml" Target="../ink/ink13.xml"/><Relationship Id="rId10" Type="http://schemas.openxmlformats.org/officeDocument/2006/relationships/customXml" Target="../ink/ink14.xml"/><Relationship Id="rId4" Type="http://schemas.openxmlformats.org/officeDocument/2006/relationships/image" Target="../media/image49.pn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31.png"/><Relationship Id="rId7" Type="http://schemas.openxmlformats.org/officeDocument/2006/relationships/image" Target="../media/image52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41.png"/><Relationship Id="rId4" Type="http://schemas.openxmlformats.org/officeDocument/2006/relationships/customXml" Target="../ink/ink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ustomXml" Target="../ink/ink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customXml" Target="../ink/ink18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7" Type="http://schemas.openxmlformats.org/officeDocument/2006/relationships/image" Target="../media/image6.png"/><Relationship Id="rId2" Type="http://schemas.openxmlformats.org/officeDocument/2006/relationships/image" Target="../media/image7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19.xml"/><Relationship Id="rId7" Type="http://schemas.openxmlformats.org/officeDocument/2006/relationships/oleObject" Target="../embeddings/oleObject1.bin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6.png"/><Relationship Id="rId4" Type="http://schemas.openxmlformats.org/officeDocument/2006/relationships/image" Target="../media/image180.png"/><Relationship Id="rId9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3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9.png"/><Relationship Id="rId4" Type="http://schemas.openxmlformats.org/officeDocument/2006/relationships/image" Target="../media/image22.jpeg"/><Relationship Id="rId9" Type="http://schemas.openxmlformats.org/officeDocument/2006/relationships/customXml" Target="../ink/ink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80.png"/><Relationship Id="rId10" Type="http://schemas.openxmlformats.org/officeDocument/2006/relationships/image" Target="../media/image54.png"/><Relationship Id="rId4" Type="http://schemas.openxmlformats.org/officeDocument/2006/relationships/customXml" Target="../ink/ink22.xml"/><Relationship Id="rId9" Type="http://schemas.openxmlformats.org/officeDocument/2006/relationships/customXml" Target="../ink/ink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8.png"/><Relationship Id="rId7" Type="http://schemas.openxmlformats.org/officeDocument/2006/relationships/customXml" Target="../ink/ink24.xml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6.png"/><Relationship Id="rId5" Type="http://schemas.openxmlformats.org/officeDocument/2006/relationships/image" Target="../media/image30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6.png"/><Relationship Id="rId5" Type="http://schemas.openxmlformats.org/officeDocument/2006/relationships/image" Target="../media/image34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8F0CD7E-66A8-4FF3-FD4F-4296A7C493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7524" y="381000"/>
            <a:ext cx="8397875" cy="10668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Analysis &amp; Control of Irreversible Flow in Gas Turbines Systems</a:t>
            </a:r>
          </a:p>
        </p:txBody>
      </p:sp>
      <p:sp>
        <p:nvSpPr>
          <p:cNvPr id="4099" name="Text Box 4">
            <a:extLst>
              <a:ext uri="{FF2B5EF4-FFF2-40B4-BE49-F238E27FC236}">
                <a16:creationId xmlns:a16="http://schemas.microsoft.com/office/drawing/2014/main" id="{0EA95265-078F-C6A8-36B2-6E12DBDC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79C05EC-9C7E-DD79-E64F-E61649513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181600"/>
            <a:ext cx="809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  <a:latin typeface="Vladimir Script" panose="03050402040407070305" pitchFamily="66" charset="0"/>
              </a:rPr>
              <a:t>Ideal Gas Machines …..</a:t>
            </a: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19D68488-3A57-4BB2-7EAB-521C3EB8EC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4" name="Group 9">
              <a:extLst>
                <a:ext uri="{FF2B5EF4-FFF2-40B4-BE49-F238E27FC236}">
                  <a16:creationId xmlns:a16="http://schemas.microsoft.com/office/drawing/2014/main" id="{4027F08C-B8E9-31C4-6FB5-9B77A0E99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4" name="Rectangle 10">
                <a:extLst>
                  <a:ext uri="{FF2B5EF4-FFF2-40B4-BE49-F238E27FC236}">
                    <a16:creationId xmlns:a16="http://schemas.microsoft.com/office/drawing/2014/main" id="{CFB5DC39-A88E-3F8B-12B2-E53B9C249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1">
                <a:extLst>
                  <a:ext uri="{FF2B5EF4-FFF2-40B4-BE49-F238E27FC236}">
                    <a16:creationId xmlns:a16="http://schemas.microsoft.com/office/drawing/2014/main" id="{6E9ECF9F-E5A4-1600-B8DD-ABC948E44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5" name="Group 12">
              <a:extLst>
                <a:ext uri="{FF2B5EF4-FFF2-40B4-BE49-F238E27FC236}">
                  <a16:creationId xmlns:a16="http://schemas.microsoft.com/office/drawing/2014/main" id="{DB4861E4-6977-5709-B637-FE4431B13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2" name="Rectangle 13">
                <a:extLst>
                  <a:ext uri="{FF2B5EF4-FFF2-40B4-BE49-F238E27FC236}">
                    <a16:creationId xmlns:a16="http://schemas.microsoft.com/office/drawing/2014/main" id="{D0F43F67-C615-28D8-44A9-FEB1F90E4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4">
                <a:extLst>
                  <a:ext uri="{FF2B5EF4-FFF2-40B4-BE49-F238E27FC236}">
                    <a16:creationId xmlns:a16="http://schemas.microsoft.com/office/drawing/2014/main" id="{5EC673DD-9B81-9914-6D0E-F463EAFDA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5">
              <a:extLst>
                <a:ext uri="{FF2B5EF4-FFF2-40B4-BE49-F238E27FC236}">
                  <a16:creationId xmlns:a16="http://schemas.microsoft.com/office/drawing/2014/main" id="{FF0684A6-4C7F-5FAD-7283-1BFEA7A30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0" name="Rectangle 16">
                <a:extLst>
                  <a:ext uri="{FF2B5EF4-FFF2-40B4-BE49-F238E27FC236}">
                    <a16:creationId xmlns:a16="http://schemas.microsoft.com/office/drawing/2014/main" id="{023792F3-E90A-CD0D-31AA-115AA8DCB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17">
                <a:extLst>
                  <a:ext uri="{FF2B5EF4-FFF2-40B4-BE49-F238E27FC236}">
                    <a16:creationId xmlns:a16="http://schemas.microsoft.com/office/drawing/2014/main" id="{013415AB-7097-42A0-DB1F-5BFEA4FCA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8">
              <a:extLst>
                <a:ext uri="{FF2B5EF4-FFF2-40B4-BE49-F238E27FC236}">
                  <a16:creationId xmlns:a16="http://schemas.microsoft.com/office/drawing/2014/main" id="{CB059C22-623C-2F99-9E33-E07C167450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8" name="Rectangle 19">
                <a:extLst>
                  <a:ext uri="{FF2B5EF4-FFF2-40B4-BE49-F238E27FC236}">
                    <a16:creationId xmlns:a16="http://schemas.microsoft.com/office/drawing/2014/main" id="{85E8CD79-8A29-EE03-C524-12A47D33D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09" name="Rectangle 20">
                <a:extLst>
                  <a:ext uri="{FF2B5EF4-FFF2-40B4-BE49-F238E27FC236}">
                    <a16:creationId xmlns:a16="http://schemas.microsoft.com/office/drawing/2014/main" id="{790590BC-8589-81A9-488A-4D8EFC82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1" name="Rectangle 10">
            <a:extLst>
              <a:ext uri="{FF2B5EF4-FFF2-40B4-BE49-F238E27FC236}">
                <a16:creationId xmlns:a16="http://schemas.microsoft.com/office/drawing/2014/main" id="{78F51DB2-ECEC-75B2-0081-819C57FBA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654" y="3399989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kern="0" dirty="0">
                <a:latin typeface="Script MT Bold" pitchFamily="66" charset="0"/>
              </a:rPr>
              <a:t>P M V </a:t>
            </a:r>
            <a:r>
              <a:rPr lang="en-US" sz="1600" kern="0" dirty="0" err="1">
                <a:latin typeface="Script MT Bold" pitchFamily="66" charset="0"/>
              </a:rPr>
              <a:t>Subbarao</a:t>
            </a:r>
            <a:endParaRPr lang="en-US" sz="1600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Head &amp; 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</p:txBody>
      </p: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99C916DB-F1D8-6E42-13CA-78CBDA44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668" y="189469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 prstMaterial="metal"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DEFD495-21E5-6B67-A7EE-FA45A8959E36}"/>
                  </a:ext>
                </a:extLst>
              </p14:cNvPr>
              <p14:cNvContentPartPr/>
              <p14:nvPr/>
            </p14:nvContentPartPr>
            <p14:xfrm>
              <a:off x="4559400" y="819360"/>
              <a:ext cx="2990160" cy="173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DEFD495-21E5-6B67-A7EE-FA45A8959E3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0040" y="810000"/>
                <a:ext cx="3008880" cy="192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58BF6B6-964B-3EB7-118C-F3A487F2CE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04800"/>
            <a:ext cx="7772400" cy="533400"/>
          </a:xfrm>
        </p:spPr>
        <p:txBody>
          <a:bodyPr/>
          <a:lstStyle/>
          <a:p>
            <a:r>
              <a:rPr lang="en-US" altLang="en-US" sz="2800"/>
              <a:t>Brayton Cycle</a:t>
            </a:r>
          </a:p>
        </p:txBody>
      </p:sp>
      <p:sp>
        <p:nvSpPr>
          <p:cNvPr id="452612" name="Rectangle 4">
            <a:extLst>
              <a:ext uri="{FF2B5EF4-FFF2-40B4-BE49-F238E27FC236}">
                <a16:creationId xmlns:a16="http://schemas.microsoft.com/office/drawing/2014/main" id="{D354E3E5-9E2F-CB73-BFE8-D25A6998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43000"/>
            <a:ext cx="7086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1-2 </a:t>
            </a:r>
            <a:r>
              <a:rPr lang="en-US" dirty="0">
                <a:latin typeface="+mj-lt"/>
              </a:rPr>
              <a:t>Isentropic </a:t>
            </a:r>
            <a:r>
              <a:rPr lang="en-US" b="0" dirty="0">
                <a:latin typeface="+mj-lt"/>
              </a:rPr>
              <a:t>compression (in a compressor)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2-3 Constant pressure heat addition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3-4 Isentropic expansion (in a turbine)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4-1 Constant pressure heat rejection  </a:t>
            </a:r>
          </a:p>
        </p:txBody>
      </p:sp>
      <p:graphicFrame>
        <p:nvGraphicFramePr>
          <p:cNvPr id="452615" name="Object 7">
            <a:extLst>
              <a:ext uri="{FF2B5EF4-FFF2-40B4-BE49-F238E27FC236}">
                <a16:creationId xmlns:a16="http://schemas.microsoft.com/office/drawing/2014/main" id="{E614D352-61B3-749B-4DC2-9D4E6FACC5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276600"/>
          <a:ext cx="3505200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847619" imgH="2553056" progId="Paint.Picture">
                  <p:embed/>
                </p:oleObj>
              </mc:Choice>
              <mc:Fallback>
                <p:oleObj name="Bitmap Image" r:id="rId2" imgW="2847619" imgH="2553056" progId="Paint.Picture">
                  <p:embed/>
                  <p:pic>
                    <p:nvPicPr>
                      <p:cNvPr id="452615" name="Object 7">
                        <a:extLst>
                          <a:ext uri="{FF2B5EF4-FFF2-40B4-BE49-F238E27FC236}">
                            <a16:creationId xmlns:a16="http://schemas.microsoft.com/office/drawing/2014/main" id="{E614D352-61B3-749B-4DC2-9D4E6FACC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76600"/>
                        <a:ext cx="3505200" cy="314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16" name="Object 8">
            <a:extLst>
              <a:ext uri="{FF2B5EF4-FFF2-40B4-BE49-F238E27FC236}">
                <a16:creationId xmlns:a16="http://schemas.microsoft.com/office/drawing/2014/main" id="{436FC66E-D736-F715-91CD-A325B804EC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3124200"/>
          <a:ext cx="3641725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657846" imgH="2723810" progId="Paint.Picture">
                  <p:embed/>
                </p:oleObj>
              </mc:Choice>
              <mc:Fallback>
                <p:oleObj name="Bitmap Image" r:id="rId4" imgW="2657846" imgH="2723810" progId="Paint.Picture">
                  <p:embed/>
                  <p:pic>
                    <p:nvPicPr>
                      <p:cNvPr id="452616" name="Object 8">
                        <a:extLst>
                          <a:ext uri="{FF2B5EF4-FFF2-40B4-BE49-F238E27FC236}">
                            <a16:creationId xmlns:a16="http://schemas.microsoft.com/office/drawing/2014/main" id="{436FC66E-D736-F715-91CD-A325B804EC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124200"/>
                        <a:ext cx="3641725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2E159FA-BE5B-642E-5E22-514D1135FF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0D8AF67-2644-7F23-6802-01BB27FB1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F6B73E-DEDC-5D04-E163-45B60537D2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00DF4D8-740C-3140-2737-D842F0060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8A60868-49A9-C767-1278-E136410CD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C324BDF-D6C6-CDF7-281B-FF8A8E5977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F3371B0-A730-1C0B-BC8E-A1BCDC5EF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6A0F2CB-32C3-5651-D02A-4C8247787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7F686A6-63D4-363F-B99F-AF3561B244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46B3BF3-6930-6F53-4315-B016B6BEEB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B3A997F-045C-F895-BC3D-76DC7A3964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CE244FE-C962-7FA1-6853-71EC54F59D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5FAA272-CD90-630D-2A3A-987A8CF49B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992EB5E-FCB3-D94A-87AC-A66ADBD4C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31CE0D2-ED59-9428-F489-ACD25247CC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C4FA247-D250-DD2E-1B3D-0174FB6F6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9B564B-876A-F996-D2AE-8B58AEA14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922E97D-C6BF-B9CA-12E5-78847C7EE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34AC94-0DC0-0530-0805-84CDD051EB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EB16240-4BFC-64B5-85A2-BBC61DBD2A9B}"/>
                  </a:ext>
                </a:extLst>
              </p14:cNvPr>
              <p14:cNvContentPartPr/>
              <p14:nvPr/>
            </p14:nvContentPartPr>
            <p14:xfrm>
              <a:off x="903960" y="3946320"/>
              <a:ext cx="4068360" cy="1818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EB16240-4BFC-64B5-85A2-BBC61DBD2A9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4600" y="3936960"/>
                <a:ext cx="4087080" cy="1837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7F390F1-BA44-2039-1CE1-34651AE4E2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4975" y="254000"/>
            <a:ext cx="6524625" cy="838200"/>
          </a:xfrm>
        </p:spPr>
        <p:txBody>
          <a:bodyPr/>
          <a:lstStyle/>
          <a:p>
            <a:r>
              <a:rPr lang="en-US" altLang="en-US" sz="2800" dirty="0"/>
              <a:t>Expenditures in  A Gas Power Generation System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0CA80219-6972-3EF3-6D96-1F76B1FED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1347788"/>
            <a:ext cx="8402637" cy="609600"/>
          </a:xfrm>
        </p:spPr>
        <p:txBody>
          <a:bodyPr/>
          <a:lstStyle/>
          <a:p>
            <a:r>
              <a:rPr lang="en-US" altLang="en-US" sz="2400"/>
              <a:t>Creation of Life and induction of Energy into Working Fluid.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AB3F28CC-CE0B-999A-DC9C-4B3CD90AD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203835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b="0"/>
              <a:t>Compression : Creation of life , </a:t>
            </a:r>
            <a:r>
              <a:rPr lang="en-US" altLang="en-US" sz="2400" b="0" i="1"/>
              <a:t>w</a:t>
            </a:r>
            <a:r>
              <a:rPr lang="en-US" altLang="en-US" sz="2400" b="0" i="1" baseline="-25000"/>
              <a:t>in</a:t>
            </a:r>
            <a:endParaRPr lang="en-US" altLang="en-US" sz="2400" b="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7CE752A8-9ECF-3B4D-62C5-4160CD459C94}"/>
                  </a:ext>
                </a:extLst>
              </p:cNvPr>
              <p:cNvSpPr txBox="1"/>
              <p:nvPr/>
            </p:nvSpPr>
            <p:spPr bwMode="auto">
              <a:xfrm>
                <a:off x="1293813" y="2808288"/>
                <a:ext cx="6246812" cy="473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7CE752A8-9ECF-3B4D-62C5-4160CD459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3813" y="2808288"/>
                <a:ext cx="6246812" cy="473075"/>
              </a:xfrm>
              <a:prstGeom prst="rect">
                <a:avLst/>
              </a:prstGeom>
              <a:blipFill>
                <a:blip r:embed="rId2"/>
                <a:stretch>
                  <a:fillRect l="-98" b="-779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C956EC92-29DC-CC36-1AAC-B4002AE8DA49}"/>
                  </a:ext>
                </a:extLst>
              </p:cNvPr>
              <p:cNvSpPr txBox="1"/>
              <p:nvPr/>
            </p:nvSpPr>
            <p:spPr bwMode="auto">
              <a:xfrm>
                <a:off x="4332288" y="3495675"/>
                <a:ext cx="4375150" cy="822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C956EC92-29DC-CC36-1AAC-B4002AE8D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2288" y="3495675"/>
                <a:ext cx="4375150" cy="822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8">
                <a:extLst>
                  <a:ext uri="{FF2B5EF4-FFF2-40B4-BE49-F238E27FC236}">
                    <a16:creationId xmlns:a16="http://schemas.microsoft.com/office/drawing/2014/main" id="{424C8AC6-29D3-7E72-AA2E-70F5DE58949D}"/>
                  </a:ext>
                </a:extLst>
              </p:cNvPr>
              <p:cNvSpPr txBox="1"/>
              <p:nvPr/>
            </p:nvSpPr>
            <p:spPr bwMode="auto">
              <a:xfrm>
                <a:off x="2397125" y="4800600"/>
                <a:ext cx="3543300" cy="822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Object 8">
                <a:extLst>
                  <a:ext uri="{FF2B5EF4-FFF2-40B4-BE49-F238E27FC236}">
                    <a16:creationId xmlns:a16="http://schemas.microsoft.com/office/drawing/2014/main" id="{424C8AC6-29D3-7E72-AA2E-70F5DE589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7125" y="4800600"/>
                <a:ext cx="3543300" cy="822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0" name="TextBox 12">
            <a:extLst>
              <a:ext uri="{FF2B5EF4-FFF2-40B4-BE49-F238E27FC236}">
                <a16:creationId xmlns:a16="http://schemas.microsoft.com/office/drawing/2014/main" id="{27460E4D-BC12-28F6-0657-0F94B78A1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38600"/>
            <a:ext cx="2770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The measure of Life:</a:t>
            </a:r>
            <a:endParaRPr lang="en-IN" altLang="en-US" sz="2400" b="0"/>
          </a:p>
        </p:txBody>
      </p:sp>
      <p:sp>
        <p:nvSpPr>
          <p:cNvPr id="13321" name="TextBox 13">
            <a:extLst>
              <a:ext uri="{FF2B5EF4-FFF2-40B4-BE49-F238E27FC236}">
                <a16:creationId xmlns:a16="http://schemas.microsoft.com/office/drawing/2014/main" id="{342B27DB-DE41-9BAA-73FF-CCF5E5596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6015038"/>
            <a:ext cx="7715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Two extreme roots for generation of life:  </a:t>
            </a:r>
            <a:r>
              <a:rPr lang="en-US" altLang="en-US" sz="2400" b="0" i="1"/>
              <a:t>	ds &gt; 0 or dT=0</a:t>
            </a:r>
            <a:endParaRPr lang="en-IN" altLang="en-US" sz="2400" b="0" i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8071A2-7581-6F0F-7A5E-36CABCE27A9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495A223-EF6F-41D8-45A9-C8D831DD0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8B71FD9D-1808-E61C-E456-D6AB9D1FF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B3827B0-56FC-3F92-C936-FA6123C2E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11C3557-3CDF-CF7D-FA18-0E4D590AD6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36A24B8-7401-DD54-F0B2-DC63A4D2D2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863F3183-BF04-CC53-E7A7-BBB7A38DF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5F176EE3-7F9B-91C7-7953-55B09A0C24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BAB2503-1AD4-21E4-0A52-0C9189DA91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6578CBDF-19E8-85AA-6956-4B2B22A7A2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ABFE992E-5930-3C83-6D44-251128F08F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35F2D9F9-9905-F7CF-FC3E-210E12D0BA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4A8F746-8EEC-E1C7-B245-D9E12FB9E9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02804123-0A2B-6945-9DD4-9A0B534D1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E5F81710-4ACC-210C-3F41-A6E0FBE732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2AEA549B-7660-A16B-88F8-D8C084F649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AAB5B312-1396-3434-CCFD-308504C07F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9C85539-41F3-BD36-D5A0-4904E4D335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F9BFF03-494D-0D56-0981-63B164585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24A4F6B-AD36-3986-BFB1-A7D6377C341D}"/>
                  </a:ext>
                </a:extLst>
              </p14:cNvPr>
              <p14:cNvContentPartPr/>
              <p14:nvPr/>
            </p14:nvContentPartPr>
            <p14:xfrm>
              <a:off x="1348200" y="2894400"/>
              <a:ext cx="6981840" cy="2951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24A4F6B-AD36-3986-BFB1-A7D6377C341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38840" y="2885040"/>
                <a:ext cx="7000560" cy="2970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  <p:bldP spid="675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53C84E1-652A-6C1B-8EEC-F007D5B0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85725"/>
            <a:ext cx="5937790" cy="1143000"/>
          </a:xfrm>
        </p:spPr>
        <p:txBody>
          <a:bodyPr/>
          <a:lstStyle/>
          <a:p>
            <a:r>
              <a:rPr lang="en-US" altLang="en-US" sz="2800" dirty="0"/>
              <a:t>Actual Global Compression is Irreversible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5" name="Ink 11">
                <a:extLst>
                  <a:ext uri="{FF2B5EF4-FFF2-40B4-BE49-F238E27FC236}">
                    <a16:creationId xmlns:a16="http://schemas.microsoft.com/office/drawing/2014/main" id="{009D1A2F-178A-4BC6-6192-2A0F0A81BFA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0245" name="Ink 11">
                <a:extLst>
                  <a:ext uri="{FF2B5EF4-FFF2-40B4-BE49-F238E27FC236}">
                    <a16:creationId xmlns:a16="http://schemas.microsoft.com/office/drawing/2014/main" id="{009D1A2F-178A-4BC6-6192-2A0F0A81BFA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6" name="Ink 25">
                <a:extLst>
                  <a:ext uri="{FF2B5EF4-FFF2-40B4-BE49-F238E27FC236}">
                    <a16:creationId xmlns:a16="http://schemas.microsoft.com/office/drawing/2014/main" id="{845B7F4D-9D03-3120-3A0E-270518A87AF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0246" name="Ink 25">
                <a:extLst>
                  <a:ext uri="{FF2B5EF4-FFF2-40B4-BE49-F238E27FC236}">
                    <a16:creationId xmlns:a16="http://schemas.microsoft.com/office/drawing/2014/main" id="{845B7F4D-9D03-3120-3A0E-270518A87AF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7">
                <a:extLst>
                  <a:ext uri="{FF2B5EF4-FFF2-40B4-BE49-F238E27FC236}">
                    <a16:creationId xmlns:a16="http://schemas.microsoft.com/office/drawing/2014/main" id="{94370FAE-DB04-DF28-2961-60A8A1E251FA}"/>
                  </a:ext>
                </a:extLst>
              </p:cNvPr>
              <p:cNvSpPr txBox="1"/>
              <p:nvPr/>
            </p:nvSpPr>
            <p:spPr bwMode="auto">
              <a:xfrm>
                <a:off x="990600" y="1371600"/>
                <a:ext cx="22574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7">
                <a:extLst>
                  <a:ext uri="{FF2B5EF4-FFF2-40B4-BE49-F238E27FC236}">
                    <a16:creationId xmlns:a16="http://schemas.microsoft.com/office/drawing/2014/main" id="{94370FAE-DB04-DF28-2961-60A8A1E25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371600"/>
                <a:ext cx="2257425" cy="1143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D3D31A31-A9C3-1834-B10B-B78AAE635AD9}"/>
                  </a:ext>
                </a:extLst>
              </p:cNvPr>
              <p:cNvSpPr txBox="1"/>
              <p:nvPr/>
            </p:nvSpPr>
            <p:spPr bwMode="auto">
              <a:xfrm>
                <a:off x="4678363" y="1295400"/>
                <a:ext cx="2195512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baseline="-25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D3D31A31-A9C3-1834-B10B-B78AAE635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8363" y="1295400"/>
                <a:ext cx="2195512" cy="1143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12" name="Picture 3">
            <a:extLst>
              <a:ext uri="{FF2B5EF4-FFF2-40B4-BE49-F238E27FC236}">
                <a16:creationId xmlns:a16="http://schemas.microsoft.com/office/drawing/2014/main" id="{CC217AB8-B9EA-0BAB-C66B-BFEF9E83D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-32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2381250"/>
            <a:ext cx="533717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474B9D-162C-43C8-B1E6-28D4940306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CFCA789-C48F-3A6A-589C-DBDE2E300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CC75F75-836C-C5C1-33E4-21C2628691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6A22D60-9C48-AD16-E381-538B42F34B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9250F62-250F-BE3D-31FB-872FDBC2CA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358B876-DCA1-D395-A582-C15218D63B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0228D9F-FA7C-D37D-02D2-A3E240FE2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5378243-B7F2-7A38-C2A7-86272FED80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907492A-B7FF-2841-339E-864597D5A5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4588F68-3DF1-AE30-0690-2958A19BED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6BBB0EF-7427-2031-BDE7-C379D0FA8F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D60CD5E-826C-49B6-11D0-153B8E72D0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02BD56B-0E96-BECF-1D5E-40A4861C2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DE2D236-BDC1-FFFF-89FF-60DE713996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0E2FE06-A9CA-F8F0-9579-910E4E8A78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DC898A1-DA4A-7C71-A8C7-10244BCDE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80D6CBA-5EFE-6FE4-B904-9071AC8085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51C72D1-9B68-8782-43EB-AB4BC30799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EDEC2C-D37C-C7D2-4793-0C47CDBAF8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1" name="Object 7">
            <a:extLst>
              <a:ext uri="{FF2B5EF4-FFF2-40B4-BE49-F238E27FC236}">
                <a16:creationId xmlns:a16="http://schemas.microsoft.com/office/drawing/2014/main" id="{2FEDACE5-4024-3428-49F5-4E5DB97943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878926"/>
              </p:ext>
            </p:extLst>
          </p:nvPr>
        </p:nvGraphicFramePr>
        <p:xfrm>
          <a:off x="489513" y="4303475"/>
          <a:ext cx="2935442" cy="2092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2847619" imgH="2553056" progId="Paint.Picture">
                  <p:embed/>
                </p:oleObj>
              </mc:Choice>
              <mc:Fallback>
                <p:oleObj name="Bitmap Image" r:id="rId11" imgW="2847619" imgH="2553056" progId="Paint.Picture">
                  <p:embed/>
                  <p:pic>
                    <p:nvPicPr>
                      <p:cNvPr id="4" name="Object 7">
                        <a:extLst>
                          <a:ext uri="{FF2B5EF4-FFF2-40B4-BE49-F238E27FC236}">
                            <a16:creationId xmlns:a16="http://schemas.microsoft.com/office/drawing/2014/main" id="{0BFE627E-8365-2D77-0243-91610A2600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513" y="4303475"/>
                        <a:ext cx="2935442" cy="2092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99B7928D-04F8-B8EF-2509-958089C889B1}"/>
                  </a:ext>
                </a:extLst>
              </p:cNvPr>
              <p:cNvSpPr txBox="1"/>
              <p:nvPr/>
            </p:nvSpPr>
            <p:spPr bwMode="auto">
              <a:xfrm>
                <a:off x="2852738" y="3938588"/>
                <a:ext cx="3582987" cy="10144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𝑖𝑟𝑟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/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99B7928D-04F8-B8EF-2509-958089C88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2738" y="3938588"/>
                <a:ext cx="3582987" cy="10144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79" name="Text Box 5">
            <a:extLst>
              <a:ext uri="{FF2B5EF4-FFF2-40B4-BE49-F238E27FC236}">
                <a16:creationId xmlns:a16="http://schemas.microsoft.com/office/drawing/2014/main" id="{992B7B7D-4448-C1B0-A017-E770013A310F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1843881" y="352425"/>
            <a:ext cx="6040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True Irreversible Adiabatic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7E614C8F-64DF-9443-AD22-F1E2C47BA7BD}"/>
                  </a:ext>
                </a:extLst>
              </p:cNvPr>
              <p:cNvSpPr txBox="1"/>
              <p:nvPr/>
            </p:nvSpPr>
            <p:spPr bwMode="auto">
              <a:xfrm>
                <a:off x="3070225" y="1273759"/>
                <a:ext cx="2633663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𝑖𝑠𝑜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7E614C8F-64DF-9443-AD22-F1E2C47BA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0225" y="1273759"/>
                <a:ext cx="2633663" cy="1119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64E28D5B-A9E7-2554-0CDA-341818A7736A}"/>
                  </a:ext>
                </a:extLst>
              </p:cNvPr>
              <p:cNvSpPr txBox="1"/>
              <p:nvPr/>
            </p:nvSpPr>
            <p:spPr bwMode="auto">
              <a:xfrm>
                <a:off x="3089275" y="2711450"/>
                <a:ext cx="1992313" cy="1098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64E28D5B-A9E7-2554-0CDA-341818A77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89275" y="2711450"/>
                <a:ext cx="1992313" cy="1098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D46699F-81D0-7FBF-3795-7DDC355E7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2252663"/>
            <a:ext cx="414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Define Polytropic Efficiency 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4937DE-F6C6-FD36-E14C-25A2DC53C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948238"/>
            <a:ext cx="4036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 dirty="0"/>
              <a:t>For an irreversible compressor: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935E6BAF-5B53-27CC-8830-965AF6D83AE6}"/>
                  </a:ext>
                </a:extLst>
              </p:cNvPr>
              <p:cNvSpPr txBox="1"/>
              <p:nvPr/>
            </p:nvSpPr>
            <p:spPr bwMode="auto">
              <a:xfrm>
                <a:off x="3343275" y="5486400"/>
                <a:ext cx="3608388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𝑖𝑟𝑟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935E6BAF-5B53-27CC-8830-965AF6D83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3275" y="5486400"/>
                <a:ext cx="3608388" cy="10144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6">
                <a:extLst>
                  <a:ext uri="{FF2B5EF4-FFF2-40B4-BE49-F238E27FC236}">
                    <a16:creationId xmlns:a16="http://schemas.microsoft.com/office/drawing/2014/main" id="{E090D6D2-5C2F-1F04-6961-9F845A5DD349}"/>
                  </a:ext>
                </a:extLst>
              </p:cNvPr>
              <p:cNvSpPr txBox="1"/>
              <p:nvPr/>
            </p:nvSpPr>
            <p:spPr bwMode="auto">
              <a:xfrm>
                <a:off x="6067425" y="2711450"/>
                <a:ext cx="2555875" cy="1098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6">
                <a:extLst>
                  <a:ext uri="{FF2B5EF4-FFF2-40B4-BE49-F238E27FC236}">
                    <a16:creationId xmlns:a16="http://schemas.microsoft.com/office/drawing/2014/main" id="{E090D6D2-5C2F-1F04-6961-9F845A5DD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7425" y="2711450"/>
                <a:ext cx="2555875" cy="1098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128" name="Ink 11">
                <a:extLst>
                  <a:ext uri="{FF2B5EF4-FFF2-40B4-BE49-F238E27FC236}">
                    <a16:creationId xmlns:a16="http://schemas.microsoft.com/office/drawing/2014/main" id="{142686B0-F874-1B08-A5BF-E8A05F36EA8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4663" y="6718300"/>
              <a:ext cx="1587" cy="1588"/>
            </p14:xfrm>
          </p:contentPart>
        </mc:Choice>
        <mc:Fallback xmlns="">
          <p:pic>
            <p:nvPicPr>
              <p:cNvPr id="5128" name="Ink 11">
                <a:extLst>
                  <a:ext uri="{FF2B5EF4-FFF2-40B4-BE49-F238E27FC236}">
                    <a16:creationId xmlns:a16="http://schemas.microsoft.com/office/drawing/2014/main" id="{142686B0-F874-1B08-A5BF-E8A05F36EA8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53401" y="66770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37E209A-DF65-5120-2C56-B2C4688EDD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E6310B-4C82-0B8D-3982-6237C73B9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AE79F4E-7356-FE57-C468-375EB415DB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AECCE0E-6E25-7E8D-538E-37751FC51C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3D01E58-7F1E-543F-6274-D33C5BBADA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4430C36-C03A-1D9F-FBB0-02F5E343F9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6BD90E4-8BC2-D6CD-8B59-E03FACB37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8EBDE7B9-D0AC-B5AA-7F98-507D57EE03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4CCA3F2-8998-E6A7-FD8D-DF7FD8F364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0FBE4F0-FB41-582A-FDE6-FB8FCEF79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12B2B8E6-FC12-68D7-BB3E-E6BA3E0BA7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5536988-B041-78AC-878A-F14B5EC72F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3340F34-BB72-4D25-6571-357C7EDA1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4F9EE77-3DF9-7C01-82FE-50D90D7440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843FA56-532C-AF38-17C0-927E60D45D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72C13E8-231F-496D-5244-0DEE61130C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045E67F-A7E3-3105-A27C-0B4C56B178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25CDC18-E356-9246-17DF-C77A1EE04A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026351-AF78-5CA0-DE5C-A0B0DA4247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5EBE1D4-7B42-0F02-245F-956E9BC24C49}"/>
                  </a:ext>
                </a:extLst>
              </p14:cNvPr>
              <p14:cNvContentPartPr/>
              <p14:nvPr/>
            </p14:nvContentPartPr>
            <p14:xfrm>
              <a:off x="4778640" y="1372680"/>
              <a:ext cx="3076920" cy="1359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5EBE1D4-7B42-0F02-245F-956E9BC24C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69280" y="1363320"/>
                <a:ext cx="3095640" cy="1378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  <p:bldP spid="66563" grpId="0"/>
      <p:bldP spid="66564" grpId="0"/>
      <p:bldP spid="6" grpId="0"/>
      <p:bldP spid="7" grpId="0"/>
      <p:bldP spid="66565" grpId="0"/>
      <p:bldP spid="665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B8C928F-2CAC-60AA-C4BB-137CC1A32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2840" y="266699"/>
            <a:ext cx="5791200" cy="834263"/>
          </a:xfrm>
        </p:spPr>
        <p:txBody>
          <a:bodyPr/>
          <a:lstStyle/>
          <a:p>
            <a:r>
              <a:rPr lang="en-US" altLang="en-US" sz="2800"/>
              <a:t>Variation of Specific Heat of 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2F2DCE72-D7EC-9E86-8F9B-F59E3FDCFD3D}"/>
                  </a:ext>
                </a:extLst>
              </p:cNvPr>
              <p:cNvSpPr txBox="1"/>
              <p:nvPr/>
            </p:nvSpPr>
            <p:spPr bwMode="auto">
              <a:xfrm>
                <a:off x="949325" y="1181100"/>
                <a:ext cx="7832725" cy="1127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2F2DCE72-D7EC-9E86-8F9B-F59E3FDCF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325" y="1181100"/>
                <a:ext cx="7832725" cy="11271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5892" name="Group 4">
            <a:extLst>
              <a:ext uri="{FF2B5EF4-FFF2-40B4-BE49-F238E27FC236}">
                <a16:creationId xmlns:a16="http://schemas.microsoft.com/office/drawing/2014/main" id="{58101155-D212-4E1D-DF23-7967A1C74070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133600"/>
          <a:ext cx="8534400" cy="4724403"/>
        </p:xfrm>
        <a:graphic>
          <a:graphicData uri="http://schemas.openxmlformats.org/drawingml/2006/table">
            <a:tbl>
              <a:tblPr/>
              <a:tblGrid>
                <a:gridCol w="170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Steam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0.107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7D04FF80-F71E-AEC6-C6FB-B03DA867C8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2FCC7EA-E9A8-8AE4-1849-299A026D74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8EC61B5-011B-B93D-74A7-A782CB8D4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DCA30B6-041B-A00D-0D75-BE23084E8A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E813D2A-7F6B-4BA5-57A4-9460869A9B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8818B5E-74B0-439A-F354-D1EE49F0D3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930730F-B17D-AC04-0D0F-CD42BF48B9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752C45F-603E-B18D-ACA2-481E425ACE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57DA4B7-E93B-C5B3-AB16-85181ADF68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EDE1869-1267-A5BD-9B61-AE15E6691B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CBF12FD-2AE4-9A52-03E4-798876231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648CF9B-113A-CB30-2FDD-26E1619B43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E20DF63-F94E-855D-EC83-0D3AF3FD41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1F107B8-F203-30A5-7C93-CC6E47A343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6D7DB44-2E1F-DE54-E4B3-F1BC4351CD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AA0C3FF-F2A4-D276-6770-FFD5B9850B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5EFF0B3-A520-8FDA-D719-3006D66B5D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1613C2B-D392-E6DE-93E9-D2FE4954D2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98926C-2336-0DA3-CC1D-42D32C2545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0420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>
            <a:extLst>
              <a:ext uri="{FF2B5EF4-FFF2-40B4-BE49-F238E27FC236}">
                <a16:creationId xmlns:a16="http://schemas.microsoft.com/office/drawing/2014/main" id="{FEB5C2B5-0A54-00BC-F9B6-A37A5AA3D1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" y="0"/>
          <a:ext cx="89408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857902" imgH="2467051" progId="Excel.Chart.8">
                  <p:embed/>
                </p:oleObj>
              </mc:Choice>
              <mc:Fallback>
                <p:oleObj name="Chart" r:id="rId2" imgW="4857902" imgH="2467051" progId="Excel.Chart.8">
                  <p:embed/>
                  <p:pic>
                    <p:nvPicPr>
                      <p:cNvPr id="17410" name="Object 2">
                        <a:extLst>
                          <a:ext uri="{FF2B5EF4-FFF2-40B4-BE49-F238E27FC236}">
                            <a16:creationId xmlns:a16="http://schemas.microsoft.com/office/drawing/2014/main" id="{FEB5C2B5-0A54-00BC-F9B6-A37A5AA3D1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" y="0"/>
                        <a:ext cx="8940800" cy="670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Text Box 3">
            <a:extLst>
              <a:ext uri="{FF2B5EF4-FFF2-40B4-BE49-F238E27FC236}">
                <a16:creationId xmlns:a16="http://schemas.microsoft.com/office/drawing/2014/main" id="{50E44629-F4CF-B343-5F71-8EF405662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1711325"/>
            <a:ext cx="352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g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D7FF3106-3CCF-7033-07B7-0156E9F9E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5" y="225107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p</a:t>
            </a:r>
            <a:endParaRPr lang="en-US" altLang="en-US"/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8A31B787-E6A1-FDC2-3D3A-15A5E0897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048000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v</a:t>
            </a:r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86A0C7-9392-92EB-E2A0-75EC50DDED9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05D8864-0C50-81CD-F7D5-5525D61960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EDD896B-6745-1B97-3240-D90D499D63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FFF2BEE-6039-F92F-D3CA-637D2C25C3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BBB4524-3780-F879-46FE-5DF669E79A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BF963E0-D48F-6AD3-F565-7EA21098E7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AF7D03E-A309-39D9-7776-D3B7D728F0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36C547C-5776-49B8-9676-68E87F736B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5E1ADD3-FBDF-7049-5C40-C697EE6678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ABE055F-8D68-A5C7-87DC-5B3E792383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3655183-7BA7-9DC6-933F-22F0D67FE3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6C815C3-F33A-A0BE-C30F-57CA199848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6E3B0D7-1854-A964-FD30-0B27AFF915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2EEF6D4-023C-10FD-2E21-1942706CB1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DAD8AD5-94A3-381A-8EDB-68E7BEC988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72586C6-6D1A-8D0E-CBA4-79F1CEF135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5491D9D-1387-5391-E7C2-64A4F1017D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1FAC9C7-682D-B65C-A2FE-30D1DB6A73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B062257-A522-6D8D-8659-1436138587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9245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EBEEF9FE-1B78-7E18-BD7C-ADF2F843B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663" y="104565"/>
            <a:ext cx="5920529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Phenomenological Model for Irreversible Compression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9C2D0-6A0F-C0C7-F3D9-798ABBE84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05000"/>
            <a:ext cx="3359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cs typeface="Times New Roman" panose="02020603050405020304" pitchFamily="18" charset="0"/>
              </a:rPr>
              <a:t>Let the air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3A62EC87-D317-078D-B54F-C03226334623}"/>
                  </a:ext>
                </a:extLst>
              </p:cNvPr>
              <p:cNvSpPr txBox="1"/>
              <p:nvPr/>
            </p:nvSpPr>
            <p:spPr bwMode="auto">
              <a:xfrm>
                <a:off x="338138" y="4419600"/>
                <a:ext cx="8426450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3A62EC87-D317-078D-B54F-C03226334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138" y="4419600"/>
                <a:ext cx="8426450" cy="1066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C5BB7D1B-5487-D691-A5B8-036554C6A14A}"/>
                  </a:ext>
                </a:extLst>
              </p:cNvPr>
              <p:cNvSpPr txBox="1"/>
              <p:nvPr/>
            </p:nvSpPr>
            <p:spPr bwMode="auto">
              <a:xfrm>
                <a:off x="469900" y="3297238"/>
                <a:ext cx="7759700" cy="11985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1000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1000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C5BB7D1B-5487-D691-A5B8-036554C6A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00" y="3297238"/>
                <a:ext cx="7759700" cy="11985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2">
                <a:extLst>
                  <a:ext uri="{FF2B5EF4-FFF2-40B4-BE49-F238E27FC236}">
                    <a16:creationId xmlns:a16="http://schemas.microsoft.com/office/drawing/2014/main" id="{137AF220-9C64-6473-B9C5-F7446EDA8929}"/>
                  </a:ext>
                </a:extLst>
              </p:cNvPr>
              <p:cNvSpPr txBox="1"/>
              <p:nvPr/>
            </p:nvSpPr>
            <p:spPr bwMode="auto">
              <a:xfrm>
                <a:off x="960438" y="2209800"/>
                <a:ext cx="6964362" cy="1001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2" name="Object 2">
                <a:extLst>
                  <a:ext uri="{FF2B5EF4-FFF2-40B4-BE49-F238E27FC236}">
                    <a16:creationId xmlns:a16="http://schemas.microsoft.com/office/drawing/2014/main" id="{137AF220-9C64-6473-B9C5-F7446EDA8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0438" y="2209800"/>
                <a:ext cx="6964362" cy="10017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0CB8C478-5750-76F6-EFA9-6F43A0C57CF2}"/>
                  </a:ext>
                </a:extLst>
              </p:cNvPr>
              <p:cNvSpPr txBox="1"/>
              <p:nvPr/>
            </p:nvSpPr>
            <p:spPr bwMode="auto">
              <a:xfrm>
                <a:off x="623888" y="5486400"/>
                <a:ext cx="8159750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0CB8C478-5750-76F6-EFA9-6F43A0C57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888" y="5486400"/>
                <a:ext cx="8159750" cy="10668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2">
                <a:extLst>
                  <a:ext uri="{FF2B5EF4-FFF2-40B4-BE49-F238E27FC236}">
                    <a16:creationId xmlns:a16="http://schemas.microsoft.com/office/drawing/2014/main" id="{A5A672DC-2AC2-C738-9C5B-045DD2913BEF}"/>
                  </a:ext>
                </a:extLst>
              </p:cNvPr>
              <p:cNvSpPr txBox="1"/>
              <p:nvPr/>
            </p:nvSpPr>
            <p:spPr bwMode="auto">
              <a:xfrm>
                <a:off x="2743200" y="1143000"/>
                <a:ext cx="3512476" cy="963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𝑖𝑟𝑟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2">
                <a:extLst>
                  <a:ext uri="{FF2B5EF4-FFF2-40B4-BE49-F238E27FC236}">
                    <a16:creationId xmlns:a16="http://schemas.microsoft.com/office/drawing/2014/main" id="{A5A672DC-2AC2-C738-9C5B-045DD2913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1143000"/>
                <a:ext cx="3512476" cy="9636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CE29BA8-9836-7C7B-89BE-9DCAADA5BA1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9086226-6690-76CC-95F4-AAA682B50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E726064-FDFF-82A1-D380-5664A771E0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5E6A1583-0FB6-5E26-381D-BD8C190A13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1B800F-3A8B-9055-E6A8-6AE3599E28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4521110-FE78-FFD7-214C-6681DCEB4B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B290F428-27CC-EBB3-F06A-E07F26787C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EE8DDA4-BFAD-12CC-4FCD-1DE13B144D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25540B3-FAFD-2FAB-CAC5-4677E8B080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0F9641D6-2640-23FE-8648-5E1CA705F7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94F1255E-571F-07B8-E130-E082A86F85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C0C0190-9957-4DA8-EB39-7572F600A6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338C2B9-D374-4BB6-E423-96CDBA3DE8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08DAE3D9-5897-42EB-F892-25DB841110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C6E5A0BB-2355-33F8-7D62-084E2D5844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BE0AFB7B-9969-64DF-02FE-44102C3F3A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CD2DF404-CDA2-E125-8454-1EEC6ECFA3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786D65A-78FE-15E5-686C-C3CC6DD4BB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3B0255C-D325-5F5F-16C8-0611FB711D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518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42F539C5-5711-9CB8-2169-D9FBC26DC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156" y="76994"/>
            <a:ext cx="5881687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Generalized First Order Models for Variable Specific Heats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60DB4983-94D7-CB4A-BFCE-88ADA573D04F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914400" y="1265238"/>
                <a:ext cx="27432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60DB4983-94D7-CB4A-BFCE-88ADA573D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914400" y="1265238"/>
                <a:ext cx="2743200" cy="685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AC4C1C4C-91C4-7484-8648-8A4C495A6342}"/>
                  </a:ext>
                </a:extLst>
              </p:cNvPr>
              <p:cNvSpPr txBox="1"/>
              <p:nvPr/>
            </p:nvSpPr>
            <p:spPr bwMode="auto">
              <a:xfrm>
                <a:off x="914400" y="2287588"/>
                <a:ext cx="2590800" cy="647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AC4C1C4C-91C4-7484-8648-8A4C495A6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2287588"/>
                <a:ext cx="2590800" cy="647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1" name="TextBox 6">
            <a:extLst>
              <a:ext uri="{FF2B5EF4-FFF2-40B4-BE49-F238E27FC236}">
                <a16:creationId xmlns:a16="http://schemas.microsoft.com/office/drawing/2014/main" id="{03E488C7-42CE-C5E8-BFEC-40C5EC01F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62400"/>
            <a:ext cx="4135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b="0" i="1">
                <a:latin typeface="+mj-lt"/>
                <a:cs typeface="Times New Roman" panose="02020603050405020304" pitchFamily="18" charset="0"/>
              </a:rPr>
              <a:t>a</a:t>
            </a:r>
            <a:r>
              <a:rPr lang="en-US" b="0" i="1" baseline="-25000">
                <a:latin typeface="+mj-lt"/>
              </a:rPr>
              <a:t>p</a:t>
            </a:r>
            <a:r>
              <a:rPr lang="en-US" b="0">
                <a:latin typeface="+mj-lt"/>
              </a:rPr>
              <a:t> = 28.182 – 32.182 kJ/kmol.K</a:t>
            </a:r>
          </a:p>
        </p:txBody>
      </p:sp>
      <p:sp>
        <p:nvSpPr>
          <p:cNvPr id="20502" name="TextBox 7">
            <a:extLst>
              <a:ext uri="{FF2B5EF4-FFF2-40B4-BE49-F238E27FC236}">
                <a16:creationId xmlns:a16="http://schemas.microsoft.com/office/drawing/2014/main" id="{BF66A13E-A8F5-AAD2-8C8A-0E47DBBDE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4400"/>
            <a:ext cx="4124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b="0" i="1">
                <a:latin typeface="+mj-lt"/>
                <a:cs typeface="Times New Roman" panose="02020603050405020304" pitchFamily="18" charset="0"/>
              </a:rPr>
              <a:t>b</a:t>
            </a:r>
            <a:r>
              <a:rPr lang="en-US" b="0" i="1" baseline="-25000">
                <a:latin typeface="+mj-lt"/>
              </a:rPr>
              <a:t>v</a:t>
            </a:r>
            <a:r>
              <a:rPr lang="en-US" b="0">
                <a:latin typeface="+mj-lt"/>
              </a:rPr>
              <a:t> = 19.868 – 23.868 kJ/kmol.K</a:t>
            </a:r>
          </a:p>
        </p:txBody>
      </p:sp>
      <p:sp>
        <p:nvSpPr>
          <p:cNvPr id="20503" name="TextBox 8">
            <a:extLst>
              <a:ext uri="{FF2B5EF4-FFF2-40B4-BE49-F238E27FC236}">
                <a16:creationId xmlns:a16="http://schemas.microsoft.com/office/drawing/2014/main" id="{C1ECC793-9C55-DDD7-3B2F-E3EA00556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419725"/>
            <a:ext cx="4683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b="0" i="1">
                <a:latin typeface="+mj-lt"/>
              </a:rPr>
              <a:t>k</a:t>
            </a:r>
            <a:r>
              <a:rPr lang="en-US" b="0" i="1" baseline="-25000">
                <a:latin typeface="+mj-lt"/>
              </a:rPr>
              <a:t>1</a:t>
            </a:r>
            <a:r>
              <a:rPr lang="en-US" b="0">
                <a:latin typeface="+mj-lt"/>
              </a:rPr>
              <a:t> = 0.003844–0.009844 kJ/kmol.K</a:t>
            </a:r>
            <a:r>
              <a:rPr lang="en-US" b="0" baseline="30000">
                <a:latin typeface="+mj-lt"/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4" name="Ink 29">
                <a:extLst>
                  <a:ext uri="{FF2B5EF4-FFF2-40B4-BE49-F238E27FC236}">
                    <a16:creationId xmlns:a16="http://schemas.microsoft.com/office/drawing/2014/main" id="{3D902B19-B943-4890-56EB-C1D45E51169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82913" y="6505575"/>
              <a:ext cx="1587" cy="1588"/>
            </p14:xfrm>
          </p:contentPart>
        </mc:Choice>
        <mc:Fallback xmlns="">
          <p:pic>
            <p:nvPicPr>
              <p:cNvPr id="10244" name="Ink 29">
                <a:extLst>
                  <a:ext uri="{FF2B5EF4-FFF2-40B4-BE49-F238E27FC236}">
                    <a16:creationId xmlns:a16="http://schemas.microsoft.com/office/drawing/2014/main" id="{3D902B19-B943-4890-56EB-C1D45E51169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41651" y="64642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45" name="Ink 19">
                <a:extLst>
                  <a:ext uri="{FF2B5EF4-FFF2-40B4-BE49-F238E27FC236}">
                    <a16:creationId xmlns:a16="http://schemas.microsoft.com/office/drawing/2014/main" id="{02F1C06B-DCAE-1538-8CED-96FFABA5046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91438" y="4883150"/>
              <a:ext cx="1587" cy="1588"/>
            </p14:xfrm>
          </p:contentPart>
        </mc:Choice>
        <mc:Fallback xmlns="">
          <p:pic>
            <p:nvPicPr>
              <p:cNvPr id="10245" name="Ink 19">
                <a:extLst>
                  <a:ext uri="{FF2B5EF4-FFF2-40B4-BE49-F238E27FC236}">
                    <a16:creationId xmlns:a16="http://schemas.microsoft.com/office/drawing/2014/main" id="{02F1C06B-DCAE-1538-8CED-96FFABA5046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0176" y="48418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F36F53B-01CB-8055-4264-88D75A4C9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3294063"/>
            <a:ext cx="46878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0"/>
              <a:t>For design analysis of Gas Turbines: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80FACE-505B-1AE9-6A57-EAED5DF427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B5EAF3F-5959-CB5C-0D0A-C2F62DD007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277BA2F-836C-2B2A-9565-DE766D9AD9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FA976F1-F64F-CE35-B8B9-955F1D9827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F5996E7-BF0D-D0BF-A959-9CC5949E46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5BEBE72-6BB8-8A1F-DAF3-6C8F383484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30B6825-0287-C766-982F-98DEFA0A11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C660515-C42C-DAB3-8E56-A2C2F2C65F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B3622F1-BBAF-9206-8888-FC2BEEB1AB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12E8D13-FD6C-561D-1A2A-71865B6227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0BCEC6C-51DE-764B-6FE2-6B59281D2C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DB4ADA8-0E1B-AACF-DCF7-8CB7DD1E0D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DA068ED-EBE1-DED1-25E3-8B8CF4D4C0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97FF60E-B278-03A8-6315-DA09C4DC26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29A8D6A-B307-3400-6A4D-E934C0B8FD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58EDC75-3BDB-E8A5-71F9-B69C558C51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8E32380-52F8-8658-DAA9-26811ADC03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C975942-47A9-093B-C103-178722F973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145EE1-7353-47D7-2440-57C32553AE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5153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1" grpId="0"/>
      <p:bldP spid="20502" grpId="0"/>
      <p:bldP spid="2050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4F2E0029-0D44-EC36-3A3A-7158EDC0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909" y="66675"/>
            <a:ext cx="6113463" cy="1143000"/>
          </a:xfrm>
        </p:spPr>
        <p:txBody>
          <a:bodyPr/>
          <a:lstStyle/>
          <a:p>
            <a:r>
              <a:rPr lang="en-US" altLang="en-US" sz="2800" dirty="0"/>
              <a:t>Irreversible  Compression  model with Linear variable properties</a:t>
            </a:r>
          </a:p>
        </p:txBody>
      </p:sp>
      <p:sp>
        <p:nvSpPr>
          <p:cNvPr id="21531" name="Content Placeholder 2">
            <a:extLst>
              <a:ext uri="{FF2B5EF4-FFF2-40B4-BE49-F238E27FC236}">
                <a16:creationId xmlns:a16="http://schemas.microsoft.com/office/drawing/2014/main" id="{1EEDACD1-BDB0-DB32-108D-729A37CF4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724150"/>
            <a:ext cx="7772400" cy="533400"/>
          </a:xfrm>
        </p:spPr>
        <p:txBody>
          <a:bodyPr/>
          <a:lstStyle/>
          <a:p>
            <a:r>
              <a:rPr lang="en-US" altLang="en-US" sz="2400"/>
              <a:t>For compression from 1 to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E924F022-D85E-C340-0057-F99AF9B61ED9}"/>
                  </a:ext>
                </a:extLst>
              </p:cNvPr>
              <p:cNvSpPr txBox="1"/>
              <p:nvPr/>
            </p:nvSpPr>
            <p:spPr bwMode="auto">
              <a:xfrm>
                <a:off x="2846388" y="1200150"/>
                <a:ext cx="35528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E924F022-D85E-C340-0057-F99AF9B61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6388" y="1200150"/>
                <a:ext cx="3552825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45" name="Ink 11">
                <a:extLst>
                  <a:ext uri="{FF2B5EF4-FFF2-40B4-BE49-F238E27FC236}">
                    <a16:creationId xmlns:a16="http://schemas.microsoft.com/office/drawing/2014/main" id="{614624F6-B52F-1484-B1F1-AA09676301B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0245" name="Ink 11">
                <a:extLst>
                  <a:ext uri="{FF2B5EF4-FFF2-40B4-BE49-F238E27FC236}">
                    <a16:creationId xmlns:a16="http://schemas.microsoft.com/office/drawing/2014/main" id="{614624F6-B52F-1484-B1F1-AA09676301B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46" name="Ink 25">
                <a:extLst>
                  <a:ext uri="{FF2B5EF4-FFF2-40B4-BE49-F238E27FC236}">
                    <a16:creationId xmlns:a16="http://schemas.microsoft.com/office/drawing/2014/main" id="{5646BEA3-9E6F-D6E4-C572-0978C3ACD20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0246" name="Ink 25">
                <a:extLst>
                  <a:ext uri="{FF2B5EF4-FFF2-40B4-BE49-F238E27FC236}">
                    <a16:creationId xmlns:a16="http://schemas.microsoft.com/office/drawing/2014/main" id="{5646BEA3-9E6F-D6E4-C572-0978C3ACD20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7">
                <a:extLst>
                  <a:ext uri="{FF2B5EF4-FFF2-40B4-BE49-F238E27FC236}">
                    <a16:creationId xmlns:a16="http://schemas.microsoft.com/office/drawing/2014/main" id="{F5E20041-5062-795C-DCB6-9187562D98D3}"/>
                  </a:ext>
                </a:extLst>
              </p:cNvPr>
              <p:cNvSpPr txBox="1"/>
              <p:nvPr/>
            </p:nvSpPr>
            <p:spPr bwMode="auto">
              <a:xfrm>
                <a:off x="4337050" y="2417763"/>
                <a:ext cx="4373563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Object 7">
                <a:extLst>
                  <a:ext uri="{FF2B5EF4-FFF2-40B4-BE49-F238E27FC236}">
                    <a16:creationId xmlns:a16="http://schemas.microsoft.com/office/drawing/2014/main" id="{F5E20041-5062-795C-DCB6-9187562D9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7050" y="2417763"/>
                <a:ext cx="4373563" cy="10668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69468B46-7BFE-9C5C-6889-76D00E89FC5C}"/>
              </a:ext>
            </a:extLst>
          </p:cNvPr>
          <p:cNvSpPr txBox="1">
            <a:spLocks/>
          </p:cNvSpPr>
          <p:nvPr/>
        </p:nvSpPr>
        <p:spPr bwMode="auto">
          <a:xfrm>
            <a:off x="381000" y="36576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b="0" kern="0" dirty="0"/>
              <a:t>The expenditure due to compression: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F8003072-B198-978B-0BC7-86FD3CEF3682}"/>
                  </a:ext>
                </a:extLst>
              </p:cNvPr>
              <p:cNvSpPr txBox="1"/>
              <p:nvPr/>
            </p:nvSpPr>
            <p:spPr bwMode="auto">
              <a:xfrm>
                <a:off x="5797550" y="3316288"/>
                <a:ext cx="19780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F8003072-B198-978B-0BC7-86FD3CEF3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7550" y="3316288"/>
                <a:ext cx="1978025" cy="11430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7">
                <a:extLst>
                  <a:ext uri="{FF2B5EF4-FFF2-40B4-BE49-F238E27FC236}">
                    <a16:creationId xmlns:a16="http://schemas.microsoft.com/office/drawing/2014/main" id="{FCED3F50-BFFE-0B24-871E-D6506E937822}"/>
                  </a:ext>
                </a:extLst>
              </p:cNvPr>
              <p:cNvSpPr txBox="1"/>
              <p:nvPr/>
            </p:nvSpPr>
            <p:spPr bwMode="auto">
              <a:xfrm>
                <a:off x="1198563" y="4343400"/>
                <a:ext cx="55975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7">
                <a:extLst>
                  <a:ext uri="{FF2B5EF4-FFF2-40B4-BE49-F238E27FC236}">
                    <a16:creationId xmlns:a16="http://schemas.microsoft.com/office/drawing/2014/main" id="{FCED3F50-BFFE-0B24-871E-D6506E937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8563" y="4343400"/>
                <a:ext cx="5597525" cy="1143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7">
                <a:extLst>
                  <a:ext uri="{FF2B5EF4-FFF2-40B4-BE49-F238E27FC236}">
                    <a16:creationId xmlns:a16="http://schemas.microsoft.com/office/drawing/2014/main" id="{B3393069-6DA4-2323-8096-F0A745DB88B9}"/>
                  </a:ext>
                </a:extLst>
              </p:cNvPr>
              <p:cNvSpPr txBox="1"/>
              <p:nvPr/>
            </p:nvSpPr>
            <p:spPr bwMode="auto">
              <a:xfrm>
                <a:off x="1112837" y="5575300"/>
                <a:ext cx="4418937" cy="1058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Object 7">
                <a:extLst>
                  <a:ext uri="{FF2B5EF4-FFF2-40B4-BE49-F238E27FC236}">
                    <a16:creationId xmlns:a16="http://schemas.microsoft.com/office/drawing/2014/main" id="{B3393069-6DA4-2323-8096-F0A745DB8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2837" y="5575300"/>
                <a:ext cx="4418937" cy="10588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7">
                <a:extLst>
                  <a:ext uri="{FF2B5EF4-FFF2-40B4-BE49-F238E27FC236}">
                    <a16:creationId xmlns:a16="http://schemas.microsoft.com/office/drawing/2014/main" id="{7265C28E-D42B-3111-61AE-0CD3F5C3D1AF}"/>
                  </a:ext>
                </a:extLst>
              </p:cNvPr>
              <p:cNvSpPr txBox="1"/>
              <p:nvPr/>
            </p:nvSpPr>
            <p:spPr bwMode="auto">
              <a:xfrm>
                <a:off x="5824538" y="5805488"/>
                <a:ext cx="1947862" cy="619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baseline="-25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Object 7">
                <a:extLst>
                  <a:ext uri="{FF2B5EF4-FFF2-40B4-BE49-F238E27FC236}">
                    <a16:creationId xmlns:a16="http://schemas.microsoft.com/office/drawing/2014/main" id="{7265C28E-D42B-3111-61AE-0CD3F5C3D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4538" y="5805488"/>
                <a:ext cx="1947862" cy="6191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428CC07-FB3C-B32E-367A-BD86162F2B6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FDB52F3-7FAD-136B-E693-7F25EAFCF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4B10550-EDF6-7021-77A1-AC87BCA439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FDE98EE8-A1D2-B702-5B74-E53F20DCC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291C324-09ED-65F0-C4B9-D3FF2500C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92C2004-0D4C-A00D-6723-4C9D8A4BC1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C7FE3BE-1545-A6E3-E927-DF518FEE1F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8AA87FA-BAB9-95C8-87CD-5CF36C3E2D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643D902-66EF-F7E6-E9FF-B9499E221E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3C3C1FD-1AD5-C60F-AA8F-8249D3ABB2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6DCDB4E-F135-5641-FA39-7DFE14B6CA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C4801F8-B159-EDC3-5064-5C7D851A8B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643DC69-60E7-698F-E6D1-B5619136CF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3D94E30-3099-DDD5-50CC-D255A918EF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46E7277-CCD9-6C24-843C-5522289EED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20C0B9E-0802-929C-8945-6296BE2D8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DE07E56-B13B-D76E-188E-F378955844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17F6A7C-425D-BA6B-B475-B12EE7A884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C00086-0238-F60D-5029-E2FA5D3526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7337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1" grpId="0" build="p"/>
      <p:bldP spid="4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6FE37C05-99B7-AE7F-BBBD-97C5DA2B1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519" y="360745"/>
            <a:ext cx="6528463" cy="692145"/>
          </a:xfrm>
        </p:spPr>
        <p:txBody>
          <a:bodyPr/>
          <a:lstStyle/>
          <a:p>
            <a:r>
              <a:rPr lang="en-US" altLang="en-US" sz="2800" dirty="0"/>
              <a:t>The Wet Compression (WC) Gas Turbine PGS</a:t>
            </a:r>
            <a:endParaRPr lang="en-IN" altLang="en-US" sz="2800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FE98220F-49CE-8565-E168-FB79D94B9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9220" name="Rectangle 7">
            <a:extLst>
              <a:ext uri="{FF2B5EF4-FFF2-40B4-BE49-F238E27FC236}">
                <a16:creationId xmlns:a16="http://schemas.microsoft.com/office/drawing/2014/main" id="{64EC5377-25C6-A1AC-8018-2E777191E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9221" name="Picture 3">
            <a:extLst>
              <a:ext uri="{FF2B5EF4-FFF2-40B4-BE49-F238E27FC236}">
                <a16:creationId xmlns:a16="http://schemas.microsoft.com/office/drawing/2014/main" id="{43685679-6011-BF73-0AED-D7B199AFB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3325"/>
            <a:ext cx="6996113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3D8624A-5C3D-D4E5-1122-FCD502E4FC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637AD48-0BE5-AE3E-7722-1138EDEF3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0230D0-993E-8723-983F-7AB238D6B0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3672E8B-8509-C1E6-ECA9-F805FBEBE2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6136A6-576F-DCEF-09D9-7A97AE272E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FD2226D-7157-307F-5CFE-FBC7832708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F64A14A-7B17-F378-A1B6-056FA1DB4C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CC1C917-52FD-FEBC-A644-A8B08CC09B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11699BA-17BE-E512-4DAB-C426C96D5B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11FA3AC-659E-77AB-7834-51CC273E03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168E8FF-85A6-C0DB-AC99-554593F892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E550E01-223E-D1F1-0291-7BA8B6D1C1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E89A31-9BF8-0E43-3E7A-6B115E1E0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6927D6D-54B1-7270-751C-A3D434E56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2C6A50E-0982-F982-114F-71E0C2437B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994E04-344E-CB44-D953-855AFC598F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79E3E43-3070-4263-8386-2FF3F4CB27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1662FD9-4AC4-9742-39E3-DD8B9A69F9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3C186C9-CBE0-8E54-3345-978A2F89D4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A21FFBAE-4DBF-BCF6-2F72-4E08C1156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4750" y="1441450"/>
            <a:ext cx="5354501" cy="371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37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id="{C8BD9EA2-307D-5F72-52A1-A4EB32CC0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7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658CE9-1916-AA15-6487-C865D2C7C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187" y="306387"/>
            <a:ext cx="7127875" cy="762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Steam Injected Gas Turbine</a:t>
            </a:r>
            <a:r>
              <a:rPr lang="en-US" altLang="en-US" sz="2800" dirty="0"/>
              <a:t> PGS</a:t>
            </a:r>
            <a:endParaRPr lang="en-IN" sz="2800" dirty="0"/>
          </a:p>
        </p:txBody>
      </p:sp>
      <p:pic>
        <p:nvPicPr>
          <p:cNvPr id="8196" name="Picture 3">
            <a:extLst>
              <a:ext uri="{FF2B5EF4-FFF2-40B4-BE49-F238E27FC236}">
                <a16:creationId xmlns:a16="http://schemas.microsoft.com/office/drawing/2014/main" id="{01918049-FE40-AA4C-FC55-9CD03495E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279525"/>
            <a:ext cx="7391400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421B3D-153E-145B-E954-FC03C28B0A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4530EBB-9304-B9D3-D96B-2918A253D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BF29A03-F0E2-E1A7-000B-3F6F3C5B7C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B0BD79F-4EA9-C15B-0E26-1902C48FD9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9EA2F4C-8963-412F-A51D-7A08160122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A7D58A2-9AC9-58D3-A2F4-F373A8B8C2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B262A60-8EA9-11D9-DB59-411F6427D0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18FCA3D-3253-5BE9-D289-5FFA857140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8DEB0CF-7D4E-E136-157E-F73963CFFD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3AA3AE6-46F9-2F87-5D3B-DD21A1C250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6DE8C69-4E2F-CCE4-70A9-9D1D564C40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09452BF4-ED79-7114-A218-5210B766F7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6C16867-E549-48A6-B4A4-5EB316609F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541ACB4-5D87-21D6-09E0-834074880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8B15ED3-8A90-479C-A50D-2FE44E9421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8EB17199-6973-F2A8-78F5-8ADED2E1D5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B2DF772-9A0A-E17C-9598-E843D1E0EF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247A498-3A67-4E03-75B3-02B550E76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1DC10E8-17B6-A4C3-AE9A-E166DFB77C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5554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925B41FA-0361-6A08-C8D2-6243663E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924" y="228567"/>
            <a:ext cx="7026275" cy="914400"/>
          </a:xfrm>
        </p:spPr>
        <p:txBody>
          <a:bodyPr/>
          <a:lstStyle/>
          <a:p>
            <a:r>
              <a:rPr lang="en-US" altLang="en-US" sz="2800" dirty="0"/>
              <a:t>The Integrated (SWC) Gas Turbine PGS</a:t>
            </a:r>
            <a:endParaRPr lang="en-IN" altLang="en-US" sz="2800" dirty="0"/>
          </a:p>
        </p:txBody>
      </p:sp>
      <p:sp>
        <p:nvSpPr>
          <p:cNvPr id="11267" name="Rectangle 6">
            <a:extLst>
              <a:ext uri="{FF2B5EF4-FFF2-40B4-BE49-F238E27FC236}">
                <a16:creationId xmlns:a16="http://schemas.microsoft.com/office/drawing/2014/main" id="{4DE83D89-1F2B-4BB3-6D86-AE1A00847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19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10244" name="Picture 3">
            <a:extLst>
              <a:ext uri="{FF2B5EF4-FFF2-40B4-BE49-F238E27FC236}">
                <a16:creationId xmlns:a16="http://schemas.microsoft.com/office/drawing/2014/main" id="{14FD2B3A-DA80-4D36-324C-6F7FCF9AE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295400"/>
            <a:ext cx="7086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431DDC2-63C9-6AB2-C0A4-CD87458BF7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819DE67-E738-DB91-2944-694E5B6BE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F6B21B9-7130-9FBC-F569-B2787BD9E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E3EBFD5-4BB1-887C-BE8C-BA8F3A8888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41AB5F1-F63D-16CF-CFFC-AD49392295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66E6D8D-94E2-BC56-8B89-4669628065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0051875-488B-9AEA-5E80-4CB8AEC82E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74A042C-1B22-2D5F-FDFD-ED2422A52E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A7D787A-8004-11AF-B6D7-27F266BE68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D6C72D5-C456-C27A-1176-1A153A974B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3218243-B19A-434A-39C6-71E6D0791E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21A210F-6B31-C9BC-7ED6-E416DDA2E1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E2F983A-595F-6E4C-788B-A3825C314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0899AF8-4E62-1044-ED63-A578D1721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B56B4E2-748E-FCC6-6E37-D4E03FB2B7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37CCF8C-205A-A430-2BA7-116FA5D794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2A1239C-425D-9E82-0B6A-E5B3C0EC4F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D58348C-6B6C-7BC0-8757-75AF5D380F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AC36319-98AC-F3E2-E9A2-8A040C0D81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6257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CF13E-27A2-12F5-81A9-32957E6D0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>
            <a:extLst>
              <a:ext uri="{FF2B5EF4-FFF2-40B4-BE49-F238E27FC236}">
                <a16:creationId xmlns:a16="http://schemas.microsoft.com/office/drawing/2014/main" id="{FD71A814-7BC1-2E8D-9CDD-CCE30D1E7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443"/>
            <a:ext cx="8631923" cy="519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C620D95C-9488-D91F-DDFF-C6AB0B84C76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47669" y="180873"/>
            <a:ext cx="6434138" cy="12192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2800" dirty="0"/>
              <a:t>Variation of compression work with pressure ratio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E7A821-F476-C2CA-16EC-DA4F80064C22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2904470"/>
            <a:ext cx="6794500" cy="2762661"/>
            <a:chOff x="1644079" y="2819205"/>
            <a:chExt cx="5824032" cy="2390869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82800DD-9C46-C8F9-8D9B-7F4B196A7D95}"/>
                </a:ext>
              </a:extLst>
            </p:cNvPr>
            <p:cNvSpPr/>
            <p:nvPr/>
          </p:nvSpPr>
          <p:spPr>
            <a:xfrm>
              <a:off x="1644079" y="2819205"/>
              <a:ext cx="5824032" cy="2390869"/>
            </a:xfrm>
            <a:custGeom>
              <a:avLst/>
              <a:gdLst>
                <a:gd name="connsiteX0" fmla="*/ 0 w 5824024"/>
                <a:gd name="connsiteY0" fmla="*/ 2391507 h 2391507"/>
                <a:gd name="connsiteX1" fmla="*/ 731520 w 5824024"/>
                <a:gd name="connsiteY1" fmla="*/ 1688123 h 2391507"/>
                <a:gd name="connsiteX2" fmla="*/ 1111348 w 5824024"/>
                <a:gd name="connsiteY2" fmla="*/ 1448972 h 2391507"/>
                <a:gd name="connsiteX3" fmla="*/ 1885071 w 5824024"/>
                <a:gd name="connsiteY3" fmla="*/ 1012873 h 2391507"/>
                <a:gd name="connsiteX4" fmla="*/ 3601329 w 5824024"/>
                <a:gd name="connsiteY4" fmla="*/ 520504 h 2391507"/>
                <a:gd name="connsiteX5" fmla="*/ 5824024 w 5824024"/>
                <a:gd name="connsiteY5" fmla="*/ 0 h 23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24024" h="2391507">
                  <a:moveTo>
                    <a:pt x="0" y="2391507"/>
                  </a:moveTo>
                  <a:cubicBezTo>
                    <a:pt x="273147" y="2118359"/>
                    <a:pt x="546295" y="1845212"/>
                    <a:pt x="731520" y="1688123"/>
                  </a:cubicBezTo>
                  <a:cubicBezTo>
                    <a:pt x="916745" y="1531034"/>
                    <a:pt x="919090" y="1561514"/>
                    <a:pt x="1111348" y="1448972"/>
                  </a:cubicBezTo>
                  <a:cubicBezTo>
                    <a:pt x="1303606" y="1336430"/>
                    <a:pt x="1470074" y="1167618"/>
                    <a:pt x="1885071" y="1012873"/>
                  </a:cubicBezTo>
                  <a:cubicBezTo>
                    <a:pt x="2300068" y="858128"/>
                    <a:pt x="2944837" y="689316"/>
                    <a:pt x="3601329" y="520504"/>
                  </a:cubicBezTo>
                  <a:cubicBezTo>
                    <a:pt x="4257821" y="351692"/>
                    <a:pt x="5040922" y="175846"/>
                    <a:pt x="5824024" y="0"/>
                  </a:cubicBezTo>
                </a:path>
              </a:pathLst>
            </a:custGeom>
            <a:noFill/>
            <a:ln w="603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29" name="TextBox 9">
              <a:extLst>
                <a:ext uri="{FF2B5EF4-FFF2-40B4-BE49-F238E27FC236}">
                  <a16:creationId xmlns:a16="http://schemas.microsoft.com/office/drawing/2014/main" id="{5CFCF1F5-1E39-C4EA-4DE1-C89B45CB8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4610" y="3045653"/>
              <a:ext cx="702567" cy="523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800" b="0" i="1" dirty="0" err="1">
                  <a:solidFill>
                    <a:srgbClr val="7030A0"/>
                  </a:solidFill>
                </a:rPr>
                <a:t>w</a:t>
              </a:r>
              <a:r>
                <a:rPr lang="en-IN" altLang="en-US" sz="2800" b="0" i="1" baseline="-25000" dirty="0" err="1">
                  <a:solidFill>
                    <a:srgbClr val="7030A0"/>
                  </a:solidFill>
                </a:rPr>
                <a:t>iso</a:t>
              </a:r>
              <a:endParaRPr lang="en-IN" altLang="en-US" sz="2800" b="0" i="1" baseline="-250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952683-4F33-9207-9D20-E3A1635DFBA8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1817739"/>
            <a:ext cx="6794500" cy="3797249"/>
            <a:chOff x="1631852" y="2069605"/>
            <a:chExt cx="5740341" cy="326205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191B46B5-6B23-79A7-A766-C1B790F85BE2}"/>
                </a:ext>
              </a:extLst>
            </p:cNvPr>
            <p:cNvSpPr/>
            <p:nvPr/>
          </p:nvSpPr>
          <p:spPr>
            <a:xfrm>
              <a:off x="1631852" y="2250956"/>
              <a:ext cx="5740341" cy="3080699"/>
            </a:xfrm>
            <a:custGeom>
              <a:avLst/>
              <a:gdLst>
                <a:gd name="connsiteX0" fmla="*/ 0 w 5739619"/>
                <a:gd name="connsiteY0" fmla="*/ 3080824 h 3080824"/>
                <a:gd name="connsiteX1" fmla="*/ 647114 w 5739619"/>
                <a:gd name="connsiteY1" fmla="*/ 2264898 h 3080824"/>
                <a:gd name="connsiteX2" fmla="*/ 1012874 w 5739619"/>
                <a:gd name="connsiteY2" fmla="*/ 1899138 h 3080824"/>
                <a:gd name="connsiteX3" fmla="*/ 1575582 w 5739619"/>
                <a:gd name="connsiteY3" fmla="*/ 1491175 h 3080824"/>
                <a:gd name="connsiteX4" fmla="*/ 2475914 w 5739619"/>
                <a:gd name="connsiteY4" fmla="*/ 1083212 h 3080824"/>
                <a:gd name="connsiteX5" fmla="*/ 3685736 w 5739619"/>
                <a:gd name="connsiteY5" fmla="*/ 604911 h 3080824"/>
                <a:gd name="connsiteX6" fmla="*/ 5739619 w 5739619"/>
                <a:gd name="connsiteY6" fmla="*/ 0 h 3080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9619" h="3080824">
                  <a:moveTo>
                    <a:pt x="0" y="3080824"/>
                  </a:moveTo>
                  <a:cubicBezTo>
                    <a:pt x="239151" y="2771335"/>
                    <a:pt x="478302" y="2461846"/>
                    <a:pt x="647114" y="2264898"/>
                  </a:cubicBezTo>
                  <a:cubicBezTo>
                    <a:pt x="815926" y="2067950"/>
                    <a:pt x="858129" y="2028092"/>
                    <a:pt x="1012874" y="1899138"/>
                  </a:cubicBezTo>
                  <a:cubicBezTo>
                    <a:pt x="1167619" y="1770184"/>
                    <a:pt x="1331742" y="1627163"/>
                    <a:pt x="1575582" y="1491175"/>
                  </a:cubicBezTo>
                  <a:cubicBezTo>
                    <a:pt x="1819422" y="1355187"/>
                    <a:pt x="2124222" y="1230923"/>
                    <a:pt x="2475914" y="1083212"/>
                  </a:cubicBezTo>
                  <a:cubicBezTo>
                    <a:pt x="2827606" y="935501"/>
                    <a:pt x="3141785" y="785446"/>
                    <a:pt x="3685736" y="604911"/>
                  </a:cubicBezTo>
                  <a:cubicBezTo>
                    <a:pt x="4229687" y="424376"/>
                    <a:pt x="4984653" y="212188"/>
                    <a:pt x="5739619" y="0"/>
                  </a:cubicBez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27" name="TextBox 28">
              <a:extLst>
                <a:ext uri="{FF2B5EF4-FFF2-40B4-BE49-F238E27FC236}">
                  <a16:creationId xmlns:a16="http://schemas.microsoft.com/office/drawing/2014/main" id="{89EC350F-F971-AF3F-AD2A-42318D1EB5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2022" y="2069605"/>
              <a:ext cx="675178" cy="523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800" b="0" i="1" dirty="0" err="1">
                  <a:solidFill>
                    <a:srgbClr val="FF0000"/>
                  </a:solidFill>
                </a:rPr>
                <a:t>w</a:t>
              </a:r>
              <a:r>
                <a:rPr lang="en-IN" altLang="en-US" sz="2800" b="0" i="1" baseline="-25000" dirty="0" err="1">
                  <a:solidFill>
                    <a:srgbClr val="FF0000"/>
                  </a:solidFill>
                </a:rPr>
                <a:t>irr</a:t>
              </a:r>
              <a:endParaRPr lang="en-IN" altLang="en-US" sz="2800" b="0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1C0C19E-43D1-9102-CDBD-4355AE352E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8A15A163-6109-6834-0B3B-4276CAC096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701CE302-623A-066F-EC6A-B30C941FE9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0B686E98-F055-00BF-8C47-CE31941843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0B634F1-3D16-D042-9D9C-9C36B81802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9765578F-37BE-ABCA-3E26-2F413777E2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056FEA9C-43AF-A92F-D90E-13D4A7142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A4298D4E-EEA0-23C8-5D33-21D7821855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AAA272B7-BB17-5A24-D5AF-1E0B6273A1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0D010A74-CF75-58AF-676D-09C33923A4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28EAF87E-6530-736F-B4D4-79BD9CF52F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3C381A39-407A-1E62-85D0-F98F2FEBCE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8D4F0B75-FB4A-CF78-7ECE-36249DE553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99E4A774-E1FB-2B19-4F19-6E466FA555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88209EB1-E0CA-933E-67A2-0296EACD99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DEC9AF80-E5DC-3FFD-9141-7243829BEA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14AE0517-E9C2-4F22-092C-041AE9CA49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0304F795-048C-3FB7-A394-634952B292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1B0C58F-AF88-97B1-607D-D020AAD2F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7E7486F-5BD0-58AF-45C6-3D75EDF5A6BC}"/>
                  </a:ext>
                </a:extLst>
              </p14:cNvPr>
              <p14:cNvContentPartPr/>
              <p14:nvPr/>
            </p14:nvContentPartPr>
            <p14:xfrm>
              <a:off x="2956320" y="2100960"/>
              <a:ext cx="5755320" cy="2459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7E7486F-5BD0-58AF-45C6-3D75EDF5A6B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6960" y="2091600"/>
                <a:ext cx="5774040" cy="247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827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571D12B-5EAB-F993-7783-DAEA63AFE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47788" y="336551"/>
            <a:ext cx="6780212" cy="666750"/>
          </a:xfrm>
        </p:spPr>
        <p:txBody>
          <a:bodyPr/>
          <a:lstStyle/>
          <a:p>
            <a:br>
              <a:rPr lang="en-US" altLang="en-US" sz="2800" dirty="0"/>
            </a:br>
            <a:r>
              <a:rPr lang="en-US" altLang="en-US" sz="2800" dirty="0"/>
              <a:t>The Wet Compression (WC) Cycle</a:t>
            </a:r>
            <a:br>
              <a:rPr lang="en-US" altLang="en-US" sz="2800" dirty="0"/>
            </a:br>
            <a:endParaRPr lang="en-US" altLang="en-US" sz="2800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6FAA451-12CA-C56F-8170-614975EA8E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5600" y="1406525"/>
            <a:ext cx="7772400" cy="4114800"/>
          </a:xfrm>
        </p:spPr>
        <p:txBody>
          <a:bodyPr/>
          <a:lstStyle/>
          <a:p>
            <a:pPr algn="just">
              <a:defRPr/>
            </a:pPr>
            <a:r>
              <a:rPr lang="en-US" sz="2400" dirty="0"/>
              <a:t>One of the most effective ways to increase the gas turbine power output is </a:t>
            </a:r>
            <a:r>
              <a:rPr lang="en-US" sz="2400" dirty="0">
                <a:solidFill>
                  <a:srgbClr val="00FF00"/>
                </a:solidFill>
              </a:rPr>
              <a:t>to reduce the amount of work required</a:t>
            </a:r>
            <a:r>
              <a:rPr lang="en-US" sz="2400" dirty="0"/>
              <a:t> for its compressor.</a:t>
            </a:r>
          </a:p>
          <a:p>
            <a:pPr algn="just">
              <a:defRPr/>
            </a:pPr>
            <a:r>
              <a:rPr lang="en-US" sz="2400" dirty="0"/>
              <a:t>A gas turbine compressor consumes about </a:t>
            </a:r>
            <a:r>
              <a:rPr lang="en-US" sz="2400" dirty="0">
                <a:solidFill>
                  <a:srgbClr val="00FF00"/>
                </a:solidFill>
              </a:rPr>
              <a:t>30 to 50%</a:t>
            </a:r>
            <a:r>
              <a:rPr lang="en-US" sz="2400" dirty="0"/>
              <a:t> of work produced by the turbine. </a:t>
            </a:r>
          </a:p>
          <a:p>
            <a:pPr marL="609600" indent="-609600" algn="just"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0FF00"/>
                </a:solidFill>
              </a:rPr>
              <a:t>wet compression cycle</a:t>
            </a:r>
            <a:r>
              <a:rPr lang="en-US" sz="2400" dirty="0"/>
              <a:t> has  the following </a:t>
            </a:r>
            <a:r>
              <a:rPr lang="en-US" sz="2400" dirty="0">
                <a:solidFill>
                  <a:srgbClr val="00FF00"/>
                </a:solidFill>
              </a:rPr>
              <a:t>benefits</a:t>
            </a:r>
            <a:r>
              <a:rPr lang="en-US" sz="2400" dirty="0"/>
              <a:t> over the </a:t>
            </a:r>
            <a:r>
              <a:rPr lang="en-US" sz="2400" dirty="0">
                <a:solidFill>
                  <a:srgbClr val="00FF00"/>
                </a:solidFill>
              </a:rPr>
              <a:t>simple cycle</a:t>
            </a:r>
            <a:r>
              <a:rPr lang="en-US" sz="2400" dirty="0"/>
              <a:t>.</a:t>
            </a:r>
          </a:p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Lower compressor work</a:t>
            </a:r>
          </a:p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Higher turbine work</a:t>
            </a:r>
          </a:p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en-US" sz="2400" dirty="0"/>
              <a:t>Higher cycle efficiency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EB54C-A3C4-EBF3-9CDF-9E1AA71E2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8" y="3754438"/>
            <a:ext cx="392588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5327427-E33A-5291-8538-26301AACA2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E2C2CBE-E2A2-7BDA-7A6A-8B0E663154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A6523BA-FCFD-DE3F-35CE-902FE90A4C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BC942BD-4AD8-4D93-97AE-25324D9E21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2756AC8-173D-5EFC-E272-B2A58D9B98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C0BE2D5-20B8-D088-D7FA-28EDF11371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2C47E84-3D21-B2DC-658D-23F989FF7B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58B72ED0-B988-D030-23C0-13A5F15C1F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4FF63F0-4FEF-562B-6BEB-D74E2D7CA9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E00864F-FCC7-B123-8C5C-2E35C536F7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60DFB99-D64A-CB6E-6099-6F37224C3F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6385CB7-145D-B4AE-118F-FB8C72B3A1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DEBB396-2800-9CF0-26CD-C4320B1BAE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B517AFC-8D3D-6C96-8E86-CE64C6A7AD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F0F9786-0450-8F7D-7662-C9311A660A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6EE02D7-EE1D-F467-8104-DBF12EEB59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337FFE0-DC91-F1DA-F1C3-0B650940DE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B505DB3-1605-E549-0790-04C4FC0932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1937396-FBD5-41C7-0C04-8C11B45697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4854DD60-ACA1-0DCB-4013-48722D893041}"/>
                  </a:ext>
                </a:extLst>
              </p:cNvPr>
              <p:cNvSpPr txBox="1"/>
              <p:nvPr/>
            </p:nvSpPr>
            <p:spPr bwMode="auto">
              <a:xfrm>
                <a:off x="4743450" y="2025650"/>
                <a:ext cx="4167188" cy="963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𝑖𝑟𝑟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4854DD60-ACA1-0DCB-4013-48722D893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43450" y="2025650"/>
                <a:ext cx="4167188" cy="9636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3" name="Text Box 5">
            <a:extLst>
              <a:ext uri="{FF2B5EF4-FFF2-40B4-BE49-F238E27FC236}">
                <a16:creationId xmlns:a16="http://schemas.microsoft.com/office/drawing/2014/main" id="{448A31BF-B7B6-FA93-9160-77BB7ABA5563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881063" y="352425"/>
            <a:ext cx="589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/>
              <a:t>Irreversible Adiabatic wet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E1603884-2F54-808B-A08C-FC051D54FFF5}"/>
                  </a:ext>
                </a:extLst>
              </p:cNvPr>
              <p:cNvSpPr txBox="1"/>
              <p:nvPr/>
            </p:nvSpPr>
            <p:spPr bwMode="auto">
              <a:xfrm>
                <a:off x="4876800" y="1111250"/>
                <a:ext cx="1992313" cy="1098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E1603884-2F54-808B-A08C-FC051D54F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1111250"/>
                <a:ext cx="1992313" cy="10985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3A240C3-F80E-A503-75AB-9CD813695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1300163"/>
            <a:ext cx="4148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Define Polytropic Efficiency 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2F8D0A-76AF-D869-DF6A-A053FABE5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3049588"/>
            <a:ext cx="4694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 dirty="0"/>
              <a:t>For an irreversible wet compression: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C86083B4-8488-D946-05E6-D6984B00490A}"/>
                  </a:ext>
                </a:extLst>
              </p:cNvPr>
              <p:cNvSpPr txBox="1"/>
              <p:nvPr/>
            </p:nvSpPr>
            <p:spPr bwMode="auto">
              <a:xfrm>
                <a:off x="2863850" y="3497263"/>
                <a:ext cx="4778375" cy="10144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𝑖𝑟𝑟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𝑅𝐿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C86083B4-8488-D946-05E6-D6984B004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3850" y="3497263"/>
                <a:ext cx="4778375" cy="10144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128" name="Ink 11">
                <a:extLst>
                  <a:ext uri="{FF2B5EF4-FFF2-40B4-BE49-F238E27FC236}">
                    <a16:creationId xmlns:a16="http://schemas.microsoft.com/office/drawing/2014/main" id="{56DA5021-7964-5AE0-6C62-916A094920D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4663" y="6718300"/>
              <a:ext cx="1587" cy="1588"/>
            </p14:xfrm>
          </p:contentPart>
        </mc:Choice>
        <mc:Fallback xmlns="">
          <p:pic>
            <p:nvPicPr>
              <p:cNvPr id="5128" name="Ink 11">
                <a:extLst>
                  <a:ext uri="{FF2B5EF4-FFF2-40B4-BE49-F238E27FC236}">
                    <a16:creationId xmlns:a16="http://schemas.microsoft.com/office/drawing/2014/main" id="{56DA5021-7964-5AE0-6C62-916A094920D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53401" y="66770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9" name="Group 46">
            <a:extLst>
              <a:ext uri="{FF2B5EF4-FFF2-40B4-BE49-F238E27FC236}">
                <a16:creationId xmlns:a16="http://schemas.microsoft.com/office/drawing/2014/main" id="{1A63A3D8-0B9A-ADDC-D2AD-BAFC69192C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4" name="Group 39">
              <a:extLst>
                <a:ext uri="{FF2B5EF4-FFF2-40B4-BE49-F238E27FC236}">
                  <a16:creationId xmlns:a16="http://schemas.microsoft.com/office/drawing/2014/main" id="{EE05797E-41B4-E09F-6560-BD93FE49E4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57" name="Group 20">
                <a:extLst>
                  <a:ext uri="{FF2B5EF4-FFF2-40B4-BE49-F238E27FC236}">
                    <a16:creationId xmlns:a16="http://schemas.microsoft.com/office/drawing/2014/main" id="{915ACD03-2098-ED96-0A97-B48EEF95F7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67" name="Rectangle 10">
                  <a:extLst>
                    <a:ext uri="{FF2B5EF4-FFF2-40B4-BE49-F238E27FC236}">
                      <a16:creationId xmlns:a16="http://schemas.microsoft.com/office/drawing/2014/main" id="{D23333EA-453F-DC7A-04F0-8BD7348DD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68" name="Rectangle 11">
                  <a:extLst>
                    <a:ext uri="{FF2B5EF4-FFF2-40B4-BE49-F238E27FC236}">
                      <a16:creationId xmlns:a16="http://schemas.microsoft.com/office/drawing/2014/main" id="{1D9C2E0B-E515-F68F-E863-42484C358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8" name="Group 43">
                <a:extLst>
                  <a:ext uri="{FF2B5EF4-FFF2-40B4-BE49-F238E27FC236}">
                    <a16:creationId xmlns:a16="http://schemas.microsoft.com/office/drawing/2014/main" id="{22B1A567-7AEC-50B6-9395-2B8FF6C496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65" name="Rectangle 13">
                  <a:extLst>
                    <a:ext uri="{FF2B5EF4-FFF2-40B4-BE49-F238E27FC236}">
                      <a16:creationId xmlns:a16="http://schemas.microsoft.com/office/drawing/2014/main" id="{DB60C6C0-77DF-FF10-E42E-AF40F8EBC0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66" name="Rectangle 14">
                  <a:extLst>
                    <a:ext uri="{FF2B5EF4-FFF2-40B4-BE49-F238E27FC236}">
                      <a16:creationId xmlns:a16="http://schemas.microsoft.com/office/drawing/2014/main" id="{780241D5-380A-EFA0-EB57-3EA99285DB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9" name="Group 15">
                <a:extLst>
                  <a:ext uri="{FF2B5EF4-FFF2-40B4-BE49-F238E27FC236}">
                    <a16:creationId xmlns:a16="http://schemas.microsoft.com/office/drawing/2014/main" id="{F4561CD1-7D65-17F8-98EF-82FF4E6D37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63" name="Rectangle 16">
                  <a:extLst>
                    <a:ext uri="{FF2B5EF4-FFF2-40B4-BE49-F238E27FC236}">
                      <a16:creationId xmlns:a16="http://schemas.microsoft.com/office/drawing/2014/main" id="{AD877675-813D-48ED-B63A-E5667D97C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64" name="Rectangle 17">
                  <a:extLst>
                    <a:ext uri="{FF2B5EF4-FFF2-40B4-BE49-F238E27FC236}">
                      <a16:creationId xmlns:a16="http://schemas.microsoft.com/office/drawing/2014/main" id="{CD1736B9-2460-63DB-1456-D1D6BCFF2A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60" name="Group 23">
                <a:extLst>
                  <a:ext uri="{FF2B5EF4-FFF2-40B4-BE49-F238E27FC236}">
                    <a16:creationId xmlns:a16="http://schemas.microsoft.com/office/drawing/2014/main" id="{D7C518BA-FDB7-5A79-2769-211215BB97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61" name="Rectangle 24">
                  <a:extLst>
                    <a:ext uri="{FF2B5EF4-FFF2-40B4-BE49-F238E27FC236}">
                      <a16:creationId xmlns:a16="http://schemas.microsoft.com/office/drawing/2014/main" id="{5849BB16-1039-06C3-1051-3F7EB7CC3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62" name="Rectangle 25">
                  <a:extLst>
                    <a:ext uri="{FF2B5EF4-FFF2-40B4-BE49-F238E27FC236}">
                      <a16:creationId xmlns:a16="http://schemas.microsoft.com/office/drawing/2014/main" id="{456984CB-43A1-1A96-6CB1-4A09328D00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0255" name="Rectangle 19458">
              <a:extLst>
                <a:ext uri="{FF2B5EF4-FFF2-40B4-BE49-F238E27FC236}">
                  <a16:creationId xmlns:a16="http://schemas.microsoft.com/office/drawing/2014/main" id="{F8762B1F-D1FC-951E-552D-DCF902427D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8F73E58-A6D1-C9C7-687B-6E77B4935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5E0A3C52-0382-655C-52B9-4D11A92F50AA}"/>
                  </a:ext>
                </a:extLst>
              </p:cNvPr>
              <p:cNvSpPr txBox="1"/>
              <p:nvPr/>
            </p:nvSpPr>
            <p:spPr bwMode="auto">
              <a:xfrm>
                <a:off x="577850" y="2028825"/>
                <a:ext cx="3648075" cy="892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5E0A3C52-0382-655C-52B9-4D11A92F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50" y="2028825"/>
                <a:ext cx="3648075" cy="8921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1" name="TextBox 29">
            <a:extLst>
              <a:ext uri="{FF2B5EF4-FFF2-40B4-BE49-F238E27FC236}">
                <a16:creationId xmlns:a16="http://schemas.microsoft.com/office/drawing/2014/main" id="{BE8B3864-B081-DEEF-1546-40A08F14D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4700588"/>
            <a:ext cx="6162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0" dirty="0"/>
              <a:t>Define wet index of irreversible compression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42F8C9FB-64A7-FBCE-9350-A4C8D756C160}"/>
                  </a:ext>
                </a:extLst>
              </p:cNvPr>
              <p:cNvSpPr txBox="1"/>
              <p:nvPr/>
            </p:nvSpPr>
            <p:spPr bwMode="auto">
              <a:xfrm>
                <a:off x="1797050" y="5305425"/>
                <a:ext cx="5894388" cy="1108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42F8C9FB-64A7-FBCE-9350-A4C8D756C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7050" y="5305425"/>
                <a:ext cx="5894388" cy="11080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0123BBE-E831-3634-2D86-8A96C566E424}"/>
                  </a:ext>
                </a:extLst>
              </p14:cNvPr>
              <p14:cNvContentPartPr/>
              <p14:nvPr/>
            </p14:nvContentPartPr>
            <p14:xfrm>
              <a:off x="3064680" y="1757160"/>
              <a:ext cx="4886640" cy="2592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0123BBE-E831-3634-2D86-8A96C566E42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55320" y="1747800"/>
                <a:ext cx="4905360" cy="2611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  <p:bldP spid="7" grpId="0"/>
      <p:bldP spid="66565" grpId="0"/>
      <p:bldP spid="28" grpId="0"/>
      <p:bldP spid="10251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5FB0AAAB-1606-A882-BB1E-3C44528D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38100"/>
            <a:ext cx="7772400" cy="1143000"/>
          </a:xfrm>
        </p:spPr>
        <p:txBody>
          <a:bodyPr/>
          <a:lstStyle/>
          <a:p>
            <a:r>
              <a:rPr lang="en-US" altLang="en-US" sz="2800"/>
              <a:t>Work savings due to wet compression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5" name="Ink 11">
                <a:extLst>
                  <a:ext uri="{FF2B5EF4-FFF2-40B4-BE49-F238E27FC236}">
                    <a16:creationId xmlns:a16="http://schemas.microsoft.com/office/drawing/2014/main" id="{16AF4D50-EFEC-017A-0260-98A96E3971E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0245" name="Ink 11">
                <a:extLst>
                  <a:ext uri="{FF2B5EF4-FFF2-40B4-BE49-F238E27FC236}">
                    <a16:creationId xmlns:a16="http://schemas.microsoft.com/office/drawing/2014/main" id="{16AF4D50-EFEC-017A-0260-98A96E3971E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6" name="Ink 25">
                <a:extLst>
                  <a:ext uri="{FF2B5EF4-FFF2-40B4-BE49-F238E27FC236}">
                    <a16:creationId xmlns:a16="http://schemas.microsoft.com/office/drawing/2014/main" id="{0D552E1C-547D-72DF-F7F9-2AC22DDC637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0246" name="Ink 25">
                <a:extLst>
                  <a:ext uri="{FF2B5EF4-FFF2-40B4-BE49-F238E27FC236}">
                    <a16:creationId xmlns:a16="http://schemas.microsoft.com/office/drawing/2014/main" id="{0D552E1C-547D-72DF-F7F9-2AC22DDC637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1269" name="Group 46">
            <a:extLst>
              <a:ext uri="{FF2B5EF4-FFF2-40B4-BE49-F238E27FC236}">
                <a16:creationId xmlns:a16="http://schemas.microsoft.com/office/drawing/2014/main" id="{495F14E9-8D47-247F-C46E-BDC90D90DF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4" name="Group 39">
              <a:extLst>
                <a:ext uri="{FF2B5EF4-FFF2-40B4-BE49-F238E27FC236}">
                  <a16:creationId xmlns:a16="http://schemas.microsoft.com/office/drawing/2014/main" id="{689B1373-FE1E-3547-147A-A14A3B9A4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7" name="Group 27">
                <a:extLst>
                  <a:ext uri="{FF2B5EF4-FFF2-40B4-BE49-F238E27FC236}">
                    <a16:creationId xmlns:a16="http://schemas.microsoft.com/office/drawing/2014/main" id="{B96E5E0E-9BE8-BFC5-16A0-F86BC8552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7" name="Rectangle 10">
                  <a:extLst>
                    <a:ext uri="{FF2B5EF4-FFF2-40B4-BE49-F238E27FC236}">
                      <a16:creationId xmlns:a16="http://schemas.microsoft.com/office/drawing/2014/main" id="{DF2CCCA6-4A18-B212-1E7C-320EFAD28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8" name="Rectangle 11">
                  <a:extLst>
                    <a:ext uri="{FF2B5EF4-FFF2-40B4-BE49-F238E27FC236}">
                      <a16:creationId xmlns:a16="http://schemas.microsoft.com/office/drawing/2014/main" id="{61079433-ED69-3E1F-FCC6-0E664B7F4F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8" name="Group 43">
                <a:extLst>
                  <a:ext uri="{FF2B5EF4-FFF2-40B4-BE49-F238E27FC236}">
                    <a16:creationId xmlns:a16="http://schemas.microsoft.com/office/drawing/2014/main" id="{4BB39142-E9CB-E367-AF28-739BA4C7A1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5" name="Rectangle 13">
                  <a:extLst>
                    <a:ext uri="{FF2B5EF4-FFF2-40B4-BE49-F238E27FC236}">
                      <a16:creationId xmlns:a16="http://schemas.microsoft.com/office/drawing/2014/main" id="{802C5AD7-7C34-3DCD-074E-E8A53585C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6" name="Rectangle 14">
                  <a:extLst>
                    <a:ext uri="{FF2B5EF4-FFF2-40B4-BE49-F238E27FC236}">
                      <a16:creationId xmlns:a16="http://schemas.microsoft.com/office/drawing/2014/main" id="{DE89EDE0-4511-3785-B59B-421EB6F8D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9" name="Group 15">
                <a:extLst>
                  <a:ext uri="{FF2B5EF4-FFF2-40B4-BE49-F238E27FC236}">
                    <a16:creationId xmlns:a16="http://schemas.microsoft.com/office/drawing/2014/main" id="{F30F8AE1-D5CE-96D1-A233-F023B62E1B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83" name="Rectangle 16">
                  <a:extLst>
                    <a:ext uri="{FF2B5EF4-FFF2-40B4-BE49-F238E27FC236}">
                      <a16:creationId xmlns:a16="http://schemas.microsoft.com/office/drawing/2014/main" id="{17DB28E7-ED00-FF9E-F20A-394F2811A0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4" name="Rectangle 17">
                  <a:extLst>
                    <a:ext uri="{FF2B5EF4-FFF2-40B4-BE49-F238E27FC236}">
                      <a16:creationId xmlns:a16="http://schemas.microsoft.com/office/drawing/2014/main" id="{C8D44699-ACEF-5C6C-A235-689008FBD0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80" name="Group 18">
                <a:extLst>
                  <a:ext uri="{FF2B5EF4-FFF2-40B4-BE49-F238E27FC236}">
                    <a16:creationId xmlns:a16="http://schemas.microsoft.com/office/drawing/2014/main" id="{F6FCAFD7-5288-515C-4480-D1E07918DA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81" name="Rectangle 19">
                  <a:extLst>
                    <a:ext uri="{FF2B5EF4-FFF2-40B4-BE49-F238E27FC236}">
                      <a16:creationId xmlns:a16="http://schemas.microsoft.com/office/drawing/2014/main" id="{A13BCC61-F7DD-490B-7577-80D435FE26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2" name="Rectangle 20">
                  <a:extLst>
                    <a:ext uri="{FF2B5EF4-FFF2-40B4-BE49-F238E27FC236}">
                      <a16:creationId xmlns:a16="http://schemas.microsoft.com/office/drawing/2014/main" id="{09926F2D-16D4-BCE7-E32E-7DB706ACDB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1275" name="Rectangle 19458">
              <a:extLst>
                <a:ext uri="{FF2B5EF4-FFF2-40B4-BE49-F238E27FC236}">
                  <a16:creationId xmlns:a16="http://schemas.microsoft.com/office/drawing/2014/main" id="{99652240-5800-7143-B9EF-0CFE6C080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34B0A8A-24FC-31D7-EFFA-B7AF3A171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1F818DD1-5BBE-FA37-182A-F699491B8905}"/>
              </a:ext>
            </a:extLst>
          </p:cNvPr>
          <p:cNvSpPr txBox="1">
            <a:spLocks/>
          </p:cNvSpPr>
          <p:nvPr/>
        </p:nvSpPr>
        <p:spPr bwMode="auto">
          <a:xfrm>
            <a:off x="346075" y="1627188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b="0" kern="0" dirty="0"/>
              <a:t>The expenditure due to wet compression: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F7EC2C14-7B49-42B4-48FB-11C854898EF8}"/>
                  </a:ext>
                </a:extLst>
              </p:cNvPr>
              <p:cNvSpPr txBox="1"/>
              <p:nvPr/>
            </p:nvSpPr>
            <p:spPr bwMode="auto">
              <a:xfrm>
                <a:off x="6048375" y="1274763"/>
                <a:ext cx="19780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Object 7">
                <a:extLst>
                  <a:ext uri="{FF2B5EF4-FFF2-40B4-BE49-F238E27FC236}">
                    <a16:creationId xmlns:a16="http://schemas.microsoft.com/office/drawing/2014/main" id="{F7EC2C14-7B49-42B4-48FB-11C854898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8375" y="1274763"/>
                <a:ext cx="1978025" cy="1143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2" name="TextBox 4">
            <a:extLst>
              <a:ext uri="{FF2B5EF4-FFF2-40B4-BE49-F238E27FC236}">
                <a16:creationId xmlns:a16="http://schemas.microsoft.com/office/drawing/2014/main" id="{DDC31899-3532-FCB7-1AE1-240184F15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413000"/>
            <a:ext cx="61109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0" dirty="0"/>
              <a:t>An irreversible wet compression is modelled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F1C68BA9-C630-9F9B-E012-E31CA0883C9A}"/>
                  </a:ext>
                </a:extLst>
              </p:cNvPr>
              <p:cNvSpPr txBox="1"/>
              <p:nvPr/>
            </p:nvSpPr>
            <p:spPr bwMode="auto">
              <a:xfrm>
                <a:off x="1717675" y="3251200"/>
                <a:ext cx="5894388" cy="1108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F1C68BA9-C630-9F9B-E012-E31CA0883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7675" y="3251200"/>
                <a:ext cx="5894388" cy="11080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A28E083-2ECF-558D-01A6-8727D50CEA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700" y="228600"/>
            <a:ext cx="6708775" cy="788988"/>
          </a:xfrm>
        </p:spPr>
        <p:txBody>
          <a:bodyPr/>
          <a:lstStyle/>
          <a:p>
            <a:r>
              <a:rPr lang="en-US" altLang="en-US" sz="3200" dirty="0"/>
              <a:t>Compressor work  with wet compression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883244B-F8CC-F2E3-772A-0EB2E1B712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2263" y="1522413"/>
            <a:ext cx="8229600" cy="3921125"/>
          </a:xfrm>
        </p:spPr>
        <p:txBody>
          <a:bodyPr/>
          <a:lstStyle/>
          <a:p>
            <a:pPr marL="609600" indent="-609600"/>
            <a:r>
              <a:rPr lang="en-US" altLang="en-US" sz="2400"/>
              <a:t>Compressor work with wet compression is a function of 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/>
              <a:t>Pressure ratio ,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/>
              <a:t>Evaporative rate </a:t>
            </a:r>
            <a:r>
              <a:rPr lang="en-US" altLang="en-US" sz="2400" i="1"/>
              <a:t>d</a:t>
            </a:r>
            <a:r>
              <a:rPr lang="en-US" altLang="en-US" sz="2400" i="1">
                <a:sym typeface="Symbol" panose="05050102010706020507" pitchFamily="18" charset="2"/>
              </a:rPr>
              <a:t></a:t>
            </a:r>
            <a:r>
              <a:rPr lang="en-US" altLang="en-US" sz="2400" i="1"/>
              <a:t>/dT</a:t>
            </a:r>
            <a:r>
              <a:rPr lang="en-US" altLang="en-US" sz="2400"/>
              <a:t> and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en-US" sz="2400"/>
              <a:t>Geometry of the compressor.</a:t>
            </a:r>
          </a:p>
          <a:p>
            <a:pPr marL="609600" indent="-609600" algn="just"/>
            <a:r>
              <a:rPr lang="en-US" altLang="en-US" sz="2400"/>
              <a:t>Wet compression work is much lower than that of dry air compression work.</a:t>
            </a:r>
          </a:p>
          <a:p>
            <a:pPr marL="609600" indent="-609600" algn="just"/>
            <a:r>
              <a:rPr lang="en-US" altLang="en-US" sz="2400"/>
              <a:t>The higher is the pressure ratio, more the saving in compressor work.</a:t>
            </a:r>
          </a:p>
        </p:txBody>
      </p:sp>
      <p:grpSp>
        <p:nvGrpSpPr>
          <p:cNvPr id="12292" name="Group 46">
            <a:extLst>
              <a:ext uri="{FF2B5EF4-FFF2-40B4-BE49-F238E27FC236}">
                <a16:creationId xmlns:a16="http://schemas.microsoft.com/office/drawing/2014/main" id="{30ECC93F-9566-C417-E7E2-E47AB6886C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3" name="Group 39">
              <a:extLst>
                <a:ext uri="{FF2B5EF4-FFF2-40B4-BE49-F238E27FC236}">
                  <a16:creationId xmlns:a16="http://schemas.microsoft.com/office/drawing/2014/main" id="{FC8C7C77-3AC9-C920-899A-11C5CE4B21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6" name="Group 7">
                <a:extLst>
                  <a:ext uri="{FF2B5EF4-FFF2-40B4-BE49-F238E27FC236}">
                    <a16:creationId xmlns:a16="http://schemas.microsoft.com/office/drawing/2014/main" id="{E13A7AA3-E00E-C3AA-BEEF-8E45D96C21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6" name="Rectangle 10">
                  <a:extLst>
                    <a:ext uri="{FF2B5EF4-FFF2-40B4-BE49-F238E27FC236}">
                      <a16:creationId xmlns:a16="http://schemas.microsoft.com/office/drawing/2014/main" id="{19FCCCAB-F3BF-6412-D1E6-04C4B03763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7" name="Rectangle 11">
                  <a:extLst>
                    <a:ext uri="{FF2B5EF4-FFF2-40B4-BE49-F238E27FC236}">
                      <a16:creationId xmlns:a16="http://schemas.microsoft.com/office/drawing/2014/main" id="{27D6C644-8E54-BFD9-4658-752AEDAE0B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7" name="Group 43">
                <a:extLst>
                  <a:ext uri="{FF2B5EF4-FFF2-40B4-BE49-F238E27FC236}">
                    <a16:creationId xmlns:a16="http://schemas.microsoft.com/office/drawing/2014/main" id="{2288457B-5E92-08BF-F577-D24B0E6FA8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4" name="Rectangle 13">
                  <a:extLst>
                    <a:ext uri="{FF2B5EF4-FFF2-40B4-BE49-F238E27FC236}">
                      <a16:creationId xmlns:a16="http://schemas.microsoft.com/office/drawing/2014/main" id="{01A2A6A7-9363-DC97-A5B0-91CA9FD2E1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5" name="Rectangle 14">
                  <a:extLst>
                    <a:ext uri="{FF2B5EF4-FFF2-40B4-BE49-F238E27FC236}">
                      <a16:creationId xmlns:a16="http://schemas.microsoft.com/office/drawing/2014/main" id="{F0327355-D764-8006-DF40-8833655A30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8" name="Group 15">
                <a:extLst>
                  <a:ext uri="{FF2B5EF4-FFF2-40B4-BE49-F238E27FC236}">
                    <a16:creationId xmlns:a16="http://schemas.microsoft.com/office/drawing/2014/main" id="{60AA563A-6598-5AA1-2CD2-AB1B5056EA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2" name="Rectangle 16">
                  <a:extLst>
                    <a:ext uri="{FF2B5EF4-FFF2-40B4-BE49-F238E27FC236}">
                      <a16:creationId xmlns:a16="http://schemas.microsoft.com/office/drawing/2014/main" id="{8718AD66-E122-CAE7-ED95-04868F217A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3" name="Rectangle 17">
                  <a:extLst>
                    <a:ext uri="{FF2B5EF4-FFF2-40B4-BE49-F238E27FC236}">
                      <a16:creationId xmlns:a16="http://schemas.microsoft.com/office/drawing/2014/main" id="{992F7AD5-B22A-F821-B73F-4D5B882035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9" name="Group 10">
                <a:extLst>
                  <a:ext uri="{FF2B5EF4-FFF2-40B4-BE49-F238E27FC236}">
                    <a16:creationId xmlns:a16="http://schemas.microsoft.com/office/drawing/2014/main" id="{31B80E8F-9804-07E0-A341-0C307A3379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0" name="Rectangle 11">
                  <a:extLst>
                    <a:ext uri="{FF2B5EF4-FFF2-40B4-BE49-F238E27FC236}">
                      <a16:creationId xmlns:a16="http://schemas.microsoft.com/office/drawing/2014/main" id="{C14CE67E-6436-39CF-5364-98C640F057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1" name="Rectangle 12">
                  <a:extLst>
                    <a:ext uri="{FF2B5EF4-FFF2-40B4-BE49-F238E27FC236}">
                      <a16:creationId xmlns:a16="http://schemas.microsoft.com/office/drawing/2014/main" id="{DD90E604-7767-FDC0-E441-D4D56EAC45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2294" name="Rectangle 19458">
              <a:extLst>
                <a:ext uri="{FF2B5EF4-FFF2-40B4-BE49-F238E27FC236}">
                  <a16:creationId xmlns:a16="http://schemas.microsoft.com/office/drawing/2014/main" id="{A4DA8C61-EC31-393E-0C4C-2909BDC15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630208-62BE-1B09-055F-462E0D38E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>
            <a:extLst>
              <a:ext uri="{FF2B5EF4-FFF2-40B4-BE49-F238E27FC236}">
                <a16:creationId xmlns:a16="http://schemas.microsoft.com/office/drawing/2014/main" id="{5E971324-A1F9-194A-1429-9BE9C509B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470025"/>
            <a:ext cx="72771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3CF9C33E-6A23-37D9-551D-1746947DC0D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7662" y="152400"/>
            <a:ext cx="6434138" cy="12192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2800"/>
              <a:t>Variation of wet compression work with pressure ratio</a:t>
            </a:r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8BA9676C-86B9-5918-68A4-B55FDD699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06107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(Evaporative rate </a:t>
            </a:r>
            <a:r>
              <a:rPr lang="en-US" altLang="en-US" sz="2400" i="1">
                <a:solidFill>
                  <a:srgbClr val="FF0000"/>
                </a:solidFill>
              </a:rPr>
              <a:t>dw/dT=7.5e-4 kg/kg of air.K</a:t>
            </a:r>
            <a:r>
              <a:rPr lang="en-US" altLang="en-US" sz="2400"/>
              <a:t>)</a:t>
            </a:r>
          </a:p>
        </p:txBody>
      </p:sp>
      <p:grpSp>
        <p:nvGrpSpPr>
          <p:cNvPr id="13317" name="Group 46">
            <a:extLst>
              <a:ext uri="{FF2B5EF4-FFF2-40B4-BE49-F238E27FC236}">
                <a16:creationId xmlns:a16="http://schemas.microsoft.com/office/drawing/2014/main" id="{C83C8189-4227-9C56-9766-CD412BE00E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30" name="Group 39">
              <a:extLst>
                <a:ext uri="{FF2B5EF4-FFF2-40B4-BE49-F238E27FC236}">
                  <a16:creationId xmlns:a16="http://schemas.microsoft.com/office/drawing/2014/main" id="{A5C3F12F-E85D-73E9-D793-E5E483D9E0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33" name="Group 8">
                <a:extLst>
                  <a:ext uri="{FF2B5EF4-FFF2-40B4-BE49-F238E27FC236}">
                    <a16:creationId xmlns:a16="http://schemas.microsoft.com/office/drawing/2014/main" id="{90F659A5-A6D9-2793-C9A0-1DB6D6D764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43" name="Rectangle 10">
                  <a:extLst>
                    <a:ext uri="{FF2B5EF4-FFF2-40B4-BE49-F238E27FC236}">
                      <a16:creationId xmlns:a16="http://schemas.microsoft.com/office/drawing/2014/main" id="{E26A0319-0FB0-B7A4-ABCE-60C1A91D62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4" name="Rectangle 11">
                  <a:extLst>
                    <a:ext uri="{FF2B5EF4-FFF2-40B4-BE49-F238E27FC236}">
                      <a16:creationId xmlns:a16="http://schemas.microsoft.com/office/drawing/2014/main" id="{C7C945EB-AA44-048E-9B33-81572D881C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4" name="Group 43">
                <a:extLst>
                  <a:ext uri="{FF2B5EF4-FFF2-40B4-BE49-F238E27FC236}">
                    <a16:creationId xmlns:a16="http://schemas.microsoft.com/office/drawing/2014/main" id="{FFBA36B8-5092-7550-991C-ECDBCDEF4A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41" name="Rectangle 13">
                  <a:extLst>
                    <a:ext uri="{FF2B5EF4-FFF2-40B4-BE49-F238E27FC236}">
                      <a16:creationId xmlns:a16="http://schemas.microsoft.com/office/drawing/2014/main" id="{50296742-C10F-6DD6-654F-A91D9AA446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2" name="Rectangle 14">
                  <a:extLst>
                    <a:ext uri="{FF2B5EF4-FFF2-40B4-BE49-F238E27FC236}">
                      <a16:creationId xmlns:a16="http://schemas.microsoft.com/office/drawing/2014/main" id="{43EE4074-3255-28A4-AB1A-770634AB46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5" name="Group 15">
                <a:extLst>
                  <a:ext uri="{FF2B5EF4-FFF2-40B4-BE49-F238E27FC236}">
                    <a16:creationId xmlns:a16="http://schemas.microsoft.com/office/drawing/2014/main" id="{82DF0396-177E-7B12-33D5-422DB2BF0D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9" name="Rectangle 16">
                  <a:extLst>
                    <a:ext uri="{FF2B5EF4-FFF2-40B4-BE49-F238E27FC236}">
                      <a16:creationId xmlns:a16="http://schemas.microsoft.com/office/drawing/2014/main" id="{11BE18CB-CA12-F206-112D-85139A08AF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0" name="Rectangle 17">
                  <a:extLst>
                    <a:ext uri="{FF2B5EF4-FFF2-40B4-BE49-F238E27FC236}">
                      <a16:creationId xmlns:a16="http://schemas.microsoft.com/office/drawing/2014/main" id="{64D58B3A-0EE9-805D-965B-75DB3B03CC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6" name="Group 11">
                <a:extLst>
                  <a:ext uri="{FF2B5EF4-FFF2-40B4-BE49-F238E27FC236}">
                    <a16:creationId xmlns:a16="http://schemas.microsoft.com/office/drawing/2014/main" id="{57327ABD-CADE-531C-8E71-1EB8954E30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7" name="Rectangle 12">
                  <a:extLst>
                    <a:ext uri="{FF2B5EF4-FFF2-40B4-BE49-F238E27FC236}">
                      <a16:creationId xmlns:a16="http://schemas.microsoft.com/office/drawing/2014/main" id="{79B45838-D3E1-8497-C006-805917867B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8" name="Rectangle 13">
                  <a:extLst>
                    <a:ext uri="{FF2B5EF4-FFF2-40B4-BE49-F238E27FC236}">
                      <a16:creationId xmlns:a16="http://schemas.microsoft.com/office/drawing/2014/main" id="{288029D1-CEF3-D347-CCC3-76F8EF4662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31" name="Rectangle 19458">
              <a:extLst>
                <a:ext uri="{FF2B5EF4-FFF2-40B4-BE49-F238E27FC236}">
                  <a16:creationId xmlns:a16="http://schemas.microsoft.com/office/drawing/2014/main" id="{EBF283AA-E551-AF2C-DC5B-B0739A1826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FDF6874-AD56-3860-E6BD-FCF670388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5BC91A-CC4E-AD42-859A-010EAD6B9031}"/>
              </a:ext>
            </a:extLst>
          </p:cNvPr>
          <p:cNvGrpSpPr>
            <a:grpSpLocks/>
          </p:cNvGrpSpPr>
          <p:nvPr/>
        </p:nvGrpSpPr>
        <p:grpSpPr bwMode="auto">
          <a:xfrm>
            <a:off x="1562100" y="2541588"/>
            <a:ext cx="6954838" cy="2747962"/>
            <a:chOff x="1561514" y="2541382"/>
            <a:chExt cx="6956130" cy="274807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A09485CD-C2BE-40BF-3C77-2D57A615C36B}"/>
                </a:ext>
              </a:extLst>
            </p:cNvPr>
            <p:cNvSpPr/>
            <p:nvPr/>
          </p:nvSpPr>
          <p:spPr>
            <a:xfrm>
              <a:off x="1561514" y="2898583"/>
              <a:ext cx="5824032" cy="2390869"/>
            </a:xfrm>
            <a:custGeom>
              <a:avLst/>
              <a:gdLst>
                <a:gd name="connsiteX0" fmla="*/ 0 w 5824024"/>
                <a:gd name="connsiteY0" fmla="*/ 2391507 h 2391507"/>
                <a:gd name="connsiteX1" fmla="*/ 731520 w 5824024"/>
                <a:gd name="connsiteY1" fmla="*/ 1688123 h 2391507"/>
                <a:gd name="connsiteX2" fmla="*/ 1111348 w 5824024"/>
                <a:gd name="connsiteY2" fmla="*/ 1448972 h 2391507"/>
                <a:gd name="connsiteX3" fmla="*/ 1885071 w 5824024"/>
                <a:gd name="connsiteY3" fmla="*/ 1012873 h 2391507"/>
                <a:gd name="connsiteX4" fmla="*/ 3601329 w 5824024"/>
                <a:gd name="connsiteY4" fmla="*/ 520504 h 2391507"/>
                <a:gd name="connsiteX5" fmla="*/ 5824024 w 5824024"/>
                <a:gd name="connsiteY5" fmla="*/ 0 h 23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24024" h="2391507">
                  <a:moveTo>
                    <a:pt x="0" y="2391507"/>
                  </a:moveTo>
                  <a:cubicBezTo>
                    <a:pt x="273147" y="2118359"/>
                    <a:pt x="546295" y="1845212"/>
                    <a:pt x="731520" y="1688123"/>
                  </a:cubicBezTo>
                  <a:cubicBezTo>
                    <a:pt x="916745" y="1531034"/>
                    <a:pt x="919090" y="1561514"/>
                    <a:pt x="1111348" y="1448972"/>
                  </a:cubicBezTo>
                  <a:cubicBezTo>
                    <a:pt x="1303606" y="1336430"/>
                    <a:pt x="1470074" y="1167618"/>
                    <a:pt x="1885071" y="1012873"/>
                  </a:cubicBezTo>
                  <a:cubicBezTo>
                    <a:pt x="2300068" y="858128"/>
                    <a:pt x="2944837" y="689316"/>
                    <a:pt x="3601329" y="520504"/>
                  </a:cubicBezTo>
                  <a:cubicBezTo>
                    <a:pt x="4257821" y="351692"/>
                    <a:pt x="5040922" y="175846"/>
                    <a:pt x="5824024" y="0"/>
                  </a:cubicBezTo>
                </a:path>
              </a:pathLst>
            </a:custGeom>
            <a:noFill/>
            <a:ln w="603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29" name="TextBox 9">
              <a:extLst>
                <a:ext uri="{FF2B5EF4-FFF2-40B4-BE49-F238E27FC236}">
                  <a16:creationId xmlns:a16="http://schemas.microsoft.com/office/drawing/2014/main" id="{AAC48150-A6BB-0E7D-9A2B-19B52D47A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37925" y="2541382"/>
              <a:ext cx="10797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800" b="0" i="1">
                  <a:solidFill>
                    <a:srgbClr val="7030A0"/>
                  </a:solidFill>
                </a:rPr>
                <a:t>w</a:t>
              </a:r>
              <a:r>
                <a:rPr lang="en-IN" altLang="en-US" sz="2800" b="0" i="1" baseline="-25000">
                  <a:solidFill>
                    <a:srgbClr val="7030A0"/>
                  </a:solidFill>
                </a:rPr>
                <a:t>rev,dry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2619CF-54F4-BF0D-972F-32A2B9DF41BE}"/>
              </a:ext>
            </a:extLst>
          </p:cNvPr>
          <p:cNvGrpSpPr>
            <a:grpSpLocks/>
          </p:cNvGrpSpPr>
          <p:nvPr/>
        </p:nvGrpSpPr>
        <p:grpSpPr bwMode="auto">
          <a:xfrm>
            <a:off x="1631950" y="1676400"/>
            <a:ext cx="6481763" cy="3656013"/>
            <a:chOff x="1631852" y="1676400"/>
            <a:chExt cx="6481696" cy="3655255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D4596A7-3DCC-56C4-5B74-0DB2B3E18EA6}"/>
                </a:ext>
              </a:extLst>
            </p:cNvPr>
            <p:cNvSpPr/>
            <p:nvPr/>
          </p:nvSpPr>
          <p:spPr>
            <a:xfrm>
              <a:off x="1631852" y="2250956"/>
              <a:ext cx="5740341" cy="3080699"/>
            </a:xfrm>
            <a:custGeom>
              <a:avLst/>
              <a:gdLst>
                <a:gd name="connsiteX0" fmla="*/ 0 w 5739619"/>
                <a:gd name="connsiteY0" fmla="*/ 3080824 h 3080824"/>
                <a:gd name="connsiteX1" fmla="*/ 647114 w 5739619"/>
                <a:gd name="connsiteY1" fmla="*/ 2264898 h 3080824"/>
                <a:gd name="connsiteX2" fmla="*/ 1012874 w 5739619"/>
                <a:gd name="connsiteY2" fmla="*/ 1899138 h 3080824"/>
                <a:gd name="connsiteX3" fmla="*/ 1575582 w 5739619"/>
                <a:gd name="connsiteY3" fmla="*/ 1491175 h 3080824"/>
                <a:gd name="connsiteX4" fmla="*/ 2475914 w 5739619"/>
                <a:gd name="connsiteY4" fmla="*/ 1083212 h 3080824"/>
                <a:gd name="connsiteX5" fmla="*/ 3685736 w 5739619"/>
                <a:gd name="connsiteY5" fmla="*/ 604911 h 3080824"/>
                <a:gd name="connsiteX6" fmla="*/ 5739619 w 5739619"/>
                <a:gd name="connsiteY6" fmla="*/ 0 h 3080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9619" h="3080824">
                  <a:moveTo>
                    <a:pt x="0" y="3080824"/>
                  </a:moveTo>
                  <a:cubicBezTo>
                    <a:pt x="239151" y="2771335"/>
                    <a:pt x="478302" y="2461846"/>
                    <a:pt x="647114" y="2264898"/>
                  </a:cubicBezTo>
                  <a:cubicBezTo>
                    <a:pt x="815926" y="2067950"/>
                    <a:pt x="858129" y="2028092"/>
                    <a:pt x="1012874" y="1899138"/>
                  </a:cubicBezTo>
                  <a:cubicBezTo>
                    <a:pt x="1167619" y="1770184"/>
                    <a:pt x="1331742" y="1627163"/>
                    <a:pt x="1575582" y="1491175"/>
                  </a:cubicBezTo>
                  <a:cubicBezTo>
                    <a:pt x="1819422" y="1355187"/>
                    <a:pt x="2124222" y="1230923"/>
                    <a:pt x="2475914" y="1083212"/>
                  </a:cubicBezTo>
                  <a:cubicBezTo>
                    <a:pt x="2827606" y="935501"/>
                    <a:pt x="3141785" y="785446"/>
                    <a:pt x="3685736" y="604911"/>
                  </a:cubicBezTo>
                  <a:cubicBezTo>
                    <a:pt x="4229687" y="424376"/>
                    <a:pt x="4984653" y="212188"/>
                    <a:pt x="5739619" y="0"/>
                  </a:cubicBez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27" name="TextBox 28">
              <a:extLst>
                <a:ext uri="{FF2B5EF4-FFF2-40B4-BE49-F238E27FC236}">
                  <a16:creationId xmlns:a16="http://schemas.microsoft.com/office/drawing/2014/main" id="{E16912AF-AB44-A904-2C33-B55BD205E9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1676400"/>
              <a:ext cx="102694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800" b="0" i="1">
                  <a:solidFill>
                    <a:srgbClr val="FF0000"/>
                  </a:solidFill>
                </a:rPr>
                <a:t>w</a:t>
              </a:r>
              <a:r>
                <a:rPr lang="en-IN" altLang="en-US" sz="2800" b="0" i="1" baseline="-25000">
                  <a:solidFill>
                    <a:srgbClr val="FF0000"/>
                  </a:solidFill>
                </a:rPr>
                <a:t>irr,dry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EEC90E2-E36E-B50F-5C00-DBF873897DB6}"/>
              </a:ext>
            </a:extLst>
          </p:cNvPr>
          <p:cNvGrpSpPr>
            <a:grpSpLocks/>
          </p:cNvGrpSpPr>
          <p:nvPr/>
        </p:nvGrpSpPr>
        <p:grpSpPr bwMode="auto">
          <a:xfrm>
            <a:off x="1562100" y="3367088"/>
            <a:ext cx="6873875" cy="1951037"/>
            <a:chOff x="1561514" y="3367062"/>
            <a:chExt cx="6874364" cy="1950526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C72B66A-D13C-5847-61FA-3F1C283A39FF}"/>
                </a:ext>
              </a:extLst>
            </p:cNvPr>
            <p:cNvSpPr/>
            <p:nvPr/>
          </p:nvSpPr>
          <p:spPr>
            <a:xfrm>
              <a:off x="1561514" y="3628930"/>
              <a:ext cx="5782086" cy="1688658"/>
            </a:xfrm>
            <a:custGeom>
              <a:avLst/>
              <a:gdLst>
                <a:gd name="connsiteX0" fmla="*/ 0 w 5781821"/>
                <a:gd name="connsiteY0" fmla="*/ 1688123 h 1688123"/>
                <a:gd name="connsiteX1" fmla="*/ 647114 w 5781821"/>
                <a:gd name="connsiteY1" fmla="*/ 1153550 h 1688123"/>
                <a:gd name="connsiteX2" fmla="*/ 1012874 w 5781821"/>
                <a:gd name="connsiteY2" fmla="*/ 886264 h 1688123"/>
                <a:gd name="connsiteX3" fmla="*/ 1589649 w 5781821"/>
                <a:gd name="connsiteY3" fmla="*/ 717452 h 1688123"/>
                <a:gd name="connsiteX4" fmla="*/ 2082018 w 5781821"/>
                <a:gd name="connsiteY4" fmla="*/ 562707 h 1688123"/>
                <a:gd name="connsiteX5" fmla="*/ 3024554 w 5781821"/>
                <a:gd name="connsiteY5" fmla="*/ 323557 h 1688123"/>
                <a:gd name="connsiteX6" fmla="*/ 3967089 w 5781821"/>
                <a:gd name="connsiteY6" fmla="*/ 196947 h 1688123"/>
                <a:gd name="connsiteX7" fmla="*/ 4881489 w 5781821"/>
                <a:gd name="connsiteY7" fmla="*/ 70338 h 1688123"/>
                <a:gd name="connsiteX8" fmla="*/ 5781821 w 5781821"/>
                <a:gd name="connsiteY8" fmla="*/ 0 h 168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821" h="1688123">
                  <a:moveTo>
                    <a:pt x="0" y="1688123"/>
                  </a:moveTo>
                  <a:cubicBezTo>
                    <a:pt x="239151" y="1487658"/>
                    <a:pt x="478302" y="1287193"/>
                    <a:pt x="647114" y="1153550"/>
                  </a:cubicBezTo>
                  <a:cubicBezTo>
                    <a:pt x="815926" y="1019907"/>
                    <a:pt x="855785" y="958947"/>
                    <a:pt x="1012874" y="886264"/>
                  </a:cubicBezTo>
                  <a:cubicBezTo>
                    <a:pt x="1169963" y="813581"/>
                    <a:pt x="1411459" y="771378"/>
                    <a:pt x="1589649" y="717452"/>
                  </a:cubicBezTo>
                  <a:cubicBezTo>
                    <a:pt x="1767839" y="663526"/>
                    <a:pt x="1842867" y="628356"/>
                    <a:pt x="2082018" y="562707"/>
                  </a:cubicBezTo>
                  <a:cubicBezTo>
                    <a:pt x="2321169" y="497058"/>
                    <a:pt x="2710376" y="384517"/>
                    <a:pt x="3024554" y="323557"/>
                  </a:cubicBezTo>
                  <a:cubicBezTo>
                    <a:pt x="3338733" y="262597"/>
                    <a:pt x="3967089" y="196947"/>
                    <a:pt x="3967089" y="196947"/>
                  </a:cubicBezTo>
                  <a:cubicBezTo>
                    <a:pt x="4276578" y="154744"/>
                    <a:pt x="4579034" y="103162"/>
                    <a:pt x="4881489" y="70338"/>
                  </a:cubicBezTo>
                  <a:cubicBezTo>
                    <a:pt x="5183944" y="37514"/>
                    <a:pt x="5482882" y="18757"/>
                    <a:pt x="5781821" y="0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25" name="TextBox 29">
              <a:extLst>
                <a:ext uri="{FF2B5EF4-FFF2-40B4-BE49-F238E27FC236}">
                  <a16:creationId xmlns:a16="http://schemas.microsoft.com/office/drawing/2014/main" id="{719B725E-E074-F053-2996-B2C10FF82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3335" y="3367062"/>
              <a:ext cx="109254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800" b="0" i="1">
                  <a:solidFill>
                    <a:srgbClr val="0070C0"/>
                  </a:solidFill>
                </a:rPr>
                <a:t>w</a:t>
              </a:r>
              <a:r>
                <a:rPr lang="en-IN" altLang="en-US" sz="2800" b="0" i="1" baseline="-25000">
                  <a:solidFill>
                    <a:srgbClr val="0070C0"/>
                  </a:solidFill>
                </a:rPr>
                <a:t>rev,wet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4C5929-9A31-93FE-F7A5-E2490AC23CA1}"/>
              </a:ext>
            </a:extLst>
          </p:cNvPr>
          <p:cNvGrpSpPr>
            <a:grpSpLocks/>
          </p:cNvGrpSpPr>
          <p:nvPr/>
        </p:nvGrpSpPr>
        <p:grpSpPr bwMode="auto">
          <a:xfrm>
            <a:off x="1646238" y="3017838"/>
            <a:ext cx="6773862" cy="2271712"/>
            <a:chOff x="1645920" y="3018140"/>
            <a:chExt cx="6773570" cy="2271312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F3C7D4E-83E2-6164-3184-2D1A16B765E0}"/>
                </a:ext>
              </a:extLst>
            </p:cNvPr>
            <p:cNvSpPr/>
            <p:nvPr/>
          </p:nvSpPr>
          <p:spPr>
            <a:xfrm>
              <a:off x="1645920" y="3460974"/>
              <a:ext cx="5683005" cy="1828478"/>
            </a:xfrm>
            <a:custGeom>
              <a:avLst/>
              <a:gdLst>
                <a:gd name="connsiteX0" fmla="*/ 0 w 5683348"/>
                <a:gd name="connsiteY0" fmla="*/ 1828800 h 1828800"/>
                <a:gd name="connsiteX1" fmla="*/ 942535 w 5683348"/>
                <a:gd name="connsiteY1" fmla="*/ 1012874 h 1828800"/>
                <a:gd name="connsiteX2" fmla="*/ 1702191 w 5683348"/>
                <a:gd name="connsiteY2" fmla="*/ 689317 h 1828800"/>
                <a:gd name="connsiteX3" fmla="*/ 3108960 w 5683348"/>
                <a:gd name="connsiteY3" fmla="*/ 365760 h 1828800"/>
                <a:gd name="connsiteX4" fmla="*/ 5036234 w 5683348"/>
                <a:gd name="connsiteY4" fmla="*/ 98474 h 1828800"/>
                <a:gd name="connsiteX5" fmla="*/ 5683348 w 5683348"/>
                <a:gd name="connsiteY5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83348" h="1828800">
                  <a:moveTo>
                    <a:pt x="0" y="1828800"/>
                  </a:moveTo>
                  <a:cubicBezTo>
                    <a:pt x="329418" y="1515794"/>
                    <a:pt x="658837" y="1202788"/>
                    <a:pt x="942535" y="1012874"/>
                  </a:cubicBezTo>
                  <a:cubicBezTo>
                    <a:pt x="1226233" y="822960"/>
                    <a:pt x="1341120" y="797169"/>
                    <a:pt x="1702191" y="689317"/>
                  </a:cubicBezTo>
                  <a:cubicBezTo>
                    <a:pt x="2063262" y="581465"/>
                    <a:pt x="2553286" y="464234"/>
                    <a:pt x="3108960" y="365760"/>
                  </a:cubicBezTo>
                  <a:cubicBezTo>
                    <a:pt x="3664634" y="267286"/>
                    <a:pt x="4607169" y="159434"/>
                    <a:pt x="5036234" y="98474"/>
                  </a:cubicBezTo>
                  <a:cubicBezTo>
                    <a:pt x="5465299" y="37514"/>
                    <a:pt x="5574323" y="18757"/>
                    <a:pt x="5683348" y="0"/>
                  </a:cubicBezTo>
                </a:path>
              </a:pathLst>
            </a:custGeom>
            <a:noFill/>
            <a:ln w="508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23" name="TextBox 30">
              <a:extLst>
                <a:ext uri="{FF2B5EF4-FFF2-40B4-BE49-F238E27FC236}">
                  <a16:creationId xmlns:a16="http://schemas.microsoft.com/office/drawing/2014/main" id="{BC0B42AF-9991-981A-8A34-60E3A6F9B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9718" y="3018140"/>
              <a:ext cx="10397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800" b="0" i="1">
                  <a:solidFill>
                    <a:srgbClr val="00B050"/>
                  </a:solidFill>
                </a:rPr>
                <a:t>w</a:t>
              </a:r>
              <a:r>
                <a:rPr lang="en-IN" altLang="en-US" sz="2800" b="0" i="1" baseline="-25000">
                  <a:solidFill>
                    <a:srgbClr val="00B050"/>
                  </a:solidFill>
                </a:rPr>
                <a:t>irr,wet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83EB4970-F3DC-A6FF-419E-DCDDA5EFD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000" y="1060450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Arial" panose="020B0604020202020204" pitchFamily="34" charset="0"/>
              </a:rPr>
              <a:t>Pressure ratio = 7</a:t>
            </a:r>
          </a:p>
        </p:txBody>
      </p:sp>
      <p:sp>
        <p:nvSpPr>
          <p:cNvPr id="14339" name="Rectangle 7">
            <a:extLst>
              <a:ext uri="{FF2B5EF4-FFF2-40B4-BE49-F238E27FC236}">
                <a16:creationId xmlns:a16="http://schemas.microsoft.com/office/drawing/2014/main" id="{85BA0ACF-E092-1802-9E0C-CA99FBD57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0" y="125810"/>
            <a:ext cx="6999288" cy="1006475"/>
          </a:xfrm>
          <a:noFill/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2800" dirty="0"/>
              <a:t>Variation Of Wet Compression Work With The Evaporative Rate</a:t>
            </a:r>
          </a:p>
        </p:txBody>
      </p:sp>
      <p:grpSp>
        <p:nvGrpSpPr>
          <p:cNvPr id="14340" name="Group 46">
            <a:extLst>
              <a:ext uri="{FF2B5EF4-FFF2-40B4-BE49-F238E27FC236}">
                <a16:creationId xmlns:a16="http://schemas.microsoft.com/office/drawing/2014/main" id="{AE0A1A49-4543-FFC8-2EBA-0A4ABAE2B8FF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0"/>
            <a:ext cx="9144000" cy="6858000"/>
            <a:chOff x="0" y="0"/>
            <a:chExt cx="9144000" cy="6858000"/>
          </a:xfrm>
        </p:grpSpPr>
        <p:grpSp>
          <p:nvGrpSpPr>
            <p:cNvPr id="14345" name="Group 39">
              <a:extLst>
                <a:ext uri="{FF2B5EF4-FFF2-40B4-BE49-F238E27FC236}">
                  <a16:creationId xmlns:a16="http://schemas.microsoft.com/office/drawing/2014/main" id="{F442BD38-5031-B002-1247-AD4AC4616D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48" name="Group 8">
                <a:extLst>
                  <a:ext uri="{FF2B5EF4-FFF2-40B4-BE49-F238E27FC236}">
                    <a16:creationId xmlns:a16="http://schemas.microsoft.com/office/drawing/2014/main" id="{F7AD74AA-3805-3D46-9BAB-EF33E2663C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58" name="Rectangle 10">
                  <a:extLst>
                    <a:ext uri="{FF2B5EF4-FFF2-40B4-BE49-F238E27FC236}">
                      <a16:creationId xmlns:a16="http://schemas.microsoft.com/office/drawing/2014/main" id="{F8ED7CF4-F852-F5E5-0B60-7BD2F1EB4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9" name="Rectangle 11">
                  <a:extLst>
                    <a:ext uri="{FF2B5EF4-FFF2-40B4-BE49-F238E27FC236}">
                      <a16:creationId xmlns:a16="http://schemas.microsoft.com/office/drawing/2014/main" id="{8A625894-4DAC-BD84-84F3-2D431DF664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49" name="Group 43">
                <a:extLst>
                  <a:ext uri="{FF2B5EF4-FFF2-40B4-BE49-F238E27FC236}">
                    <a16:creationId xmlns:a16="http://schemas.microsoft.com/office/drawing/2014/main" id="{CB22C8D1-8279-F4FC-ADDB-03CBAA4F55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56" name="Rectangle 13">
                  <a:extLst>
                    <a:ext uri="{FF2B5EF4-FFF2-40B4-BE49-F238E27FC236}">
                      <a16:creationId xmlns:a16="http://schemas.microsoft.com/office/drawing/2014/main" id="{81D763C0-87C7-FD52-5648-6C69AEFA80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7" name="Rectangle 14">
                  <a:extLst>
                    <a:ext uri="{FF2B5EF4-FFF2-40B4-BE49-F238E27FC236}">
                      <a16:creationId xmlns:a16="http://schemas.microsoft.com/office/drawing/2014/main" id="{7DE38466-0942-937B-F81E-50576BA14A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50" name="Group 15">
                <a:extLst>
                  <a:ext uri="{FF2B5EF4-FFF2-40B4-BE49-F238E27FC236}">
                    <a16:creationId xmlns:a16="http://schemas.microsoft.com/office/drawing/2014/main" id="{A66FB2B6-462D-C2BC-00C2-57FE414669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54" name="Rectangle 16">
                  <a:extLst>
                    <a:ext uri="{FF2B5EF4-FFF2-40B4-BE49-F238E27FC236}">
                      <a16:creationId xmlns:a16="http://schemas.microsoft.com/office/drawing/2014/main" id="{263AB67D-74DB-DD38-BD2D-8D8FE232C4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5" name="Rectangle 17">
                  <a:extLst>
                    <a:ext uri="{FF2B5EF4-FFF2-40B4-BE49-F238E27FC236}">
                      <a16:creationId xmlns:a16="http://schemas.microsoft.com/office/drawing/2014/main" id="{301F346D-3C03-8C48-E1B1-EEBAA9111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351" name="Group 11">
                <a:extLst>
                  <a:ext uri="{FF2B5EF4-FFF2-40B4-BE49-F238E27FC236}">
                    <a16:creationId xmlns:a16="http://schemas.microsoft.com/office/drawing/2014/main" id="{9BD64A54-FF28-43DA-BD29-B965C8D449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52" name="Rectangle 12">
                  <a:extLst>
                    <a:ext uri="{FF2B5EF4-FFF2-40B4-BE49-F238E27FC236}">
                      <a16:creationId xmlns:a16="http://schemas.microsoft.com/office/drawing/2014/main" id="{8654851A-F53E-F576-D42E-A71A2C647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353" name="Rectangle 13">
                  <a:extLst>
                    <a:ext uri="{FF2B5EF4-FFF2-40B4-BE49-F238E27FC236}">
                      <a16:creationId xmlns:a16="http://schemas.microsoft.com/office/drawing/2014/main" id="{D162D77D-FB22-5250-BBDF-8B345FE337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4346" name="Rectangle 19458">
              <a:extLst>
                <a:ext uri="{FF2B5EF4-FFF2-40B4-BE49-F238E27FC236}">
                  <a16:creationId xmlns:a16="http://schemas.microsoft.com/office/drawing/2014/main" id="{E4220B6E-945B-EDE1-5D32-8057AE1FA7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9333EF-2EA6-0002-001D-CDD9C268B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4341" name="Picture 1">
            <a:extLst>
              <a:ext uri="{FF2B5EF4-FFF2-40B4-BE49-F238E27FC236}">
                <a16:creationId xmlns:a16="http://schemas.microsoft.com/office/drawing/2014/main" id="{D5CF94ED-E3A4-A7FD-4E67-5796DD175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1639888"/>
            <a:ext cx="7535862" cy="4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954AB86-6BF0-73CE-6107-644677D66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5" y="3136900"/>
            <a:ext cx="1079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0" i="1">
                <a:solidFill>
                  <a:srgbClr val="002060"/>
                </a:solidFill>
              </a:rPr>
              <a:t>w</a:t>
            </a:r>
            <a:r>
              <a:rPr lang="en-IN" altLang="en-US" sz="2800" b="0" i="1" baseline="-25000">
                <a:solidFill>
                  <a:srgbClr val="002060"/>
                </a:solidFill>
              </a:rPr>
              <a:t>rev,dry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9448D8-6434-47D0-3C6F-2ADCE9AC3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1752600"/>
            <a:ext cx="1027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0" i="1">
                <a:solidFill>
                  <a:srgbClr val="FF33CC"/>
                </a:solidFill>
              </a:rPr>
              <a:t>w</a:t>
            </a:r>
            <a:r>
              <a:rPr lang="en-IN" altLang="en-US" sz="2800" b="0" i="1" baseline="-25000">
                <a:solidFill>
                  <a:srgbClr val="FF33CC"/>
                </a:solidFill>
              </a:rPr>
              <a:t>irr,dry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E0CAB9-F077-CDDB-6470-C7B47FE42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6838" y="4197350"/>
            <a:ext cx="1039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0" i="1">
                <a:solidFill>
                  <a:srgbClr val="FF0000"/>
                </a:solidFill>
              </a:rPr>
              <a:t>w</a:t>
            </a:r>
            <a:r>
              <a:rPr lang="en-IN" altLang="en-US" sz="2800" b="0" i="1" baseline="-25000">
                <a:solidFill>
                  <a:srgbClr val="FF0000"/>
                </a:solidFill>
              </a:rPr>
              <a:t>irr,wet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AE61F7-1E26-5732-77EA-DB89EFFE87A5}"/>
                  </a:ext>
                </a:extLst>
              </p14:cNvPr>
              <p14:cNvContentPartPr/>
              <p14:nvPr/>
            </p14:nvContentPartPr>
            <p14:xfrm>
              <a:off x="1595520" y="3538440"/>
              <a:ext cx="5764320" cy="196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AE61F7-1E26-5732-77EA-DB89EFFE87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86160" y="3529080"/>
                <a:ext cx="5783040" cy="1982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>
            <a:extLst>
              <a:ext uri="{FF2B5EF4-FFF2-40B4-BE49-F238E27FC236}">
                <a16:creationId xmlns:a16="http://schemas.microsoft.com/office/drawing/2014/main" id="{4986A281-09B7-76FE-1792-43C88D9B9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948" y="114300"/>
            <a:ext cx="5733257" cy="1143000"/>
          </a:xfrm>
        </p:spPr>
        <p:txBody>
          <a:bodyPr/>
          <a:lstStyle/>
          <a:p>
            <a:r>
              <a:rPr lang="en-IN" altLang="en-US" sz="2800" dirty="0"/>
              <a:t>Extension of Optimal Design Range using Wet Compression</a:t>
            </a:r>
          </a:p>
        </p:txBody>
      </p:sp>
      <p:pic>
        <p:nvPicPr>
          <p:cNvPr id="15363" name="Picture 4">
            <a:extLst>
              <a:ext uri="{FF2B5EF4-FFF2-40B4-BE49-F238E27FC236}">
                <a16:creationId xmlns:a16="http://schemas.microsoft.com/office/drawing/2014/main" id="{1450C089-E4F9-F494-D025-886E80D75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090613"/>
            <a:ext cx="853122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694B24C-8C9D-100A-2441-F25D949129D1}"/>
              </a:ext>
            </a:extLst>
          </p:cNvPr>
          <p:cNvGraphicFramePr>
            <a:graphicFrameLocks noGrp="1"/>
          </p:cNvGraphicFramePr>
          <p:nvPr/>
        </p:nvGraphicFramePr>
        <p:xfrm>
          <a:off x="2971800" y="1295400"/>
          <a:ext cx="4154486" cy="41909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6529"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529"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000" dirty="0"/>
                    </a:p>
                  </a:txBody>
                  <a:tcPr marL="91438" marR="91438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A963355-3624-38F8-07F9-794296A8633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5A0FCA3-D76D-A941-7E2A-A2FE4FFA26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22D1D7F-67D0-9947-FB60-E07CFEB471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3891B55-A1F8-9977-2373-D34A9905FE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1B184FE-16EE-97FF-22A8-0AE844CF1F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2377978-07B5-3E36-C1CC-03367C6645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485DF33-54F5-DA71-C800-A450D0EE94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2ABFD9E-3C7E-847B-88C2-0CC6D1F9E9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0B98A41-F5C7-1834-A723-06593F5C70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9E56AF4-8B43-3317-9E79-D0C415BF37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5610047-C1E1-FE5D-5754-36CCF9918C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C2DA382-C63D-A2A3-FC1C-E56F834DED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DFC4312-B18E-E194-BB91-EA3636684F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D0BA215-A270-1876-D587-56ACD3C823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79B6E29-0DDC-5600-0A2E-709EE1CA45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97230DC-031A-6BB8-75D6-BD42AAA609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A37E990-7D9E-F142-E51E-1DB6CE5B53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8E1C8AA-E19A-60DD-DD58-D9D7D4FA9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B9FB7EB-D1E5-386A-4AFD-EC75C34601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4C4FB91-2BE9-D8EC-5FA3-E9E8B7C2C395}"/>
                  </a:ext>
                </a:extLst>
              </p14:cNvPr>
              <p14:cNvContentPartPr/>
              <p14:nvPr/>
            </p14:nvContentPartPr>
            <p14:xfrm>
              <a:off x="1659240" y="3327840"/>
              <a:ext cx="1992600" cy="1988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4C4FB91-2BE9-D8EC-5FA3-E9E8B7C2C39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49880" y="3318480"/>
                <a:ext cx="2011320" cy="200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499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1020590-483B-E9D5-4F0F-861B2AED9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37" y="336567"/>
            <a:ext cx="7772400" cy="708025"/>
          </a:xfrm>
        </p:spPr>
        <p:txBody>
          <a:bodyPr/>
          <a:lstStyle/>
          <a:p>
            <a:r>
              <a:rPr lang="en-IN" altLang="en-US" sz="2800" dirty="0"/>
              <a:t>Global Compressor Stage Efficiency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634" name="Object 2">
                <a:extLst>
                  <a:ext uri="{FF2B5EF4-FFF2-40B4-BE49-F238E27FC236}">
                    <a16:creationId xmlns:a16="http://schemas.microsoft.com/office/drawing/2014/main" id="{35E0F327-0A84-A3F5-E0E5-0EF9AA02136B}"/>
                  </a:ext>
                </a:extLst>
              </p:cNvPr>
              <p:cNvSpPr txBox="1"/>
              <p:nvPr/>
            </p:nvSpPr>
            <p:spPr bwMode="auto">
              <a:xfrm>
                <a:off x="1476375" y="1298575"/>
                <a:ext cx="2973388" cy="1281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9634" name="Object 2">
                <a:extLst>
                  <a:ext uri="{FF2B5EF4-FFF2-40B4-BE49-F238E27FC236}">
                    <a16:creationId xmlns:a16="http://schemas.microsoft.com/office/drawing/2014/main" id="{35E0F327-0A84-A3F5-E0E5-0EF9AA021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6375" y="1298575"/>
                <a:ext cx="2973388" cy="12811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79824CE-AD76-DDDC-9D1B-AFC0ABF6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781300"/>
            <a:ext cx="2492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Measure of Losses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636" name="Object 4">
                <a:extLst>
                  <a:ext uri="{FF2B5EF4-FFF2-40B4-BE49-F238E27FC236}">
                    <a16:creationId xmlns:a16="http://schemas.microsoft.com/office/drawing/2014/main" id="{4D933703-789A-296E-D721-D345AFDFAF9E}"/>
                  </a:ext>
                </a:extLst>
              </p:cNvPr>
              <p:cNvSpPr txBox="1"/>
              <p:nvPr/>
            </p:nvSpPr>
            <p:spPr bwMode="auto">
              <a:xfrm>
                <a:off x="4462462" y="2722562"/>
                <a:ext cx="2424113" cy="595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𝑖𝑠𝑜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9636" name="Object 4">
                <a:extLst>
                  <a:ext uri="{FF2B5EF4-FFF2-40B4-BE49-F238E27FC236}">
                    <a16:creationId xmlns:a16="http://schemas.microsoft.com/office/drawing/2014/main" id="{4D933703-789A-296E-D721-D345AFDFA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2462" y="2722562"/>
                <a:ext cx="2424113" cy="595313"/>
              </a:xfrm>
              <a:prstGeom prst="rect">
                <a:avLst/>
              </a:prstGeom>
              <a:blipFill>
                <a:blip r:embed="rId3"/>
                <a:stretch>
                  <a:fillRect l="-50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8354384-6847-0BE9-0EDF-D72E83FAB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76700"/>
            <a:ext cx="6418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Extra power consumption due to Irreversible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637" name="Object 5">
                <a:extLst>
                  <a:ext uri="{FF2B5EF4-FFF2-40B4-BE49-F238E27FC236}">
                    <a16:creationId xmlns:a16="http://schemas.microsoft.com/office/drawing/2014/main" id="{88811401-433E-8900-7673-D580299344A3}"/>
                  </a:ext>
                </a:extLst>
              </p:cNvPr>
              <p:cNvSpPr txBox="1"/>
              <p:nvPr/>
            </p:nvSpPr>
            <p:spPr bwMode="auto">
              <a:xfrm>
                <a:off x="3968750" y="4740275"/>
                <a:ext cx="3317875" cy="1243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9637" name="Object 5">
                <a:extLst>
                  <a:ext uri="{FF2B5EF4-FFF2-40B4-BE49-F238E27FC236}">
                    <a16:creationId xmlns:a16="http://schemas.microsoft.com/office/drawing/2014/main" id="{88811401-433E-8900-7673-D58029934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8750" y="4740275"/>
                <a:ext cx="3317875" cy="1243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638" name="Object 6">
                <a:extLst>
                  <a:ext uri="{FF2B5EF4-FFF2-40B4-BE49-F238E27FC236}">
                    <a16:creationId xmlns:a16="http://schemas.microsoft.com/office/drawing/2014/main" id="{2A62FC22-6B86-6954-2202-70BC446A2111}"/>
                  </a:ext>
                </a:extLst>
              </p:cNvPr>
              <p:cNvSpPr txBox="1"/>
              <p:nvPr/>
            </p:nvSpPr>
            <p:spPr bwMode="auto">
              <a:xfrm>
                <a:off x="5326062" y="1295400"/>
                <a:ext cx="2659309" cy="12255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9638" name="Object 6">
                <a:extLst>
                  <a:ext uri="{FF2B5EF4-FFF2-40B4-BE49-F238E27FC236}">
                    <a16:creationId xmlns:a16="http://schemas.microsoft.com/office/drawing/2014/main" id="{2A62FC22-6B86-6954-2202-70BC446A2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6062" y="1295400"/>
                <a:ext cx="2659309" cy="1225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E3C6CD2-DBD6-44A2-04EF-29E0D026999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66D552A-672A-EDC9-1B1C-8FFD63B05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AE3C201-2576-C0AE-96D2-42A707B724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06C6030-B407-C117-B78D-1351275C61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88308E1-DCFD-5F9A-4A35-9A3CAF183F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200874F-8A62-30FD-EDAB-E06280B180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3A3152DA-24BF-2B88-373E-2B1DAD3BBC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442541AB-9345-848C-198E-2E8B48EB10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5B7F1C9-50E5-CE30-7AA5-A9A610A872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93D4478-D79F-2E5F-0903-619D8BE84F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A629EFF5-DDB1-279B-3EEC-477F0D150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C265DE8C-74F9-3473-FBC0-054A98599B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51CCFE4-3789-FCDB-F917-9CA970662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912B10A-0E8C-C91F-ACD6-1AF9B27001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B884A053-7032-8553-3C8F-CC06BE89DF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43FE12FB-9C74-E664-7475-4758783BD4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5B7F731-9145-E572-ECFC-DFC81F02FF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3337C32-BB41-0B01-2C84-74CEC92C33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B9116D-B24D-670F-0954-922F1A7FAB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Title 1">
            <a:extLst>
              <a:ext uri="{FF2B5EF4-FFF2-40B4-BE49-F238E27FC236}">
                <a16:creationId xmlns:a16="http://schemas.microsoft.com/office/drawing/2014/main" id="{92A429FD-F234-17F7-B529-64CA09A85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2800" dirty="0"/>
              <a:t>Stage of An Axial Flow Compressor </a:t>
            </a:r>
          </a:p>
        </p:txBody>
      </p:sp>
      <p:pic>
        <p:nvPicPr>
          <p:cNvPr id="2067" name="Picture 2">
            <a:extLst>
              <a:ext uri="{FF2B5EF4-FFF2-40B4-BE49-F238E27FC236}">
                <a16:creationId xmlns:a16="http://schemas.microsoft.com/office/drawing/2014/main" id="{B0B0FC34-EECF-F94F-2721-1E6942364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2984500"/>
            <a:ext cx="37338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65" name="Ink 19">
                <a:extLst>
                  <a:ext uri="{FF2B5EF4-FFF2-40B4-BE49-F238E27FC236}">
                    <a16:creationId xmlns:a16="http://schemas.microsoft.com/office/drawing/2014/main" id="{2745B8F8-7EE5-F0EE-A84A-4A12EC3A160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70613" y="6097588"/>
              <a:ext cx="1587" cy="1587"/>
            </p14:xfrm>
          </p:contentPart>
        </mc:Choice>
        <mc:Fallback xmlns="">
          <p:pic>
            <p:nvPicPr>
              <p:cNvPr id="2065" name="Ink 19">
                <a:extLst>
                  <a:ext uri="{FF2B5EF4-FFF2-40B4-BE49-F238E27FC236}">
                    <a16:creationId xmlns:a16="http://schemas.microsoft.com/office/drawing/2014/main" id="{2745B8F8-7EE5-F0EE-A84A-4A12EC3A160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29351" y="605632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23DB6B9-7CE7-31C8-47FE-5BD740F495A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1146D4F-9F22-E32F-7D11-4D4E20B66B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CE4141F-6AB1-0402-3438-627E9EA773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C9716CF-2F61-E9FD-209A-DC9CF2DFB7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81F9E7B-74DB-D769-A6A0-219F37980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8C8D40E-118F-D926-B82E-3EB009E0C4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24507D9-0D75-1C82-62BB-3E33CF4830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0CBD1CD-4728-FFE5-F0DC-9F2AA745AC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42CB40D-729F-621C-FA34-3957097801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69099AD-3B43-8BC5-A7D9-B623906106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1CB322E-BF3B-3206-3FC1-8CCF8CDF57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81137A0-D0A6-7B26-55B5-C0388E1D71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20C8DD9-ABCA-2792-CFE6-0B5D5DA74B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DEA65B1-E999-41BB-8EE3-6FFE5B1D93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E38EA96-5EFE-B6C7-572B-BC9C1597DD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CF782C6-A0C2-4CA1-A7C6-B6A73478DD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574181B-E4EC-243D-EDCE-9DA1E036BB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EC12FF5-C535-C392-C4CB-3C382C6CD2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EA5BB64-4A8D-41F9-680B-78BDA889AA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1" name="Object 7">
            <a:extLst>
              <a:ext uri="{FF2B5EF4-FFF2-40B4-BE49-F238E27FC236}">
                <a16:creationId xmlns:a16="http://schemas.microsoft.com/office/drawing/2014/main" id="{0973B07A-7A2C-63E7-7519-7EB7E671E1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121996"/>
              </p:ext>
            </p:extLst>
          </p:nvPr>
        </p:nvGraphicFramePr>
        <p:xfrm>
          <a:off x="350089" y="1237290"/>
          <a:ext cx="4648200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847619" imgH="2553056" progId="Paint.Picture">
                  <p:embed/>
                </p:oleObj>
              </mc:Choice>
              <mc:Fallback>
                <p:oleObj name="Bitmap Image" r:id="rId7" imgW="2847619" imgH="2553056" progId="Paint.Picture">
                  <p:embed/>
                  <p:pic>
                    <p:nvPicPr>
                      <p:cNvPr id="452615" name="Object 7">
                        <a:extLst>
                          <a:ext uri="{FF2B5EF4-FFF2-40B4-BE49-F238E27FC236}">
                            <a16:creationId xmlns:a16="http://schemas.microsoft.com/office/drawing/2014/main" id="{E614D352-61B3-749B-4DC2-9D4E6FACC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89" y="1237290"/>
                        <a:ext cx="4648200" cy="314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E3125E9-FA46-F62F-DC00-C036A86A3507}"/>
                  </a:ext>
                </a:extLst>
              </p14:cNvPr>
              <p14:cNvContentPartPr/>
              <p14:nvPr/>
            </p14:nvContentPartPr>
            <p14:xfrm>
              <a:off x="1172160" y="2493000"/>
              <a:ext cx="5938200" cy="3179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E3125E9-FA46-F62F-DC00-C036A86A350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62800" y="2483640"/>
                <a:ext cx="5956920" cy="3198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2">
            <a:extLst>
              <a:ext uri="{FF2B5EF4-FFF2-40B4-BE49-F238E27FC236}">
                <a16:creationId xmlns:a16="http://schemas.microsoft.com/office/drawing/2014/main" id="{DC113854-DFF7-0E2E-F70F-90C466713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1025" y="335746"/>
            <a:ext cx="6003925" cy="56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0" dirty="0">
                <a:solidFill>
                  <a:schemeClr val="tx2"/>
                </a:solidFill>
              </a:rPr>
              <a:t>Irreversible Adiabatic Stage of an Axial Flow Compressor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9FD08530-6663-7C5F-FAAA-818BD5B0AF6B}"/>
              </a:ext>
            </a:extLst>
          </p:cNvPr>
          <p:cNvGrpSpPr>
            <a:grpSpLocks/>
          </p:cNvGrpSpPr>
          <p:nvPr/>
        </p:nvGrpSpPr>
        <p:grpSpPr bwMode="auto">
          <a:xfrm>
            <a:off x="4862513" y="2214562"/>
            <a:ext cx="1281112" cy="3810000"/>
            <a:chOff x="3247" y="2016"/>
            <a:chExt cx="579" cy="1920"/>
          </a:xfrm>
        </p:grpSpPr>
        <p:sp>
          <p:nvSpPr>
            <p:cNvPr id="3124" name="Line 7">
              <a:extLst>
                <a:ext uri="{FF2B5EF4-FFF2-40B4-BE49-F238E27FC236}">
                  <a16:creationId xmlns:a16="http://schemas.microsoft.com/office/drawing/2014/main" id="{9B7A1182-C666-7A52-7BF7-B543EED7DC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016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075" name="Object 2">
              <a:extLst>
                <a:ext uri="{FF2B5EF4-FFF2-40B4-BE49-F238E27FC236}">
                  <a16:creationId xmlns:a16="http://schemas.microsoft.com/office/drawing/2014/main" id="{93D943B5-BC7A-82BE-FE22-37B9E628558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47" y="2723"/>
            <a:ext cx="579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93480" imgH="241200" progId="Equation.3">
                    <p:embed/>
                  </p:oleObj>
                </mc:Choice>
                <mc:Fallback>
                  <p:oleObj name="Equation" r:id="rId2" imgW="393480" imgH="241200" progId="Equation.3">
                    <p:embed/>
                    <p:pic>
                      <p:nvPicPr>
                        <p:cNvPr id="3075" name="Object 2">
                          <a:extLst>
                            <a:ext uri="{FF2B5EF4-FFF2-40B4-BE49-F238E27FC236}">
                              <a16:creationId xmlns:a16="http://schemas.microsoft.com/office/drawing/2014/main" id="{93D943B5-BC7A-82BE-FE22-37B9E62855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7" y="2723"/>
                          <a:ext cx="579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5465" name="Line 9">
            <a:extLst>
              <a:ext uri="{FF2B5EF4-FFF2-40B4-BE49-F238E27FC236}">
                <a16:creationId xmlns:a16="http://schemas.microsoft.com/office/drawing/2014/main" id="{660B37C9-86B5-AEDD-05B8-183EF0FFA3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9475" y="2290762"/>
            <a:ext cx="1219200" cy="3733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5466" name="Line 10">
            <a:extLst>
              <a:ext uri="{FF2B5EF4-FFF2-40B4-BE49-F238E27FC236}">
                <a16:creationId xmlns:a16="http://schemas.microsoft.com/office/drawing/2014/main" id="{2F9D12A8-4F64-ACE5-9C6E-D582FF3634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9475" y="2290762"/>
            <a:ext cx="2667000" cy="3733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7" name="Line 17">
            <a:extLst>
              <a:ext uri="{FF2B5EF4-FFF2-40B4-BE49-F238E27FC236}">
                <a16:creationId xmlns:a16="http://schemas.microsoft.com/office/drawing/2014/main" id="{9C2206EC-7321-AFC8-E74E-BDC8CF976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675" y="64770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8" name="Line 18">
            <a:extLst>
              <a:ext uri="{FF2B5EF4-FFF2-40B4-BE49-F238E27FC236}">
                <a16:creationId xmlns:a16="http://schemas.microsoft.com/office/drawing/2014/main" id="{85BF632B-EC2D-14B1-3662-3EAB38B9AA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675" y="8382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id="{59DC017C-F2C7-0A7A-A03C-8C36771AE3E6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816102"/>
            <a:ext cx="6157913" cy="438151"/>
            <a:chOff x="864" y="1740"/>
            <a:chExt cx="3879" cy="276"/>
          </a:xfrm>
        </p:grpSpPr>
        <p:sp>
          <p:nvSpPr>
            <p:cNvPr id="3122" name="Line 20">
              <a:extLst>
                <a:ext uri="{FF2B5EF4-FFF2-40B4-BE49-F238E27FC236}">
                  <a16:creationId xmlns:a16="http://schemas.microsoft.com/office/drawing/2014/main" id="{0E7A6332-D1B7-F975-BDEE-1B5C2DE02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016"/>
              <a:ext cx="3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3" name="Text Box 21">
              <a:extLst>
                <a:ext uri="{FF2B5EF4-FFF2-40B4-BE49-F238E27FC236}">
                  <a16:creationId xmlns:a16="http://schemas.microsoft.com/office/drawing/2014/main" id="{579106FE-552C-89DC-CCBB-CA38816FC2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5" y="1740"/>
              <a:ext cx="5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/>
                <a:t>T</a:t>
              </a:r>
              <a:r>
                <a:rPr lang="en-US" altLang="en-US" baseline="-25000" dirty="0"/>
                <a:t>03</a:t>
              </a:r>
              <a:r>
                <a:rPr lang="en-US" altLang="en-US" dirty="0"/>
                <a:t>=T</a:t>
              </a:r>
              <a:r>
                <a:rPr lang="en-US" altLang="en-US" baseline="-25000" dirty="0"/>
                <a:t>02</a:t>
              </a:r>
              <a:endParaRPr lang="en-US" altLang="en-US" dirty="0"/>
            </a:p>
          </p:txBody>
        </p:sp>
      </p:grpSp>
      <p:sp>
        <p:nvSpPr>
          <p:cNvPr id="3090" name="Text Box 22">
            <a:extLst>
              <a:ext uri="{FF2B5EF4-FFF2-40B4-BE49-F238E27FC236}">
                <a16:creationId xmlns:a16="http://schemas.microsoft.com/office/drawing/2014/main" id="{18A1A9F7-5EFC-53D8-D3B5-155D905B0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075" y="6491288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</a:t>
            </a:r>
          </a:p>
        </p:txBody>
      </p:sp>
      <p:sp>
        <p:nvSpPr>
          <p:cNvPr id="3091" name="Text Box 23">
            <a:extLst>
              <a:ext uri="{FF2B5EF4-FFF2-40B4-BE49-F238E27FC236}">
                <a16:creationId xmlns:a16="http://schemas.microsoft.com/office/drawing/2014/main" id="{02EC8D6C-E31A-9D00-106E-F48785F62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6475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</a:t>
            </a:r>
          </a:p>
        </p:txBody>
      </p:sp>
      <p:sp>
        <p:nvSpPr>
          <p:cNvPr id="915480" name="Line 24">
            <a:extLst>
              <a:ext uri="{FF2B5EF4-FFF2-40B4-BE49-F238E27FC236}">
                <a16:creationId xmlns:a16="http://schemas.microsoft.com/office/drawing/2014/main" id="{D999CC68-3865-005E-0453-8F6B46588A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33600" y="2214562"/>
            <a:ext cx="0" cy="38100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25">
            <a:extLst>
              <a:ext uri="{FF2B5EF4-FFF2-40B4-BE49-F238E27FC236}">
                <a16:creationId xmlns:a16="http://schemas.microsoft.com/office/drawing/2014/main" id="{F0AD560C-EBCF-2961-A060-0C6D18C01CE7}"/>
              </a:ext>
            </a:extLst>
          </p:cNvPr>
          <p:cNvGrpSpPr>
            <a:grpSpLocks/>
          </p:cNvGrpSpPr>
          <p:nvPr/>
        </p:nvGrpSpPr>
        <p:grpSpPr bwMode="auto">
          <a:xfrm>
            <a:off x="701675" y="2290762"/>
            <a:ext cx="7162800" cy="939800"/>
            <a:chOff x="1056" y="1248"/>
            <a:chExt cx="4512" cy="592"/>
          </a:xfrm>
        </p:grpSpPr>
        <p:sp>
          <p:nvSpPr>
            <p:cNvPr id="3119" name="Line 26">
              <a:extLst>
                <a:ext uri="{FF2B5EF4-FFF2-40B4-BE49-F238E27FC236}">
                  <a16:creationId xmlns:a16="http://schemas.microsoft.com/office/drawing/2014/main" id="{AAD00597-F854-D452-D420-1A39AD1A47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1824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Line 27">
              <a:extLst>
                <a:ext uri="{FF2B5EF4-FFF2-40B4-BE49-F238E27FC236}">
                  <a16:creationId xmlns:a16="http://schemas.microsoft.com/office/drawing/2014/main" id="{C697C69E-0F79-2BF1-60DB-2B2D3F961B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24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Text Box 28">
              <a:extLst>
                <a:ext uri="{FF2B5EF4-FFF2-40B4-BE49-F238E27FC236}">
                  <a16:creationId xmlns:a16="http://schemas.microsoft.com/office/drawing/2014/main" id="{74ABDF77-884D-9ECB-7AEC-A0C2ECE207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2" y="1607"/>
              <a:ext cx="9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Total Losses</a:t>
              </a:r>
            </a:p>
          </p:txBody>
        </p:sp>
      </p:grpSp>
      <p:grpSp>
        <p:nvGrpSpPr>
          <p:cNvPr id="5" name="Group 29">
            <a:extLst>
              <a:ext uri="{FF2B5EF4-FFF2-40B4-BE49-F238E27FC236}">
                <a16:creationId xmlns:a16="http://schemas.microsoft.com/office/drawing/2014/main" id="{848C29A6-4628-FAF1-5140-BCE20B8CB62D}"/>
              </a:ext>
            </a:extLst>
          </p:cNvPr>
          <p:cNvGrpSpPr>
            <a:grpSpLocks/>
          </p:cNvGrpSpPr>
          <p:nvPr/>
        </p:nvGrpSpPr>
        <p:grpSpPr bwMode="auto">
          <a:xfrm>
            <a:off x="701675" y="2290762"/>
            <a:ext cx="7162800" cy="381000"/>
            <a:chOff x="1056" y="1248"/>
            <a:chExt cx="4512" cy="240"/>
          </a:xfrm>
        </p:grpSpPr>
        <p:sp>
          <p:nvSpPr>
            <p:cNvPr id="3115" name="Line 30">
              <a:extLst>
                <a:ext uri="{FF2B5EF4-FFF2-40B4-BE49-F238E27FC236}">
                  <a16:creationId xmlns:a16="http://schemas.microsoft.com/office/drawing/2014/main" id="{EE9AB023-D25C-99F9-508F-C0FC5D6A96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1488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Line 31">
              <a:extLst>
                <a:ext uri="{FF2B5EF4-FFF2-40B4-BE49-F238E27FC236}">
                  <a16:creationId xmlns:a16="http://schemas.microsoft.com/office/drawing/2014/main" id="{957AC7F8-56EB-8DAA-D21B-07BED2506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6" y="1248"/>
              <a:ext cx="1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7" name="Text Box 32">
              <a:extLst>
                <a:ext uri="{FF2B5EF4-FFF2-40B4-BE49-F238E27FC236}">
                  <a16:creationId xmlns:a16="http://schemas.microsoft.com/office/drawing/2014/main" id="{BE5C7EFD-0515-CC85-46F9-0E297F59D1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248"/>
              <a:ext cx="97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Rotor Losses</a:t>
              </a:r>
            </a:p>
          </p:txBody>
        </p:sp>
        <p:sp>
          <p:nvSpPr>
            <p:cNvPr id="3118" name="Line 33">
              <a:extLst>
                <a:ext uri="{FF2B5EF4-FFF2-40B4-BE49-F238E27FC236}">
                  <a16:creationId xmlns:a16="http://schemas.microsoft.com/office/drawing/2014/main" id="{0E3E2D59-50AF-DB8C-4A77-39165F06CF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13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34">
            <a:extLst>
              <a:ext uri="{FF2B5EF4-FFF2-40B4-BE49-F238E27FC236}">
                <a16:creationId xmlns:a16="http://schemas.microsoft.com/office/drawing/2014/main" id="{79A43A28-55FC-C33C-FDAB-FF2A06711708}"/>
              </a:ext>
            </a:extLst>
          </p:cNvPr>
          <p:cNvGrpSpPr>
            <a:grpSpLocks/>
          </p:cNvGrpSpPr>
          <p:nvPr/>
        </p:nvGrpSpPr>
        <p:grpSpPr bwMode="auto">
          <a:xfrm>
            <a:off x="777875" y="5643562"/>
            <a:ext cx="4972050" cy="366713"/>
            <a:chOff x="864" y="3719"/>
            <a:chExt cx="3132" cy="231"/>
          </a:xfrm>
        </p:grpSpPr>
        <p:sp>
          <p:nvSpPr>
            <p:cNvPr id="3113" name="Line 35">
              <a:extLst>
                <a:ext uri="{FF2B5EF4-FFF2-40B4-BE49-F238E27FC236}">
                  <a16:creationId xmlns:a16="http://schemas.microsoft.com/office/drawing/2014/main" id="{21D01290-CF67-D96F-3922-C7FF117F51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4" name="Text Box 36">
              <a:extLst>
                <a:ext uri="{FF2B5EF4-FFF2-40B4-BE49-F238E27FC236}">
                  <a16:creationId xmlns:a16="http://schemas.microsoft.com/office/drawing/2014/main" id="{51957BEB-F7DF-0574-D2BD-347E70889F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3719"/>
              <a:ext cx="3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T</a:t>
              </a:r>
              <a:r>
                <a:rPr lang="en-US" altLang="en-US" baseline="-25000"/>
                <a:t>01</a:t>
              </a:r>
              <a:endParaRPr lang="en-US" altLang="en-US"/>
            </a:p>
          </p:txBody>
        </p:sp>
      </p:grpSp>
      <p:pic>
        <p:nvPicPr>
          <p:cNvPr id="3096" name="Picture 2">
            <a:extLst>
              <a:ext uri="{FF2B5EF4-FFF2-40B4-BE49-F238E27FC236}">
                <a16:creationId xmlns:a16="http://schemas.microsoft.com/office/drawing/2014/main" id="{EC01D762-4F5D-CFB4-ADFA-5F733B41A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4705350"/>
            <a:ext cx="25812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21">
            <a:extLst>
              <a:ext uri="{FF2B5EF4-FFF2-40B4-BE49-F238E27FC236}">
                <a16:creationId xmlns:a16="http://schemas.microsoft.com/office/drawing/2014/main" id="{426AF8A6-B723-7700-B53B-FD6F32A62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90762"/>
            <a:ext cx="573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</a:t>
            </a:r>
            <a:r>
              <a:rPr lang="en-US" altLang="en-US" baseline="-25000"/>
              <a:t>02s</a:t>
            </a:r>
            <a:endParaRPr lang="en-US" altLang="en-US"/>
          </a:p>
        </p:txBody>
      </p:sp>
      <p:sp>
        <p:nvSpPr>
          <p:cNvPr id="42" name="Text Box 21">
            <a:extLst>
              <a:ext uri="{FF2B5EF4-FFF2-40B4-BE49-F238E27FC236}">
                <a16:creationId xmlns:a16="http://schemas.microsoft.com/office/drawing/2014/main" id="{916982DF-C9FB-5DAA-A771-852B52657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205162"/>
            <a:ext cx="573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</a:t>
            </a:r>
            <a:r>
              <a:rPr lang="en-US" altLang="en-US" baseline="-25000"/>
              <a:t>03s</a:t>
            </a:r>
            <a:endParaRPr lang="en-US" altLang="en-US"/>
          </a:p>
        </p:txBody>
      </p:sp>
      <p:grpSp>
        <p:nvGrpSpPr>
          <p:cNvPr id="7" name="Group 45">
            <a:extLst>
              <a:ext uri="{FF2B5EF4-FFF2-40B4-BE49-F238E27FC236}">
                <a16:creationId xmlns:a16="http://schemas.microsoft.com/office/drawing/2014/main" id="{5E915B37-52C7-B39E-244C-D77014A67CEF}"/>
              </a:ext>
            </a:extLst>
          </p:cNvPr>
          <p:cNvGrpSpPr>
            <a:grpSpLocks/>
          </p:cNvGrpSpPr>
          <p:nvPr/>
        </p:nvGrpSpPr>
        <p:grpSpPr bwMode="auto">
          <a:xfrm>
            <a:off x="1130300" y="4881562"/>
            <a:ext cx="3479800" cy="1290638"/>
            <a:chOff x="1130300" y="4572000"/>
            <a:chExt cx="3479800" cy="1290320"/>
          </a:xfrm>
        </p:grpSpPr>
        <p:sp>
          <p:nvSpPr>
            <p:cNvPr id="3111" name="Text Box 39">
              <a:extLst>
                <a:ext uri="{FF2B5EF4-FFF2-40B4-BE49-F238E27FC236}">
                  <a16:creationId xmlns:a16="http://schemas.microsoft.com/office/drawing/2014/main" id="{57882468-20E5-0A72-6F85-2F3212C0F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0675" y="4648200"/>
              <a:ext cx="47942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p</a:t>
              </a:r>
              <a:r>
                <a:rPr lang="en-US" altLang="en-US" baseline="-25000"/>
                <a:t>01</a:t>
              </a:r>
              <a:endParaRPr lang="en-US" alt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25C71B0-DF9B-7E51-2DB1-BE808025207D}"/>
                </a:ext>
              </a:extLst>
            </p:cNvPr>
            <p:cNvSpPr/>
            <p:nvPr/>
          </p:nvSpPr>
          <p:spPr>
            <a:xfrm>
              <a:off x="1130300" y="4572000"/>
              <a:ext cx="3076575" cy="1290320"/>
            </a:xfrm>
            <a:custGeom>
              <a:avLst/>
              <a:gdLst>
                <a:gd name="connsiteX0" fmla="*/ 119380 w 3075940"/>
                <a:gd name="connsiteY0" fmla="*/ 1249680 h 1290320"/>
                <a:gd name="connsiteX1" fmla="*/ 180340 w 3075940"/>
                <a:gd name="connsiteY1" fmla="*/ 1249680 h 1290320"/>
                <a:gd name="connsiteX2" fmla="*/ 1201420 w 3075940"/>
                <a:gd name="connsiteY2" fmla="*/ 1005840 h 1290320"/>
                <a:gd name="connsiteX3" fmla="*/ 3075940 w 3075940"/>
                <a:gd name="connsiteY3" fmla="*/ 0 h 129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5940" h="1290320">
                  <a:moveTo>
                    <a:pt x="119380" y="1249680"/>
                  </a:moveTo>
                  <a:cubicBezTo>
                    <a:pt x="59690" y="1270000"/>
                    <a:pt x="0" y="1290320"/>
                    <a:pt x="180340" y="1249680"/>
                  </a:cubicBezTo>
                  <a:cubicBezTo>
                    <a:pt x="360680" y="1209040"/>
                    <a:pt x="718820" y="1214120"/>
                    <a:pt x="1201420" y="1005840"/>
                  </a:cubicBezTo>
                  <a:cubicBezTo>
                    <a:pt x="1684020" y="797560"/>
                    <a:pt x="2379980" y="398780"/>
                    <a:pt x="3075940" y="0"/>
                  </a:cubicBezTo>
                </a:path>
              </a:pathLst>
            </a:cu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" name="Group 47">
            <a:extLst>
              <a:ext uri="{FF2B5EF4-FFF2-40B4-BE49-F238E27FC236}">
                <a16:creationId xmlns:a16="http://schemas.microsoft.com/office/drawing/2014/main" id="{3A01DFC1-A29F-8676-11CD-371517AEBAB0}"/>
              </a:ext>
            </a:extLst>
          </p:cNvPr>
          <p:cNvGrpSpPr>
            <a:grpSpLocks/>
          </p:cNvGrpSpPr>
          <p:nvPr/>
        </p:nvGrpSpPr>
        <p:grpSpPr bwMode="auto">
          <a:xfrm>
            <a:off x="1282700" y="842962"/>
            <a:ext cx="4130675" cy="1600200"/>
            <a:chOff x="1282700" y="533400"/>
            <a:chExt cx="4130224" cy="1600200"/>
          </a:xfrm>
        </p:grpSpPr>
        <p:sp>
          <p:nvSpPr>
            <p:cNvPr id="3109" name="Text Box 13">
              <a:extLst>
                <a:ext uri="{FF2B5EF4-FFF2-40B4-BE49-F238E27FC236}">
                  <a16:creationId xmlns:a16="http://schemas.microsoft.com/office/drawing/2014/main" id="{4FA2C5B7-25E0-9FE0-18E7-6D1BBF903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533400"/>
              <a:ext cx="10695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p</a:t>
              </a:r>
              <a:r>
                <a:rPr lang="en-US" altLang="en-US" baseline="-25000"/>
                <a:t>03s</a:t>
              </a:r>
              <a:r>
                <a:rPr lang="en-US" altLang="en-US"/>
                <a:t>=p</a:t>
              </a:r>
              <a:r>
                <a:rPr lang="en-US" altLang="en-US" baseline="-25000"/>
                <a:t>02s</a:t>
              </a:r>
              <a:endParaRPr lang="en-US" alt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0E55957-42A6-FCE2-0B7D-F217EF104B52}"/>
                </a:ext>
              </a:extLst>
            </p:cNvPr>
            <p:cNvSpPr/>
            <p:nvPr/>
          </p:nvSpPr>
          <p:spPr>
            <a:xfrm>
              <a:off x="1282700" y="842963"/>
              <a:ext cx="3076239" cy="1290637"/>
            </a:xfrm>
            <a:custGeom>
              <a:avLst/>
              <a:gdLst>
                <a:gd name="connsiteX0" fmla="*/ 119380 w 3075940"/>
                <a:gd name="connsiteY0" fmla="*/ 1249680 h 1290320"/>
                <a:gd name="connsiteX1" fmla="*/ 180340 w 3075940"/>
                <a:gd name="connsiteY1" fmla="*/ 1249680 h 1290320"/>
                <a:gd name="connsiteX2" fmla="*/ 1201420 w 3075940"/>
                <a:gd name="connsiteY2" fmla="*/ 1005840 h 1290320"/>
                <a:gd name="connsiteX3" fmla="*/ 3075940 w 3075940"/>
                <a:gd name="connsiteY3" fmla="*/ 0 h 129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5940" h="1290320">
                  <a:moveTo>
                    <a:pt x="119380" y="1249680"/>
                  </a:moveTo>
                  <a:cubicBezTo>
                    <a:pt x="59690" y="1270000"/>
                    <a:pt x="0" y="1290320"/>
                    <a:pt x="180340" y="1249680"/>
                  </a:cubicBezTo>
                  <a:cubicBezTo>
                    <a:pt x="360680" y="1209040"/>
                    <a:pt x="718820" y="1214120"/>
                    <a:pt x="1201420" y="1005840"/>
                  </a:cubicBezTo>
                  <a:cubicBezTo>
                    <a:pt x="1684020" y="797560"/>
                    <a:pt x="2379980" y="398780"/>
                    <a:pt x="3075940" y="0"/>
                  </a:cubicBezTo>
                </a:path>
              </a:pathLst>
            </a:cu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" name="Group 49">
            <a:extLst>
              <a:ext uri="{FF2B5EF4-FFF2-40B4-BE49-F238E27FC236}">
                <a16:creationId xmlns:a16="http://schemas.microsoft.com/office/drawing/2014/main" id="{73C624DB-99D5-6160-87AE-4DFF87169EC4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1300162"/>
            <a:ext cx="3606800" cy="1443038"/>
            <a:chOff x="1752600" y="990600"/>
            <a:chExt cx="3606800" cy="1442720"/>
          </a:xfrm>
        </p:grpSpPr>
        <p:sp>
          <p:nvSpPr>
            <p:cNvPr id="3107" name="Text Box 13">
              <a:extLst>
                <a:ext uri="{FF2B5EF4-FFF2-40B4-BE49-F238E27FC236}">
                  <a16:creationId xmlns:a16="http://schemas.microsoft.com/office/drawing/2014/main" id="{A74C200E-68B4-8A57-9215-CD90F399E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990600"/>
              <a:ext cx="4826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p</a:t>
              </a:r>
              <a:r>
                <a:rPr lang="en-US" altLang="en-US" baseline="-25000"/>
                <a:t>02</a:t>
              </a:r>
              <a:endParaRPr lang="en-US" alt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E794D39-6943-458E-8F3E-47628B673858}"/>
                </a:ext>
              </a:extLst>
            </p:cNvPr>
            <p:cNvSpPr/>
            <p:nvPr/>
          </p:nvSpPr>
          <p:spPr>
            <a:xfrm>
              <a:off x="1752600" y="1142966"/>
              <a:ext cx="3076575" cy="1290354"/>
            </a:xfrm>
            <a:custGeom>
              <a:avLst/>
              <a:gdLst>
                <a:gd name="connsiteX0" fmla="*/ 119380 w 3075940"/>
                <a:gd name="connsiteY0" fmla="*/ 1249680 h 1290320"/>
                <a:gd name="connsiteX1" fmla="*/ 180340 w 3075940"/>
                <a:gd name="connsiteY1" fmla="*/ 1249680 h 1290320"/>
                <a:gd name="connsiteX2" fmla="*/ 1201420 w 3075940"/>
                <a:gd name="connsiteY2" fmla="*/ 1005840 h 1290320"/>
                <a:gd name="connsiteX3" fmla="*/ 3075940 w 3075940"/>
                <a:gd name="connsiteY3" fmla="*/ 0 h 129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5940" h="1290320">
                  <a:moveTo>
                    <a:pt x="119380" y="1249680"/>
                  </a:moveTo>
                  <a:cubicBezTo>
                    <a:pt x="59690" y="1270000"/>
                    <a:pt x="0" y="1290320"/>
                    <a:pt x="180340" y="1249680"/>
                  </a:cubicBezTo>
                  <a:cubicBezTo>
                    <a:pt x="360680" y="1209040"/>
                    <a:pt x="718820" y="1214120"/>
                    <a:pt x="1201420" y="1005840"/>
                  </a:cubicBezTo>
                  <a:cubicBezTo>
                    <a:pt x="1684020" y="797560"/>
                    <a:pt x="2379980" y="398780"/>
                    <a:pt x="3075940" y="0"/>
                  </a:cubicBezTo>
                </a:path>
              </a:pathLst>
            </a:cu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" name="Group 51">
            <a:extLst>
              <a:ext uri="{FF2B5EF4-FFF2-40B4-BE49-F238E27FC236}">
                <a16:creationId xmlns:a16="http://schemas.microsoft.com/office/drawing/2014/main" id="{D432E65F-78E2-1C43-E572-6C43E6B7B873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1757362"/>
            <a:ext cx="3835400" cy="1524000"/>
            <a:chOff x="1905000" y="1447800"/>
            <a:chExt cx="3835400" cy="1524000"/>
          </a:xfrm>
        </p:grpSpPr>
        <p:sp>
          <p:nvSpPr>
            <p:cNvPr id="3105" name="Text Box 16">
              <a:extLst>
                <a:ext uri="{FF2B5EF4-FFF2-40B4-BE49-F238E27FC236}">
                  <a16:creationId xmlns:a16="http://schemas.microsoft.com/office/drawing/2014/main" id="{894E8D79-26E9-512D-ECD6-A8C1C687E2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1447800"/>
              <a:ext cx="4826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p</a:t>
              </a:r>
              <a:r>
                <a:rPr lang="en-US" altLang="en-US" baseline="-25000"/>
                <a:t>03</a:t>
              </a:r>
              <a:endParaRPr lang="en-US" alt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BFABBC6-3705-E1A8-7EF3-4118277F0202}"/>
                </a:ext>
              </a:extLst>
            </p:cNvPr>
            <p:cNvSpPr/>
            <p:nvPr/>
          </p:nvSpPr>
          <p:spPr>
            <a:xfrm>
              <a:off x="1905000" y="1752600"/>
              <a:ext cx="3305175" cy="1219200"/>
            </a:xfrm>
            <a:custGeom>
              <a:avLst/>
              <a:gdLst>
                <a:gd name="connsiteX0" fmla="*/ 119380 w 3075940"/>
                <a:gd name="connsiteY0" fmla="*/ 1249680 h 1290320"/>
                <a:gd name="connsiteX1" fmla="*/ 180340 w 3075940"/>
                <a:gd name="connsiteY1" fmla="*/ 1249680 h 1290320"/>
                <a:gd name="connsiteX2" fmla="*/ 1201420 w 3075940"/>
                <a:gd name="connsiteY2" fmla="*/ 1005840 h 1290320"/>
                <a:gd name="connsiteX3" fmla="*/ 3075940 w 3075940"/>
                <a:gd name="connsiteY3" fmla="*/ 0 h 129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5940" h="1290320">
                  <a:moveTo>
                    <a:pt x="119380" y="1249680"/>
                  </a:moveTo>
                  <a:cubicBezTo>
                    <a:pt x="59690" y="1270000"/>
                    <a:pt x="0" y="1290320"/>
                    <a:pt x="180340" y="1249680"/>
                  </a:cubicBezTo>
                  <a:cubicBezTo>
                    <a:pt x="360680" y="1209040"/>
                    <a:pt x="718820" y="1214120"/>
                    <a:pt x="1201420" y="1005840"/>
                  </a:cubicBezTo>
                  <a:cubicBezTo>
                    <a:pt x="1684020" y="797560"/>
                    <a:pt x="2379980" y="398780"/>
                    <a:pt x="3075940" y="0"/>
                  </a:cubicBezTo>
                </a:path>
              </a:pathLst>
            </a:cu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826DA620-34C7-F798-BDE1-37ECC4F52189}"/>
              </a:ext>
            </a:extLst>
          </p:cNvPr>
          <p:cNvGrpSpPr>
            <a:grpSpLocks/>
          </p:cNvGrpSpPr>
          <p:nvPr/>
        </p:nvGrpSpPr>
        <p:grpSpPr bwMode="auto">
          <a:xfrm>
            <a:off x="1316038" y="3205162"/>
            <a:ext cx="817562" cy="2819400"/>
            <a:chOff x="3256" y="2016"/>
            <a:chExt cx="473" cy="1920"/>
          </a:xfrm>
        </p:grpSpPr>
        <p:sp>
          <p:nvSpPr>
            <p:cNvPr id="3104" name="Line 7">
              <a:extLst>
                <a:ext uri="{FF2B5EF4-FFF2-40B4-BE49-F238E27FC236}">
                  <a16:creationId xmlns:a16="http://schemas.microsoft.com/office/drawing/2014/main" id="{7F8BB7FD-A3BF-D6C0-A4AE-7A1A36AE3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016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074" name="Object 2">
              <a:extLst>
                <a:ext uri="{FF2B5EF4-FFF2-40B4-BE49-F238E27FC236}">
                  <a16:creationId xmlns:a16="http://schemas.microsoft.com/office/drawing/2014/main" id="{DDF50430-3224-DD97-C629-ECDE66F2F5C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56" y="2723"/>
            <a:ext cx="473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80880" imgH="241200" progId="Equation.3">
                    <p:embed/>
                  </p:oleObj>
                </mc:Choice>
                <mc:Fallback>
                  <p:oleObj name="Equation" r:id="rId5" imgW="380880" imgH="241200" progId="Equation.3">
                    <p:embed/>
                    <p:pic>
                      <p:nvPicPr>
                        <p:cNvPr id="3074" name="Object 2">
                          <a:extLst>
                            <a:ext uri="{FF2B5EF4-FFF2-40B4-BE49-F238E27FC236}">
                              <a16:creationId xmlns:a16="http://schemas.microsoft.com/office/drawing/2014/main" id="{DDF50430-3224-DD97-C629-ECDE66F2F5C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6" y="2723"/>
                          <a:ext cx="473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DA9992-D401-5B81-4B0F-2A2BAB974B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22" descr="Logo usage Guidelines">
              <a:extLst>
                <a:ext uri="{FF2B5EF4-FFF2-40B4-BE49-F238E27FC236}">
                  <a16:creationId xmlns:a16="http://schemas.microsoft.com/office/drawing/2014/main" id="{71BEEDD2-3D90-8735-34F7-F00BA4627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F48CEFCC-580D-C23F-4240-CFF0AE5775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2115A74-5C31-E37F-499E-5E30A6A89C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6EC0880F-DA37-E3C1-6F22-1F49B9204E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" name="Rectangle 10">
                    <a:extLst>
                      <a:ext uri="{FF2B5EF4-FFF2-40B4-BE49-F238E27FC236}">
                        <a16:creationId xmlns:a16="http://schemas.microsoft.com/office/drawing/2014/main" id="{1B86286C-A7A1-EF7A-266A-206BA9262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1">
                    <a:extLst>
                      <a:ext uri="{FF2B5EF4-FFF2-40B4-BE49-F238E27FC236}">
                        <a16:creationId xmlns:a16="http://schemas.microsoft.com/office/drawing/2014/main" id="{89B664A9-EBEC-678F-D92A-28C11BDEF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2235D690-C632-2BF7-A062-0ADAEFF9CC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" name="Rectangle 13">
                    <a:extLst>
                      <a:ext uri="{FF2B5EF4-FFF2-40B4-BE49-F238E27FC236}">
                        <a16:creationId xmlns:a16="http://schemas.microsoft.com/office/drawing/2014/main" id="{3EBB5815-EB0D-B9DA-06AF-91347570EA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4">
                    <a:extLst>
                      <a:ext uri="{FF2B5EF4-FFF2-40B4-BE49-F238E27FC236}">
                        <a16:creationId xmlns:a16="http://schemas.microsoft.com/office/drawing/2014/main" id="{FFEDC10B-B1B2-9905-CFEC-6BCBDFB614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5">
                  <a:extLst>
                    <a:ext uri="{FF2B5EF4-FFF2-40B4-BE49-F238E27FC236}">
                      <a16:creationId xmlns:a16="http://schemas.microsoft.com/office/drawing/2014/main" id="{EB0E8C40-02E6-F41B-658E-550C964ED0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BC921871-6877-3018-C940-0EC4EC0E9F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E1BB35AE-A637-A614-AD5C-55FED0C001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8">
                  <a:extLst>
                    <a:ext uri="{FF2B5EF4-FFF2-40B4-BE49-F238E27FC236}">
                      <a16:creationId xmlns:a16="http://schemas.microsoft.com/office/drawing/2014/main" id="{F1D7F122-0602-F97C-4EB4-42E14AE63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" name="Rectangle 19">
                    <a:extLst>
                      <a:ext uri="{FF2B5EF4-FFF2-40B4-BE49-F238E27FC236}">
                        <a16:creationId xmlns:a16="http://schemas.microsoft.com/office/drawing/2014/main" id="{F2857768-4BEE-9400-C6F3-8DF9EFD17D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20">
                    <a:extLst>
                      <a:ext uri="{FF2B5EF4-FFF2-40B4-BE49-F238E27FC236}">
                        <a16:creationId xmlns:a16="http://schemas.microsoft.com/office/drawing/2014/main" id="{CF2CF4DC-708E-30CA-D06F-549A909BD3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1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5A1CCFD-32D8-B8AB-D43B-21DE8627D8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E530E17-35F5-7971-58B6-B198E6D3928D}"/>
                  </a:ext>
                </a:extLst>
              </p14:cNvPr>
              <p14:cNvContentPartPr/>
              <p14:nvPr/>
            </p14:nvContentPartPr>
            <p14:xfrm>
              <a:off x="1190520" y="1674720"/>
              <a:ext cx="7580160" cy="4462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E530E17-35F5-7971-58B6-B198E6D3928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81160" y="1665360"/>
                <a:ext cx="7598880" cy="4481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15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15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15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15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5" name="Rectangle 2">
            <a:extLst>
              <a:ext uri="{FF2B5EF4-FFF2-40B4-BE49-F238E27FC236}">
                <a16:creationId xmlns:a16="http://schemas.microsoft.com/office/drawing/2014/main" id="{2A178237-43ED-C455-940D-045AA9F3A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31696"/>
            <a:ext cx="8229600" cy="56356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Gas dynamics of Irreversible Compressor</a:t>
            </a:r>
          </a:p>
        </p:txBody>
      </p:sp>
      <p:graphicFrame>
        <p:nvGraphicFramePr>
          <p:cNvPr id="4098" name="Object 3">
            <a:extLst>
              <a:ext uri="{FF2B5EF4-FFF2-40B4-BE49-F238E27FC236}">
                <a16:creationId xmlns:a16="http://schemas.microsoft.com/office/drawing/2014/main" id="{DAB89239-B3CD-A2B7-5B6F-131048C7BD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632780"/>
              </p:ext>
            </p:extLst>
          </p:nvPr>
        </p:nvGraphicFramePr>
        <p:xfrm>
          <a:off x="381248" y="1185037"/>
          <a:ext cx="8534152" cy="5589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742857" imgH="4552381" progId="Paint.Picture">
                  <p:embed/>
                </p:oleObj>
              </mc:Choice>
              <mc:Fallback>
                <p:oleObj name="Bitmap Image" r:id="rId2" imgW="5742857" imgH="4552381" progId="Paint.Picture">
                  <p:embed/>
                  <p:pic>
                    <p:nvPicPr>
                      <p:cNvPr id="4098" name="Object 3">
                        <a:extLst>
                          <a:ext uri="{FF2B5EF4-FFF2-40B4-BE49-F238E27FC236}">
                            <a16:creationId xmlns:a16="http://schemas.microsoft.com/office/drawing/2014/main" id="{DAB89239-B3CD-A2B7-5B6F-131048C7BD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248" y="1185037"/>
                        <a:ext cx="8534152" cy="5589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A72B435-AF62-9F13-9813-F5237A84145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EAB5974-F5CE-2204-D4A3-547F5D9AB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C864A7D-80C2-1728-1A12-36F015D9BA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C7F86F8-3CB1-F215-F86D-3F83933F1A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9889026-6258-EB1E-7F9F-87DEC07629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66B95B7-79B4-5FE9-0127-6914B56407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EE1FDE7F-3C8E-C000-32DE-DB87FAB456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E54D0399-C063-5C7E-C2FC-58AE4D159A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528EEE2-EC5B-D2C1-48C5-146D377502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39D56655-6B78-6466-DD6D-004347E6D2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C4001C03-6200-7A35-AD1C-B2CEFEA8A5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CF29CF8F-54A9-6EF8-52D0-BEBC2864CF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04A66467-26B7-6AF8-40AA-E53FB717CA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22BC33F0-F24C-5535-E899-245D9FA12F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5A1C8028-1595-6437-C99C-93D65C8283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EE71CD62-F5CE-896A-621C-1E4CA1449C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5FD491A3-E32E-2AC7-32F7-E268923E57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D30F6EB6-9ECB-00CF-2E82-67CE5E0370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00A7ED5-7D29-0565-A38D-913BA51AB7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FCE17BA5-CF30-5CEF-C24D-EE2A2F855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 sz="2800"/>
              <a:t>Blade Speed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0578AD96-F992-E7E3-3813-046165403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76136"/>
            <a:ext cx="8229600" cy="1905000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For a given rotor speed the velocity of the blade at the tip will be maximum.</a:t>
            </a:r>
          </a:p>
          <a:p>
            <a:pPr eaLnBrk="1" hangingPunct="1"/>
            <a:r>
              <a:rPr lang="en-US" altLang="en-US" sz="2000" dirty="0"/>
              <a:t>The centrifugal stress in the rotor blades depends on the rotational speed, the blade material and length of the blade.</a:t>
            </a:r>
          </a:p>
          <a:p>
            <a:pPr eaLnBrk="1" hangingPunct="1"/>
            <a:r>
              <a:rPr lang="en-US" altLang="en-US" sz="2000" dirty="0"/>
              <a:t>The maximum centrifugal stress is given by,</a:t>
            </a:r>
          </a:p>
          <a:p>
            <a:pPr eaLnBrk="1" hangingPunct="1">
              <a:buFontTx/>
              <a:buNone/>
            </a:pPr>
            <a:endParaRPr lang="en-US" altLang="en-US" sz="2000" i="1" dirty="0"/>
          </a:p>
        </p:txBody>
      </p:sp>
      <p:graphicFrame>
        <p:nvGraphicFramePr>
          <p:cNvPr id="126980" name="Object 4">
            <a:extLst>
              <a:ext uri="{FF2B5EF4-FFF2-40B4-BE49-F238E27FC236}">
                <a16:creationId xmlns:a16="http://schemas.microsoft.com/office/drawing/2014/main" id="{49F6E72F-29B7-E2E7-F2C6-C95357B51D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3276600"/>
          <a:ext cx="28956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720" imgH="393480" progId="Equation.3">
                  <p:embed/>
                </p:oleObj>
              </mc:Choice>
              <mc:Fallback>
                <p:oleObj name="Equation" r:id="rId2" imgW="1485720" imgH="393480" progId="Equation.3">
                  <p:embed/>
                  <p:pic>
                    <p:nvPicPr>
                      <p:cNvPr id="126980" name="Object 4">
                        <a:extLst>
                          <a:ext uri="{FF2B5EF4-FFF2-40B4-BE49-F238E27FC236}">
                            <a16:creationId xmlns:a16="http://schemas.microsoft.com/office/drawing/2014/main" id="{49F6E72F-29B7-E2E7-F2C6-C95357B51D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276600"/>
                        <a:ext cx="28956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1" name="Rectangle 5">
            <a:extLst>
              <a:ext uri="{FF2B5EF4-FFF2-40B4-BE49-F238E27FC236}">
                <a16:creationId xmlns:a16="http://schemas.microsoft.com/office/drawing/2014/main" id="{9402E072-59E7-1511-7050-5724355D1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267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b="0" i="1"/>
              <a:t>b</a:t>
            </a:r>
            <a:r>
              <a:rPr lang="en-US" altLang="en-US" sz="2000" b="0"/>
              <a:t>, hub-tip diameter ratio.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b="0" i="1"/>
              <a:t>K</a:t>
            </a:r>
            <a:r>
              <a:rPr lang="en-US" altLang="en-US" sz="2000" b="0"/>
              <a:t> varies in the range 0.55 – 0.65.</a:t>
            </a:r>
            <a:endParaRPr lang="en-US" altLang="en-US" sz="2000" b="0" i="1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F70864-1DA3-50A2-A0E3-FBBFD334DB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83B5467-7D3D-59A9-BE73-F416AF3E4E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CC55CBC-09D4-E44A-A4EA-403574069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1F6182D-9692-7343-6E95-E1D996645C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8949E23-8159-B132-F802-E76A08BD8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B031270-B89B-1E4B-9DE7-60304AA7B9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02F3C9F-75D6-3045-554D-0785DD8D99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97DE693-219C-838C-398E-0A43A0720D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62CA321-EF0D-AA0D-7138-2A8711FFF9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3DE3F35-D96B-98C6-804F-F9A02D622C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5D9BC30-201F-7836-6331-87B77415D0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05D3C50-D5FD-C013-687E-326F09A74E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4E9585E-910D-3418-E1C7-AC64592BE7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753F837-7E84-8ECB-5DD3-3098786B0D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9020A33-E18F-E142-9CC7-748E5C3E36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8534343-05FB-98F0-9235-56F02BC81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06DCB94-11DA-1018-7526-2086166552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78EE275-2A06-73FA-CC4A-5109D4B090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3698A2-32EE-C121-E495-C601DD3370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749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 autoUpdateAnimBg="0"/>
      <p:bldP spid="12698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0C22-8A01-8236-1F20-144EBD04C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Text Box 2">
            <a:extLst>
              <a:ext uri="{FF2B5EF4-FFF2-40B4-BE49-F238E27FC236}">
                <a16:creationId xmlns:a16="http://schemas.microsoft.com/office/drawing/2014/main" id="{CF647538-58E2-A9A7-2655-55EEE0CA1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143" y="356612"/>
            <a:ext cx="55625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cs typeface="Arial" panose="020B0604020202020204" pitchFamily="34" charset="0"/>
              </a:rPr>
              <a:t>Blade Speed vs Flow Velocity</a:t>
            </a:r>
          </a:p>
        </p:txBody>
      </p:sp>
      <p:graphicFrame>
        <p:nvGraphicFramePr>
          <p:cNvPr id="129028" name="Object 4">
            <a:extLst>
              <a:ext uri="{FF2B5EF4-FFF2-40B4-BE49-F238E27FC236}">
                <a16:creationId xmlns:a16="http://schemas.microsoft.com/office/drawing/2014/main" id="{972A6B7B-B436-9E34-E4A8-6E80137F7B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306169"/>
              </p:ext>
            </p:extLst>
          </p:nvPr>
        </p:nvGraphicFramePr>
        <p:xfrm>
          <a:off x="3041650" y="1415683"/>
          <a:ext cx="3657600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029373" imgH="2362530" progId="Paint.Picture">
                  <p:embed/>
                </p:oleObj>
              </mc:Choice>
              <mc:Fallback>
                <p:oleObj name="Bitmap Image" r:id="rId2" imgW="3029373" imgH="2362530" progId="Paint.Picture">
                  <p:embed/>
                  <p:pic>
                    <p:nvPicPr>
                      <p:cNvPr id="129028" name="Object 4">
                        <a:extLst>
                          <a:ext uri="{FF2B5EF4-FFF2-40B4-BE49-F238E27FC236}">
                            <a16:creationId xmlns:a16="http://schemas.microsoft.com/office/drawing/2014/main" id="{8B9BF8BF-710E-A323-3E7A-B3690CF9D9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650" y="1415683"/>
                        <a:ext cx="3657600" cy="285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9" name="Freeform 5">
            <a:extLst>
              <a:ext uri="{FF2B5EF4-FFF2-40B4-BE49-F238E27FC236}">
                <a16:creationId xmlns:a16="http://schemas.microsoft.com/office/drawing/2014/main" id="{32609F26-F14F-7AC0-4506-81D4AC85A71B}"/>
              </a:ext>
            </a:extLst>
          </p:cNvPr>
          <p:cNvSpPr>
            <a:spLocks/>
          </p:cNvSpPr>
          <p:nvPr/>
        </p:nvSpPr>
        <p:spPr bwMode="auto">
          <a:xfrm>
            <a:off x="4946650" y="1644283"/>
            <a:ext cx="1219200" cy="1905000"/>
          </a:xfrm>
          <a:custGeom>
            <a:avLst/>
            <a:gdLst>
              <a:gd name="T0" fmla="*/ 0 w 768"/>
              <a:gd name="T1" fmla="*/ 2147483647 h 1200"/>
              <a:gd name="T2" fmla="*/ 2147483647 w 768"/>
              <a:gd name="T3" fmla="*/ 2147483647 h 1200"/>
              <a:gd name="T4" fmla="*/ 2147483647 w 768"/>
              <a:gd name="T5" fmla="*/ 2147483647 h 1200"/>
              <a:gd name="T6" fmla="*/ 2147483647 w 768"/>
              <a:gd name="T7" fmla="*/ 2147483647 h 1200"/>
              <a:gd name="T8" fmla="*/ 2147483647 w 768"/>
              <a:gd name="T9" fmla="*/ 2147483647 h 1200"/>
              <a:gd name="T10" fmla="*/ 2147483647 w 768"/>
              <a:gd name="T11" fmla="*/ 2147483647 h 1200"/>
              <a:gd name="T12" fmla="*/ 2147483647 w 768"/>
              <a:gd name="T13" fmla="*/ 0 h 12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68"/>
              <a:gd name="T22" fmla="*/ 0 h 1200"/>
              <a:gd name="T23" fmla="*/ 768 w 768"/>
              <a:gd name="T24" fmla="*/ 1200 h 12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68" h="1200">
                <a:moveTo>
                  <a:pt x="0" y="1200"/>
                </a:moveTo>
                <a:cubicBezTo>
                  <a:pt x="32" y="1064"/>
                  <a:pt x="64" y="928"/>
                  <a:pt x="96" y="816"/>
                </a:cubicBezTo>
                <a:cubicBezTo>
                  <a:pt x="128" y="704"/>
                  <a:pt x="152" y="608"/>
                  <a:pt x="192" y="528"/>
                </a:cubicBezTo>
                <a:cubicBezTo>
                  <a:pt x="232" y="448"/>
                  <a:pt x="280" y="400"/>
                  <a:pt x="336" y="336"/>
                </a:cubicBezTo>
                <a:cubicBezTo>
                  <a:pt x="392" y="272"/>
                  <a:pt x="472" y="192"/>
                  <a:pt x="528" y="144"/>
                </a:cubicBezTo>
                <a:cubicBezTo>
                  <a:pt x="584" y="96"/>
                  <a:pt x="632" y="72"/>
                  <a:pt x="672" y="48"/>
                </a:cubicBezTo>
                <a:cubicBezTo>
                  <a:pt x="712" y="24"/>
                  <a:pt x="752" y="8"/>
                  <a:pt x="768" y="0"/>
                </a:cubicBezTo>
              </a:path>
            </a:pathLst>
          </a:custGeom>
          <a:noFill/>
          <a:ln w="571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30" name="Freeform 6">
            <a:extLst>
              <a:ext uri="{FF2B5EF4-FFF2-40B4-BE49-F238E27FC236}">
                <a16:creationId xmlns:a16="http://schemas.microsoft.com/office/drawing/2014/main" id="{FF9ABCAD-603F-0F70-3315-9CAE81BAB2D0}"/>
              </a:ext>
            </a:extLst>
          </p:cNvPr>
          <p:cNvSpPr>
            <a:spLocks/>
          </p:cNvSpPr>
          <p:nvPr/>
        </p:nvSpPr>
        <p:spPr bwMode="auto">
          <a:xfrm>
            <a:off x="3498850" y="1720483"/>
            <a:ext cx="1066800" cy="1828800"/>
          </a:xfrm>
          <a:custGeom>
            <a:avLst/>
            <a:gdLst>
              <a:gd name="T0" fmla="*/ 0 w 672"/>
              <a:gd name="T1" fmla="*/ 2147483647 h 1152"/>
              <a:gd name="T2" fmla="*/ 2147483647 w 672"/>
              <a:gd name="T3" fmla="*/ 2147483647 h 1152"/>
              <a:gd name="T4" fmla="*/ 2147483647 w 672"/>
              <a:gd name="T5" fmla="*/ 2147483647 h 1152"/>
              <a:gd name="T6" fmla="*/ 2147483647 w 672"/>
              <a:gd name="T7" fmla="*/ 2147483647 h 1152"/>
              <a:gd name="T8" fmla="*/ 2147483647 w 672"/>
              <a:gd name="T9" fmla="*/ 2147483647 h 1152"/>
              <a:gd name="T10" fmla="*/ 2147483647 w 672"/>
              <a:gd name="T11" fmla="*/ 0 h 11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2"/>
              <a:gd name="T19" fmla="*/ 0 h 1152"/>
              <a:gd name="T20" fmla="*/ 672 w 672"/>
              <a:gd name="T21" fmla="*/ 1152 h 11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2" h="1152">
                <a:moveTo>
                  <a:pt x="0" y="1152"/>
                </a:moveTo>
                <a:cubicBezTo>
                  <a:pt x="28" y="1056"/>
                  <a:pt x="56" y="960"/>
                  <a:pt x="96" y="864"/>
                </a:cubicBezTo>
                <a:cubicBezTo>
                  <a:pt x="136" y="768"/>
                  <a:pt x="192" y="664"/>
                  <a:pt x="240" y="576"/>
                </a:cubicBezTo>
                <a:cubicBezTo>
                  <a:pt x="288" y="488"/>
                  <a:pt x="336" y="408"/>
                  <a:pt x="384" y="336"/>
                </a:cubicBezTo>
                <a:cubicBezTo>
                  <a:pt x="432" y="264"/>
                  <a:pt x="480" y="200"/>
                  <a:pt x="528" y="144"/>
                </a:cubicBezTo>
                <a:cubicBezTo>
                  <a:pt x="576" y="88"/>
                  <a:pt x="624" y="44"/>
                  <a:pt x="672" y="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31" name="Freeform 7">
            <a:extLst>
              <a:ext uri="{FF2B5EF4-FFF2-40B4-BE49-F238E27FC236}">
                <a16:creationId xmlns:a16="http://schemas.microsoft.com/office/drawing/2014/main" id="{051D7300-05A9-4D7E-0FAB-43848D9FE27E}"/>
              </a:ext>
            </a:extLst>
          </p:cNvPr>
          <p:cNvSpPr>
            <a:spLocks/>
          </p:cNvSpPr>
          <p:nvPr/>
        </p:nvSpPr>
        <p:spPr bwMode="auto">
          <a:xfrm>
            <a:off x="4184650" y="1415683"/>
            <a:ext cx="1219200" cy="2209800"/>
          </a:xfrm>
          <a:custGeom>
            <a:avLst/>
            <a:gdLst>
              <a:gd name="T0" fmla="*/ 0 w 768"/>
              <a:gd name="T1" fmla="*/ 2147483647 h 1392"/>
              <a:gd name="T2" fmla="*/ 2147483647 w 768"/>
              <a:gd name="T3" fmla="*/ 2147483647 h 1392"/>
              <a:gd name="T4" fmla="*/ 2147483647 w 768"/>
              <a:gd name="T5" fmla="*/ 2147483647 h 1392"/>
              <a:gd name="T6" fmla="*/ 2147483647 w 768"/>
              <a:gd name="T7" fmla="*/ 2147483647 h 1392"/>
              <a:gd name="T8" fmla="*/ 2147483647 w 768"/>
              <a:gd name="T9" fmla="*/ 0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392"/>
              <a:gd name="T17" fmla="*/ 768 w 76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392">
                <a:moveTo>
                  <a:pt x="0" y="1392"/>
                </a:moveTo>
                <a:cubicBezTo>
                  <a:pt x="20" y="1336"/>
                  <a:pt x="40" y="1280"/>
                  <a:pt x="96" y="1152"/>
                </a:cubicBezTo>
                <a:cubicBezTo>
                  <a:pt x="152" y="1024"/>
                  <a:pt x="256" y="776"/>
                  <a:pt x="336" y="624"/>
                </a:cubicBezTo>
                <a:cubicBezTo>
                  <a:pt x="416" y="472"/>
                  <a:pt x="504" y="344"/>
                  <a:pt x="576" y="240"/>
                </a:cubicBezTo>
                <a:cubicBezTo>
                  <a:pt x="648" y="136"/>
                  <a:pt x="708" y="68"/>
                  <a:pt x="76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319" name="Ink 13">
                <a:extLst>
                  <a:ext uri="{FF2B5EF4-FFF2-40B4-BE49-F238E27FC236}">
                    <a16:creationId xmlns:a16="http://schemas.microsoft.com/office/drawing/2014/main" id="{F0E91FA1-6E23-607C-D241-C207E507056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99250" y="5584825"/>
              <a:ext cx="1588" cy="1588"/>
            </p14:xfrm>
          </p:contentPart>
        </mc:Choice>
        <mc:Fallback xmlns="">
          <p:pic>
            <p:nvPicPr>
              <p:cNvPr id="13319" name="Ink 13">
                <a:extLst>
                  <a:ext uri="{FF2B5EF4-FFF2-40B4-BE49-F238E27FC236}">
                    <a16:creationId xmlns:a16="http://schemas.microsoft.com/office/drawing/2014/main" id="{F0E91FA1-6E23-607C-D241-C207E507056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57962" y="55435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C446B3E-2D66-2551-55DD-98B6D882CEE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7745DBC-6C29-D620-9198-6D9B2DB7C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A0E25B1-D0BD-6B59-40C6-2BC3723AEE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BC9254F-16C2-8797-042C-BF3A0AEA25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91F6C29-4AA3-5545-693C-D0F2B56789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17E9E3A-2D32-77A8-3294-64F0C7BB28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F890B2E-E825-841F-A70A-C5C6759BA2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4D98FF5-3EE0-76D4-20A8-A2237027BA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E85899A-BA35-2618-E105-D4B5B09813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C22A718-84B6-C0FE-08D6-E8739C93AD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3137846-9AC7-FA5C-94D2-C8D4EC55DA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B09A302-DDA8-6DF0-3282-9DA15056FE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4D64BA8-3F02-DCE4-4E98-0105C97296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5D44D07-1D33-8F46-083A-7660199FC3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3B1C019-54BA-897D-CC99-3C85844A0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C7A4769-418A-C2AA-7B90-A0D72CCBC1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6F8D457-0962-1550-3602-ADAB52306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21BBBB2-98E1-B19A-CFA4-77302095F7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AD52A4-82AF-3DD8-782B-AB2453186B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05BED6-FF37-F6EB-0920-6AF5C80ACDC0}"/>
              </a:ext>
            </a:extLst>
          </p:cNvPr>
          <p:cNvCxnSpPr/>
          <p:nvPr/>
        </p:nvCxnSpPr>
        <p:spPr>
          <a:xfrm>
            <a:off x="2927597" y="2634883"/>
            <a:ext cx="5029200" cy="7586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>
            <a:extLst>
              <a:ext uri="{FF2B5EF4-FFF2-40B4-BE49-F238E27FC236}">
                <a16:creationId xmlns:a16="http://schemas.microsoft.com/office/drawing/2014/main" id="{56BF906D-A4E1-EF0C-4413-ACEBF2FB8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2" y="4237456"/>
            <a:ext cx="25812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6753409-03A9-A128-445F-D9FEC7ABA188}"/>
              </a:ext>
            </a:extLst>
          </p:cNvPr>
          <p:cNvSpPr txBox="1"/>
          <p:nvPr/>
        </p:nvSpPr>
        <p:spPr>
          <a:xfrm>
            <a:off x="7200601" y="2225152"/>
            <a:ext cx="521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  <a:r>
              <a:rPr lang="en-US" i="1" baseline="-25000" dirty="0"/>
              <a:t>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07B7B6-A30A-3562-09CF-114C74DDDFC8}"/>
                  </a:ext>
                </a:extLst>
              </p14:cNvPr>
              <p14:cNvContentPartPr/>
              <p14:nvPr/>
            </p14:nvContentPartPr>
            <p14:xfrm>
              <a:off x="2911680" y="2099880"/>
              <a:ext cx="5782320" cy="442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07B7B6-A30A-3562-09CF-114C74DDDFC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02320" y="2090520"/>
                <a:ext cx="5801040" cy="444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418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3">
            <a:extLst>
              <a:ext uri="{FF2B5EF4-FFF2-40B4-BE49-F238E27FC236}">
                <a16:creationId xmlns:a16="http://schemas.microsoft.com/office/drawing/2014/main" id="{1FDE1D6D-00E0-9277-CEFE-54FE50356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265294"/>
            <a:ext cx="5835182" cy="872118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chemeClr val="accent2"/>
                </a:solidFill>
                <a:cs typeface="Arial" panose="020B0604020202020204" pitchFamily="34" charset="0"/>
              </a:rPr>
              <a:t>Inlet Velocity Triangle &amp; Flow Velocity</a:t>
            </a:r>
            <a:endParaRPr lang="en-IN" altLang="en-US" sz="32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0242" name="Object 4">
            <a:extLst>
              <a:ext uri="{FF2B5EF4-FFF2-40B4-BE49-F238E27FC236}">
                <a16:creationId xmlns:a16="http://schemas.microsoft.com/office/drawing/2014/main" id="{AE65F3CE-F68E-0DA2-FCD2-59ABCF20C7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499874"/>
              </p:ext>
            </p:extLst>
          </p:nvPr>
        </p:nvGraphicFramePr>
        <p:xfrm>
          <a:off x="390773" y="1333500"/>
          <a:ext cx="7669213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153215" imgH="1724266" progId="Paint.Picture">
                  <p:embed/>
                </p:oleObj>
              </mc:Choice>
              <mc:Fallback>
                <p:oleObj name="Bitmap Image" r:id="rId2" imgW="3153215" imgH="1724266" progId="Paint.Picture">
                  <p:embed/>
                  <p:pic>
                    <p:nvPicPr>
                      <p:cNvPr id="10242" name="Object 4">
                        <a:extLst>
                          <a:ext uri="{FF2B5EF4-FFF2-40B4-BE49-F238E27FC236}">
                            <a16:creationId xmlns:a16="http://schemas.microsoft.com/office/drawing/2014/main" id="{AE65F3CE-F68E-0DA2-FCD2-59ABCF20C7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4">
                                <a14:imgEffect>
                                  <a14:brightnessContrast contrast="21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773" y="1333500"/>
                        <a:ext cx="7669213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Freeform 17">
            <a:extLst>
              <a:ext uri="{FF2B5EF4-FFF2-40B4-BE49-F238E27FC236}">
                <a16:creationId xmlns:a16="http://schemas.microsoft.com/office/drawing/2014/main" id="{DE8084E0-82BF-D441-5524-359AD0EF3910}"/>
              </a:ext>
            </a:extLst>
          </p:cNvPr>
          <p:cNvSpPr>
            <a:spLocks/>
          </p:cNvSpPr>
          <p:nvPr/>
        </p:nvSpPr>
        <p:spPr bwMode="auto">
          <a:xfrm>
            <a:off x="3126075" y="3441700"/>
            <a:ext cx="134938" cy="479425"/>
          </a:xfrm>
          <a:custGeom>
            <a:avLst/>
            <a:gdLst>
              <a:gd name="T0" fmla="*/ 0 w 48"/>
              <a:gd name="T1" fmla="*/ 0 h 144"/>
              <a:gd name="T2" fmla="*/ 2147483647 w 48"/>
              <a:gd name="T3" fmla="*/ 2147483647 h 144"/>
              <a:gd name="T4" fmla="*/ 0 w 48"/>
              <a:gd name="T5" fmla="*/ 2147483647 h 144"/>
              <a:gd name="T6" fmla="*/ 0 60000 65536"/>
              <a:gd name="T7" fmla="*/ 0 60000 65536"/>
              <a:gd name="T8" fmla="*/ 0 60000 65536"/>
              <a:gd name="T9" fmla="*/ 0 w 48"/>
              <a:gd name="T10" fmla="*/ 0 h 144"/>
              <a:gd name="T11" fmla="*/ 48 w 48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" h="144">
                <a:moveTo>
                  <a:pt x="0" y="0"/>
                </a:moveTo>
                <a:cubicBezTo>
                  <a:pt x="24" y="12"/>
                  <a:pt x="48" y="24"/>
                  <a:pt x="48" y="48"/>
                </a:cubicBezTo>
                <a:cubicBezTo>
                  <a:pt x="48" y="72"/>
                  <a:pt x="24" y="108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Freeform 18">
            <a:extLst>
              <a:ext uri="{FF2B5EF4-FFF2-40B4-BE49-F238E27FC236}">
                <a16:creationId xmlns:a16="http://schemas.microsoft.com/office/drawing/2014/main" id="{9B0B02FF-C26A-7BA5-C921-ACA969F33A43}"/>
              </a:ext>
            </a:extLst>
          </p:cNvPr>
          <p:cNvSpPr>
            <a:spLocks/>
          </p:cNvSpPr>
          <p:nvPr/>
        </p:nvSpPr>
        <p:spPr bwMode="auto">
          <a:xfrm rot="11316084">
            <a:off x="6073775" y="3229853"/>
            <a:ext cx="269875" cy="639763"/>
          </a:xfrm>
          <a:custGeom>
            <a:avLst/>
            <a:gdLst>
              <a:gd name="T0" fmla="*/ 0 w 48"/>
              <a:gd name="T1" fmla="*/ 0 h 144"/>
              <a:gd name="T2" fmla="*/ 2147483647 w 48"/>
              <a:gd name="T3" fmla="*/ 2147483647 h 144"/>
              <a:gd name="T4" fmla="*/ 0 w 48"/>
              <a:gd name="T5" fmla="*/ 2147483647 h 144"/>
              <a:gd name="T6" fmla="*/ 0 60000 65536"/>
              <a:gd name="T7" fmla="*/ 0 60000 65536"/>
              <a:gd name="T8" fmla="*/ 0 60000 65536"/>
              <a:gd name="T9" fmla="*/ 0 w 48"/>
              <a:gd name="T10" fmla="*/ 0 h 144"/>
              <a:gd name="T11" fmla="*/ 48 w 48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" h="144">
                <a:moveTo>
                  <a:pt x="0" y="0"/>
                </a:moveTo>
                <a:cubicBezTo>
                  <a:pt x="24" y="12"/>
                  <a:pt x="48" y="24"/>
                  <a:pt x="48" y="48"/>
                </a:cubicBezTo>
                <a:cubicBezTo>
                  <a:pt x="48" y="72"/>
                  <a:pt x="24" y="108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Text Box 19">
            <a:extLst>
              <a:ext uri="{FF2B5EF4-FFF2-40B4-BE49-F238E27FC236}">
                <a16:creationId xmlns:a16="http://schemas.microsoft.com/office/drawing/2014/main" id="{0957574B-10CD-B6AD-94B0-6D56CC35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300" y="3429000"/>
            <a:ext cx="717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Symbol" panose="05050102010706020507" pitchFamily="18" charset="2"/>
              </a:rPr>
              <a:t>b</a:t>
            </a:r>
            <a:r>
              <a:rPr lang="en-US" altLang="en-US" sz="2400" baseline="-25000">
                <a:latin typeface="Symbol" panose="05050102010706020507" pitchFamily="18" charset="2"/>
              </a:rPr>
              <a:t>1</a:t>
            </a:r>
            <a:endParaRPr lang="en-US" altLang="en-US" sz="2400">
              <a:latin typeface="Symbol" panose="05050102010706020507" pitchFamily="18" charset="2"/>
            </a:endParaRPr>
          </a:p>
        </p:txBody>
      </p:sp>
      <p:sp>
        <p:nvSpPr>
          <p:cNvPr id="10251" name="Text Box 20">
            <a:extLst>
              <a:ext uri="{FF2B5EF4-FFF2-40B4-BE49-F238E27FC236}">
                <a16:creationId xmlns:a16="http://schemas.microsoft.com/office/drawing/2014/main" id="{6B9AD7DB-DD2E-622B-35FA-1CF06EB68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3147303"/>
            <a:ext cx="682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Symbol" panose="05050102010706020507" pitchFamily="18" charset="2"/>
              </a:rPr>
              <a:t>a</a:t>
            </a:r>
            <a:r>
              <a:rPr lang="en-US" altLang="en-US" sz="2400" baseline="-25000">
                <a:latin typeface="Symbol" panose="05050102010706020507" pitchFamily="18" charset="2"/>
              </a:rPr>
              <a:t>1</a:t>
            </a:r>
            <a:endParaRPr lang="en-US" altLang="en-US" sz="2400">
              <a:latin typeface="Symbol" panose="05050102010706020507" pitchFamily="18" charset="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CCD48D-5241-9650-B9B0-12A8C1591D9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372BBB0-E2F8-F119-343E-C70D3BE5A1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540FB0E-DA19-85EE-03D6-0B557DC880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16CCB0D-1A07-FF12-00D4-E35730E5ED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002930E-7B3A-758F-4A37-06936D5E21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CFBFA10-2E93-243A-887E-B84296A53E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E0240F3-E415-438C-03C3-D9964671E7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C9806B5-817A-2983-A21E-A3CF7CA283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79B9786-74AF-1596-2ED1-311EA49958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12687B6-750B-EE9F-9C7D-16C70EF119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AF56A5E-786D-E969-20EB-CF9F35C14B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BA1DEF5-CED9-6803-573F-538650903D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34CA15B-AE83-E539-D083-CEDB8161B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62FD8DB-52B6-7964-902F-3FE97820BC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7FAC645-EC9E-45BA-919B-88ED772699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2879848-3933-5C06-4325-AE53C7CDD7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D3CE80D-ECE4-B4F2-0A6E-4BAAD1C131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09EFA7A-EE49-4621-C683-478841462A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017576-873B-4259-DA30-CA2EBFCCE6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B797137-A5BE-3B73-0E8C-1815CEF3BC64}"/>
                  </a:ext>
                </a:extLst>
              </p14:cNvPr>
              <p14:cNvContentPartPr/>
              <p14:nvPr/>
            </p14:nvContentPartPr>
            <p14:xfrm>
              <a:off x="4353840" y="1297800"/>
              <a:ext cx="2800800" cy="2701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B797137-A5BE-3B73-0E8C-1815CEF3BC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44480" y="1288440"/>
                <a:ext cx="2819520" cy="271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800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Title 1">
            <a:extLst>
              <a:ext uri="{FF2B5EF4-FFF2-40B4-BE49-F238E27FC236}">
                <a16:creationId xmlns:a16="http://schemas.microsoft.com/office/drawing/2014/main" id="{EDA85EFE-8524-FACC-EB27-AE80701D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Stage Efficiency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B76B93-BFD1-B750-2CC1-ECA37AB53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7931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/>
              <a:t>The stage efficiency of an adiabatic compressor stage is: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D81148DB-A174-B6DE-C969-E9498BC805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1752600"/>
          <a:ext cx="26924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431640" progId="Equation.3">
                  <p:embed/>
                </p:oleObj>
              </mc:Choice>
              <mc:Fallback>
                <p:oleObj name="Equation" r:id="rId2" imgW="1028520" imgH="43164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D81148DB-A174-B6DE-C969-E9498BC805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752600"/>
                        <a:ext cx="26924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B703010-C640-62BC-5724-5A111BDA1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667000"/>
            <a:ext cx="3694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/>
              <a:t>For calorically perfect gas</a:t>
            </a:r>
          </a:p>
        </p:txBody>
      </p:sp>
      <p:graphicFrame>
        <p:nvGraphicFramePr>
          <p:cNvPr id="39939" name="Object 3">
            <a:extLst>
              <a:ext uri="{FF2B5EF4-FFF2-40B4-BE49-F238E27FC236}">
                <a16:creationId xmlns:a16="http://schemas.microsoft.com/office/drawing/2014/main" id="{9429F4C8-3998-31EA-FDA9-16B222C6B1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133118"/>
              </p:ext>
            </p:extLst>
          </p:nvPr>
        </p:nvGraphicFramePr>
        <p:xfrm>
          <a:off x="3809207" y="3220078"/>
          <a:ext cx="26924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28520" imgH="431640" progId="Equation.3">
                  <p:embed/>
                </p:oleObj>
              </mc:Choice>
              <mc:Fallback>
                <p:oleObj name="Equation" r:id="rId4" imgW="1028520" imgH="431640" progId="Equation.3">
                  <p:embed/>
                  <p:pic>
                    <p:nvPicPr>
                      <p:cNvPr id="39939" name="Object 3">
                        <a:extLst>
                          <a:ext uri="{FF2B5EF4-FFF2-40B4-BE49-F238E27FC236}">
                            <a16:creationId xmlns:a16="http://schemas.microsoft.com/office/drawing/2014/main" id="{9429F4C8-3998-31EA-FDA9-16B222C6B1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9207" y="3220078"/>
                        <a:ext cx="26924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0242B31-EC3E-263A-EDCB-EBE687D8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196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0"/>
              <a:t>Actual temperature rise of a fluid when compressed in an irreversible stage for a pressure ratio of p</a:t>
            </a:r>
            <a:r>
              <a:rPr lang="en-US" altLang="en-US" sz="2400" b="0" baseline="-25000"/>
              <a:t>03</a:t>
            </a:r>
            <a:r>
              <a:rPr lang="en-US" altLang="en-US" sz="2400" b="0"/>
              <a:t>/p</a:t>
            </a:r>
            <a:r>
              <a:rPr lang="en-US" altLang="en-US" sz="2400" b="0" baseline="-25000"/>
              <a:t>01</a:t>
            </a:r>
            <a:r>
              <a:rPr lang="en-US" altLang="en-US" sz="2400" b="0"/>
              <a:t> is:</a:t>
            </a:r>
          </a:p>
        </p:txBody>
      </p:sp>
      <p:graphicFrame>
        <p:nvGraphicFramePr>
          <p:cNvPr id="123909" name="Object 5">
            <a:extLst>
              <a:ext uri="{FF2B5EF4-FFF2-40B4-BE49-F238E27FC236}">
                <a16:creationId xmlns:a16="http://schemas.microsoft.com/office/drawing/2014/main" id="{43081647-2185-E074-5B4A-751258C959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07013" y="5486400"/>
          <a:ext cx="2924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00200" imgH="583920" progId="Equation.3">
                  <p:embed/>
                </p:oleObj>
              </mc:Choice>
              <mc:Fallback>
                <p:oleObj name="Equation" r:id="rId6" imgW="1600200" imgH="583920" progId="Equation.3">
                  <p:embed/>
                  <p:pic>
                    <p:nvPicPr>
                      <p:cNvPr id="123909" name="Object 5">
                        <a:extLst>
                          <a:ext uri="{FF2B5EF4-FFF2-40B4-BE49-F238E27FC236}">
                            <a16:creationId xmlns:a16="http://schemas.microsoft.com/office/drawing/2014/main" id="{43081647-2185-E074-5B4A-751258C959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7013" y="5486400"/>
                        <a:ext cx="2924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D6300479-AB63-B1A0-54F5-19585A011C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5486400"/>
          <a:ext cx="3157538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06360" imgH="444240" progId="Equation.3">
                  <p:embed/>
                </p:oleObj>
              </mc:Choice>
              <mc:Fallback>
                <p:oleObj name="Equation" r:id="rId8" imgW="1206360" imgH="444240" progId="Equation.3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D6300479-AB63-B1A0-54F5-19585A011C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86400"/>
                        <a:ext cx="3157538" cy="116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A356570B-0EF5-AFB2-7111-5FD83EA810A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A8EC83AC-11AA-6BB8-1899-894BE670ED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3F01A793-ADD1-8D9E-DCF4-9E200C80E9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18C489B-B331-5554-5125-94118E60B3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726688B-59F0-B8BF-FB60-13193784C8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A15680B-EFD5-75F1-F1FF-98BEC030F7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967A0B8A-CE77-F18F-FC8B-3A1FC1A0ED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20A9211F-15FD-6027-2D3A-0D6D2C8883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D1D11B16-EE56-3AA7-02B5-AC8C740DE5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AAA1E2CD-3155-94A4-92E2-BE430FB3DB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54CA2FA5-6CC3-3715-6534-FCF07906F6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3396EE0-4A88-8436-3AA6-F305FB0C38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E5997DE-F4F6-8EDC-56C3-FDF84EF792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80140D73-33D7-372F-999B-9EA0DD9B65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E9F49E0A-667F-F481-15CB-2BE039E2BF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9C4AEDC4-9EF5-6F35-8B71-F62C7C2DE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68E83B55-7334-AC2F-F9F2-7B732C1273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FABA1FDE-1063-0937-F7EC-B4F9C78002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AEB9CFC-8A0A-C27D-3CBF-8A8C833268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30" name="Object 2">
            <a:extLst>
              <a:ext uri="{FF2B5EF4-FFF2-40B4-BE49-F238E27FC236}">
                <a16:creationId xmlns:a16="http://schemas.microsoft.com/office/drawing/2014/main" id="{A3F88759-2AA7-E976-D373-63B62C220A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614488"/>
          <a:ext cx="5029200" cy="192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1041120" progId="Equation.3">
                  <p:embed/>
                </p:oleObj>
              </mc:Choice>
              <mc:Fallback>
                <p:oleObj name="Equation" r:id="rId2" imgW="2717640" imgH="1041120" progId="Equation.3">
                  <p:embed/>
                  <p:pic>
                    <p:nvPicPr>
                      <p:cNvPr id="124930" name="Object 2">
                        <a:extLst>
                          <a:ext uri="{FF2B5EF4-FFF2-40B4-BE49-F238E27FC236}">
                            <a16:creationId xmlns:a16="http://schemas.microsoft.com/office/drawing/2014/main" id="{A3F88759-2AA7-E976-D373-63B62C220A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14488"/>
                        <a:ext cx="5029200" cy="1925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1" name="Object 3">
            <a:extLst>
              <a:ext uri="{FF2B5EF4-FFF2-40B4-BE49-F238E27FC236}">
                <a16:creationId xmlns:a16="http://schemas.microsoft.com/office/drawing/2014/main" id="{6A3DD93D-164D-68A8-64AE-33CED3AB98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08688" y="2071688"/>
          <a:ext cx="2690812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160" imgH="457200" progId="Equation.3">
                  <p:embed/>
                </p:oleObj>
              </mc:Choice>
              <mc:Fallback>
                <p:oleObj name="Equation" r:id="rId4" imgW="1460160" imgH="457200" progId="Equation.3">
                  <p:embed/>
                  <p:pic>
                    <p:nvPicPr>
                      <p:cNvPr id="124931" name="Object 3">
                        <a:extLst>
                          <a:ext uri="{FF2B5EF4-FFF2-40B4-BE49-F238E27FC236}">
                            <a16:creationId xmlns:a16="http://schemas.microsoft.com/office/drawing/2014/main" id="{6A3DD93D-164D-68A8-64AE-33CED3AB98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8688" y="2071688"/>
                        <a:ext cx="2690812" cy="83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2" name="Object 4">
            <a:extLst>
              <a:ext uri="{FF2B5EF4-FFF2-40B4-BE49-F238E27FC236}">
                <a16:creationId xmlns:a16="http://schemas.microsoft.com/office/drawing/2014/main" id="{046BDC48-D65D-EE81-B403-468626C7F6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622763"/>
              </p:ext>
            </p:extLst>
          </p:nvPr>
        </p:nvGraphicFramePr>
        <p:xfrm>
          <a:off x="1752600" y="3701379"/>
          <a:ext cx="4362450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22280" imgH="444240" progId="Equation.3">
                  <p:embed/>
                </p:oleObj>
              </mc:Choice>
              <mc:Fallback>
                <p:oleObj name="Equation" r:id="rId6" imgW="2222280" imgH="444240" progId="Equation.3">
                  <p:embed/>
                  <p:pic>
                    <p:nvPicPr>
                      <p:cNvPr id="124932" name="Object 4">
                        <a:extLst>
                          <a:ext uri="{FF2B5EF4-FFF2-40B4-BE49-F238E27FC236}">
                            <a16:creationId xmlns:a16="http://schemas.microsoft.com/office/drawing/2014/main" id="{046BDC48-D65D-EE81-B403-468626C7F6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701379"/>
                        <a:ext cx="4362450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3" name="Object 5">
            <a:extLst>
              <a:ext uri="{FF2B5EF4-FFF2-40B4-BE49-F238E27FC236}">
                <a16:creationId xmlns:a16="http://schemas.microsoft.com/office/drawing/2014/main" id="{270A79F5-3C09-AEFD-678D-E91D7D79D4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409892"/>
              </p:ext>
            </p:extLst>
          </p:nvPr>
        </p:nvGraphicFramePr>
        <p:xfrm>
          <a:off x="1905000" y="4915939"/>
          <a:ext cx="388937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81080" imgH="457200" progId="Equation.3">
                  <p:embed/>
                </p:oleObj>
              </mc:Choice>
              <mc:Fallback>
                <p:oleObj name="Equation" r:id="rId8" imgW="1981080" imgH="457200" progId="Equation.3">
                  <p:embed/>
                  <p:pic>
                    <p:nvPicPr>
                      <p:cNvPr id="124933" name="Object 5">
                        <a:extLst>
                          <a:ext uri="{FF2B5EF4-FFF2-40B4-BE49-F238E27FC236}">
                            <a16:creationId xmlns:a16="http://schemas.microsoft.com/office/drawing/2014/main" id="{270A79F5-3C09-AEFD-678D-E91D7D79D4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915939"/>
                        <a:ext cx="388937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itle 5">
            <a:extLst>
              <a:ext uri="{FF2B5EF4-FFF2-40B4-BE49-F238E27FC236}">
                <a16:creationId xmlns:a16="http://schemas.microsoft.com/office/drawing/2014/main" id="{17851F77-12F5-3DD6-59AE-933689622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963" y="10477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System of Equations for Stage Design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2A6B1F-EADF-71DA-E630-A33E3E8F602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70FDC90-AD0F-C5CC-35E8-C2F7C543F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1EF7531-FCEE-C3F3-F9FE-C378FFFE06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FD80CCC-E236-37DA-86B7-38D3D7412A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08D189-8C79-F706-7B8B-3CB44BD32C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F2F4127-6D49-04CE-AE8B-0CBC0F8C26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711E05A-71A1-6728-7919-B4302BF46F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8C7684E-5A22-2A6C-54EE-E17516178D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4625AD9-C4CC-6F67-544E-6EA2FB3F77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E6CD8F4-04D0-1A34-FD3E-9D52B55CC3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3DE068B-A478-E721-B693-220EEFF0D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2E7C51A-C00D-BA7C-069E-77D47263F6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C4C4BED-4FC1-C1ED-B96C-3EF3AC97D2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9907043-35C5-9F44-2A8A-B0395512A8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0709907-56BE-7466-27A1-51E0363462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47B3300-4C92-203A-455E-011624893B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09EDC38-3401-01EA-966A-6EB8365F8B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8784E8-8EB4-14A4-D98A-0E0393F8A3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C649F3C-5111-CBC8-C178-3B90CF8848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5531</TotalTime>
  <Words>895</Words>
  <Application>Microsoft Office PowerPoint</Application>
  <PresentationFormat>On-screen Show (4:3)</PresentationFormat>
  <Paragraphs>177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Arial</vt:lpstr>
      <vt:lpstr>Cambria Math</vt:lpstr>
      <vt:lpstr>Script MT Bold</vt:lpstr>
      <vt:lpstr>Symbol</vt:lpstr>
      <vt:lpstr>Times New Roman</vt:lpstr>
      <vt:lpstr>Vladimir Script</vt:lpstr>
      <vt:lpstr>Wingdings</vt:lpstr>
      <vt:lpstr>Default Design</vt:lpstr>
      <vt:lpstr>Bitmap Image</vt:lpstr>
      <vt:lpstr>Chart</vt:lpstr>
      <vt:lpstr>Equation</vt:lpstr>
      <vt:lpstr>Analysis &amp; Control of Irreversible Flow in Gas Turbines Systems</vt:lpstr>
      <vt:lpstr>Brayton Cycle</vt:lpstr>
      <vt:lpstr>Expenditures in  A Gas Power Generation System</vt:lpstr>
      <vt:lpstr>Actual Global Compression is Irreversible</vt:lpstr>
      <vt:lpstr>PowerPoint Presentation</vt:lpstr>
      <vt:lpstr>Variation of Specific Heat of Ideal Gases</vt:lpstr>
      <vt:lpstr>PowerPoint Presentation</vt:lpstr>
      <vt:lpstr>Phenomenological Model for Irreversible Compression</vt:lpstr>
      <vt:lpstr>Generalized First Order Models for Variable Specific Heats</vt:lpstr>
      <vt:lpstr>Irreversible  Compression  model with Linear variable properties</vt:lpstr>
      <vt:lpstr>The Wet Compression (WC) Gas Turbine PGS</vt:lpstr>
      <vt:lpstr>The Steam Injected Gas Turbine PGS</vt:lpstr>
      <vt:lpstr>The Integrated (SWC) Gas Turbine PGS</vt:lpstr>
      <vt:lpstr>PowerPoint Presentation</vt:lpstr>
      <vt:lpstr> The Wet Compression (WC) Cycle </vt:lpstr>
      <vt:lpstr>PowerPoint Presentation</vt:lpstr>
      <vt:lpstr>Work savings due to wet compression</vt:lpstr>
      <vt:lpstr>Compressor work  with wet compression</vt:lpstr>
      <vt:lpstr>PowerPoint Presentation</vt:lpstr>
      <vt:lpstr>PowerPoint Presentation</vt:lpstr>
      <vt:lpstr>Extension of Optimal Design Range using Wet Compression</vt:lpstr>
      <vt:lpstr>Global Compressor Stage Efficiency</vt:lpstr>
      <vt:lpstr>Stage of An Axial Flow Compressor </vt:lpstr>
      <vt:lpstr>PowerPoint Presentation</vt:lpstr>
      <vt:lpstr>Gas dynamics of Irreversible Compressor</vt:lpstr>
      <vt:lpstr>Blade Speed</vt:lpstr>
      <vt:lpstr>PowerPoint Presentation</vt:lpstr>
      <vt:lpstr>Inlet Velocity Triangle &amp; Flow Velocity</vt:lpstr>
      <vt:lpstr>Stage Efficiency</vt:lpstr>
      <vt:lpstr>System of Equations for Stage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535</cp:revision>
  <dcterms:created xsi:type="dcterms:W3CDTF">2003-07-30T05:45:36Z</dcterms:created>
  <dcterms:modified xsi:type="dcterms:W3CDTF">2025-10-13T04:14:00Z</dcterms:modified>
</cp:coreProperties>
</file>