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4" r:id="rId2"/>
    <p:sldId id="1088" r:id="rId3"/>
    <p:sldId id="755" r:id="rId4"/>
    <p:sldId id="688" r:id="rId5"/>
    <p:sldId id="1092" r:id="rId6"/>
    <p:sldId id="1093" r:id="rId7"/>
    <p:sldId id="747" r:id="rId8"/>
    <p:sldId id="455" r:id="rId9"/>
    <p:sldId id="1094" r:id="rId10"/>
    <p:sldId id="1095" r:id="rId11"/>
    <p:sldId id="1096" r:id="rId12"/>
    <p:sldId id="1090" r:id="rId13"/>
    <p:sldId id="422" r:id="rId14"/>
    <p:sldId id="423" r:id="rId15"/>
    <p:sldId id="433" r:id="rId16"/>
    <p:sldId id="441" r:id="rId17"/>
    <p:sldId id="434" r:id="rId18"/>
    <p:sldId id="439" r:id="rId19"/>
    <p:sldId id="449" r:id="rId20"/>
    <p:sldId id="453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24" autoAdjust="0"/>
    <p:restoredTop sz="90844" autoAdjust="0"/>
  </p:normalViewPr>
  <p:slideViewPr>
    <p:cSldViewPr>
      <p:cViewPr varScale="1">
        <p:scale>
          <a:sx n="67" d="100"/>
          <a:sy n="67" d="100"/>
        </p:scale>
        <p:origin x="1040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27AC718-ABED-1895-F602-9C8DF0EAAA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EBA8398-F775-3EF3-618D-33EA2F1D7BE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6B6841B-9135-BE29-368B-A6646100288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06C445F-9D38-1B21-7A51-F941A36769C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F8B31B35-08C1-4208-A648-5CAD6AF175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11-15T02:38:43.47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460 0 242,'33'38'102,"-24"12"-2,-26 16-99,-25 11-32,-15 10-66,-13 6 1,-23-9-6,-9-9-2,-19-15 90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1-15T02:38:32.24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05:42:43.6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2988 4993 243 0,'-6'-5'-31'0,"4"2"32"0,1 0 62 0,-4 0-13 0,4 0-12 0,-1-1 10 0,-4 1-28 0,5 0 26 0,1 3-32 0,0 0 36 0,0 0 5 0,0-1 9 15,0 0-8-15,-1 0 5 0,-1 0-17 0,1 0 15 16,0 0-22-16,0-1-13 0,0 0-1 0,0 0-5 31,1 0-14-31,-1 1 0 0,-1 0-6 0,1 0 3 16,-25-19 7-16,22 22-12 0,-1 0 9 0,-1 0-12 0,1 1-4 16,-3-1 15-16,1 1-5 0,3 0 8 0,-1-1-4 15,1 0-3-15,0-1 5 0,4-1-5 0,0 0 0 0,0 0 19 16,0 0-11-16,-1 0 17 0,1 0-2 0,-2 0 3 15,1 1 5-15,0 0-5 0,0 0-7 0,0 0 6 16,0 0-7-16,0 0 8 0,1 0-5 0,-1 0-7 16,-1 0 5-16,1 0-6 0,-8 24-4 0,7-20 0 15,1-1-5-15,0 4 4 0,-2-3 6 0,0 2 2 16,2 2 5-16,-3-2-2 0,0 3-2 0,0 0-1 16,0 1 2-16,1-1 0 0,1 2-7 0,0-1-7 0,1-1-4 15,0-2 3-15,-1 4 4 0,2 2-2 0,0-2 0 16,2 3-2-16,-2-3 3 0,1-1-9 0,1 3 3 0,0 0-7 15,1 0-1-15,-2 0 14 0,-1 2-8 0,1-1 11 16,0 2-7-16,-1-1 0 0,3 3 8 0,-3-1-6 16,2 2 1-16,-1 1-5 0,-1-1-1 0,1 3-1 15,1 1 3-15,-1-3-1 0,0 3-2 0,2 1-1 16,-3-2-2-16,2 8 7 0,-1-2-1 0,-1 2 4 16,1 2-5-16,0 0 0 0,1 0 0 0,-1 1 0 15,-1 1-15-15,0-1 20 0,1-1-9 0,0 2 14 0,0 0-4 16,1 2-2-16,1 4 1 0,0 0-3 15,-1-1-10-15,1 1 9 0,-1 2-9 0,0-1 9 0,3 1 3 0,-1-1-3 16,0-1 9-16,0 1-9 0,1 3-6 16,2 2 5-16,-2 0-4 0,0-1 6 0,-1 0 10 0,1 0-15 15,1-2 7-15,2 2-9 0,-4-1 10 0,0 1-7 16,5 4 4-16,-1-4-4 0,-3-1 3 0,1 3-1 16,1-2-2-16,-5-1 1 0,6 2-5 0,-1 1 10 15,-1-2-3-15,2 6 6 0,-5-4-7 0,5 3-1 16,-1-2 2-16,1-1-1 0,1-2 2 0,-3 2 0 15,0-4-6-15,0 4 3 0,0-1 1 0,3 2-2 0,-1 2 4 16,0-2-6-16,-1 0-10 0,-5 0 24 16,-1-2-14-16,3-2 16 0,-2 3-15 0,5 4 3 15,-3 1 5-15,-2 0-3 0,1-1-10 0,0-1 13 16,-1-1-12-16,0 0 12 0,0 0-3 0,1-1-2 16,1 4 7-16,1-1-7 0,0 3 6 0,0 0-5 0,-2-3 0 0,2 0-1 15,-1 0-5-15,1 1 7 0,0 2-1 0,-2 1 3 16,-1 1-10-16,2 0 6 0,-2-2 0 31,2-1 3-31,-2 2-1 0,-1 0-2 0,1 1-2 0,-2 3 1 0,1-3 13 0,-1 2-17 0,0-1 4 0,0 1-10 0,0 0 14 16,0 1 2-16,0 4 1 0,-3 1-3 0,1-2-6 15,1 3 6-15,-3-5-7 0,-1 2 8 16,2 0 1-16,0 2-3 0,1 0 13 0,-1-4-12 16,2 2 14-16,-3-3-19 0,2-1 62 0,1-2-49 15,-2 0-18-15,2 0 5 0,-1-3-59 0,1 3 61 16,0-4 6-16,1 3-6 0,0-4 0 0,0 0-1 0,-1 1 6 0,-1 0-4 15,2 1 6-15,0-4-4 16,-1 2 2-16,1-5 1 0,-2 3-5 0,0-1 5 0,2 1-4 0,-4 3-2 16,4-2 2-16,-1-1-1 0,-1-1 11 0,0-1-12 15,-2-1 9-15,1-3-8 0,3 4 1 0,-4 1-1 16,3-1-2-16,-1 3 1 0,-2-5-2 0,-2 1 4 16,0-7-1-16,3 0 4 0,-4-1-3 0,6-1 1 0,-2 1-5 15,-2-3 4-15,5 2 0 0,-4 1-3 16,1-1 5-16,1 2-4 0,-4-2 13 0,-1 2-1 0,2-3-1 15,-1 2 2-15,0 2 10 0,1-2-10 0,1 3 6 16,-4-1-7-16,4 3 8 0,-1 3-3 0,-4 0 3 16,2 1-4-16,-1-4-2 0,0 2-8 15,3-1 0-15,-1 3-2 0,-4-2 2 0,0 4-5 0,1 0 0 0,1-1-1 16,0-2 12-16,0 1-8 0,-1-5 12 0,-2 0-10 16,-1 0 12-16,2 3-11 0,0-4 2 0,0 3-3 15,-2-1 8-15,2 1-6 16,0 0 4-16,-1 1-3 0,1 0 8 0,-2 1-5 15,1-2 0-15,0 4-3 0,1 0 0 0,2 0-7 0,-1 0 2 0,1-1-4 0,-1-3-1 16,2 5 2-16,0 0-1 0,1 2 2 0,1 0-4 16,1 0 1-16,1-1-1 0,3 1 1 0,-3-1 1 15,0 1-1-15,0-4 1 0,1 2-4 0,1-3-4 16,1 6 0-16,0-2-3 0,-2 0 3 0,2 0-4 0,-1-3-1 16,0 0-1-16,2-3 1 15,-3-1-1-15,2 1-10 0,-5-1 6 0,3 3-6 0,1-2 12 0,1 0-5 16,0-3 5-16,0-5-3 0,0-2 12 0,-3 0-17 15,3-4 2-15,-2-3-6 0,0-1 11 0,2-1-3 16,-1-2-1-16,3 0-3 0,-1-3-9 0,1 4-15 16,2-4-11-16,-1-1 0 0,1 0-5 0,1-1-9 15,0 0-7-15,1-2-9 16,0-1-62-16,1-2-59 0,0 0-82 0</inkml:trace>
  <inkml:trace contextRef="#ctx0" brushRef="#br0" timeOffset="4700.5">16086 8740 228 0,'-2'-1'37'0,"1"1"22"0,1 0 2 0,0 0 11 0,0 0-39 0,0 0-10 0,-2 0-25 0,1 1 17 0,0 0-3 0,0 0-2 0,0 0 17 0,0 0-17 16,1 0-8-16,-3 0 16 0,1 0-18 0,0 0 17 16,1 0-17-16,-2 0 0 0,1 0 2 0,0 0-3 15,1 0-15-15,-2 0 16 0,1 0-12 0,1-1 14 16,0 0 6-16,0 0-3 0,0 0 13 0,-1 0-13 15,1 0-5-15,0 0 20 0,0 0-17 0,0 0 20 0,0 0-6 0,0 0-6 16,1 0 16-16,-2 0-13 0,1 0 10 0,0 0 12 16,0 0-10-16,0 0 11 0,0 0-9 0,0 0-1 15,1 0 1-15,-1 0-2 0,-1 0-15 0,1 0 9 16,0 0-10-16,0 0 10 0,0 1-4 0,0 0 7 16,1 0 6-16,-1 0-4 0,1 0-11 0,0 0 11 15,0 0-12-15,0 0 12 0,0 1-9 0,0 0-7 16,-3 29 2-16,3-31-5 0,4 11-11 0,-3-4 7 15,1 0-2-15,-1 1 2 0,2 1-9 0,-3 0 9 16,0 2-1-16,1 1 3 0,-1 0-9 0,0 0 11 0,0 3-6 16,0 1 10-16,0-3-4 0,0 4-3 0,0-1-2 15,0 3-1-15,1 3-10 0,-1-3 10 0,0 2 5 16,0 2 1-16,0 3 3 0,1 3-8 0,-1 0 0 16,-1-2-2-16,1 3-10 0,-1-2 17 0,1 2-7 0,0 0 11 15,0 0-4-15,0 0-3 0,0 2 7 0,1 1-6 16,-1 0-2-16,1 5 1 0,-1 0-7 0,0 2 4 15,0 1-1-15,-1-2 0 0,1 3 3 0,0-3-2 0,0 0-10 16,0-2 13-16,1 0-13 0,-1-1 13 0,1 1-1 16,-1 1-2-16,0-1 10 0,1 1-10 0,-1 0-5 15,1 0 4-15,-1 0-6 0,1-1 6 0,-1 0-10 16,0 2 12-16,2-2-2 0,-1 4 4 0,0-1-3 0,0 0-1 16,-1 3-7-16,1-3 6 0,-1 1 3 0,2 2-1 15,0-3 5-15,-1 0-5 16,-1-1 0-16,1 3 3 0,-1-4-2 0,0 4 2 0,0 1 6 0,0 0-10 15,0 0 10-15,0 1-11 0,-1-6-1 0,1 2 17 16,0-4-8-16,0-1 13 0,0-2-1 0,0 4-2 16,0-1 2-16,0 1-4 0,0 2-4 0,0 0 13 15,0 0-1-15,0-1 6 0,0-1-7 0,0 1-8 16,0 0-3-16,1 2-1 0,2 2-8 0,1 3 5 16,-3 0-6-16,-1 3 6 0,2-2-1 0,-2 1-4 0,1-3 2 15,0 0-4-15,-1-1-3 0,3 1 6 0,-3-1 0 16,3 3 3-16,-2-1-10 0,0 2 9 0,-1-1 0 15,0-4 4-15,0 1-9 0,2-2 17 0,-2-1-10 0,0 0 15 16,-2 0-6-16,0 1-4 0,2 3 3 0,-1 1-4 16,1 0-7-16,-2 2 17 0,2-4-10 0,-3-1 13 15,2 1-3-15,1 2-11 16,0-2 11-16,0 3-12 0,0 3-2 0,0 3 10 0,0 0-9 16,0 1 11-16,-2-3-12 0,2 2-4 0,-1-4 6 0,0 2-5 0,0-1-2 15,-2 1 2-15,2-1 2 0,0 1 1 16,0-2-1-16,1 3 1 15,-1-4-4-15,1 1 4 0,0-1 1 0,-1 4-2 0,1 2-7 0,-2-3 2 0,1 1 1 0,-1-3-1 16,1-2 7-16,-1-4-7 0,0-1-2 0,2 1-2 16,-1-1 3-16,1 2-4 0,0-3-4 0,1 2 4 15,1-3-4-15,-1 0 5 0,0 1 2 0,2 0-4 16,0 0 3-16,-1 1-3 0,2 4 5 0,-1 0-2 16,0 0-2-16,2 1 1 0,-4-2-4 0,2 1 4 15,1 0-2-15,-3-2 3 0,3-1 5 0,-1 1-6 16,0 0 6-16,1 1-7 0,-2-1 10 0,3 2-7 0,-1-2 5 15,-3-2-4-15,2 1 0 0,0-2-4 16,-1 1-5-16,0-4 4 0,-2-1 10 0,5 1-13 0,-5-2 11 16,3 4-12-1,-1-3 14-15,0 0-7 0,1-2 1 0,-2-2-3 0,3 2 10 0,-2-1-7 0,-2-2-3 0,3 1-1 16,-2-3 11-16,-1 1-4 0,-1 1 7 0,0 1-7 16,2 2 1-16,-1 3-4 0,4-2 2 0,-2-1-2 15,-2-1 9-15,0-1-7 0,-1-2 1 0,-1 0-3 16,2-2-4-16,0-1 13 15,-2-2-13-15,1 0 13 0,-1-4-5 0,-1 0-5 0,-1-2 11 0,2-3-9 16,1 0 7-16,1 1-11 0,0-3-1 16,0 1-3-16,0 0 13 0,-3-3-7 15,3 0 5-15,0-2-6 0,0-2 7 0,0 1-3 16,-2-2 1-16,-1 2-2 0,2-1-1 0,-1 1-1 0,1-1 0 0,1-2 1 0,-1 1 4 16,0 0-4-16,1-1-5 0,-2-1 1 0,2 0-3 0,0 0 3 15,-1-1-4-15,1-2 0 0,0-2-24 0,0 0-20 16,0 0-13-16,0 0-2 0,0 0-39 0,0 0-35 31,0 0-33-31,-6-6 3 0,4-1-44 0</inkml:trace>
  <inkml:trace contextRef="#ctx0" brushRef="#br0" timeOffset="7529.46">2698 15643 290 0,'-2'0'86'0,"2"0"31"0,0 0 26 0,0 0 4 0,-1 0-50 0,1 0-29 0,-1 0 5 0,0 0-16 0,-11-10-26 0,9 7-8 0,0-1-11 0,0-1 8 15,6 2-3-15,-2 1-8 0,-1 2 6 0,0-6-10 16,-4 1-7-16,0 0 9 0,-2 0-17 0,4 3 15 16,-2 0-5-16,0-1 2 0,-1 1 9 0,-3 1-10 15,4-1-7-15,-2 1 9 0,6 1-4 0,-7-2 6 16,5 1-1-16,2 1 9 0,0 0-1 0,0 0 2 0,-1 0-10 15,1 0 3-15,-20 1-5 0,20-1 3 0,0 0 1 16,0 0-6-16,0 0 10 0,-1 0-10 0,0 0 6 0,0 0 4 16,0 0-7-16,1 1 8 0,0 0 3 0,-1 0 2 15,1 0 8-15,-1 0-4 0,-1 0 8 0,1 0-13 16,-10 26-13-16,10-24 5 0,1 3-6 0,1 0-1 16,-2-1 10-16,1 3-11 0,-1-1-4 0,-1-2 10 15,2 1-7-15,3 1 7 0,-1-2-13 0,-1 2 6 16,-1-3-1-16,-1-1 2 0,1 4-1 0,5 2-1 15,-5 0 2-15,2 1-1 0,-2-2 1 0,0 1-3 16,0 2 1-16,6 2-1 0,-6 1 7 0,2 0-2 0,1-1-2 16,0-1 0-16,1 0 7 0,0 0-7 0,0 0 7 15,2 2-9-15,-4 0-5 0,4 1 9 0,-6-1-7 16,8 1 8-16,-4 0 2 0,1 0-3 0,2 3 6 0,-6 0-7 16,1 2 4-16,0-2-6 0,2 3 2 0,-3 3-2 15,1 1 3-15,-2 0-1 0,1 4 1 0,-1-2-1 16,-1-1-5-16,3 5 11 0,-2-1-7 0,3-1 9 15,-2 0-2-15,1 0-2 0,3-2 7 0,-4 0-5 16,1-1 9-16,0 0-18 0,1 1 5 0,-3 0-7 0,5 2 16 16,-2-1-11-16,1-3 6 0,1 0-8 0,-2 3 9 15,2-2 1-15,-4 2 2 0,3 0-1 0,0-3 2 16,-4 0-1-16,1-1 5 0,-1 2-3 0,-1 0-7 16,0 2 14-16,-2 1-10 0,1 1 13 0,-1 2-12 0,3 2 1 15,-1 2 0-15,1 2 1 0,-3 1-1 0,1 0-1 16,1-1-2-16,0-2 1 15,0-2-3-15,-1-1-4 0,-2-2 3 0,0-5-3 0,1 3 1 0,1 0-1 16,1-3-6-16,-1 2 5 16,2 0 5-16,-1 0-7 0,0 0 5 0,1 0-7 0,-4-3-8 0,1 0 16 15,3 2-9-15,-2 0 11 0,3-1-10 0,-2 2-3 16,-3-2 2-16,-1 1-2 0,0-4 12 0,1 3-15 0,3 1 7 16,-3-4-11-16,1 5 13 0,-1-2 2 0,0 2 2 15,-1-1-1-15,-2-2-13 0,5 0 12 0,-2-4-5 16,3 0 8-16,-6-2-2 0,0-3-7 0,0-1 2 15,3-2-4-15,0-4 10 0,1 2-11 0,-1-1 7 0,0-4-10 16,-1 2 4-16,5-4-7 0,-1 1-2 0,2 0 0 16,0-3-6-16,-3 1 11 0,2-2-14 0,-3 1 12 15,-1 0-10-15,4-2-10 0,0 0-7 0,0 0-4 16,0 0-29-16,0 0-15 0,4-9-6 0,-3 4-3 16,1 1 19-16,0-2-13 0,3-1 16 0,2-2-21 15,-4-3 5-15,5-1-60 0</inkml:trace>
  <inkml:trace contextRef="#ctx0" brushRef="#br0" timeOffset="9262.32">2686 17557 158 0,'0'0'27'0,"0"0"5"0,0 0-40 0,0 0 69 0,-1 0-53 0,0 0-8 0,1 0 4 0,0 0-8 0,0 0-15 0,-2 0 13 0,2 0-15 0,0 0 16 15,0 0-2-15,0 0 0 0,0 0 7 0,0 0-9 16,0 0-16-16,0 0 39 0,0 0-18 0,0 0 25 15,0 0-8-15,0 0-4 0,0 0 8 0,0 0-9 16,0 0-10-16,0 0 14 0,0 0-21 0,0 0 19 16,0 0-8-16,0 0-12 0,0 0 9 0,0 0-17 15,0 0-16-15,2 0-4 0,-2 0-21 0,1 1 13 0,0 0-5 16</inkml:trace>
  <inkml:trace contextRef="#ctx0" brushRef="#br0" timeOffset="14159.59">2744 17610 206 0,'-5'-1'-122'0,"0"0"58"0,-1-1 72 0,1 1 2 0,0 0-32 0,0-1 17 0,1 1-5 15,-2-1 10-15,1-1 5 0,2 2 27 0,3 1 6 0,0 0 6 0,-9-8 12 16,4 4 20-16,0 0-5 0,-1 0 11 0,4 2-4 0,-3-2-8 16,2-1-2-16,-2 2-4 0,2-3-29 0,3 3 5 15,0 0-13-15,0 0 10 0,0 0-17 0,-1 1-9 16,-2-2-1-16,4 0-3 0,-1 2 0 0,0 2-4 15,0 0-1-15,0 0-1 0,0-1 12 0,0 0-13 16,0 0 10-16,0 0-12 0,0 0-2 0,0 0 22 16,0 0-6-16,0 0 13 0,0 0-1 0,2 0 0 15,-2 0 7-15,1 0-5 0,-1 0-5 0,0 0 3 0,0 0-13 16,0 0 12-16,0 0-12 0,1 0-1 0,9-12 2 16,-4 17-5-16,-2 0-12 0,-4-4 10 0,0 0-8 15,2 0 11-15,9-1 1 0,-4 1-4 0,0 1 4 0,-3-1-8 16,1-2-7-16,3 2 11 0,-4 1-6 0,3-1 9 15,0 2 0-15,0-2 1 0,2 2 7 0,-1-3-7 16,1 1-7-16,0 1 4 0,2-1 2 0,0 1 1 16,1-1-1-16,-1-1-8 0,0 1-4 0,1 0 1 15,0 0-11-15,0 2 17 0,1-1-13 0,0 0 14 0,2 0-8 16,2-1 4-16,1 1 4 0,2 1-3 0,0-2-13 16,-3 1 16-16,3 0-14 0,-1 0 14 0,4 2-3 0,2-1-1 15,2-1 6-15,-4 2-7 0,2-1-12 0,-1 0 13 16,-1 0-4-16,1-2 7 0,0 0-3 0,2 0 0 15,-2-2 5-15,1 2-5 0,-1-1-7 0,4-1 14 16,-1-1-14-16,1 1 14 0,1-3-7 0,3 1-3 16,0-1 9-16,-2-2-7 0,3 2 6 0,-4-2-3 15,-1 2-2-15,0-1 1 0,2-3 19 0,-4 2-10 16,3 0 9-16,0 1-12 0,2-1-3 0,0-3 7 0,3 1-11 16,1-6 9-16,-1 6-2 0,6 0-6 0,-4-2 12 15,0 1-13-15,-2-2-14 0,-1 2 19 0,-4 0-17 0,0-1 20 16,-2 2-7-16,0-3-1 0,4 2 9 0,-1 0-8 15,7-1-6-15,2 1 10 0,-1-1-9 0,-2 1 9 16,-3-1-4-16,0 0-1 0,-3 0 7 0,-3-1-6 16,3-1-14-16,-5 1 19 0,0 2-7 0,2-2 13 15,-1 0-9-15,8 0 1 0,2 1 2 0,2-1-1 16,2-1 2-16,-5 0 13 16,0 1-7-16,-6 0 10 0,2 0-11 0,0 1-8 0,-3-1 3 0,4 0-2 15,-2-1 8-15,2 1-15 0,1-3-4 0,-4 1-2 0,8 4 12 16,-3-4-5-16,2 2 8 0,0 1-9 15,-5-3-9-15,-2 4 17 0,-1-1-12 0,1 0 14 16,-3 0-1-16,1 0 1 0,0 2 8 0,1 1-7 0,2-1 0 16,-2 0-8-16,5 2 2 0,0 0-2 15,0 1 5-15,2 0 2 0,-5 0 1 0,1 1 1 0,-3 0 1 0,-1 1 9 16,1 1 1-16,-1-2 3 0,0 1-1 0,6 0-9 16,2-1-1-16,-6 1-2 0,2-1-9 0,1 0 10 15,-1 1-12-15,3-3 11 0,0 0-4 0,-2 1-4 16,-1-1 9-16,-1-1-10 0,0 0-2 0,-1 1 2 0,0-2-2 15,3 1 4-15,-3-4 1 0,4 3-7 0,0-1 3 16,3-2-4-16,-1 4-5 0,0-2 14 0,2 0-3 16,-2 0 9-16,0 0-7 0,0 1-5 0,-1 0 0 15,0-1 0 1,6 1 12-16,-5-4-12 0,1 1 3 0,3 2-5 0,-1-2 8 16,4 2-6-16,0 0 1 0,-3 0-1 0,2-1 7 0,-5-1-8 0,3 0 1 0,2 0-6 15,-4 1 3-15,6 0 4 0,0-1 6 0,-1 2-4 16,2-2-6-16,-1 1 8 15,1 0 0-15,-2-1 5 0,-2 2-1 0,4-1 1 0,-2 0-3 0,3 0 3 16,1-1-6-16,0-1 2 16,3 0 2-16,-6 1-1 0,3-3-5 0,-3 4 4 0,1-2-6 0,1-1 6 0,-1 3-2 15,6-3-5-15,1-2 1 0,-2 4-2 0,5-2 5 0,-4-1-3 16,-1 0 2-16,0 1-2 0,-1-3 4 0,1 1-2 16,3 3 4-16,-2-2-2 0,1 2 6 15,0 0-10-15,-4 0 11 0,0-1-8 0,1 0 24 0,1 2-12 16,-2-2 2-16,5 2-4 0,2-1-2 0,2 1-8 31,-1-1-2-31,-2 1 0 0,-3 0 10 0,3-1-13 16,0-1 8-16,1 2-9 0,2-3 6 0,-4-2-2 15,0 1-1-15,-3 1 0 0,-2 1 4 0,0 1-2 16,2 2 6-16,-3-5-5 0,8 1 3 0,0 2 1 0,0-3-7 16,2 5 7-16,-6-3-2 0,2 0-5 0,-4 1 1 15,1-4-3-15,1 1 2 0,3-1 0 0,1 1 5 16,1 0-4-16,-4 1 4 0,-2-3-5 0,-4 0 0 15,2 0-1-15,-1 0 2 0,1 1-1 0,5-1 3 16,0 1 0-16,0 0 8 0,0 1-14 0,-7 1 3 0,1 0-4 16,-1-4 10-16,1 2-6 0,3-1 0 0,0 2-2 15,1 0 0-15,0-1 0 0,2 1 5 0,-4-2-3 16,0 2 0-16,-3-2-1 0,2 0-9 0,1 0 6 16,7-1 2-16,-2 1-6 0,2 0 3 0,-6-1 0 15,-2 1 6-15,0 1-3 0,0 0-4 0,-3 3-2 0,1-1 7 16,0 0 3-16,1-1-3 0,-2 3 3 0,1-2 2 15,-3 0-4-15,-4-1 1 0,-1 0-1 0,-2 1 11 16,4 4-16-16,-4-2 9 0,5-2-11 0,1 1 10 0,0-2-3 16,4 2 0-16,-6-1-1 0,1 0 6 0,-4-1-5 15,0 0-1-15,-1 2-2 0,-2-2 3 0,3 1 1 16,-4-1-1-16,1 1 1 0,1 0 3 0,-4 1-5 16,4 1 11-16,-4-1-9 0,1 0 7 0,-3 0 2 15,-2 3-6-15,0 0 6 0,-2 1 0 0,-2 0-7 16,-1-1 3-16,-2 1-4 0,1 0 2 0,1 3-1 0,3-2-3 15,-2 0 2-15,1 0 1 0,-1-3-3 0,-2 4 6 16,2-3-5-16,1 0-1 0,-2 0 2 0,2-1-1 16,1 3 3-16,-1-1 3 0,-1 1-2 0,-3 1-1 15,0 0 0-15,-2-1-1 0,3 1-1 0,-4-2-1 16,0 1 3-16,-2 1 11 0,3 0-13 0,-3-1 10 0,2 0-12 16,1 3 8-16,-1-2 6 0,1 2-2 0,-2 0 3 15,-1 0-1-15,-4-1-5 0,6 1 1 0,-3 0-3 16,6 0-1-16,-1 0 0 0,-2 0-2 0,4-2 1 15,-3 2-3-15,2 0-1 0,-2 0 2 0,-1 0-1 16,1 0 3-16,-3 0-4 0,1 1-1 0,-1-1 0 16,0 1 4-16,0 0-3 0,-2 0 1 0,3 0-2 0,-5 0 1 15,5 2-2-15,-4-1 1 0,4 0-3 0,-1-1 3 16,0-3 0-16,6 1 2 0,-3 1-1 0,4 0-2 16,-4-2-1-16,4 2-1 0,0-2 2 0,2 1 1 15,4 0-2-15,-4-1 2 0,4 0 0 16,-6 1 4-16,1 1-4 0,1-1-1 0,-3 2-1 0,2 0 2 0,-4 0 0 15,1 0 2-15,0 0 0 0,-2-3 0 0,3 4-2 16,2 3 1-16,-2-3-1 0,1 3 2 0,-3-4-4 16,-1-3 0-16,0 6-2 0,2-2 7 0,3-1-3 15,0 1-1-15,0-2-1 0,1 0 3 0,-3 2-1 0,1 1 2 16,0 0-3-16,-3-2-5 0,1 2 7 0,0-2-1 16,-1 0 3-16,-1-2-3 0,-1 0 0 0,0 1 2 15,-3 2-1-15,3 1-1 0,1 0 1 0,-2 0-5 16,2 0 3-16,-4-1-6 0,0 1 4 0,0 1 3 15,2 0-2-15,0 1 1 16,0 0-2-16,-1 0-2 0,-1-1 2 0,0 1 4 0,-1 0-2 0,4 0 3 0,-3 1-3 16,0-1 5-16,-1 0 0 0,1 1 1 0,-2-2-1 15,1 2 0-15,-1-1-4 0,0 0 0 0,0 1-1 16,0-1-2-16,0 1 3 0,-3-1 1 0,0-2 1 16,0 2 6-16,0 0-9 15,-1-1 3-15,2 2-4 0,-1-2 10 0,0 1-5 0,-1 1 0 0,0 0-3 16,0-1 1-16,0 0 3 0,-2 1 1 0,2-2 1 0,2 1 2 15,0 1-6-15,0-3 2 0,-2 2-3 0,2 1 4 16,0-2-4-16,-2 0 1 0,1 0-1 0,-2 0 5 16,1 1-4-16,0 0 5 0,-1 1-3 0,-2-2 3 0,2 1-9 15,-2-1 2-15,-2 0-2 0,2 1 10 0,-3 0-2 16,1-1 2-16,0 2-1 0,3 0 3 0,-4-1-5 16,1 1 4-16,-2 0-3 15,0 0-3-15,0 0-5 0,2 0 1 0,-1 0 0 0,-1 0 5 0,1 0-2 16,23 2-3-16,-22 0 19 0,4 0 180 0,-1-1-290 15,-2 0 124-15,3 1-181 0,2-1 155 0,0 1-6 16,-1 0 5-16,1-1-5 0,-1 2 1 0,-1-1-4 0,2-1 3 16,-1 0-2-16,-1 1 4 0,1 0-1 0,-2-1-1 15,3 0 1-15,-5 0 3 0,2 0-6 0,-2 0 1 16,1 1-3-16,-1 0 4 0,2-1 0 0,-2 0-3 16,3 2 2-16,-3-2 1 0,2 1-1 0,0 1 3 15,1-2-3 1,0 1 0-16,-1-2-4 0,3 0 2 0,-1 0-2 15,0 0 3-15,0 0 1 0,0 0 0 0,-2 0 1 0,1 0 0 0,0 0 0 0,-3 0-1 0,2 0-2 16,-2 0 0-16,2 2 0 0,-2-1 0 0,1 1 0 31,-2-1-3-31,1 0 3 0,1 2-2 0,-1-2 2 16,2 0-1-16,-2 0-6 0,-3-1-8 0,0 0 2 16,0 0-20-16,10 5-24 0,-4-3-16 0,-6-2-3 0,0-2-48 15,0 2-86-15,0 0-30 0,-2-7-48 0,-2-2-363 16</inkml:trace>
  <inkml:trace contextRef="#ctx0" brushRef="#br0" timeOffset="17189.64">16004 13965 355 0,'6'-1'256'0,"-2"-5"-108"0,1 1-141 0,2-3-3 16,-1 0-14-16,1 0 0 0,0 1-14 0,0-1 8 0,0 3-23 0,1 3-12 0,0-1 1 0,0 0-6 0,0 2-4 0,-2-2 43 0,5 0-3 16,-6-2 18-16,0 1 10 0,-1-1 16 0,0 1 15 15,0 2-4-15,-1-1 16 0,2 3-5 0,1 0-8 0,1 0 5 16,-1 0-3-16,0-1-23 0,-1 0 8 0,0-1-14 16,3 1-5-16,1 1 6 0,0 0-10 0,7 0 11 15,1 1 6-15,-5-2-14 0,10 1 11 0,-2 1-14 16,0-2-3-16,0 1 13 0,-3-1-10 0,2 2 13 15,-2-2-1-15,3-1 11 0,1 2 8 0,-2-5-3 0,3 7-6 16,-1-2 16-16,2 2-9 0,-1-3 13 0,3-2-3 16,1 0-10-16,-1 1 4 0,8 0-8 0,1 0-21 15,1 0 21-15,4-2-14 0,0-1 19 0,-2 1 1 0,-1 1-22 16,0-4 10-16,-1 3-17 0,1-1-12 0,1-2 18 16,1-1-13-16,7 0 14 0,7 0-14 0,2-1-2 15,3 2 3-15,-6-2-4 0,-5 1-6 0,1 1 10 16,-2 0-10-16,1 0 11 0,3 1-6 0,1-2 7 15,2 2 4-15,1-1-2 0,-5 0-4 0,-4 1 4 0,-3 0 0 16,2-1 4-16,5 0 3 0,1-2-7 16,9 2 4-16,-1-1-5 0,1 1 4 0,-4 1-2 0,-6-1 0 15,-2 2 0-15,3-1-5 0,-3-1 1 0,6 2-2 16,1-2 3-16,-3 1-2 0,1 2 5 0,-5 0-4 16,-4 0 5-16,-3 1 3 0,-2-1-5 0,2 2 6 15,-4-1-6-15,1 2-3 0,2 0 5 0,-2-3-5 0,4 2 5 16,-4 1-1-16,-4 0 6 0,1 5-1 0,-4-3 2 15,-2 0-11-15,0 0 11 0,-3-1-8 0,2 1 10 16,-1 1-11-16,-3 1 5 0,2 2-1 0,-7-2 1 16,2 0 1-16,3 0-5 0,-4-1 3 0,1 1-3 15,-2 0 11-15,0-2-7 0,-1 2 64 0,0 2-47 16,-2-1-14-16,-1 0 7 0,-3 0-52 0,-1-1 55 0,0-1 3 16,1 1-6-16,-2-1-4 0,1 0 3 0,0-1 9 15,-1 0-20-15,-2-1 10 0,0 0-14 0,-3 0 12 16,1 1 1-16,-2-1 1 0,0 1 1 0,-2-1 1 0,0 0-7 15,0 0 4-15,0 0-3 0,0 0 5 0,0 0 0 16,0 0-2-16,0 0 4 0,0 0 1 0,0 0-9 16,0 0 0-16,0 0-4 0,0 0-1 0,0 0-2 15,0 0-1-15,0 0 2 0,0 0 4 0,0 0-16 16,0 0 3-16,0 0-10 0,0 0 1 0,0 0-11 16,0 0-1-16,0 0-6 0,0 0-19 0,0 0 10 15,0 0-28-15,0 0 18 0,0 0-44 0,0 0-44 16,0 0-14-16,0 0-22 0,0-1-122 0</inkml:trace>
  <inkml:trace contextRef="#ctx0" brushRef="#br0" timeOffset="19791.68">20233 7693 359 0,'0'0'260'0,"0"0"-97"0,0 0-142 0,0 0 5 0,0-1-37 0,0 0-40 0,0 0-2 0,-1-12-14 0,8 12-10 0,1-2 51 0,2 0-5 0,-3-5 21 0,0 2 18 15,3 1 1-15,-3-3 21 0,-1 0-14 0,-2-2 22 0,1 1 10 0,1-2-5 16,2 1 8-16,-3 0-7 0,0-1-15 16,2 1 2-16,-3 0-7 0,1 1-16 0,-1 2 15 0,0-1-18 15,0 2 19-15,0 0-10 0,-3 2-13 0,3 1 9 16,-1 2-13-16,-1 1-12 0,-2 0 9 0,0 0-9 0,0 0 12 16,0 0 3-16,7 11 5 0,-6-4 6 0,1 1-5 31,0 2-7-31,1 2 10 0,0 1-9 0,0 2 9 0,0 0-6 0,2 2 1 0,-1-1 3 0,2 1-3 15,-2 2-7-15,0 0 13 0,-1 2-9 0,2 1 13 0,-3-1 5 16,2 7-3-16,-1-2 10 0,1 5-9 0,-1 2 1 16,-1-1 5-16,0 2-10 0,-1 4 8 0,1 1-1 15,-2 3-16-15,-1 2 8 0,-1 4-12 0,0 1-8 16,-2 7 9-16,1 0-11 0,-3 1 10 0,2 1 4 16,-3 1-4-1,2 3 14-15,0-2-14 0,-2 3 0 0,2 4 1 16,1-4-6-16,-2 4 5 0,1-2 5 0,0-1 8 15,-3 4 1-15,2 0-1 0,-1 2-21 0,2-1 22 16,-2 2-16-16,-1 1 19 0,1-1-8 0,1 1-5 16,1 0 13-16,-1 1-14 0,2 0-12 0,0 0 15 15,3 3-12-15,-3 1 15 0,1 1 0 0,2 1-10 16,-3-4 2-16,1 5-6 0,2 2-6 0,-3-1 11 16,1 3-7-16,2-4 7 0,-1 0-3 0,2 3 1 15,2 0 6-15,-1 1-4 0,1-1-6 0,0 1 6 0,1-1-14 16,-2 1 13-16,3 2 4 0,-1-4-7 0,1 5 10 15,0 0-12-15,-1 3-1 0,1 2 9 0,-3-3-14 16,-1 0 13-16,3 3 1 0,-2 2-5 0,0 1 5 16,2 1-12-16,-3-3-36 0,-1-1 30 0,1 2-16 0,0-1 21 15,0-1-7-15,1-1 5 0,-1-3 6 0,2-2-3 16,0-1 6-16,2-1 3 0,-1-4-4 0,2 0 3 16,-1 1 5-16,1-1-1 0,0-4 4 0,0-3-5 15,1-1 3-15,-1 1 1 0,1 0 7 0,0 0-4 0,-1-2 8 16,-1-4 4-16,1 2-2 0,0-1 2 0,0 2-16 15,-1 5 6-15,0-4-10 0,-2-2 8 0,-1 0-5 16,0 4-2-16,-1-3 4 0,0 1-3 0,0 1 3 16,0-4 16-16,-1-3-1 0,0 3 6 0,0-2 3 15,1 2 7-15,0-1 6 0,0-2-4 0,0-1-16 0,1-4 14 16,1 1-8-16,2-2 12 0,-3 2-2 16,3 2-3-16,1-3 1 0,1 0-3 0,-3-1-8 0,2-5-8 15,-1 2-7-15,-1-3 3 0,0 1 0 0,0 5-14 16,1-4 6-16,-2 1-10 0,1-4-2 0,0 1 7 15,-2-3-8-15,2 3 9 0,-1 0-1 0,-1 2 0 16,-1 0 6-16,-1-4-6 0,-2 1-15 0,-2-1 21 16,1-1-5-16,2 1 11 0,-4 1-14 0,1 0 1 15,0 1-3-15,-2-5 2 0,1 0-7 0,0-5-7 0,1-1-11 16,0-3 4-16,2-3-13 0,-2-1-13 0,1-3-3 16,-1 1-4-16,2-3 5 0,-1-1 0 0,0-2-11 15,-1-6 1-15,2 1-30 0,-4-3-35 0,2-2-3 16,0 0-20-16,-3-3-57 0</inkml:trace>
  <inkml:trace contextRef="#ctx0" brushRef="#br0" timeOffset="20188.79">19678 13759 246 0,'-6'2'1'0,"-6"-1"17"0,4 3-129 0</inkml:trace>
  <inkml:trace contextRef="#ctx0" brushRef="#br0" timeOffset="20664.18">19335 13618 967 0,'0'0'165'0,"0"0"-79"16,0 0-22-16,0 0-10 0,1 6-28 0,4-3-22 15,2 2 7-15,-1 0-12 0,2 0-4 0,-3 0 6 16,4 0 3-16,3 1 3 0,-3-2-3 0,3 1-1 0,1 0-3 16,-1-1 2-16,1 0-9 0,0-1 18 0,-2 0-11 15,2-1 14-15,0 1-10 0,-1-1 1 0,3 1 3 16,-2-1-2-16,-2 0-2 0,2 1-2 0,-3-1-4 0,2 1 2 16,0-1 6-16,1 1-5 0,2 1 2 0,0-2-4 15,2 3-15-15,-3-1 19 0,2 1-9 0,2 0 10 16,-3 0-10-16,1 1 8 0,1-1 1 0,1 1 0 15,4 1-15-15,-2-2 15 0,-2 2-7 0,-1 0 10 16,0 2-9-16,2-1 1 0,-2 1 0 0,-4-1 1 16,2-1 4-16,-1 0-6 0,1-1-3 0,-3 1 0 0,1 1 10 15,-3 1-11-15,0 2 6 0,-1-2-14 0,-1 0-13 16,0-1 2-16,-1-2-14 0,-1 1 7 0,-1-3-25 16,1 4-38-16,0-3-19 0,-2-1-11 0,0 2-82 0,3-5-14 15</inkml:trace>
  <inkml:trace contextRef="#ctx0" brushRef="#br0" timeOffset="21965.1">20236 13823 1183 0,'-4'2'176'0,"4"0"-108"0,0-1-25 0,-1 1-15 0,-2-3-21 0,0 0-19 0,2 4 0 0,4 0-11 0,-5 1-12 0,5 0 0 0,-3-3 5 16,4 4-4-16,4-1 7 0,-5 0-2 0,-1 4 1 0,2-7-2 0,-1 3 4 0,2-3 17 0,-5-1-5 0,0 0 11 15,2 0 9-15,9 6 0 0,-9-1 17 0,-2-3-11 0,-1 3 26 16,1-5 7-16,0 0 1 0,0 0 2 0,0 0-10 15,-1 14-12-15,3-9-7 0,-3 0 0 16,1 2-20-16,-3-2 9 0,1 3-13 0,0 2 12 0,0 0-9 0,1 3 2 16,1 0 3-16,1 0-3 0,1 1-8 0,2 0 9 15,0 0 2-15,0 0 5 0,1 1-4 0,0 0-2 16,0 0-6-16,0 2 4 0,1 0 6 16,-1 1-4-16,1 2-2 0,0-1 0 0,1 3 6 15,-2-2-5-15,1 2 12 0,0 2-10 0,-2-5 13 16,1 6-5-16,1 3 5 0,-2-3-4 0,1 7 20 0,-1-3-8 0,1-2 8 15,-1 5-8-15,1-2 2 0,-1 4-15 16,1 0 3-16,1-1-5 0,-1 1 5 0,1 1-7 0,1 2-1 0,1 0 1 16,-1 2 2-16,1 0-9 15,0-1 5-15,0 3-6 0,0-2 5 0,1 1-7 0,-3 2-2 0,4-4 0 16,-2 2 8-16,-1-1-1 0,1 2-2 0,0 4 0 16,2 1-3-16,0 1 4 0,0-1 2 0,0 0 1 0,2-2 2 15,-2-1 0-15,2-1 2 16,-1-2-1-16,-2-2 2 0,3 4-3 0,-1-2 5 0,2-1-5 0,3 0-2 0,1-2 7 15,3-2-7-15,-2-3 8 16,2 0-12-16,1-2 4 0,-3-3-3 0,3-1 4 0,-4-1-3 0,2 4-3 16,0-3 1-16,-1-2-1 0,0 2 3 0,-1 2-5 15,3-1-2-15,2 0-1 0,-3-1 6 0,4-2-16 16,-1-2 7-16,0-1-11 0,1 0 5 0,1-2 2 16,1 0-2-16,5 0 1 0,-2 1-2 0,1 0 5 15,-3-2-1-15,1-2 1 0,-2 1 10 0,1 1 0 31,0 0 2-31,0 3-1 0,0-4-1 0,1 5 0 16,3-4 2-16,-2 3-1 0,5 0 8 0,5-1-8 0,0 0 4 16,2-1-5-16,-2 2 7 0,-2-3-7 0,1 1 5 15,-4-2-5-15,-1-1 1 0,4 0-1 0,-2 0-5 16,4-1 3-16,-2 0-2 0,5-2 4 0,4 0 3 16,-3-1-1-16,2-1-4 0,-5 2 7 0,1-2-4 0,-3-2 6 15,4 1-3-15,1-2-4 0,-1-2 1 0,9 0-1 16,1 1 2-16,2-1-4 0,1 1 2 0,-4-1-4 15,-6-1-9-15,4 3 15 0,-4-5-4 0,6 4 9 16,0 0-6-16,1-2-2 0,0 2-1 0,-6-5 1 16,-1-1 10-16,-2 5-12 0,-5-4 4 0,4 3-6 0,4 1 9 15,-2-5-3-15,2 0 0 0,2-1-2 0,-2-2-2 16,1 3 0-16,-3 1-3 0,-5 0 3 0,-2-1 4 0,1 1 3 16,2 1 4-16,-3-1-1 0,3-1-2 0,3 1 5 15,-3-2 3-15,0 1 1 0,-3 0-2 0,-4 0 3 16,-3 4-4-16,0-2 7 0,-7-2 16 0,0 1-18 15,0 0 10-15,-4-1-13 0,0 3 5 0,0-1-10 16,1-1 1-16,-4-1-1 0,-1 0 12 0,-2-1-10 16,1 0 2-16,-3 1-4 0,4-1 6 0,0 0-7 15,-2 0 2-15,0-2-2 0,-1 2 9 0,3 0-6 16,-2-1 6-16,3 1-5 0,-4-2 10 0,0 2-14 16,-1-3 1-16,-1 0-4 0,-1 0 6 0,2 2-6 15,-2-2 3-15,-2 2-4 0,1 1 0 0,-3-2 2 0,2 1 3 16,-1 1-1-16,-1 0-1 0,1 0 0 0,-1 2-3 15,0-1 4-15,-1 1 2 0,3 0-6 0,-2-1 2 16,1 2-4-16,-1-2-1 0,0 1 4 0,1 2-4 0,0-3 5 16,1 1-1-16,1 0-1 0,-4 0 0 0,3-1 0 15,1 0-1-15,-2 2 2 0,0-2 5 0,0 1-3 16,0 1-3-16,1-2-2 0,1 3 0 0,0-1 1 16,0 0 7-16,0-1-7 0,-2-2 1 15,2 2-2-15,-3-2 3 0,2 2 1 0,2 0-2 0,-4-1 1 16,2 1-3-16,0-1 2 0,2 2 4 0,0-1-2 15,-3-1-3-15,-1 0-3 0,-4-1 0 0,0 0 0 0,0 0 8 0,0 0-7 16,0 0 4-16,0 0-5 0,0 0 3 0,0 0 2 16,0 0-5-16,0 0 3 0,0 0 6 0,0 1-6 15,0 0 2-15,0 0-4 0,0 0-1 0,0 0-3 16,0-1 3-16,0 0-2 0,-12 8 6 0,8-7-9 16,4-1 0-16,0 0-4 0,-1 0 5 0,1 0-4 15,-1 0-1-15,-1 0-2 0,1 0 4 0,0 0-19 16,0 0 2-16,0 0-10 0,0 0-4 15,0-1-22-15,-1 0-8 0,0 0-6 0,-24-14-26 0,21 10-33 16,0-2-35-16,-2 2 0 0,-1-4-94 0</inkml:trace>
  <inkml:trace contextRef="#ctx0" brushRef="#br0" timeOffset="25731.26">8298 16568 497 0,'-2'5'73'0,"-1"-6"157"0,1-1 31 16,-1-3-131-16,0 3-109 0,0-4-14 0,-1 3-16 0,1-1 8 0,3-2 2 0,0 4-2 0,-1-2 13 0,1 1-12 0,0 1-2 0,0 1 3 0,-4-4-6 16,2 1 6-16,-2 0-6 0,4 4 9 0,0 0 0 0,0 0 3 0,0 0-15 0,0-1 13 0,0 0-10 15,0 0 11-15,-1 0-2 0,0 0-4 0,0 0 2 0,0 0-6 16,0 1-16-16,0 0 22 0,1 0-11 0,0 0 15 0,0 0-3 16,0 0-11-16,-2 0 8 0,2 0-12 0,-5 7-6 15,6-3 15-15,-1-4-2 0,0 0 5 0,0 0 0 0,0 1-6 16,0 0 0-16,0 1-3 0,0-1-17 0,1 0 23 15,13 16-17-15,-11-17 20 0,-2-6 1 0,3 1-8 16,-2 2 12-16,4-1-13 0,2 4 2 0,-3-3 8 16,1 0-2-16,1 1 5 0,-4-2-1 0,3 2-4 15,-3 0 6-15,3 0-6 0,1-2-7 0,0 3 13 16,2-3-10-16,-3 2 12 0,-6 2-4 0,0 0 2 16,1 0 0-16,-1 0 0 0,1 0-9 0,0 0 17 15,0-1-6-15,0 0 11 0,0 0-9 0,1 0-1 0,-1 0 2 16,-1 0-2-16,1 0-10 0,0 1 20 15,0 0-7-15,0 0 13 0,0 0-8 0,-1 0-2 0,0 0-2 16,0 0 0-16,0-1-15 0,0 0 11 0,0 0-8 16,0 0 10-16,0 0-8 0,-1 0-3 0,0 0 0 0,0 0-2 15,0 0-6-15,0 0 10 0,1 0-4 0,-1 0 5 16,-1 0 0-16,1 0-1 0,0 0 3 0,0 0-4 16,0 0-1-16,0 0 2 0,1 0-2 0,-1 0 0 15,-1 0 0-15,1 0-1 0,0 0 1 0,0 0-3 16,0 0-7-16,0 0 14 0,-5-7-11 0,6 8 12 0,0 0 1 15,0 0-9-15,0 0 8 0,0 0-11 0,0 0-5 16,0 0 10-16,0 0-10 0,0 0 10 0,0 0 1 16,1 0-6-16,0 0 10 0,0 0-10 0,-1 0-5 15,2 0 9-15,-2 0-10 0,0 0 11 0,1 0 9 0,-1 0-8 16,0 0 11-16,0 0-11 0,0 0-1 0,0 0 4 16,0 1-5-16,0 0 6 0,0 0 3 0,0 0-7 15,0 0 6-15,0 0-8 0,0 0-4 0,0 0 5 16,0 0-10-16,0 0 8 0,0 0-6 0,0 0-14 15,0 0-1-15,0 0-8 0,-1 0-23 0,-1 0 14 16,1 0-14-16,0 0 13 0,0 0-6 0,0 1-5 16,0 0-17-16,1 0-3 0,-1 0-73 0</inkml:trace>
  <inkml:trace contextRef="#ctx0" brushRef="#br0" timeOffset="27030.18">7880 16843 252 0,'0'-4'34'0,"-4"3"202"0,-1-1 19 0,0 0-103 0,3-1-93 15,2 1-39-15,0-2 0 0,-1 1-13 0,1 0-7 0,0-1 7 0,0 0-4 0,0 1 6 0,0 0 13 0,-2 1-9 0,2-2 11 0,0 1-12 0,-1 0 6 0,0 0 16 16,1 0-11-16,-2-1 14 0,3 0-1 0,-1 1-15 16,-2 0 5-16,2 1-11 0,-3 0-15 0,1 0 13 0,1 0-10 15,1 2 11-15,0 0-13 0,0 0 3 0,0 0 1 16,0 0-3-16,0 0-14 0,0 0 18 0,0 0-4 15,-1-1 9-15,1 1-11 0,0 0-2 0,0 0-4 16,0 0 3-16,0 0-8 0,-1 0 13 0,1 0 1 0,-1 1 5 16,-6 11-5-16,8-8 8 0,3 1-5 0,-1-1 6 15,-2 1-2-15,2 0-3 0,-2 1-5 0,2 1 4 16,0-1 1-16,-2 0-2 0,3 2 8 0,-1 1-8 16,1-1-10-16,1 3 6 0,-2 0-5 0,0 0 7 15,3 3 4-15,-2 3-14 0,1 0 7 0,3 2-10 0,0 2 3 16,-3 0 6-16,3 1-10 0,-3 1 10 0,1-1 1 15,-2-1 1-15,1-1 7 0,3 0-8 0,-5-2-1 16,3 0 4-16,1 0-5 0,-4-2 7 0,0 0 10 16,1-2-12-16,-1-1 9 0,1-1-12 0,0-1-4 15,0-1 16-15,-2-2-11 0,3-1 14 0,-3-1-6 0,0-2-7 16,0-2 6-16,1 0-8 0,-3-2 3 0,2 0-10 16,1 0-3-16,-2-2-3 0,1 1 7 0,0-4 3 15,0 2 6-15,0-2-3 0,-2-2-1 0,0-1 1 16,0-1-3-16,0-1 3 0,-1-1 5 0,0 0-5 0,1-1 4 15,-1 0-6-15,1 0-13 0,-1 0 23 16,0 0-9-16,0 0 14 0,1 1-15 0,-2 1 4 0,1 0-2 16,1 3 4-16,0-1-1 0,1-1 1 0,1 4 0 0,-2-1 0 15,1 2-1-15,1-1-3 0,0-2 1 0,1 3-1 16,-3 4-3-16,0 0 9 0,0 0-6 0,1-1 6 16,-1 0-8-16,2 0 3 0,-1 0 3 15,0 0-2-15,0 1-6 0,0 0 8 0,1-1-10 16,-1 1 9-16,0 0-2 0,1 0 0 0,0 0 8 15,1 0-9-15,29 1-2 0,-29 2 6 0,2 1-6 0,-1 1 6 16,1-1-5-16,-1 1 3 0,1 2-1 0,2-1 2 16,-3 1-14-16,1-2 12 0,2 0-3 0,-3 2 6 15,1-2-6-15,0 2-1 0,0 1 3 0,2 0-2 0,-3-1-9 16,0 1 11-16,1 0 0 0,-2-1 5 0,1 1 6 16,-1 0-12-16,-1 0 1 0,1-1-3 15,-3 0 2-15,4-1 11 0,-1 1-6 0,1-1 9 0,1-1-5 0,-1 0 0 16,-1-2-3-16,0-1 1 0,0 0-9 15,-1 0 6-15,0 0-1 0,1-1 3 0,0 0-8 0,-1-2 1 16,7 0 0-16,-3-1 0 0,0-1-12 0,2-1 19 16,-7-2-6-16,0 0 11 0,-1-1-10 0,4-1 2 15,-2-2 4-15,2-1-3 0,3-2-11 0,-1 0 17 0,-1-2-12 16,-1 0 15-16,-4-3-1 0,0-2-11 0,2-3 8 16,0 0-10-16,1-1-5 0,-3 1 10 15,-1 0-11-15,1 3 11 0,0 0 3 0,1 2-6 0,0-1 15 16,-1 0-14-16,-1 2 10 0,-5-1-11 0,4 4-2 0,-1-1-1 15,-1 2 6-15,3 0 0 0,-3 1 4 0,2 1-5 16,3 2-7-16,-1 0 9 0,0 1-4 0,-3 1 6 16,0 1 0-16,-1 1-2 0,3 0-1 0,0 1-1 15,1 0-13-15,-2 2 3 0,2-2-10 0,0 2 5 16,0 2-16-16,0 0-16 16,0 0-5-16,0 0-7 0,0 0-30 0,0 0-17 15,2 0-25-15,-2 0 5 0,1 0-36 0,0-1-76 0</inkml:trace>
  <inkml:trace contextRef="#ctx0" brushRef="#br0" timeOffset="27553.07">7602 17386 653 0,'0'0'106'0,"0"0"29"0,0 0-32 0,0 0 28 0,0 0-123 0,0 0 1 0,0 0-10 0,0 0 10 0,0 0 5 0,1 0 0 0,0 1 7 0,0-1-8 0,0 0-10 0,1 0 12 0,-1 0-13 16,-1 1 14-16,1 0 1 0,0 0-3 15,0 0 14-15,0 0-12 0,0-1 13 0,1 1 5 0,-1-1-11 16,-1 0 9-16,1 1-4 0,9 9-7 0,-10-5 6 16,0 0-11-16,-1-1-24 0,1 1 15 0,0 3-12 0,0 3 14 15,0 2-10-15,1 3-13 0,1 0 4 0,1 0-7 16,0 1 2-16,1 2 10 0,-1 1-15 0,0 1 12 16,1-2-6-16,-2 1-2 0,1-1 4 0,0-2-8 0,-1 2-10 15,0-3 7-15,0-1-13 0,1-1 5 0,-2-2-37 16,1-4-74-16,0 0-35 0,1-5-21 0,-2-3-141 15</inkml:trace>
  <inkml:trace contextRef="#ctx0" brushRef="#br0" timeOffset="28300.62">8468 17443 850 0,'-3'-2'161'0,"1"1"-89"0,-2 0-18 0,2 1-12 15,2 0-24-15,0 0-8 0,0 0-12 0,0 0 5 0,0 0-5 0,0 0-5 0,-1 0 5 0,1-1-8 0,-14-14-8 0,13 11 23 0,1 4-9 16,0 0 13-16,0 0-9 0,0-1 10 0,0 0 7 16,0 0-2-16,-1 0 6 0,0 0 11 0,-12-29-13 0,10 24 13 15,3 2-7-15,0-3-11 0,1 3 11 0,2 1-12 16,0-3 4-16,0 5-17 0,2-3 1 0,-1 0-4 16,3 1 3-16,0 2-15 0,-2 0-8 0,2 3-1 15,0 1-29-15,1 4-12 0,-1 3-8 0,2 4 3 16,0 4 8-16,-1 1 9 0,-1 5 5 0,-1 2-4 0,-2 3 7 15,-2 3 19-15,1 1 3 0,-3 1 6 0,0-3 26 16,-1 0 5-16,-3-2 24 0,1-1-12 0,2-1 36 0,-3-1 36 16,2-3-7-16,1 0 19 0,0-5-3 0,-1-2-13 15,2 1 5-15,0-5-7 0,0 0-27 0,2 0-2 16,-1-7-26-16,1 0 17 0,0-1-40 0,2-5-14 16,0 3-1-16,0-2-8 0,1-3-17 0,2-1 12 15,-1-1-4-15,2-1 7 0,2 0 9 0,-2-5 0 16,1 6 2-16,1-3-4 0,-3 0-11 0,2 4 22 0,2-7-11 31,-3 5 13-31,1 1-19 0,0 3 6 0,-3 2 0 16,-1-1 2-16,1-1-9 0,0-1 8 0,2 2-14 15,2-3 12-15,-2 5-9 0,-1-1-2 0,-7 0 6 0,8-3-10 16,-4 3-18-16,3 0 18 0,1 0-14 16,-3 2 16-16,-2-1-5 0,0-1-9 0,1 0 0 0,-1 1-6 15,-3-1-18-15,0 0 5 0,0 0-20 0,0 0 11 16,1 0-31-16,0-1-27 0,1 0-35 0,-2 0-2 15,1 0-108-15</inkml:trace>
  <inkml:trace contextRef="#ctx0" brushRef="#br0" timeOffset="29636.76">9106 17058 529 0,'-5'-1'109'0,"0"1"150"0,2 0-112 0,-1 2-72 0,4-2-17 0,0 0-7 0,0 0-8 0,0 0-13 0,0 0 8 0,0 0-12 0,0 0-3 16,0 0-3-16,0 0-5 0,0 0 3 0,0 0-3 0,0 0 1 0,0 0 2 0,0 0-2 0,0 0-10 0,0 0 13 15,13-6-8-15,-8 3 10 0,1 0-9 0,3 0-5 16,-2-2 2-16,5 2-4 0,0-3 1 0,-2 1-13 0,6-1-2 16,-4-3-2-16,3 3 7 0,3-2-32 0,0 0 0 15,1 1-14-15,-2-3-19 0,-1 2-1 0,0 2-24 0,0 0 11 16,-2 0-29-16,0-2-34 0,0 2-35 0</inkml:trace>
  <inkml:trace contextRef="#ctx0" brushRef="#br0" timeOffset="29833.17">9345 17295 588 0,'-1'8'167'0,"-1"0"346"0,0 0-344 32,2-3-103-32,0-5-20 0,0 0-17 0,0 0-39 0,7 1-25 0,0-5-6 0,3-2-3 0,3-3-2 0,-1-3-13 15,3-4-4-15,1-4-7 0,1-1-32 0,1-5-48 16,1-1-100-16</inkml:trace>
  <inkml:trace contextRef="#ctx0" brushRef="#br0" timeOffset="30557.19">10206 16042 848 0,'-1'-4'59'0,"-3"-2"-25"0,2-1-14 0,1 1-2 16,0-1-26-16,-2 3-9 0,2-1 12 0,-2-1-12 16,0 1 2-16,0 0 4 0,1 0-15 0,-3 1 11 15,2 1 1-15,0-3-3 0,0 1 13 0,1 1-12 16,1-3 1-16,-4 2 16 0,2 1-11 0,-2 0 13 16,3 0-3-16,1 0-8 0,-2 1 12 0,0-1-10 15,2-1 1-15,-4 1 16 0,3-1-10 0,0 3 15 16,2 2 7-16,0 0-2 0,0 0 13 0,0 0-8 15,0-1 3-15,0 0 11 0,-1 0-9 0,-1 0 12 16,1 0 13-16,0 1-9 0,0 0 15 0,0 0-15 16,0 0-20-16,-2 0 15 0,1 0-14 0,0 0 17 15,-29 11-13-15,28-5-14 0,2 0 2 0,0 1-7 16,1 1 2-16,0 3 6 0,0 1-13 0,2 0 10 16,0 2-11-16,3-2 3 0,-5 2 9 0,2 2-6 15,2 3 1-15,-1 0 5 0,1 1-12 0,4 3 11 16,1-2 2-16,2 5-19 0,-2-1 12 0,-1 1-14 15,0 4 4-15,1-2-5 0,0 3-3 0,0 1-1 16,0 3 4-16,0 1-2 0,3 2 1 0,-3 0-1 16,0 3 1-16,0 5 8 0,0 4-1 0,1 4 4 15,1-1 2-15,-5-1-9 0,2-2 11 16,-3-3-9-16,-1 0 14 0,1-1-9 0,-2 4-3 16,0 0-1-16,0 4 7 0,-1-2-10 0,-2-2 5 15,1-3-7-15,2-2-7 0,-3-3 14 0,0 0-5 16,-4-5 10-16,-1 1-6 0,1-2-3 0,0-2 1 15,-2-1 0-15,0-2 4 0,-1-3 1 0,1-2 3 16,-2-2-1-16,-3-3-4 0,2-2 4 0,-1-2 0 16,-1-2 2-16,3-2 1 0,-5-4 3 15,3-3-4-15,0-1 6 0,2 0 0 0,-3-1-11 16,2-2 0-16,0 0-6 0,0 0-15 0,-1-2-1 16,-3 0-2-16,2-2 3 0,0 0-3 0,-1-3-27 15,3 0-9-15,0-2-7 0,-2-2-32 0,-1 0-12 16,0-3-43-16,-2-1 12 0,3 0-75 0,3-1-47 15</inkml:trace>
  <inkml:trace contextRef="#ctx0" brushRef="#br0" timeOffset="30953.36">9632 16998 745 0,'-8'12'132'0,"2"-8"33"0,2 1-34 0,0-3 33 0,1 5-131 0,-1 0-3 0,2 1-4 0,-1-4 2 16,-3-3-12-16,4 1 11 0,1-2-11 0,1 2 11 0,2-1-7 0,4-2-15 0,-3 0 7 0,3 0-11 15,0-3-1-15,1 0-1 0,-1-1-5 0,2-2 3 16,1 1-6-16,2 0-6 16,2-1 1-16,2-3-4 0,0 2-3 0,-1 0 13 0,3 0-19 0,2 2 16 15,-3-2-13-15,1 0-14 0,-1-1 0 0,3 1-11 16,1 1-26-16,0 0-14 0,-1-1-10 0,2 2-2 15,-3-2 9-15,3 2-51 0,2-1 3 0,0 2-30 16,2-3-33-16</inkml:trace>
  <inkml:trace contextRef="#ctx0" brushRef="#br0" timeOffset="31731.73">10513 16664 765 0,'0'0'126'0,"-1"0"176"0,0 0 27 15,-16-4-131-15,13 4-163 0,4 0-8 0,0 0-20 16,0 0 10-16,0 0-28 0,0 0 7 0,0 0-3 16,0 0 4-16,0 0-8 0,0 0 8 0,0 0-4 15,0 0 6-15,0-1 8 0,1 0-1 0,1 0 11 16,-1 0-9-16,-1 1 4 0,1 0-5 0,0 0-3 16,1 0 2-16,-1 0-5 0,0 0-11 0,1 0 3 15,21 13-7-15,-21-5-1 0,2 2 9 0,0 2-10 16,2 1 9-16,2 5-15 0,3 1 0 15,0 4 1-15,-1 1-2 0,5 3 5 0,-4 1 11 16,0 0 3-16,-1 2 2 0,0-2-7 0,0 4 13 0,0-3-4 16,-1 0 9-16,0 0 3 0,0-4-6 15,2 1 7-15,-1-5-6 0,0-2 11 0,-2-4-3 16,1-2-1-16,-2-3 0 0,-1-1 7 0,2-4-17 16,-2-1 0-16,0-2-5 0,1-1 4 0,-1-1-11 15,1 0 4-15,-1-4-10 0,0 0-7 0,-1-3 17 16,0 1-1-16,1-3 8 0,-1 0 6 0,1-2-3 15,1-2 0-15,-2 0-2 0,2-2-9 0,-1-1 13 16,-1-3-8-16,0-3 12 0,1-1-2 0,-1-2-10 16,-3-2 5-16,0 1-7 0,4 1 1 0,-4 2-4 15,3-1 3-15,-3 1-3 16,-3-1-5-16,3-1 3 0,-1-1-6 0,-2 4 6 0,0 0 6 0,0 3-14 16,0 0 4-16,1 2-6 0,-3 3 17 15,2 1 3-15,-2-1 8 0,-3 3-3 0,3 2 3 16,-2-1 7-16,4 4 1 0,-1 2 2 0,-2 1-14 0,2 3-2 15,0 0-5-15,-3-1 6 0,4 0 11 0,-2 0-21 16,-1 2 5-16,1 6-10 0,-1-2 0 0,1 3-12 16,-1-1-2-16,2 2-3 15,0 2-10-15,1 1 16 0,0 1-1 0,0 0 5 0,-2 3 2 0,3 2 0 16,1 0 2-16,2-1 0 0,2 1 24 16,-2-2-7-16,2 1 9 0,-1-1-9 15,0-2 15-15,2-1 3 0,-3-2 0 0,2-1-1 0,2 0-17 16,0-3 0-16,2 0-5 0,-1-1 2 15,-4-3-19-15,3-1-14 0,2 1-17 0,1-3 4 16,0-3-41-16,-6 0-19 16,3-1-28-16,0-3 4 0,5-1-61 0,4-3-30 0</inkml:trace>
  <inkml:trace contextRef="#ctx0" brushRef="#br0" timeOffset="32431.6">11320 16414 1366 0,'-2'5'180'0,"2"-1"-105"0,-5 1-38 0,5 2-3 0,-3-1-27 0,2 1-13 0,0 1-2 0,2 3-4 0,0 1-6 0,2-1 11 0,-3 0 1 0,3-2 4 0,-1 4 3 0,0-2 2 0,5 4 1 0,-5-2 1 0,2-2 4 0,4 6 0 0,-8-5 1 16,8 6-2-16,1 0-4 0,-4-2-4 0,6 2-1 31,-11 2-1-31,4 0-6 0,1 5 7 0,0-1-9 16,3 2 8-16,-1 2-8 0,-2-1-2 0,-1 3 11 15,-4-2-8-15,0 3 8 0,-2-2 1 0,2-1 0 16,4 0 2-16,-3-4 5 0,-1 0-9 0,-1-2 2 15,-1-3-3-15,-1 0-1 0,1-4 9 16,2-3-4-16,-6-1 8 0,4-1-6 0,2-4-8 16,-4-2 0-16,4-4-2 0,0 0 1 0,0 0-21 0,0 0-5 15,0 0-5-15,0 0 15 0,-8-15-7 16,3 6 12-16,1-5-13 0,0 0 4 0,-4-2 18 16,1-4 1-16,1 0 7 0,-1-1 5 0,-1-2-5 15,0 0 0-15,-2 0-2 0,-1 3-16 0,2 0 19 16,2 4-3-16,0 1 10 0,-1-1-3 0,2 4-11 15,1 2-8-15,-3 1-1 0,0 1-15 0,2 3-2 16,-2 1-5-16,2 2 4 0,0 0 11 0,-1 2 18 16,-2 2 8-16,1 2 1 0,0 3-1 0,0 1 13 15,0 1-11-15,1 1 11 0,1 0-7 0,1 4-6 16,-2 0 9-16,3 1-8 0,0 3-2 0,-1-4 6 16,2 4-10-16,2 0 8 0,-3-1 2 0,3 2 2 15,1 1 5-15,0-2-4 0,0 1-12 0,2-2 19 16,2-2-9-16,0-1 14 0,1-2 1 0,1-1-2 15,-2-2 0-15,2-1-2 0,2 1-19 0,0-3 3 16,-1 0-5-16,2-2 2 0,-1-2-6 0,1 0-3 16,-1-1-5-16,1-1 1 0,0 0-17 0,2-2 14 15,1-1-9-15,-1-1 11 0,2-2 7 16,-3 0-5-16,1-1 7 0,1 0-10 0,-3 1-13 16,6-3 12-16,-5-1-12 0,5-2 12 0,-3 0-9 15,-1-1-16-15,1-2-14 0,4-3-3 0,2 0-29 16,5-2-65-16,-3-3-52 0</inkml:trace>
  <inkml:trace contextRef="#ctx0" brushRef="#br0" timeOffset="32798.21">11663 16651 1324 0,'-2'8'114'0,"-2"-1"136"0,3-2-166 0,-1 2-57 0,2-3-23 15,0 3-2-15,0-1-14 0,0 2-28 0,1-1 0 0,1 1-11 0,0-2-16 0,0 0 6 0,0 1 9 0,-2 0 0 0,0 0 34 0,0-1 23 16,0 1 9-16,1 1 7 0,-1 0 21 0,1 2-14 0,-1 0 1 16,0 1-5-16,-1 2-5 0,1 0-14 0,0 0 1 15,1 1-6-15,1 0-2 0,1 3-3 0,-1 2-6 16,0 3 3-16,2-1-10 0,-2 1 10 0,1 3-3 15,0-3 8-15,0 4 4 0,0 2-11 16,1-1 5-16,-1 0-9 0,0 1 14 0,0-1-7 16,-2 0 5-16,0-4-8 0,2-1 16 0,-3-4-5 15,-2-1 0-15,1-5-3 16,0-2-14-16,0-3-32 0,2-3-21 0,-1-4-2 16,0 0-28-16,0 0 6 0,0 0-12 0,1-10-3 0,2-2-84 0</inkml:trace>
  <inkml:trace contextRef="#ctx0" brushRef="#br0" timeOffset="33192.37">11691 16650 1056 0,'0'0'217'0,"0"0"-147"16,0 0-22-16,0 0-34 0,0 0-33 0,0 0-4 16,0 0-18-16,-5-10 11 0,10 5-2 15,-2-1 7 1,1 0 16-16,2 3-9 0,0-2 17 0,-2-1 9 16,3 0 3-16,1-3 4 0,0 1 17 0,0 2-10 0,0 0 8 0,-1 3-9 0,1 0-10 15,-2-2 4 1,0 1-13-16,1 2 11 0,0 2-12 15,0 0-6-15,-2 0-4 0,1 3-3 0,-1-3-19 16,0 2 20-16,1 2-11 0,0 2 14 0,-2 5-11 16,-5-2-11-16,6 4 5 0,-3 2-9 0,0 1 0 15,-3 3 12-15,-2 0 2 0,-4-2 3 0,-5 3 14 16,4 0 2-16,-2 1 6 0,-2-1-4 0,0-1-7 16,3 1 43-16,-3-2-14 0,2-3 26 15,0-1-25-15,-3-4-3 0,8-1-8 0,-2-5 2 16,2 2-37-16,1-4-35 0,4-2-44 0,0 0 7 15,0 0-90-15</inkml:trace>
  <inkml:trace contextRef="#ctx0" brushRef="#br0" timeOffset="33619.1">11178 17620 521 0,'2'-6'91'16,"-2"2"65"-16,2 0-26 0,1 0 21 0,-2-1-101 0,2 0-27 0,1 0 2 0,1 2-10 0,1-2-15 0,2 2 8 0,0-3-7 16,1 0 9-16,1 1-3 0,1-1 0 0,3 1 5 0,-2 1-4 0,1-2 8 0,3 3 2 0,0 0 0 15,4 1 2-15,2 1 15 0,-2-1-9 16,1-1 3-16,3 2-7 0,4-2-14 0,-2 0 0 15,2 3-6-15,-1-3 4 0,-1 2 0 0,-1 0-6 16,0-2-1-16,1 0-3 0,-2-2-16 0,0 0 16 16,0-1-5-16,0 1 6 0,1-4-26 0,0 2-4 15,-4-2-20-15,5 0 9 0,-4 2-35 0,-1-5-7 16,0 2-19-16,-2-2 4 0,-3-1-29 0,-2 1-70 16</inkml:trace>
  <inkml:trace contextRef="#ctx0" brushRef="#br0" timeOffset="33921.24">11316 17879 1224 0,'0'0'204'0,"0"0"-134"0,5-7-22 0,0 3-36 16,3-2-56-16,7 0-1 0,-2-4 4 0,11-2-3 0,1 3 16 0,2-4 2 16,3 0-8-16,-1 1 4 0,-2-4-6 15,4-2 0-15,-4 1 6 0,2-1-9 16,-1-1-14-16,-1 1 16 0,2-1-25 0,2 5 20 0,-1 0-8 16,1 2-27-16,1 2-11 0,1 1-18 0,1 1-92 15</inkml:trace>
  <inkml:trace contextRef="#ctx0" brushRef="#br0" timeOffset="34525.68">11434 18281 538 0,'-9'-3'93'0,"9"3"120"0,0 0-32 0,0 0 22 16,0 0-166-16,6-1-23 0,-4 3-12 0,4-1 2 15,-2-3-9-15,3-2 4 0,1 4-5 0,-1-1 5 16,1 2 1-16,0-1-1 0,1-4 5 0,-1 4-5 16,-1 2 4-16,1 2 2 0,1 1 3 0,-1-4-1 15,3 5 4-15,3-5 0 0,-1-1-5 0,1 1 2 16,0-5-17-16,2-1 3 0,0-5-13 0,-1 5 9 15,-1-3-9-15,-1 0-7 0,0 4 9 16,-1-6-10-16,0 6 5 0,0 2 16 0,-2-3 3 16,-2 1 3-16,-1 0 3 0,-3 0-2 0,2 3-3 15,-2-1 1-15,-2-1-6 0,-2 2 5 0,-2-1-3 16,-3 6 5-16,2 0 2 0,-2 1 10 0,-2 2-2 16,-2-2 2-16,-1 0-11 0,-1-2 1 0,2-1-7 15,-1 2 5-15,0 4 6 0,1 0-6 0,0 0 12 16,-1 0-12-16,-1-10 1 0,1 7-1 15,1 0-1-15,0-2 0 0,1 8 2 0,2-11 3 0,-1 4-2 16,3-1 1-16,-1 0-11 0,2 0 10 16,3-3-3-16,0 0 7 0,0 0 2 0,0 0-9 15,0 0-2-15,-2-3-5 0,6 3-24 0,3 0-5 16,2-8-11-16,2-7 5 0,1 5-3 0,-2-9-64 16,2 6-35-16,0 0-17 0,0-3-122 0</inkml:trace>
  <inkml:trace contextRef="#ctx0" brushRef="#br0" timeOffset="35016.71">12018 18011 1339 0,'-3'6'191'0,"-1"1"-120"0,1-3-37 0,2 3-9 0,1-1-25 0,0-1-21 0,0 3-6 0,0-4-3 0,3 2-4 0,1-1 6 0,1-1 1 0,0 3 2 0,0-2 23 0,1 1 8 16,0 1 13-16,1 0-6 0,-3 1 6 15,1 3-5-15,2-2-7 0,-3 2 3 0,2 2-2 16,1-1-8-16,0 0 1 0,-1 5-5 0,0-5-16 15,1 2 9-15,0 1-10 0,-1 1 9 0,2 4-11 16,-3-7 9-16,0 1 7 0,-3 0 0 0,-2-3 4 16,2 8 15-16,-2-6 5 0,1-2 4 15,0-1-1-15,-1-3 6 0,0 2-5 0,0-4 6 0,0 1-11 16,0-6 16-16,0 0-6 0,0 0 11 0,0 0-11 16,0 0-18-16,0 0-4 0,0 0-2 0,2-12-6 31,-1 6 5-31,-1-12 5 0,1 3 0 0,2-3-3 0,0-5-6 0,-2 6-10 0,1-5 4 15,-1 5-8 1,1-4 6-16,1 2-13 0,1 2 10 0,1-5-10 0,2 3-22 0,-3-1 3 0,0 1-15 16,1 1-19-16,1 1-7 0,3 0-23 0,-2 1 7 15,4-1-20-15,-4 1-18 0,0 0-12 0,4-2-12 16,-4 2-77 0</inkml:trace>
  <inkml:trace contextRef="#ctx0" brushRef="#br0" timeOffset="35461.32">12387 18136 1374 0,'-2'14'234'0,"2"-1"-154"0,-1 1-42 15,1-3-18-15,0-4-28 0,0 1-27 0,-2-6-19 16,4 0-2-16,-1-2-50 0,2-5 0 15,2 1-6-15,-3-4 2 0,4 0 32 0,-4-1 54 0,2 0 27 16,-1-1 1-16,-1 2 44 0,1-1 3 16,-1 0-1-16,-1-2 3 0,-1-1 5 0,0 1-28 15,1-2 4-15,1 1-12 0,0 0-5 0,1-5-18 16,-2 1-6-16,1 0-2 0,-1-1 12 0,1 1-6 16,0 1 10-16,0-4-11 0,0 5-2 0,0-1-14 15,0 1-5-15,-2 6-3 0,0-1 3 0,0 1 8 16,0 2 10-16,-2 1-4 0,0 0 11 0,0 3 8 15,0 2-5-15,-3 2 7 0,2-1 13 0,-3 6-2 16,0 0 7-16,-1-2-6 0,2 2 10 0,-4 2-28 16,4-2 6-16,1 3-12 0,-3 1 8 0,2 0-1 15,-2 4-2-15,3-2-2 0,3 1-13 0,0 2 7 16,-1-2-12-16,4 4 10 0,-2 0 5 0,4 2 0 16,2 1 18-16,-1-2-12 0,3 2 11 0,-2 0 8 15,4-1-10-15,-2-6 9 0,0 0-7 0,2-1-3 16,0-1 1-16,1 0-2 0,0-4-10 0,3-1-8 15,1-7-18-15,2 0 5 0,0 0-34 0,1-8-32 16,2 4-29-16,1-8-8 0,3-5-118 0</inkml:trace>
  <inkml:trace contextRef="#ctx0" brushRef="#br0" timeOffset="41122.6">21045 14964 401 0,'1'-6'392'0,"0"-2"-132"0,1 0-199 0,-2 0-5 0,1 0-27 0,1 2-13 0,-1 0-13 0,-2-2 6 0,-1 3 9 0,1-2 4 16,-2 0 14-16,3 3-10 0,1-3-14 0,1-1 19 15,-1 2-15-15,1 0 19 0,-2-1-6 0,0 1-17 16,-1 0 6-16,0-4-13 0,1 2-15 16,-6 2 0-16,4-1-7 0,2 7 6 0,0 0-5 0,-1 0-3 15,-1 0 5-15,1 0-4 0,-1 0-3 0,1 0 10 16,-21-6-13-16,17 9 11 0,-6 4-4 0,6 0 10 16,-3-2 5-16,0 6-2 0,8-2-10 0,-5 2 17 15,2 4-4-15,2-2 9 16,-5 2-2-16,5 3 0 0,-3-2-2 0,1 1 3 0,5 0 2 15,-2 0 5-15,2 2-1 0,4 3 2 0,-4-2-4 16,8 1-1-16,-6-1-1 0,4 2-2 0,0 1-11 16,-3-2 15-16,5 3-1 0,-2 2 8 15,0-4 1-15,0 3-1 0,0 1-2 0,-1 3 1 0,2 1-14 16,-3 0 24-16,5 0-7 0,-4 1 13 16,2 2-10-16,0 3-12 0,-2 0 4 0,1-1-6 0,0 3 1 15,2-3-6-15,-1 2-6 0,2 2 2 16,1-2 2-16,-2 1-3 0,-3-4 7 0,1-3-6 15,0 1 10-15,-1-2-10 0,-1-1 6 0,1 2-6 16,-1-4 0-16,1 1 6 0,-4-1-2 0,1-2 3 16,-2 0-7-16,1 0 12 15,-2 1-2-15,0-2 8 0,-1 0-2 0,-1-3 0 0,0 1-1 0,-2-2 1 16,-1-2 7-16,-1 0-11 16,-1-2 6-16,3-2-7 0,-4 3-5 0,3-3 6 0,-1-2-5 0,-2 0 7 15,1-3-6-15,-1 2-6 16,0-2 4-16,1-1-5 0,-2 2-1 0,0-2-1 15,0-3-10-15,-1 1 6 0,-2-1-10 0,5-1 4 0,-3 2-11 16,2-2 6-16,0 0-8 0,-2-2-27 0,3 3 4 0,-3 0-15 16,-1-1 4-16,-1 0-34 0,1-1-16 0,-1-1-10 15,5 0-46-15,-3 2-40 0</inkml:trace>
  <inkml:trace contextRef="#ctx0" brushRef="#br0" timeOffset="42059.41">20786 16934 974 0,'0'0'190'0,"0"0"-128"0,0 0-16 0,0-1-32 0,1 0-32 0,11-17-1 0,-8 12-6 0,1 2 6 15,-1-4 0-15,1 8 9 0,-1-3 7 0,0-2-3 0,-1 4-3 0,0-2 20 0,1 1-6 0,-1 1 13 0,3-2-11 16,-2 2 11-16,1 0-6 0,-2 0 7 0,2 1-19 15,-1 0 10-15,1 0-15 0,2 1 12 0,-2-1-5 0,3-1-4 16,0 1 11-16,0-1-13 0,3 1-16 16,-3 2 20-16,1 0-24 0,0 0 23 0,0 2-22 15,-2 0 9-15,-1 2 6 0,-2 0-3 0,2 0-3 16,-5 3 1-16,3-1-12 0,0 2 8 0,-3-1 1 16,-1 3 10-16,-2-2 14 0,-3 2-6 15,2 3 11-15,-2-1 19 0,0 2-4 0,0-4 12 16,-2 1 7-16,2 0 5 0,-3-4 6 0,4 3-3 0,1-4-12 15,-1-2-1-15,2 2-11 0,1-5 9 0,1-3-5 16,0 0-2-16,0 0 3 0,0 0-4 16,0 0-4-16,0 0-18 0,0 0-3 0,11 5-3 15,-4-8 2-15,0 1-6 0,1 1 6 0,-3-2-6 16,3 3-3-16,1 0 5 0,-1 0-4 0,4 3 4 16,-5-1-13-16,2 1-9 0,-4 2-4 0,-2-1-2 15,4 4-2-15,-3 2 3 0,1 1 0 0,-5 1 0 16,-2 0 14-16,-1 2 11 0,2 0 4 0,0 1 1 15,-4 1 6-15,1-1 3 0,-7 0 5 0,1 1 0 16,2 1 15-16,-3-3-2 0,2 3 2 0,0-4 0 16,-4-1 9-16,-1-1-20 0,2-2 4 0,2-2-8 15,-1-1 7-15,2-2-13 0,2-2 2 0,1-4-7 16,-1 1-5-16,2 0-3 0,1-5-6 0,-1 2 1 16,1-4-14-16,-2-4-16 0,1 0-4 0,0-4-6 15,0-2-6-15,2-1-21 0,-1-5-29 0,3-1 3 16,0-3-49-16,0-3-91 0</inkml:trace>
  <inkml:trace contextRef="#ctx0" brushRef="#br0" timeOffset="42963.96">21079 14579 371 0,'1'-4'63'0,"-4"-1"130"0,2 0-25 0,-4 0 21 0,5 0-133 0,-5 0-29 0,-3 1-14 0,2 0 0 16,3 0-11-16,0-1-1 0,-1 2 9 0,4-2-8 0,-3 1-3 0,0 1 13 15,2-2-12-15,-1 1 14 0,2 0 6 0,0-1 1 16,1-2 7-16,0 1-8 0,-2-2-19 0,1-1 6 15,-1 1-19-15,1 0 12 0,3 2-22 16,-3-2-21-16,0 1 10 0,0 0-17 0,-3-2 8 0,3 1 31 16,0 4-11-16,0 4 17 0,0 0 8 15,0 0 1-15,0 0 13 0,0 0-12 0,0 0-7 16,0 0 22-16,-1 0-8 0,-1 0 15 0,-18-2 1 16,18 10-4-16,-2 1 5 0,0-2-6 0,0 3-8 15,2-2 14-15,0 1-15 0,2 3 15 16,-3 0-9-16,2 1-8 0,1 0 3 0,0 1-9 0,1 3-15 15,-1-1 17-15,2 1-9 0,-2-1 11 16,0 1-1-16,1-1-9 0,0 0 11 0,3-1-11 16,1 2 4-16,1-2 14 0,-3-3-8 0,3 2 11 15,-6-6-1-15,1 0-8 0,5 2 5 0,-4-5-7 16,4 0 4-16,-5-1-8 0,5 1-3 0,-3-2-1 16,2 0 1-16,4-2-2 0,-1-3-1 0,3 0-2 15,0-1-17-15,-1-3 14 0,1 2-12 0,0-2 13 16,-3-1-4-16,7 1 2 0,-6-5 7 0,0 2-6 15,0 1-9-15,-3-1 24 0,1 2-13 0,-3-1 16 16,1 3-10-16,-2 1 7 0,-2 0 3 0,-1 4 1 16,0 0 2-16,0 0-12 0,0 0 9 0,0 0-10 15,4 12 2-15,-3-4-2 0,1 2-2 0,-1 0 3 16,3 4 0-16,-3 1-7 0,2 1-9 0,2 3 3 16,-1 0 6-16,2 2-7 0,0 2 8 15,1 2-10-15,-3-2 5 0,3 2-2 0,0 0-15 16,-2-4 7-16,1 1-8 0,-1-4-16 0,-1-1 4 15,1-2-16-15,-1-2-37 0,0-3-37 0,0-1-60 16,0-3 12-16,-1-1-91 0</inkml:trace>
  <inkml:trace contextRef="#ctx0" brushRef="#br0" timeOffset="43598.66">21397 15560 647 0,'0'0'314'0,"0"0"-149"0,0 0-70 0,0 0 2 0,0 1-73 0,0 0-27 15,0 0 0-15,0 0-14 0,0 0-25 0,0 0 3 0,0-1-12 0,0 0 10 0,0 1 20 0,0 0 7 0,0 0 14 0,0-1-8 0,1 0 3 0,0 1 9 16,0-1-6-16,1 1 5 0,-2-1-5 16,0 0 7-16,0 0 6 0,0 0-1 0,0 0-5 0,0 0 13 15,0 0-3-15,0 1 8 0,0 1-6 0,0-2-2 16,0 1 3-16,0 0-1 0,-2-1-15 16,2 1 3-16,-1 0-12 0,0 0 9 0,0 0 0 0,0 0-11 15,0 0 2-15,1 0-9 0,-1 0-9 0,-1 0 10 16,1 0-7-16,0 0 9 0,0 0 13 0,0 1 0 31,0 0 10-31,1 0-6 0,-1 0 12 0,-1 0 19 16,1 0 4-16,0-1 6 0,0 0 16 0,0 0-3 15,0 0 0-15,1 0-4 0,-1 0-28 0,-1 0 3 0,2 0-7 16,0 9 6-16,8-11-14 0,-1-2-11 0,2 0-6 16,2 2-2-16,0-2-27 0,-2-1 3 0,2 2-11 15,0 0 7-15,-2-1-16 0,0 3 2 0,1-1 5 16,-4-2-3-16,3 2 13 0,-1-1-3 0,-1-1-12 15,6 0 4-15,-3-1-13 0,-1 1-27 0,-3-3-8 0,4 1-11 16,-5-2-21-16,7-3-86 0</inkml:trace>
  <inkml:trace contextRef="#ctx0" brushRef="#br0" timeOffset="44263.93">21783 15176 861 0,'0'0'142'0,"0"0"-1"0,0 0-23 0,0 0 10 0,-1 1-102 0,-8 14-15 0,9-7-5 0,-1-2-1 0,1 2-15 0,-2-2 17 0,4 1-6 16,-1 3 13-16,0-2 10 0,1 3-13 0,-1-2 14 0,3 1-15 0,-1-1 7 0,2 1 13 0,-1 1-5 15,2 0 8-15,-1 1-9 0,0-1-13 0,0 0-2 0,0 0-3 16,1 0-3-16,0 1-8 0,1 1-4 0,-3 1 0 16,1 0 2-16,3 3 5 0,-2 0 1 0,-2 0-1 15,-1 3-8-15,6-2 7 0,-6-1-4 0,5 2 6 16,1-2 7-16,-6 1-5 0,4-1 6 0,-1-1-8 15,0 1 0-15,0-2 5 0,0-3 1 0,-2-1 3 16,0-1 6-16,3-1-5 0,-6-1 6 0,5-3-4 0,3 0 16 16,-7-4-11-16,6 1-3 0,1 1-2 0,-4-4 4 15,5 0-6-15,-1 0 6 0,-2-4-6 0,2-2 10 16,1 1-9-16,-1-4 2 0,-1-3-3 0,-2 0 18 0,1-5-15 16,-3 2 10-16,1 0-12 0,2-1 3 0,-1 0-4 15,-1-4 3-15,0 1-4 0,-2 0-5 0,0-2-3 16,0-1-1-16,-1 1 1 0,0 0 3 0,2 3-2 15,-3 0-1-15,2 1 0 16,-1 0-5-16,1 3 2 0,-2-1 0 0,0-2 1 0,2 2 2 0,-1 2-13 16,-1 2-1-16,0 4-5 0,0 1 0 0,-1 0 4 15,1 3-7-15,0 2 5 0,-1 2-13 0,0 0 22 0,0 0 1 16,0 0 5-16,0 0-1 0,0 0-9 16,-7 7 0-16,4-2-3 0,1 8 5 0,-1-3-13 0,1 2 2 15,1 3-4-15,0-1 18 0,1 1 3 0,0 0 8 16,0 0-5-16,2-2 2 0,0 1 7 0,2 1 3 0,0-2 3 15,1-1 14-15,1-1-15 0,1-1 3 0,-1 0-5 16,1-2 1-16,1-2-12 0,0-1-7 0,1-3-2 16,-1 0-21-16,0-1-23 0,0-1-23 0,-1-2 1 15,2-2-46-15,-1-1-14 0,0-3 2 0,2-2-11 16,-1-1-10-16,2-3-39 0,-2-1-28 0</inkml:trace>
  <inkml:trace contextRef="#ctx0" brushRef="#br0" timeOffset="45325.59">22434 15139 277 0,'5'1'225'0,"-3"-1"-61"0,-2 0-10 0,0 0-9 0,0 0-27 0,10 7-34 0,-6-3-6 0,-2 2-7 0,4 2-25 0,-6-2-9 0,4 1-5 0,-3-2 2 0,3-1-20 0,-2 5 9 16,-2-1-8-16,0-1 10 0,1 3-3 0,0 0-5 15,3-1 5-15,-1 3-7 0,-2-2-15 0,3 1 12 0,-4-1-7 16,2 5 12-16,1-1-7 0,0-1-6 15,3 2 0-15,-2-2 0 0,0 1 3 0,0 0-4 0,0 1-4 16,1 1 1-16,1 1 0 0,0 1 2 0,-2-1 2 0,0 0-2 16,1 0 5-16,-2-3-8 0,3 1 0 0,-3-2-6 15,0-1 6-15,0-2 5 0,-1-1 2 0,1 1 1 16,-2-2-7-16,1-1 0 0,0-1 4 0,-2-2-3 31,0-2-2-31,0-2-6 0,0 0-4 0,0 0 4 16,0 0 12-16,0 0-8 0,0 0 9 0,0-1-8 15,-3-17 16-15,1 11-8 0,1 1 1 0,-2-3-5 16,0-2-8-16,1-1 12 0,-2-2-7 0,0-1 9 0,0 1-8 16,0 0 0-16,0-1-1 0,-1 2-1 0,-1 1-16 15,0 1 17-15,1 2-12 0,-2 2 12 0,0 0-20 16,1 4 10-16,-1 0-3 0,-2 2 5 0,3 3 3 0,0 2-12 16,-2 2 3-16,0 3-6 0,0 0 17 0,1 4-9 15,4 1 6-15,-1 0-10 0,-2 1-10 0,1 1 18 16,2 0-7-16,0 0 11 0,1-1-5 0,4 1 9 15,-1-1 4-15,4-1 3 0,-1 0 16 0,0 0-4 16,-4-3 3-16,3-1-2 0,1-3 11 0,1-3-9 16,3-2-2-16,-2 0-3 0,4-2-9 0,-3-1 0 15,2 2-1-15,2-2 0 0,0 1-4 0,1-3-9 16,1-4 1-16,0-4-3 0,3-2 5 0,-3-2-7 16,2 2 0-16,1 0-3 0,-2-4 4 0,1 3 0 15,-2-3 1-15,0-2 0 0,0 2 13 0,-2-1-8 16,2 1 3-16,-3 2-7 0,-1 0 13 0,3 3 0 15,-9 0 6-15,7 3-5 0,0 1 0 0,-3 3 2 16,4 1-3-16,-6 0 4 0,1 3 12 0,0 1-7 16,-4 0 9-16,0 3-10 0,0-1-2 0,0 3-4 15,1-1-2-15,0 3-1 0,-1 0-4 0,0 2 0 16,-1 1-2-16,4 2 2 0,-3 1-8 0,0 2 0 16,2 1 1-16,-3 1-1 0,3 0 1 0,0 1 1 15,1 3-1-15,-2-1 0 0,-1 1-3 16,5 0 18-16,-6 0 0 0,4 1 7 0,-3 0-13 15,-1-1 6-15,0 2-3 0,-1-3 6 0,0 1 7 16,-1-2-4-16,-2-2-1 0,0-2 0 16,3-1 0-16,-2-3-3 0,2-2-1 0,1 0 0 0,-1-3 6 15,1-2-24-15,-1-1 8 0,0-3-15 16,0 0 9-16,0 0-9 0,0 0 1 0,0 0-4 16,1-3 6-16,4 1 5 0,-3-3 4 0,-2-2 0 15,1-2 5-15,-1 0-4 0,0-1-1 0,4-1 0 16,-7-2 13-16,2-1-17 0,-2-2 7 0,-1-2-12 15,2-1 1-15,-4 1 1 0,3-1-5 0,-3-2 3 16,1 3-12-16,1-1 18 0,0 1-10 0,-3 1 14 16,1-1-3-16,-3 2 5 0,1 0 2 0,5 2-1 15,-5-1-15-15,4 1 26 0,0 1-3 0,-1 0 13 16,5 0-7-16,1 0-10 0,0 0-3 0,2 0-1 16,0 1-8-16,-1-2 7 0,2 2-11 0,3 0 11 15,-4-1-2-15,3 2-13 0,2 2 6 16,1 0-13-16,1 2-11 0,2 1-11 0,-1 0-2 15,1 3-1-15,0-1 30 0,0 6-8 0,0 0 9 16,-6 2-12-16,1 4-9 0,-3-2 27 0,-1 1-10 16,1 2 16-16,-3 0 12 0,-1 4 3 0,-4 0 13 15,-1 1-10-15,-1 1-14 16,-2 1 28-16,2 0-17 0,1 1 22 0,-7 0-16 16,0-1 3-16,0-2 2 0,-5-3-2 0,6 2-20 0,2-5 4 15,1-1-19-15,0-3 13 0,1-3-29 0,0-1-58 16,-3 0-49-16,1-2-10 15,-2-2-152-15</inkml:trace>
  <inkml:trace contextRef="#ctx0" brushRef="#br0" timeOffset="51599.74">14253 17475 304 0,'-2'-10'121'0,"-2"1"-42"0,0-1-65 0,0 1 4 15,0-1-16-15,-1 0-1 0,2 1 0 0,-2-1-2 0,2 2-8 0,-1-2 27 0,0 2-5 0,1 2 16 0,0-2 10 0,0 2-9 0,-3 0 13 0,3-1-14 0,-1 1 2 0,1-2 19 0,1 1-12 0,-3 0 15 16,2 1-11-16,-2-1-10 0,3 0 7 0,-3-1-11 16,2 2-24-16,0 1 8 0,-2-1-19 0,1 1 16 15,2 1-8-15,-1-1 6 0,-1 2 8 0,2 1-4 16,0-1 2-16,2 1 26 0,0 2 4 0,0 0 9 16,0 0 4-16,0 0-6 0,0 0-3 0,0 0 2 0,0 0-10 15,0 0 7-15,0 0-15 0,0 0 15 0,0 0-7 16,0 0-8-16,0 0 6 0,0 0-11 0,0 1-17 15,6 9 11-15,-3-6-15 0,1 3 16 0,0-2-7 0,1 0-10 16,0 3 9-16,1-1-12 0,-1 2 1 0,1 2-2 16,0-3-4-16,2 4 2 0,0 1 0 0,0-2 1 15,1 2 3-15,-1 2-1 0,1 2 5 0,1 0-9 16,1 3 5-16,0-1-5 0,-1-2 1 0,1 5 1 16,1 0 0-16,-3 2 1 0,2 1 11 0,-2 0-16 0,0-2 7 15,1 1-7-15,0 0 15 0,-1 1-11 16,2-3 2-16,1 2-5 0,-4-1-2 0,-2-2 14 0,-2 1-2 15,-1-5 7-15,2 1-6 0,1-3 3 0,-1 0-6 0,0 0 7 16,-2-7 1-16,-2-2 3 0,1 2 1 0,0-5-2 16,1 4-5-16,2 0-1 0,-2-7-1 0,-3 0-1 15,0 0-6-15,8 1 4 0,-7-1-8 0,2-6 7 16,0 4-3-16,-2-3 0 0,1-1 6 0,2 2-6 16,-2-7 2-16,-2 0-14 0,0 0 1 0,0-3-6 15,0 2 1-15,1-1 1 0,0-1-5 0,-3-2 3 0,0-1-1 16,-3-2 0-16,2 3-2 0,2 3 1 15,1-2 6-15,-1 2-1 0,-4 1 5 0,3 1-5 0,1 1-2 16,-3 3 13-16,4 2 0 0,0 0 5 0,-1 1 10 0,1 2-6 16,-1-1 0-16,1 3 0 0,0 0 2 0,0 0-7 15,0 0-3-15,0 0 0 0,0 0 2 0,0 0 0 16,0 0 6-16,0 0-6 0,4 8 3 0,-1-3-9 16,1 0 2-16,3 2-6 0,-1 1 5 0,1 0 5 15,2 2 0-15,-1 0 2 0,1 2 1 0,1-1-3 16,-1 1 0-16,4 0-1 0,-3 0 2 0,3 0-3 0,-2-2-1 15,0 0 1-15,-1-2 11 0,1-2-9 0,-2 0 6 16,0-1-6-16,0-1 27 0,-1 0-8 0,0-2 7 0,2-2-9 16,-1 0 5-16,2-1-6 0,-2-2 5 15,-1 3-4-15,2-1 2 0,-1-2-6 0,1 2 1 0,-1-6-1 16,-1 1 10-16,1-1-8 0,-3-4 10 0,2 3-8 16,-1-3 13-16,0-3-14 0,1 3-1 0,-5-4-3 15,3 1-1-15,-3-2-5 0,0-2-6 0,-2 2 1 16,2 0 4-16,-1 0-5 0,1 0 11 0,-2 0-10 15,1-1 10-15,-3-1-12 0,1 1 2 0,-1-1-4 16,0 3 3-16,1-5 3 0,0 0-4 0,-3 0 4 16,2 0-6-16,-1 0 1 15,2 0 1-15,-1-1 1 0,1-1-2 0,1 4-1 0,-3-1-5 0,2 1 3 0,0-2-7 0,-1 3-8 16,2 2-5-16,-1 1-1 0,0 3-12 0,-3 2-3 16,3 3-7-16,3 2 0 0,-3 1-19 0,0 3 5 15,0 0-12-15,0 0 7 0,0 0 2 0,12 4 9 16,-6 1 17-16,-2 3-12 0,1 1 15 0,1 0 5 15,2 2-6-15,-1 0 6 16,2 1 7-16,-1 0-4 0,-2-1-9 0,0 0-3 0,2-3-57 0,3 0-12 16,-1-1-84-16,3 0 32 15,0-1-166-15</inkml:trace>
  <inkml:trace contextRef="#ctx0" brushRef="#br0" timeOffset="53019.38">15048 17892 569 0,'-5'-1'157'0,"1"-2"-88"0,-3-2-9 0,0 1-22 0,0-5-12 0,2 0-10 0,1-2-2 0,-1-2-4 0,0 1-19 0,3-1 17 0,-3 0-8 0,3 1 12 0,2 1-1 0,-2-2-10 15,4 2 4-15,-1 0-7 0,0 2-8 0,3 0 9 16,-1 1-7-16,1 0 8 0,1 1 6 0,2 1-9 16,-2 0 7-16,1 2-11 0,2-1-4 0,-2 0 15 15,2 2-10-15,2-2 11 0,-2 2-1 0,3 1-3 0,-1 1 1 16,1 0-2-16,0 1-7 0,-1 0 6 0,1 1 1 15,-2 1 0-15,-1 0 0 0,3 1 2 0,-3 0 3 0,1 2-2 16,-1 0-9-16,0 0 11 0,-1 1-5 0,0-1 8 16,0 0 5-16,-2 2-7 0,0-1 14 0,2-1-13 15,-4 2-6-15,1-2 14 0,-2 1-15 0,0 0 17 16,-2-2 4-16,1 2-2 0,-2-1 14 0,1 2-12 16,0-2 11-16,-2-1 7 0,1 1-3 0,0-1 6 15,-3 0-11-15,3-1-11 0,-1-2-3 0,-2 1-1 0,1 2-3 16,2-2 6-16,-3-2-3 0,2 0 5 0,0-1 11 15,-2 1-17-15,4 0 11 0,0 0-14 0,0 0 11 0,0 0-15 16,-10-10-6-16,8 4-1 0,2-2 0 16,-1 0-1-16,-1-2 7 0,1-1-5 0,1-1 6 0,0-1-13 15,0-2-2-15,3 1-3 0,-2-1 13 0,-1 0-5 16,3 2 5-16,1 0-8 0,-1 2-9 0,3 0 17 16,1 0-9-16,-3 2 12 0,1 1-2 0,3 3-3 15,-3 0 4-15,5 1-5 0,0 2-10 0,-2-1 9 16,0 2-1-16,-3 2 2 0,-2 0-5 0,1 2 3 15,1 2-1-15,-1 0 2 0,8 1 1 0,-4 1-2 16,2 3-3-16,0 0 1 0,-2 0 4 0,2 2-1 0,-1-2 0 16,-2 2-3-16,3 2-1 0,1-1 7 0,-4 3-3 15,1-3 3-15,-4-1-1 0,0 0 0 0,-2 1 6 16,2-1-6-16,0 3-2 0,-2-4 9 0,3-2-7 16,-3 1 8-16,0-2-8 0,4 1 3 0,-6-2 2 0,5 0-1 15,-5-3 0-15,3 3 0 0,1 1-3 0,0 0 4 16,0-2 13-16,0-3 5 0,-2 0 68 0,1-2-47 15,1 1-41-15,-1 0 10 0,1 2-63 0,-1-4 66 16,0 0-10-16,0 0-6 0,0-3-6 0,1 2 4 0,-1 2 8 16,0-3-8-16,0 0-1 0,2 0-4 0,0-1 11 15,1 0-8-15,-3-1 9 0,3-2-9 16,-3-3 9-16,1 5-8 0,-1-4-3 0,0 2-2 0,0-1 5 16,0-2-1-16,-1 0 6 0,1-1-4 0,-2-1 10 15,-1-1-12-15,1-3-2 0,-1-1-4 0,0-1 11 0,-1 0-4 16,0 1 5-16,-2 0-5 0,2 0 7 0,-1 2-6 15,1-1-2-15,0 1-1 0,1 0 8 0,0 2-7 16,0 1 10-16,0 1-11 0,0 4-7 16,0-1 12-16,0 3-9 0,0-1 9 0,0 5-15 0,0 0 3 15,0 0-3-15,0 0 3 0,0 0-10 0,0 0 17 16,0 0-8-16,0 0 12 0,2 9-5 16,-1-2-3-16,1 3 1 0,2 1-3 0,-3 0 1 0,2 2 7 15,1 1-4-15,-1-1 5 0,2 1 3 0,-1 0 3 16,1 0 4-16,1 0-5 0,-2 0-11 0,2 0 14 0,-1-3-10 15,1 2 13-15,-1-2 1 0,-1-1 0 16,0 0 7-16,0-4-7 0,0 0 2 0,-1 0 2 0,0-1 2 0,0-3-1 16,0 2-7-16,-1-3 1 0,1-1 0 0,-2 3 2 15,1-3 3-15,3-2-12 0,-1-1-6 0,0-3 2 16,-1 1 5-16,2 1-2 0,0-2 11 0,-1 0-9 0,3-2 7 16,-3 0-12-16,0-1-1 0,1-1-5 0,-1 1 4 15,-1-4 10-15,3 1 3 0,2 0 1 0,1-1 3 16,-5-1-7-16,0-2-5 0,-3 0 0 0,0-1-2 15,0-2-2-15,1 1 5 0,1-3-4 0,-3-1 4 0,1 1-13 16,0-2 2-16,1-5-7 0,1 4 3 0,-2-1 9 16,-1-1 0-16,0 4 4 0,-1-2 3 0,-3 2-3 15,3 1 0-15,-1 0-1 0,-2 2 4 0,3 2-3 16,-1 2 5-16,2 2-5 0,-2 1 2 0,0 1 2 16,-1 0-2-16,2 4 4 0,0 1-2 0,0 2-2 15,-1 0 1-15,-2 2 0 0,1 0 4 0,3 2 2 16,0 0 3-1,0 0-2-15,0 0-7 0,0 0-4 0,0 1-6 0,-7 16 4 0,7-9 2 0,-1 1-1 0,0 1 0 16,-2 1-2-16,4 0 6 0,2 2-1 0,0 1 7 16,3 2-6-16,0 1-3 15,1-2 11-15,-1-1-3 0,2 1 7 0,-5 1-7 0,4 0-6 16,0 0-7-16,0-1 4 16,4 0 3-16,0 1-4 0,1 0 6 0,1 0-6 15,-3 1-3-15,1-3 5 0,-1 1-5 0,1 2 5 16,-1-1 3-16,0 0-3 0,2-2 0 0,-4 0 0 15,1-2 0-15,-4-1 2 0,0 0-2 0,2-1 1 16,-4-1 7-16,2-2-18 0,-2-1 7 0,1-2-14 16,-2 0-5-16,1-1-6 0,0-1-6 0,-1-1 2 0,0-1-5 15,3-1-14-15,-3-3-1 0,3-1-8 0,-2-2-24 16,1-4-10-16,0-1-15 0,-1-2 5 0,0-3-7 16,-3-3-65-16,1-2-37 0</inkml:trace>
  <inkml:trace contextRef="#ctx0" brushRef="#br0" timeOffset="53225.14">15736 17419 839 0,'-9'13'136'0,"6"-6"88"0,1-1-40 0,-6 0 37 0,4 2-151 0,0-3-46 0,-1 1-9 0,5-3-9 0,-1-1-18 0,1-2-24 0,0 0-7 0,0 0-5 0,6 2-14 0,1-3 11 0,3 0-1 16,1-6 5-16,-4 3 26 0,8-3 14 0,-6-4 14 15,3 1-7-15,3 0-6 0,-1-1 5 0,2 1-15 0,0 0 11 16,0-1-30-16,1 0-19 0,0 4-5 0,1-1-4 16,2 1-19-16,-4-1 12 0,2-1-18 0,-1 3 13 15,0-2-21-15,1 0-94 0</inkml:trace>
  <inkml:trace contextRef="#ctx0" brushRef="#br0" timeOffset="53557.99">16300 17347 760 0,'-2'3'148'0,"0"3"288"0,-1 0-290 0,2 0-92 16,1-6-15-16,0 0-17 0,0 0-23 15,0 0-12-15,0 0-2 0,0 0-1 0,0 0 4 0,7 0-1 16,2-5 2-16,1 1-1 0,3-2 12 0,-4 1 4 0,3-1 3 16,-1 1-1-16,-1-2 8 15,1 0-4-15,2 0 2 0,-2-1-5 0,3 1-11 0,-2-2 7 0,2-1-9 16,0 0 9-16,0 0-4 0,1 1-14 0,-1-2-7 16,1 1-5-16,-1 0-37 0,1 1-17 15,-2 0-25-15,3 0 6 0,-2 0-29 0,-1 2-8 0,-2 1-42 16,0 1 5-16,-2 0-112 0</inkml:trace>
  <inkml:trace contextRef="#ctx0" brushRef="#br0" timeOffset="53764.34">16441 17608 845 0,'-6'16'176'0,"1"0"286"16,-1-2-275-16,4-2-119 0,-3-1-25 0,2-3-14 0,2-2-27 0,1-2-41 15,0-4-21-15,0 0-4 0,0 0-50 0,9-6 15 16,-1-1-6-16,1-4 7 0,3-3 15 0,0-1 32 16,0-3 15-16,3 1-3 0,-1 0 7 0,2-1-13 15,0 3-27-15,-2-1 6 0,1 3-72 0,3-1-29 0</inkml:trace>
  <inkml:trace contextRef="#ctx0" brushRef="#br0" timeOffset="56731.56">17052 16954 364 0,'3'2'276'0,"-3"-2"-74"0,0 0-120 0,-8-2 6 0,8 2-71 0,0 0-18 0,0 0 7 0,0 0-12 0,0 0 0 0,0 0 8 0,0 0-8 0,0 0 9 16,0 0 11-16,0 0 20 0,0 0 24 0,0 0-10 15,0 0 25-15,0 0-14 0,0 0-9 0,0 0 4 16,0 0-3-16,0 0-20 0,0 0 4 0,0 0-12 15,0 0-14-15,0 0 6 0,0 0-12 0,-1 0 11 0,1 0-9 16,-1 0-2-16,-1 0 4 0,1 0-4 0,1 0 0 16,0 0-6-16,0 0 1 0,0 0-3 0,0 0 5 0,0 1 3 15,0 0 2-15,-3 10 1 0,9-4-6 0,-5-3 6 16,7 4-2-16,0-4 4 0,-5 4-7 0,2 2-7 16,-4 0-5-16,3 2 1 0,2 1 0 0,4 4-4 15,5 2-2-15,-5 1 2 0,3 0 18 0,-4-1-10 16,3 1 10-16,1-1-13 0,-2 2 2 0,1-3 11 0,-1 0 3 15,-3-2 5-15,2-2 2 0,-1-2 5 0,-2-2-4 16,2-1 6-16,-2-2-1 0,-2-3 12 16,-1 0-7-16,0-2 8 0,-1-1-14 0,2 0-7 0,-2-1 0 15,2-2-3-15,-3 0-9 0,4-2-6 0,-3-2-7 16,2-2 3-16,-1-2 10 0,1-1-1 0,0 0 5 0,-1-1-6 16,0 0-9-16,-1-1 14 0,0 1 0 15,-1-1 5-15,1-1-9 0,-1 1-2 0,0 0 0 0,-1 1 1 16,2 1 9-16,-3 0-19 0,2 2 2 0,-1 1-10 15,1 2-6-15,-1 0 1 0,2 3-4 0,-1 2 4 16,1 0 5-16,1 1 10 0,0 3 6 0,0 0-1 16,3 3 7-16,-1 1-4 0,1 0-1 0,1 2-3 15,0 0-8-15,-1 1 16 0,0 0-9 0,0-1 11 16,0 2-4-16,2-2 4 0,1 2 2 0,-3-1-2 16,1-1-7-16,1-1 22 0,-2-1 2 0,2 1 8 0,-1-2-12 15,0-1 0-15,0 0-6 0,0-2 7 0,0 0-1 0,-1 0-9 16,1-2 6-16,-2 1-6 0,1-2 4 15,-1-1-6-15,-1-2 3 0,4 0-2 0,-4-1 4 0,4 0-6 16,-3-1-2-16,1-1 0 0,3-1 4 0,-2 0-5 16,0 0 1-16,-1-1-2 0,1-1 6 0,-3-2-7 15,2 1 2-15,-2 0-2 0,-2-1 6 0,1-1-3 16,-3 1 6-16,0-2-5 0,0-1 1 0,-1-3 2 0,-1 1-5 16,-1 0 5-16,-3-2 1 0,3 3-9 15,-3-1 1-15,2-3-6 0,-3 3-10 0,-1-1 14 16,-3 0-8-16,-1 0 9 0,4 3-2 0,-1-2-2 0,7 5 5 15,-3 0-5-15,-4 1 8 0,4 3-24 0,-2 0-2 16,-1 3-10-16,3-1-2 0,3 2-9 0,-4-1-3 16,5 4-6-16,0 0-24 15,0 0-22-15,0 0-33 0,0-1 4 0,0 0-82 0,0 0-104 0</inkml:trace>
  <inkml:trace contextRef="#ctx0" brushRef="#br0" timeOffset="57191.01">17009 17608 834 0,'0'0'136'0,"0"0"50"0,0 0-46 0,0 0 50 0,0 0-134 0,0 0-28 0,0 0 3 0,0 0-14 0,0 0-23 0,0-1 13 0,0 0-12 0,9-15 15 0,-2 11-4 0,-3 1-9 0,0-1 8 16,2 0-7-16,-3 0 9 0,1 2-7 0,1-1 2 0,-2 1-2 15,-2 1 5-15,-1 2-2 0,0 0 3 0,0 0-3 16,1 0-8-1,0 0 3-15,0 0-19 0,0 0 14 0,0 0-9 0,20-5 3 0,-13 8 6 0,-1 0-7 32,-2 1-9-32,2 1 16 0,-3 1-7 0,4 2 11 15,1 2 3-15,-2 1-1 0,4 1 8 0,-4 3-8 0,4 1-10 16,1 0 11-16,-1 2-8 0,3 1 11 0,-4 0 3 16,1 1-8-16,-2 2 4 0,2-2-6 0,-6 0 1 0,1-1-15 15,0-2-4-15,-1 0-2 0,0-3 1 0,-2-4-18 16,1-4-10-16,-2-3-8 0,0 1-56 0,2-4-66 15,-3 1-34-15,3-3-8 0,0-8-69 0</inkml:trace>
  <inkml:trace contextRef="#ctx0" brushRef="#br0" timeOffset="57652.13">17778 17448 740 0,'0'7'121'0,"0"-2"76"0,-1 0-32 0,-2-2 29 16,0-3-147-16,1 0-27 0,-2-1-8 0,2-1 0 15,0 4-9-15,2-2-5 0,0 0-3 0,0 0 2 16,0 0 3-16,0 0 15 0,0 0-2 0,0 0 7 0,0 0 6 15,0 0-9-15,0-1 6 0,0 0-8 0,0 0 4 16,0 0-15-16,0 0 5 0,1 0-7 0,0 0-8 0,0-1-15 16,0 1-7-16,0 0 1 0,0-1-16 0,1 1-2 15,-1 0-6-15,26-16 5 0,-22 23 5 0,-3-4 6 16,4 2 1-16,-4 5 0 0,2 0-5 0,2 4 23 16,-4-1-5-16,2-2 12 0,-4 2 14 0,2 0-3 15,1 1 11-15,0 0-10 0,-1-1 11 0,0-1 7 16,1 0-5-16,-2-1 8 0,2-1 9 0,1-1 6 0,0 1 9 15,1-4-6-15,-1 0-13 0,2-3 8 16,0 0-15-16,0 0 13 0,-1-2-27 0,0-1-8 0,0-2-4 16,5-3-2-16,1-1-12 0,0-3 0 0,-2-2-10 0,4 1 4 15,-8-3-10-15,5 0-20 0,1 1 1 0,-3-2-12 16,7 0-21-16,-2 2-12 0,-2-1-15 0,-1 0 2 16,-2 1-5-16,4 0-44 0,4 2 8 0</inkml:trace>
  <inkml:trace contextRef="#ctx0" brushRef="#br0" timeOffset="58395">18341 16926 383 0,'0'0'405'0,"0"0"-204"0,0 0-53 0,0 0-20 0,0 0-84 0,-1 0-10 0,1 0-15 0,-1 0 7 0,0 0-22 0,0 0-4 0,1 0 0 16,-1 0-1-16,1 0-6 0,0 0 12 0,0 0-9 0,0 0 10 0,0 0-3 0,0 1 1 15,0 0 13-15,0 0-8 0,0 0 8 0,0 0 13 0,0 0-6 16,0 0 9 0,0 0 7-16,0 0-10 0,0 0 3 0,12 12-6 15,-7-14-10-15,0 0-12 0,6 1 1 0,-6-2-4 16,7 1 1-16,-3-1-3 0,-1-1-1 0,2 0-2 16,2 1-10-16,2-1 14 0,1-1-1 0,3 0 6 15,3 2-10-15,-2-1 4 0,3 1-6 0,-5-2 6 16,3-2-10-16,0 3 0 0,-1-2-6 0,1 2 4 15,-1 0-6-15,0-2-1 0,-2 0 3 0,0 1-4 16,-1-2-8-16,-2 2-8 0,2 0-9 0,-2 0 4 0,-2-1 3 16,0 3 14-16,-3-2 5 0,1 2-2 0,0 1-12 15,-4 0 12-15,0 0-12 0,-2 1 11 0,-2 0-12 0,3 0-19 16,-5 0 4-16,0 0-12 0,0 0-11 0,0 0-1 16,0 0-25-16,0 0 14 0,0 0-9 0,0 0-81 15</inkml:trace>
  <inkml:trace contextRef="#ctx0" brushRef="#br0" timeOffset="58759.91">18520 16732 1473 0,'-2'2'160'16,"1"-1"-117"-16,-1 1-18 0,-2-1-21 0,7 1-20 0,1 1-31 0,0 1-8 0,3-1-7 0,-5 0-23 0,2 0 28 0,2 0 0 0,-1 2 12 0,3-1 40 0,-2 1 8 0,0 1 21 0,-2-1-9 0,1 1 31 0,-1 1 7 0,1 1-8 0,3 4 7 0,-3-1-14 0,1 0-22 0,1 1 6 15,0 2-13-15,1 2-15 0,1 3 7 0,1 2-12 0,-2-4 11 0,0 3-3 0,0 0-8 16,-2 1 3-16,0 7-7 0,0-3-4 0,-1 4 14 16,2-1-6-16,-4-1 8 0,2 0 1 0,-3-1-1 15,0 0 3-15,0-4-2 0,1-1-5 0,-2-4 9 16,2-1-9-16,0-4 7 0,-2-3-28 0,0-2-69 16,-1-7-53-16,0 0-2 0,0 0-109 0</inkml:trace>
  <inkml:trace contextRef="#ctx0" brushRef="#br0" timeOffset="59456.95">18922 16601 1443 0,'0'4'205'0,"2"1"-142"0,0 0-22 0,2 2-27 0,2-1-27 15,2-2-42-15,-2-2-17 0,2 1-4 0,0 0-18 16,1 1 26-16,2 1 17 0,-1-1-2 0,0-1 33 0,-1 2 27 16,-1 0 8-16,-1-2 8 0,1 4 24 0,0-2 3 15,-1 0 1-15,1 5 0 0,-1-2-17 0,-1 3-5 16,1 2-13-16,0-1 8 0,0 1-11 0,-1 1-13 15,2 1 4-15,-2 1-10 0,0 2-7 16,1-1 15-16,-1 0-5 0,-1 0 9 0,0-1-6 0,-1 2 6 16,1 3 3-16,0-4 2 0,-1 0 13 0,2-2-9 0,-3-3 11 15,1-2-9-15,-3 1 13 0,2-3-6 0,1 0-2 16,0-2 1-16,0-2-2 0,-3-2-5 0,-1-2 2 16,0 0-2-16,0 0-14 0,1 0-3 0,7-6-7 0,-7-2 4 15,0-1 1-15,1-1-3 0,1-1 3 0,-2 0-3 16,-1-3 1-16,1 1 4 0,1 0-2 0,-1-2 3 15,1 3-7-15,-1-3 12 0,0 3-3 16,0 0 8-16,5 1-9 0,-5 2-3 0,0 1-6 0,2 2-1 16,-2 1-13-1,1 1 17-15,4 1-11 0,-2 1 11 0,-2 0-23 0,-2 2-17 16,0 0 0-16,1 0-7 0,12 5-9 0,-10 0 19 0,2 2-4 0,4 3 10 0,-2 0 16 16,2 1 10-1,0 0 12-15,0 0-2 0,0 1 21 0,-1-2 11 0,2 2 2 0,-3-6 4 16,1 0-13-16,1 0 0 15,-3-5-5-15,1 1 5 0,0 0-8 0,-1-2-9 0,4 0-5 0,-4-3 2 16,2-2 7 0,-1-1-3-16,0-2 8 0,0 1-6 0,-2-4-1 0,-1-3 11 0,0 1-6 0,-1-6 11 15,-1 0 5-15,0-1-13 16,-1-2 5-16,1 1-7 16,-1-1 4-16,-1 0-10 0,0-1-2 0,0 2-3 15,0 0 1-15,0 0-3 0,-1-1-2 0,1 2 0 16,0 2-1-16,0 4-7 0,0 0 7 0,-2 2-7 15,0-1-4-15,1-1-11 0,-1 4-13 0,-1 3 3 16,1-1-29-16,-1 2-35 0,0 0-25 0,-1-2-3 16,0 2-33-16,0 1-107 0</inkml:trace>
  <inkml:trace contextRef="#ctx0" brushRef="#br0" timeOffset="60362.1">19004 17179 668 0,'0'0'116'0,"0"0"42"0,0 0-17 0,0 0 0 0,0 0-118 0,-1 0-6 0,1 0-16 0,-1 0 9 0,-1 0-12 0,1 0-2 0,0 0 11 0,0 0-8 0,0 0-3 0,1 0 26 16,0 0-11-16,0 0 20 0,0 0 36 16,0 0 28-16,0 0-117 0,0 0 51 15,1 0-7-15,12-8-1 0,-8 8-1 16,2-1-9-16,1 1-5 0,0 0-3 0,1 0 1 0,0 0-1 15,-2 1-14-15,0 0 1 0,0 2-6 0,1 0 14 16,-1 2-14-16,-1 0 9 0,0 3-13 0,1-2-3 16,0 3 9-16,-3-1-13 0,1 3 13 15,-3-1 11-15,2 2 3 0,-2 1 15 0,-1-1-10 16,3 2-5-16,-2-1 23 0,-2-2 1 16,1 1 13-16,-1-2 13 0,2-3-7 0,0-1-1 0,1-2-1 15,-2 0-2-15,0 0-14 0,2-2 8 0,1-1-8 16,-2-1-3-16,0-4-13 0,2 3-13 0,-1-1 4 15,0-1-18-15,2 3 3 0,2 0-5 0,-1 1 3 16,-1 2-13-16,-5-3-4 0,0 0 4 0,0 0-6 16,6 11 7-16,-7-4 13 0,0 2-9 0,-4 0 10 15,1 3 7-15,-3 0-1 0,-1-1 16 0,-1 3-11 32,3-2 3-32,-2 5 16 0,-1-1-8 0,-1-5 16 0,2 3 15 0,0-4-5 0,1-2 11 0,2 2-9 15,0-5-4-15,1-1-19 0,1-1-15 0,3-3 2 16,0 0-14-16,0 0-18 15,0 0 0-15,0 0-12 0,-7-14-27 0,7 2 16 16,1-2-19-16,3-2 14 0,-2-4-26 0,1-2-34 0,2 1-35 0,0-4-8 16,0 2-134-16</inkml:trace>
  <inkml:trace contextRef="#ctx0" brushRef="#br0" timeOffset="60933.34">19644 17004 1099 0,'2'5'219'0,"-1"0"-102"0,-2-3-31 0,-1 0-16 0,-1 1-70 0,-1 2-20 0,3 0-10 0,-2 0-1 0,0 0-21 0,1-2 22 0,1 3-8 15,-3-1 14-15,1 0 14 0,3 3 15 0,-1-3 13 0,-2 2-2 0,3 2 16 0,0-3 2 16,0 3 0-16,1 0 2 0,-1-1-3 0,0 1-17 16,2 1-4-16,-1-1-6 0,2 2-18 0,-1 1 10 15,2 0-5-15,-2 2 7 0,0-1-7 0,1 0-2 16,-3 0-1-16,2 2 1 0,4-1-4 0,-2-1 15 15,0 3-6-15,1-4 8 0,-4 1 5 0,2-1-2 16,0-1 12-16,-3-1-10 0,5-2-2 0,0-1 2 16,-2-3-13-16,2-2 9 0,-2 0-8 0,-3-2-2 15,0 0 3-15,0 0-5 0,0 0-13 0,8-1 15 16,-3-3-2-16,0-4 7 0,2 1 3 0,-1 0 6 16,-4-4 2-16,2 1 3 15,1 1 13-15,-4 0-12 0,3 1-1 0,-1 3-3 0,-1-1 4 0,3 2 0 16,-4 1 10-16,-1 3-7 15,0 0-3-15,0 0 2 0,0 0-15 0,0 0 10 0,1 0-15 0,13 8-10 16,-12 1 2-16,5 4-5 0,-2 1 6 0,1 2-2 16,0 0 5-16,-1 2-4 0,-2 1 13 0,-1-1 4 15,3 2-1-15,-3-1 1 0,3 1-12 0,-2 3 6 16,-1-4 0-16,-1 1 3 0,0-2-1 0,-2 1-6 16,1 0-4-16,-2-5-2 0,1 1-11 0,-2-5 6 15,3-1-15-15,0-2 7 0,0-3-42 16,0-4-73-16,0 0-53 0,0 0-7 0,-7 0-106 15</inkml:trace>
  <inkml:trace contextRef="#ctx0" brushRef="#br0" timeOffset="63399.43">13699 16996 351 0,'-12'-3'262'0,"3"-1"-66"0,-1 1-123 0,4-3 8 0,1 4-80 0,2-2-1 0,0 0 2 0,3-2-5 0,-3 2-14 0,1-1 26 0,3 0-9 0,0 0 16 0,3 0 4 0,1-2 24 16,-3 2 8-16,4-1 1 0,-2-1-18 0,3 3 7 15,1-2-17-15,0 2 13 0,1-1-16 0,2 0-7 16,2-1 11-16,1 2-10 0,1 0-14 0,2 0 12 16,3-1-12-16,0 1 13 0,4 0-20 0,1-1 4 15,3 3-2-15,1-1 3 16,2 0-1-16,3 0 8 0,5-1-2 0,2 0 7 0,4 1 4 0,1-3 3 16,-1 1 1-16,-1-1 0 0,-2-1-3 0,1 0 1 15,3 0-4-15,6-1 5 0,3-1 1 16,6 1 11-16,3 0 4 0,-5 1 2 0,2-1-1 0,0 1-14 15,3-2-6-15,6 0 0 0,2 0-2 0,1 1-7 16,-7 0 7-16,-1 2-8 0,2-2 1 16,7 1 5-16,6-2-1 0,-1 1 3 0,0 0-4 15,-5-2 7-15,-4 0-2 0,10-1 4 0,2-1-5 16,-1 2 11-16,0 0-3 0,-2 0 6 16,2 0-14-16,6-5-8 0,-2 2-1 0,-6-5 1 15,0 3 6-15,-1 1-8 0,0-1 7 0,1-1-7 16,-9 0 8-16,-2 0-10 0,-4-1 1 0,-4 3-3 15,6-1 2-15,3 1 0 0,-4 2-2 0,1 0 2 16,-7-1 3-16,-2 2-2 0,-1 0-3 0,1 2 2 16,2-1 7-16,1 0-13 0,-4 0 9 0,-2 0-11 15,-6 0 3-15,1 1 5 0,-5-2-2 0,7 1 3 16,3 0 3-16,1 1-4 0,1 0-2 0,-4-2 0 16,-5 2 0-16,-6-2 0 0,-1 2 9 0,-2 1-7 15,-2-1-4-15,4 2 5 0,-1 0-4 0,1 0 7 16,-1-3 1-16,-3 1-7 0,-1 5 0 15,-4-2-3-15,-3 1 5 0,2 2-4 0,-6-2 6 16,2 0-6-16,1 2 3 0,-2-1-4 0,0 1-3 16,3 3 1-16,0 1 4 0,2 2 0 0,0-1 2 15,0 0-1-15,-2 1-4 16,0-3 4-16,1 4-4 0,-1 1 4 0,-2-1 0 16,0 3-3-16,-2-1 6 0,0-1-4 0,0 0 1 0,3 2-1 0,2 0-5 15,-2 2 4-15,-3 0-7 0,2 1 12 16,1 0-2-16,-2-3 7 0,2 1 0 0,-2-2-8 15,-6-1 2-15,-1 3-2 16,-1-1 7-16,-2 1-7 0,1-1 4 0,0-1-4 0,-1 0 3 0,1-2-2 16,-1 2 3-16,-2-1-1 0,5 1 7 0,-3-1-8 15,1-1-1-15,3 2-1 0,-1-2 1 0,-1 0 6 16,1 1 0-16,-2 0 3 16,1 0-1-16,5 1-3 0,-3 0 3 0,2 0-3 0,-3 1-4 0,-1 0-1 15,0 1-3-15,-2 0 2 0,-3 1 9 0,-1-1-12 16,1 1 7-16,-4 1-8 0,0 0 7 0,-1 3-3 15,-1-1 0-15,1 2 0 0,0 1 7 0,2 0 0 16,0 5 2-16,0 0-1 0,2 3-4 0,1 2 2 16,-2-1 0-16,1 2 2 0,0 0 3 0,0 3-4 15,0-1 1-15,-1 1-1 0,1 2-2 0,0-2-4 32,-1 0-2-32,-1 4 1 0,-1-1 4 0,6 0-6 15,-5 1 2-15,-1-3-5 0,-2 2 2 0,-3 1-1 0,1 2 1 0,0 0 0 16,-1 3-8-16,2 0 10 15,-1 0-6-15,1 1 7 0,2 1 0 0,-6 1-2 0,4-2 2 0,-2-1-4 16,-2-1 4-16,2 2 0 0,-3-2-1 0,1 0 1 16,3 0-4-16,-4-4-1 0,2 1-2 0,-2-2 0 15,0-1-12-15,3-1 9 0,-3-1-5 0,2-6 7 16,-2 0 1-16,-5-3-8 0,4-1 5 16,-4 1-6-16,1-4 1 0,0 1 14 15,-4-1 0-15,3 0 4 0,0-2 1 0,1 1-4 0,-2-1 3 0,-1-2-1 31,3 1 5-31,0-2-4 0,0-1 2 0,1-1-1 16,-2 1-6-16,-2-1 4 0,3-2-3 0,2 0 4 16,-1-1 0-16,0-3-3 0,0 1-1 0,-4 3-1 15,5-1-1-15,1 2-3 0,-2-1 1 0,1-2-2 16,-1 0 1-16,-1 0-3 0,1 3-1 0,-2-2 0 16,0 2 9-16,0 0-5 0,-3-3 2 0,4 1-3 15,-2 1 4-15,1-2-1 0,0 1 0 16,-1 0 0-16,1-4 2 0,-1 3-4 0,-2-2 0 15,2 0-1-15,-2 2 12 0,1-4-18 0,1 0 10 16,-3 0-14-16,0-2 10 0,-1-3 4 0,-1 4-1 16,-1-2 3-16,0 1 1 0,-4 3-3 0,0-4 1 15,-3 1-2-15,-4-1 1 0,-1-1-4 0,-1 2 1 16,-1-1-1-16,-2 2 12 0,0 0-13 16,-4 1 0-16,0-1-5 0,0 0 8 0,-2 0 6 15,-1 0 3-15,-1 1-2 0,-2-1-17 0,-6 0 16 16,-3 1-6-16,-2 0 9 0,0-1 0 0,-4 0-2 15,3-1 0-15,-3 1-1 0,-4 0 8 0,-2 0-12 16,-3 1 9-16,1-2-10 0,2 5 13 0,2 2-8 16,2 1 2-16,2 0-4 0,-3-1 5 0,-1-5-7 15,-1 1 5-15,-3 2-5 0,1-4 3 0,0 5 1 16,-2-2-2-16,-2 6 1 0,-2-6-1 0,-1 2-2 16,-5 1-5-16,6-1 3 0,-1 1 2 0,1-1-6 0,4 0 2 15,-6 0-4-15,-1 7 4 0,-1-3-19 0,2-2 6 16,0 0-13-16,0-4 0 0,3 5-7 15,-4 3 1-15,3-4-1 0,4 3 7 0,0-1-18 0,7 0-4 0,-1 2-5 16,-1 2-11-16,0-1 18 0,-1 1 1 0,-1 4 5 16,-2-3 11-16,5 2 29 0,-2 1 0 0,3 0 8 15,-2 0 4-15,0 0-3 0,3 1 5 0,2-1-5 16,2-2-14-16,2 0 25 0,-1 0-21 0,3-8 24 16,-2-1-10-16,1-2-6 0,-1 0 11 0,7-2-10 15,-3 0 2-15,0-2 1 0,3 0-8 0,-4 2 4 16,4-1 3-16,3-1-3 0,0-2 3 0,-2-5-6 0,-1 5-14 15,-2 2 23-15,3 3-10 0,-2 0 13 0,3-2-4 16,5 0-3-16,-3-3 8 0,6 2-9 0,3 0-7 16,0-2 14-16,-2 2-11 0,-1 0 12 0,-1 0-9 0,0 2 1 15,2-5 3-15,-3 3-3 0,0 0 8 0,1-3 7 16,-3 6-1-16,3-3 2 0,0 0 1 0,0 0 1 16,5-3 0-16,-2 1-1 0,1 2-18 0,0 0 6 15,0 0-5-15,-1-2 5 0,2-2 2 0,1 2 3 16,1 1 8-16,2 1-5 0,4 3-3 0,-2-1 21 15,1-2-14-15,0 1 16 16,-2 0-20-16,1 2-7 0,3-1-1 0,0 0-2 0,1-2-4 0,1 1 2 16,0 0 2-16,1 1 0 0,0 0-1 0,0-5-1 0,-1 3-2 15,0 0 1-15,2-4 7 0,-2 6 0 16,2-3 12-16,-1 0-8 0,-1 2 6 0,-1-3 3 0,0 0-6 16,3 0 6-16,0-1-5 0,5-2-8 0,-4 0 0 15,-1 1-1-15,2-2 3 0,-2 1-7 0,3 0 3 16,2-2-3-16,-3-1 3 0,0 3-1 0,3 2-1 15,0 1 0-15,1-2-4 0,2 2 1 0,-4 1-1 0,5-1 0 16,1-1-11-16,-3-1 12 0,1-2 0 0,2 0 6 16,-3 2-1-16,0-7-3 0,3 2-1 0,-1-3 0 15,1 0 3-15,0 2-1 0,1-4 1 0,-1-1 0 16,2 0 1-16,-1 0 0 0,2-4-4 0,1-2 3 16,0-3-4-16,0 0-11 15,0-1 10-15,0-2-12 0,1 0 5 0,2-6-1 0,-2 3-3 0,2 0 4 16,1-8 6-16,-2 5-5 0,0-2 4 0,-2 1-4 15,2 1 6-15,-2 0-1 0,0-2 0 0,0 2 1 0,0 2-4 16,2 0 8-16,-2 3-2 0,1-3 5 0,-1-5-6 16,0 0-1-16,0-2-9 0,-1-2 5 0,1 2-8 0,-2-4-10 15,0-2-6-15,2-3-5 0,0-3-43 0,-1-1-31 16,0 1-28-16,1-3 3 0,0 1-43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08T03:03:22.17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14031 0,'0'0,"0"0,0 0,0 0,0 0,0 0,0 0,0 0,0 0,0 0,0 0,0 0,0 0,0 0,0 0,0 0,0 0,0 0,0 0,0 0,0 0,0 0,0 0,0 0,0 0,0 0,0 0,0 0</inkml:trace>
  <inkml:trace contextRef="#ctx0" brushRef="#br0" timeOffset="21263">0 2158</inkml:trace>
  <inkml:trace contextRef="#ctx0" brushRef="#br0" timeOffset="44226">10619 2561,'0'0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05:46:42.5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10379 6919 320 0,'-4'0'163'0,"2"-2"-53"0,2 2-66 0,0 0-7 0,0-1-36 0,0 1 13 0,0 0-24 0,0 0 21 16,0 0-20-16,1 0 9 0,0 0 3 0,0-1-1 0,1 0-9 0,-1 0 10 0,-1 0-6 0,1 0 10 0,0 0 10 0,9-22 12 0,-4 21 11 0,-3-1-5 0,-2 0 6 0,3 1 2 16,-5-3-10-16,1-1 8 0,0 2-2 15,0 0-17-15,0 4 10 0,0 0-14 0,0 0-8 16,0 0 8-16,0 0-9 0,0 0 9 0,0 0-12 0,0 0-5 16,0 0-4-16,0 0 1 0,0 0-5 0,-9-2 8 15,9 9-1-15,0-2 1 0,0 2-1 0,0 0 2 16,0 2 7-16,0-1-2 0,-4 1-4 0,2-3 17 15,0 0-8-15,-1-1 12 0,3 2-5 0,-1 1 1 16,4 1-2-16,-3 3 1 0,-3-1-11 0,3 2 12 16,-1 1-7-16,0 2 9 0,3 1-2 0,1 3-19 0,-2 2 10 15,-1 4-13-15,0 0-1 0,0 4 9 0,1 0-14 16,2 3 12-16,-3-1-4 0,0 2 0 0,-1 0 11 16,-2 1-11-16,0-1-17 0,1-4 28 0,-2-1-19 0,4-4 23 15,-4 1-20-15,1-3 7 0,3 0 5 0,-4-1-2 16,2-2-8-16,1-2 9 0,-1-3-6 0,0-1 9 15,1 0-3-15,-1-3-5 0,2 0 0 0,-2-2-1 16,-1-4 10-16,3 2-13 0,-2-3 2 0,1-1-6 16,1-3 15-16,0 0-14 0,0 0 8 0,0 0-11 15,0 0-1-15,0 0 8 0,-3-2-6 0,3-9 7 16,-3 0-3-16,3-3 3 0,-1-2-1 0,0-1 0 16,-1-1-15-16,0-5 24 0,-1-1-9 0,0 0 15 0,-1-2-2 15,1 1-10-15,0-2 5 0,-2 0-8 0,0 0-1 16,0-1 6-16,0-3-11 0,0-1 9 0,-1 0 2 15,1 1-1-15,0 1 12 0,2 5-13 0,1-3 1 0,1 1-8 16,1 0 3-16,1 0-4 0,1 1 8 0,2 3-7 16,0-1 0-16,3 1-4 0,-1 2-1 0,1 3 10 15,2-2-4-15,-1 0 5 0,0 2 0 0,0 0 2 16,0 3-3-16,0 5 1 0,1-3-5 0,-2 2 9 16,-1 5-3-16,1-1 5 0,-2 1-7 0,2 5 4 15,-3-1 3-15,3 3-1 0,-1 4-9 0,3 3 9 16,0 3-8-16,-2 0 10 0,2 1-2 0,-1 1-2 0,-1 0 12 15,1 1-9-15,-2 3 10 0,1 1-13 16,1-1 2-16,1 1-4 0,0-2 8 0,-1 0-7 0,0 0 1 16,3-2-3-16,0 1-8 0,-1-2 20 15,1-2-4-15,-2 1 10 0,-1-1-6 0,3 1-6 0,1 0 0 0,-2 0 0 16,1 0 8-16,0 2-11 0,0 0 1 0,0-1-3 16,3 3 11-16,-3 1-6 0,3-2 7 0,0 3-8 15,0-1 0-15,2 1 8 0,0 3-3 0,-1-1 6 0,1 2-11 16,0 0 2-16,-1 0-1 0,2-2 2 15,0 0 3-15,0-3-11 0,1 3-3 0,-2-3 1 0,-1-1 13 16,3 0-9-16,-2-1 12 0,3 1-13 0,-1-1 4 16,-4 0-1-16,1 1-6 0,-5-4 3 0,3 0 14 15,-4 0-2-15,-1-3 8 0,0 2-8 0,-3-3 8 16,-1 0-11-16,-1-2 11 0,1 1-10 0,-2 2 8 0,-1-6-16 16,0 3 2-16,-1-2-3 0,0-2 5 0,-1 2 7 15,0-2-6-15,1-2 6 0,0 0-4 0,0 0-4 16,0 0 8-16,0 0-6 15,-1 0 7-15,0 0-14 0,1-1-1 0,-2 0-1 0,-18-16-2 0,17 13 4 16,3 4-1-16,0 0 4 0,-8-9-2 0,5 4-6 16,2 0-2-16,1 5-1 0,0 0-3 0,0 0-7 15,0-1 0-15,0 0-3 0,0 0 1 0,0 0-14 0,0 0-1 16,0 0-6-16,0 0-16 0,-1 0-4 0,0 0-8 16,0 0 3-16,0 0-7 0,1 0-21 15,-1 0-10-15,-2-1-5 0,-23-24-11 0,23 23 21 0,-2 0-51 16,5 0 21-16,-3-1-142 0</inkml:trace>
  <inkml:trace contextRef="#ctx0" brushRef="#br0" timeOffset="569.93">10384 7728 362 0,'-5'5'93'0,"-2"-1"-45"0,3 0-11 0,-1-3-5 0,-1 1-7 0,1 3-19 16,0-5 5-16,-2 3-11 0,2 1-8 0,0-1 20 0,-1 3-12 0,1 1 17 0,0-7-6 0,-1 1 13 0,0 1 5 0,1 0-1 16,-1 4-6-16,1-2 18 0,0-1-18 0,1-2 19 15,0 2-10-15,0-2-9 0,1-1 5 0,3 0-11 16,0 0-17-16,0 0 15 0,-1 0-10 0,0 0 12 0,1 0-9 15,-1 0 6-15,-1 0 7 0,1 0-4 0,0 1 4 16,1-1 15-16,0 0-14 0,0 0 13 0,0 0-15 16,0 0-2-16,0 0 9 0,0 0-9 0,0 0-14 0,0 0 14 15,0-1-17-15,1 0 16 0,11-13-9 0,-6 10 3 16,1 2 5-16,0-2-4 0,1 4-7 0,0-3 3 16,-1 1 2-16,0-3 1 0,1 1-6 0,0 3 1 15,1-1-6-15,0 2 4 0,0 0-7 0,-2 0 9 16,0 0-7-16,-2 2 8 0,0-3-10 0,3-2 5 15,0 2 3-15,-1-1 0 0,-2 3-5 0,0 3 1 16,2-4-5-16,-3-1 5 0,2-1 0 0,3 1-3 16,-1 1 3-16,-1 1-6 0,0-1-1 0,1 3-6 0,-3-3-6 15,3 1 0-15,0 1-12 0,0-3-41 0,-1 1-15 16,3 0-14-16,-1 0-72 0,2 0-28 0</inkml:trace>
  <inkml:trace contextRef="#ctx0" brushRef="#br0" timeOffset="1107.6">10906 7765 764 0,'-3'2'73'0,"1"-4"-55"0,-2-2 1 0,1-1-21 0,3 5-19 0,0 0 17 0,0 0-18 0,0 0 18 0,0 0-1 0,0 0 3 0,0 0 7 0,0 0-7 0,-1 0-15 16,1 0 25-16,0 0-7 0,0-1 14 15,0 0 4-15,0 0-3 0,-9-14 12 0,13 10-10 16,-2 1 3-16,2 4-2 0,-1-3-20 0,2 2 12 16,1-1-7-16,1-2-3 0,0 0 9 0,0 2-10 15,1 2-13-15,1 0 22 16,0 2-10-16,6-3 15 0,-1-1 5 0,-1 2-18 0,5 0 14 0,-4 2-16 15,1 1-5-15,1 3 9 0,-1-2-14 0,-1 0 12 16,1-1 4-16,0-1-8 0,-3 3 7 0,1-2-9 16,-1 3-1-16,0-5-5 0,-3 1-8 0,0 0 1 15,0-2-8-15,-2-1-35 0,0 1-30 16,-4 1-9-16,3-2-120 0</inkml:trace>
  <inkml:trace contextRef="#ctx0" brushRef="#br0" timeOffset="1567.1">11662 7149 646 0,'0'0'31'0,"0"0"-17"0,0 0-11 0,9-4 5 0,-3 7 9 0,-3-2 5 0,2 1 16 0,-3-1-9 0,0-1 8 0,1 2 13 0,2-1-11 0,1-1 14 0,1 0-8 0,-2 0-2 15,0-3 5-15,2 0-5 0,-4-1-14 0,6-1-1 31,-1-1-12-31,3 0 7 0,-4-2-8 0,4 1-5 0,-1-2 5 0,-2-2-5 0,9 2-10 0,-10-1-37 32,1 0-37-32,2 1 2 0,-3-1-63 0,4 2-71 15</inkml:trace>
  <inkml:trace contextRef="#ctx0" brushRef="#br0" timeOffset="1741.65">11736 7264 292 0,'-7'6'386'0,"2"5"-190"0,3-2-79 0,2-1 4 16,2 3-69-16,1-4-25 0,-1 1-15 0,4 1 3 0,-3-4-11 15,7-5-21-15,2 0-8 0,-1-3-9 16,3-3-40-16,-1-2 21 0,-1-6-22 0,6-7 19 16,-6 1-16-16,7-2-72 0,-5 0-39 0</inkml:trace>
  <inkml:trace contextRef="#ctx0" brushRef="#br0" timeOffset="3233.3">12935 6078 302 0,'-3'-2'128'0,"3"2"-22"0,0 0-39 0,0 0 1 0,0 0-24 0,0 0 5 0,0 0 9 0,0 0-4 0,0 0-10 0,0 0-11 0,0 0-10 0,0 0 3 0,0 0-10 0,0 0-4 15,0 0 4-15,0 0-6 0,0 0-9 0,0 0 18 31,0 0-13-31,0 0 16 0,0 0-9 0,0 0 7 16,0 0 3-16,0 0 1 0,0 0-5 0,0 0-8 0,0 0-3 0,1 0 0 0,1 0-2 0,-1 0-2 31,-1 0 6-31,1 0-6 0,0 1-8 0,23 12 15 16,-17-7-15-16,-3 0 16 0,1 0-3 0,2 1-8 16,-3 1 12-16,1 2-12 0,0 2-1 0,1 1 10 15,1 2-7-15,-1 3 9 0,2 1-9 0,0 3 2 16,0 1-4-16,0 0 2 0,-2 0 3 0,3 2-4 15,-1-2 0-15,0 3-1 0,-1 0 9 16,-1 0-6-16,-2 5 7 0,2-4-7 0,-1-2 5 16,-4-1-9-16,-2-4 8 0,1 1-8 0,0 0 4 15,0-4 2-15,2 2 0 0,-5-4 1 0,1 0-13 16,-1-2 16-16,3-1-12 0,0-1 15 16,-1 1-13-16,0-1 6 0,-4-5-3 0,3-1 3 15,-1-3-13-15,3-2 14 0,0 0-2 0,0 0 8 16,0 0 2-16,0 0-2 0,0 0 2 0,0 0-3 15,0 0-17-15,0 0 13 0,0 0-13 0,1 0 13 16,-1 0-6-16,0 0-3 0,0-1 2 0,0 0-4 16,0 0-2-16,8-20 3 0,-5 15-8 0,-4-1 7 15,2 1 7-15,4-2-3 0,-5-1 7 0,4-3-8 16,1 0 6-16,-3 0-6 0,4-2 0 0,-2 0-2 16,1 0 1-16,-1 0 1 0,7 2 5 0,-8-2-3 15,3 0-6-15,2-1 5 0,-4 0-10 0,5 3 9 16,2-1 0-16,-2 3-2 0,1-1 6 0,2 1-6 15,-1 4 4-15,-3 1-11 0,1 0 1 0,0 4-5 16,-2-1 19-16,0 1-6 0,-1 3 4 0,1-1-7 16,0 3 2-16,1 2-8 0,0 0 9 0,1 4-7 15,0-1 3-15,-1 1 2 0,-1 1 1 0,0 0 1 16,1-2-7-16,-3 2 12 0,0-1-2 0,1 0 8 16,-2-1-9-16,0-1 4 0,-1-1-6 15,-1-1 5-15,1 2-14 0,-2-1 16 0,1 0-12 16,0 2 13-16,0-2-3 0,-1 1-5 0,-1-1 8 15,0 0-9-15,0 0-6 0,1 0 12 0,0 1-5 16,0 0 10-16,0-1-8 0,0 0 2 0,-1-1 0 16,0-1 1-16,0 1-13 0,1-1 13 0,-1 0-9 15,2 0 11-15,-2 1-3 0,0-2-3 16,0 1 8-16,1-1-8 0,0 1-1 0,0-2 3 16,-1 1-3-16,0-2 3 0,-1 2-8 15,1 1 5-15,0-3 0 0,0 2 3 0,0-4-6 0,0 0 5 16,0 0-10-16,0 1 8 0,0 0 0 0,0 0-5 15,0 0 10-15,0 0-9 0,0 0-1 0,0 0 5 16,0 0-9-16,0 0 8 0,1 0-2 0,0 0-11 16,0 0 6-16,0 0-10 0,1 0-5 0,-2 0-2 15,1 0-8-15,0 0 3 0,0 0-12 0,0 0-29 16,0 0-16-16,0 0-7 0,1 0-49 0,-1-1-12 16,-1 0-80-16</inkml:trace>
  <inkml:trace contextRef="#ctx0" brushRef="#br0" timeOffset="3868.43">13680 6689 789 0,'0'0'20'0,"0"0"-29"15,0 0-28-15,0 0-1 0,0 0-73 0,0 0 3 0,0 0-18 0,0 0 12 0,0 0 18 0,0 0 43 0,0 0 35 0,0 0-7 0,0-1 49 0,0 0 40 0,0 0 7 0,0 0 15 16,0 0 25-16,0-1-17 0,0 0-7 0,0 0-5 15,-3-30-50-15,3 32-14 0,10-8-15 0,-5 5 7 16,0 1-7-16,0 1-4 0,1 0-1 0,-2 1-4 16,1 2-5-16,2 2 7 0,-3 2-1 0,1 2 3 15,-3 2 2-15,2 1 4 0,-1 0 7 0,-3 2-3 16,1 0 1-16,-1 1 12 0,0 0-9 0,0 2 11 16,-1-2-1-16,-2 1 2 0,1-1 5 0,0-1-4 15,1 0-8-15,-2-2 14 0,2 2-12 0,0-2 12 16,-1 3-14-16,0-3 3 0,-1-3 5 0,1 0-2 15,1-2-3-15,1-6 18 0,0 0-11 0,0 0 14 16,0 0-10-16,0 1-14 0,0-1 5 0,0 0-9 16,1 2-3-16,0-2-3 0,0 0-5 15,1 0 2-15,-1 0-7 0,1 0 4 0,0 0-5 16,0 0 2-16,29-9-24 0,-31 9-12 0,0 0-6 16,0 0-2-16,0-1-9 0,1 0-41 15,10-15-34-15,-8 10-5 0,2 1-81 0</inkml:trace>
  <inkml:trace contextRef="#ctx0" brushRef="#br0" timeOffset="4169.55">14024 6555 1333 0,'5'1'19'0,"0"0"-41"0,0 2 7 0,5 2-21 0,3 2-1 0,-1 3 25 0,0-2-22 0,-4 1 21 0,1 0-15 0,-1-1-13 0,0 0 19 0,1-2-17 16,-2-2 22-16,2-3 21 0,-1-1-2 0,-2 0 11 15,4-2 2-15,-4-1 3 0,2 0 6 0,0-2-2 0,-1-1-7 0,3 0 8 16,-2-1-9-16,1-1 8 0,2 3-22 0,-1-2 0 15,1 2-12-15,0-1 2 16,-2 0-44-16,1 0-98 0,0-1-62 0</inkml:trace>
  <inkml:trace contextRef="#ctx0" brushRef="#br0" timeOffset="4996.12">14495 6141 666 0,'2'-8'134'15,"-2"0"-79"-15,4 4-58 0,-1 2 19 0,-1 0-24 16,2 1 2 0,1 0 6-16,0 1-5 0,2 0-12 0,-3 1 9 0,-1 1-10 0,-1 1 11 15,2 2 6-15,-1-2 4 0,-3 0 12 0,4 0-8 16,-4 0-5-16,2 0 26 15,3 1-6-15,-4 1 15 0,2-1 4 0,1 1 14 0,-1 1 2 0,0-1 3 16,0 2-26-16,1 1 0 16,0 1-12-16,0 1 9 0,2 1-10 0,-2 2-10 0,2 1 5 0,0 0-7 15,1 2-7-15,-1 1 1 0,0 0-8 0,0 4 5 16,1 0 3-16,-3-1 1 0,2-1 7 0,-3 1-5 16,1-2-7-16,-1 1 11 0,1 0-9 0,-1-2 12 15,2 2 4-15,-1-3-2 0,2 1 10 0,-4-3-10 16,0-1-17-16,-1-1 10 0,2 1-12 0,-2-2 13 15,-1-2 5-15,3 1-12 0,-3 0 11 0,0-3-12 16,1 0-3-16,-1-2 13 0,1 0-9 0,-1-3 12 16,0 2-10-16,0-4 0 0,0 0 3 0,0 0-1 31,0 0-9-31,0 0 14 0,0 0-9 0,0 0 13 16,0 0-8-16,0 0-9 0,2 0 2 0,-2 0-6 15,1 0 0-15,0-1 9 0,0 0-3 0,0 0 6 16,0 0-5-16,0-1 3 0,13-31-4 0,-9 26 4 15,-4-1 5-15,1-2-12 0,2 1 3 0,-3-1-7 16,-1-1 7-16,3 0 0 0,1-1 3 16,-2 2-3-16,2-2-6 0,1 1 6 0,1 2-3 15,-3 0 5-15,2-1-5 0,-1 0 1 0,4-1-1 16,-2 4-1-16,2 0-12 0,0 2 17 0,-4 3-9 16,4 0 12-16,-2 1 2 0,3 1-8 0,2-1 9 15,-4-1-9-15,5 2-1 0,-3 3 3 0,0 0-4 16,-2 0 5-16,-3 3 0 0,2 1-4 0,1 1 0 15,1 1-4-15,0 2-3 0,-5-4 10 16,3 4-4-16,-2 0 7 0,-4-3 9 0,3 0-11 16,3 2 12-16,-4-3-12 0,2 1 13 0,1 1-5 15,-6-3-2-15,1 3 1 0,2 0 6 0,-3 0-11 16,1-1 13-16,1 1-12 0,-1-3 6 0,1 2-5 16,0 0-7-16,-2-2 3 0,-2 0 2 0,0 0 4 15,0-2 2-15,1 0-2 0,2 0-9 0,0-1 6 16,0 0 1-16,0-2 3 0,-2 0-1 0,0-1-5 15,-2 1 4-15,4-1-4 0,0 0-8 0,0 0 16 16,0 0-16-16,0 0 17 0,0 0-7 0,0 0-5 16,0 0 3-16,0 0-6 0,0 0-14 0,-1 0 13 15,1 0-14-15,0 0 14 0,0 0-9 0,0 0 0 16,0 0 2-16,0 0-5 0,0 0 2 0,0 0-25 16,0 0-13-16,0 0-6 0,0 0-30 0,0-1-49 15,0 1-15-15,0 0-15 0,0 0 1 0</inkml:trace>
  <inkml:trace contextRef="#ctx0" brushRef="#br0" timeOffset="6512.14">13700 6778 126 0,'-6'2'-15'0,"3"0"-87"0,-3-2 96 15</inkml:trace>
  <inkml:trace contextRef="#ctx0" brushRef="#br0" timeOffset="7306.06">13632 6780 64 0,'-6'-1'70'0,"5"0"19"0,1 1-15 0,0 0-13 15,0 0-14-15,0 0 7 0,0-1-18 0,0 0-21 16,0 0-1-16,0 0-6 0,0 0-1 0,0 0-3 16,0 0-5-16,0 0 1 0,-2 0-3 0,1 0 7 15,0 0 12-15,1 0-4 0,0 0 14 0,1-18 12 16,3 14-17-16,0 0 16 0,2 0-17 0,-4 0-14 15,4-1 13-15,1-1-16 16,-3 2-3-16,0 0 2 0,1 0-9 0,-2 1 7 0,0-1 11 16,-1 1-11-16,-1 0 9 0,-1 0-12 0,2 1-8 0,-1 0 9 15,0-1-4-15,1 1 6 0,-2 1 8 0,0 2-11 16,0 0 12-16,0 0-12 0,0 0-11 0,0-1 33 16,0 0-21-16,0 0 27 0,0 0 2 0,0 0-23 15,0 1 13-15,0-1-18 0,0 0-4 0,0 0 16 16,0 0-9-16,1 0 14 0,0 0-4 0,1 0 4 15,-1 0 3-15,1 0-1 0,0 0-9 0,31-10 19 16,-33 11-12-16,1 0 14 0,1 0-19 0,-1 0 6 16,-1 0 0-16,2 0 0 0,-1 0-16 0,0 1 5 15,0 0-4-15,0 0 6 0,1 0-2 0,-1 0-1 16,15 26 5-16,-17-18-4 0,-3-1-9 0,1 1 11 16,-4-1-14-16,3 1 14 0,1 2-5 0,-3 1 0 15,3-2 5-15,-2 2-6 0,0-2-11 0,1 1 10 16,2 2-6-16,0 0 9 0,1 4 1 0,1-6-5 15,-3-2 3-15,1 0-5 0,2-2-15 0,1 2 31 32,3 0-16-32,-2-3 20 0,0-2-19 15,2 2 6-15,1 1 8 0,1-2-5 0,0-2-10 16,2 2 15-16,-3-5-9 0,2 0 13 0,0 0-5 16,0-1-4-16,2 0 4 0,-1-5-3 15,1 1 4-15,0 0-1 0,0-2-10 0,0 4 8 0,2-2 8 16,-2-2-15-16,-1 4 14 0,0-4-17 15,0 1-3-15,-2 4 12 0,2 1-9 0,0-2 11 16,2 3 2-16,-4-5-10 0,0-2 15 0,2 4-14 16,2 0 4-16,-1-2 2 0,2 2-11 0,-1 0 8 15,-1-2-8-15,3 4 10 0,-1-5 0 0,-3 2 4 16,1-2-5-16,-2 2 8 0,4 3-6 0,-4-1 8 16,1 1 9-16,4 0-6 0,-3-3 10 0,4 2-11 15,-2 1-11-15,-3-2-6 0,-4 3 0 0,3-1 0 16,-2 0 4-16,-2 2-6 0,-3-1 0 0,0 0-1 15,0 0 4-15,1 0-2 0,-1 0-2 0,0 0 1 16,5 2 6-16,-10 0-1 0,-1-1 3 0,4 4-5 16,-1-3-3-16,-3 4-1 0,3-1-5 0,-2-3 3 15,-3 0 4-15,4-2-5 0,1 3 5 0,-3 1-6 16,5 0 6-16,-2-1-3 0,-3-3 0 0,-1 0-2 16,5-2 3-16,2 2 0 0,0 0 1 0,0 0-1 15,0 0-7-15,0 0-2 0,0 0-9 16,0 0 5-16,-7 4-5 0,2-1-20 0,6 0 5 15,-2-1-13-15,1-2-7 0,0 0 3 16,0 0-9-16,0 0 4 0,0 0-18 0,0 0-9 0,0 0-13 16,0 0 0-16,0 0-24 0,0 0 4 0,-1 0-59 15</inkml:trace>
  <inkml:trace contextRef="#ctx0" brushRef="#br0" timeOffset="22071.12">13675 6678 117 0,'4'0'24'0,"-4"0"-49"0,0 0-26 0,0 0 68 15,0 0-24-15,0 0 16 0,0 0-17 0,0 0 19 0,0 0 5 0,0 0-24 0,0 0 15 0,0 0-19 0,0 0 6 0,0 0 10 0,1 0-4 0,0 0 10 16,1 0 10-16,-1 0-11 0,-1 0 9 15,1 0-9-15,0 0 10 0,0 0 1 0,0-1-4 16,0 0 2-16,1 0-2 0,-1 0-14 0,-1 0 9 16,0 0-11-16,0 0-10 0,0 0 17 0,0 0-13 15,0 0 14-15,0 0-5 0,0 0-4 0,0 0 8 16,0 0-8-16,0 1-22 0,0 0 27 0,0 0-21 16,0 0 26-16,-1 0 3 0,-1 0-15 0,1 0 13 15,0 0-17-15,0 0-3 0,0 0 15 16,0 1-8-16,1 0 10 0,-1 0-6 0,-1 0-1 15,1 0 6-15,0 0-5 0,0 0-5 0,0 0 5 16,0-1-9-16,1 0 10 0,-1 1 24 0,-1-1-37 16,1 1 22-16,0 0-29 0,0 0 2 0,0 0 22 15,0 0-14-15,1-1 15 0,-1 1-34 0,-1 0-53 16,1-1 27-16</inkml:trace>
  <inkml:trace contextRef="#ctx0" brushRef="#br0" timeOffset="22500.56">13597 6791 84 0,'2'-2'25'0,"0"-1"49"0,-2 3-56 15,0 0-6-15,0 0-16 0,0 0 9 0,1 0 4 0,-1 0-13 0,0 0 12 0,0 0-15 0,0 0-2 0,1-1 14 0,-1 0-6 0,0 0 9 0,0 0-7 0,0 0-1 16,0 0 1-16,0 0-1 0,0 0 3 16,0 0 39-16,0 0-11 0,0 0 19 0,0 0-20 15,0 0-10-15,0-1 0 0,0 1-6 0,0 0-17 16,0 0 5-16,0 0-7 15,0 0 8-15,0 0 3 0,0 0-6 0,0 0 6 0,0 0-8 16,0 0-3-16,0 0 9 0,0 0-14 0,0 0 11 16,0-1-2-16,0 1-19 0,7-23 20 0,-4 22-22 15,2 0 10-15,-5-1 15 0,0 0-14 0,1 1 15 16,2-1-3-16,-3-1-10 0,3 1 10 0,-1 1-14 16,1 0-31-16,1 0 21 0,-4 2-40 0,0 0 30 15,0 0-51-15</inkml:trace>
  <inkml:trace contextRef="#ctx0" brushRef="#br0" timeOffset="24005.98">13638 6679 135 0,'-3'1'21'0,"3"-1"-13"0,0 0-13 0,0 0 5 0,0 0 16 0,0 0-22 0,0 0 16 0,0 1-21 0,0 0-3 0,0 0 20 0,0 0-16 0,-1 0 18 15,-1 0 4-15,0 0 10 0,1 0 27 0,0 0-15 0,0 0 7 0,0 0 24 16,1 0-28-16,-1 0 29 0,-1 0-27 0,2-1-8 15,0 0 6-15,-1 0-8 0,0 1-16 0,0-1 15 16,1 1-13-16,0-1 15 0,-1 1-15 0,0 0-2 16,1-1-2-16,0 1-1 0,0-1-13 0,0 0 20 15,0 0-12-15,0 0 17 0,0 0 7 0,0 0-7 16,0 0 17-16,0 0-14 0,0 0-2 0,0 0 12 16,0 0-2-16,0 0 8 0,0 0-4 0,0 0-14 15,1 0-8-15,0-1 1 0,14-10-9 0,-8 8 1 16,-2 1-5-16,2-1 3 0,-2 0 5 0,0 1-11 15,3-1 10-15,-2 0-12 0,0 1-1 0,2-1 12 16,-1 0-8-16,-4-1 12 0,5 1-2 0,-2 1-8 16,-1-1 10-16,3 1-10 0,-2 0-3 0,0 1 6 15,-1 0-11-15,-1 1 11 0,1-1-1 0,-1 1-7 16,-1 1 5-16,0 0-8 0,-2 1-11 0,0 0 16 16,0 1-5-1,-1 1 9-15,0 0-3 0,0 1-2 0,0-1 5 16,0 3-4-16,-1 0 0 0,0 0 0 0,1 0-10 0,-3 0 8 0,1 0-3 15,-1 2 7-15,2-1 4 0,-3 3-1 0,1 0-4 16,-1-2-4-16,0 1 1 0,-1-2-3 16,2 3 8-16,-3-1-4 15,0-1 7-15,0 2-6 0,1-2-3 0,-3-1 7 0,2 1-4 0,1 2 7 0,-4-4 5 16,4 4-12-16,-1-3 3 0,-1-3-5 16,2 1-5-16,-2-3 10 0,0 0-7 0,4 3 9 15,-3-5 5-15,-1 1-6 0,4 1 11 0,-2-3-12 16,5 0-15-16,0 0 22 0,0 0-17 0,0 0 20 15,0 1-5-15,0 0-6 0,0-1 9 0,0 0-10 16,0 0-4-16,0 1 7 0,0-1-11 0,0 0 10 16,0 0 1-16,0 0-4 0,1 0 5 0,12-7-7 15,-9 3-9-15,3 0 17 0,2 3-6 0,-2-1 9 16,5 1-4-16,-3-5-2 0,-1 0 2 0,2-4-4 16,0 1-11-16,-2 2 12 0,2 0-6 0,-1 0 7 15,1 1-5 1,-1-1-2-16,1-1-1 0,0 0-1 0,2-3-4 15,-3 3 10-15,2-2-3 0,-1 3 5 0,2 1 10 0,-2-2-16 0,1 1 11 16,0 1-13-16,-2 3 8 0,1-1 0 0,0 1 0 16,-2-1 1-16,2 3 0 0,2 1-2 15,-4-1 4-15,4 2-5 0,-4-1-14 0,0 0 22 16,2 2-10-16,-7 0 16 0,4 3-13 0,-6-2 9 16,2 2-4-16,2 0 6 0,-2 0-7 0,2-1 2 15,-1 3-1-15,1-1 2 16,-2-1-4-16,3 4-2 0,-1-3 0 0,-2 1-1 0,2 0-12 0,-1 1 18 0,-3 1-11 15,0-2 13-15,-3 2-6 0,0 0-2 16,2-2 8 0,-5 5-6-16,3-2 9 0,-3 1-12 0,-3 0-6 0,3 1 1 0,-1-1 13 0,1 0-4 15,-1-1 7-15,-2-1-9 0,0 0-4 0,-2-2 11 32,-2 1-6-32,3 0 7 0,-1 0-7 0,-2-1-2 0,4 0 6 0,-1-1-7 0,0-1-7 0,2 0 14 15,0 0-3-15,1 0 9 0,-2 0-11 0,0 0-3 31,0 2-4-31,-2-2 3 0,2 1 8 0,1 2-6 16,-5-2 2-16,4 1-3 0,-1-1 2 0,0 1-3 16,-1 1 2-16,2-1-5 0,-1 1-3 0,1-2 8 15,0 0 8-15,0-3 1 0,1 0-6 0,-1 0-5 16,1-1 2-16,0 0-4 0,1-1-12 0,-1 0 16 16,1-1-14-16,1 0 14 0,1-1-10 15,-1-1-16-15,1-1-5 0,-1 0-8 0,2-1-33 16,0-2-18-16,0 0-21 0,3-2 3 0,-1 0-12 15,2 1-27-15,2-2-41 0</inkml:trace>
  <inkml:trace contextRef="#ctx0" brushRef="#br0" timeOffset="24974.79">15234 6562 347 0,'-3'-7'57'0,"3"7"13"15,0 0 15-15,0 0-72 0,0 0-16 0,0 0-9 0,0 0 16 0,0 0-14 0,0 0 7 0,0 0 34 0,0 0-8 0,0 0 20 0,0 0-14 0,0 0 6 0,0 0 15 0,0 0-4 16,0 0 15-16,0-1-2 0,0 0-15 16,1 0 11-16,0 0-9 0,-1 0-14 0,1 0 9 0,1 0-11 31,-1 0-6-31,-1-1 0 0,1 0-17 0,0 0 11 0,0 0-8 0,0 1-5 0,25-23 4 15,-21 23-8-15,-5 1-13 16,0 0 14-16,0 0-12 0,0 0 12 0,0 0-5 0,0 0-9 0,0 1 13 16,6 17-12-16,-9-10 4 15,0 2 7-15,1 0-5 0,-4 0 7 0,1 1 4 0,2 4-5 16,-3 1 5-16,-2 3-5 0,3 1-10 0,-1 1 20 0,-1 0-7 16,0 0 13-16,2 1-10 0,-2-2 14 0,1 0-5 15,1-1 8-15,1 2-18 0,2-3 13 16,-2-2-8-16,3-1 10 0,0-3-8 0,0 0-3 15,1 0 5-15,0-2-5 0,0-2-10 0,2-4 21 16,1 0-4-16,1-2 16 0,3 2 15 0,1-4-2 16,-1 0-2-1,2 0-1-15,-1-5-34 0,3 4 7 0,4-4-13 0,0-1 12 0,1 1-6 0,-1-3-4 32,-1 0 3-32,1 2-5 0,4-1-6 0,-2 0 4 15,3 2-4-15,3-4 4 0,-3 2-1 0,3 0 2 16,0 1 2-16,-9-1-3 0,1 4-13 0,-2-2 13 15,-2 0-3-15,0 3 8 0,0-3-6 0,-6 3-10 16,1-4 0-16,-1 4-4 0,-4 1-23 0,-1 1-5 16,0 0-29-16,0 0 14 0,0 0-44 0,0 0-17 15,0 0 4-15,-6-3-13 0,0 0 14 0,1 3 40 16,-2 1-48-16,0 1 32 0,-1-1-86 0</inkml:trace>
  <inkml:trace contextRef="#ctx0" brushRef="#br0" timeOffset="26267.43">12973 7655 381 0,'-3'-5'341'0,"1"0"-138"0,-2 3-238 0,4 2 10 0,0 0-60 0,0 0-5 0,0 0 24 0,0 0-15 0,1 0 52 0,2 0 29 16,14 9-6-16,-14-8 13 0,2 1-3 0,-1-2 18 0,1 0 9 0,3 0 0 0,0 0 0 16,-1 0 11-16,-1-1-16 0,5 0 13 0,-2 0-25 15,5 1 3-15,2 1 2 0,-2 1-2 16,3-3-8-16,3 0 13 0,1 1-8 0,10 1 9 16,3 0-12-16,1 2-10 0,1-3-1 0,-3 1-2 15,1 0-8-15,1 2 18 0,-1 3-7 0,0-6 13 16,3 3-9-16,8-1 6 0,4-1 12 0,5 1-3 15,1-1 17-15,-3 0 15 0,-2 0-18 0,1-1 17 16,2 0-18-16,6-1-13 0,8-1 5 0,4 3-11 16,-1-2-7-16,-3 1 2 0,-5-2-1 0,4 0 1 15,4 0-5-15,7-2 2 0,1 3 1 0,-7-3 1 16,-3 1-7-16,3-1 23 0,-1 1-8 0,1-1 16 16,3 0 3-16,-4-2-7 0,-8-1 5 15,1 2-8-15,-1 0-7 0,9 0-1 0,-2 2-10 0,0 0 6 16,-7 0-5-16,-7 1-7 0,-3 2 10 0,-6 0-10 15,3 0 2-15,0 3 9 0,0-1-5 16,1 0 7-16,-1 2 0 0,-7-2-3 0,-1 3-1 0,-6-2 0 16,-2 1 2-16,1 1-12 0,-9-4 0 0,5 3-4 15,-4-1 3-15,-2-1 1 0,2 2 4 0,-4-2-2 16,3 0 2-16,-2 0-10 0,-5 0 2 0,-1-1-7 16,-2 0-1-16,-4-1-14 0,-1 0-16 0,-2-2 1 15,-1-1-39-15,-1-1-71 0,-3-1-27 0,-3 0-29 16,0-5-171-16</inkml:trace>
  <inkml:trace contextRef="#ctx0" brushRef="#br0" timeOffset="27598.6">13566 8150 355 0,'-3'-1'274'0,"-3"-5"-105"0,3 5-165 0,2 0 6 0,-3-1-8 15,5 2-8-15,2 2 9 0,-2-2-12 0,3 0-10 0,-4 0 27 0,0 0-9 0,0 0 17 0,0 0 0 0,0 0 8 0,0 0 8 0,0 0-2 16,0 0 4-16,0 0 22 0,7-9-8 0,-3 4 15 16,0 1-11-16,-1 1-30 0,-2-1 4 15,3 0-13-15,-1 2-12 0,0 0 7 0,3 0-8 16,-2 1 8-16,3 0 1 0,-5 1-3 0,2-1 1 15,1 2-3-15,-1 2-11 0,5 3 14 0,0 2-9 16,-1-2 10-16,1 3-4 0,1 4-8 0,2 2 7 16,-1 6-8-16,2 0-3 0,-3 2 7 15,-1 3-10-15,1 0 10 0,0 2 1 0,0 2-4 16,-1 0 6-16,-1 0-5 0,-2 2-1 0,0-1 5 0,0 0-5 16,0-1 5-16,-3 0 11 0,0-4-14 15,0-1 10-15,-2 0-12 0,1-1 1 0,0-1 5 16,0-1-4-16,-1 0 5 0,-1-5 5 0,0 0-7 15,0-1 9-15,-3-2-8 0,1-2 12 0,0 0-6 16,0-3-3-16,-2-3 2 0,1-1 9 0,2-1-9 16,-3-1 9-16,4-3-10 0,0 0 3 0,0 0 1 15,0 0 4-15,0 0-1 0,0 0 0 0,0-1-6 16,-8-14 1-16,8 4-1 0,-1-1-4 0,2-1-1 16,0-3-8-16,3-2 5 0,-1-3-5 0,1-3 7 15,1 3-1-15,0 0 3 0,1 1-15 0,-1 3 15 16,0-4-8-16,3 3 9 0,-3 4-7 0,1-1-2 15,0 4 6-15,2 2-5 0,0 0-9 0,-1 1 9 32,-1 2-9-32,1 2 9 0,1 1-9 0,1 3 11 0,3 1 0 0,-3 2 2 0,2 1-3 0,-1 0 12 15,2 1-9-15,3 4 10 0,1 1-10 16,-3-1 0-16,-1 0 1 0,0 2-1 0,2 0 3 16,2 3 0-16,-3 2 2 0,2 1-2 15,-1-2 6-15,-3 0-1 0,2 0 3 0,-5 0-4 0,-1-1-6 31,-2 3 8-31,1-2-9 0,-2-3 8 0,-1 3 1 16,-2-1-6-16,-1-1 12 0,0 1-11 16,0-1-4-16,1-2 0 0,-1-2-5 0,0-2 3 15,-1-3-18-15,1-1-17 0,0-3-20 0,0 0 3 16,0 0-48-16,0 0-21 0,8-8-54 0,-6 0 15 16,0 1-72-16</inkml:trace>
  <inkml:trace contextRef="#ctx0" brushRef="#br0" timeOffset="28231.99">14327 8550 646 0,'0'3'114'16,"1"1"-90"-16,0-2-8 0,1-1-12 0,2 2-48 0,0-1-12 0,2 2-7 0,-1-1 1 0,-2 0 21 0,-1 1 9 0,1-1 17 0,-3-3-10 0,0 0 12 0,0 0 39 0,0 0 0 16,0 0 19-16,1 0 29 0,0 0-1 15,13-12 13-15,-10 5-10 0,2 0-27 0,-2 0 12 16,0 0-26-16,1-1 24 0,-1 0-19 0,3 0-24 15,1 2 3-15,-1 1-12 0,3 1-3 0,-2 2-12 16,-1 0-1-16,-2 1-4 0,-5 1 9 0,0 0-1 0,1 0 4 16,10 3-5-16,-7 1-3 0,-5 3 4 15,2 2-9-15,-1 2 8 0,-2-1 1 0,2 1 2 16,-9 1 9-16,2 2-6 0,2-2-2 0,1 2 28 16,1-3-3-16,-3 1 15 0,1-2-3 0,0 0-5 15,0-2-6-15,6 1 2 0,-1-2-17 0,1-2 14 16,3-2-5-16,0-1 8 0,3-1 4 0,2-2-6 15,0 1 5-15,-2-3-6 0,6-2-9 0,1-1-5 16,-1-2-13-16,6 2 7 0,-5 0 0 0,1 2 0 16,1 2 13-16,-3 2-11 0,0 1-10 0,-1 1 7 15,-4 2-13-15,0 0 12 0,-1 2-11 0,-2 3 3 16,0 0 2-16,-2-1-1 0,0 2-1 0,-2 0 2 16,-1-1-5-16,0 5 6 0,-2-3 5 0,0 1 0 15,-1 0 8-15,-1-2-7 0,-2 2-6 0,-2-1 7 16,0 2-8-16,-2 1 8 0,1-2 4 0,-2-1 2 15,-2-2 4-15,1 1-4 16,0-2-13-16,1 0 11 0,0-1-8 0,5-3 10 0,-2 1-6 0,2-2-5 16,-3-1 0-16,-1-1-3 0,2 0 3 0,-1-3-10 15,2-1-11-15,0-2 0 16,1-2-21-16,2 0-11 0,-2-1 0 0,1 0-7 0,3 1-8 16,-1-1-7-16,-1-1-34 0,1 0 9 0,-2 0-58 15,5 0-85-15</inkml:trace>
  <inkml:trace contextRef="#ctx0" brushRef="#br0" timeOffset="28532.4">14813 8473 1133 0,'2'0'62'0,"9"-2"-47"0,-2 2-22 0,4 2 2 0,2 2 0 0,0 0-7 0,0 0 9 0,0 0-12 0,2-1-27 0,-3 0 13 0,1 1-12 0,1-2 15 0,-2-1 8 0,1-1 10 0,1-2-2 0,-6-2 1 16,0 0-19-16,-2-2 22 15,-1 0-13-15,1-1 17 0,-1-1 5 0,-1 1-1 16,0-2 15-16,-1 1-14 0,-1 0-5 0,0-1-21 0,-3 3-38 15,1 1 11-15,-1 0-60 0,0 1-20 0,-1 0-21 16</inkml:trace>
  <inkml:trace contextRef="#ctx0" brushRef="#br0" timeOffset="29197.3">15272 8042 953 0,'-6'-10'167'0,"4"5"-162"16,2 5-19-16,3-5 3 0,1 4-57 0,3 1 7 16,-6 1 6-16,2 2-2 0,2 1 19 0,-4 1 26 31,5 2-4-31,-6-1 12 0,1 3 6 0,1-3 6 15,2 0 6-15,-2 0-1 0,1 4 63 16,-3-9 39-16,5 8-142 0,-4-3 79 0,6 1-12 16,-1-2 1-16,-4 1-6 0,3 2-20 0,-1-1 6 15,-1 5-15-15,6 1 13 0,-3-1-12 0,3 3-5 16,-2 4 5-16,-2 0-6 0,2 2 0 0,-1 1-3 16,-1-1 4-16,0 2-3 0,2 2-1 0,-1-2 1 15,-6 1 0-15,2-2 1 0,0 0-1 0,1 3 6 16,1-3-12-16,-3 1 11 0,-1-4-1 0,0 2-3 15,0-2 9-15,3-4-9 0,0 2-4 0,-2-4 14 16,3-1-10-16,-4-2 12 0,0-2 1 16,3 1-12-16,-3-3 13 0,0-6-13 0,0 1 2 15,0-1 83-15,0 0-90 0,0 0 72 0,1 0-140 16,12-1 48-16,-10-1 24 0,3-5-5 0,1 0-19 16,-3-1 21-16,1-5-14 0,2 2 16 0,-2 1-1 15,3-5-5-15,0-1 9 0,0 0-7 16,0-3 3-16,0 1 0 0,0 0-7 0,1 1 5 15,1 1 2-15,-1 0-5 0,1 2 4 0,-2 3-5 16,1 2 1-16,-1 2 0 0,0 1 3 0,0 3-2 16,0 1-4-16,-1 1 10 0,0 2-2 0,0 2 4 15,0 0-6-15,-1 1 14 0,1 1-8 0,0 2 11 16,-2 2-10-16,2 1-2 0,-1 2 4 0,-3 0-4 16,3 1 3-16,-2 1-7 0,0-2 0 0,-1 2-2 15,-1-2 20-15,0 1-14 0,1 0 8 0,-4 0-9 16,0 1-6-16,1 0 12 0,-8-5-5 15,4 4 10-15,0 0-4 0,0 2-5 0,2 0 2 0,-1-6-4 16,0-4-14-16,0-1 19 0,2 2-9 0,1-1 12 16,-1 0-12-16,-1-3-34 0,0-2-2 0,1 2-13 15,-2-2-10-15,3-2-7 0,1 0-28 0,0-5 7 16,1 1-55-16,0 1-29 0</inkml:trace>
  <inkml:trace contextRef="#ctx0" brushRef="#br0" timeOffset="29499.69">16026 8402 1286 0,'1'-1'64'0,"2"1"49"0,2 2-68 0,-1 2-41 0,2 2 0 0,1 1-13 0,0 4-4 0,-3 0 5 0,1 1-3 0,0 1 4 0,-2 0 2 0,0 2-4 16,1-1 4-16,-3-1-6 0,2 2-13 0,-2-3 20 16,0-1-12-16,1 0 16 0,-1 2 5 0,1-1-5 15,-1-2 6-15,1 3-8 0,-1 0-5 0,2-3 7 16,-1 5-8-16,1-3 6 0,2 19-99 16,-4-31-180-16,1 33 384 0,-3-16-289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1-14T02:38:52.64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1T02:48:50.2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3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1" timeString="2016-11-11T02:51:10.830"/>
    </inkml:context>
  </inkml:definitions>
  <inkml:trace contextRef="#ctx0" brushRef="#br0">9770 9505 229,'0'0'96,"0"0"-3,0 0-92,0 13-23,0-13-65,16 15-1,-16-15-6,19 14 3,-19-14 55</inkml:trace>
  <inkml:trace contextRef="#ctx0" brushRef="#br0" timeOffset="2262">10116 9655 338,'-15'-1'75,"15"1"-74,0 0-102,9-17-14,7 5 1,-2-5 31</inkml:trace>
  <inkml:trace contextRef="#ctx0" brushRef="#br0" timeOffset="56097">0 0 137,'0'0'75,"0"0"-13,0 0-49,0 0-14,0 0-8,0 0-20,0 0-41,0 0 6,0 0-11,0 0 37,0 0 38</inkml:trace>
  <inkml:trace contextRef="#ctx1" brushRef="#br0">16011 13259,'0'0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1T02:48:57.79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05:56:14.1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7323 5954 948 0,'-9'11'-1'0,"-8"-12"1"0,9 17 21 0,0-7-15 15,0 2 37-15,-2 2-32 0,-1 1-14 0,-2 3 5 0,0 1 9 0,0-1-13 0,-3 2 11 0,0 0-15 0,-1 2-5 0,-2 0 13 0,2 0-2 0,-6 0 5 0,3 1 1 16,1 0-5-16,-6-2 1 0,6 1-1 0,0-2-3 0,-4 0 2 0,12 0-4 0,-3-3 3 0,1-2-4 0,-2-4 5 0,2-2 3 0,5-1-1 0,0-4-5 0,6 0-4 0,-1-1-15 0,-2-1 8 0,3 0-24 0,1-1-17 0,1 0-6 0,0-5-5 0,5-1-12 0,0-2-1 0,-1-3-9 0,3 0-1 16,-2-3-24-16</inkml:trace>
  <inkml:trace contextRef="#ctx0" brushRef="#br0" timeOffset="761.5">7161 5941 422 0,'0'-5'8'0,"0"5"-4"0,0 0-7 0,0 0 5 0,0 0 11 0,0 0-11 16,1 0 15-16,1 0-17 0,-2 0 1 0,1 0 12 0,26 0-20 0,-21 0 16 0,2 2-4 0,-3-1 0 0,3-2 12 15,-1 0-7-15,0-4 28 0,0 4 2 0,0-1-3 0,-2-4-2 16,1 6-22-16,2-3-3 0,2 1 2 0,-1 2-4 0,0-2-15 16,-1 0 11-16,0 2-8 0,0 0 10 0,2 0-2 15,-2 3-4-15,-2-2-1 0,2 2-2 0,3 1 0 0,-2-3 3 16,0 2 0-16,1 3 0 0,0 0 12 15,0 0 3-15,0 3 5 0,0 0-5 0,2 2-15 0,1 0 11 16,2 0-14-16,-3 2 15 0,1-3 2 0,-2 4 3 16,4 1 17-16,-1 0-14 15,-2 1-9-15,2 0 16 0,-2-1-20 0,0 0 19 0,0 1-21 0,1 2 9 16,-2 1 3-16,2-1-1 16,0 1-9-16,1 0 15 0,-2 0-11 0,-1-1 11 0,-2-2-11 0,1 4-8 15,3 1 8-15,-4 0-9 0,2 1-7 0,3-4 13 0,-3 0-13 16,0 0 15-16,-3 4-2 15,2-1-8-15,-2-2 8 0,2 1-9 0,5-3-9 0,-4-2 9 16,3 0-13-16,-6-1 10 0,3-1-24 0,3 2-44 0,-4-2-15 0,4 3-12 16,-5-3-57-16,0 2-35 0</inkml:trace>
  <inkml:trace contextRef="#ctx0" brushRef="#br0" timeOffset="1141.59">7403 6025 747 0,'-6'3'63'0,"-2"0"-50"0,2 3-13 0,6-2-11 0,-1 2-70 0,3 1-94 0</inkml:trace>
  <inkml:trace contextRef="#ctx0" brushRef="#br0" timeOffset="2044.02">7288 6030 145 0,'-5'2'106'0,"0"-5"-39"0,2 5-2 0,1-2-15 0,-4 0-55 15,5 7 25-15,-2-4-11 0,2 2 21 0,-1 1 9 16,0 2-3-16,1 1 3 0,1 3-5 0,-1-1-15 15,1 1 2-15,0 1-18 0,0-1 15 0,0 0-6 0,0 1-1 16,0-2 22-16,-1 1-15 0,0 0 14 0,-2 2 25 16,2 0-9-16,1 0 19 0,-1 2 12 0,-1-2-29 15,1-1 13-15,-1 3-20 0,2 1-9 0,2 3 0 16,-1 3-6-16,-1-2 5 0,1 3-9 0,0 2-7 16,0 5-6-16,0 2 2 0,2 1-8 0,-2 4 0 0,1-1-3 15,-1 3 1-15,-1 2 1 0,1 1 6 0,-1 3 1 16,1-4 2-16,2 5-1 0,-3 1-3 0,1-1 1 15,0 6-2-15,0-2 10 0,0 2-12 0,0 2 5 16,3-1-7-16,-2 2 2 0,-1 3 7 0,-1 0 2 0,2 3 1 16,-1 1-3-16,2 1-10 0,-2-2 0 0,0 5-3 15,-1-2-3-15,-2 1 15 0,1 2-6 0,-2-1 11 16,2-1-14-16,-1 5 7 0,1-3-5 0,0 1 6 16,-3-3 1-16,3 0-2 0,1 0 4 0,0-3-2 15,4 2 1-15,-2 0-9 0,3-1 2 0,2 2-4 16,-1-3-2-16,0 2 6 0,1-4-10 0,1 3 9 0,2 0 3 15,0 1-4-15,-1 1 6 0,3-2-7 0,-2 0 3 16,3 1-6-16,1-1 1 0,1 1-4 0,-1-1-6 0,-2 0 10 16,1 0-3-16,0-1 4 0,1 1-10 0,1 4 8 15,1-1-8-15,-6-1 8 0,4-2 0 0,-4 1-2 16,0-2 4-16,-1 1-3 0,1 2 6 0,-2 2-7 16,1 0 2-16,1-1-3 0,-2 2 11 0,0-2-10 15,0-1 5-15,1 1-7 0,0-2-3 0,3 2 10 16,1-2-4-16,-3 0 7 0,1 0-5 0,-1 3 2 15,-1-1 0-15,1-2-2 0,1 1-10 0,-2-2 11 16,3 1-2-16,4-1 7 0,-4-3-4 0,1 0-3 16,-2-3-1-16,1-1-1 0,-1-1-7 0,-2-2 10 15,-1 0-2-15,2 4 5 0,-3 0 2 0,2 0-6 16,-1 1 0-16,-3-5-2 0,0 2 6 0,-1 2-5 16,-1-1 7-16,-3 6-6 0,3-3 10 0,0 3-9 0,0 0-1 15,3-3-2-15,-5 3-8 0,1-1 11 0,2-4 0 0,2 1 5 16,0 1-6-16,-3-2-3 0,4 1-2 15,-5-2-1-15,0-1-6 0,4 3 18 0,-6-1-6 0,0 1 11 16,1 1-7-16,-1-2-4 0,3 0-1 0,1-2-1 16,-2 4 4-16,-1 0-3 0,2 1-1 0,-1 1-1 15,1-4 8-15,2 5-5 0,-2-3 8 0,0-1-8 16,-1 3 0-16,-1 0 3 0,1-2-4 0,-1 1 3 0,4-3-1 16,-4-1-5-16,-1-1 0 0,0-1-4 0,-1 0-2 15,1 0 11-15,0 0-2 0,0-4 6 0,2 0-1 16,-2-2-1-16,1-2-1 0,1 2 0 0,-2-7-7 0,2 5 9 15,-1-3-1-15,-1 0 5 0,1 2-8 0,-1-4 3 16,0-1-1-16,2-3 3 0,-2-4 3 0,0 0-5 16,1-3 6-16,0 1-4 0,-1-5-2 0,0 1-2 15,2 3-7-15,-1-4 5 0,-1 3-10 0,-1-3 20 16,-3-2-6-16,1-1 11 0,0 0-9 0,0-2 2 16,1 0 2-16,-3-3-1 0,-1 0 1 0,3-3-10 15,0-1 1-15,1 0-6 0,1-4 6 0,-2 0-1 16,1-3-4-16,-2-3 1 0,2 1-7 0,0 0 1 15,-4-1-1-15,4-1 1 0,1 1 12 16,-4-1-8-16,5 0 5 0,-2-2-9 0,0 0-3 0,-1-1-24 16,-1 2-9-16,-1-1-5 0,1-2-28 0,-3-1-36 0,-2-5-3 15,1 0-15-15,-3-3-32 0,1-4-72 0</inkml:trace>
  <inkml:trace contextRef="#ctx0" brushRef="#br0" timeOffset="2330.1">7485 15688 1448 0,'-7'7'210'0,"1"1"-117"16,-3 4-15-16,9-2-25 0,0-2-44 0,2-2-20 0,2-4-10 0,1 2 0 0,0 0 0 0,1 1-17 0,0-3-4 0,1 3-5 0,2-1-6 0,3-2 3 0,-2 1-1 0,3-4-4 0,0 0-18 0,-1-1-5 16,-3 1-20-16,2 1 9 0,-2 0-9 0,3 4 26 15,-2-3 14-15,4 2-4 0,-1 2 17 0,2-2 26 0,0 3-11 16,-3-2 13-16,3-2-17 0,0 0-12 0,2-1 0 16,2-2-10-16,-4-2-22 0,3-4-3 0,-3 0-26 15</inkml:trace>
  <inkml:trace contextRef="#ctx0" brushRef="#br0" timeOffset="2510.17">8003 15583 208 0,'7'-11'148'0,"-1"3"-5"0,-2 0-17 0,0 3 14 16,-1 0-16-16,-2 0-31 0,1 2 6 0,-2 3-16 15,0 0-34-15,0 0-6 0,0 0-17 0,0 0 12 16,0 0-14-16,0 0 13 0,0 0-2 0,0 0 3 16,0 0-22-16,0 0-2 0,-5 9-14 0,3 0 8 15,-1 2-8-15,0 6 1 0,-2 0 12 0,1 1-10 0,-1 1-2 16,-1 0 0-16,1 2-5 0,-3 0 3 0,3 0-11 15,-6-3 5-15,2 0-6 0,2-1 3 0,-7-5-26 16,7 0-18-16,0-2-30 0,-3-5 8 0,6 1-54 16,-1-2-36-16,-3-4-41 0</inkml:trace>
  <inkml:trace contextRef="#ctx0" brushRef="#br0" timeOffset="3339.56">8476 13908 356 0,'-3'18'494'0,"1"-3"-266"0,-5 2-99 0,2-3 6 16,1-1-73-16,-1 2-26 0,3 0-3 0,-1 2-6 0,0-4 2 15,1 1-16-15,0-2 7 0,-1-2-10 0,2 2 3 16,-2-2-3-16,3 0-3 0,0 0 2 0,-1 0 6 0,2 0 8 16,-1 1 0-16,0-2 2 0,0 2 4 0,0-2-16 15,0 2 10-15,0 1-13 0,1-1-8 0,1 0 6 16,0 2-8-16,1-1 7 15,-3 1-5-15,2 6-2 0,-1-4 3 0,0 2-3 0,1 2-1 0,2-4 1 16,-1 6-2-16,1 1 3 16,0 1 1-16,0 4-3 0,-2-2-7 0,1 1 2 0,-1-1 2 0,-2 1 3 15,1-2-2-15,-1 0-1 0,0-2-15 0,0-2-29 0,-1-2 0 16,-4-5-11-16,3 1-6 16,-3-4-8-16,2-1-4 0,-1-2-3 0,0-5-11 0,1 1 19 15,-1-3-1-15,-1-2 7 0,1-2 16 0,-2-6-5 0,-2-2 1 16,4-4-8-16,-3-4-17 0,3-1-1 15,-2-5-4-15,-1-1 4 0,-1-1 12 16,0-1 30-16,3 0 1 0,-3-1 8 0,3 0 9 0,-1 1 14 0,4 0 5 0,-3 2 1 16,-1 0 12-16,4 1 4 0,-4 2 19 0,1 3-11 15,5 2 25-15,-4 3 35 0,0 1-5 0,4 1 18 16,-7 1-5-16,2 1-7 0,5 0-5 0,-1 3 1 16,0 1-29-16,0 0 5 0,1 1-19 0,-2-1 13 0,2-1-33 15,0 1-3 1,0-3 0-16,0 0-2 0,5-1-16 0,-2-3 14 0,1 2-11 0,1-1 14 0,-5 1 7 15,5 0 2-15,0-1 9 0,-2 0-8 0,4-1 0 0,1 0-2 16,-1 3-4 0,2-1 2-16,-2 0-9 0,-1 1-12 15,-2-2 1-15,6 1-4 0,0 2 3 0,-1-1-3 0,2 5 2 0,-4 2-3 16,3 0 1-16,-3 2 0 0,1 2 1 16,1 0 0-16,-3 1-5 0,2 3 13 0,-1 0-7 15,-1 4 11-15,1 4 10 0,0 1-4 0,2 2 9 16,-2 3-9-16,0 0-3 0,-2-2 8 0,1 0-11 15,0-2 11-15,1 2-1 0,0 2-9 0,-3-1 7 0,1 2-9 0,-3-4 6 16,2 0-7-16,-2 0-1 0,0 2-2 0,-2 0 4 0,1 0-4 0,-1 0 3 16,0 0-3-16,-1 0 4 0,0 1-11 15,-2 1 3-15,-1-2-6 0,1 1 1 0,-3-2-2 0,0-1-5 16,2 2 2-16,-2-4-8 0,2 3-14 16,0-2-21-16,0-3 4 0,0-1-48 0,0-3-46 0,-1-2-13 15,1 1-14-15,1-1-24 0</inkml:trace>
  <inkml:trace contextRef="#ctx0" brushRef="#br0" timeOffset="3628.09">8735 14267 1104 0,'0'9'118'16,"0"0"155"-16,2 2-181 0,-1 2-64 0,0 1-20 0,-1 3-2 0,4 2-9 0,-1-1-4 0,-1 0-1 0,1 2 0 0,-3 1 6 0,0-1-36 0,1 1-5 0,4-2-12 0,-2 0-10 0,-3 1-3 0,-1-2 5 15,-1-1-6-15,-4-2 10 0,6 1 40 16,0-2-6-16,-4-2 18 0,2-1 14 0,-1-4 3 0,0-2 16 15,0 0-15-15,3-3-13 0,0-1 29 0,-2 1-23 16,2-2 27-16,0 0-29 0,0 0-19 0,-5-5-14 16,0-3-6-16,0-6-73 0,5-4-73 0,0-3-64 0</inkml:trace>
  <inkml:trace contextRef="#ctx0" brushRef="#br0" timeOffset="3802.47">8735 14007 249 0,'4'6'37'0,"0"-4"42"0,-4-2 26 0,0 0-97 0,0 0-78 16,0 0-80-16</inkml:trace>
  <inkml:trace contextRef="#ctx0" brushRef="#br0" timeOffset="4640.01">8798 14511 958 0,'-1'1'172'0,"1"0"-99"16,0-1-8-16,0 0-29 0,0 0-49 0,0 0-2 0,12-4-9 0,-3 0 7 15,-4-3-14-15,3-2-6 0,3-1 0 0,-6-3-1 16,2-2 7-16,-3-2 17 0,0-1-11 0,-1-3 15 16,-1 2 8-16,1 0-2 0,-1-4 11 0,0 5-10 15,-1-1-14-15,0 1 19 0,-1 2-13 0,2 0 17 0,-2 2-1 16,0 4-8-16,2 0 0 0,2 4-8 0,-4 0-16 16,2 3 23-16,-2 3-9 0,0 0 13 0,0 0 0 15,0 0-3-15,1 0 8 0,0 0-7 0,15 11-6 0,-12-3 7 16,1 2-9-16,0 2 9 0,0 1-2 0,-1 1 6 15,1 1 5-15,-1 0-2 0,0 2-4 0,0-2 22 16,1 1-12-16,-3 0 17 0,1 2 4 0,-1-1 1 16,-1 0 15-16,-1 0-13 0,-1-1-4 0,-1 1-2 15,0-1-13-15,0 0 10 0,0 1-7 0,-3 0-9 16,2 0 3-16,-3-1-7 0,0-1-14 0,-1-1 4 16,2-1-11-16,-3-1 10 0,2 0-5 0,1-2 1 15,0-1 3-15,0-2-5 0,3-1-4 0,-1-1 16 16,-2-3-2-16,4 0 7 0,1-2 1 0,0 0-11 0,0 0 9 15,0 0-9-15,0 0 3 0,-2-6 12 16,4-2-8-16,1 0 11 0,3-1-9 0,-2-2 2 0,2-1 5 16,0-1-4-16,1-1-9 0,1-2 5 0,0 1-9 15,1-1 8-15,0 0-12 0,0 2 5 16,-1-1-5-16,1 2 4 0,-1 1-23 0,1 0 11 0,0 2-9 0,1 1 12 16,0-3 12-16,-4 2 2 0,1 1 5 0,-1 2-5 15,0 2-7-15,2 1 15 0,-3-4-4 0,0 4 7 16,-1-3-16-16,0 0 8 0,2 5-4 0,-3-3 6 15,1 0-6-15,-1 3 12 0,0-3-8 0,1 4 11 16,-4 1 0-16,0 0-4 16,0 0 13-16,0 0-11 0,0 0 2 0,0 0 4 0,1 0-5 0,-1 0 9 15,0-1 19-15,0 1-14 0,1 0 9 0,6 6-12 0,-6 0-9 16,1 2 6-16,-2-2-10 0,0 1 11 0,0 1-1 16,-1 1-17-16,0 4 5 0,1 1-10 0,-2 0 0 0,2-1 4 15,-5 0-5-15,3-2 4 0,3 1 4 0,-2 0-9 16,1 0 6-16,1 0-8 15,-1 1-2-15,0-2 8 0,1 1-12 0,0-1 10 0,4-1-1 0,-5-1-3 16,5-2 10-16,-2 0-9 0,-3-1 3 0,4-2-1 16,0 1 1-16,-2-3-2 0,4 0 4 0,0 0 7 15,-2-4-4-15,4 0 4 0,-2-3-5 0,-3-1-4 0,4-2 8 16,-1-2-6-16,0 0 2 0,4-3 5 16,-4-2-3-16,0-1 5 0,-3-3-1 0,-2 1-7 15,2 0-5-15,-1-1 2 0,-2 1 6 0,-5-4-12 0,0 0 5 16,-2 6-10-16,0-2-2 0,-2 3-37 0,-3 2-28 15,1 0-1-15,-1 2-64 0,1 1-59 0</inkml:trace>
  <inkml:trace contextRef="#ctx0" brushRef="#br0" timeOffset="7064.9">10496 3209 448 0,'-8'-5'50'0,"1"-1"117"0,-1 2-135 16,-3-2-14-16,9 4-6 0,-8 1 0 0,5 0-7 0,-1 0-5 0,6 1-1 0,0 0-3 0,0 0-9 0,-1 0 16 0,0 0-8 0,1 0 10 0,-21-3-4 0,15 0 8 16,4 2 18-16,-2-1-10 0,1 2 20 0,3 0 17 15,0 0-14-15,0 0 15 0,0 0-29 0,0 0-17 16,0 0-5-16,0 0-3 0,-1-2-16 0,6 4 17 15,3 1-7-15,-3 1 10 0,3 1-5 0,7 3 3 16,-2-2 3-16,2 1-3 0,-2-1-7 0,0 0 8 16,2 1-9-16,2 0 9 0,0 1-4 0,2-2-1 0,2 0 1 15,-3 1-1-15,3-2 6 0,0 1-5 0,1-2 1 16,1 0-3-16,-1 0 0 0,1-2 5 0,3 4 6 0,0-5-3 16,-1 0-5-16,1 0 3 0,2-2-4 0,5 1 5 15,2 1 4-15,7-1-6 0,-2-2 6 0,1-1-7 16,-2-3-7-16,-2 0 11 0,2 0-15 0,1-1 16 15,0 1-2-15,4 0-5 0,2 0 8 0,3 0-8 16,3-2-7-16,-1 3 13 0,2 0-10 0,-8 1 12 16,0 0-8-16,0 0 1 0,2 1 3 0,4 1-4 31,4-1-11-31,-1 0 15 0,1 1-9 0,-4 0 11 0,-2 1-5 16,-3 1-1-16,-1 0 5 0,0 0-5 0,4 0-7 15,-2 0 6-15,0 0 0 0,-3 0 2 0,0 0 4 0,-4 0-5 16,-2 0 0-16,3 3-2 0,-3-2 1 15,2 2 3-15,3-1-3 0,0-2 3 0,4 0 7 0,1 0-10 16,-6 0 9-16,-2-2-11 0,-3 1 0 0,-3-2 4 16,-3-4-5-16,-1 5 4 0,-1-4-5 0,2 3-10 15,-4-1-3-15,0-2-4 0,-2 1-14 0,0-1-11 16,0 0-16-16,-4 1 6 0,1-1-10 0,-4 1 2 16,0-1 1-16,-5 1-9 0,-1 0-35 0,-1 0 1 15</inkml:trace>
  <inkml:trace contextRef="#ctx0" brushRef="#br0" timeOffset="7666.96">12377 3266 282 0,'1'-4'67'16,"1"-3"-23"-16,0 3-38 0,1 1 5 0,-1-1-11 0,0 5-3 0,-2-1 5 0,0 0-6 0,0 0-15 0,0 0 23 0,0 0-17 0,0 0 19 0,0 0-5 0,-1 1 3 15,0 0 8-15,0 0-7 16,-16 16 2-16,12-14 17 0,1-1-1 0,0 0 5 0,0 1-10 0,-1 0 2 16,-1 6 6-16,0-3-3 0,-2 3-4 0,-3 2 6 15,2 1-16-15,-4 5 13 0,2 1-14 0,2 7-5 0,-3 1 9 16,-5 1-9-16,-2 2-3 0,-6-1 1 0,0-1-8 15,3 2 7-15,1 2 11 0,-3 1-9 0,4 0 10 16,0-2-12-16,1-3-9 0,4-5 14 0,0-5-13 0,2-2 10 16,4-5-35-16,1-2-32 15,2-8-10-15,3-3-9 0,0-1-54 0,1-10 27 0</inkml:trace>
  <inkml:trace contextRef="#ctx0" brushRef="#br0" timeOffset="7936.95">12270 3326 861 0,'1'-3'67'0,"3"3"-57"0,7 0 4 0,0 5-19 0,1 0-3 0,2 2 18 16,-2-4-7-16,1 1 12 0,0 2-7 0,-1-2-5 15,1 5-1-15,-1-5-3 0,-1 2-16 0,-2 3 26 16,-1-2-13-16,0 1 16 0,0-1-6 0,-2 0-6 0,0-4 6 15,1 2-9-15,-1 2-9 0,1-1 15 0,-2 1-10 16,0 1 12-16,3-2-1 0,-4 1-4 0,1 0 5 16,-3 2-9-16,0 0-9 0,-1-1 14 0,-1 1-12 15,0-3 11-15,-2-1-17 0,0 1-14 0,1-1-6 0,-3-1-7 16,0-1-38-16,0 0-15 0,-2-1-29 0,1-1 7 16,-1 0-69-16</inkml:trace>
  <inkml:trace contextRef="#ctx0" brushRef="#br0" timeOffset="9204.33">12264 3401 480 0,'-2'-2'103'0,"2"2"294"0,0 0-339 0,0 0-52 16,0 0-8-16,0-3-9 0,8 9 6 0,-6-2-1 15,0 2 6-15,2 0-6 0,-3-2-4 0,2 2 14 16,3-3-5-16,-3-3 8 0,1 5-2 0,0-4 1 16,0 0 11-16,-7 1-8 0,3-2-8 0,3 3 24 15,-2-1-24-15,6 0 26 0,-7-2-17 0,0 0-11 16,0 0 6-16,9 12-9 0,-6-7-6 0,-3 1 14 0,-3 2-9 16,3-2 10-16,-4 2-5 0,3 3-4 0,-3 0 4 15,-2 1-5-15,0 2-8 0,1 2 14 0,4 3-16 16,-4 1 16-16,3 3-3 0,-2 1-8 0,0 0 11 0,0 6-11 15,1-3-2-15,-6 0 9 0,5 4-9 0,0 0 11 16,0 6 0-16,1 3-2 0,1-1 3 0,-3 0-4 16,-1-3 0-16,1 1-7 0,-2 3 1 0,-1 2-3 15,-2 0 13-15,4 3 2 0,-1 2 6 0,1-5-3 16,4 2-4-16,-4-3 11 0,2 1-6 0,1 4 7 16,-4 1-7-16,1 2 0 0,-2 1 0 0,2 2 0 0,1 2-12 0,-2-2 23 15,-1 0-10-15,0 1 15 0,-2 0-15 0,3 1-1 16,0 5 4-16,-1-2-4 0,1 1-8 0,-1 2 11 15,1-3-10-15,-1 3 11 0,2 1-4 0,-4 0-4 16,2 4 8-16,-1-1-10 0,0-1-8 16,1 2 13-16,0-2-11 0,2 1 15 0,-2 0 7 0,1 4-12 15,-1 0 11-15,0 1-14 0,1 3-3 0,0-3 18 0,-3 0-5 16,1 2 11-16,-3-1-7 0,2 2-1 0,3-2-2 16,-3 3 1-16,1-2-13 0,3 2 8 0,-4-2-12 15,5-4 10-15,2 3-7 0,-5-7 4 0,6 0 3 16,1 6-2-16,-1 0-10 0,-1 1 10 0,-2-2-5 15,-1-3 7-15,-2 0-3 0,2 0-2 0,1 3 3 0,1 1-2 16,-1-2 8-16,0 4 5 0,0-1-4 0,1-1 4 16,-2 4 1-16,0 1-3 0,0 0 4 0,0 1-4 15,-1-2-1-15,2 2-10 0,3 3 3 0,0-1-5 16,2 0 8-16,0 1-11 0,-1-4 8 16,1 3-9-16,1-2 3 0,3 2 8 0,0-3-8 0,-2-1 10 0,8 1 1 15,-5-1-12-15,5 0 5 0,-2 1-8 0,-3-1-2 16,0 1 12-16,0-3-10 0,2 3 10 0,-1 1-2 15,0 2-2-15,-1 0 7 0,5-2-7 16,1 2 0-16,-2-1-3 0,3 3-1 0,-4 1 0 0,-1 1 5 0,-1 0-2 16,0 1 4-16,-1-1-4 15,-1 1 2-15,1 3 0 0,1-3-4 0,0 1 2 0,1-2-2 0,-2 3 2 16,-3-1 2-16,1 1-2 0,0-2 1 16,1 0 7-16,1 2-3 0,2-3 6 0,-3 0 12 0,2 1-7 15,1-2 4-15,-4 2-7 0,3-2-5 0,0 1-4 0,-3-4 4 16,3-1-5-16,-2 0 0 15,1 1-1-15,2 0 4 0,-1-2-1 0,-2-1 3 0,1 2 1 0,-1-3-9 16,3 1 8-16,-4-4 1 0,1 2-2 0,-2-2 8 16,0-1-7-16,0 0 11 0,1-2-5 0,-3 1 2 15,2-3-4-15,-1 0 4 0,-1 0-6 0,2-3-4 16,-1-1 2-16,-1-1 6 0,0 1-17 0,0-1 5 16,0-1-10-16,0-1 8 0,0 1 1 0,0-5 6 15,0 2-5-15,2-1-1 0,-2 1 4 0,0-1 0 0,0-3 2 16,1-2-3-16,-1-2-4 0,1 0 0 0,-1 0 0 15,1-3 6-15,0 2-8 0,-1-2-6 0,-1-3 1 16,0 3 4-16,-1-2 6 16,-1-1 3-16,1-1-1 0,-1-2-1 0,1 3-3 0,-1-4 0 0,0-1-1 15,0-3 2-15,0-1-2 0,1 5 2 0,-2 0-2 0,1 1 0 16,2 1 2-16,-4-5 0 0,3 2 2 0,0-3 4 16,-2 1-9-16,0 2 1 0,1-2-4 0,1-1-3 0,0 3 5 15,1-4 0-15,0-1 2 0,-1-1 0 0,0-2-7 31,2-1 0-31,-1-1-3 0,0-1 3 0,0-1-6 0,0 0-4 0,1-1 3 0,0-2 11 0,0 1 1 16,0-1 8-16,-2 1-6 0,0 0-5 0,1 1 9 16,0 2-5-16,0 2 7 0,1-1-3 0,-1 1-1 15,1-3 2-15,0-2-3 0,0 1-14 0,0-2 14 16,0 0-2-16,0-2 8 0,0-2 1 16,0 1-9-16,1-2 1 0,-1 0-2 0,1-1 8 0,0 0 0 15,-1-2-2-15,2-4 2 0,-1 0-2 0,2-1-4 0,-1-2-4 31,1 0 0-31,0 2 1 0,0-1-10 0,-1-3 9 16,1-1-11-16,-3-4 4 0,4 5 2 0,-4-1-1 0,1 0 1 16,-1-4-3-16,0 0-13 0,0 0 1 0,0 0-5 15,0 0-8-15,0 0-4 0,0 0-6 0,0 0 2 16,0 0-16-16,0 0 24 0,0 0-13 0,0 0 15 16,0-1-8-16,0 0-42 0,-5-19-12 0,1 12-18 15,1-5-89-15,2 2-27 0</inkml:trace>
  <inkml:trace contextRef="#ctx0" brushRef="#br0" timeOffset="9776.45">11744 16167 1234 0,'-4'7'202'0,"5"-1"-83"0,-1 1-28 0,3-1 15 0,-3-1-99 0,5 3-9 0,-1-1-1 0,4 3-2 0,3-3 0 15,-3 2-7-15,6 1-11 0,-7-4 3 0,5 1-11 0,-5-2-14 0,1 1 8 0,2 0-13 16,-2-2 4-16,0 1 24 0,2-1-3 0,-5-1 11 15,2 1 23-15,0 0-6 0,-5 1 12 0,5 1-14 16,-4 1-1-16,2 2 17 0,2 2-7 0,-3 0 11 0,3 2-2 16,0 0-6-16,-3 2 0 0,0-1-4 0,1-1-17 0,-1 0 9 15,0-5-15-15,1 0 14 0,-1-3-17 0,1-1-23 16,1-2-3-16,1-2-10 0,-1 0-21 0,2-5 17 16,0-2-11-16,1-5 10 15,1-3-4-15,1-2-15 0,0-5 6 0,0-1-14 0,-2-3-14 0,1-1 22 16,-1 2-1-16,1-3 11 0,-1-1 48 0,-1 1 4 15,-1 1 18-15,0 1-13 0,0 1 2 0,-2 3 30 16,1 0-6-16,-1 5 19 0,-1 3 24 0,0 5-2 16,0 2 17-16,-1 4-14 0,-2 3 4 0,-1 0 34 0,0 0-3 15,0 0 17-15,0 0-5 0,-1 8-25 0,-3 0-8 16,-2 3-3-16,3 3-34 0,0-1 3 16,-3 3-5-16,2 0 6 0,1-1-7 0,0 2-4 0,-2 1-2 15,2-1-1-15,-3-1-16 0,3 3-2 0,-3-4-5 0,0 2 4 16,2-2-4-16,-3-1-5 15,2 1-1-15,-3-1-2 0,1 1-10 0,-1-1-9 0,-2 3-5 0,0-2-1 16,-1 0-4-16,-3-1-26 0,1-1-9 0,0-1-8 16,0 1-45-16,0 0-25 0,-3-1-24 0,-1-4-4 15,-4-1-107-15</inkml:trace>
  <inkml:trace contextRef="#ctx0" brushRef="#br0" timeOffset="11002.39">12386 11686 693 0,'0'0'128'0,"0"0"255"16,0 0-284-16,0 0-64 0,0 0-24 0,0 0 0 0,0 1-21 0,0-1-3 0,0 1 10 0,0 0-8 0,3 17 2 0,-2-13 9 0,1 0-9 15,-2 2 10-15,1 0-1 0,-1 0 2 0,0-1 5 0,0-1-3 0,-1-2-3 0,1-3 9 16,0 0 3-16,-4 9 3 0,4-2 7 0,0-1 1 15,-2-3-7-15,1 2 7 0,1-1 6 0,0 3-30 16,0 1 16-16,2 2-20 0,-2-1 16 0,1 4-11 0,0 1 2 16,0 3-5-16,1 2 2 0,-2 4 2 0,0 1-5 15,-2 4 3-15,0 2 7 0,1 2 4 0,0 1 6 16,0 1-4-16,-2 1 8 0,0 0-11 0,1 3 1 0,1-1-5 16,-2-2 3-16,1-1-9 0,-1-5 6 0,-2-1-7 15,1-3 6-15,-1-2-5 0,2-1-4 0,0-3 0 16,0-1-2-16,2-5-2 0,0 0 5 0,-2-4-7 15,0-2-8-15,1 0 8 0,0-2-7 0,1-1 9 16,-2-1-14-16,2-3-28 0,-5-4-21 0,4 2-5 16,2-4-73-16,-1-2-38 0,3-6-48 0</inkml:trace>
  <inkml:trace contextRef="#ctx0" brushRef="#br0" timeOffset="11604.75">12462 11645 793 0,'0'0'107'0,"0"0"184"0,0 0-220 0,0 0-47 16,0 0-24-16,0 0 3 0,0 0-17 0,0 0 3 0,0 0 5 0,0 0-3 0,0 0 4 0,0 0 7 0,0 0-3 0,1 0 4 0,0 0-1 0,1 0 7 0,-1 0 8 0,-1-1-2 0,1 0 3 0,0 0 11 16,0 0-6-16,0 0 9 0,0-1-3 15,19-28-15-15,-18 25 5 0,1-2-7 0,1 0 0 16,1 1-13-16,-1 0-1 0,2 0-4 0,-2 2 2 0,1-1-5 15,0 1-3-15,1 1-1 0,-1 0-18 0,0 0 25 16,-1 0-9-16,1 1 15 0,0 1-3 0,1 1-4 16,-1 0 2-16,2 1-3 0,-2 2-2 0,4 0 10 15,-2 1-3-15,-2 1 5 0,0 0 3 0,2 1-5 0,1 3 11 16,0 1-11-16,-1 1-1 0,-6-1 6 16,-1 4-5-16,5 2 7 0,-2-1-4 15,-3 5-2-15,1-3 2 0,-5 2-3 0,0 2-2 0,0 0 9 0,-4 3-7 16,-1-2 8-16,-1 1 1 0,0 0 0 0,1 0 7 0,-5-3-7 15,5 2-9-15,0-1 14 16,0 0-11-16,0 2 14 0,0-5-8 0,-1 0-3 0,0-1 3 0,1-3-4 16,1 2-10-16,0-1 9 0,0-3-7 15,3 1 8-15,-2-2 4 0,0-1-10 0,1 0 5 0,2-1-8 16,-3 0-4-16,2-5 4 0,1 4-6 0,0-8 5 0,1 6-3 16,2-2-13-16,-3-4 6 0,2 2-8 0,2-2 6 15,0 0-26-15,0 0-11 0,0 0-5 0,0 0-18 0,0-1-32 16,0-16-16-16,2 13-12 0,2-5-71 0</inkml:trace>
  <inkml:trace contextRef="#ctx0" brushRef="#br0" timeOffset="20867.71">12759 12378 311 0,'0'0'48'0,"0"0"72"0,0 0-5 0,0 0-22 0,0 0-90 0,0 0 4 0,0 0-15 0,0 0 12 0,0 0-4 0,0 0-1 0,1 0 8 0,1 0-7 15,-1 0-4-15,-1 0 6 0,1 0-8 0,0 0 9 0,0 0-1 0,0-1 5 0,0 0 4 0,1 0-3 0,-1 0-11 16,-1 0 14-16,1-1-14 0,0 0 14 0,0 0-7 15,10-29-2-15,-14 28 3 0,1 1-5 0,-3 0-15 16,1-1 17-16,4 0-10 0,-3 1 11 0,3 2-3 16,0 0-20-16,-9-8 14 0,5 3-18 0,-3 2 4 0,5 1 19 15,-5-1-14-15,1 1 15 0,0-2 4 0,-2 1-7 16,3 1 9-16,0 1-13 0,2 0-17 0,-3 1 24 0,6 2-17 16,-6-1 20-16,2 3 0 0,1 0-7 0,-4 0 7 15,3 3-11-15,-2-3-14 0,0 2 22 0,1 0-8 16,-4 0 13-16,4 4-5 0,-5-2-4 0,1 1 8 15,4 0-4-15,-4 0 9 0,9 0 4 0,-5 0-9 0,3 1 7 16,1 1-1-16,-1 0-4 0,2 3 5 16,-1-2-8-16,1 0-11 0,0 1 12 0,-2-1-16 0,2-1 16 15,0 2 3-15,1-3-6 0,0 1 20 0,2-2-18 16,-2-5 5-16,1 3 2 0,2-6-10 0,1 1 10 16,4 2 6-16,-1-4-8 0,0-1 8 0,1-3-11 15,-2 0-12-15,1-5 6 0,1 7-16 0,0-4 14 16,3 0-6-16,-1-3-6 0,2-1 15 0,-2 2-14 15,-2-2 5-15,2 2 6 0,-3-1-10 0,1-1 10 0,-2 0 10 16,0 2-11-16,-1-2 12 0,-1 0-14 0,0 2-5 16,2-1 18-16,-3 3-11 0,-2 0 13 0,1 0-4 15,-1 3-4-15,1 0 9 0,-3 3-10 0,0 0-3 0,0 0 6 16,0 0-12-16,0 0 12 0,0 0 6 16,5 9-6-16,-5-3 9 0,1 1-12 15,-2 0-8 1,1 0 11-16,0 0-9 0,0 2 11 0,2-2 0 0,-2 0-7 15,1 0 5-15,1-4-7 0,-1 1-3 0,0-1 13 16,0 0-10-16,0-1 11 0,3-2-12 0,-2 0-7 16,4-4-8-16,0-2-6 0,-1-2-71 0,3-3-78 15</inkml:trace>
  <inkml:trace contextRef="#ctx0" brushRef="#br0" timeOffset="21645.05">12965 12268 871 0,'-3'0'168'0,"-2"1"-122"0,1 1-13 0,3 2-26 0,-3-1-18 0,2 1-16 0,0 1-14 0,-2-1 5 0,2 0-5 0,0 0-3 0,-2-1 8 16,2-1-12-16,0 1-1 0,-2-2 33 0,4-1-14 0,0 0 22 0,0 0 11 0,0 0-2 15,-1 0 11-15,0 0-13 0,0 1-14 0,0 0 26 16,0 0-15-16,1 0 18 0,-2 0-16 0,-13 23 1 15,13-18 6-15,2 1-5 0,0 1-11 0,0 0 15 0,-1 1-14 16,1 2 16-16,1 1-2 0,1-1-2 0,-1 1 4 16,0 1-6-16,0 0-11 0,1 0 16 0,-1 1-5 15,3 2 10-15,-1-3 0 0,1-1 6 0,-2 1 0 16,1-6-1-16,1 1-20 0,0 1 23 0,0-5-14 31,-1 0 19-31,2-3-2 0,-2-1-4 0,2 2 13 0,-1 0-13 0,2-2-3 0,1-3-5 0,1-2-9 16,-3-2 3-16,2 2 0 0,2 0-6 0,-2-2 4 15,5 0-6-15,-2-3-9 0,1-2 5 0,2 0-9 0,-2 0 9 16,0-1 8-16,1 0 0 0,1 1 13 0,-1-2-12 16,-4 0 3-16,1 3 7 0,0-3-8 15,-2 2 11-15,4-1 14 0,-6 0-3 0,3-1 13 0,0 1-13 16,-3-1-8-16,5 0 11 0,-5 0-13 0,-1-3 13 0,-2 1-6 16,4-1-12-16,-6 0 7 0,3-1-9 0,1-1-9 31,-3 0 2-31,2-1-6 0,-2 4 6 0,1 1-1 15,-2 1 5-15,-2 1 5 0,1 0-1 0,1-1-7 16,-3 0 11-16,3 2-8 0,-6 2 10 0,4 2 2 16,1 0-5-16,-4 1 6 0,4 0-6 0,0 1-7 15,-4-1 12-15,2 3-9 0,2 0 10 0,-3 0-10 16,3 3-2-16,2-1 0 0,-1 2-1 0,0 0-8 0,0 0 1 16,0 0-7-16,0 0 6 0,0 0 0 0,0 0-4 0,-1 1 8 15,-7 12-6-15,8-6 2 0,-1 1 3 0,0 1-4 16,1-1 5-16,2 4 11 0,0-2-12 0,1 1 7 15,-2 2-10-15,-4-2-1 0,5 2 11 0,-1 1-2 16,0-2 5-16,5 1-4 0,-3 3-5 0,0 1 0 16,-3 3-2-16,3 1-11 0,-1 0 18 0,3 0-10 15,-3-1 13-15,-1-1-4 0,1 0-5 0,-2-1 8 16,5 2-10-16,-4 0-8 0,-1-2 16 0,3 2-10 16,-2-2 12-16,-1-1-3 0,2 0-2 0,0-2 4 31,-1 0-4-31,5-3 9 0,-3 1-7 15,1-3-3-15,-2-2-1 0,1-1-6 0,0 0 6 0,-2-2 0 16,3-3-1-16,1 0-19 0,-3-3-3 0,4-1-19 16,-2 2 9-16,2-6-36 0,1 0-56 0,0-3-25 15,1-7-17-15,0 0-103 0</inkml:trace>
  <inkml:trace contextRef="#ctx0" brushRef="#br0" timeOffset="21818.97">13125 12356 1027 0,'0'0'165'0,"0"0"-39"0,0 0-32 0,1 0 16 0,13 6-134 0,-5-3-36 0,1-1-12 0,5 0-3 0,1-2 1 0,2 0-10 0,1-3-24 0,2-2 1 15,-2-1-71-15,-1-3-52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1T02:44:57.4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06:04:59.8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14334 4377 1104 0,'0'1'0'0,"-11"-3"0"16,13 8 22-16,-1 1-16 0,-1-2 40 0,-1 0-11 0,1 2-17 0,0 0 16 0,0 2-8 0,0 0-13 0,2 2 11 0,0-2-14 0,3 4-3 0,-4-1 8 0,3 1-10 0,-1 1 11 0,-3 0-10 0,4 0-1 0,0 0 0 0,-2 1-1 0,3-2-1 0,-5 0 5 0,-4 1 0 0,3-1 1 0,0 1 0 15,0-3-9-15,0-1 4 16,1-1-4-16,0 0 4 0,-2 0 5 0,1 1-1 0,-2-3 2 0,2 1 2 16,1-1-1-16,0-3 3 15,-3-2-2-15,3-2-4 0,0 0 2 0,0 0-5 0,0 0 6 0,0 0 4 16,0 0 8-16,0 0 1 0,0 0 0 15,0 0-12-15,0 0-1 0,0 0 3 0,0 0-1 0,0 0-5 0,6-13-6 16,-4 7-1-16,-2-4 1 0,-1 0 10 0,1 3-12 0,-1-5 0 16,1 1-1-16,-2-2 11 0,0-4-9 0,-4 3 5 15,5-1-6-15,-3-2 0 0,0 3 7 0,3-2-5 16,-7 0 6-16,4 1-1 0,0-3-7 0,-1 3 8 16,2-1-8-1,-1 0-4-15,0 0 7 0,3 0-5 0,-3-1 8 0,4 3-1 0,-1 0-8 0,1 3 1 16,1 0-3-16,-1 0 8 0,1 0-9 0,1 1 2 0,-1 2-5 15,1 2 10-15,1 3-3 0,1-2 0 0,-3 4-4 16,-1-3 2-16,2-2-2 0,0 4-6 16,-2 2 3-16,0 0 1 0,0 0-7 0,0 0 11 0,0 0-12 15,0 1 12-15,2 0-3 0,-1 0 0 0,7 17 0 16,-7-14 7-16,-1-1-2 0,2 3 6 0,-1-3-6 0,3 3-3 16,-3 1 5-16,1-4-14 46,3 4 12-46,-4-2-1 0,3 0-4 0,0 1 9 16,-1 0-9-16,2 1-2 0,-2-1-8 0,2 2-5 0,-1-1-1 16,-1 0-11-16,1 4-20 0,1-2-5 0,0 2-6 0,1 0-22 15,-3-2-20-15,2 0-38 0,-3 1 9 0,3-2-67 16</inkml:trace>
  <inkml:trace contextRef="#ctx0" brushRef="#br0" timeOffset="764.31">13955 4318 279 0,'-9'-1'58'0,"1"-1"-19"0,1 1-33 0,1 1 4 0,1 3-1 0,2 1-8 0,0 1 9 0,-2 0-11 0,2 1-7 0,-4-4 21 15,3 1-16-15,0-2 18 0,2 2-2 0,1-1 1 16,-4 0 7-16,5 0-6 0,0-2 5 0,0 0 69 16,0 0-23-16,0 0 33 0,0 0-53 0,0 0-9 15,0 0 4-15,0 0-7 0,0 0-16 0,0-1 10 0,0 0-17 16,0 1 15-16,0 0-11 0,5-9 4 0,1 9 14 16,1-1-11-16,2 0-11 0,0-2 14 0,2-2-13 15,-2 2 16-15,0-1-2 0,4 0-9 0,-1 2 3 16,3-3-6-16,1-3-10 15,2 1 9-15,0 1-7 0,4 2 8 0,2 0-5 0,-1 1 1 0,3-3 5 16,-4-3-4-16,-1 3 4 0,0-2 1 0,3 0-5 16,-2 4 6-16,0-6 4 0,0 1-15 0,-1 3 9 0,2-4-12 15,1 2-3-15,-2 0 8 0,6 0-3 16,-8 2 5-16,3-1-8 16,1 2-1-16,2-2 1 0,0 0 0 0,-4 2-2 15,1-1 6-15,-5 1-15 0,-1 1 14 16,-1 0-1-16,-1-1-4 0,-4 1 7 0,2 1-9 15,-4 0-1-15,1 0-4 0,-2 0-6 0,-3 2 1 0,0 0-14 32,0 1-23-32,-5 0-2 0,0 0-9 0,0 0-25 15,0 0-11-15,0 0-31 0,0 0 9 0,0 0-56 0,0 0-43 16</inkml:trace>
  <inkml:trace contextRef="#ctx0" brushRef="#br0" timeOffset="1301.99">14164 4748 626 0,'0'0'117'0,"0"0"-83"0,0 0-15 0,0 0-14 16,0 0-19-16,1-1 16 0,0 0-12 0,1 0 14 0,-1 1 4 0,-1 0-6 0,1 0 14 0,0 0-14 0,1 0-2 0,1 0 12 16,-2 0-11-16,1 0 13 0,0 0 5 0,1 0 10 0,-2 0 3 15,1 0-2-15,0 0-18 0,-1-1 4 0,1 0-8 16,-1 1 7-16,-1 0-11 0,1 0-4 0,0 0 7 15,1 0-6-15,0 0-4 0,1 0 9 0,-2 0-12 16,1 0 12-16,0 0-4 0,1 1-1 0,-2 0 5 16,1 0-7-16,0 0-9 0,1 0 14 0,-2 0-4 15,28 18 9-15,-25-16 4 0,1-1-1 0,0-2 7 0,2 0-6 16,1-1 5-16,0 0 11 0,1 0-5 0,3-2 9 16,-2-4 3-16,2 3-13 0,2-2 4 0,-2 1-9 15,5 2-10-15,0-4 10 0,3 0-14 0,-2 0 12 16,4 2-5-16,0 0-9 0,1 0 9 0,0-1-10 15,-4 1 5-15,1 1-7 0,-2 0 1 32,-1 0-2-32,-2-1 11 0,-3 0-10 0,0 1 5 15,-3 0-8-15,-1 4-4 0,-3 0 11 0,0 1-16 16,0 1 13-16,-2-2-21 0,-1 0-17 0,-2 0-11 0,0 0-4 16,0 0-37-16,0 0-55 0,0 0-23 0,0 0-13 15,0 0-47-15</inkml:trace>
  <inkml:trace contextRef="#ctx0" brushRef="#br0" timeOffset="2223.19">13497 5569 310 0,'0'0'136'0,"0"0"-45"0,0 0-57 0,0 0-4 0,0 0-26 0,0 0 14 0,0 0-17 0,0 0 18 0,0 0-10 0,-9-10 10 0,4 6 11 0,4 0-4 15,-1 2 11-15,1-3 4 0,1 0-1 16,0-1 3-16,-3-3 4 0,2 1-11 0,1-1 0 16,0 2-4-16,3 0-4 0,-2 0-4 0,1-3-9 0,1-1 12 15,-1 2 67-15,0-1-134 0,2 1 58 16,3 1-85-16,0 0 55 0,0 1 12 0,2 3-11 0,-3-3 12 15,1 2 0-15,5 0-4 0,-2 0 5 0,3 2-8 0,1 1-6 16,-5 2 11-16,3 1-8 0,0 2 9 0,0 0-1 16,4 3-4-16,0 0 8 0,0 3-8 0,-1 0-4 15,-1 0 17-15,-2 4-17 0,1-1 17 0,-1 1-7 16,0 1 1-16,-1-4 12 0,0 2-12 0,-2 0-8 16,3-2 12-16,-3 0-15 0,-1-1 15 0,1-3-9 0,-1 3 9 15,-2-2 7-15,1 0-3 0,-2-4-4 0,-1-3 19 16,1 0-10-16,-3 0 15 0,2 1 5 0,-1-2-3 0,2-1 9 15,-3-3-12-15,0-3-19 0,1 1 11 0,-1 1-17 16,-1 0 16-16,2-1-6 0,-1-4-10 0,-1-5 9 16,0-2-12-16,0 1-5 0,-1 0 9 0,0 2-11 15,1-1 11-15,-1-1-5 0,0 3 0 0,0-1 8 16,-1 1-8-16,1 2-2 31,-1 1 4-31,0 1-9 0,1 3 8 0,0 1-2 16,0 2-5-16,0 4 3 0,0 0-8 0,0 0-15 15,0 0-8-15,0 0-13 0,0 0 4 0,0 0-20 0,0 0-13 16,0 0-12-16,0 0-3 0,1 0-28 0,0 0-34 0,18 5-34 16</inkml:trace>
  <inkml:trace contextRef="#ctx0" brushRef="#br0" timeOffset="2571.67">14095 5283 665 0,'0'0'69'0,"0"0"-38"0,0 0-24 0,0 0 8 0,0 0-20 0,0 0 1 0,0 0 8 0,0 0-5 0,1 0-9 0,0 0 18 0,0 0-17 0,0 0 20 0,0 0-3 0,1 0 4 16,-1 1 13-16,-1 0-8 0,1 1 5 0,1-1 5 0,-1 0-14 15,-1 0 12-15,0 0-3 16,0 0-10-16,0 0 8 0,2 20-12 0,-5-16-9 0,0 1 18 0,-1-1-11 15,4 2 15-15,-1 0-3 0,1 0-16 0,0 3 13 0,5 1-15 16,-5 1 1-16,0 1 3 0,4-1-4 0,-4 3 3 16,6 0 2-16,1 1-6 0,-4 3 1 15,4 2-6 1,-2-1-6-16,-4 1 17 0,3 2-8 16,-2-1 9-16,0-2-5 0,-2-1 4 15,0-2 1-15,0-1-2 0,0 1-11 0,0-4 3 16,0-2-13-16,0-2 8 0,0-2-20 0,0-3-36 0,0 0-19 0,1-2-6 15,-1-2-44-15,3-2-74 0</inkml:trace>
  <inkml:trace contextRef="#ctx0" brushRef="#br0" timeOffset="3173.62">14369 5345 208 0,'0'-4'28'0,"0"-1"74"0,0 0 33 0,5 1-112 15,-1 0-9-15,2 0-15 0,3 1 11 0,-5-1-14 16,-1 0-2-16,-3-1 15 0,1 0-9 0,-2-1 14 0,2-1-2 16,-1 1-5-16,-1-2 5 0,1 1-6 0,0 0-1 15,1-1 23-15,1 1-3 0,-2 0 11 0,-3-1 12 16,-2 0-28-16,1 1 8 0,1 1-16 0,0-1-2 15,3 0 2-15,1 1-9 16,-3-1 8-16,2 1-9 16,-1 2-3-16,0-1-1 0,1 5-3 0,0 0 0 0,0 0-9 15,0 0 0-15,-2 0-3 0,2 0 2 16,-7 12 14-16,2-6 5 0,3 4 0 0,-3 0-6 0,2-1 11 16,2 5-10-16,-4-1 12 0,3 1-4 0,-1 2-4 0,0-1 11 15,-2 3-11-15,3-2-12 0,-1 0 21 0,-1 1-19 16,4-2 21-16,-1 0-8 0,1 0 0 0,0-4 7 15,1-1-6-15,-1-3-12 0,1-2 25 0,-1 0-12 16,0-2 19-16,0-3 4 0,0 0-12 0,0 0 16 16,0 0-17-16,0 0-12 0,12-1 10 0,-6-4-17 15,-2-1 14-15,1-3-21 0,0-2 1 0,5 0-2 16,-1-2-1-16,2 0-19 0,-4-1 16 0,1 2-2 16,-1-2 9-16,1 1 9 0,1 2-3 0,-2 2 6 0,-4 4-6 15,4 1 4-15,0 4 4 0,-2 0-8 0,3 4 6 16,-3 1-1-16,2 3 1 0,-2 2 3 0,-1 4-5 15,1 1-14-15,-1 2 12 0,1 1-7 32,5 1 9-32,-5 2-7 0,-1-2-16 0,-2 2 4 15,-4-1-8-15,1-1 3 0,-3 3 7 0,-2-2 1 16,3 0 2-16,-5 0 9 0,0-7-2 0,-1 3-3 16,-3-5-3-16,6 1-20 0,-3-3-6 0,0-3-37 0,6 0 15 15,-3-2-65-15</inkml:trace>
  <inkml:trace contextRef="#ctx0" brushRef="#br0" timeOffset="3665.4">14680 5213 409 0,'6'-9'67'0,"-3"5"-66"0,3-2 5 0,-1 2-6 0,1-1-6 0,0-1 12 0,-1 3-14 0,0-2 15 0,0 1 0 0,-3 1-1 0,1-1 13 0,-2 2-12 0,2-2-2 0,-3 1 11 0,0 0-8 0,0 3 11 16,0 0 8-16,0 0 1 0,0 0 12 0,0 0-8 0,-1-1 0 15,-1 0-2-15,1 0-22 0,0 0 16 0,-1 1-8 16,-26-2-9-16,24 5 9 16,-1-1-14-16,0 2-10 0,1-2 16 0,0 5-9 0,-2-1 11 0,3 1-7 15,-2-3-3-15,2 0 5 0,-1 3-6 0,1 1 0 16,2 2 11-16,-2-1-8 0,1-1 10 0,1 0-3 15,0 1 6-15,1-1 6 0,0 0-4 0,3 0-14 0,0 0 31 16,-2 1-19-16,3 0 23 0,0-2-16 0,0 0-1 16,1-1 10-16,2-1-8 0,-1 0-5 0,1-1 14 15,1 0-8-15,0-1 12 0,0-1-7 0,0 0-9 0,-1-1 0 16,-1 0-1-16,2 0 16 0,0 0-24 0,2 0 4 16,2 0-11-16,1 1 8 0,-3 0-12 0,-3 1 9 15,2 0-11-15,-2 0-8 0,2 1 15 0,0 1-9 16,1 1 11-16,-5-1-6 0,-3 2-1 15,-1 2 1-15,-2-2-1 0,-2 2 11 0,2-1-19 0,-5 1 5 16,1 1-11-16,-1 3 16 31,-6-2-4-31,3 1 6 0,-5-1-7 0,1-1 3 0,-1 1 1 16,-2-1-3-16,5-2 2 0,2-2 6 0,-2 0-18 16,2-2-17-16,0-2-4 0,0 2-62 15,0-3-1-15,1-1-18 0,-1 0 8 0,1-4-8 0,0-3-33 0,1-3 1 16</inkml:trace>
  <inkml:trace contextRef="#ctx0" brushRef="#br0" timeOffset="3935.37">14714 5130 693 0,'3'-6'178'0,"3"1"-116"16,-1-4-48-16,4 2 7 0,2-1-22 0,1 2-2 0,2-2 5 0,3 6-5 0,-2 0-17 0,-1-6 27 0,1 4-20 0,-5-4 22 0,4 1-19 0,0 3 9 16,-3-4 1-16,0-1 0 0,2 0-15 15,-1-1 10-15,3 0-12 16,0 3 11-16,-4-2-10 0,-1 2-17 0,-1 0-7 0,-1-1-6 16,3 2-25-16,-2 0 17 0,-1 1-16 0,0 0 10 0,-3 2-38 0,1 0-21 15</inkml:trace>
  <inkml:trace contextRef="#ctx0" brushRef="#br0" timeOffset="4396.81">15060 4955 8 0,'0'9'9'0,"0"-3"51"0,-2 0-17 0,1 0 29 0,-2 0-6 16,2 0-19-16,0 4 15 0,1-5-17 0,-1 4-5 16,0-1 10-16,1-1-13 0,-1 2 16 0,1-4 12 15,0 3-18-15,0-3 14 0,0 4-20 0,1 1-17 16,0-3 6-16,0 2-13 0,-1-1 14 0,1-1-7 16,3 2-5-16,-4 0 4 0,2 1-5 0,-1 2-18 0,2-1 13 15,-1 3-14-15,1-1 13 0,-1 1 2 0,2 1-9 16,-3-2 5-16,2 2-7 0,1-1 1 0,-1 1-2 15,-1 1-1-15,1-1-1 0,0 0 8 0,1-2 0 16,-2-1 7-16,2-1-8 0,-1-2-9 0,0-2 16 0,2 0-9 16,-3-2 15-16,2-2 5 0,-1-1 0 0,-1-2 12 15,0 0-9-15,2 0 1 0,-1-3-2 0,2 0-13 16,-1-4 8-16,2 1-10 0,1-3-6 0,1-2 8 16,-1-2-11-16,-1-2-9 0,0 0 16 0,0-3-14 15,-2 0 16-15,0-1-3 0,-1-1 7 0,-3-1 11 16,1-3-8-1,-1 0-2-15,-2 2-3 16,0 1-9-16,-3 4 6 0,-1 2-4 0,0-1-18 0,-5 1-3 16,-1 0-8-16,-1 1-27 0,-1 5-12 31</inkml:trace>
  <inkml:trace contextRef="#ctx0" brushRef="#br0" timeOffset="7952.82">15111 5014 1274 0,'-21'-3'-76'0,"-2"3"-41"0,-4 5-15 0,-5 1 5 0,-1 7-10 0,-4 0 29 0,2 2-57 0</inkml:trace>
  <inkml:trace contextRef="#ctx0" brushRef="#br0" timeOffset="8459.25">16035 4918 442 0,'-7'-4'64'0,"1"3"60"0,0-1 30 16,1 2-124-16,-2 2-36 0,4 1-1 0,-2 1 8 0,2-2-6 15,-2 1-6-15,2 0 15 0,-1-1-7 0,0-1 13 16,-1 1 10-16,1-2-6 0,-1 0 18 0,0 0-15 16,1-2 19-16,2 0 24 0,-1-2-12 0,3 0 15 15,-2-1-23-15,1-2-14 0,0 0-1 0,1 0-4 0,1 0-3 16,2-1-1-16,1 0-5 0,0 0 3 0,1-1 0 16,2-1-19-16,-1 2 10 0,2-1-14 0,2 0 1 15,-1 1 5-15,3-1-5 0,-2 2 7 0,2 2-4 16,-2 0-5-16,3 1 1 0,-2 0-2 0,0 2 5 0,2 0 5 15,-1-1-2-15,2 4 1 0,4-1-12 16,2 1 11-16,-3 3-1 0,4 0 3 0,1 0-12 0,-2 3 12 16,6 0-14-16,-3 2 14 0,4 2 1 0,-2-2-1 0,1 1 11 15,-1 2-12-15,-2-3-9 0,-2 3 20 0,0-1-13 16,-1 0 15-16,0 1-7 16,-2 0 4-16,0-3 8 0,-2-1-5 0,-2-2 5 15,-3 0 2-15,3-1 7 0,-6-2-3 0,2-1 8 0,-1-2-7 0,2 0-2 16,1-1 1-16,-2-1-6 0,1-3 6 0,-1-1-7 15,0-2 8-15,-1-2-3 0,-1-2-19 0,0-4 8 16,2 1-12-16,-2-1 4 0,-1-2 2 0,0 1-1 16,-2-1 3-16,1-1-6 0,-1 1 1 0,-3-1 1 0,-3 2 0 15,1-1-7 1,0 1 6 0,1 2-7-16,-1 1 8 0,0 1-5 0,-1-1-9 0,1 3 1 15,0 0-5-15,-1 2-15 0,1 3 2 0,-1 1-17 16,1 5 11-16,0 0-22 0,0 0-13 0,0 0-10 15,0 0-5-15,0 0-36 0,0 0-34 0,0 0-47 16</inkml:trace>
  <inkml:trace contextRef="#ctx0" brushRef="#br0" timeOffset="9061.28">17038 4382 236 0,'2'-1'241'0,"4"1"-133"0,-1 0-42 0,7 1-3 0,-1 1-39 0,0-1 6 15,9 1-20-15,-2-2 17 0,7 1-12 0,1-1-16 0,-5-3 13 0,2 2-16 0,-5-1 2 16,2-1 12-16,0 0-7 0,-3-3 13 0,-1 0 15 16,1 0-4-16,0 0 12 15,-1-2-12-15,0 1-8 0,-2 0 0 0,1 3-13 0,-1-1 10 16,-2-1-8-16,2 2-1 0,0-3 1 0,-5 4-3 0,3 1-14 0,-4-2 14 15,-3 3-7-15,1-2 9 0,-5 2-5 0,2-1-4 0,-1 2-2 16,1 0-2-16,0 1-8 0,-4 2 22 0,-2-3-7 16,3 6 11-16,0-2-5 15,1 4 6-15,1-1 8 0,-5 2-4 0,0 2-3 0,3-1 4 16,1 3-6-16,1 0 7 0,-2 3-5 0,-2-1-4 0,-1 2 0 16,1 3-3-16,1 0-15 0,1 2 22 0,-1 0-12 15,-5 2 17-15,1-4-10 0,1 4 7 0,-2-2 8 0,1-1-4 16,2 6-1-16,-2-1 9 0,-3-1-1 15,2 2 5-15,-3-1-8 0,-3-2-12 0,2 0-1 0,2 2 1 16,0-1 7-16,-1-1-15 0,1 1 0 0,-2 1-3 0,1-3 10 16,-1-2-8-16,0 0 6 47,1 0-9-47,-1-1-4 0,2 0 12 0,-2-6-11 15,1-1 13-15,-1-3-6 0,0-4-5 0,4 3 3 16,-2-5-6-16,2-1-12 0,0-1-20 0,0-3-23 0,2-2 2 15,0-2-58-15,-1-4-69 0,1-1-41 0,1-4-13 0,-1-3-111 16</inkml:trace>
  <inkml:trace contextRef="#ctx0" brushRef="#br0" timeOffset="9299.16">17163 4799 291 0,'7'-3'46'0,"-3"4"30"0,-4-1 29 0,0 0-53 0,12 2 22 0,-3 0-32 0,6 3 11 0,-2-4-16 16,2 1 3-16,1 1-6 0,-2-7-13 0,3 2 9 0,-1-1-4 0,0-2-12 0,3 0 7 0,-2-1-12 0,1 0-9 0,-1-3 6 0,0-2-8 31,3-1 7-31,2-2-11 0,-1-1-22 16,2 0-6-16,-4-2-7 0,3-2-26 0,1 0-3 16,-4 0-23-16,4-1 12 0,-4 3-4 0,3 3 21 15,-5 0 18-15,0 3-11 0,-2 1 1 0,-5-1 15 16,1 2-10-16,-1-1 14 0,-3 0 23 0</inkml:trace>
  <inkml:trace contextRef="#ctx0" brushRef="#br0" timeOffset="9741.65">17787 4449 157 0,'2'0'57'16,"0"-2"17"-16,1 1-22 0,0-1 23 0,-2 0-21 16,-1 2-15-16,0 0 8 0,0 0-13 0,1 0-11 15,1 0 12-15,-1-1-4 0,-1 0 9 0,1 0 1 0,0 1-2 16,0 0 7-16,0 0-4 0,-1 0-2 0,0-1 0 0,0 0-14 16,0 1 11-16,0 0-19 0,0 0-10 0,0 0 3 15,0 0-6-15,0 0-6 0,0 0 5 16,0 0-3-16,-3 5 8 0,2 1 0 0,1-1-8 0,0 1 4 15,0 2-5-15,0 1-2 0,1 0 5 0,1 1-10 16,4 0 8-16,-3 0-5 0,2 1 9 0,1-2 7 16,-1-2-2-16,1 3-8 0,-1-3 24 0,2 0-13 15,0 1 19-15,0-3-1 0,3 3 1 0,-2 0 9 0,1-1-7 16,0 0-5-16,3 0-8 0,-3 1-7 0,-2-2 5 16,4 1 2-16,-3-5-16 0,1 5 9 15,4-1-14-15,-3 0 5 0,-2 3-7 0,0-5-4 0,0 2 1 16,-4 2 10-16,4-2-1 0,-4 3 4 0,-2 0-5 0,-1-2 0 15,-1 2 2-15,0-3 8 0,-4 3-5 0,-6 1-3 16,-3-1 6-16,2 3-4 16,-2-3 6-16,-2 0-11 0,-2 1 9 0,-2-1-10 0,1 0 10 0,2-1-7 15,1 0 0-15,2-1 3 0,1-2-2 0,0-1 6 47,3 0-14-47,0-2-5 0,1 0-4 0,1-2-18 0,2-1-13 0,0-1 1 16,2-2-4-16,-2-2 3 0,2-2 14 0,2-1-16 0,1-4 10 15,0-1-38-15,1 1-31 0,-1-5-2 0,2-1-16 16,0 1-44-16,2-3 31 0,-1 0-39 0</inkml:trace>
  <inkml:trace contextRef="#ctx0" brushRef="#br0" timeOffset="9932.48">17837 4389 294 0,'0'0'343'0,"0"0"-210"0,0 0-41 0,1 0-28 0,13-3-52 0,-7 3 21 0,1 1-19 0,6 0 22 0,-2-1-16 0,5-1-1 0,-1-1-1 0,-2-1-2 0,5-1-16 0,5-1 6 0,1 0-9 15,0-2 9-15,-1-2-6 16,1-2-3-16,0-4 8 0,-3 1-7 0,0-5-13 0,-1 5 16 0,0 2-18 16,0-1 18-16,-3 1-16 0,-1-1-3 0,-3-2 0 15,1 1-5-15,-1 2-29 0,0-2-16 0,1 1-41 16,1 1 11-16,-5 1-94 0</inkml:trace>
  <inkml:trace contextRef="#ctx0" brushRef="#br0" timeOffset="10236.5">18576 4211 981 0,'0'-3'12'0,"0"3"3"0,0 5-20 16,1 4 16-1,0 1-4-15,0 4-11 0,-1-3 9 0,0 1-11 0,-2 0-3 0,0 2 16 0,-2 2-7 16,0-1 11-16,-2 1-3 16,1-1-4-16,-1 1 3 0,3 0-4 0,-1 0 4 0,0 1 1 0,-1 1 3 15,0 0-1-15,2 0 11 0,-3-1 9 0,1-1 2 0,0 1 0 16,-2 0-17 15,2-1 0-31,0 1-10 16,-1 2 9-16,4-1-7 0,-4 1-5 0,-1-4 8 15,4-2-8-15,-5 1 4 0,1-3-6 0,2 3-9 16,-4-5 5-16,4-1-3 0,1 0-30 0,0-4-3 16,4 0-17-16,0-4-47 0,0 0-60 0,0 0-61 0</inkml:trace>
  <inkml:trace contextRef="#ctx0" brushRef="#br0" timeOffset="10439.18">18313 4517 578 0,'0'0'65'0,"0"0"42"0,0 0-37 0,0 0-20 0,0 0-27 16,0 0 15-16,0 1-16 31,0 0-7-31,0 0 4 0,0 0-9 0,0 0-9 16,0 0 11-16,0 1-6 0,7 23 6 0,-3-22-11 16,0-1-7-16,-2-2-2 0,2-2-6 0,0-1-31 15,3-1-4-15,1-1-27 0,-1-2 14 0,3 1-33 0,-2-3-47 16,1 0-7-16</inkml:trace>
  <inkml:trace contextRef="#ctx0" brushRef="#br0" timeOffset="10597.34">18600 4585 483 0,'2'5'79'16,"0"-1"7"-16,2-1 0 0,-2 0 14 0,2 1-17 16,-1 2-49-16,1 2 0 0,-1-1-15 31,-1-1-12-31,-2-2-1 0,0 0-9 0,0-2 7 0,-1 0 7 15,1-2-7-15,0 0 5 0,0 0-9 0,0 0-18 0,0 0 7 16,-8-11-7-16,7 3 6 0,-3-5-11 0,2 1-23 16,1 1-11-16,0 0-5 0,1 1-44 0,-2-2-44 15</inkml:trace>
  <inkml:trace contextRef="#ctx0" brushRef="#br0" timeOffset="10961.89">19061 4349 783 0,'4'-2'57'0,"2"1"114"0,0 0-179 16,3 3 12-16,1 1-18 0,1 2 20 0,0 0-2 16,-3-1-12-16,1 0 8 0,-1-1-13 0,0 1-6 0,-1-3 12 0,-1 2-10 15,1-1 13 1,2-2 11-16,0 0-5 16,-1-1 14-16,5-2-13 15,-4 1 1-15,-1-1 3 0,2 0-11 0,-5-1 8 0,4 0 2 0,0 0-20 16,0-2-1-16,-4-1-17 0,-2 1-44 0,2-1-13 0,-4 4-22 15,6 0 9-15,-7 3-8 0,0 0-32 0</inkml:trace>
  <inkml:trace contextRef="#ctx0" brushRef="#br0" timeOffset="11135.8">19085 4590 1084 0,'0'-5'35'0,"1"2"-26"0,3 0-32 0,5 3 9 16,1 0-64-16,3 0-28 0,-1-4-12 0,0 1-10 15,1-3-42-15</inkml:trace>
  <inkml:trace contextRef="#ctx0" brushRef="#br0" timeOffset="11974.48">19644 4090 908 0,'0'0'-21'16,"0"0"16"-16,0 0-12 0,0 1 16 0,0 0 4 15,-1 14-4-15,1-10 5 0,1-1-6 0,-1 0-1 0,0-2 30 16,0 2-14-16,-1-2 20 0,1-2-21 0,0 0 23 16,0 0 3-16,0 0 4 0,0 0-9 0,0 0-6 0,2-11-3 15,5 5 1-15,-5-1-12 0,5 1-3 0,1 1 0 16,-3-4-1-16,0 1-9 0,4-1 1 0,1 1-10 15,-2 2 10-15,2-2 5 0,0 2-4 0,-2 2 8 16,1-1-10-16,2 3-11 0,-2 0 10 0,1 0-11 16,2 2 11-16,-4 1-6 0,5 2 0 0,-2 1 7 15,-3 3-7-15,2 1-12 0,-4 3 14 0,0-2-16 0,-2 2 17 16,2 2-3-16,-3 0 9 0,0-1 7 16,0 1-5-16,-3-1-9 0,1 0 23 0,0 0-6 0,-1-3 14 15,-1 4 2-15,0-5-2 0,-2 0 7 0,0 2-4 0,3-7-1 16,-3 2-11-16,0 3-8 0,1-5 3 0,0 5 2 15,2-3-12-15,0-4 12 0,0-1-12 0,0 0 21 16,0 0-4-16,0 0-4 0,0 0 3 0,-3-4 7 16,3-2-11-16,-1-5 11 0,0 0-13 0,3-2 4 15,1-3-11-15,1-3-5 0,2 4-1 0,-1-3 1 16,-1-3-1-16,3 3 2 0,0-8-4 0,1 2-12 16,1 0 17-16,-1 1-9 0,1 4 12 0,0 1-6 15,2 1-2-15,0 1 9 0,0 1-7 0,2 0-3 0,-1 3 3 16,2 4-1-16,1-2 2 0,-2 4 1 0,2 0-3 15,0 1-5-15,0 4 3 0,-3 1 4 0,4-1-1 0,0 0-3 16,-2 3 0-16,6 0 2 0,-6 4-3 0,-2 6 6 16,3-3-4-16,-4 3 0 0,3-1 4 0,-1 3 1 15,-1-1 2-15,0-1 3 0,-2 3-7 0,0-1 0 16,-2 3-2-16,-2 2 2 0,1 0 1 16,-4 2-1-16,0-1 2 0,0-2 3 0,-3 1-1 0,0-4 7 15,-1 2-6-15,-1 1-3 0,-1-2 15 0,1 6-8 16,-2-2 11-16,-1 5-9 0,-4-1-6 0,-1-3 2 15,1 0-3-15,0-1 4 0,2 7-8 0,-2-3 2 16,-1 3-2-16,1-1 4 0,3 0-4 0,0 1 7 0,-1-4-6 16,-1 1-1-16,0-1 2 0,0-2-8 15,4-2 6-15,0 1 1 0,-2-1 1 0,0-1 4 32,2-1-3-32,-1-5 1 0,1-1-7 0,1-2 0 15,0-1-3-15,3 3-3 0,1-3-4 0,0-4 0 16,-4-2-2-16,1-2-13 0,2 0-5 0,0 0-16 15,0 0 6-15,0 0-34 0,0 0-89 0,1-7-41 16,-1-6-20-16,1 2-139 0</inkml:trace>
  <inkml:trace contextRef="#ctx0" brushRef="#br0" timeOffset="12292.2">20314 4381 988 0,'3'-3'16'0,"-1"1"17"0,0 1-15 15,3 1 14-15,-2-1-26 0,2 1-6 0,0 1-5 0,-1 0-2 0,1 1-12 0,-2 1 22 0,-1-1-3 0,0 1 8 0,-1 1-5 0,1-1 1 0,-1 0 8 0,-1-1-7 0,0 1 2 0,0 1 22 0,0 1-6 0,0 0 11 0,0 1-9 16,0 1-5-16,-1 1-4 0,-1 0 2 0,2 1-7 16,0 0-10-16,0 2-4 0,0 2 1 0,0 0 9 15,2 2-14-15,-1 1 7 16,0 2-11-16,-1 0-3 0,0-1 17 0,0 3-6 15,0-1 10-15,1-1-7 0,-1 3 0 0,0-1 0 0,1 3 0 0,-1 0-15 0,0-1 25 16,0-2-5 0,-1-2 13-1,-1-1-8-15,2 0-12 0,-1-4 1 16,-1-1-6-16,1 0-11 0,-1-3 6 0,0 0-16 0,-2-3 12 0,1-2-7 16,3-4-15-16,0 0-5 0,0 0-10 0,0 0-47 15,-1-3-44-15,1-5-39 0,0-2 3 0,1-2-60 16</inkml:trace>
  <inkml:trace contextRef="#ctx0" brushRef="#br0" timeOffset="12671.08">20370 4455 408 0,'1'-4'47'0,"-1"1"-12"0,1-2 20 0,-1 1-19 0,0 0 1 0,3 1-10 0,-3-1-5 16,0 4 3-16,0 0 0 0,0 0-1 0,0-1 0 0,0 0-1 15,0 0-11-15,0 0 23 0,0 0-10 0,0 0 16 0,0-26 9 16,2 21-12-16,1-2 6 0,1-2-12 0,1 1-24 16,0 0 3-16,2 1-16 0,0-2 11 0,-3-2-6 15,3 1 1-15,0 1 16 0,0 0-13 0,-2 3 0 16,2 4 10-16,-1-4-12 0,1 3 13 0,1-2-14 16,0-2 4-16,0 3 1 15,1 2-2-15,-1-1-14 16,0 5 18-16,-2-1-7 0,0 0 12 0,-1 3-18 0,3 0 1 15,-1 2-8-15,-3 4 6 0,-2-5-8 0,0 1 10 16,-1 2-4-16,4-1 5 0,-2 7-5 0,-3-3 9 0,0-1 2 16,-5 3 1-16,6-2-12 31,-1 2 11-31,0 0-8 0,-4-4 9 0,-4 2 3 16,2-1-5-16,-1 0 6 0,3 0-9 0,-1-1-10 15,0-2 16-15,0 2-19 0,0-1 14 0,0-2-45 16,-1-1-30-16,0-1-5 0,2-3-11 0,-1 0-27 15,2 0 8-15,-2-1-44 0</inkml:trace>
  <inkml:trace contextRef="#ctx0" brushRef="#br0" timeOffset="13675.78">20922 4354 519 0,'0'0'30'0,"0"0"35"0,0 0-17 0,0 1 17 0,3 11-64 0,-2-6 12 0,-1 0-13 0,1-1 13 0,-1 0 3 0,-1-1-10 0,1 2 12 0,-1-2-13 16,-2 0 1-16,0 1 25 0,2-1-9 0,-3 1 16 0,2 1 1 0,0 1 3 0,-3-2 8 15,2 2-7-15,-1-2-9 0,0 2-9 0,-1 1-12 16,-1-1 8-16,0 2 1 0,-1-1-20 0,0 0 11 16,0 2-15-16,-3-2-2 0,2 3 9 0,0-1-3 15,-1 0 5-15,1 0 5 0,0 0 0 0,-1 0 3 0,0 3-4 16,0-4-5-16,-3 3 6 0,0 0-10 0,2 0 8 15,-3 1-6-15,-1-1 3 0,2 0 5 0,-1-1-5 0,1 2-11 16,-2-1 11-16,-2 0-7 0,2-4 10 0,4 2-2 16,-2-2-4-16,1-1 6 0,0-2-8 0,-2-5-7 15,4 2 15-15,-3-1-10 0,4 0 15 0,-2 0 4 16,2-3-15-16,1 1 13 0,2-2-15 0,1-2-1 16,1 0 11-16,0 1-12 0,0-3 12 0,3 0-6 0,-2 0-6 15,2-7 4-15,0 2-7 0,0-4-11 0,4 0 13 16,-2 2-8-16,4-1 10 0,1-1 2 15,0 2-12-15,2 1 9 0,2 1-14 0,2 4 0 0,-6 2 10 16,0 0 0-16,-3 2 5 0,0 3 9 0,3 0-5 0,-1 1 5 16,-2 1-6-16,4 0-13 0,0 3 18 0,3 0-15 15,0 0 16-15,2 2-11 0,-3 0 1 0,-5 1 6 16,3-2-5-16,-1 2-3 0,1 3 7 0,4-5-8 16,-3 3 9-16,2 1 1 0,-1-5-7 0,1 5 5 15,-2-2-6-15,0-1 5 0,-1 3-3 16,0-2-3-16,-3 2 2 0,1 0 5 0,-1-2 0 0,0 3 7 15,0-4-6-15,1 2 4 0,-3-1-8 0,0-1 1 0,2 1-2 16,0 0 5-16,-3-2 1 0,1-3 0 0,0 2 2 16,-1-4 8-16,0 1-14 0,2-1 3 0,-3-1-6 15,1-2 15-15,1-1-10 0,0-1 11 0,-2-2-12 16,1 1 8-16,0-5-8 0,-1 0-3 31,2-3 1-31,-2 1 16 0,-1 1-10 0,1-4 10 16,0 0-13-16,0-3-10 31</inkml:trace>
  <inkml:trace contextRef="#ctx0" brushRef="#br0" timeOffset="16544.54">20866 4601 1653 0,'3'-19'-6'0,"-2"0"14"16,1-1-8-16,-2 0-10 0,0 2-6 0,0-1-2 0,-2 1-28 0,-2 2-40 0,-1 1-25 0,-3 3-9 0,-5 2-96 0</inkml:trace>
  <inkml:trace contextRef="#ctx0" brushRef="#br0" timeOffset="17465.54">14739 6282 547 0,'1'-3'72'0,"2"0"181"0,-1 1-222 16,0 1-30-16,3 0 0 0,-1 0-8 0,1 1-15 15,2 0 25-15,-3 0-18 0,2-1 22 0,-5 0-1 16,5-1-10-16,-3 0 12 0,2 1-12 0,-2-1 4 16,-1 0 21-16,2 0-2 0,-3-2 13 0,-1 1 8 15,0 3-5-15,0 0-5 0,0 0 0 0,0 0-13 16,1 0-9-16,11-7-5 0,-7 7 1 0,-5 0 2 15,0 0-10-15,0 0 9 0,0 0-12 0,14 5-2 16,-6-1 12-16,-4-2-5 0,0 3 7 0,-4 0-5 16,1 2 1-16,3 2 0 0,-1-1 0 0,0 0 5 15,-1 1 5-15,2-1-4 0,-3 3 3 0,1 4 1 16,1-3-8-16,-3 4 7 0,4-3-9 0,-3 1-5 16,0 5 12-16,0-2-8 0,-1 5 10 15,0 1 0-15,1-2-2 0,1 3 0 0,1-1-3 16,-2-1 1-16,-2 0-2 0,0 2 4 0,-3 1-3 0,3 0-3 15,1 1 6-15,3-1 0 0,-2 1 1 16,0 1-1-16,-1 0 1 0,-1 1-7 0,-2-3 5 16,0 0-6-16,0-1-1 0,0 1 2 0,1 1-2 15,0-1-2-15,2-2 4 0,0 1 0 0,-1-3 3 16,-3 1 4-16,3 2-8 0,-1 1 3 0,1 1-5 16,-3-3-11-16,3 2 14 0,-1 0-11 0,1-1 13 15,2 0 2-15,0-2-6 0,-1 4 13 0,1 1-13 16,-1 0-12-16,-2 3 19 0,0-4-16 15,-1-2 17-15,3 1-7 0,0 1 1 0,0-2 5 16,2 0-4-16,-7 1-8 0,3-1 9 0,-3 1-12 16,-1-1 11-16,3-1 0 0,1 3-1 0,-4-3 12 15,3-1-10-15,0 2-3 16,-1-1 16-16,3 1-8 0,0 1 12 0,-1-1 2 0,0-1-15 0,2-1 11 16,-1-3-13-16,-1 0 1 15,2 0 10-15,-1-1-12 0,2-1 12 0,1 0-2 0,-2-4-6 0,0-1 6 16,0-3-8-16,-2 0-10 0,2 0 14 0,0-3-5 15,0-2 9-15,0-1-3 16,-1 0 7-16,-3-2-1 0,4-1 0 0,0 0-14 0,0 0 8 0,0 0-9 31,0 0 11-31,0 0 2 32,-1 0-9-32,0 0 5 0,0 0-8 0,1 0-2 0,-1 0-9 0,-1-1-6 0,1 0-2 0,0 0-5 31,0 0-9-31,0-1 6 0,-20-30-9 0,20 25-5 0,2 0-9 0,2 1-29 0,-3-2 10 15,3 2-36-15,-1-1-58 0,-2 0-67 16</inkml:trace>
  <inkml:trace contextRef="#ctx0" brushRef="#br0" timeOffset="18036.88">15335 7983 431 0,'1'-6'332'0,"1"-1"-214"0,2 0-100 0,-4 1 11 0,-3-1-44 0,3 3-15 0,-3 0 1 0,-1 1-11 0,0 0-14 16,-1 1 32-16,2 0-6 0,-1 0 15 0,2 0 18 15,0 0 0-15,2 2 18 0,0 0-13 0,0 0 7 16,-1 0 46-16,1-1-13 0,-2 0 27 0,1 1-2 16,0 0-25-16,0 0 6 0,0 0-14 0,0 0-17 15,1 0-1-15,0 0-7 0,0 0 5 0,-4 8-2 16,4-1-11-16,-1 0 5 0,0 3-7 0,4 2-8 16,-1 1 9-16,-2 1-13 0,-2 0 12 15,2 1-5-15,-3 2 0 0,3 2 5 0,5 0-5 16,-1-1-1-16,-2-2 1 0,1 2-3 0,-2-1 2 15,0 2 0-15,0-1 1 0,1 0 2 32,-2 2-3-32,0-3-3 0,-1 0 7 15,1-3-8-15,0 0 8 0,1 1-1 0,1-2-3 16,-2-1 5-16,-5-2-6 0,2-1-5 0,0-5-3 16,0 0-14-16,3-4 7 0,0 0-16 0,0 0-53 15,0 0-40-15,0 0-14 0,1-9-157 16</inkml:trace>
  <inkml:trace contextRef="#ctx0" brushRef="#br0" timeOffset="18431.95">15560 7915 1081 0,'0'0'53'0,"0"0"19"0,0 0-70 0,0 0-10 0,0 0-22 0,6 7 12 0,-5 0-2 0,2 0 3 0,1 1-2 0,-3 2-1 16,1-2-21-16,0-1 19 0,-1-1 2 0,2-1 8 0,-1-1 15 0,0-1 4 0,2 2 7 16,-2-2-2-16,0 1 3 0,2 1 30 0,-3-2-15 15,1 2 22-15,1 1-6 0,0 2-19 0,0-1 6 16,1 3-13-16,-1 2-13 0,0-1 1 15,2 2-8-15,-3 1 6 16,2 0-2-16,-2 2-4 16,-1-2 3-16,1 3-3 0,-2-3 0 15,0 1-6-15,-1 4-16 0,-2-3 2 0,2 2-21 16,-2 0-30 0,0-5 9-16,0 0-19 0,-2 0 10 0,0-4 21 0,1-1-18 0,0-3 11 0,0-5-41 15,1-1-95-15</inkml:trace>
  <inkml:trace contextRef="#ctx0" brushRef="#br0" timeOffset="18830.87">15078 7935 777 0,'0'0'221'15,"0"0"-157"-15,3 7-63 0,1 0 2 0,2 3-7 16,1 0-9-16,1 0 7 0,0 0-9 0,0 0-6 16,-3-2 17-16,1-1-10 0,0-1 13 0,-2-3 6 15,2-1 3-15,1-2 17 0,-2 0-10 0,0-2 5 16,1-1 12-16,-2-1 0 0,0 0 7 0,2 0 5 15,-1-2-2-15,1 0-8 0,1-1 4 0,-3-2-26 16,6 1-6-16,1-1 3 0,0-3-1 16,6 2-7-16,-3-1-2 0,1-1-7 0,4 0 3 15,-1 0-15-15,6-1 23 0,3-1-11 0,1-3 15 32,2 3-10-32,1 0-12 0,-1 1-1 15,-1 2-6-15,0-3-11 0,-3 2 7 0,0-2-21 16,-1 4 12-16,0 0-26 0,-1 2-19 15,-3-4 9-15,3 1-19 0,-5 4-10 0,0-2 27 0,2 4-17 16,-4 1 20-16,1-2-1 0,-5 3-40 16</inkml:trace>
  <inkml:trace contextRef="#ctx0" brushRef="#br0" timeOffset="19402.59">15303 8332 1073 0,'-6'4'186'0,"0"-3"-141"0,1 2-16 16,0 2 6-16,2 2-56 0,4 1-23 0,2 1-1 16,-1-1-8-16,3 0 15 0,-4 1 24 15,1-1 3-15,1 1 4 0,1-1 7 16,0-2-1-16,-4 2 3 0,2-4-2 0,4-1-10 0,2-1 29 15,-3 0-8-15,4-1 18 0,-1 0 11 0,0 0-3 16,4-2 10-16,0-1-9 0,3-2-13 0,4 1-3 16,1-1-13 15,1-2 9-31,0 2-10 0,2-2-7 0,-1 1 3 0,2-1-4 16,-1-1-3-16,1 0-11 0,0 0-14 0,1 0 4 15,-1 1-13-15,0 1-7 0,-1-1 0 0,3 2-7 16,0 0-19-16,0-2-36 31</inkml:trace>
  <inkml:trace contextRef="#ctx0" brushRef="#br0" timeOffset="19671.6">15812 8341 847 0,'29'-5'-158'0,"1"-3"-111"0</inkml:trace>
  <inkml:trace contextRef="#ctx0" brushRef="#br0" timeOffset="20463.08">14682 9694 291 0,'-2'-11'49'0,"0"4"33"15,-3 0-11-15,2 0-16 0,0 0-45 0,0 2 6 16,1-2 12-16,-2 0-6 0,1 1 9 0,2-1 16 15,-3 2 0-15,1-2 7 0,2 0 5 16,-2-1-18-16,1 1 9 0,0 1-12 0,1 1 4 16,0-1 12-16,1 1-10 0,-3-2 11 0,2 2-12 15,0 1-13-15,1 4-1 0,0 0-5 0,0 0-19 0,0-1 15 16,0 0-16-16,0 1 15 16,0 0-16-16,0 0-2 0,0 0 6 0,-6 5-7 0,5 2-9 15,0 4 17-15,-2 1-13 0,3 2 15 0,-1 3 4 16,1 0-1-16,0 4 3 0,0 3-5 0,0 3-3 15,1 3-8-15,-1 2-2 0,2 2-1 0,-1 0 7 16,1 6-6-16,-1 0 9 0,-1 4-11 0,2 0-7 16,-2 1 11-16,0 4 3 0,0 0 5 0,0 0-4 15,0 4-3-15,1-2-4 0,0 3 2 0,0 1-13 16,-1 3 18-16,1 1-14 0,-1 1 17 0,1 1 3 16,-1-2-10-16,0 1 10 15,0 3-11-15,-1-1-2 0,1 2 6 0,0-1-8 0,0-6 7 16,0-1 4-16,1-1-3 0,2 1 4 15,-1 2-5-15,1-3 10 0,0-2-12 0,-1-4 4 0,1-3-6 16,1-3 5-16,0 0 0 0,0-5 4 0,-1-1-4 16,2 0-3-16,-2 1 5 0,3-2-8 0,-4-3 7 15,0-2 4-15,1-2-3 0,-2-4 8 0,0-2-8 16,0-1 2-16,0-2-3 16,0-3-3-16,1 0 2 0,0-1 11 0,-1-1-13 0,0-2 9 15,0 0-10-15,0 0-9 0,-1-1 14 0,0 1-13 16,-1-3 14-16,0 1-5 0,-1 0-1 0,2 0 8 15,-2 0-8-15,0 1-2 0,1-3-1 0,0 0 2 16,-1 1-2-16,2-2-6 0,0 1 7 0,-1-2-3 16,-1 0 5-16,2 0 8 0,-1-1-11 0,-1 1 2 15,2-1-5-15,-1 2 9 0,0 0-14 0,1-1-5 32,-1 1-5-32,-1 1-18 15,-1-2 16-15,1 1-10 0,1-1 12 0,-3 0 2 16,2 1-3-16,0-1 10 0,1-1-10 0,-2 0 8 15,2-1-1-15,-1-1-16 0,1-1 7 0,0 0-24 16,1-3-74-16,0 0-27 0,0 0-29 0,0 0-127 16</inkml:trace>
  <inkml:trace contextRef="#ctx0" brushRef="#br0" timeOffset="20826.06">15122 12615 463 0,'0'-9'81'0,"0"3"25"0,-2-1-26 0,2 0 15 0,0-3-108 16,2 0 6-16,0-5-17 0,0 1 11 0,2 0-28 0,-2-3-44 0,0 3-15 0,-1 0-15 0,0 0-46 0</inkml:trace>
  <inkml:trace contextRef="#ctx0" brushRef="#br0" timeOffset="21096.1">15140 12390 232 0,'0'0'64'0,"0"0"69"15,0 0 8-15,0 0-45 0,0 0 4 0,0 0-18 16,0 0-29-16,0 0 0 0,0 0-18 0,0 0 15 16,0 1-15-16,0 0-11 0,7 17 7 0,-2-12-9 15,-1-1 2-15,-2 1 1 0,3 2-6 16,-2-1 6-16,0 1 4 0,1 2-11 0,-1 0 14 0,1 0-13 15,-1 2 6-15,0-1 19 0,1 2-10 16,0 6 15-16,-1 3-11 0,1 0-2 0,0 0 5 16,-3 3-2-16,2-2 8 0,0 2-29 0,-1 2 2 0,0 1-10 15,2-3-4-15,-3 1-9 0,-1-2 3 16,0 0-5 0,-1-2 13-16,-1-3-9 15,2-1-8-15,-2-3 2 0,2-2 4 0,-2-4-9 16,0-1 3-16,0-4-8 0,-1 1 5 0,3 1-23 15,0-6-4-15,0 0-11 0,0 0-21 0,-5-9-12 16,5-1-16-16,0-8-5 0,0-4-69 0,3-5-123 16</inkml:trace>
  <inkml:trace contextRef="#ctx0" brushRef="#br0" timeOffset="21372.25">15545 12355 1278 0,'-2'6'75'16,"1"3"32"-16,1 0-69 0,0 3-27 0,3 1-20 15,0 1 7-15,0 3-10 0,1 0 11 0,0 0 1 16,-3 1 0-16,1 1-14 16,2 2 8-16,-3 1-4 0,-1-3 5 0,1-2-9 0,-1 0 8 15,0-1 0 16,0 2 5-31,-1 1-6 0,0-4 13 16,-2 0-8-16,0 0 9 0,2-3-4 0,-3 1-2 0,1-3 6 16,-1-1-5-16,1-2 3 0,0 0-30 15,2-1-30-15,-3 0 1 0,1-2-47 0,-2-2-40 0,2 0 3 0,-1-2-24 16,0 0-11-16</inkml:trace>
  <inkml:trace contextRef="#ctx0" brushRef="#br0" timeOffset="21825.85">15724 12421 1169 0,'0'0'157'0,"0"0"-82"0,0 0-32 16,0 0-10-16,0 0-54 0,0 0-7 0,8-9 10 0,-4 6-10 0,5 0-7 15,-9 3-6-15,0 0-16 0,0 0 9 16,0 0 8-16,0 0 22 0,0 0 13 0,0 0-2 0,0 0 5 16,0 0 19-16,0 0-4 0,0 0 13 0,0 0 22 15,0 0-2-15,-1 0 7 0,0 1-8 0,0 0-20 16,0 0-13-16,-8 18-7 15,10-12 2-15,-1 0 6 0,0 1-15 0,-4-1 5 0,6 3-10 0,-2-1-2 0,1 1 9 16,0 3-4-16,0-1 7 0,2 5-3 0,-1-2 0 0,2 2 5 16,-3 1-4-16,3-2 5 0,-4 2-6 0,3 1 3 15,-1-1-3 1,0-1 10-16,-1 1-1 31,-1-2-1-31,0-2 1 0,0 1-11 0,2-4 6 0,-1-1-3 16,-1-3 6-16,-2-1-2 0,1-2-9 0,1-1 1 15,3-1-7-15,-3-2-19 0,0 0-5 0,0 0-29 16,0 0 14-16,1-8-43 0,-3-3-140 16</inkml:trace>
  <inkml:trace contextRef="#ctx0" brushRef="#br0" timeOffset="22188.82">15017 12369 902 0,'-6'1'142'0,"3"-1"6"0,-3 2 51 0,6-2-162 0,0 0-37 0,0 0-44 0,0 1-9 0,0 0-12 0,10 11-18 0,-4-8 44 0,3-1-11 16,3-1 20-16,-6-1-16 0,2-1 17 0,4-2 3 15,-3-3 1-15,2-1 5 0,2-2 17 0,-1-1-4 16,1 0 9-16,2-2 20 0,-2-1 7 0,0 0 14 16,1 0-9-1,0-1-6-15,3 0 16 16,2-1-16-16,2-2 17 0,1 0-17 0,3-1-16 16,-1 0 3-16,5-1-9 0,5 1-2 0,-2-1-11 0,5-1-18 15,-5 3 3-15,-4 1-27 0,-3 1-43 16,-3 5 4-16,-1 0-27 0,-2 0-47 0,-3 1-27 0</inkml:trace>
  <inkml:trace contextRef="#ctx0" brushRef="#br0" timeOffset="22489.74">15188 13023 1505 0,'-5'0'143'0,"2"4"-89"0,1-4-1 15,2 0-32-15,0 0-39 0,0 0-9 0,0 0 2 16,2 0-2-16,14-2 13 0,-8-2-2 0,0 1-1 16,3-3 2-16,3 2 10 0,4-5-12 0,-2 0 0 15,3-2-5-15,-2-1 6 0,4 3 6 0,-1-1 6 31,2-1-5-31,2 1-5 16,-1 1 11-16,3-1-11 0,-2-1 12 0,-1 2 8 0,-1-1-6 16,3 1 12-16,-2-1-12 0,0-1-10 0,-1 0-5 15,3 0-35-15,1 0 16 0,0 0-59 16,3 1-78-16,-4-1-35 0,4 0-24 0,2 3-124 0</inkml:trace>
  <inkml:trace contextRef="#ctx0" brushRef="#br0" timeOffset="23604.41">14670 13881 619 0,'-7'1'89'0,"3"4"195"0,-1 0 44 0,0 3-201 0,2 1-113 0,3 0 3 0,-1 4-2 0,1-4 1 0,0 2-10 0,1 0 3 0,-1-2-2 15,0 3 2-15,1-2 1 0,1 1-4 0,0-3 6 0,0 1-6 0,0 0 5 0,0-3-12 16,-1 1 5-16,-1 1-5 0,1-2 5 0,-1 2 5 16,2-1-1-16,-1-1 3 0,-1 2 8 0,0 1-12 0,0 1 6 15,0 2-7-15,0 0-1 0,0 0-2 0,0 2-3 16,0 1 2-16,0 2 4 0,0 0-4 0,-3 0-3 16,2 1 1-16,-1 3 2 0,1-6 2 0,0 5 5 15,1 1-6-15,0-3-7 0,-1 6 5 0,-1-2-1 16,2-2 5-16,-1 5 1 0,0 2 1 0,0-1-2 0,1 1-1 15,-1 0-10-15,0 0 14 0,1 2-4 0,-3 0 9 16,1 3-7-16,0 0 7 0,0 0 1 0,-1 4 0 16,0-3-8-16,-1 4 10 0,0 0 1 15,1-1 4-15,-2 2-7 0,0-1-2 0,0-4-2 0,-3 1 4 16,0-3 6-16,3-1-7 0,-2-2 5 0,3-2-5 0,-3-4 3 16,1 2-10-16,3 0-2 0,-2-4 0 0,5 5 3 15,-3-6-7-15,0-2 8 0,3 0-8 0,-4-3 0 16,1-2 0-16,3 1-6 0,-3-3 6 0,0 0 3 15,3 1-6-15,0-1 3 16,0-2-3-16,-1 0 5 0,0 0-8 0,0-3 1 0,2 1-5 0,-1 0 10 16,0-2-9-16,0 0 1 0,-1 0-5 0,1-2 3 0,0 0-8 15,1 0 1-15,-1-2-4 32,0 0-3-32,0 0 3 15,4 8-2-15,0-6 2 0,-4-2-3 0,0 0-6 0,1 0-2 0,0 0-1 0,0 0-6 16,0-1 7-16,0 0-15 15,15-15 9-15,-11 11-18 0,1-2-29 0,0 1-3 0,2 0-18 0,-4-2-68 0,4 2-131 16</inkml:trace>
  <inkml:trace contextRef="#ctx0" brushRef="#br0" timeOffset="24572.24">15278 15307 1035 0,'-7'0'93'0,"3"0"-60"0,-4 1-22 0,4 2 1 0,-1 0-13 0,5-3-1 0,0 0 2 0,0 0-4 16,0 0-7-16,0 0 9 0,-1 0-7 0,1 0 9 0,0 0 1 0,-1 0 5 0,0 0 6 0,1 0-5 0,0 0 3 0,0 0 25 16,0 0 2-16,0 0 9 0,0 0 13 0,0 0-8 15,0 0-1-15,0 0-4 0,0 0-22 0,-1 4 6 0,4-3 1 16,0 4 2-16,-1-2-12 16,-1-1-5-16,0 2-8 0,0-1 9 0,4 0 11 0,-1 1-17 0,1 2 15 15,-2-1-16-15,2 4 11 0,-3 1-8 0,0 1-4 16,4 1 2-16,0 1-3 0,-1 2-5 0,2 2-1 15,1 0 0-15,0 2 2 0,-3 2-4 0,2-2 1 0,0 2-1 16,0-1 12-16,-3 3-15 0,1-2 4 0,-1-2-8 16,-2 2 17-16,1-4-10 0,0 2 5 31,-2-1-7-31,-1-4 6 0,0 0-8 0,-2-3 4 16,-1-3-6-16,4 0 1 15,1-3-14-15,-1 2-12 0,0-3 0 0,-1-4-22 16,1-1-25-16,-2-6-1 0,2-3-9 0,2-3 3 0,2-4-55 0,1-6-33 15,-4-3-14-15,4-2-125 0</inkml:trace>
  <inkml:trace contextRef="#ctx0" brushRef="#br0" timeOffset="25000.26">15640 15247 1373 0,'-2'5'137'0,"-1"-1"-84"0,3 2-20 16,-1-2-9-16,0 4-19 0,1 1-14 0,0 1 0 16,0-2-3-16,2 1 8 0,-1 0-8 0,1 0-2 15,1 1-2-15,-1-2-8 0,0-1 5 0,1 0 0 0,-2-1 2 16,2 2 8 0,2-1 11-16,-2 2-2 0,2-1 4 0,0 2 6 15,-2-1-2-15,3 1 8 0,0 4-9 0,1-2-7 16,1 2 12-16,-3 0-2 0,4-1 7 0,-8 3-9 0,7 1-8 0,0 0-2 0,-5-1 0 0,4 0-5 15,-3-3 9 1,2 5-8-16,1-1 9 0,-1 2-2 16,-5-2-1-16,1-4 5 0,-3-2-5 0,2-3 0 15,4 1 10-15,-5 1 1 0,2-2 3 0,-4-3 1 16,2-4-2-16,0-2 1 0,0 1 1 0,0 0 3 16,0 0 1-16,0 0 0 0,0 0 2 0,1-8 2 15,-7-3 1-15,6-3-1 0,-3-4 2 0,0-4-3 16,0-2-10-16,1-3-11 31,2-2 3-31,-4 0-2 0,2-1-2 0,-3-2 8 0,4-1-8 16,0 2 5-16,1 3-19 0,1-1 2 0,-3 3-9 0,2-1-3 15,0-2-11-15,-1 5-14 0,1 1 0 0,0 1-48 16,-1 1-48-16,4 0-38 0,2 1-4 0,-3 2-109 16</inkml:trace>
  <inkml:trace contextRef="#ctx0" brushRef="#br0" timeOffset="25458.78">15063 15256 928 0,'-15'1'138'0,"-1"5"101"0,1 0 74 0,1 5-231 0,1-1-57 0,3-3-17 0,2-2-4 15,3-3-2-15,0 2-7 0,1-4-12 0,4 0 3 0,0 0-7 0,0 0-9 0,0 0-14 0,0 0 5 0,0 0-5 0,0 0 16 0,13 1 23 0,-8-4-14 16,3-2 18-16,3 2 1 16,1 0 1-16,-2-2 13 0,1-4-10 0,0 2 12 0,-1-1-2 0,6 1 0 15,-2 0 1-15,5 1 4 0,-2-2-12 16,2 0-1-16,3-2-3 0,-4-1 6 0,2 0-9 0,2 0 0 15,2 3-2-15,2-1 6 0,3 0-5 0,-2-1 5 16,6 2-6-16,1-1 4 0,3 0-2 0,-1 1 0 16,-5-1-4-16,0 2-9 0,-5-3-1 0,-1 2-5 15,-1-1 2 1,-4 2-20-16,4 0 10 0,0-1-1 16,-2 1 6-16,-2 0 17 0,2-1-14 0,-4 2-1 15,4-2-4-15,-1 0-1 0,-1 1-7 16,1 1-4-16,0 1-1 0,0 0 3 0,1 1-28 0,-2 1-16 15,-4 0-9-15,-2 2-69 0,-4 1-26 0</inkml:trace>
  <inkml:trace contextRef="#ctx0" brushRef="#br0" timeOffset="25761.07">15569 15793 809 0,'-10'22'126'0,"-2"-7"117"16,1-1 30-16,0-4-117 0,3-1-97 16,2-2-46-16,1-3-9 0,0-1-7 0,5-2-13 15,0-1-27-15,0 0-12 0,0 0-1 0,0 0-4 0,8-11 14 0,-1 4 14 16,1-3-7-16,3-1 16 0,1-1 9 0,0-4-1 16,0 2 3-16,2-1 8 0,0-1-2 0,2 2 3 15,-1-2-5-15,-1 5-6 0,0 0 19 0,1-2-8 31,2 1 11-31,-1-1 4 0,2 2-16 16,0 2 10-16,1 2-13 0,2-1-2 0,-1 3 10 16,0 1-11-16,1-1 10 0,0 1-9 0,2 1-32 15,-3-1-7-15,-2 0-13 0,-3 2-52 0,1 0-42 0,-1 1-38 16,0-1 4-16,0 0-50 0</inkml:trace>
  <inkml:trace contextRef="#ctx0" brushRef="#br0" timeOffset="26633.84">14276 16200 217 0,'-7'2'122'0,"1"0"-70"0,-1 1-9 0,2-2-20 0,0 3-34 0,2 0 14 0,-2-4-9 0,2 0 11 0,-2 1-5 0,-1 0 0 0,1 0 6 0,0 2-5 0,-1-3-6 0,1-1 23 0,-1 1-10 15,2-2 18-15,-1 1 8 0,1-1-17 0,-2-1 20 16,4 2-20-16,-2 1 11 0,4 0 18 0,0 0-17 16,0 0 19-16,0 0-15 0,0 0-8 0,0 0 4 15,0 0-7-15,0 0-19 0,0 0 11 0,0 0-5 16,0 0 10-16,0 0 11 0,0 0 11 0,1 0 2 16,0 0 3-16,1 0-13 0,21-4 3 0,-14 5-14 15,-1-2 11-15,3 1-15 0,-1 0-10 0,1-1 8 16,2 1-10-16,1-3-4 0,0 3 17 0,3-3-9 15,0-1 14-15,3 2-5 0,2-4-2 0,5 0 2 16,4 0-4-16,2-4-10 0,4 0 13 0,2-3-2 16,0 1 7-16,-1 0-5 0,0 2-4 0,-2-1 0 15,-2 2-1-15,-1-2-3 0,4 4-3 0,-2 1-7 16,4-2 6-16,4 2 0 0,2-3 14 0,0 3 5 16,-2-1-1-16,1 4-11 0,-6 0 12 0,1-2-5 15,-3 1 9-15,1-2-16 16,3 0-2-16,0 1 0 0,9-1 3 0,-4 1 5 0,2 1-14 0,-3-1-5 15,-6 0 0-15,-5 1 1 0,-1 1 7 0,-4-2 6 16,-2 1 0-16,0-1 8 0,-3 0-2 16,-2 1 4-16,-3 0-2 0,-3 0-2 0,1 1-9 15,1 2-6-15,-2 0 2 0,0 0 6 16,-2 0-15-16,1-1 2 0,-5 1-8 0,1 0 20 16,-4 1-14-16,-6 0 9 0,0 0-11 15,1 0 5-15,0 0 0 0,0 0-4 0,0 0 1 0,-1 0 1 31,0 0 0-15,0 1 2-16,0 0-2 0,0 0-9 0,0 0 7 0,0 0 1 16,0 0 1-16,0 0-10 0,0 0-7 0,0-1-10 15,-1 0 3-15,0 0-16 0,0 0-32 0,0 0-34 16,1 0 2-16,-1 0-67 0,-1 0-89 0,-12-7-58 16</inkml:trace>
  <inkml:trace contextRef="#ctx0" brushRef="#br0" timeOffset="27669.28">14140 15625 295 0,'1'-3'101'0,"2"1"-34"0,1-1-40 0,2 2-5 0,2-2-17 0,3-1 13 0,1 0-19 0,-2 0 18 0,3-2-2 0,0 1-12 0,1 0 12 0,1-2-13 0,-2-2 12 16,0 1 0-16,-1-2 0 0,2 1 2 0,-2 0 16 16,2-1-13-16,0-1 13 0,-1 0-14 15,5 0 0-15,0-3 23 0,3 1-13 0,0 1 18 0,0-1 1 16,6 2-16-16,-2-1 9 0,3-2-13 0,4 2-4 0,-5-3-11 16,2 4-6-1,-1-1 1-15,1-1 5 0,-3 0-11 0,2 1 6 0,0 1-9 0,2 0-9 0,2 0 14 16,-2-2-7-16,5 1 9 0,2 2-2 0,-1-1-1 0,2 1 2 31,-3 1-4-31,-4 0-9 16,-4 2 13-16,-2-1-4 0,-1 1 7 0,-1 0 4 15,-7 2-14-15,1-1 3 0,-5 1-7 0,1 1-8 16,-1-3 14-16,4 3-14 0,-3-1 10 0,-2-1-28 16,-1 0-42-16,-4-1-25 0,4-1-10 0,-4 1-98 15</inkml:trace>
  <inkml:trace contextRef="#ctx0" brushRef="#br0" timeOffset="32763.79">16056 14793 581 0,'-1'-5'83'0,"-1"1"197"0,0-3-229 0,-2 4-11 0,0-1-17 15,1 1 10-15,0-2-16 0,1-1 5 0,-3-3 6 0,1 3-4 0,-1 3 1 0,0-2 7 0,1 2-8 0,-2-4 8 0,1-2-3 0,-2 4-13 0,0-2 8 16,1 4-13-16,0-1-11 0,0-4 11 0,0 1-6 15,-1-1 8-15,0-1-9 0,0 3-2 0,1-2-2 16,-1 1 4-16,-1-1 8 0,1 1-9 0,-1 0 6 16,0 1-5-16,1 1 24 0,0-1-10 0,-1 1 9 15,2 0-12-15,-5 1-5 0,1-1 9 0,0 1-7 0,2-1 8 16,3 0-6-16,-5 1-6 0,6-1 1 16,-6 3-4-16,2-1-5 0,3 0 8 0,-4 1-7 0,2-1 8 15,-3-1-10-15,-1 1 3 0,4-1 3 0,1 0 1 16,-2 2 3-16,-1 0-10 15,-3 0 0-15,1-2-5 0,4 1 5 0,0 0 1 0,-1 2 3 16,-1 0-3-16,0 1-13 0,-1-1 19 0,1 1-12 16,-2 0 15-16,-3 0-4 15,2 2-6-15,-1 0 5 0,-2 2-7 0,0 1-4 0,-1 0 6 16,-2 1-10-16,0 1 9 0,-2 1 0 0,0 0-3 16,-4 0 7-16,-2 2-8 0,-4 0-12 0,4 2 18 0,-1 0-4 0,3 2 8 0,5-1-2 15,-2 0-7-15,5 3 0 16,-2 0-4-16,-1-1-1 0,3 5 7 0,0-3-3 15,-2 4 4-15,1 0 0 0,-3 2-7 0,3 2 3 16,-3-1-5-16,0 1 6 0,-2 1 6 0,1 0-8 0,-2 2 7 0,0-3 0 0,-4 2-2 16,-1-1 8-16,3-1-8 0,2 0 0 0,2 0 2 0,4-1 0 31,0-1 3-31,0 1 9 0,1 0 0 0,0-3 1 16,-2 3-2-16,5-1 0 0,-1 0 4 0,0 1-4 15,1-5 3-15,0 0 2 0,1-2-16 0,1 2 9 16,-1-1-10-16,3 2 9 0,0 1-9 0,1-2 0 15,0 2-4-15,1-3 8 0,2 0-2 0,-1 2 2 16,0-1-3-16,0 2-9 0,2 1 16 0,-2-1-4 0,4 5 8 16,1 0-15-16,-1 2 8 0,-1 1-6 0,1-3 7 15,0 1-4-15,2-3 0 0,4 3-2 0,-1 1 1 16,1-1 6-16,1 2-5 0,-2-1 11 0,5 0-10 16,0 0 2-16,0 1-4 0,2 2 0 0,0 1-2 15,1 2-2-15,1 1 4 0,1 0-2 0,4-1 2 0,-1-2 0 16,0-2-4-16,2-1 0 0,0 0-1 0,4 0 4 15,2-2-7-15,1 1 8 0,7-1-9 0,-1-1-5 16,5 0 15-16,5 1-12 0,-6-2 12 0,4 0-22 16,-1 2-7-16,-4-3-3 0,-3-1-1 0,0-2-5 0,0 0 11 15,0-4 0-15,0-4 3 0,2-1 12 0,3-1 4 16,5-4 6-16,1 0-3 0,-1-4 3 0,-4-2 1 16,-1-1-4-16,-4-5 3 0,-2 0-1 0,0-2 0 15,1-1 2-15,-4-2-1 0,4-2-9 0,4-1 11 16,-1-4-8-16,3-3 11 0,-1-1 7 0,-2-1-8 0,-1-4 13 15,-3-2-13-15,-3-1-6 0,-2-3 23 0,-3 0-13 16,-1-3 20-16,-2 1 3 0,0-3-10 0,0-2 7 16,1-1-8-16,0-1 7 0,0-7-8 0,0 0 6 15,2-7-3-15,-2 0 20 0,3 1-8 0,-2-2 3 16,-3 2-6-16,-1-3-9 0,-2-1 7 0,-4-2-4 16,-3 2 6-16,-1-1-10 0,-2-1-18 0,-2 4 2 0,-3-2-6 15,0 2 6-15,-7 1-12 0,-3 1 3 16,-3 6-6-16,-2 2 11 0,-1 7-1 0,-4 1 4 0,-1 3-3 15,-3 3 6-15,-1 0-9 0,2 1 0 0,-3-1-4 16,4 2 3-16,-2-1 4 0,-2 1-1 0,2 0 2 0,-2-4 2 16,-4 5-9-16,1 1-4 31,-4 2-1-31,-5 4 1 0,-2-1-5 0,-1 3-4 16,-2 3-2-16,5 1-28 0,2 3 24 0,3 2-11 15,2 3 16-15,-1 1-1 0,1 3-23 0,-3 2-3 31</inkml:trace>
  <inkml:trace contextRef="#ctx0" brushRef="#br0" timeOffset="39580.71">15509 14561 1494 0,'-41'4'-95'0,"0"2"-60"0,-1 4-32 16,1 4-14-16,-4 3-124 0</inkml:trace>
  <inkml:trace contextRef="#ctx0" brushRef="#br0" timeOffset="41602.25">18659 5914 305 0,'-5'1'124'16,"1"0"-50"-16,-2 0-76 0,0 0 4 0,1 4-3 0,-1-2-14 16,0 2 16-16,1 0-17 0,-1 0-6 0,1 0 33 15,-1-2-22-15,1-2 27 0,0 0-12 0,5-1-2 16,0 0 14-16,0 0-10 0,-1 0 19 0,0 0 9 0,0 0 17 16,0 0-3-16,0 0 36 0,1 0-40 0,-1-1-2 15,-1 0-11-15,1 0-16 0,0 0-4 0,0 0-9 16,0 0 7-16,0 0 13 0,1 1-16 0,0-1 14 15,0 0-17-15,0 0-3 0,0 0 10 0,0 0-16 16,0 0 15-16,0 0-6 0,0 0-1 0,0 0 5 0,1 1-8 16,0 0-14-16,21-7 25 0,-16 8-10 0,0-2 15 15,0 1-13-15,2 1 0 0,-1-2 5 0,1 1-4 16,0 0-4-16,-3-1 17 0,1 0-14 0,1 1 16 16,0 2-8-16,-1-1-9 0,-1 1 15 0,1 1-16 0,-2-3-11 15,0 0 17-15,-3 1-16 0,2 0 18 0,1 2-5 16,-1 0 7-16,1 2 9 0,-3-2-5 0,1-1 4 15,1 5 13-15,-1-5-1 0,-1 1 4 0,3 2-5 16,-2-4-5-16,2 4-1 0,2 1 1 0,-4-3-5 16,2 4-2-16,-1-4-4 0,-2 2 2 0,1 5-3 0,-1-3 0 15,3 3 0-15,0-2-1 0,0 1-11 0,-2 1 10 16,4 0-10-16,-4 1 11 0,2-2 3 16,0 4-4-16,2 0 2 0,-3-2-3 0,-3 1 7 0,4-1-14 0,-2 2 16 15,-2 0-16-15,1 2 7 0,0 1 8 0,0 0-9 16,5 2 9-16,-4-1-17 0,-2 0 18 0,1 1-12 15,0 1 15-15,-1 2-8 0,0 3-3 0,-3 2 4 16,3-2-6-16,-1 2-18 0,1 3 20 0,1 0-12 16,-8 3 17-16,2 0 1 0,0 0-16 0,-1 0 13 15,-1 3-13-15,5 0 3 0,-5 0 4 0,-1 0-7 0,4 1 7 16,-5 1-6-16,3 0-3 0,0 1 1 16,-1-1-2-16,2 0 10 0,-2 2-8 0,3-3 4 0,1 1-5 15,0 0 3-15,-2-2-1 0,3 0 0 0,-3-1 0 16,3 1-2-16,2 4 2 0,-1-3-5 0,1 2 4 0,-3-1 4 15,2 1-2-15,0 2 4 0,0 0-5 0,1 3-6 16,0-1 8-16,-1 0-1 0,0 3 3 0,0 0-9 16,-2 4 5-16,-1 0-3 0,1 1 3 0,1 2-8 15,0 2 9-15,0-1-4 0,1-2 7 0,-2 4 1 16,2-1-8-16,1 2 4 0,0 1-4 0,1-2 14 0,2 1-12 16,-1-2 1-16,0-3-4 0,3 0 8 15,-3 2-5-15,0-2 2 0,3 3-4 0,-3-1 7 16,3 0-5-16,-3-3 0 0,1-2-4 0,2 5 6 0,1 0 0 15,-2 3 7-15,3 0-6 0,-4-1-1 0,2-2-1 16,1 1 0-16,-5-1 1 0,6 0 4 0,-4 3-8 0,3-1 2 16,1 1-4-16,-1-1 3 0,3 1 4 0,-2-2-2 15,-1 1 2-15,0 0-4 0,-2 0 0 0,0 2-5 16,0-3 1-16,1 0-13 0,-3-2 19 0,3-1-5 16,-5 3 8-16,1-2-6 0,3 6 4 0,-3-2-1 15,6 0 4-15,-3 2-5 0,-3-3 1 0,1 0-4 16,-3 2 4-16,1-1 1 0,0 4-4 0,2-1-1 0,3-1-4 15,-5 1-2-15,2-2 10 0,3 0 1 0,-5 0 2 16,2 1-4-16,1 2-3 0,-2-1-1 0,4-2 2 16,-4-1 4-16,2-1-3 0,4-1-4 0,-3 2 0 0,0-1 8 15,0 2 0-15,-7-2 4 0,6-1-6 0,2 0-16 16,-2 0 21-16,5-4-4 0,-5 3 10 0,-2-1-10 16,3 2 0-16,-4 0-1 0,1-1 3 0,1-1 8 15,3 0-11-15,-3-2 2 0,0 1-4 0,3-1 2 16,-3 1 0-16,3 1 3 0,-4-1-3 0,2 1 0 15,1-1 5-15,-3-2-2 16,3 0 3-16,-1-1-1 0,-3 0 2 0,1 0 3 0,-1-1-2 0,1 3 7 16,3-2 2-16,-1-1-4 15,-1-3 3-15,-3 1-1 0,1-1-2 0,0 2 4 0,0-1-4 0,2 2-5 0,-1-2-2 16,-1-1-3-16,0-1 2 0,0-1-1 0,0 0-3 16,0-1 3-16,1-2-3 0,3-1 3 0,-3 0-3 15,0 0-3-15,2 2 1 0,-1-2 3 0,-1 2-1 0,0-1 8 31,-1-1-6-31,1 0 6 0,-1-1-9 0,1-1 2 16,-1 2-3-16,0-3 7 0,0 1 2 0,-3 2-4 16,3-2 4-16,-1 1-9 0,-2 2 5 0,3-3-3 15,-2 1 6-15,0-3 2 0,-1 2-9 0,1 1 1 16,-1-3-1-16,0-2 12 0,1 2-14 0,-1-2 5 16,-1-2-7-16,2 3 3 0,0-1 4 0,1-3-2 0,2 2 4 15,-1-2-2-15,1-1-3 0,-1 0 3 0,-3-2-2 16,-1 0 7-16,1 1 2 0,0-3 6 0,1 0-3 0,-2-1 0 15,0-2 3-15,0 3 0 0,0 0 3 0,3 1-5 16,-2 0-1-16,3 0-6 0,-3-5 5 0,-1 0 0 16,0-3-7-16,0 1-4 0,0 0 2 0,1-1 4 15,2 2-2-15,-3-2 3 0,2 0-4 0,0 1 4 16,-3-5-7-16,4 2 1 0,-2-3-2 0,2 0 0 16,-2 1 1-16,2-3 2 0,0 4 0 0,-1-5 0 15,2 1 1-15,-1-1-5 0,-4 0 2 0,3 1-1 16,-1-1 1-16,-1 0 7 0,1-1-6 0,3 3 2 0,0-2-3 15,-1-3 4-15,1 0-3 0,-3 0-3 0,0 2 1 16,2 1-3-16,1-3 5 0,-6-1 2 0,4-2-3 16,-2 2 5-16,1 2-4 0,3 1 0 0,-1 2-2 0,3-2-3 15,-2 1 2-15,-1-2 1 0,1 0-1 0,-6-1-1 16,5 1 1-16,0-1 6 0,-3 2-10 0,2-1 3 16,2-1-6-16,-1 1 7 0,1-1-5 15,1 0 6-15,-3-1-4 0,1 0 4 0,0 0-4 0,-3 3-4 16,4-2 2-16,1 1-2 0,-1 2 8 0,5 0 0 15,-5 1 1-15,0-1-2 0,1 1 0 0,2 1 0 16,1 0 0-16,-2 2 1 0,0 1 0 0,-3-3-6 0,-1 2 5 16,3 1 1-16,0 0 1 0,3 2 7 0,-2 1-7 15,-2-2 3-15,1 2-6 0,-1-2 2 0,1 3-4 16,2 0 5-16,-2 1 3 0,0 2 2 0,-1-3 0 16,1 2 14-16,-2 2-12 0,0-1 4 0,-2 0-4 15,2 1 16-15,1 0-4 0,0-1 2 0,-2 0-3 0,0-1-6 16,-1-1 0-16,1-1-2 0,-1-1 0 0,0-2-8 15,2 0 0-15,-3-3-2 0,5 0 2 0,-3-2 5 16,2 0-8-16,1 0 4 0,-2-3-4 0,1 1 0 16,0 1 1-16,0-3-2 0,-2-1 1 0,2 1 0 0,-3-2-5 15,4 1 4-15,-1-2-2 0,0 2 4 0,2-2-4 16,-4 0-2-16,3 1-1 0,0-3 3 31,-2 2-13-31,0-2 5 0,0-1-9 0,-1 3-10 16,2-3-6-16,0 0-18 0,0 0 9 0,0 0-16 15,0 0-13-15,0 0-2 0,1-2-7 0,-1-4-13 16,0 1 19-16,0-5-17 0,1 0 10 0,-3-1-59 16,2-2-55-16,2-1-71 0</inkml:trace>
  <inkml:trace contextRef="#ctx0" brushRef="#br0" timeOffset="42126.15">18427 16151 1106 0,'-8'5'144'0,"0"2"-62"0,7 2-11 0,-7-4-13 0,6 3-48 0,0-4 5 15,0 0-10-15,2-1 10 0,1 2 3 0,-2-2-18 0,1 1 8 0,-1-2-10 16,1-2 4-16,0 0 4 0,0 0-11 0,0 0 7 0,0 0 5 0,0 0 1 0,0 0 13 0,0 0-10 16,0 0 19-16,0 0-10 0,0 0 5 0,0 0-6 31,0 0 11-31,0 0 2 0,0 0 2 0,0 0-3 15,0 0-12-15,0 0 4 0,0 0 0 0,0 0 2 0,0 0-7 16,0 0-1-16,8 8-2 0,-4-3 3 0,2 1 4 16,0 1-10-16,-1 1 0 0,1 0-4 0,3 2-7 15,1 0 7-15,0 1-6 0,0 1 6 0,-1 0-9 16,2 2-1-16,2-1 0 0,-2 2 0 0,2-2 1 16,-3 0-3-16,1 1 2 0,-2 0-3 0,1 1-3 0,0 1 0 15,-2-2-1-15,0 0 2 0,0-2 2 31,-2 2-4-31,2-2 0 0,-1 1-1 0,0 1-2 16,0-3-5-16,-1 0-1 0,-2-4-3 0,1 0-14 16,2-2-21-16,-3 1-11 0,3-2-4 0,-1 2-34 15,0-4-2-15,0-2-17 0,0-3 9 0,1-6-5 16,1-1-83-16,0-5-17 0</inkml:trace>
  <inkml:trace contextRef="#ctx0" brushRef="#br0" timeOffset="42396.71">19060 15942 1098 0,'-7'14'199'0,"-1"1"-90"0,0-1-13 0,1 1-18 16,1-2-37-16,1 1-21 0,1 1-4 0,0 2-2 16,-1-1 1-16,2 0-10 0,-2 0 0 0,3 1-3 15,0-1-1-15,0 2 9 0,1 1-3 0,1-1 5 16,-1-1 0-16,0 0-9 0,-1 0 3 0,1-3-5 0,-1 1 6 31,2 1-7-31,0 0 1 0,0 1-4 16,0 2-4-16,0-2 7 0,2 1-4 0,-2 2 5 0,1-2-9 15,-1 5-15-15,2-2-5 0,0 1-5 0,2 1-17 16,-2 0-23-16,0-1-18 0,-1-2 0 0,2 1-30 16,-1-1-49-16,0 3-52 0</inkml:trace>
  <inkml:trace contextRef="#ctx0" brushRef="#br0" timeOffset="43171.44">19177 16880 995 0,'0'2'184'0,"-2"-1"-100"16,2-1-6-16,0 0-27 0,0 0-27 0,0 0-4 0,0 0-9 0,0 0 4 0,0 0-17 0,0 0-12 0,0 0 2 0,0 0-5 0,0 0 4 0,0 0 8 0,0 0-2 16,0 0 6-16,0 0 7 0,0-1 4 0,0 0 5 15,0 0-1-15,0 0 14 0,-6-26 6 0,4 20 8 16,0-1-3-16,2 0 2 0,0-3-20 0,0-1 0 16,0-1-4-16,0 0 0 0,0-2-6 0,2 0-6 15,-1-1 3-15,2 0-7 0,-1-1-3 16,1 2 2-16,1 1-1 0,0 2 5 0,1 2-5 0,-1-1-2 0,5 3-3 15,-4 0-3-15,3-1 3 0,1 5 0 0,1-3 0 16,-3 3-4-16,2 0 3 0,-2-1-8 0,3 5 7 0,1-3 6 16,-4 4-4-16,6 1 3 0,-5-1-6 0,8 7 8 15,2-1-9-15,-5 3 7 0,3 2-8 0,-2 0 17 16,0-1-3-16,-1 1 7 0,-1 0-8 0,0-1 1 16,0 2 1-16,-3 0 1 0,1 1 0 0,-1-1 0 15,-1 1-3-15,0-2-1 0,0 1 0 0,-1-1 8 0,1 0 9 16,1 0-2-16,-1-2 4 0,-1-1-7 0,-2-2 9 15,0-1-1-15,-2-1 3 0,1-2-2 0,0-1-14 0,0-1 8 32,3 0-8-32,-3-1 3 0,1-1-6 0,2-1-5 0,-3-2 1 0,2-1-2 0,-1-2 5 0,2-1-3 15,2-1 6-15,-2-3-1 0,1 0-3 0,0 0 5 16,-3-2-6-16,3 0-6 0,-2-1 11 0,1 0-3 16,0-3 7-1,-3 2-10-15,-2-2-1 0,0-2-5 0,0 2 4 0,2-3 1 0,0 4 1 0,-1 0-1 16,-2-1 3-1,0 4-2-15,-1-3-4 0,-2 2 3 0,-1 2-4 16,0-2 8-16,1 5-12 0,-2-2 3 16,0 1-7-16,1 2 1 15,1 0-5-15,3-1-1 0,-2 2-2 0,1-2-14 0,-3 3-19 0,-1-1-14 16,1 1 2-16,1 1-16 0,-1 0-13 0,1 0-22 0,3 1-1 31,-1-1-72-31,4-1-61 0</inkml:trace>
  <inkml:trace contextRef="#ctx0" brushRef="#br0" timeOffset="44338.66">20220 16317 1356 0,'0'0'192'0,"0"0"-126"0,0 0-8 0,0 0-33 0,0 0-24 0,0 0-7 0,0 0 0 0,0 0-3 15,0 0 3-15,0 0-9 0,0 0 1 0,0 0-4 0,0-12 7 0,0 7-2 0,-5-3 2 0,5 1-1 0,0 0 12 16,-2-2 6-16,2 3 5 0,-2-3-2 0,-5 0-7 15,6 0 28-15,-1 0-8 0,-2 0 16 0,7 3-7 16,-8-4-8-16,-2 2 0 0,3 1-3 0,-3-2 1 16,5 5-12-16,0-4 1 0,2 5-5 0,-2-1-5 15,-5 0-12-15,0 0 0 0,0 0-4 0,2 0 0 16,5 4-7-16,0 0-10 0,-12-4 2 0,3 5-6 0,-1 5 0 16,4-2 8-16,0 2-7 0,0 4 6 0,1 1 19 15,-4 1-4-15,6 2 9 0,0-3 11 0,0 1-3 0,2 0 7 16,1 2-7-16,-1-2 3 0,1 1-1 15,-1-1-3-15,-1 1 2 0,2 1 3 0,3-2 0 0,-2 2 3 16,2-1-2-16,-1-1-10 0,1 0 12 0,-1 0-3 16,-1-1 8-16,3 0-2 0,-1-1-3 0,0 0-3 15,0-1 1-15,-2-1-6 0,2 0 13 0,2 1-7 16,0 0 8-16,2-1-4 0,2 1-4 0,-3-1 5 16,3 0-6-16,-3-1-5 0,0-1 4 0,0 3-4 0,0-5 3 15,2 5-5-15,0-1-5 0,0-2-1 0,-2 4 1 16,2-2 1-16,-4-2-14 0,3 5-5 0,1-1 0 15,-2-1 12-15,-2 4 0 0,-1-2 7 0,-3 0-9 16,0 1-8-16,-3 0 13 0,1-2 2 0,-4 3 4 16,1 0 12-16,-2 0 2 0,-2-1 4 0,1-2-2 0,0-1-2 15,-1 0 18-15,2-1-5 0,3-1 10 0,-1-1-9 16,4-2-3-16,-4 0 3 0,4-3-1 0,0 0 6 16,1-1-21-16,0 0-1 0,0 0-6 0,0 0-9 15,0 0 7-15,0-11 1 16,1 3 5-16,0-2 6 0,2-2-1 0,3-2-1 0,-1-2 1 0,-1-3-3 15,2-3-1-15,0 0 4 0,3 0-5 0,-1-1-10 16,2 0 12-16,2-1-10 0,-2-2 12 0,0 1-2 0,5 2-9 16,-3 0 2-16,5 1-4 0,-1-3 1 0,1 1 2 0,1-1 2 15,0 0 0-15,-4-1-7 0,3 1 2 16,-1 1-3-16,-1 0 3 0,0-1-12 0,-1 1 15 0,-3 2-5 16,1 1 8-16,-2 2-8 0,-1 2-2 0,-1 1 3 15,-3 3-3-15,1 2 1 0,-1 2 10 0,-1 1-7 16,2 2 9-16,-4 0-1 0,-2 0-4 0,-1 2 6 15,1 4-6-15,0 0-1 0,0 0 8 0,0 0-5 16,0 0 9-16,0 0 4 0,0 0-10 0,0 0 5 16,-1 0-7-16,0 0-2 0,-14 4-6 0,13 2 1 15,-3 1-4-15,2-2 5 0,-1 2 0 0,0-1 2 0,-1 2-1 16,2 0-3-16,3 0 7 0,-3 0-2 0,3-1 5 16,-2 0-9-16,1 1 3 0,0-1-4 0,0 4 5 15,2-1 0-15,2-1 0 0,0 0 6 0,-2-2-3 16,2 1 6-16,2-1-4 0,2 1 0 15,-1-1-2-15,3 2 0 0,-2-2-4 0,2 1 0 0,1 2-3 0,-1-1-2 16,-1 1-1-16,1 0-4 0,-1-1 3 0,-3 1-1 16,6 0-7-16,-5-1 7 0,-1 1-6 0,2 0 7 15,-3 2-2-15,0-1 3 0,-2 0-3 16,-2 0 0-16,0 1 1 0,-2 0-6 0,-2 1 8 0,0 0 17 16,-5 1-5-16,5 0 12 0,0-2-12 0,-2 1 3 0,3-4 8 15,-7 0-5-15,4 1 7 0,-3-3-8 0,1 3 1 16,1-4 1-16,-1-2 0 0,2 0 4 0,2-1-3 15,-2-3 3-15,2 2-2 0,1-1 0 0,3-1-4 0,0 0-1 16,-1 0 2-16,-10-12 5 16,7 6-7-16,2-3 3 0,-2-4-5 0,2 3 0 0,0-4-4 0,0 0-4 31,2 1 1-31,0-5-3 16,0 0-2-16,1-1-4 0,3-1 2 0,-1 1-4 15,2-1-9-15,2-2 0 0,-1 2-6 0,6-1-6 16,-3-1-32-16,2 0-9 0,1-1-9 0,1 4-26 15,-5-4-32-15,1-1-10 0,0-4-15 0,1-1-77 0</inkml:trace>
  <inkml:trace contextRef="#ctx0" brushRef="#br0" timeOffset="44736.5">21030 15991 1851 0,'0'6'139'0,"0"-3"-96"0,-1 1-21 0,1-4-11 15,0 0-12-15,0 0-28 0,0 0-1 0,0 1-10 0,0-1-13 0,0 0-17 0,6 6 0 0,-6-6-4 0,0 0 17 0,-1-4 18 0,0 1 13 0,1 3-1 0,0 0 27 0,0 0 13 0,0 0 12 16,0 0 2-16,0 0 32 0,0 0 1 0,6 8 1 15,-3-2 0-15,-1 4-10 0,0 0-21 0,2 1-6 16,-1 3-2-16,0 0-12 0,5 3-5 0,-2 0 1 16,0 2-1-16,4 3-10 0,-6-1 0 0,1 1-4 15,1 2 5-15,-1-1 8 0,1 0-11 0,-1 1 5 0,-2-1-9 16,-3 1 2-16,-2 0-3 0,2-2 0 0,-2-1 1 16,1 1 5-1,0-2-6 1,-3-2 1-16,1-2-3 0,-1-2-1 0,0-5 3 0,-4 0 0 15,3 0 1-15,4-5-4 0,-1 2-30 0,2-3-6 16,-1-3-10-16,1 0-32 0,-7-3-5 0,2-3-19 16,3-5 6-16,-7-4-48 0,2 0-34 0,1-5-77 15</inkml:trace>
  <inkml:trace contextRef="#ctx0" brushRef="#br0" timeOffset="44973.9">20952 16115 1453 0,'2'1'85'16,"-2"-1"48"-16,0 0-67 0,0 0-51 0,0 0-10 15,0 0-7-15,0 0-11 0,0 0-11 0,0 0-4 16,0 0-3-16,0 1-22 0,0 0-1 0,9 11-22 31,-9-7 13-31,1-2-11 0,3 2 13 16,-4-2 21-16,2 0-14 0,-1 1 13 0,1 1 36 15,1 1-14-15,-1-1 21 0,3 0 0 0,-4-3-14 16,-1 2-11-16,0-4-8 0,0 0-59 0,0 0-36 0,1 0-38 16,11 1 3-16,-9-4-81 0</inkml:trace>
  <inkml:trace contextRef="#ctx0" brushRef="#br0" timeOffset="45530.21">21363 16213 320 0,'-1'7'44'0,"1"-5"265"0,-1 2 39 16,1-1-138-16,0-1-112 0,0-2-59 0,0 0-15 15,0 0-7-15,0 0-13 0,0 0 0 0,0 0 3 16,0 0-4-16,0 0-11 0,0 0 9 0,0 0-9 15,0 0 11-15,0 0 6 0,0 0 1 0,0 0 9 0,0 0-7 16,0 0 0-16,0 0 24 0,0 0-6 16,0 0 12-16,0 0-3 0,0 0-2 0,0 0 1 0,0 0-1 0,0 0-5 15,0 0-19-15,0 0 8 0,0 0-11 16,0 0 0-16,0 0-4 0,0 0-5 0,0 0 2 0,0 0-10 16,0 0 8-16,0 1-3 0,0 0 6 0,0 0-5 15,0 0 2-15,1 24-2 0,-2-18 1 0,-2 2-11 16,2-1 16-16,0 3-2 0,1-2 8 0,0 0-9 0,-1-1-3 15,0 0 2-15,1 0-1 0,0-2 0 16,0-1 9-16,0-1-7 16,0-2 10-16,0-2 5 15,0 0-2-15,0 0 5 0,0 0-6 0,0 0-8 16,0 0-7-16,0 0-6 47</inkml:trace>
  <inkml:trace contextRef="#ctx0" brushRef="#br0" timeOffset="102250.25">21354 16348 1916 0,'0'-9'-11'0,"-1"-3"-15"0,-1-4-2 0,0-1-9 0,-1 0-34 16,0-4-76-16,0-2-81 0,0-4 6 0,-2 1-195 0</inkml:trace>
  <inkml:trace contextRef="#ctx0" brushRef="#br0" timeOffset="103175.27">21309 5021 270 0,'-2'-2'38'0,"1"0"26"0,0-2 54 15,0 1-8-15,1-2-9 0,1 2-30 0,0-1-7 16,-1 0-2-16,0 0-4 0,1 3-16 0,0-3-5 15,1 1-3-15,0 1-17 0,0-1-2 0,-2 1-3 16,1 0 2-16,-1 2-1 16,0 0 2-16,0 0 5 0,0 0-4 0,0-1-9 0,0 0 12 0,0 0-15 15,0 0 15-15,0 0-7 0,0 0-9 0,1 1 10 32,0 0-12-32,0 0-6 0,1 0 17 0,12-1-13 0,-9 6 14 0,1-1-9 0,-3 0 4 15,2 2 5-15,0 0-2 0,2 3 6 0,2 3-11 16,-2-2 6-16,4 3-6 0,0 2 10 0,1-1-6 15,3 5-2-15,-3 2-1 0,1 0-14 0,-2 1 16 16,4 1-5 0,2 1 11-16,3-3-9 0,21 24 4 15,-24-24-7-15,-1 0-10 0,0-2 16 0,-4-3-9 0,2 0 13 0,-3-3-9 32,1-1 3-32,-3-1 1 0,1-2-2 0,-2-2-2 15,0-2 9-15,-1 0-2 0,2-2 4 0,-2-1 13 16,-4-2-10-16,2-1 10 0,-2-1-10 0,0-1 2 15,0-2 13-15,2 0-3 0,0-4 7 0,-1-2-8 16,1-6-8-16,0-1-2 0,-1-4-2 0,1-2-7 16,-2-2 3-16,3-1-3 0,0-4 3 0,-2-1-12 15,1 1 6-15,-1-4-6 0,3 2 7 0,-3 4-1 16,0-2-4-16,2 5-3 0,-2 1-1 0,1 0-1 16,2 6 1-16,-2 0 0 0,3 4-1 0,-4 2-3 15,1 2-2-15,-1 3 7 0,3 0-7 0,1 4 0 16,-2 2 3-16,0 0-3 0,-1 2 2 0,-4 0-6 15,6 0 11-15,-5 0-2 0,0 0 4 32,5 2-6-32,-1-1 1 0,-2 1-2 0,3 0 2 15,2 1-13-15,-3 0-13 0,2 0-22 0,0 0 5 16,2 1-40-16,1 2-12 0,3-1-9 0,-1 1-4 16,-4 1-25-16,-1-2-1 0,0 2-17 0,-3 0 4 15,0-1 2-15,1 3-31 0</inkml:trace>
  <inkml:trace contextRef="#ctx0" brushRef="#br0" timeOffset="103698.15">21659 5120 349 0,'-1'-10'35'0,"1"3"60"0,0-1 2 0,0 1 19 0,2 4-19 0,0-5-21 16,1 1-11-16,-2 1-1 0,1-1-46 0,0 6 4 0,0-5-16 0,-2 6 14 0,0 0-2 0,0 0 2 0,0 0 11 0,0 0-8 16,0 0 0-16,0 0 3 0,0 0-13 0,0 0 9 15,0 0-21-15,0 0 3 0,0 0 1 0,0 0-2 16,0 0-14-16,0 0 18 0,0 1-12 0,0 0 15 0,0 0-8 16,0 0-1-16,0 0 7 0,2 19-8 0,0-12-15 15,0 0 23-15,2 2-13 0,-2-3 17 0,0 2-11 16,2 0 5-16,-1 4 2 0,0 3-2 0,2 0-15 15,1 1 12-15,-2 0-11 0,1 0 13 0,-1-1 0 16,0 3-5-16,-1 0 12 16,0 3-13-16,1 0-17 0,-1 1 25 0,0-1-18 31,-2 0 22-31,1 1-5 0,0-1-6 0,1 1 8 0,-2 0-10 16,0-6-10-16,-1 4 17 0,0-3-15 0,0 0 15 0,1 3-3 15,0-5-20-15,1-2-3 0,1-5-14 0,-2 1-54 16,1-6-47-16,0 0-33 0,1 0 1 0,0-6-32 15</inkml:trace>
  <inkml:trace contextRef="#ctx0" brushRef="#br0" timeOffset="104093.59">22156 5098 194 0,'3'-6'27'0,"1"4"131"0,0 2-129 0,1 1 49 0,1 2 23 0,-3-3-1 0,1 0 1 15,-2-1-3-15,0 0-18 16,2-1 15-16,-3 0-20 0,2-1-13 0,0-1 5 0,0 0-8 0,3 2-12 16,-3-5 1-16,2 1-19 0,-1-3 11 0,1-3-27 15,0 3-5-15,2-3 3 0,0-1-6 0,-1 1-13 0,2-1-7 16,1 1-19-16,-1 0 10 0,3 0-14 0,-4 3-14 15,-1 0 8-15,-1 5-15 0,-2 1-15 0,-1 3-15 0,-2 1-11 32,3 3 2-32,-1 4 17 0,-4-1 39 0,2 4 16 15,-2 1-3-15,-1-2 7 0,3 6 25 0,0-1-19 16,0 2 21-16,0-1-2 0,-1-2-3 0,-3 0 10 16,3-3-13-16,-1 2-7 31,2 1 32-31,-1-3-10 0,1 0 18 0,0-2-7 0,-4-5 10 15,6 3 1-15,1-5-2 0,-2-3-24 0,5 1 21 16,-6 0-17-16,6-8 19 0,1 0-14 0,2-3-26 0,2 0-7 16,2-3-14-16,-1 2-56 0,2-2-50 0,0-3-64 15</inkml:trace>
  <inkml:trace contextRef="#ctx0" brushRef="#br0" timeOffset="105237.49">22760 4394 331 0,'-3'-5'54'0,"1"0"-36"0,0 0 21 0,1 1-33 0,1-1 14 0,-5 1 24 0,5 2-7 0,0 2 15 0,0 0-2 0,0 0 5 0,0 0-1 15,0 0-1-15,0 0-26 0,0 0 6 0,0 0-12 0,0 0 13 0,0 0-2 0,0 0-17 0,0 0 5 0,0 0-10 0,0 0 0 0,0 0 3 16,0 0 2-1,0 0 0-15,0 0 1 0,0 0-5 0,4 8 5 0,-3-2-6 0,2 1-7 0,1 2 15 0,0-1-11 16,1 3 13-16,-1 2-7 16,0 4-6-16,-4 1 8 0,2 1-9 0,-1 2-6 0,-1 0 5 0,5 0-9 15,-5 5 10-15,-2-3-1 0,1-2-5 0,1 2 5 16,-2-7-5-16,0 2-6 0,1-3 12 0,-5 0-6 16,4-4 10-16,-2-1 4 15,1-2-6-15,2-4 12 0,1 0-10 0,-1-2 4 0,-2 0 19 0,3 0-10 16,0-2 16-16,0 0 2 0,-4-10-4 0,4 0 4 15,-5-5-6-15,1 0-14 0,-1-3-4 0,4 2-6 0,3-3 5 16,-2-7-11-16,1 4-5 0,2-1 0 0,-2 1 0 16,4 0 13-16,-5-2-13 0,-2-1-1 0,2 1-4 0,-5 0 0 15,7 6 5-15,-2 1 1 0,-1 4 0 0,3 2-9 32,-2 3 2-32,3 2 0 0,3 2 1 0,0 1-1 0,1 2-4 0,-5 1 3 0,5 2-3 0,-3 2-1 31,0 0 6-31,5 1 0 0,-5 1 3 0,5 0-5 15,-1 3 9-15,-1-1-7 0,5 2 9 0,-2 0-9 16,1-1 5-16,2 3 4 0,-1-1 0 0,-1 0-1 16,0 1-1-16,-2-2-2 0,-1 1 2 0,3 0-2 0,-2-2-2 15,-2 0 0-15,-2 2 2 0,-1-1 7 0,-1-1-8 16,0 0 1-16,-1 0-4 0,-1-4-2 0,-2 2 9 0,1 0 0 16,-3 0 6-16,1 1 4 0,-2 0-5 0,-5 0 2 15,0-1-4-15,1 4-13 0,-3-4 16 0,3 2-9 16,-6 1 15-16,3-4 3 0,-3 3-16 0,5-1 6 15,-6 1-10-15,2 0-1 0,2 0 6 0,-1 1-1 16,9-1 3-16,-1 0-2 0,-2-2-1 0,2-2 1 16,-1 2 0-16,-3-1-3 0,5 1-2 0,-1 0-3 15,2 1 2-15,0-1 14 0,-2-1-11 0,4 0 4 0,-3-2-8 16,3 1-3 0,0 1 10-1,-2-2-6-15,0 0 7 0,-1 0 2 0,2-1-6 0,0-1 5 16,1 0-8-16,5 0-16 0,-5-2-8 0,0 0-22 15,0 0 11-15,0 0-32 0,5-6-30 0,0 2-22 16,-1-1-6-16,4-3-59 0,-1-4-1 0,4-1-46 16</inkml:trace>
  <inkml:trace contextRef="#ctx0" brushRef="#br0" timeOffset="105795.01">22950 4345 374 0,'3'-5'61'0,"-2"0"-52"0,2-3 4 0,-1 3-13 0,0-1-11 0,0-1 40 15,1 2-9-15,-1 0 24 0,1 2 9 0,0 1-6 0,-1-1 5 0,0 3-8 0,2-4-16 0,-3 2 10 0,3 0-8 0,-1-3 11 0,-3 5 5 0,0 0-18 0,0 0 13 0,0 0-15 0,1 0 0 0,0 0-1 0,0 0-6 16,0 0 5-16,0 0-11 0,1 0-9 0,-1 0 6 16,-1 0-6-16,1 0 8 0,0 1-6 0,21 10-6 0,-18-4 5 15,2-2 13-15,-3 4-9 0,2 0 6 16,0 0-9-16,1 2-8 0,0-2 8 0,1 2 0 0,0 0 6 15,-1 1 0-15,0 2-8 0,2 1 8 0,-2 0-7 0,-2 0 0 16,2 0 0-16,-1-1-5 0,-2 1 3 0,2-1 0 16,-2-2 6-16,4-1-3 0,-5 0 2 0,1-2-15 15,-1-1 13-15,-1-2-2 0,-1 0 7 0,0-1 6 16,0-1-2-16,0 1 5 0,0-5-3 0,0 0 9 16,0 0 16-16,0 0-10 0,0 0 11 0,0 0-10 15,0 0-7-15,0 0 11 0,-1 0-10 0,-1-1-2 16,1 0 0-16,-8-21-13 0,9 12 9 15,0-1-10-15,-2-3-4 0,1 1 7 0,1-1-8 0,1 0-9 0,1 0 3 16,2 0-2-16,-3 1 5 0,0-1 3 0,2 4-13 16,1 2 4-16,-2 2-7 0,4 2 9 15,0 2-12-15,4 0 4 0,-5 1-6 0,1 1 7 0,1 2-1 0,0 1 4 16,1 2-3 0,0 1 1-16,-2 1 6 0,4 1-1 0,-3 3 2 0,3-2-3 0,-2 2 1 0,0-1 0 15,0-1 1-15,2 1-5 0,-3-1 10 0,-2 1-1 16,2-1 7-16,-2 0-9 15,0 1-1-15,-1-2-6 0,-2 0 5 0,-1 0 3 0,-1-2-2 0,0 1 0 32,0 0-2-32,-3-2-2 0,1 1 9 15,2-1-3-15,0-2 4 0,1-1-14 0,-1-2 16 16,0 0-12-16,0 0 13 0,0 0-12 0,0 0-41 0,0 0-16 16,0 0-10-16,-3-6-56 0,5 3-36 0,-1-3-39 15,-1 4 5 1,0 0-27-16</inkml:trace>
  <inkml:trace contextRef="#ctx0" brushRef="#br0" timeOffset="106267.02">22716 5070 226 0,'0'0'52'0,"0"0"142"0,0-1-110 0,0 0-2 0,0 0 17 15,0 0-13-15,3-19-3 0,-3 13-7 0,1 2-14 0,0-1 6 0,1 1-28 0,1-1-12 0,2 2 2 0,0-3-3 0,-5-1 8 0,7 2-4 0,-3-1-4 0,1 3 1 0,5 0-11 16,-3 1-2-16,-2 0 0 0,6 0-2 0,-3 2-7 15,1-2 7-15,2 0-3 0,0 0 5 0,7-1 3 16,-1 0 1-16,6 1 4 0,-1-1-2 0,-2 0 2 16,4-1-7-16,-3 0 5 0,2-2-6 0,0-1 0 15,2 0 0-15,-4-2-7 0,0 1 6 0,-1-1-1 0,7-1-3 16,-2 1 2-16,-3-1-2 0,3 1 1 16,-4-1-9-16,3 2 2 0,3-1-3 0,-1 1 6 0,4 0-7 15,-7 0 0-15,1 2-2 0,-5-1 2 0,-1 2 0 16,-3-2 3-16,-2 1-3 0,-3 2-2 0,-1 0-3 15,0 2-5-15,-3 1 3 16,1-4 7-16,-3 4-19 16,0-1 2-16,-3 1-12 0,-1 2-18 0,0 0-16 15,0 0-7-15,0 0-1 0,0 0 2 0,0 2-23 16,0-1-2-16,-3 13-11 0,0-6-14 0,1 1 27 16,-4-1-15-16,-1 2 11 0,0-1-33 0,-1 1-13 15</inkml:trace>
  <inkml:trace contextRef="#ctx0" brushRef="#br0" timeOffset="106829.72">23080 5172 340 0,'0'0'59'0,"0"0"53"0,0 0-22 0,0 0-5 16,0 0-11-16,0 0 10 0,0 0-9 0,0 0-7 15,0 0 0-15,0 0-5 0,0 0-29 16,0 0 5-16,0 0-21 0,0 0 16 0,0 0-16 0,0 0-10 0,0 10 13 16,0-3-13-16,1-1-1 0,2 4-4 0,1-1-8 15,-1 4 5-15,3 2 0 0,-4 0 1 0,4 2 6 16,-3 2-3-16,3 0-9 0,1 3 15 0,-3-2-9 16,4 2 12-16,-3 0-13 15,3-2 0-15,0 3 3 0,1-2-3 0,-1 3-10 0,2 0 18 0,-2-7-10 16,1 4 15-16,-1-5-13 0,2 1 10 0,-1-1-1 15,-6-8 4-15,6 4-12 0,-1-3 17 0,0-4-7 0,4 2 12 16,-12-7-4-16,0 0 18 0,1 0 4 0,11 2 5 16,-4-2 14-16,-3-1-22 0,-2-5 5 0,2-1-11 0,-2-3-4 15,-1-4-1-15,4 1-2 0,-6-5 3 0,5 2 0 16,1-3-18-16,0 0 8 0,0 0-11 0,-1-3-2 16,0 2-4-16,-3 1-1 15,0 1 3-15,2 1 8 0,-2 1-15 0,-2-2 2 0,3 2-6 0,-2 1 7 16,1 2 3-16,-1 0 1 0,-1 4 1 0,0 0-4 0,0 0-1 15,0 0 0-15,0 1 1 0,0 0 1 0,0 1-2 16,0 0 1-16,0 0-3 0,-1-2-3 0,-2 2 7 0,2-2-6 16,0 1 7-16,0 2 4 0,1-1-9 0,-1-2 4 15,-2 1-6 1,0-1 1-16,1 0-4 16,-1 0-7-16,-1-1 1 0,2 2-11 0,-1 0-13 15,2 2-1-15,-1 0-8 0,-2-3-21 0,1 1 1 16,0 0-18-16,2 0 8 0,1 2-21 0,0-3-48 15,0 1 9 1,3 0-28-16,0 1 2 0,3 0-44 0</inkml:trace>
  <inkml:trace contextRef="#ctx0" brushRef="#br0" timeOffset="107545.63">23478 5025 19 0,'-2'3'31'0,"1"0"0"15,0-3 46-15,1 0 21 0,0 0-12 0,0 0 18 0,0 1-10 0,0 0-5 0,0 0-2 0,-2-1-2 0,1 0-27 0,0 0-9 0,0 0-9 0,1 0 6 0,0 0-2 0,0 0-11 0,-1 0 10 16,0 0-11-16,1 0-3 0,-1 0 8 0,-1 0-10 15,1-1 10-15,0 0-11 0,0 0-8 0,-9-22 4 16,10 18-6-16,-1-4 1 0,1 2-12 0,1 1-5 16,1 0 0-16,1 4-1 0,-1 2 0 0,1-1 3 15,2 0-2-15,-2-1-13 0,2 1 13 0,-2 2-11 16,2 1 12-16,-1 2-3 0,1 3-5 0,-1-2 4 16,1 2-7-16,3 4 1 0,-3-1 3 0,0 1-2 15,1 3 3-15,-3-3 1 0,2 2 4 0,-2 1 0 0,0-2 0 16,0 5-12-16,-3-4 13 0,0 0-6 0,0 0 9 15,1-3-1-15,0 2-2 0,-1-2 7 0,0-1-7 16,0 0-7-16,2-5 16 0,-2 1-2 0,0-1 12 0,3-2 15 16,-2-1 13-16,1-1 11 0,1-1 0 0,0-2 10 15,0-1-33-15,3-1-1 0,2-2-9 0,0-3-10 32,1-1-7-32,-1 1-7 15,3-4 3-15,2 3-4 0,1-1 4 0,1-1 2 0,2 0 1 16,1-2-2-16,2 0-8 31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06:21:42.5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23730 5054 1760 0,'20'-10'-5'0,"1"0"4"0,-4 2-51 0,1 0-27 0,-6 0-8 15,1 0-69-15,-3-1-105 0,2 0-43 0</inkml:trace>
  <inkml:trace contextRef="#ctx0" brushRef="#br0" timeOffset="2026.55">3969 9078 103 0,'6'9'21'0,"-2"-6"-44"0,-4-2-39 0,0-3 88 15,-3-5-2-15,3 7-8 0,0 0 3 0,0 0-9 16,0 0-22-16,0 0 22 0,0-1-7 0,5-9 16 16,-5 2 18-16,2 4 11 0,-1 1 13 0,1 1-6 15,-2-2-8-15,0 1 20 0,-1-2-19 0,1 4 20 16,1 0-27-16,0 0-13 0,4-1 3 15,-5-3-7-15,0 5-19 0,0 0 11 0,0 0-19 16,3-6 16-16,2 2-4 0,-5 1 0 0,0 3 12 16,0 0-10-16,0-1-4 0,0 0 17 0,0 0-7 15,0 0 12-15,1-1 3 0,6-31-10 0,-5 28 10 16,-1-1-11-16,0 1 1 0,2 2 12 0,-2-1-15 16,1 1 15-16,1 1-11 0,-1-1-13 0,-1 1 3 15,0-1-8-15,-1 3-5 0,0 0 3 0,0 0-3 16,0 0 2-16,0 0 6 0,0 0-8 0,0 0 6 15,0 0-10-15,1 0-4 0,0 0 11 0,0 0-3 16,0 0 8-16,0 0 8 0,1 0-4 0,-2 0 3 16,1 0-5-16,0 0-11 0,0 0 14 0,0 0-13 15,0 0 15-15,3 0-5 0,-3 0-10 0,1 0 9 16,29 4-9-16,-31-4 0 0,1 0 0 0,15 9 0 16,-9-4 1-16,1-3 3 0,0 3 2 0,1 0 0 15,1 1 2-15,0 0 10 0,0-2-13 0,1 3 11 16,0-2-12-16,2 2 4 0,-1-1 3 0,2 2-6 15,3 1 4-15,-1-2-13 0,1 3 12 16,-1-6-6-16,0 2 10 0,2 2-3 0,3-4 2 16,-1 1-3-16,5 0 0 0,-1-5-16 0,3 2 17 15,-2 1-7-15,-1-2 12 0,-1 1-18 0,1-2 5 16,0-2 3-16,-1 0 1 0,2 2-5 0,2 0 4 16,-1 1-10-16,3 1 8 0,0-3 2 15,-4 0-3-15,3 0 3 0,5 1-4 16,-3 0-1-16,7-1-3 0,-3 1 4 0,-3-3-4 0,3 1 2 15,-2 3 2-15,1 1-1 0,-2 2 1 0,4 2-7 16,0-3 0-16,-1 1-3 0,6-3 3 0,-5-2 8 16,4-2-4-16,0 3 9 0,-5-6-11 15,6 6-14-15,-4-2 24 0,1 0-17 0,1 2 21 0,0-2-1 16,2 2-12-16,-1-2 10 0,4 0-12 0,0-1 0 16,4-4 7-16,-2 1-6 0,-3 1 7 0,0 3 2 15,-2-2-3-15,1 2 8 0,1-3-8 0,1 2-4 16,-1-3 4-16,4 2-7 0,-1-1 6 0,-1-4-2 15,2 5 1-15,-8-1 6 0,1 3-4 0,-1-1 5 16,-1 2-9-16,2 1-6 0,1-1 2 0,4 1 9 16,2 0-2-16,-2 0 4 0,-2 0-6 15,0 0-11-15,-3 1 17 0,-1-1-6 0,-1 0 9 16,3 1-10-16,2-1 1 0,-2-1 4 0,6 1-2 16,-5-1-7-16,1 1 14 0,1 1-5 0,-5 4 10 15,3 0-11-15,-5-4 0 0,5 2 0 0,1 0 1 16,-3-6-8-16,5 5 9 0,2-1-6 15,0-2 9-15,2 3 1 0,0-3-7 0,-2-1 1 16,-2 2-2-16,2 1 9 0,-2-2-9 0,3-1 1 0,-1-4-4 16,1-1 11-16,0 2-2 0,-4-1 8 15,-1 2-8-15,-2 0 0 0,1-2-1 0,-2 1-6 16,-1-1 3-16,6 2 8 0,-1 0-7 0,6 0 6 16,-1 0-7-16,-3-2-4 15,-3 1 6-15,0 0-3 0,-2 1 3 0,3-2 3 0,1 0-4 0,-1 0-1 16,0-1-1-16,2-1 10 0,-3 0-7 0,-2 0-1 15,1 1-4-15,-8-1-3 0,2 3 9 0,-1-1 3 16,0 2-1-16,2 0-13 0,-2 1 12 0,-1 1-13 16,0 1 12-16,-4-2-4 0,6 2-1 0,-5 0 11 15,0 0-9-15,1 1-1 0,-10 0 0 0,3-1-4 16,-5 1 3-16,0 0 1 0,-1 1 5 0,0 0 3 16,-3 1-1-16,0-2-15 0,-5 0 13 0,2 0-6 15,-1-1 9-15,0 0-1 0,1 1-6 0,-7 0 4 16,4 0-5-1,-3 0-2 1,1 0 2 0,-3 0-6-16,0 0 6 0,-4 0-8 0,0 0-2 15,0 0-4-15,0 0-2 0,0 0-20 0,0 0 8 0,0 0-12 0,0 0 8 0,-8 3-23 16,-4-2-29 0,6 0-22-16,-7 1-6 0,-2 0-72 31</inkml:trace>
  <inkml:trace contextRef="#ctx0" brushRef="#br0" timeOffset="2105.11">9496 8850 556 0</inkml:trace>
  <inkml:trace contextRef="#ctx0" brushRef="#br0" timeOffset="3619.97">4073 9269 242 0,'-3'-4'-33'0,"2"0"24"0,-2 0 38 16,3 1-4-16,-1 0-4 0,1 3-5 0,0 0-10 16,0 0 8-16,0 0 11 0,0 0-7 0,0-1 10 0,0 1-13 15,0-1-13-15,0 1 18 0,0-1-15 16,0 1 16-16,0 0-10 0,0 0-7 0,0 0 13 0,0 0-11 16,0 0 7-16,0 0 23 0,0 0-11 0,0 0 18 15,0 0 7-15,0 0-16 0,0 0 13 0,0 0-17 0,0 0-5 16,0 0 12-16,0 0-20 15,0 0 19-15,0 0-9 0,0 1-5 0,0-1 16 0,0 1-15 0,1 0-7 16,15 7 3-16,-11-7-15 0,1 1 14 0,2-1 2 16,-1 0-4-16,1 1 7 0,0-1-10 0,0 1-13 15,2-1 13-15,-1 1-10 0,0-1 13 0,1 1 3 0,1 0-4 16,0 0 1-16,2 1-5 0,1 0-11 0,1 1 16 16,-1-1-11-16,3-1 12 0,-3 0-3 0,7 1-15 15,-2-1 10-15,2 1-14 0,1-1 3 0,-5-1 6 16,7 1-3-16,1-1 5 0,0 1-3 0,0-2-4 0,0 2 5 15,0-2-4-15,-2-1 13 0,1 1-19 16,1 0 0-16,3 0-4 0,-1-1 18 0,0-1-13 0,1 1 10 16,2-1-12-16,4 2 11 0,5-2-5 0,-2 1-2 15,0-1-1-15,-1 0 3 0,-3 1 1 0,3 0 3 16,-3 0-2-16,2 0-6 0,-1 1 5 0,4 0-10 16,-2 0 9-16,1 1-4 0,7 1 0 0,-8-2 5 0,2 0-3 31,2 1-9-31,-6-1 12 0,-1 1-11 0,0 0 12 0,-1-1 2 15,-2 2-3-15,7-1 12 0,-4 0-12 0,2 0-17 0,5-1 20 0,-3 0-11 0,4 0 17 16,-2 0-9-16,-4 0 1 0,1 1 2 0,-3-1 0 16,2 1-5-16,1-1 7 0,0 0-13 0,2 0 11 15,1 1-3-15,1-1 0 0,0 0 10 0,0-2-9 0,0 2 8 16,-5-1-10-16,0 0-5 0,-1 0 1 16,-2 1 10-16,4 0-2 0,-4 0 7 0,0 0-9 0,9 1-5 15,-5-1 10-15,5 0-13 0,3 0 11 0,-8-1 0 16,3 1-1-16,-1 0 11 0,-4 0-12 0,1 0-11 15,0 0 10-15,2 0-7 0,3 0 11 0,-1-1 8 0,4 0-14 32,-2-2 8-32,-3 0-11 0,1 0-2 0,-5 0 12 15,0-2-4-15,2 2 9 0,0 0-5 0,2 0 2 16,0-1-2-16,3 1 1 0,0-1-8 0,4 0 3 0,-3 0-6 16,-2 0 7-16,2 1 3 0,-4-1-4 15,0 1 6-15,1-1-7 0,1 1-8 0,-3-1 16 0,1 1-8 16,-2-3 11-16,2 0-9 0,2-1 2 0,0 1-1 15,-3 2 1-15,-2-1-1 0,-3 0 8 0,3 1 5 16,-3-1-1-16,2 0-1 0,0 1-8 0,-2 1 2 16,4 0-1-16,3 0 12 0,-2 0-5 0,3 0 7 15,-5-1-5-15,-2 0 1 0,-2 1 1 0,-1-1-5 16,-3 0 5-16,2 4-11 0,-1 1 8 0,-2 0-12 0,-2-1 13 16,7 0 1-16,-6-1-5 0,0 0 10 15,0 2-11-15,-2-1-3 0,1 2 11 0,1-1-8 0,-2-2 11 16,-3 0-8-16,-2 0 1 0,-1-1-1 0,1 1 1 15,0 1-1-15,-1-1-3 0,1 0 2 0,-1 2-2 0,-1-3-1 16,3 2-3-16,-3-1-2 0,1-2 0 0,0 2-11 16,0 0 10-16,-1-1-5 0,-2 2 7 0,1 0-3 15,-4 0-5-15,3 0 2 0,-3 1-1 0,5 3 6 16,-1 0-7-16,-4-2 2 0,5 1-4 0,-10-2-1 16,3 0 8-16,1 4-4 0,-4-4 6 0,3 4-13 0,-3-2 8 15,-3-1-2-15,1 0 4 0,0 2 2 0,0-1-3 16,-1 0 4-16,0 1-4 0,0-4-2 0,-2 2 0 15,3 0-7-15,-1 1 5 0,1 1 3 32,0 1 0-32,-2-1 6 0,4-1-7 0,-5-2-4 15,2 2-5-15,1-2-4 0,-3 0 1 16,-1-1-12-16,0 0-11 31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0-02T11:25:22.8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  <inkml:context xml:id="ctx1">
      <inkml:inkSource xml:id="inkSrc3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1" timeString="2012-10-02T11:30:47.983"/>
    </inkml:context>
  </inkml:definitions>
  <inkml:trace contextRef="#ctx0" brushRef="#br0">10 0</inkml:trace>
  <inkml:trace contextRef="#ctx0" brushRef="#br0" timeOffset="515">0 70,'0'0,"0"0,0 0,0 0,0 0,0 0,0 0,0 0,0 0,0 0,0 0,0 0,0 0,0 0,0 0,0 0,0 0,0 0,0 0,0 0,0 0,0 0,0 0,0 0,0 0,0 0,0 0,0 0,0 0,0 0,0 0,0 0,0 0,0 0,0 0,0 0,0 0,0 0,0 0,0 0,0 0,0 0,0 0,0 0,0 0</inkml:trace>
  <inkml:trace contextRef="#ctx0" brushRef="#br0" timeOffset="1748">0 303</inkml:trace>
  <inkml:trace contextRef="#ctx1" brushRef="#br0">6530 32 15609,'3'10'5289,"-3"4"0,0-14-516,-11 1-4644,11-1-3870,0 0-1290,-15 0-129,15 0-387,-19-8-774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9-05T10:55:01.79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1-11T02:44:57.4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A64E6375-3795-74D7-94C8-910D5A7072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4D301676-6702-7EB9-C41A-792EB86AF55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9935317-B6DF-C353-7E31-7C26099CDE4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91E45B2C-A790-62AB-FB2D-38E7619DF17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5EA8A59C-6983-F690-D0EE-396DBB75FD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69E05DD5-259C-C4AC-7D4D-CABFA213E8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322983FF-17BD-443A-99B8-DBFA7604C36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2983FF-17BD-443A-99B8-DBFA7604C361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9665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EDA69C-1CEA-0AE5-5276-C5C5BBDB6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A63A1A-9957-3ACC-EAA6-81E394DA52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0ED77D-5FC7-7A89-7146-92CB9B2B71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18B92-EF1F-48B8-B276-71A378F6CD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302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B7E14B-3F73-F155-609D-6C3B52980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9680CF-9446-490C-1B71-9A3E10D029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AF9669-4599-CC40-EDA7-7BD36F4561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6B92D0-BD68-4B53-A18A-2303B53ACA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86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1AF6EB-1ECD-5818-E61B-D01D64BB1C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862921-2F78-12E0-43F0-D4B5B3340F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28F16C-C347-291E-512D-E093D8D39A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4A624C-64C7-4876-9F80-86E583087C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827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351A47-F74E-D397-CD5C-B403C5D626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74649-7271-1FAF-4793-AD862D36EC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724A8D-3B6B-B30C-4E93-10BEDBBDFE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EC0C29-C3A2-4E2D-A7F3-0C9071087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55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1FB5890-24E3-5508-9D14-3B8A24BA8E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76F34DD-9D1B-E742-9DE2-69A61FBCA5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24FCE87-6B47-0118-B459-890B93124A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EFA552-077F-4BFD-99C5-9593845943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0230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A9789EF-4BF1-6D55-951C-681551D71A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681AA60-A0F2-213E-40EB-BC272213AA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9880582-0FBA-F3B5-604C-A81EBB8AD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73C1D-DA9A-48DD-A90F-8AB696FB5E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71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914DC7C-1AD4-10B9-ACCA-4EC6FDDE30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3189214-7791-A08E-B3FC-0877CD322E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3B4AA4-1D01-0989-7E0F-97F19FF36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BF196-D60F-462E-B7FA-60355B7685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58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6E2DBE-6C49-C503-088C-938737CBCE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F550F4-F779-22D6-2CED-D7B2203ACD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6E7DD2-5A81-6838-9692-ED23CE8171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857F5E-EAA9-46D5-B88B-4C8D15767F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4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C358D7-8DD1-66F0-AAB4-7594A88CA8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CBA895-9EC2-460A-8CC6-E73EEAA4F6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E10C1F-CD98-6504-D4E1-8CA0949A51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DFABD-561D-4B69-92AD-12624C03C2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3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A21C31-437B-A1C3-1C0C-B99BC3AC2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292CBA-9783-E75F-27FA-A2E8ED7995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7D8453-DA36-85BF-6F7C-4CC4140358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C0ECD7-12CB-4534-91A3-85481393D4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645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0F4F65-E2B3-1594-4C84-077A25BB4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B9CA61-C2F8-5B46-8140-9D1C5E2A72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5512F1-2ADD-BA47-C146-15DB4F205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312255-AE96-4F93-A06B-41DB1B3CB6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0213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65F9A-67D2-111D-ADAB-8D91358C0A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E80100-35D9-A094-13AA-542CE82C7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9C0B2-99C6-9A08-631B-4444622D0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1B3639F-182F-4317-8D37-03A6B6F08D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877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2287087-1B8F-FDD9-5DC2-FE62EB90D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5A41F6E-7A4E-C81C-20E7-64EB40F92C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2193942-ED1F-6E34-490C-D77C9B2754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247C545-7803-AE2B-C25F-41195520AA8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62D346-6114-F6EB-6DCC-5DC5B3DC21C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5B9BFAE2-A1EF-4A8F-A035-33AE22403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1.png"/><Relationship Id="rId3" Type="http://schemas.openxmlformats.org/officeDocument/2006/relationships/customXml" Target="../ink/ink1.xml"/><Relationship Id="rId7" Type="http://schemas.openxmlformats.org/officeDocument/2006/relationships/image" Target="../media/image9.png"/><Relationship Id="rId12" Type="http://schemas.openxmlformats.org/officeDocument/2006/relationships/customXml" Target="../ink/ink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11" Type="http://schemas.openxmlformats.org/officeDocument/2006/relationships/image" Target="../media/image10.jpeg"/><Relationship Id="rId5" Type="http://schemas.openxmlformats.org/officeDocument/2006/relationships/customXml" Target="../ink/ink2.xml"/><Relationship Id="rId10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150.png"/><Relationship Id="rId3" Type="http://schemas.openxmlformats.org/officeDocument/2006/relationships/image" Target="../media/image13.wmf"/><Relationship Id="rId12" Type="http://schemas.openxmlformats.org/officeDocument/2006/relationships/image" Target="../media/image83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4.png"/><Relationship Id="rId15" Type="http://schemas.openxmlformats.org/officeDocument/2006/relationships/image" Target="../media/image16.png"/><Relationship Id="rId10" Type="http://schemas.openxmlformats.org/officeDocument/2006/relationships/image" Target="../media/image5.png"/><Relationship Id="rId4" Type="http://schemas.openxmlformats.org/officeDocument/2006/relationships/customXml" Target="../ink/ink4.xml"/><Relationship Id="rId9" Type="http://schemas.openxmlformats.org/officeDocument/2006/relationships/image" Target="../media/image4.png"/><Relationship Id="rId14" Type="http://schemas.openxmlformats.org/officeDocument/2006/relationships/customXml" Target="../ink/ink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0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3" Type="http://schemas.openxmlformats.org/officeDocument/2006/relationships/customXml" Target="../ink/ink6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10" Type="http://schemas.openxmlformats.org/officeDocument/2006/relationships/image" Target="../media/image5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ustomXml" Target="../ink/ink7.xml"/><Relationship Id="rId7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1.png"/><Relationship Id="rId5" Type="http://schemas.openxmlformats.org/officeDocument/2006/relationships/customXml" Target="../ink/ink8.xml"/><Relationship Id="rId4" Type="http://schemas.openxmlformats.org/officeDocument/2006/relationships/image" Target="../media/image27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00.png"/><Relationship Id="rId7" Type="http://schemas.openxmlformats.org/officeDocument/2006/relationships/customXml" Target="../ink/ink9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9.png"/><Relationship Id="rId3" Type="http://schemas.openxmlformats.org/officeDocument/2006/relationships/image" Target="../media/image200.png"/><Relationship Id="rId7" Type="http://schemas.openxmlformats.org/officeDocument/2006/relationships/customXml" Target="../ink/ink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image" Target="../media/image21.png"/><Relationship Id="rId15" Type="http://schemas.openxmlformats.org/officeDocument/2006/relationships/image" Target="../media/image5.png"/><Relationship Id="rId4" Type="http://schemas.openxmlformats.org/officeDocument/2006/relationships/image" Target="../media/image72.png"/><Relationship Id="rId1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2.wdp"/><Relationship Id="rId7" Type="http://schemas.openxmlformats.org/officeDocument/2006/relationships/customXml" Target="../ink/ink1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11.png"/><Relationship Id="rId7" Type="http://schemas.openxmlformats.org/officeDocument/2006/relationships/customXml" Target="../ink/ink1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31.png"/><Relationship Id="rId7" Type="http://schemas.openxmlformats.org/officeDocument/2006/relationships/image" Target="../media/image290.png"/><Relationship Id="rId12" Type="http://schemas.openxmlformats.org/officeDocument/2006/relationships/image" Target="../media/image2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0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141.png"/><Relationship Id="rId10" Type="http://schemas.openxmlformats.org/officeDocument/2006/relationships/image" Target="../media/image5.png"/><Relationship Id="rId4" Type="http://schemas.openxmlformats.org/officeDocument/2006/relationships/customXml" Target="../ink/ink14.xml"/><Relationship Id="rId9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32.png"/><Relationship Id="rId7" Type="http://schemas.openxmlformats.org/officeDocument/2006/relationships/customXml" Target="../ink/ink15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10" Type="http://schemas.openxmlformats.org/officeDocument/2006/relationships/image" Target="../media/image5.png"/><Relationship Id="rId4" Type="http://schemas.openxmlformats.org/officeDocument/2006/relationships/image" Target="../media/image230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8F0CD7E-66A8-4FF3-FD4F-4296A7C493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381000"/>
            <a:ext cx="8610600" cy="10668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accent2"/>
                </a:solidFill>
                <a:latin typeface="Arial" panose="020B0604020202020204" pitchFamily="34" charset="0"/>
              </a:rPr>
              <a:t>Analysis of Gas </a:t>
            </a:r>
            <a:r>
              <a:rPr lang="en-US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Turbines Systems for Power Generation</a:t>
            </a:r>
          </a:p>
        </p:txBody>
      </p:sp>
      <p:sp>
        <p:nvSpPr>
          <p:cNvPr id="4099" name="Text Box 4">
            <a:extLst>
              <a:ext uri="{FF2B5EF4-FFF2-40B4-BE49-F238E27FC236}">
                <a16:creationId xmlns:a16="http://schemas.microsoft.com/office/drawing/2014/main" id="{0EA95265-078F-C6A8-36B2-6E12DBDCB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79C05EC-9C7E-DD79-E64F-E61649513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5181600"/>
            <a:ext cx="809307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70C0"/>
                </a:solidFill>
                <a:latin typeface="Vladimir Script" panose="03050402040407070305" pitchFamily="66" charset="0"/>
              </a:rPr>
              <a:t>A Pair of Axial  Compressible Flow Turbomachines for Essential and Exotic Needs…..</a:t>
            </a:r>
          </a:p>
        </p:txBody>
      </p:sp>
      <p:grpSp>
        <p:nvGrpSpPr>
          <p:cNvPr id="4101" name="Group 8">
            <a:extLst>
              <a:ext uri="{FF2B5EF4-FFF2-40B4-BE49-F238E27FC236}">
                <a16:creationId xmlns:a16="http://schemas.microsoft.com/office/drawing/2014/main" id="{19D68488-3A57-4BB2-7EAB-521C3EB8EC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4" name="Group 9">
              <a:extLst>
                <a:ext uri="{FF2B5EF4-FFF2-40B4-BE49-F238E27FC236}">
                  <a16:creationId xmlns:a16="http://schemas.microsoft.com/office/drawing/2014/main" id="{4027F08C-B8E9-31C4-6FB5-9B77A0E995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4" name="Rectangle 10">
                <a:extLst>
                  <a:ext uri="{FF2B5EF4-FFF2-40B4-BE49-F238E27FC236}">
                    <a16:creationId xmlns:a16="http://schemas.microsoft.com/office/drawing/2014/main" id="{CFB5DC39-A88E-3F8B-12B2-E53B9C249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5" name="Rectangle 11">
                <a:extLst>
                  <a:ext uri="{FF2B5EF4-FFF2-40B4-BE49-F238E27FC236}">
                    <a16:creationId xmlns:a16="http://schemas.microsoft.com/office/drawing/2014/main" id="{6E9ECF9F-E5A4-1600-B8DD-ABC948E44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5" name="Group 12">
              <a:extLst>
                <a:ext uri="{FF2B5EF4-FFF2-40B4-BE49-F238E27FC236}">
                  <a16:creationId xmlns:a16="http://schemas.microsoft.com/office/drawing/2014/main" id="{DB4861E4-6977-5709-B637-FE4431B132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2" name="Rectangle 13">
                <a:extLst>
                  <a:ext uri="{FF2B5EF4-FFF2-40B4-BE49-F238E27FC236}">
                    <a16:creationId xmlns:a16="http://schemas.microsoft.com/office/drawing/2014/main" id="{D0F43F67-C615-28D8-44A9-FEB1F90E4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3" name="Rectangle 14">
                <a:extLst>
                  <a:ext uri="{FF2B5EF4-FFF2-40B4-BE49-F238E27FC236}">
                    <a16:creationId xmlns:a16="http://schemas.microsoft.com/office/drawing/2014/main" id="{5EC673DD-9B81-9914-6D0E-F463EAFDA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5">
              <a:extLst>
                <a:ext uri="{FF2B5EF4-FFF2-40B4-BE49-F238E27FC236}">
                  <a16:creationId xmlns:a16="http://schemas.microsoft.com/office/drawing/2014/main" id="{FF0684A6-4C7F-5FAD-7283-1BFEA7A302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0" name="Rectangle 16">
                <a:extLst>
                  <a:ext uri="{FF2B5EF4-FFF2-40B4-BE49-F238E27FC236}">
                    <a16:creationId xmlns:a16="http://schemas.microsoft.com/office/drawing/2014/main" id="{023792F3-E90A-CD0D-31AA-115AA8DCB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1" name="Rectangle 17">
                <a:extLst>
                  <a:ext uri="{FF2B5EF4-FFF2-40B4-BE49-F238E27FC236}">
                    <a16:creationId xmlns:a16="http://schemas.microsoft.com/office/drawing/2014/main" id="{013415AB-7097-42A0-DB1F-5BFEA4FCA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8">
              <a:extLst>
                <a:ext uri="{FF2B5EF4-FFF2-40B4-BE49-F238E27FC236}">
                  <a16:creationId xmlns:a16="http://schemas.microsoft.com/office/drawing/2014/main" id="{CB059C22-623C-2F99-9E33-E07C167450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8" name="Rectangle 19">
                <a:extLst>
                  <a:ext uri="{FF2B5EF4-FFF2-40B4-BE49-F238E27FC236}">
                    <a16:creationId xmlns:a16="http://schemas.microsoft.com/office/drawing/2014/main" id="{85E8CD79-8A29-EE03-C524-12A47D33D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09" name="Rectangle 20">
                <a:extLst>
                  <a:ext uri="{FF2B5EF4-FFF2-40B4-BE49-F238E27FC236}">
                    <a16:creationId xmlns:a16="http://schemas.microsoft.com/office/drawing/2014/main" id="{790590BC-8589-81A9-488A-4D8EFC827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1" name="Rectangle 10">
            <a:extLst>
              <a:ext uri="{FF2B5EF4-FFF2-40B4-BE49-F238E27FC236}">
                <a16:creationId xmlns:a16="http://schemas.microsoft.com/office/drawing/2014/main" id="{78F51DB2-ECEC-75B2-0081-819C57FBA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654" y="3399989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endParaRPr lang="en-US" sz="1600" i="1" kern="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kern="0" dirty="0">
                <a:latin typeface="Script MT Bold" pitchFamily="66" charset="0"/>
              </a:rPr>
              <a:t>P M V </a:t>
            </a:r>
            <a:r>
              <a:rPr lang="en-US" sz="1600" kern="0" dirty="0" err="1">
                <a:latin typeface="Script MT Bold" pitchFamily="66" charset="0"/>
              </a:rPr>
              <a:t>Subbarao</a:t>
            </a:r>
            <a:endParaRPr lang="en-US" sz="1600" kern="0" dirty="0">
              <a:latin typeface="Script MT Bold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Head &amp; 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Mechanical Engineering Department</a:t>
            </a:r>
          </a:p>
        </p:txBody>
      </p: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99C916DB-F1D8-6E42-13CA-78CBDA441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668" y="1894691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 prstMaterial="metal"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58BF6B6-964B-3EB7-118C-F3A487F2CE8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04800"/>
            <a:ext cx="7772400" cy="533400"/>
          </a:xfrm>
        </p:spPr>
        <p:txBody>
          <a:bodyPr/>
          <a:lstStyle/>
          <a:p>
            <a:r>
              <a:rPr lang="en-US" altLang="en-US" sz="2800"/>
              <a:t>Brayton Cycle</a:t>
            </a:r>
          </a:p>
        </p:txBody>
      </p:sp>
      <p:sp>
        <p:nvSpPr>
          <p:cNvPr id="452612" name="Rectangle 4">
            <a:extLst>
              <a:ext uri="{FF2B5EF4-FFF2-40B4-BE49-F238E27FC236}">
                <a16:creationId xmlns:a16="http://schemas.microsoft.com/office/drawing/2014/main" id="{D354E3E5-9E2F-CB73-BFE8-D25A69984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143000"/>
            <a:ext cx="7086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1-2 </a:t>
            </a:r>
            <a:r>
              <a:rPr lang="en-US" dirty="0">
                <a:latin typeface="+mj-lt"/>
              </a:rPr>
              <a:t>Isentropic </a:t>
            </a:r>
            <a:r>
              <a:rPr lang="en-US" b="0" dirty="0">
                <a:latin typeface="+mj-lt"/>
              </a:rPr>
              <a:t>compression (in a compressor)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2-3 Constant pressure heat addition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3-4 Isentropic expansion (in a turbine)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4-1 Constant pressure heat rejection  </a:t>
            </a:r>
          </a:p>
        </p:txBody>
      </p:sp>
      <p:graphicFrame>
        <p:nvGraphicFramePr>
          <p:cNvPr id="452615" name="Object 7">
            <a:extLst>
              <a:ext uri="{FF2B5EF4-FFF2-40B4-BE49-F238E27FC236}">
                <a16:creationId xmlns:a16="http://schemas.microsoft.com/office/drawing/2014/main" id="{E614D352-61B3-749B-4DC2-9D4E6FACC5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3276600"/>
          <a:ext cx="3505200" cy="314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847619" imgH="2553056" progId="Paint.Picture">
                  <p:embed/>
                </p:oleObj>
              </mc:Choice>
              <mc:Fallback>
                <p:oleObj name="Bitmap Image" r:id="rId3" imgW="2847619" imgH="2553056" progId="Paint.Picture">
                  <p:embed/>
                  <p:pic>
                    <p:nvPicPr>
                      <p:cNvPr id="452615" name="Object 7">
                        <a:extLst>
                          <a:ext uri="{FF2B5EF4-FFF2-40B4-BE49-F238E27FC236}">
                            <a16:creationId xmlns:a16="http://schemas.microsoft.com/office/drawing/2014/main" id="{E614D352-61B3-749B-4DC2-9D4E6FACC5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276600"/>
                        <a:ext cx="3505200" cy="314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2616" name="Object 8">
            <a:extLst>
              <a:ext uri="{FF2B5EF4-FFF2-40B4-BE49-F238E27FC236}">
                <a16:creationId xmlns:a16="http://schemas.microsoft.com/office/drawing/2014/main" id="{436FC66E-D736-F715-91CD-A325B804EC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9200" y="3124200"/>
          <a:ext cx="3641725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657846" imgH="2723810" progId="Paint.Picture">
                  <p:embed/>
                </p:oleObj>
              </mc:Choice>
              <mc:Fallback>
                <p:oleObj name="Bitmap Image" r:id="rId5" imgW="2657846" imgH="2723810" progId="Paint.Picture">
                  <p:embed/>
                  <p:pic>
                    <p:nvPicPr>
                      <p:cNvPr id="452616" name="Object 8">
                        <a:extLst>
                          <a:ext uri="{FF2B5EF4-FFF2-40B4-BE49-F238E27FC236}">
                            <a16:creationId xmlns:a16="http://schemas.microsoft.com/office/drawing/2014/main" id="{436FC66E-D736-F715-91CD-A325B804EC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124200"/>
                        <a:ext cx="3641725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12E159FA-BE5B-642E-5E22-514D1135FF7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0D8AF67-2644-7F23-6802-01BB27FB1E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FF6B73E-DEDC-5D04-E163-45B60537D2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00DF4D8-740C-3140-2737-D842F00605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8A60868-49A9-C767-1278-E136410CDD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C324BDF-D6C6-CDF7-281B-FF8A8E5977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F3371B0-A730-1C0B-BC8E-A1BCDC5EFB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6A0F2CB-32C3-5651-D02A-4C8247787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A7F686A6-63D4-363F-B99F-AF3561B244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46B3BF3-6930-6F53-4315-B016B6BEEB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B3A997F-045C-F895-BC3D-76DC7A3964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0CE244FE-C962-7FA1-6853-71EC54F59D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5FAA272-CD90-630D-2A3A-987A8CF49B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992EB5E-FCB3-D94A-87AC-A66ADBD4CF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431CE0D2-ED59-9428-F489-ACD25247CC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AC4FA247-D250-DD2E-1B3D-0174FB6F61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49B564B-876A-F996-D2AE-8B58AEA14C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922E97D-C6BF-B9CA-12E5-78847C7EE5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634AC94-0DC0-0530-0805-84CDD051EB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52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52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52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52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2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422" name="Picture 6">
            <a:extLst>
              <a:ext uri="{FF2B5EF4-FFF2-40B4-BE49-F238E27FC236}">
                <a16:creationId xmlns:a16="http://schemas.microsoft.com/office/drawing/2014/main" id="{0710D4D6-13CD-A5EA-20CE-CF9C8C7D2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51703"/>
            <a:ext cx="8906338" cy="3096344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2056" name="Title 2">
            <a:extLst>
              <a:ext uri="{FF2B5EF4-FFF2-40B4-BE49-F238E27FC236}">
                <a16:creationId xmlns:a16="http://schemas.microsoft.com/office/drawing/2014/main" id="{258C7F40-E05E-CB31-FF19-2AC3F69A6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409" y="155486"/>
            <a:ext cx="5183188" cy="1143000"/>
          </a:xfrm>
        </p:spPr>
        <p:txBody>
          <a:bodyPr/>
          <a:lstStyle/>
          <a:p>
            <a:r>
              <a:rPr lang="en-IN" altLang="en-US" sz="2800" dirty="0"/>
              <a:t>Compressor – Turbine Monoblock Rotor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0" name="Ink 20">
                <a:extLst>
                  <a:ext uri="{FF2B5EF4-FFF2-40B4-BE49-F238E27FC236}">
                    <a16:creationId xmlns:a16="http://schemas.microsoft.com/office/drawing/2014/main" id="{0BCBE679-9CBD-EB68-7A37-B3758F7CD4E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05488" y="1938338"/>
              <a:ext cx="180975" cy="227012"/>
            </p14:xfrm>
          </p:contentPart>
        </mc:Choice>
        <mc:Fallback xmlns="">
          <p:pic>
            <p:nvPicPr>
              <p:cNvPr id="2050" name="Ink 20">
                <a:extLst>
                  <a:ext uri="{FF2B5EF4-FFF2-40B4-BE49-F238E27FC236}">
                    <a16:creationId xmlns:a16="http://schemas.microsoft.com/office/drawing/2014/main" id="{0BCBE679-9CBD-EB68-7A37-B3758F7CD4E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6001" y="1928984"/>
                <a:ext cx="199948" cy="2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54" name="Ink 24">
                <a:extLst>
                  <a:ext uri="{FF2B5EF4-FFF2-40B4-BE49-F238E27FC236}">
                    <a16:creationId xmlns:a16="http://schemas.microsoft.com/office/drawing/2014/main" id="{E7A7BB0E-EF14-ECCA-F9FA-3E3D3EB74CA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67250" y="5940425"/>
              <a:ext cx="1588" cy="1588"/>
            </p14:xfrm>
          </p:contentPart>
        </mc:Choice>
        <mc:Fallback xmlns="">
          <p:pic>
            <p:nvPicPr>
              <p:cNvPr id="2054" name="Ink 24">
                <a:extLst>
                  <a:ext uri="{FF2B5EF4-FFF2-40B4-BE49-F238E27FC236}">
                    <a16:creationId xmlns:a16="http://schemas.microsoft.com/office/drawing/2014/main" id="{E7A7BB0E-EF14-ECCA-F9FA-3E3D3EB74CA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25962" y="5899137"/>
                <a:ext cx="84164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BDC7AB20-A658-2866-949E-9EBE7561F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8000"/>
                    </a14:imgEffect>
                    <a14:imgEffect>
                      <a14:brightnessContrast bright="3000" contrast="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1215223"/>
            <a:ext cx="8701086" cy="397764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C9350BD-FA17-4269-C261-AE94307C673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A81BF708-B801-8F14-3F5C-1EA7D36A4E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447D4151-C7A9-E9BB-AAF6-89F8DA8BE7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AA8624D-20DE-1124-9061-FD4430014D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D23450B-AF04-2562-DBA3-BE4197DBCF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428723D-4267-5895-8FF6-65A9647476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CAE6CBDF-5741-5690-365D-9128009E96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6EDAACC6-6EBB-5ADD-972E-7D689B10BD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DD06288-ACDB-D40B-73F7-BC4273D870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25837511-F175-5495-82F1-42800D5B99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C70B5039-EBFE-8B90-3A01-8BC8B495D9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AEC1CAF7-E1B7-A2B4-A792-2CF72492ED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B405E83-3C99-57AB-A589-1B5E6880A9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72963F96-BCF6-A137-B38B-70E876966C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1EA7287A-9FF3-8A08-6982-EE5A7CC670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42A742A-3095-41B4-6203-9A41D7DA00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6AD5251E-12BE-A8D5-730F-119BC4362F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B0E9986-D6DC-0D66-8490-B547B78A77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484CD27-0458-E07C-80F5-19C3EFFF4F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Picture 2" descr="Do snakes eat their own eggs? Most bizarre things about snakes">
            <a:extLst>
              <a:ext uri="{FF2B5EF4-FFF2-40B4-BE49-F238E27FC236}">
                <a16:creationId xmlns:a16="http://schemas.microsoft.com/office/drawing/2014/main" id="{0CD07FC2-0071-780F-A3A4-6378F94C8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3657600"/>
            <a:ext cx="4762500" cy="31623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0AF376C-47DC-B778-9DFD-E46DB9AB38E7}"/>
                  </a:ext>
                </a:extLst>
              </p14:cNvPr>
              <p14:cNvContentPartPr/>
              <p14:nvPr/>
            </p14:nvContentPartPr>
            <p14:xfrm>
              <a:off x="923400" y="1774440"/>
              <a:ext cx="7912800" cy="4942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0AF376C-47DC-B778-9DFD-E46DB9AB38E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4040" y="1765080"/>
                <a:ext cx="7931520" cy="4960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>
            <a:extLst>
              <a:ext uri="{FF2B5EF4-FFF2-40B4-BE49-F238E27FC236}">
                <a16:creationId xmlns:a16="http://schemas.microsoft.com/office/drawing/2014/main" id="{A2CEC43A-7FB6-71C3-6CC9-6337CA3D29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73287" y="215900"/>
            <a:ext cx="5522914" cy="836613"/>
          </a:xfrm>
        </p:spPr>
        <p:txBody>
          <a:bodyPr/>
          <a:lstStyle/>
          <a:p>
            <a:r>
              <a:rPr lang="en-US" altLang="en-US" sz="2800" dirty="0"/>
              <a:t>Schematic diagram of a multistage Axial Flow Compressor</a:t>
            </a:r>
          </a:p>
        </p:txBody>
      </p:sp>
      <p:pic>
        <p:nvPicPr>
          <p:cNvPr id="108547" name="Picture 3" descr="schematic of axial flow compressor">
            <a:extLst>
              <a:ext uri="{FF2B5EF4-FFF2-40B4-BE49-F238E27FC236}">
                <a16:creationId xmlns:a16="http://schemas.microsoft.com/office/drawing/2014/main" id="{76DD555C-1C2C-6F1F-2DC8-E7802DB5F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341438"/>
            <a:ext cx="5829300" cy="227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4" descr="multistage axial flow compressor">
            <a:extLst>
              <a:ext uri="{FF2B5EF4-FFF2-40B4-BE49-F238E27FC236}">
                <a16:creationId xmlns:a16="http://schemas.microsoft.com/office/drawing/2014/main" id="{14369021-B681-A7F2-C4A3-89D1955C5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357563"/>
            <a:ext cx="5303838" cy="32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A2C0A4-9502-1380-EFCA-A50AE8056D2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EF1E102-3308-7C11-8560-2D837D5627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F6A0E49-C9D1-CAFE-8EBD-614B943F82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F5D180E-07BB-CB12-27D4-CB17EDAEB6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9EBDEE5-A2D4-D197-A711-C5B0FA8373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DE5628C-F97A-AA38-5E34-8F7053DD35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2691C73-FCF7-902F-0609-94EC78F68D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44E022D-DBA5-6E2E-C6DF-2F5456C32B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007C4E2-401E-609C-7C93-F9931ADEC3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4D5313FC-738C-2EFD-C30D-6C8DD0C8E8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C70D47F-EB6E-64DB-7C3B-86625A4693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7628B5A3-F640-5575-92F9-E88FF193FC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5EFC24F-1A20-5FF2-81C8-F68A58E784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E64359E-7831-3B22-8F00-87D9DA309A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FB652E2-AB16-947D-248F-7C5FC373F3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DB5667A-5B47-1679-227F-DB1EE1EA22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98665A0-2F05-4968-574B-11C0B754A4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FE38872-EF4D-1C5D-F50A-CEDE065C8A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7E2A420-7042-0465-6C6F-5C23ACAC3D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38629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itle 1">
            <a:extLst>
              <a:ext uri="{FF2B5EF4-FFF2-40B4-BE49-F238E27FC236}">
                <a16:creationId xmlns:a16="http://schemas.microsoft.com/office/drawing/2014/main" id="{60B3225D-D31E-80D8-FC71-DC5E207E1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750" y="49296"/>
            <a:ext cx="5758983" cy="1143000"/>
          </a:xfrm>
        </p:spPr>
        <p:txBody>
          <a:bodyPr/>
          <a:lstStyle/>
          <a:p>
            <a:r>
              <a:rPr lang="en-IN" altLang="en-US" sz="2800" dirty="0"/>
              <a:t>Need for a Stator in multistage compressor</a:t>
            </a:r>
          </a:p>
        </p:txBody>
      </p:sp>
      <p:graphicFrame>
        <p:nvGraphicFramePr>
          <p:cNvPr id="94210" name="Object 2">
            <a:extLst>
              <a:ext uri="{FF2B5EF4-FFF2-40B4-BE49-F238E27FC236}">
                <a16:creationId xmlns:a16="http://schemas.microsoft.com/office/drawing/2014/main" id="{B5E2976B-92FB-AAFF-20DD-550837903B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2800" y="1719263"/>
          <a:ext cx="2247900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247840" imgH="1943280" progId="Paint.Picture">
                  <p:embed/>
                </p:oleObj>
              </mc:Choice>
              <mc:Fallback>
                <p:oleObj name="Bitmap Image" r:id="rId2" imgW="2247840" imgH="1943280" progId="Paint.Picture">
                  <p:embed/>
                  <p:pic>
                    <p:nvPicPr>
                      <p:cNvPr id="94210" name="Object 2">
                        <a:extLst>
                          <a:ext uri="{FF2B5EF4-FFF2-40B4-BE49-F238E27FC236}">
                            <a16:creationId xmlns:a16="http://schemas.microsoft.com/office/drawing/2014/main" id="{B5E2976B-92FB-AAFF-20DD-550837903B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58000" contrast="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800" y="1719263"/>
                        <a:ext cx="2247900" cy="194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B1FE920-6B72-4924-99AD-37F6FC73D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97" y="4191000"/>
            <a:ext cx="837530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IN" altLang="en-US" b="0" dirty="0"/>
              <a:t>In general, a rotor also adds kinetic energy along with pressure raise to the fluid.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47" name="Ink 6">
                <a:extLst>
                  <a:ext uri="{FF2B5EF4-FFF2-40B4-BE49-F238E27FC236}">
                    <a16:creationId xmlns:a16="http://schemas.microsoft.com/office/drawing/2014/main" id="{E89D827F-B2A3-32EC-F281-1DA1090213A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276850" y="5746750"/>
              <a:ext cx="5051425" cy="922338"/>
            </p14:xfrm>
          </p:contentPart>
        </mc:Choice>
        <mc:Fallback xmlns="">
          <p:pic>
            <p:nvPicPr>
              <p:cNvPr id="6147" name="Ink 6">
                <a:extLst>
                  <a:ext uri="{FF2B5EF4-FFF2-40B4-BE49-F238E27FC236}">
                    <a16:creationId xmlns:a16="http://schemas.microsoft.com/office/drawing/2014/main" id="{E89D827F-B2A3-32EC-F281-1DA1090213A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67490" y="5737390"/>
                <a:ext cx="5070145" cy="941058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346BAE64-1367-87A6-DC76-56B7DF5FB73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C216E590-CBC0-0C00-7CA9-8EB7D47820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770DB6C8-2FBD-92E8-DDB9-312F61B455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5680E6C4-A3A8-FC94-B872-12025C1D23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2FDE3D4-9A22-9D51-31D1-75360A7CFD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E01073C-F6F7-A64D-3321-C395B6E6E2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ECBFF687-ABF2-8C5F-D4A2-93D374F3C4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02420492-2971-76F6-7D96-32D1B6330C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FEF0FBDB-FD9C-29E4-714F-AFEA603C3D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57365806-C132-15F9-9E09-95FBE661A7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E00D40A0-164C-7EAF-0126-6B0CFA1B76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BFA9B829-B223-FAB0-666A-7A3D7794F4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67C6DEA-4D8C-886B-4602-4E5E77BB6A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EED3F90D-5186-D012-4C08-95A9CF3676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F3B05875-F787-DC1B-889A-9A944EBF14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338DE2B8-9148-7300-1225-30FAD9169F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C1D1DCEC-058B-6A0C-01F0-81307461AF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5DAD5F93-8F7F-CAA9-6FBF-BD63456715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060EE66-5535-6AD1-188C-28460875C7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F6FD54B8-B9E9-4772-5A65-7B535B036E9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70399" y="1066800"/>
            <a:ext cx="3949700" cy="241836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37D7452-5850-0381-C708-D6D28A76B95E}"/>
              </a:ext>
            </a:extLst>
          </p:cNvPr>
          <p:cNvSpPr txBox="1"/>
          <p:nvPr/>
        </p:nvSpPr>
        <p:spPr>
          <a:xfrm>
            <a:off x="4572000" y="3429000"/>
            <a:ext cx="17988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FF0000"/>
                </a:solidFill>
              </a:rPr>
              <a:t>Compressor </a:t>
            </a:r>
          </a:p>
          <a:p>
            <a:r>
              <a:rPr lang="en-US" b="0" dirty="0">
                <a:solidFill>
                  <a:srgbClr val="FF0000"/>
                </a:solidFill>
              </a:rPr>
              <a:t>Rotor Blades</a:t>
            </a:r>
            <a:endParaRPr lang="en-IN" b="0" dirty="0">
              <a:solidFill>
                <a:srgbClr val="FF000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7E0AB3F-6DAA-6D08-9147-3B90F62AD70C}"/>
              </a:ext>
            </a:extLst>
          </p:cNvPr>
          <p:cNvSpPr txBox="1"/>
          <p:nvPr/>
        </p:nvSpPr>
        <p:spPr>
          <a:xfrm>
            <a:off x="6629400" y="3429000"/>
            <a:ext cx="18325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00B0F0"/>
                </a:solidFill>
              </a:rPr>
              <a:t>Compressor </a:t>
            </a:r>
          </a:p>
          <a:p>
            <a:r>
              <a:rPr lang="en-US" b="0" dirty="0">
                <a:solidFill>
                  <a:srgbClr val="00B0F0"/>
                </a:solidFill>
              </a:rPr>
              <a:t>Stator Blades</a:t>
            </a:r>
            <a:endParaRPr lang="en-IN" b="0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728E2F2-5C86-EE9E-C8C7-49B6C6B93D21}"/>
                  </a:ext>
                </a:extLst>
              </p:cNvPr>
              <p:cNvSpPr txBox="1"/>
              <p:nvPr/>
            </p:nvSpPr>
            <p:spPr>
              <a:xfrm>
                <a:off x="4707807" y="4572000"/>
                <a:ext cx="3275833" cy="4024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𝒄𝒐𝒎𝒑𝒓𝒆𝒔𝒔𝒐𝒓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𝒓𝒐𝒕𝒐𝒓</m:t>
                          </m:r>
                        </m:sub>
                      </m:sSub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∝∆</m:t>
                      </m:r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𝒐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728E2F2-5C86-EE9E-C8C7-49B6C6B93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7807" y="4572000"/>
                <a:ext cx="3275833" cy="402418"/>
              </a:xfrm>
              <a:prstGeom prst="rect">
                <a:avLst/>
              </a:prstGeom>
              <a:blipFill>
                <a:blip r:embed="rId12"/>
                <a:stretch>
                  <a:fillRect l="-1487" b="-196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C442D5B-6838-DA51-AEB5-6EF02D0C2D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0097" y="5029200"/>
                <a:ext cx="8375303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IN" altLang="en-US" b="0" dirty="0"/>
                  <a:t>However, the role of compressor is to raise pressure.</a:t>
                </a: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en-I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∝∆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en-IN" dirty="0"/>
              </a:p>
              <a:p>
                <a:pPr eaLnBrk="1" hangingPunct="1"/>
                <a:r>
                  <a:rPr lang="en-IN" altLang="en-US" b="0" dirty="0">
                    <a:sym typeface="Symbol" panose="05050102010706020507" pitchFamily="18" charset="2"/>
                  </a:rPr>
                  <a:t></a:t>
                </a:r>
                <a:r>
                  <a:rPr lang="en-IN" altLang="en-US" b="0" dirty="0"/>
                  <a:t>A diffuser known as stator succeeds  the rotor to convert the excess kinetic energy into pressure.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C442D5B-6838-DA51-AEB5-6EF02D0C2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0097" y="5029200"/>
                <a:ext cx="8375303" cy="1569660"/>
              </a:xfrm>
              <a:prstGeom prst="rect">
                <a:avLst/>
              </a:prstGeom>
              <a:blipFill>
                <a:blip r:embed="rId13"/>
                <a:stretch>
                  <a:fillRect l="-1164" t="-3113" b="-81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2F8D1461-A926-94EB-9621-0950197AF030}"/>
                  </a:ext>
                </a:extLst>
              </p14:cNvPr>
              <p14:cNvContentPartPr/>
              <p14:nvPr/>
            </p14:nvContentPartPr>
            <p14:xfrm>
              <a:off x="3693240" y="2187360"/>
              <a:ext cx="2220120" cy="10184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2F8D1461-A926-94EB-9621-0950197AF03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683880" y="2178000"/>
                <a:ext cx="2238840" cy="103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238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6" grpId="0"/>
      <p:bldP spid="27" grpId="0"/>
      <p:bldP spid="2" grpId="0"/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631CE5B-4B39-4F45-A049-79620C4CFB9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8CDD6036-2DCB-1BD6-1D6A-3BD0BFA8C4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A00C6152-0C10-C3DA-DFC4-5C024E9914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BB56684-BA85-69BC-89CB-B34158E681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7E6D7A01-996C-9427-12E0-4413007970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>
                    <a:extLst>
                      <a:ext uri="{FF2B5EF4-FFF2-40B4-BE49-F238E27FC236}">
                        <a16:creationId xmlns:a16="http://schemas.microsoft.com/office/drawing/2014/main" id="{F5E62569-5B5F-BD6B-7E75-DE0448B947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>
                    <a:extLst>
                      <a:ext uri="{FF2B5EF4-FFF2-40B4-BE49-F238E27FC236}">
                        <a16:creationId xmlns:a16="http://schemas.microsoft.com/office/drawing/2014/main" id="{7BC417BD-D848-0818-CE31-F6C83CD13A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>
                  <a:extLst>
                    <a:ext uri="{FF2B5EF4-FFF2-40B4-BE49-F238E27FC236}">
                      <a16:creationId xmlns:a16="http://schemas.microsoft.com/office/drawing/2014/main" id="{B5A44FD1-FA3D-59C8-CA86-03A18F7440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>
                    <a:extLst>
                      <a:ext uri="{FF2B5EF4-FFF2-40B4-BE49-F238E27FC236}">
                        <a16:creationId xmlns:a16="http://schemas.microsoft.com/office/drawing/2014/main" id="{DE0D279A-7FD9-8927-A966-011B474418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>
                    <a:extLst>
                      <a:ext uri="{FF2B5EF4-FFF2-40B4-BE49-F238E27FC236}">
                        <a16:creationId xmlns:a16="http://schemas.microsoft.com/office/drawing/2014/main" id="{C8078002-3D8D-BD07-630E-D019F57B7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>
                  <a:extLst>
                    <a:ext uri="{FF2B5EF4-FFF2-40B4-BE49-F238E27FC236}">
                      <a16:creationId xmlns:a16="http://schemas.microsoft.com/office/drawing/2014/main" id="{62EC6080-32A1-6AC6-1DE8-36D80B0727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5C30BC70-1E75-84CF-5E24-527F9E0C76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2">
                    <a:extLst>
                      <a:ext uri="{FF2B5EF4-FFF2-40B4-BE49-F238E27FC236}">
                        <a16:creationId xmlns:a16="http://schemas.microsoft.com/office/drawing/2014/main" id="{BBF7828D-FB91-E200-4444-2F52CD47EF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F8960581-0998-AFB1-C4A6-EC13F49DCF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CBD08E9C-B1A7-E200-07A2-2EA4E3A68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917B8E36-87ED-7C82-06E0-AC70AA349C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D1F71E4-E747-FEFC-77E1-BCBC1F98E9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172" name="Line 3">
            <a:extLst>
              <a:ext uri="{FF2B5EF4-FFF2-40B4-BE49-F238E27FC236}">
                <a16:creationId xmlns:a16="http://schemas.microsoft.com/office/drawing/2014/main" id="{E73B737E-16E7-7BD1-D02B-C41AEFB29ED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477000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7173" name="Line 4">
            <a:extLst>
              <a:ext uri="{FF2B5EF4-FFF2-40B4-BE49-F238E27FC236}">
                <a16:creationId xmlns:a16="http://schemas.microsoft.com/office/drawing/2014/main" id="{A0010974-2282-5A84-C82E-F95B4AB320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9600" y="685800"/>
            <a:ext cx="0" cy="579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aphicFrame>
        <p:nvGraphicFramePr>
          <p:cNvPr id="115717" name="Object 2">
            <a:extLst>
              <a:ext uri="{FF2B5EF4-FFF2-40B4-BE49-F238E27FC236}">
                <a16:creationId xmlns:a16="http://schemas.microsoft.com/office/drawing/2014/main" id="{A7C3E771-3B06-F611-7982-9972287565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4724974"/>
              </p:ext>
            </p:extLst>
          </p:nvPr>
        </p:nvGraphicFramePr>
        <p:xfrm>
          <a:off x="6484938" y="1477963"/>
          <a:ext cx="2258558" cy="1951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2247840" imgH="1943280" progId="Paint.Picture">
                  <p:embed/>
                </p:oleObj>
              </mc:Choice>
              <mc:Fallback>
                <p:oleObj name="Bitmap Image" r:id="rId4" imgW="2247840" imgH="1943280" progId="Paint.Picture">
                  <p:embed/>
                  <p:pic>
                    <p:nvPicPr>
                      <p:cNvPr id="115717" name="Object 2">
                        <a:extLst>
                          <a:ext uri="{FF2B5EF4-FFF2-40B4-BE49-F238E27FC236}">
                            <a16:creationId xmlns:a16="http://schemas.microsoft.com/office/drawing/2014/main" id="{A7C3E771-3B06-F611-7982-99722875658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0000" contrast="100000"/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84938" y="1477963"/>
                        <a:ext cx="2258558" cy="19510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6">
            <a:extLst>
              <a:ext uri="{FF2B5EF4-FFF2-40B4-BE49-F238E27FC236}">
                <a16:creationId xmlns:a16="http://schemas.microsoft.com/office/drawing/2014/main" id="{3221F868-7D84-2AAC-109E-22AC014E5C9F}"/>
              </a:ext>
            </a:extLst>
          </p:cNvPr>
          <p:cNvGrpSpPr>
            <a:grpSpLocks/>
          </p:cNvGrpSpPr>
          <p:nvPr/>
        </p:nvGrpSpPr>
        <p:grpSpPr bwMode="auto">
          <a:xfrm>
            <a:off x="2789238" y="4724400"/>
            <a:ext cx="1173162" cy="990600"/>
            <a:chOff x="2429" y="2976"/>
            <a:chExt cx="739" cy="624"/>
          </a:xfrm>
        </p:grpSpPr>
        <p:sp>
          <p:nvSpPr>
            <p:cNvPr id="7217" name="Line 7">
              <a:extLst>
                <a:ext uri="{FF2B5EF4-FFF2-40B4-BE49-F238E27FC236}">
                  <a16:creationId xmlns:a16="http://schemas.microsoft.com/office/drawing/2014/main" id="{441A45F4-D23C-1E6D-9A65-C6C6CFA443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29" y="2976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218" name="Rectangle 8">
              <a:extLst>
                <a:ext uri="{FF2B5EF4-FFF2-40B4-BE49-F238E27FC236}">
                  <a16:creationId xmlns:a16="http://schemas.microsoft.com/office/drawing/2014/main" id="{7BABD72A-0F24-5502-3FCE-A98B0EA25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3120"/>
              <a:ext cx="480" cy="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i="1">
                  <a:solidFill>
                    <a:schemeClr val="accent5">
                      <a:lumMod val="50000"/>
                    </a:schemeClr>
                  </a:solidFill>
                </a:rPr>
                <a:t>V</a:t>
              </a:r>
              <a:r>
                <a:rPr lang="en-US" altLang="en-US" i="1" baseline="-25000">
                  <a:solidFill>
                    <a:schemeClr val="accent5">
                      <a:lumMod val="50000"/>
                    </a:schemeClr>
                  </a:solidFill>
                </a:rPr>
                <a:t>1</a:t>
              </a:r>
              <a:r>
                <a:rPr lang="en-US" altLang="en-US" i="1" baseline="30000">
                  <a:solidFill>
                    <a:schemeClr val="accent5">
                      <a:lumMod val="50000"/>
                    </a:schemeClr>
                  </a:solidFill>
                </a:rPr>
                <a:t>2</a:t>
              </a:r>
              <a:r>
                <a:rPr lang="en-US" altLang="en-US" i="1">
                  <a:solidFill>
                    <a:schemeClr val="accent5">
                      <a:lumMod val="50000"/>
                    </a:schemeClr>
                  </a:solidFill>
                </a:rPr>
                <a:t>/c</a:t>
              </a:r>
              <a:r>
                <a:rPr lang="en-US" altLang="en-US" i="1" baseline="-25000">
                  <a:solidFill>
                    <a:schemeClr val="accent5">
                      <a:lumMod val="50000"/>
                    </a:schemeClr>
                  </a:solidFill>
                </a:rPr>
                <a:t>p</a:t>
              </a:r>
              <a:endParaRPr lang="en-US" altLang="en-US" i="1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7175" name="Text Box 41">
            <a:extLst>
              <a:ext uri="{FF2B5EF4-FFF2-40B4-BE49-F238E27FC236}">
                <a16:creationId xmlns:a16="http://schemas.microsoft.com/office/drawing/2014/main" id="{601B9E30-B686-4BD7-723E-674B1EED8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6437313"/>
            <a:ext cx="298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s</a:t>
            </a:r>
          </a:p>
        </p:txBody>
      </p:sp>
      <p:sp>
        <p:nvSpPr>
          <p:cNvPr id="7176" name="Text Box 42">
            <a:extLst>
              <a:ext uri="{FF2B5EF4-FFF2-40B4-BE49-F238E27FC236}">
                <a16:creationId xmlns:a16="http://schemas.microsoft.com/office/drawing/2014/main" id="{D640B194-75F0-57DC-1A6E-10FA3C558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200400"/>
            <a:ext cx="32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T</a:t>
            </a:r>
          </a:p>
        </p:txBody>
      </p:sp>
      <p:grpSp>
        <p:nvGrpSpPr>
          <p:cNvPr id="3" name="Group 44">
            <a:extLst>
              <a:ext uri="{FF2B5EF4-FFF2-40B4-BE49-F238E27FC236}">
                <a16:creationId xmlns:a16="http://schemas.microsoft.com/office/drawing/2014/main" id="{2488CB7B-6621-4A24-064C-A3D04432668D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676400"/>
            <a:ext cx="3505199" cy="3048000"/>
            <a:chOff x="3048000" y="1676400"/>
            <a:chExt cx="3505199" cy="3048000"/>
          </a:xfrm>
        </p:grpSpPr>
        <p:grpSp>
          <p:nvGrpSpPr>
            <p:cNvPr id="7214" name="Group 43">
              <a:extLst>
                <a:ext uri="{FF2B5EF4-FFF2-40B4-BE49-F238E27FC236}">
                  <a16:creationId xmlns:a16="http://schemas.microsoft.com/office/drawing/2014/main" id="{DDBAC3B8-0EAB-6B2C-0840-993D1CC6B3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43400" y="1676400"/>
              <a:ext cx="2209799" cy="3048000"/>
              <a:chOff x="4343400" y="1676400"/>
              <a:chExt cx="2209799" cy="3048000"/>
            </a:xfrm>
          </p:grpSpPr>
          <p:sp>
            <p:nvSpPr>
              <p:cNvPr id="7216" name="Line 27">
                <a:extLst>
                  <a:ext uri="{FF2B5EF4-FFF2-40B4-BE49-F238E27FC236}">
                    <a16:creationId xmlns:a16="http://schemas.microsoft.com/office/drawing/2014/main" id="{FAD06177-2C1F-C1CF-7D10-2002D01D5A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3400" y="1676400"/>
                <a:ext cx="0" cy="30480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71" name="Object 3">
                    <a:extLst>
                      <a:ext uri="{FF2B5EF4-FFF2-40B4-BE49-F238E27FC236}">
                        <a16:creationId xmlns:a16="http://schemas.microsoft.com/office/drawing/2014/main" id="{CFC2B101-CF73-4CEE-4FA2-E42B5C31FFB3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4419848" y="3429000"/>
                    <a:ext cx="2133351" cy="67501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  <p:txBody>
                  <a:bodyPr>
                    <a:normAutofit fontScale="92500"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𝒊𝒏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𝒓𝒐𝒕𝒐𝒓</m:t>
                              </m:r>
                            </m:sub>
                          </m:sSub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oMath>
                      </m:oMathPara>
                    </a14:m>
                    <a:endParaRPr lang="en-IN" dirty="0"/>
                  </a:p>
                </p:txBody>
              </p:sp>
            </mc:Choice>
            <mc:Fallback xmlns="">
              <p:sp>
                <p:nvSpPr>
                  <p:cNvPr id="7171" name="Object 3">
                    <a:extLst>
                      <a:ext uri="{FF2B5EF4-FFF2-40B4-BE49-F238E27FC236}">
                        <a16:creationId xmlns:a16="http://schemas.microsoft.com/office/drawing/2014/main" id="{CFC2B101-CF73-4CEE-4FA2-E42B5C31FF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419848" y="3429000"/>
                    <a:ext cx="2133351" cy="67501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286"/>
                    </a:stretch>
                  </a:blipFill>
                  <a:ln>
                    <a:noFill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7215" name="Line 43">
              <a:extLst>
                <a:ext uri="{FF2B5EF4-FFF2-40B4-BE49-F238E27FC236}">
                  <a16:creationId xmlns:a16="http://schemas.microsoft.com/office/drawing/2014/main" id="{C97E67F7-663A-66A0-5C15-AD7F14480B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48000" y="47244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7178" name="Rectangle 2">
            <a:extLst>
              <a:ext uri="{FF2B5EF4-FFF2-40B4-BE49-F238E27FC236}">
                <a16:creationId xmlns:a16="http://schemas.microsoft.com/office/drawing/2014/main" id="{E73B080D-A070-3DD8-61FB-15C7B5F614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1416" y="152400"/>
            <a:ext cx="6628184" cy="806417"/>
          </a:xfrm>
        </p:spPr>
        <p:txBody>
          <a:bodyPr/>
          <a:lstStyle/>
          <a:p>
            <a:r>
              <a:rPr lang="en-US" altLang="en-US" sz="2800" dirty="0"/>
              <a:t>Stagnation Thermodynamics of An Ideal Axial flow Compressor Stage</a:t>
            </a:r>
          </a:p>
        </p:txBody>
      </p:sp>
      <p:grpSp>
        <p:nvGrpSpPr>
          <p:cNvPr id="5" name="Group 47">
            <a:extLst>
              <a:ext uri="{FF2B5EF4-FFF2-40B4-BE49-F238E27FC236}">
                <a16:creationId xmlns:a16="http://schemas.microsoft.com/office/drawing/2014/main" id="{328DC3A6-B674-5EB5-1F53-51F4A637EE4E}"/>
              </a:ext>
            </a:extLst>
          </p:cNvPr>
          <p:cNvGrpSpPr>
            <a:grpSpLocks/>
          </p:cNvGrpSpPr>
          <p:nvPr/>
        </p:nvGrpSpPr>
        <p:grpSpPr bwMode="auto">
          <a:xfrm>
            <a:off x="700088" y="5013330"/>
            <a:ext cx="2881272" cy="858839"/>
            <a:chOff x="395536" y="5013176"/>
            <a:chExt cx="2881064" cy="858949"/>
          </a:xfrm>
        </p:grpSpPr>
        <p:grpSp>
          <p:nvGrpSpPr>
            <p:cNvPr id="7209" name="Group 9">
              <a:extLst>
                <a:ext uri="{FF2B5EF4-FFF2-40B4-BE49-F238E27FC236}">
                  <a16:creationId xmlns:a16="http://schemas.microsoft.com/office/drawing/2014/main" id="{E965CCD5-AD67-2E4A-CAA6-C795D55932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600" y="5092704"/>
              <a:ext cx="2667000" cy="627063"/>
              <a:chOff x="1248" y="3208"/>
              <a:chExt cx="1680" cy="395"/>
            </a:xfrm>
          </p:grpSpPr>
          <p:sp>
            <p:nvSpPr>
              <p:cNvPr id="7211" name="Line 11">
                <a:extLst>
                  <a:ext uri="{FF2B5EF4-FFF2-40B4-BE49-F238E27FC236}">
                    <a16:creationId xmlns:a16="http://schemas.microsoft.com/office/drawing/2014/main" id="{3F7DAB6F-C121-1AA6-B1A0-1DCCD920F9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3600"/>
                <a:ext cx="1680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212" name="Rectangle 12">
                <a:extLst>
                  <a:ext uri="{FF2B5EF4-FFF2-40B4-BE49-F238E27FC236}">
                    <a16:creationId xmlns:a16="http://schemas.microsoft.com/office/drawing/2014/main" id="{3BACA1A2-96C8-3B9A-28E5-C75F95BC7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9574712">
                <a:off x="1806" y="3208"/>
                <a:ext cx="27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i="1" dirty="0">
                    <a:solidFill>
                      <a:schemeClr val="accent2"/>
                    </a:solidFill>
                  </a:rPr>
                  <a:t>p</a:t>
                </a:r>
                <a:r>
                  <a:rPr lang="en-US" altLang="en-US" i="1" baseline="-25000" dirty="0">
                    <a:solidFill>
                      <a:schemeClr val="accent2"/>
                    </a:solidFill>
                  </a:rPr>
                  <a:t>1</a:t>
                </a:r>
              </a:p>
            </p:txBody>
          </p:sp>
          <p:sp>
            <p:nvSpPr>
              <p:cNvPr id="7213" name="Text Box 13">
                <a:extLst>
                  <a:ext uri="{FF2B5EF4-FFF2-40B4-BE49-F238E27FC236}">
                    <a16:creationId xmlns:a16="http://schemas.microsoft.com/office/drawing/2014/main" id="{6BD1A34F-5FA3-8A5D-5954-A04C6F4080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48" y="3312"/>
                <a:ext cx="29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i="1" dirty="0">
                    <a:solidFill>
                      <a:srgbClr val="FF0000"/>
                    </a:solidFill>
                  </a:rPr>
                  <a:t>T</a:t>
                </a:r>
                <a:r>
                  <a:rPr lang="en-US" altLang="en-US" i="1" baseline="-25000" dirty="0">
                    <a:solidFill>
                      <a:srgbClr val="FF0000"/>
                    </a:solidFill>
                  </a:rPr>
                  <a:t>1</a:t>
                </a:r>
                <a:endParaRPr lang="en-US" altLang="en-US" i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B95371B-9956-1061-CE2D-04389366B69C}"/>
                </a:ext>
              </a:extLst>
            </p:cNvPr>
            <p:cNvSpPr/>
            <p:nvPr/>
          </p:nvSpPr>
          <p:spPr>
            <a:xfrm>
              <a:off x="395536" y="5013176"/>
              <a:ext cx="2520771" cy="858949"/>
            </a:xfrm>
            <a:custGeom>
              <a:avLst/>
              <a:gdLst>
                <a:gd name="connsiteX0" fmla="*/ 0 w 2840182"/>
                <a:gd name="connsiteY0" fmla="*/ 1219200 h 1219200"/>
                <a:gd name="connsiteX1" fmla="*/ 1288473 w 2840182"/>
                <a:gd name="connsiteY1" fmla="*/ 928255 h 1219200"/>
                <a:gd name="connsiteX2" fmla="*/ 2840182 w 2840182"/>
                <a:gd name="connsiteY2" fmla="*/ 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40182" h="1219200">
                  <a:moveTo>
                    <a:pt x="0" y="1219200"/>
                  </a:moveTo>
                  <a:cubicBezTo>
                    <a:pt x="407554" y="1175327"/>
                    <a:pt x="815109" y="1131455"/>
                    <a:pt x="1288473" y="928255"/>
                  </a:cubicBezTo>
                  <a:cubicBezTo>
                    <a:pt x="1761837" y="725055"/>
                    <a:pt x="2301009" y="362527"/>
                    <a:pt x="2840182" y="0"/>
                  </a:cubicBezTo>
                </a:path>
              </a:pathLst>
            </a:cu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7" name="Group 49">
            <a:extLst>
              <a:ext uri="{FF2B5EF4-FFF2-40B4-BE49-F238E27FC236}">
                <a16:creationId xmlns:a16="http://schemas.microsoft.com/office/drawing/2014/main" id="{E995D17E-E9C2-7F0D-21E0-55C8A4E36F76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3716338"/>
            <a:ext cx="3305175" cy="2074863"/>
            <a:chOff x="457200" y="3717032"/>
            <a:chExt cx="3305175" cy="2074171"/>
          </a:xfrm>
        </p:grpSpPr>
        <p:grpSp>
          <p:nvGrpSpPr>
            <p:cNvPr id="7202" name="Group 14">
              <a:extLst>
                <a:ext uri="{FF2B5EF4-FFF2-40B4-BE49-F238E27FC236}">
                  <a16:creationId xmlns:a16="http://schemas.microsoft.com/office/drawing/2014/main" id="{F10E2012-5D33-8170-6737-CFBCFF63BF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200" y="3979865"/>
              <a:ext cx="3305175" cy="1811338"/>
              <a:chOff x="1152" y="2507"/>
              <a:chExt cx="2082" cy="1141"/>
            </a:xfrm>
          </p:grpSpPr>
          <p:grpSp>
            <p:nvGrpSpPr>
              <p:cNvPr id="7204" name="Group 15">
                <a:extLst>
                  <a:ext uri="{FF2B5EF4-FFF2-40B4-BE49-F238E27FC236}">
                    <a16:creationId xmlns:a16="http://schemas.microsoft.com/office/drawing/2014/main" id="{7FA64E0A-59D3-6964-F02A-6139C0A4D8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52" y="2507"/>
                <a:ext cx="1680" cy="1141"/>
                <a:chOff x="1152" y="2507"/>
                <a:chExt cx="1680" cy="1141"/>
              </a:xfrm>
            </p:grpSpPr>
            <p:sp>
              <p:nvSpPr>
                <p:cNvPr id="7206" name="Line 17">
                  <a:extLst>
                    <a:ext uri="{FF2B5EF4-FFF2-40B4-BE49-F238E27FC236}">
                      <a16:creationId xmlns:a16="http://schemas.microsoft.com/office/drawing/2014/main" id="{C8502B01-1078-ADC9-6F9E-8CD3FF1494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52" y="2976"/>
                  <a:ext cx="1680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  <p:sp>
              <p:nvSpPr>
                <p:cNvPr id="7207" name="Rectangle 18">
                  <a:extLst>
                    <a:ext uri="{FF2B5EF4-FFF2-40B4-BE49-F238E27FC236}">
                      <a16:creationId xmlns:a16="http://schemas.microsoft.com/office/drawing/2014/main" id="{152B3C94-D540-BE82-0355-806438AAF8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9560766">
                  <a:off x="1934" y="2507"/>
                  <a:ext cx="343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 i="1" dirty="0">
                      <a:solidFill>
                        <a:schemeClr val="accent2"/>
                      </a:solidFill>
                    </a:rPr>
                    <a:t>p</a:t>
                  </a:r>
                  <a:r>
                    <a:rPr lang="en-US" altLang="en-US" i="1" baseline="-25000" dirty="0">
                      <a:solidFill>
                        <a:schemeClr val="accent2"/>
                      </a:solidFill>
                    </a:rPr>
                    <a:t>01</a:t>
                  </a:r>
                </a:p>
              </p:txBody>
            </p:sp>
            <p:sp>
              <p:nvSpPr>
                <p:cNvPr id="7208" name="Line 19">
                  <a:extLst>
                    <a:ext uri="{FF2B5EF4-FFF2-40B4-BE49-F238E27FC236}">
                      <a16:creationId xmlns:a16="http://schemas.microsoft.com/office/drawing/2014/main" id="{09EF6A70-D79E-6ED1-E2F4-A982A9C2A9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32" y="2976"/>
                  <a:ext cx="0" cy="672"/>
                </a:xfrm>
                <a:prstGeom prst="line">
                  <a:avLst/>
                </a:prstGeom>
                <a:noFill/>
                <a:ln w="57150" cmpd="thinThick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IN"/>
                </a:p>
              </p:txBody>
            </p:sp>
          </p:grpSp>
          <p:sp>
            <p:nvSpPr>
              <p:cNvPr id="7205" name="Text Box 20">
                <a:extLst>
                  <a:ext uri="{FF2B5EF4-FFF2-40B4-BE49-F238E27FC236}">
                    <a16:creationId xmlns:a16="http://schemas.microsoft.com/office/drawing/2014/main" id="{93328259-A844-0C2F-C2FB-366FF21344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70" y="2688"/>
                <a:ext cx="364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i="1" dirty="0">
                    <a:solidFill>
                      <a:srgbClr val="FF0000"/>
                    </a:solidFill>
                  </a:rPr>
                  <a:t>T</a:t>
                </a:r>
                <a:r>
                  <a:rPr lang="en-US" altLang="en-US" i="1" baseline="-25000" dirty="0">
                    <a:solidFill>
                      <a:srgbClr val="FF0000"/>
                    </a:solidFill>
                  </a:rPr>
                  <a:t>01</a:t>
                </a:r>
                <a:endParaRPr lang="en-US" altLang="en-US" i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0BA16D1F-3BC1-376F-4964-5E6317B7E9E7}"/>
                </a:ext>
              </a:extLst>
            </p:cNvPr>
            <p:cNvSpPr/>
            <p:nvPr/>
          </p:nvSpPr>
          <p:spPr>
            <a:xfrm>
              <a:off x="611188" y="3717032"/>
              <a:ext cx="2592387" cy="1080726"/>
            </a:xfrm>
            <a:custGeom>
              <a:avLst/>
              <a:gdLst>
                <a:gd name="connsiteX0" fmla="*/ 0 w 2840182"/>
                <a:gd name="connsiteY0" fmla="*/ 1219200 h 1219200"/>
                <a:gd name="connsiteX1" fmla="*/ 1288473 w 2840182"/>
                <a:gd name="connsiteY1" fmla="*/ 928255 h 1219200"/>
                <a:gd name="connsiteX2" fmla="*/ 2840182 w 2840182"/>
                <a:gd name="connsiteY2" fmla="*/ 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40182" h="1219200">
                  <a:moveTo>
                    <a:pt x="0" y="1219200"/>
                  </a:moveTo>
                  <a:cubicBezTo>
                    <a:pt x="407554" y="1175327"/>
                    <a:pt x="815109" y="1131455"/>
                    <a:pt x="1288473" y="928255"/>
                  </a:cubicBezTo>
                  <a:cubicBezTo>
                    <a:pt x="1761837" y="725055"/>
                    <a:pt x="2301009" y="362527"/>
                    <a:pt x="2840182" y="0"/>
                  </a:cubicBezTo>
                </a:path>
              </a:pathLst>
            </a:cu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10" name="Group 51">
            <a:extLst>
              <a:ext uri="{FF2B5EF4-FFF2-40B4-BE49-F238E27FC236}">
                <a16:creationId xmlns:a16="http://schemas.microsoft.com/office/drawing/2014/main" id="{4FB810F9-6F2A-733B-BD96-90C0B45C6A7D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1676400"/>
            <a:ext cx="5257800" cy="1897063"/>
            <a:chOff x="609600" y="1676400"/>
            <a:chExt cx="5257800" cy="1896616"/>
          </a:xfrm>
        </p:grpSpPr>
        <p:grpSp>
          <p:nvGrpSpPr>
            <p:cNvPr id="7196" name="Group 29">
              <a:extLst>
                <a:ext uri="{FF2B5EF4-FFF2-40B4-BE49-F238E27FC236}">
                  <a16:creationId xmlns:a16="http://schemas.microsoft.com/office/drawing/2014/main" id="{6B6A9867-2623-10C9-6797-6D1CA409E8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9600" y="1676400"/>
              <a:ext cx="5257800" cy="1828800"/>
              <a:chOff x="384" y="1056"/>
              <a:chExt cx="3312" cy="1152"/>
            </a:xfrm>
          </p:grpSpPr>
          <p:sp>
            <p:nvSpPr>
              <p:cNvPr id="7198" name="Line 31">
                <a:extLst>
                  <a:ext uri="{FF2B5EF4-FFF2-40B4-BE49-F238E27FC236}">
                    <a16:creationId xmlns:a16="http://schemas.microsoft.com/office/drawing/2014/main" id="{3C93DB9C-0A5E-F6DE-27B0-8B79179B4F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4" y="2208"/>
                <a:ext cx="3312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199" name="Line 32">
                <a:extLst>
                  <a:ext uri="{FF2B5EF4-FFF2-40B4-BE49-F238E27FC236}">
                    <a16:creationId xmlns:a16="http://schemas.microsoft.com/office/drawing/2014/main" id="{D203F716-8FD9-DBDB-0B73-032FB59350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1056"/>
                <a:ext cx="0" cy="11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200" name="Rectangle 33">
                <a:extLst>
                  <a:ext uri="{FF2B5EF4-FFF2-40B4-BE49-F238E27FC236}">
                    <a16:creationId xmlns:a16="http://schemas.microsoft.com/office/drawing/2014/main" id="{9ED13405-3ECC-9AF4-4768-DC11F86848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440"/>
                <a:ext cx="480" cy="3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i="1">
                    <a:solidFill>
                      <a:schemeClr val="accent5">
                        <a:lumMod val="50000"/>
                      </a:schemeClr>
                    </a:solidFill>
                  </a:rPr>
                  <a:t>V</a:t>
                </a:r>
                <a:r>
                  <a:rPr lang="en-US" altLang="en-US" i="1" baseline="-25000">
                    <a:solidFill>
                      <a:schemeClr val="accent5">
                        <a:lumMod val="50000"/>
                      </a:schemeClr>
                    </a:solidFill>
                  </a:rPr>
                  <a:t>2</a:t>
                </a:r>
                <a:r>
                  <a:rPr lang="en-US" altLang="en-US" i="1" baseline="30000">
                    <a:solidFill>
                      <a:schemeClr val="accent5">
                        <a:lumMod val="50000"/>
                      </a:schemeClr>
                    </a:solidFill>
                  </a:rPr>
                  <a:t>2</a:t>
                </a:r>
                <a:r>
                  <a:rPr lang="en-US" altLang="en-US" i="1">
                    <a:solidFill>
                      <a:schemeClr val="accent5">
                        <a:lumMod val="50000"/>
                      </a:schemeClr>
                    </a:solidFill>
                  </a:rPr>
                  <a:t>/c</a:t>
                </a:r>
                <a:r>
                  <a:rPr lang="en-US" altLang="en-US" i="1" baseline="-25000">
                    <a:solidFill>
                      <a:schemeClr val="accent5">
                        <a:lumMod val="50000"/>
                      </a:schemeClr>
                    </a:solidFill>
                  </a:rPr>
                  <a:t>p</a:t>
                </a:r>
                <a:endParaRPr lang="en-US" altLang="en-US" i="1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201" name="Text Box 34">
                <a:extLst>
                  <a:ext uri="{FF2B5EF4-FFF2-40B4-BE49-F238E27FC236}">
                    <a16:creationId xmlns:a16="http://schemas.microsoft.com/office/drawing/2014/main" id="{492F0E2B-D5D7-6067-CA9D-4A338AD240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9494544">
                <a:off x="1374" y="1604"/>
                <a:ext cx="27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i="1" dirty="0">
                    <a:solidFill>
                      <a:schemeClr val="accent2"/>
                    </a:solidFill>
                  </a:rPr>
                  <a:t>p</a:t>
                </a:r>
                <a:r>
                  <a:rPr lang="en-US" altLang="en-US" i="1" baseline="-25000" dirty="0">
                    <a:solidFill>
                      <a:schemeClr val="accent2"/>
                    </a:solidFill>
                  </a:rPr>
                  <a:t>2</a:t>
                </a:r>
                <a:endParaRPr lang="en-US" altLang="en-US" i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4C71A548-7618-4A70-21B0-9F82474697D3}"/>
                </a:ext>
              </a:extLst>
            </p:cNvPr>
            <p:cNvSpPr/>
            <p:nvPr/>
          </p:nvSpPr>
          <p:spPr>
            <a:xfrm>
              <a:off x="684213" y="2420763"/>
              <a:ext cx="2808287" cy="1152253"/>
            </a:xfrm>
            <a:custGeom>
              <a:avLst/>
              <a:gdLst>
                <a:gd name="connsiteX0" fmla="*/ 0 w 2840182"/>
                <a:gd name="connsiteY0" fmla="*/ 1219200 h 1219200"/>
                <a:gd name="connsiteX1" fmla="*/ 1288473 w 2840182"/>
                <a:gd name="connsiteY1" fmla="*/ 928255 h 1219200"/>
                <a:gd name="connsiteX2" fmla="*/ 2840182 w 2840182"/>
                <a:gd name="connsiteY2" fmla="*/ 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40182" h="1219200">
                  <a:moveTo>
                    <a:pt x="0" y="1219200"/>
                  </a:moveTo>
                  <a:cubicBezTo>
                    <a:pt x="407554" y="1175327"/>
                    <a:pt x="815109" y="1131455"/>
                    <a:pt x="1288473" y="928255"/>
                  </a:cubicBezTo>
                  <a:cubicBezTo>
                    <a:pt x="1761837" y="725055"/>
                    <a:pt x="2301009" y="362527"/>
                    <a:pt x="2840182" y="0"/>
                  </a:cubicBezTo>
                </a:path>
              </a:pathLst>
            </a:cu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12" name="Group 53">
            <a:extLst>
              <a:ext uri="{FF2B5EF4-FFF2-40B4-BE49-F238E27FC236}">
                <a16:creationId xmlns:a16="http://schemas.microsoft.com/office/drawing/2014/main" id="{16A6C763-22D1-FD20-85B0-89BA8A7E1B5F}"/>
              </a:ext>
            </a:extLst>
          </p:cNvPr>
          <p:cNvGrpSpPr>
            <a:grpSpLocks/>
          </p:cNvGrpSpPr>
          <p:nvPr/>
        </p:nvGrpSpPr>
        <p:grpSpPr bwMode="auto">
          <a:xfrm>
            <a:off x="700088" y="1676400"/>
            <a:ext cx="2881312" cy="884238"/>
            <a:chOff x="395536" y="1676400"/>
            <a:chExt cx="2881064" cy="883568"/>
          </a:xfrm>
        </p:grpSpPr>
        <p:grpSp>
          <p:nvGrpSpPr>
            <p:cNvPr id="7190" name="Group 35">
              <a:extLst>
                <a:ext uri="{FF2B5EF4-FFF2-40B4-BE49-F238E27FC236}">
                  <a16:creationId xmlns:a16="http://schemas.microsoft.com/office/drawing/2014/main" id="{BC4BFB79-BD5D-4506-69D6-1576CB1C01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3400" y="1676400"/>
              <a:ext cx="2743200" cy="762000"/>
              <a:chOff x="336" y="1056"/>
              <a:chExt cx="1728" cy="480"/>
            </a:xfrm>
          </p:grpSpPr>
          <p:sp>
            <p:nvSpPr>
              <p:cNvPr id="7192" name="Line 38">
                <a:extLst>
                  <a:ext uri="{FF2B5EF4-FFF2-40B4-BE49-F238E27FC236}">
                    <a16:creationId xmlns:a16="http://schemas.microsoft.com/office/drawing/2014/main" id="{C2CEA3A2-23CB-BECA-0715-31AE3C0CAF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0" y="1056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193" name="Line 37">
                <a:extLst>
                  <a:ext uri="{FF2B5EF4-FFF2-40B4-BE49-F238E27FC236}">
                    <a16:creationId xmlns:a16="http://schemas.microsoft.com/office/drawing/2014/main" id="{91CB89E9-54D0-1F39-3D5A-7876A7B406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" y="1536"/>
                <a:ext cx="1680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194" name="Rectangle 39">
                <a:extLst>
                  <a:ext uri="{FF2B5EF4-FFF2-40B4-BE49-F238E27FC236}">
                    <a16:creationId xmlns:a16="http://schemas.microsoft.com/office/drawing/2014/main" id="{5414E02D-E764-66F9-8D07-2CBD302DFA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2" y="1200"/>
                <a:ext cx="432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i="1" dirty="0">
                    <a:solidFill>
                      <a:schemeClr val="accent5">
                        <a:lumMod val="50000"/>
                      </a:schemeClr>
                    </a:solidFill>
                  </a:rPr>
                  <a:t>V</a:t>
                </a:r>
                <a:r>
                  <a:rPr lang="en-US" altLang="en-US" i="1" baseline="-25000" dirty="0">
                    <a:solidFill>
                      <a:schemeClr val="accent5">
                        <a:lumMod val="50000"/>
                      </a:schemeClr>
                    </a:solidFill>
                  </a:rPr>
                  <a:t>3</a:t>
                </a:r>
                <a:r>
                  <a:rPr lang="en-US" altLang="en-US" i="1" baseline="30000" dirty="0">
                    <a:solidFill>
                      <a:schemeClr val="accent5">
                        <a:lumMod val="50000"/>
                      </a:schemeClr>
                    </a:solidFill>
                  </a:rPr>
                  <a:t>2</a:t>
                </a:r>
                <a:r>
                  <a:rPr lang="en-US" altLang="en-US" i="1" dirty="0">
                    <a:solidFill>
                      <a:schemeClr val="accent5">
                        <a:lumMod val="50000"/>
                      </a:schemeClr>
                    </a:solidFill>
                  </a:rPr>
                  <a:t>/c</a:t>
                </a:r>
                <a:r>
                  <a:rPr lang="en-US" altLang="en-US" i="1" baseline="-25000" dirty="0">
                    <a:solidFill>
                      <a:schemeClr val="accent5">
                        <a:lumMod val="50000"/>
                      </a:schemeClr>
                    </a:solidFill>
                  </a:rPr>
                  <a:t>p</a:t>
                </a:r>
                <a:endParaRPr lang="en-US" altLang="en-US" i="1" dirty="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7195" name="Text Box 40">
                <a:extLst>
                  <a:ext uri="{FF2B5EF4-FFF2-40B4-BE49-F238E27FC236}">
                    <a16:creationId xmlns:a16="http://schemas.microsoft.com/office/drawing/2014/main" id="{25309432-54A5-570E-FE9B-7E0A2714B3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9978638">
                <a:off x="975" y="1104"/>
                <a:ext cx="27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i="1" dirty="0">
                    <a:solidFill>
                      <a:schemeClr val="accent2"/>
                    </a:solidFill>
                  </a:rPr>
                  <a:t>p</a:t>
                </a:r>
                <a:r>
                  <a:rPr lang="en-US" altLang="en-US" i="1" baseline="-25000" dirty="0">
                    <a:solidFill>
                      <a:schemeClr val="accent2"/>
                    </a:solidFill>
                  </a:rPr>
                  <a:t>3</a:t>
                </a:r>
                <a:endParaRPr lang="en-US" altLang="en-US" i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CEFF6897-18AB-E44C-C338-5D0515778806}"/>
                </a:ext>
              </a:extLst>
            </p:cNvPr>
            <p:cNvSpPr/>
            <p:nvPr/>
          </p:nvSpPr>
          <p:spPr>
            <a:xfrm>
              <a:off x="395536" y="1917517"/>
              <a:ext cx="2088970" cy="642451"/>
            </a:xfrm>
            <a:custGeom>
              <a:avLst/>
              <a:gdLst>
                <a:gd name="connsiteX0" fmla="*/ 0 w 2840182"/>
                <a:gd name="connsiteY0" fmla="*/ 1219200 h 1219200"/>
                <a:gd name="connsiteX1" fmla="*/ 1288473 w 2840182"/>
                <a:gd name="connsiteY1" fmla="*/ 928255 h 1219200"/>
                <a:gd name="connsiteX2" fmla="*/ 2840182 w 2840182"/>
                <a:gd name="connsiteY2" fmla="*/ 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40182" h="1219200">
                  <a:moveTo>
                    <a:pt x="0" y="1219200"/>
                  </a:moveTo>
                  <a:cubicBezTo>
                    <a:pt x="407554" y="1175327"/>
                    <a:pt x="815109" y="1131455"/>
                    <a:pt x="1288473" y="928255"/>
                  </a:cubicBezTo>
                  <a:cubicBezTo>
                    <a:pt x="1761837" y="725055"/>
                    <a:pt x="2301009" y="362527"/>
                    <a:pt x="2840182" y="0"/>
                  </a:cubicBezTo>
                </a:path>
              </a:pathLst>
            </a:cu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grpSp>
        <p:nvGrpSpPr>
          <p:cNvPr id="14" name="Group 55">
            <a:extLst>
              <a:ext uri="{FF2B5EF4-FFF2-40B4-BE49-F238E27FC236}">
                <a16:creationId xmlns:a16="http://schemas.microsoft.com/office/drawing/2014/main" id="{98617A07-772D-C6B8-FBB4-5B31583D55EC}"/>
              </a:ext>
            </a:extLst>
          </p:cNvPr>
          <p:cNvGrpSpPr>
            <a:grpSpLocks/>
          </p:cNvGrpSpPr>
          <p:nvPr/>
        </p:nvGrpSpPr>
        <p:grpSpPr bwMode="auto">
          <a:xfrm>
            <a:off x="700088" y="806450"/>
            <a:ext cx="5548312" cy="3917950"/>
            <a:chOff x="395536" y="806450"/>
            <a:chExt cx="5548064" cy="3917950"/>
          </a:xfrm>
        </p:grpSpPr>
        <p:grpSp>
          <p:nvGrpSpPr>
            <p:cNvPr id="7184" name="Group 21">
              <a:extLst>
                <a:ext uri="{FF2B5EF4-FFF2-40B4-BE49-F238E27FC236}">
                  <a16:creationId xmlns:a16="http://schemas.microsoft.com/office/drawing/2014/main" id="{03A424C3-A247-5001-A5A5-62ACFFC8D1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200" y="806450"/>
              <a:ext cx="5486400" cy="3917950"/>
              <a:chOff x="288" y="508"/>
              <a:chExt cx="3456" cy="2468"/>
            </a:xfrm>
          </p:grpSpPr>
          <p:sp>
            <p:nvSpPr>
              <p:cNvPr id="7186" name="Line 23">
                <a:extLst>
                  <a:ext uri="{FF2B5EF4-FFF2-40B4-BE49-F238E27FC236}">
                    <a16:creationId xmlns:a16="http://schemas.microsoft.com/office/drawing/2014/main" id="{6F1889E6-E245-F911-4E89-70EBFCAC96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1056"/>
                <a:ext cx="0" cy="1920"/>
              </a:xfrm>
              <a:prstGeom prst="line">
                <a:avLst/>
              </a:prstGeom>
              <a:noFill/>
              <a:ln w="57150" cmpd="thinThick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187" name="Line 24">
                <a:extLst>
                  <a:ext uri="{FF2B5EF4-FFF2-40B4-BE49-F238E27FC236}">
                    <a16:creationId xmlns:a16="http://schemas.microsoft.com/office/drawing/2014/main" id="{920125F6-E9B7-5765-B2FD-ECF983365D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" y="1056"/>
                <a:ext cx="3456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7188" name="Rectangle 25">
                <a:extLst>
                  <a:ext uri="{FF2B5EF4-FFF2-40B4-BE49-F238E27FC236}">
                    <a16:creationId xmlns:a16="http://schemas.microsoft.com/office/drawing/2014/main" id="{A750BF09-B561-C58B-6DC3-CB601AC78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189431">
                <a:off x="985" y="508"/>
                <a:ext cx="797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i="1" dirty="0">
                    <a:solidFill>
                      <a:schemeClr val="accent2"/>
                    </a:solidFill>
                  </a:rPr>
                  <a:t>p</a:t>
                </a:r>
                <a:r>
                  <a:rPr lang="en-US" altLang="en-US" i="1" baseline="-25000" dirty="0">
                    <a:solidFill>
                      <a:schemeClr val="accent2"/>
                    </a:solidFill>
                  </a:rPr>
                  <a:t>02</a:t>
                </a:r>
                <a:r>
                  <a:rPr lang="en-US" altLang="en-US" i="1" dirty="0">
                    <a:solidFill>
                      <a:schemeClr val="accent2"/>
                    </a:solidFill>
                  </a:rPr>
                  <a:t> = p</a:t>
                </a:r>
                <a:r>
                  <a:rPr lang="en-US" altLang="en-US" i="1" baseline="-25000" dirty="0">
                    <a:solidFill>
                      <a:schemeClr val="accent2"/>
                    </a:solidFill>
                  </a:rPr>
                  <a:t>03</a:t>
                </a:r>
              </a:p>
            </p:txBody>
          </p:sp>
          <p:sp>
            <p:nvSpPr>
              <p:cNvPr id="7189" name="Rectangle 26">
                <a:extLst>
                  <a:ext uri="{FF2B5EF4-FFF2-40B4-BE49-F238E27FC236}">
                    <a16:creationId xmlns:a16="http://schemas.microsoft.com/office/drawing/2014/main" id="{E13ECA59-1517-7251-1AE4-EFF03FFB2B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799"/>
                <a:ext cx="819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i="1" dirty="0">
                    <a:solidFill>
                      <a:srgbClr val="FF0000"/>
                    </a:solidFill>
                  </a:rPr>
                  <a:t>T</a:t>
                </a:r>
                <a:r>
                  <a:rPr lang="en-US" altLang="en-US" i="1" baseline="-25000" dirty="0">
                    <a:solidFill>
                      <a:srgbClr val="FF0000"/>
                    </a:solidFill>
                  </a:rPr>
                  <a:t>02</a:t>
                </a:r>
                <a:r>
                  <a:rPr lang="en-US" altLang="en-US" i="1" dirty="0">
                    <a:solidFill>
                      <a:srgbClr val="FF0000"/>
                    </a:solidFill>
                  </a:rPr>
                  <a:t> = T</a:t>
                </a:r>
                <a:r>
                  <a:rPr lang="en-US" altLang="en-US" i="1" baseline="-25000" dirty="0">
                    <a:solidFill>
                      <a:srgbClr val="FF0000"/>
                    </a:solidFill>
                  </a:rPr>
                  <a:t>03</a:t>
                </a:r>
              </a:p>
            </p:txBody>
          </p:sp>
        </p:grp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B8414614-2491-8F5E-0FF4-5C236D6B0815}"/>
                </a:ext>
              </a:extLst>
            </p:cNvPr>
            <p:cNvSpPr/>
            <p:nvPr/>
          </p:nvSpPr>
          <p:spPr>
            <a:xfrm>
              <a:off x="395536" y="908050"/>
              <a:ext cx="2520837" cy="860425"/>
            </a:xfrm>
            <a:custGeom>
              <a:avLst/>
              <a:gdLst>
                <a:gd name="connsiteX0" fmla="*/ 0 w 2840182"/>
                <a:gd name="connsiteY0" fmla="*/ 1219200 h 1219200"/>
                <a:gd name="connsiteX1" fmla="*/ 1288473 w 2840182"/>
                <a:gd name="connsiteY1" fmla="*/ 928255 h 1219200"/>
                <a:gd name="connsiteX2" fmla="*/ 2840182 w 2840182"/>
                <a:gd name="connsiteY2" fmla="*/ 0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40182" h="1219200">
                  <a:moveTo>
                    <a:pt x="0" y="1219200"/>
                  </a:moveTo>
                  <a:cubicBezTo>
                    <a:pt x="407554" y="1175327"/>
                    <a:pt x="815109" y="1131455"/>
                    <a:pt x="1288473" y="928255"/>
                  </a:cubicBezTo>
                  <a:cubicBezTo>
                    <a:pt x="1761837" y="725055"/>
                    <a:pt x="2301009" y="362527"/>
                    <a:pt x="2840182" y="0"/>
                  </a:cubicBezTo>
                </a:path>
              </a:pathLst>
            </a:cu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sp>
        <p:nvSpPr>
          <p:cNvPr id="31" name="Text Box 13">
            <a:extLst>
              <a:ext uri="{FF2B5EF4-FFF2-40B4-BE49-F238E27FC236}">
                <a16:creationId xmlns:a16="http://schemas.microsoft.com/office/drawing/2014/main" id="{51F330C7-35CD-FCFE-8AD6-45E11AA16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971800"/>
            <a:ext cx="474696" cy="461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 dirty="0">
                <a:solidFill>
                  <a:srgbClr val="FF0000"/>
                </a:solidFill>
              </a:rPr>
              <a:t>T</a:t>
            </a:r>
            <a:r>
              <a:rPr lang="en-US" altLang="en-US" i="1" baseline="-25000" dirty="0">
                <a:solidFill>
                  <a:srgbClr val="FF0000"/>
                </a:solidFill>
              </a:rPr>
              <a:t>2</a:t>
            </a:r>
            <a:endParaRPr lang="en-US" altLang="en-US" i="1" dirty="0">
              <a:solidFill>
                <a:srgbClr val="FF0000"/>
              </a:solidFill>
            </a:endParaRPr>
          </a:p>
        </p:txBody>
      </p:sp>
      <p:sp>
        <p:nvSpPr>
          <p:cNvPr id="7168" name="Text Box 13">
            <a:extLst>
              <a:ext uri="{FF2B5EF4-FFF2-40B4-BE49-F238E27FC236}">
                <a16:creationId xmlns:a16="http://schemas.microsoft.com/office/drawing/2014/main" id="{1E6D4BF0-799E-0D85-2491-F74EA2D7B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977" y="1900297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 dirty="0">
                <a:solidFill>
                  <a:srgbClr val="FF0000"/>
                </a:solidFill>
              </a:rPr>
              <a:t>T</a:t>
            </a:r>
            <a:r>
              <a:rPr lang="en-US" altLang="en-US" i="1" baseline="-25000" dirty="0">
                <a:solidFill>
                  <a:srgbClr val="FF0000"/>
                </a:solidFill>
              </a:rPr>
              <a:t>3</a:t>
            </a:r>
            <a:endParaRPr lang="en-US" alt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82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71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2">
            <a:extLst>
              <a:ext uri="{FF2B5EF4-FFF2-40B4-BE49-F238E27FC236}">
                <a16:creationId xmlns:a16="http://schemas.microsoft.com/office/drawing/2014/main" id="{613F8FFE-51A6-245C-7BD6-81DC16A3C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52000" contrast="7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908050"/>
            <a:ext cx="6624638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4" name="Title 2">
            <a:extLst>
              <a:ext uri="{FF2B5EF4-FFF2-40B4-BE49-F238E27FC236}">
                <a16:creationId xmlns:a16="http://schemas.microsoft.com/office/drawing/2014/main" id="{255D5928-AF8E-2253-B046-749CAFFF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6790" y="96366"/>
            <a:ext cx="6559921" cy="1143000"/>
          </a:xfrm>
        </p:spPr>
        <p:txBody>
          <a:bodyPr/>
          <a:lstStyle/>
          <a:p>
            <a:r>
              <a:rPr lang="en-IN" altLang="en-US" sz="2800" dirty="0"/>
              <a:t>Irreversible  Flow Past Compressor Blades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2" name="Ink 19">
                <a:extLst>
                  <a:ext uri="{FF2B5EF4-FFF2-40B4-BE49-F238E27FC236}">
                    <a16:creationId xmlns:a16="http://schemas.microsoft.com/office/drawing/2014/main" id="{39852B70-1F37-8984-3F36-DCD3A95F1F7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550400" y="6342063"/>
              <a:ext cx="1588" cy="1587"/>
            </p14:xfrm>
          </p:contentPart>
        </mc:Choice>
        <mc:Fallback xmlns="">
          <p:pic>
            <p:nvPicPr>
              <p:cNvPr id="2052" name="Ink 19">
                <a:extLst>
                  <a:ext uri="{FF2B5EF4-FFF2-40B4-BE49-F238E27FC236}">
                    <a16:creationId xmlns:a16="http://schemas.microsoft.com/office/drawing/2014/main" id="{39852B70-1F37-8984-3F36-DCD3A95F1F7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09112" y="6300801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90049C24-81D5-CA3C-1C5E-E37C8E34142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7153410-63AE-089E-7456-F234585F93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F01A234-DE77-E744-4957-DBF02AAAA0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55BE4CC-6948-E28B-EE36-A530C9B098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B069BCE-E663-F9C6-592B-5615FE5598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6E6141D-51F3-4501-D5B6-3AE06F6235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43BA9F1-D1FE-2D9E-90A5-AA6AA6AA50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3C4BC32-0ACC-F835-92CB-9CB5EB1719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C659E2B-F2C8-904F-18A0-39C648A419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786E3BB-F8B1-F1B0-897C-0067ED4DBF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3051F4D-675A-67DD-E7C0-8E9C0294DD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7D7DF66-17DC-23E9-3AD0-DF2E6F97A4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F35E6EE-0271-836B-6FCC-562ABB5D6D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102BC72-F5D0-428D-CBAA-CB68ABF160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4579F27-E8E4-28AF-F986-710759D8B5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EF5A278-0260-D863-EB81-6DF5174D3D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E7C63FC-99B9-28AC-6A9B-EE040809BD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D32B4A7-0781-03C6-086A-E599601991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1D8C86-561F-2DCC-5668-23A3366154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2518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14">
            <a:extLst>
              <a:ext uri="{FF2B5EF4-FFF2-40B4-BE49-F238E27FC236}">
                <a16:creationId xmlns:a16="http://schemas.microsoft.com/office/drawing/2014/main" id="{51EBAC71-D9CB-A8C3-AE9B-D8E4BC9F441C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981075"/>
            <a:ext cx="8064500" cy="5543550"/>
            <a:chOff x="395288" y="981075"/>
            <a:chExt cx="8064500" cy="5543550"/>
          </a:xfrm>
        </p:grpSpPr>
        <p:grpSp>
          <p:nvGrpSpPr>
            <p:cNvPr id="27680" name="Group 4">
              <a:extLst>
                <a:ext uri="{FF2B5EF4-FFF2-40B4-BE49-F238E27FC236}">
                  <a16:creationId xmlns:a16="http://schemas.microsoft.com/office/drawing/2014/main" id="{C2DE6801-0414-FB89-DC8D-1F1DCC5B25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5288" y="981075"/>
              <a:ext cx="8064500" cy="5543550"/>
              <a:chOff x="762000" y="1219200"/>
              <a:chExt cx="7239000" cy="4957465"/>
            </a:xfrm>
          </p:grpSpPr>
          <p:pic>
            <p:nvPicPr>
              <p:cNvPr id="27682" name="Picture 2">
                <a:extLst>
                  <a:ext uri="{FF2B5EF4-FFF2-40B4-BE49-F238E27FC236}">
                    <a16:creationId xmlns:a16="http://schemas.microsoft.com/office/drawing/2014/main" id="{EC647EBA-F013-DFF3-B07B-993E3A442F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2000" y="1219200"/>
                <a:ext cx="7239000" cy="4912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683" name="TextBox 3">
                <a:extLst>
                  <a:ext uri="{FF2B5EF4-FFF2-40B4-BE49-F238E27FC236}">
                    <a16:creationId xmlns:a16="http://schemas.microsoft.com/office/drawing/2014/main" id="{3359FC1F-B981-B36E-0DCA-6967E07461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57800" y="5715000"/>
                <a:ext cx="784189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V</a:t>
                </a:r>
                <a:r>
                  <a:rPr lang="en-US" altLang="en-US" sz="2400" i="1" baseline="-25000"/>
                  <a:t>f</a:t>
                </a:r>
                <a:r>
                  <a:rPr lang="en-US" altLang="en-US" sz="2400" i="1"/>
                  <a:t>/U</a:t>
                </a:r>
                <a:endParaRPr lang="en-US" altLang="en-US" sz="2400" i="1" baseline="-25000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998F5B-F19E-0127-7B55-966C0763E648}"/>
                </a:ext>
              </a:extLst>
            </p:cNvPr>
            <p:cNvSpPr/>
            <p:nvPr/>
          </p:nvSpPr>
          <p:spPr>
            <a:xfrm>
              <a:off x="1403350" y="1412875"/>
              <a:ext cx="6408738" cy="41767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</p:grpSp>
      <p:sp>
        <p:nvSpPr>
          <p:cNvPr id="27651" name="Title 2">
            <a:extLst>
              <a:ext uri="{FF2B5EF4-FFF2-40B4-BE49-F238E27FC236}">
                <a16:creationId xmlns:a16="http://schemas.microsoft.com/office/drawing/2014/main" id="{9D0F60AB-8982-0E04-CAA8-FD06D96AB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669" y="74692"/>
            <a:ext cx="6554788" cy="1143000"/>
          </a:xfrm>
        </p:spPr>
        <p:txBody>
          <a:bodyPr/>
          <a:lstStyle/>
          <a:p>
            <a:r>
              <a:rPr lang="en-US" altLang="en-US" sz="2800" dirty="0"/>
              <a:t>Losses in Compressor due to Change in Flow Component</a:t>
            </a:r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21FDFDF5-0EF6-579D-D4FB-1699E712DEC1}"/>
              </a:ext>
            </a:extLst>
          </p:cNvPr>
          <p:cNvGrpSpPr>
            <a:grpSpLocks/>
          </p:cNvGrpSpPr>
          <p:nvPr/>
        </p:nvGrpSpPr>
        <p:grpSpPr bwMode="auto">
          <a:xfrm>
            <a:off x="1260475" y="1398588"/>
            <a:ext cx="6783388" cy="1371600"/>
            <a:chOff x="1260764" y="1399309"/>
            <a:chExt cx="6782467" cy="1371600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2B03B0F-70A3-87EF-0BB3-47A60FD706BD}"/>
                </a:ext>
              </a:extLst>
            </p:cNvPr>
            <p:cNvSpPr/>
            <p:nvPr/>
          </p:nvSpPr>
          <p:spPr>
            <a:xfrm>
              <a:off x="1260764" y="1399309"/>
              <a:ext cx="6650722" cy="1371600"/>
            </a:xfrm>
            <a:custGeom>
              <a:avLst/>
              <a:gdLst>
                <a:gd name="connsiteX0" fmla="*/ 0 w 6650181"/>
                <a:gd name="connsiteY0" fmla="*/ 0 h 1371600"/>
                <a:gd name="connsiteX1" fmla="*/ 955963 w 6650181"/>
                <a:gd name="connsiteY1" fmla="*/ 13855 h 1371600"/>
                <a:gd name="connsiteX2" fmla="*/ 1911927 w 6650181"/>
                <a:gd name="connsiteY2" fmla="*/ 124691 h 1371600"/>
                <a:gd name="connsiteX3" fmla="*/ 3879272 w 6650181"/>
                <a:gd name="connsiteY3" fmla="*/ 263236 h 1371600"/>
                <a:gd name="connsiteX4" fmla="*/ 4793672 w 6650181"/>
                <a:gd name="connsiteY4" fmla="*/ 457200 h 1371600"/>
                <a:gd name="connsiteX5" fmla="*/ 5430981 w 6650181"/>
                <a:gd name="connsiteY5" fmla="*/ 637309 h 1371600"/>
                <a:gd name="connsiteX6" fmla="*/ 5971309 w 6650181"/>
                <a:gd name="connsiteY6" fmla="*/ 969818 h 1371600"/>
                <a:gd name="connsiteX7" fmla="*/ 6650181 w 6650181"/>
                <a:gd name="connsiteY7" fmla="*/ 1371600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50181" h="1371600">
                  <a:moveTo>
                    <a:pt x="0" y="0"/>
                  </a:moveTo>
                  <a:lnTo>
                    <a:pt x="955963" y="13855"/>
                  </a:lnTo>
                  <a:cubicBezTo>
                    <a:pt x="1274617" y="34637"/>
                    <a:pt x="1424709" y="83128"/>
                    <a:pt x="1911927" y="124691"/>
                  </a:cubicBezTo>
                  <a:cubicBezTo>
                    <a:pt x="2399145" y="166254"/>
                    <a:pt x="3398981" y="207818"/>
                    <a:pt x="3879272" y="263236"/>
                  </a:cubicBezTo>
                  <a:cubicBezTo>
                    <a:pt x="4359563" y="318654"/>
                    <a:pt x="4535054" y="394855"/>
                    <a:pt x="4793672" y="457200"/>
                  </a:cubicBezTo>
                  <a:cubicBezTo>
                    <a:pt x="5052290" y="519545"/>
                    <a:pt x="5234708" y="551873"/>
                    <a:pt x="5430981" y="637309"/>
                  </a:cubicBezTo>
                  <a:cubicBezTo>
                    <a:pt x="5627254" y="722745"/>
                    <a:pt x="5768109" y="847436"/>
                    <a:pt x="5971309" y="969818"/>
                  </a:cubicBezTo>
                  <a:cubicBezTo>
                    <a:pt x="6174509" y="1092200"/>
                    <a:pt x="6412345" y="1231900"/>
                    <a:pt x="6650181" y="1371600"/>
                  </a:cubicBezTo>
                </a:path>
              </a:pathLst>
            </a:cu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27679" name="TextBox 8">
              <a:extLst>
                <a:ext uri="{FF2B5EF4-FFF2-40B4-BE49-F238E27FC236}">
                  <a16:creationId xmlns:a16="http://schemas.microsoft.com/office/drawing/2014/main" id="{B709FF40-639E-E4C7-3173-C466DD690D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6176" y="1412776"/>
              <a:ext cx="18870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Annulus Loss</a:t>
              </a:r>
            </a:p>
          </p:txBody>
        </p:sp>
      </p:grpSp>
      <p:grpSp>
        <p:nvGrpSpPr>
          <p:cNvPr id="5" name="Group 16">
            <a:extLst>
              <a:ext uri="{FF2B5EF4-FFF2-40B4-BE49-F238E27FC236}">
                <a16:creationId xmlns:a16="http://schemas.microsoft.com/office/drawing/2014/main" id="{7A291BA8-057B-9863-5F24-91BC239777B0}"/>
              </a:ext>
            </a:extLst>
          </p:cNvPr>
          <p:cNvGrpSpPr>
            <a:grpSpLocks/>
          </p:cNvGrpSpPr>
          <p:nvPr/>
        </p:nvGrpSpPr>
        <p:grpSpPr bwMode="auto">
          <a:xfrm>
            <a:off x="1289050" y="1557338"/>
            <a:ext cx="6635750" cy="1504950"/>
            <a:chOff x="1288473" y="1556792"/>
            <a:chExt cx="6636327" cy="1505063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457DBB2-A5D1-8E73-5088-22302DE60143}"/>
                </a:ext>
              </a:extLst>
            </p:cNvPr>
            <p:cNvSpPr/>
            <p:nvPr/>
          </p:nvSpPr>
          <p:spPr>
            <a:xfrm>
              <a:off x="1288473" y="1964810"/>
              <a:ext cx="6636327" cy="1097045"/>
            </a:xfrm>
            <a:custGeom>
              <a:avLst/>
              <a:gdLst>
                <a:gd name="connsiteX0" fmla="*/ 0 w 6636327"/>
                <a:gd name="connsiteY0" fmla="*/ 43873 h 1096819"/>
                <a:gd name="connsiteX1" fmla="*/ 1302327 w 6636327"/>
                <a:gd name="connsiteY1" fmla="*/ 2309 h 1096819"/>
                <a:gd name="connsiteX2" fmla="*/ 2604654 w 6636327"/>
                <a:gd name="connsiteY2" fmla="*/ 57728 h 1096819"/>
                <a:gd name="connsiteX3" fmla="*/ 3796145 w 6636327"/>
                <a:gd name="connsiteY3" fmla="*/ 85437 h 1096819"/>
                <a:gd name="connsiteX4" fmla="*/ 4447309 w 6636327"/>
                <a:gd name="connsiteY4" fmla="*/ 140855 h 1096819"/>
                <a:gd name="connsiteX5" fmla="*/ 5223163 w 6636327"/>
                <a:gd name="connsiteY5" fmla="*/ 279400 h 1096819"/>
                <a:gd name="connsiteX6" fmla="*/ 5721927 w 6636327"/>
                <a:gd name="connsiteY6" fmla="*/ 514928 h 1096819"/>
                <a:gd name="connsiteX7" fmla="*/ 6276109 w 6636327"/>
                <a:gd name="connsiteY7" fmla="*/ 847437 h 1096819"/>
                <a:gd name="connsiteX8" fmla="*/ 6636327 w 6636327"/>
                <a:gd name="connsiteY8" fmla="*/ 1096819 h 10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36327" h="1096819">
                  <a:moveTo>
                    <a:pt x="0" y="43873"/>
                  </a:moveTo>
                  <a:cubicBezTo>
                    <a:pt x="434109" y="21936"/>
                    <a:pt x="868218" y="0"/>
                    <a:pt x="1302327" y="2309"/>
                  </a:cubicBezTo>
                  <a:cubicBezTo>
                    <a:pt x="1736436" y="4618"/>
                    <a:pt x="2189018" y="43873"/>
                    <a:pt x="2604654" y="57728"/>
                  </a:cubicBezTo>
                  <a:cubicBezTo>
                    <a:pt x="3020290" y="71583"/>
                    <a:pt x="3489036" y="71583"/>
                    <a:pt x="3796145" y="85437"/>
                  </a:cubicBezTo>
                  <a:cubicBezTo>
                    <a:pt x="4103254" y="99291"/>
                    <a:pt x="4209473" y="108528"/>
                    <a:pt x="4447309" y="140855"/>
                  </a:cubicBezTo>
                  <a:cubicBezTo>
                    <a:pt x="4685145" y="173182"/>
                    <a:pt x="5010727" y="217055"/>
                    <a:pt x="5223163" y="279400"/>
                  </a:cubicBezTo>
                  <a:cubicBezTo>
                    <a:pt x="5435599" y="341745"/>
                    <a:pt x="5546436" y="420255"/>
                    <a:pt x="5721927" y="514928"/>
                  </a:cubicBezTo>
                  <a:cubicBezTo>
                    <a:pt x="5897418" y="609601"/>
                    <a:pt x="6123709" y="750455"/>
                    <a:pt x="6276109" y="847437"/>
                  </a:cubicBezTo>
                  <a:cubicBezTo>
                    <a:pt x="6428509" y="944419"/>
                    <a:pt x="6532418" y="1020619"/>
                    <a:pt x="6636327" y="1096819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27677" name="TextBox 9">
              <a:extLst>
                <a:ext uri="{FF2B5EF4-FFF2-40B4-BE49-F238E27FC236}">
                  <a16:creationId xmlns:a16="http://schemas.microsoft.com/office/drawing/2014/main" id="{B033E86D-2CD6-21DA-1688-1235FF5D8B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3648" y="1556792"/>
              <a:ext cx="230383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Secondary  Loss</a:t>
              </a:r>
            </a:p>
          </p:txBody>
        </p:sp>
      </p:grpSp>
      <p:grpSp>
        <p:nvGrpSpPr>
          <p:cNvPr id="9" name="Group 17">
            <a:extLst>
              <a:ext uri="{FF2B5EF4-FFF2-40B4-BE49-F238E27FC236}">
                <a16:creationId xmlns:a16="http://schemas.microsoft.com/office/drawing/2014/main" id="{3E223205-1B2C-1251-1BCF-979BB3406DDA}"/>
              </a:ext>
            </a:extLst>
          </p:cNvPr>
          <p:cNvGrpSpPr>
            <a:grpSpLocks/>
          </p:cNvGrpSpPr>
          <p:nvPr/>
        </p:nvGrpSpPr>
        <p:grpSpPr bwMode="auto">
          <a:xfrm>
            <a:off x="1246188" y="2225675"/>
            <a:ext cx="6102350" cy="3413125"/>
            <a:chOff x="1246909" y="2225963"/>
            <a:chExt cx="6101177" cy="341283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561865C8-6FA3-AEAD-712D-03A4591DE6F6}"/>
                </a:ext>
              </a:extLst>
            </p:cNvPr>
            <p:cNvSpPr/>
            <p:nvPr/>
          </p:nvSpPr>
          <p:spPr>
            <a:xfrm>
              <a:off x="1246909" y="2225963"/>
              <a:ext cx="5194888" cy="3412837"/>
            </a:xfrm>
            <a:custGeom>
              <a:avLst/>
              <a:gdLst>
                <a:gd name="connsiteX0" fmla="*/ 0 w 5195455"/>
                <a:gd name="connsiteY0" fmla="*/ 1611746 h 3412837"/>
                <a:gd name="connsiteX1" fmla="*/ 304800 w 5195455"/>
                <a:gd name="connsiteY1" fmla="*/ 1057564 h 3412837"/>
                <a:gd name="connsiteX2" fmla="*/ 637309 w 5195455"/>
                <a:gd name="connsiteY2" fmla="*/ 572655 h 3412837"/>
                <a:gd name="connsiteX3" fmla="*/ 1025236 w 5195455"/>
                <a:gd name="connsiteY3" fmla="*/ 240146 h 3412837"/>
                <a:gd name="connsiteX4" fmla="*/ 1233055 w 5195455"/>
                <a:gd name="connsiteY4" fmla="*/ 129310 h 3412837"/>
                <a:gd name="connsiteX5" fmla="*/ 1717964 w 5195455"/>
                <a:gd name="connsiteY5" fmla="*/ 18473 h 3412837"/>
                <a:gd name="connsiteX6" fmla="*/ 2673927 w 5195455"/>
                <a:gd name="connsiteY6" fmla="*/ 240146 h 3412837"/>
                <a:gd name="connsiteX7" fmla="*/ 3754582 w 5195455"/>
                <a:gd name="connsiteY7" fmla="*/ 572655 h 3412837"/>
                <a:gd name="connsiteX8" fmla="*/ 4073236 w 5195455"/>
                <a:gd name="connsiteY8" fmla="*/ 766619 h 3412837"/>
                <a:gd name="connsiteX9" fmla="*/ 4488873 w 5195455"/>
                <a:gd name="connsiteY9" fmla="*/ 1348510 h 3412837"/>
                <a:gd name="connsiteX10" fmla="*/ 4849091 w 5195455"/>
                <a:gd name="connsiteY10" fmla="*/ 2373746 h 3412837"/>
                <a:gd name="connsiteX11" fmla="*/ 5195455 w 5195455"/>
                <a:gd name="connsiteY11" fmla="*/ 3412837 h 3412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95455" h="3412837">
                  <a:moveTo>
                    <a:pt x="0" y="1611746"/>
                  </a:moveTo>
                  <a:cubicBezTo>
                    <a:pt x="99291" y="1421246"/>
                    <a:pt x="198582" y="1230746"/>
                    <a:pt x="304800" y="1057564"/>
                  </a:cubicBezTo>
                  <a:cubicBezTo>
                    <a:pt x="411018" y="884382"/>
                    <a:pt x="517236" y="708891"/>
                    <a:pt x="637309" y="572655"/>
                  </a:cubicBezTo>
                  <a:cubicBezTo>
                    <a:pt x="757382" y="436419"/>
                    <a:pt x="925945" y="314037"/>
                    <a:pt x="1025236" y="240146"/>
                  </a:cubicBezTo>
                  <a:cubicBezTo>
                    <a:pt x="1124527" y="166255"/>
                    <a:pt x="1117600" y="166255"/>
                    <a:pt x="1233055" y="129310"/>
                  </a:cubicBezTo>
                  <a:cubicBezTo>
                    <a:pt x="1348510" y="92365"/>
                    <a:pt x="1477819" y="0"/>
                    <a:pt x="1717964" y="18473"/>
                  </a:cubicBezTo>
                  <a:cubicBezTo>
                    <a:pt x="1958109" y="36946"/>
                    <a:pt x="2334491" y="147782"/>
                    <a:pt x="2673927" y="240146"/>
                  </a:cubicBezTo>
                  <a:cubicBezTo>
                    <a:pt x="3013363" y="332510"/>
                    <a:pt x="3521364" y="484910"/>
                    <a:pt x="3754582" y="572655"/>
                  </a:cubicBezTo>
                  <a:cubicBezTo>
                    <a:pt x="3987800" y="660400"/>
                    <a:pt x="3950854" y="637310"/>
                    <a:pt x="4073236" y="766619"/>
                  </a:cubicBezTo>
                  <a:cubicBezTo>
                    <a:pt x="4195618" y="895928"/>
                    <a:pt x="4359564" y="1080656"/>
                    <a:pt x="4488873" y="1348510"/>
                  </a:cubicBezTo>
                  <a:cubicBezTo>
                    <a:pt x="4618182" y="1616364"/>
                    <a:pt x="4731327" y="2029692"/>
                    <a:pt x="4849091" y="2373746"/>
                  </a:cubicBezTo>
                  <a:cubicBezTo>
                    <a:pt x="4966855" y="2717800"/>
                    <a:pt x="5081155" y="3065318"/>
                    <a:pt x="5195455" y="3412837"/>
                  </a:cubicBezTo>
                </a:path>
              </a:pathLst>
            </a:cu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27675" name="TextBox 10">
              <a:extLst>
                <a:ext uri="{FF2B5EF4-FFF2-40B4-BE49-F238E27FC236}">
                  <a16:creationId xmlns:a16="http://schemas.microsoft.com/office/drawing/2014/main" id="{5821FC5A-BA75-1A4D-AB68-010D49EBAA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561267">
              <a:off x="4932040" y="2564904"/>
              <a:ext cx="24160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Profile Loss  Loss</a:t>
              </a:r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2F13770-60A4-C99C-996F-C9B7FDF20D0A}"/>
              </a:ext>
            </a:extLst>
          </p:cNvPr>
          <p:cNvCxnSpPr/>
          <p:nvPr/>
        </p:nvCxnSpPr>
        <p:spPr>
          <a:xfrm>
            <a:off x="3924300" y="1268413"/>
            <a:ext cx="0" cy="2952750"/>
          </a:xfrm>
          <a:prstGeom prst="line">
            <a:avLst/>
          </a:prstGeom>
          <a:ln w="539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170" name="Ink 18">
                <a:extLst>
                  <a:ext uri="{FF2B5EF4-FFF2-40B4-BE49-F238E27FC236}">
                    <a16:creationId xmlns:a16="http://schemas.microsoft.com/office/drawing/2014/main" id="{5FB27998-33FF-5BD6-0449-AAE8ACCFB16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818063" y="1338263"/>
              <a:ext cx="5764212" cy="4773612"/>
            </p14:xfrm>
          </p:contentPart>
        </mc:Choice>
        <mc:Fallback xmlns="">
          <p:pic>
            <p:nvPicPr>
              <p:cNvPr id="7170" name="Ink 18">
                <a:extLst>
                  <a:ext uri="{FF2B5EF4-FFF2-40B4-BE49-F238E27FC236}">
                    <a16:creationId xmlns:a16="http://schemas.microsoft.com/office/drawing/2014/main" id="{5FB27998-33FF-5BD6-0449-AAE8ACCFB16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08703" y="1328903"/>
                <a:ext cx="5782932" cy="47923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173" name="Ink 21">
                <a:extLst>
                  <a:ext uri="{FF2B5EF4-FFF2-40B4-BE49-F238E27FC236}">
                    <a16:creationId xmlns:a16="http://schemas.microsoft.com/office/drawing/2014/main" id="{6D65FFB6-BAC1-1556-3DF1-63DB1BD3566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20375" y="6497638"/>
              <a:ext cx="1588" cy="1587"/>
            </p14:xfrm>
          </p:contentPart>
        </mc:Choice>
        <mc:Fallback xmlns="">
          <p:pic>
            <p:nvPicPr>
              <p:cNvPr id="7173" name="Ink 21">
                <a:extLst>
                  <a:ext uri="{FF2B5EF4-FFF2-40B4-BE49-F238E27FC236}">
                    <a16:creationId xmlns:a16="http://schemas.microsoft.com/office/drawing/2014/main" id="{6D65FFB6-BAC1-1556-3DF1-63DB1BD3566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79087" y="6456376"/>
                <a:ext cx="84164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6EA959BF-141F-D126-4AB5-F4B838E1265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6451EE6-FBE7-52E3-2A1B-7734E42A3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F0656FDB-782B-BD38-D393-8E18B5FC24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5E7D761C-08C6-0311-5E82-C25AF1488B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7FE48788-80F9-C29A-B9AE-AC6DF301C2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95522680-AAB6-9C93-ADC7-A5C905A0CF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7" name="Rectangle 10">
                      <a:extLst>
                        <a:ext uri="{FF2B5EF4-FFF2-40B4-BE49-F238E27FC236}">
                          <a16:creationId xmlns:a16="http://schemas.microsoft.com/office/drawing/2014/main" id="{14A6F19C-94D0-EB27-C836-48CEC38494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3FAA9174-5001-3C12-D343-651A2C7D85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A0157EFA-D65E-9923-DB56-E00769EEF4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" name="Rectangle 13">
                      <a:extLst>
                        <a:ext uri="{FF2B5EF4-FFF2-40B4-BE49-F238E27FC236}">
                          <a16:creationId xmlns:a16="http://schemas.microsoft.com/office/drawing/2014/main" id="{F1ED88D3-D0B8-3477-3B7A-8818CC45B0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4">
                      <a:extLst>
                        <a:ext uri="{FF2B5EF4-FFF2-40B4-BE49-F238E27FC236}">
                          <a16:creationId xmlns:a16="http://schemas.microsoft.com/office/drawing/2014/main" id="{E609E486-736B-C078-5447-F43188929E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5">
                    <a:extLst>
                      <a:ext uri="{FF2B5EF4-FFF2-40B4-BE49-F238E27FC236}">
                        <a16:creationId xmlns:a16="http://schemas.microsoft.com/office/drawing/2014/main" id="{29739985-5B2B-FB99-2BB5-4D9140EF40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CF37565A-62D7-05FD-3AB0-19818B413D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43CEC217-26D8-C26B-211B-523DC6F0DF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8">
                    <a:extLst>
                      <a:ext uri="{FF2B5EF4-FFF2-40B4-BE49-F238E27FC236}">
                        <a16:creationId xmlns:a16="http://schemas.microsoft.com/office/drawing/2014/main" id="{17EA3E39-445C-16C7-73B0-488B2A62510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" name="Rectangle 19">
                      <a:extLst>
                        <a:ext uri="{FF2B5EF4-FFF2-40B4-BE49-F238E27FC236}">
                          <a16:creationId xmlns:a16="http://schemas.microsoft.com/office/drawing/2014/main" id="{BB45A5A1-84BB-DB8A-26A9-025DF0EF4E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0">
                      <a:extLst>
                        <a:ext uri="{FF2B5EF4-FFF2-40B4-BE49-F238E27FC236}">
                          <a16:creationId xmlns:a16="http://schemas.microsoft.com/office/drawing/2014/main" id="{F3DDEE16-E9DA-5366-587D-E0D5F36244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AEDDC0C8-01BC-6E1E-4145-008E96BF76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D3139B-198B-D03D-4DFC-91C9B40B0B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7608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>
            <a:extLst>
              <a:ext uri="{FF2B5EF4-FFF2-40B4-BE49-F238E27FC236}">
                <a16:creationId xmlns:a16="http://schemas.microsoft.com/office/drawing/2014/main" id="{67AD26C6-DA95-7983-0AB8-543FEE765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3636" y="210771"/>
            <a:ext cx="5686364" cy="70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b="0" dirty="0">
                <a:solidFill>
                  <a:schemeClr val="tx2"/>
                </a:solidFill>
              </a:rPr>
              <a:t>Irreversible Adiabatic Stage of an Axial Flow Compressor</a:t>
            </a:r>
          </a:p>
        </p:txBody>
      </p:sp>
      <p:sp>
        <p:nvSpPr>
          <p:cNvPr id="23558" name="Line 17">
            <a:extLst>
              <a:ext uri="{FF2B5EF4-FFF2-40B4-BE49-F238E27FC236}">
                <a16:creationId xmlns:a16="http://schemas.microsoft.com/office/drawing/2014/main" id="{B21CFC50-42C5-D3AA-B9B9-A463A2ECE09A}"/>
              </a:ext>
            </a:extLst>
          </p:cNvPr>
          <p:cNvSpPr>
            <a:spLocks noChangeShapeType="1"/>
          </p:cNvSpPr>
          <p:nvPr/>
        </p:nvSpPr>
        <p:spPr bwMode="auto">
          <a:xfrm>
            <a:off x="738188" y="6324600"/>
            <a:ext cx="586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3559" name="Line 18">
            <a:extLst>
              <a:ext uri="{FF2B5EF4-FFF2-40B4-BE49-F238E27FC236}">
                <a16:creationId xmlns:a16="http://schemas.microsoft.com/office/drawing/2014/main" id="{A7BEC28E-85CF-CDC5-06CE-4C4A59EC4D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06463" y="1066800"/>
            <a:ext cx="0" cy="563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3560" name="Text Box 22">
            <a:extLst>
              <a:ext uri="{FF2B5EF4-FFF2-40B4-BE49-F238E27FC236}">
                <a16:creationId xmlns:a16="http://schemas.microsoft.com/office/drawing/2014/main" id="{67578A66-4384-50AF-9D64-B76A6079E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7788" y="6226175"/>
            <a:ext cx="344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i="1"/>
              <a:t>s</a:t>
            </a:r>
          </a:p>
        </p:txBody>
      </p:sp>
      <p:sp>
        <p:nvSpPr>
          <p:cNvPr id="915480" name="Line 24">
            <a:extLst>
              <a:ext uri="{FF2B5EF4-FFF2-40B4-BE49-F238E27FC236}">
                <a16:creationId xmlns:a16="http://schemas.microsoft.com/office/drawing/2014/main" id="{C005A138-092F-96EF-83F6-CBB772269A6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38388" y="2133600"/>
            <a:ext cx="0" cy="3810000"/>
          </a:xfrm>
          <a:prstGeom prst="line">
            <a:avLst/>
          </a:prstGeom>
          <a:noFill/>
          <a:ln w="57150" cmpd="thinThick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2" name="Group 34">
            <a:extLst>
              <a:ext uri="{FF2B5EF4-FFF2-40B4-BE49-F238E27FC236}">
                <a16:creationId xmlns:a16="http://schemas.microsoft.com/office/drawing/2014/main" id="{A5825B06-9F0F-CAC4-C478-24C7DE35ED8D}"/>
              </a:ext>
            </a:extLst>
          </p:cNvPr>
          <p:cNvGrpSpPr>
            <a:grpSpLocks/>
          </p:cNvGrpSpPr>
          <p:nvPr/>
        </p:nvGrpSpPr>
        <p:grpSpPr bwMode="auto">
          <a:xfrm>
            <a:off x="982663" y="5481638"/>
            <a:ext cx="4419600" cy="461962"/>
            <a:chOff x="864" y="3668"/>
            <a:chExt cx="2784" cy="291"/>
          </a:xfrm>
        </p:grpSpPr>
        <p:sp>
          <p:nvSpPr>
            <p:cNvPr id="23580" name="Line 35">
              <a:extLst>
                <a:ext uri="{FF2B5EF4-FFF2-40B4-BE49-F238E27FC236}">
                  <a16:creationId xmlns:a16="http://schemas.microsoft.com/office/drawing/2014/main" id="{3F2D47CD-B5A4-404B-9D1E-5338838A27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3936"/>
              <a:ext cx="2784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3581" name="Text Box 36">
              <a:extLst>
                <a:ext uri="{FF2B5EF4-FFF2-40B4-BE49-F238E27FC236}">
                  <a16:creationId xmlns:a16="http://schemas.microsoft.com/office/drawing/2014/main" id="{DA15F047-494B-C73C-832D-18666193B0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7" y="3668"/>
              <a:ext cx="36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solidFill>
                    <a:srgbClr val="C00000"/>
                  </a:solidFill>
                </a:rPr>
                <a:t>T</a:t>
              </a:r>
              <a:r>
                <a:rPr lang="en-US" altLang="en-US" sz="2400" i="1" baseline="-25000" dirty="0">
                  <a:solidFill>
                    <a:srgbClr val="C00000"/>
                  </a:solidFill>
                </a:rPr>
                <a:t>01</a:t>
              </a:r>
              <a:endParaRPr lang="en-US" altLang="en-US" sz="2400" i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1" name="Text Box 21">
            <a:extLst>
              <a:ext uri="{FF2B5EF4-FFF2-40B4-BE49-F238E27FC236}">
                <a16:creationId xmlns:a16="http://schemas.microsoft.com/office/drawing/2014/main" id="{74858759-F391-584E-E4DF-D9416CBEB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7310" y="833735"/>
            <a:ext cx="6799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FF0000"/>
                </a:solidFill>
              </a:rPr>
              <a:t>T</a:t>
            </a:r>
            <a:r>
              <a:rPr lang="en-US" altLang="en-US" sz="2400" i="1" baseline="-25000" dirty="0">
                <a:solidFill>
                  <a:srgbClr val="FF0000"/>
                </a:solidFill>
              </a:rPr>
              <a:t>03a</a:t>
            </a:r>
            <a:endParaRPr lang="en-US" altLang="en-US" sz="2400" i="1" dirty="0">
              <a:solidFill>
                <a:srgbClr val="FF0000"/>
              </a:solidFill>
            </a:endParaRPr>
          </a:p>
        </p:txBody>
      </p:sp>
      <p:sp>
        <p:nvSpPr>
          <p:cNvPr id="42" name="Text Box 21">
            <a:extLst>
              <a:ext uri="{FF2B5EF4-FFF2-40B4-BE49-F238E27FC236}">
                <a16:creationId xmlns:a16="http://schemas.microsoft.com/office/drawing/2014/main" id="{7B3EF1D4-8B3C-C10C-0FF9-FE94F1515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712913"/>
            <a:ext cx="6575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 dirty="0">
                <a:solidFill>
                  <a:srgbClr val="C00000"/>
                </a:solidFill>
              </a:rPr>
              <a:t>T</a:t>
            </a:r>
            <a:r>
              <a:rPr lang="en-US" altLang="en-US" sz="2400" i="1" baseline="-25000" dirty="0">
                <a:solidFill>
                  <a:srgbClr val="C00000"/>
                </a:solidFill>
              </a:rPr>
              <a:t>03s</a:t>
            </a:r>
            <a:endParaRPr lang="en-US" altLang="en-US" sz="2400" i="1" dirty="0">
              <a:solidFill>
                <a:srgbClr val="C00000"/>
              </a:solidFill>
            </a:endParaRPr>
          </a:p>
        </p:txBody>
      </p:sp>
      <p:grpSp>
        <p:nvGrpSpPr>
          <p:cNvPr id="3" name="Group 45">
            <a:extLst>
              <a:ext uri="{FF2B5EF4-FFF2-40B4-BE49-F238E27FC236}">
                <a16:creationId xmlns:a16="http://schemas.microsoft.com/office/drawing/2014/main" id="{4A6278B0-AA7A-0560-6314-CD33DA0305F4}"/>
              </a:ext>
            </a:extLst>
          </p:cNvPr>
          <p:cNvGrpSpPr>
            <a:grpSpLocks/>
          </p:cNvGrpSpPr>
          <p:nvPr/>
        </p:nvGrpSpPr>
        <p:grpSpPr bwMode="auto">
          <a:xfrm>
            <a:off x="1335088" y="4800600"/>
            <a:ext cx="3544270" cy="1290638"/>
            <a:chOff x="1130300" y="4572000"/>
            <a:chExt cx="3544086" cy="1290320"/>
          </a:xfrm>
        </p:grpSpPr>
        <p:sp>
          <p:nvSpPr>
            <p:cNvPr id="23578" name="Text Box 39">
              <a:extLst>
                <a:ext uri="{FF2B5EF4-FFF2-40B4-BE49-F238E27FC236}">
                  <a16:creationId xmlns:a16="http://schemas.microsoft.com/office/drawing/2014/main" id="{4D4AE15B-DC7F-8A9F-4BAF-3081760A58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0675" y="4648200"/>
              <a:ext cx="543711" cy="461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solidFill>
                    <a:srgbClr val="0070C0"/>
                  </a:solidFill>
                </a:rPr>
                <a:t>p</a:t>
              </a:r>
              <a:r>
                <a:rPr lang="en-US" altLang="en-US" sz="2400" i="1" baseline="-25000" dirty="0">
                  <a:solidFill>
                    <a:srgbClr val="0070C0"/>
                  </a:solidFill>
                </a:rPr>
                <a:t>01</a:t>
              </a:r>
              <a:endParaRPr lang="en-US" altLang="en-US" sz="2400" i="1" dirty="0">
                <a:solidFill>
                  <a:srgbClr val="0070C0"/>
                </a:solidFill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0915AC83-959E-3C2E-187C-3B8584545C91}"/>
                </a:ext>
              </a:extLst>
            </p:cNvPr>
            <p:cNvSpPr/>
            <p:nvPr/>
          </p:nvSpPr>
          <p:spPr>
            <a:xfrm>
              <a:off x="1130300" y="4572000"/>
              <a:ext cx="3076415" cy="1290320"/>
            </a:xfrm>
            <a:custGeom>
              <a:avLst/>
              <a:gdLst>
                <a:gd name="connsiteX0" fmla="*/ 119380 w 3075940"/>
                <a:gd name="connsiteY0" fmla="*/ 1249680 h 1290320"/>
                <a:gd name="connsiteX1" fmla="*/ 180340 w 3075940"/>
                <a:gd name="connsiteY1" fmla="*/ 1249680 h 1290320"/>
                <a:gd name="connsiteX2" fmla="*/ 1201420 w 3075940"/>
                <a:gd name="connsiteY2" fmla="*/ 1005840 h 1290320"/>
                <a:gd name="connsiteX3" fmla="*/ 3075940 w 3075940"/>
                <a:gd name="connsiteY3" fmla="*/ 0 h 129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5940" h="1290320">
                  <a:moveTo>
                    <a:pt x="119380" y="1249680"/>
                  </a:moveTo>
                  <a:cubicBezTo>
                    <a:pt x="59690" y="1270000"/>
                    <a:pt x="0" y="1290320"/>
                    <a:pt x="180340" y="1249680"/>
                  </a:cubicBezTo>
                  <a:cubicBezTo>
                    <a:pt x="360680" y="1209040"/>
                    <a:pt x="718820" y="1214120"/>
                    <a:pt x="1201420" y="1005840"/>
                  </a:cubicBezTo>
                  <a:cubicBezTo>
                    <a:pt x="1684020" y="797560"/>
                    <a:pt x="2379980" y="398780"/>
                    <a:pt x="3075940" y="0"/>
                  </a:cubicBezTo>
                </a:path>
              </a:pathLst>
            </a:cu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" name="Group 47">
            <a:extLst>
              <a:ext uri="{FF2B5EF4-FFF2-40B4-BE49-F238E27FC236}">
                <a16:creationId xmlns:a16="http://schemas.microsoft.com/office/drawing/2014/main" id="{C2E1A8BB-9248-23C7-D957-F9DC18335F17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762000"/>
            <a:ext cx="3604684" cy="1600200"/>
            <a:chOff x="1282700" y="533400"/>
            <a:chExt cx="3604395" cy="1600200"/>
          </a:xfrm>
        </p:grpSpPr>
        <p:sp>
          <p:nvSpPr>
            <p:cNvPr id="23576" name="Text Box 13">
              <a:extLst>
                <a:ext uri="{FF2B5EF4-FFF2-40B4-BE49-F238E27FC236}">
                  <a16:creationId xmlns:a16="http://schemas.microsoft.com/office/drawing/2014/main" id="{2865FA89-4068-C44F-D439-A02EB8E613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3400" y="533400"/>
              <a:ext cx="5436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 dirty="0">
                  <a:solidFill>
                    <a:srgbClr val="0070C0"/>
                  </a:solidFill>
                </a:rPr>
                <a:t>p</a:t>
              </a:r>
              <a:r>
                <a:rPr lang="en-US" altLang="en-US" sz="2400" i="1" baseline="-25000" dirty="0">
                  <a:solidFill>
                    <a:srgbClr val="0070C0"/>
                  </a:solidFill>
                </a:rPr>
                <a:t>03</a:t>
              </a:r>
              <a:endParaRPr lang="en-US" altLang="en-US" sz="2400" i="1" dirty="0">
                <a:solidFill>
                  <a:srgbClr val="0070C0"/>
                </a:solidFill>
              </a:endParaRPr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40F2438E-B534-D3B3-3E7D-966B4E8F0D1D}"/>
                </a:ext>
              </a:extLst>
            </p:cNvPr>
            <p:cNvSpPr/>
            <p:nvPr/>
          </p:nvSpPr>
          <p:spPr>
            <a:xfrm>
              <a:off x="1282700" y="842963"/>
              <a:ext cx="3076328" cy="1290637"/>
            </a:xfrm>
            <a:custGeom>
              <a:avLst/>
              <a:gdLst>
                <a:gd name="connsiteX0" fmla="*/ 119380 w 3075940"/>
                <a:gd name="connsiteY0" fmla="*/ 1249680 h 1290320"/>
                <a:gd name="connsiteX1" fmla="*/ 180340 w 3075940"/>
                <a:gd name="connsiteY1" fmla="*/ 1249680 h 1290320"/>
                <a:gd name="connsiteX2" fmla="*/ 1201420 w 3075940"/>
                <a:gd name="connsiteY2" fmla="*/ 1005840 h 1290320"/>
                <a:gd name="connsiteX3" fmla="*/ 3075940 w 3075940"/>
                <a:gd name="connsiteY3" fmla="*/ 0 h 129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5940" h="1290320">
                  <a:moveTo>
                    <a:pt x="119380" y="1249680"/>
                  </a:moveTo>
                  <a:cubicBezTo>
                    <a:pt x="59690" y="1270000"/>
                    <a:pt x="0" y="1290320"/>
                    <a:pt x="180340" y="1249680"/>
                  </a:cubicBezTo>
                  <a:cubicBezTo>
                    <a:pt x="360680" y="1209040"/>
                    <a:pt x="718820" y="1214120"/>
                    <a:pt x="1201420" y="1005840"/>
                  </a:cubicBezTo>
                  <a:cubicBezTo>
                    <a:pt x="1684020" y="797560"/>
                    <a:pt x="2379980" y="398780"/>
                    <a:pt x="3075940" y="0"/>
                  </a:cubicBezTo>
                </a:path>
              </a:pathLst>
            </a:custGeom>
            <a:ln w="476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6" name="Line 35">
            <a:extLst>
              <a:ext uri="{FF2B5EF4-FFF2-40B4-BE49-F238E27FC236}">
                <a16:creationId xmlns:a16="http://schemas.microsoft.com/office/drawing/2014/main" id="{F8468A14-165D-493B-4515-B4DA1AD24D1E}"/>
              </a:ext>
            </a:extLst>
          </p:cNvPr>
          <p:cNvSpPr>
            <a:spLocks noChangeShapeType="1"/>
          </p:cNvSpPr>
          <p:nvPr/>
        </p:nvSpPr>
        <p:spPr bwMode="auto">
          <a:xfrm>
            <a:off x="960438" y="2133600"/>
            <a:ext cx="44196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8" name="Line 35">
            <a:extLst>
              <a:ext uri="{FF2B5EF4-FFF2-40B4-BE49-F238E27FC236}">
                <a16:creationId xmlns:a16="http://schemas.microsoft.com/office/drawing/2014/main" id="{E07FC54E-3CBC-EDEF-E96E-76C90022F9D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000" y="1219200"/>
            <a:ext cx="44196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50" name="Freeform 49">
            <a:extLst>
              <a:ext uri="{FF2B5EF4-FFF2-40B4-BE49-F238E27FC236}">
                <a16:creationId xmlns:a16="http://schemas.microsoft.com/office/drawing/2014/main" id="{5BBD36B7-86D0-C147-8B92-55DD027AE344}"/>
              </a:ext>
            </a:extLst>
          </p:cNvPr>
          <p:cNvSpPr/>
          <p:nvPr/>
        </p:nvSpPr>
        <p:spPr bwMode="auto">
          <a:xfrm>
            <a:off x="1639888" y="2366963"/>
            <a:ext cx="3076575" cy="1290637"/>
          </a:xfrm>
          <a:custGeom>
            <a:avLst/>
            <a:gdLst>
              <a:gd name="connsiteX0" fmla="*/ 119380 w 3075940"/>
              <a:gd name="connsiteY0" fmla="*/ 1249680 h 1290320"/>
              <a:gd name="connsiteX1" fmla="*/ 180340 w 3075940"/>
              <a:gd name="connsiteY1" fmla="*/ 1249680 h 1290320"/>
              <a:gd name="connsiteX2" fmla="*/ 1201420 w 3075940"/>
              <a:gd name="connsiteY2" fmla="*/ 1005840 h 1290320"/>
              <a:gd name="connsiteX3" fmla="*/ 3075940 w 3075940"/>
              <a:gd name="connsiteY3" fmla="*/ 0 h 129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5940" h="1290320">
                <a:moveTo>
                  <a:pt x="119380" y="1249680"/>
                </a:moveTo>
                <a:cubicBezTo>
                  <a:pt x="59690" y="1270000"/>
                  <a:pt x="0" y="1290320"/>
                  <a:pt x="180340" y="1249680"/>
                </a:cubicBezTo>
                <a:cubicBezTo>
                  <a:pt x="360680" y="1209040"/>
                  <a:pt x="718820" y="1214120"/>
                  <a:pt x="1201420" y="1005840"/>
                </a:cubicBezTo>
                <a:cubicBezTo>
                  <a:pt x="1684020" y="797560"/>
                  <a:pt x="2379980" y="398780"/>
                  <a:pt x="3075940" y="0"/>
                </a:cubicBezTo>
              </a:path>
            </a:pathLst>
          </a:custGeom>
          <a:ln w="222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0DBE7EBA-0E7B-5143-2768-9D9EF6AB030B}"/>
              </a:ext>
            </a:extLst>
          </p:cNvPr>
          <p:cNvSpPr/>
          <p:nvPr/>
        </p:nvSpPr>
        <p:spPr bwMode="auto">
          <a:xfrm>
            <a:off x="1828800" y="2798763"/>
            <a:ext cx="3076575" cy="1290637"/>
          </a:xfrm>
          <a:custGeom>
            <a:avLst/>
            <a:gdLst>
              <a:gd name="connsiteX0" fmla="*/ 119380 w 3075940"/>
              <a:gd name="connsiteY0" fmla="*/ 1249680 h 1290320"/>
              <a:gd name="connsiteX1" fmla="*/ 180340 w 3075940"/>
              <a:gd name="connsiteY1" fmla="*/ 1249680 h 1290320"/>
              <a:gd name="connsiteX2" fmla="*/ 1201420 w 3075940"/>
              <a:gd name="connsiteY2" fmla="*/ 1005840 h 1290320"/>
              <a:gd name="connsiteX3" fmla="*/ 3075940 w 3075940"/>
              <a:gd name="connsiteY3" fmla="*/ 0 h 129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5940" h="1290320">
                <a:moveTo>
                  <a:pt x="119380" y="1249680"/>
                </a:moveTo>
                <a:cubicBezTo>
                  <a:pt x="59690" y="1270000"/>
                  <a:pt x="0" y="1290320"/>
                  <a:pt x="180340" y="1249680"/>
                </a:cubicBezTo>
                <a:cubicBezTo>
                  <a:pt x="360680" y="1209040"/>
                  <a:pt x="718820" y="1214120"/>
                  <a:pt x="1201420" y="1005840"/>
                </a:cubicBezTo>
                <a:cubicBezTo>
                  <a:pt x="1684020" y="797560"/>
                  <a:pt x="2379980" y="398780"/>
                  <a:pt x="3075940" y="0"/>
                </a:cubicBezTo>
              </a:path>
            </a:pathLst>
          </a:custGeom>
          <a:ln w="2222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B54F622-1E5E-1281-321D-2C12E7DD8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250" y="2578100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i="1" dirty="0">
                <a:solidFill>
                  <a:srgbClr val="00B0F0"/>
                </a:solidFill>
              </a:rPr>
              <a:t>p</a:t>
            </a:r>
            <a:r>
              <a:rPr lang="en-US" altLang="en-US" sz="2400" i="1" baseline="-25000" dirty="0">
                <a:solidFill>
                  <a:srgbClr val="00B0F0"/>
                </a:solidFill>
              </a:rPr>
              <a:t>0</a:t>
            </a:r>
            <a:endParaRPr lang="en-IN" altLang="en-US" sz="2400" i="1" baseline="-25000" dirty="0">
              <a:solidFill>
                <a:srgbClr val="00B0F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035628E-998E-46FC-1456-FD5EAE4A9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5350" y="2073275"/>
            <a:ext cx="10262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i="1" dirty="0">
                <a:solidFill>
                  <a:srgbClr val="00B0F0"/>
                </a:solidFill>
              </a:rPr>
              <a:t>p</a:t>
            </a:r>
            <a:r>
              <a:rPr lang="en-US" altLang="en-US" sz="2400" i="1" baseline="-25000" dirty="0">
                <a:solidFill>
                  <a:srgbClr val="00B0F0"/>
                </a:solidFill>
              </a:rPr>
              <a:t>0</a:t>
            </a:r>
            <a:r>
              <a:rPr lang="en-IN" altLang="en-US" sz="2400" i="1" dirty="0">
                <a:solidFill>
                  <a:srgbClr val="00B0F0"/>
                </a:solidFill>
              </a:rPr>
              <a:t>+</a:t>
            </a:r>
            <a:r>
              <a:rPr lang="en-IN" altLang="en-US" sz="2400" i="1" dirty="0" err="1">
                <a:solidFill>
                  <a:srgbClr val="00B0F0"/>
                </a:solidFill>
              </a:rPr>
              <a:t>dp</a:t>
            </a:r>
            <a:r>
              <a:rPr lang="en-US" altLang="en-US" sz="2400" i="1" baseline="-25000" dirty="0">
                <a:solidFill>
                  <a:srgbClr val="00B0F0"/>
                </a:solidFill>
              </a:rPr>
              <a:t>0</a:t>
            </a:r>
            <a:endParaRPr lang="en-IN" altLang="en-US" sz="2400" i="1" baseline="-25000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10">
                <a:extLst>
                  <a:ext uri="{FF2B5EF4-FFF2-40B4-BE49-F238E27FC236}">
                    <a16:creationId xmlns:a16="http://schemas.microsoft.com/office/drawing/2014/main" id="{4B79ED4E-99E0-387A-616D-C256AC278332}"/>
                  </a:ext>
                </a:extLst>
              </p:cNvPr>
              <p:cNvSpPr txBox="1"/>
              <p:nvPr/>
            </p:nvSpPr>
            <p:spPr bwMode="auto">
              <a:xfrm>
                <a:off x="4983035" y="3381261"/>
                <a:ext cx="3970337" cy="9604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10">
                <a:extLst>
                  <a:ext uri="{FF2B5EF4-FFF2-40B4-BE49-F238E27FC236}">
                    <a16:creationId xmlns:a16="http://schemas.microsoft.com/office/drawing/2014/main" id="{4B79ED4E-99E0-387A-616D-C256AC2783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3035" y="3381261"/>
                <a:ext cx="3970337" cy="960457"/>
              </a:xfrm>
              <a:prstGeom prst="rect">
                <a:avLst/>
              </a:prstGeom>
              <a:blipFill>
                <a:blip r:embed="rId2"/>
                <a:stretch>
                  <a:fillRect l="-3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1">
                <a:extLst>
                  <a:ext uri="{FF2B5EF4-FFF2-40B4-BE49-F238E27FC236}">
                    <a16:creationId xmlns:a16="http://schemas.microsoft.com/office/drawing/2014/main" id="{D70C0531-83F5-66B1-1C06-15BC7369E5AA}"/>
                  </a:ext>
                </a:extLst>
              </p:cNvPr>
              <p:cNvSpPr txBox="1"/>
              <p:nvPr/>
            </p:nvSpPr>
            <p:spPr bwMode="auto">
              <a:xfrm>
                <a:off x="4800600" y="4343400"/>
                <a:ext cx="4000372" cy="95073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𝑣𝑑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Object 11">
                <a:extLst>
                  <a:ext uri="{FF2B5EF4-FFF2-40B4-BE49-F238E27FC236}">
                    <a16:creationId xmlns:a16="http://schemas.microsoft.com/office/drawing/2014/main" id="{D70C0531-83F5-66B1-1C06-15BC7369E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00600" y="4343400"/>
                <a:ext cx="4000372" cy="9507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575" name="TextBox 4">
            <a:extLst>
              <a:ext uri="{FF2B5EF4-FFF2-40B4-BE49-F238E27FC236}">
                <a16:creationId xmlns:a16="http://schemas.microsoft.com/office/drawing/2014/main" id="{B858F821-8FD3-B0E9-A256-6C87ACA63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86200"/>
            <a:ext cx="5245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800" i="1" dirty="0"/>
              <a:t>T</a:t>
            </a:r>
            <a:r>
              <a:rPr lang="en-IN" altLang="en-US" sz="2800" i="1" baseline="-25000" dirty="0"/>
              <a:t>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B8267B-47AB-D07B-E80D-F6A2BC9213A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22" descr="Logo usage Guidelines">
              <a:extLst>
                <a:ext uri="{FF2B5EF4-FFF2-40B4-BE49-F238E27FC236}">
                  <a16:creationId xmlns:a16="http://schemas.microsoft.com/office/drawing/2014/main" id="{7FCD440F-61E7-5940-D2FE-7859C87700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6C5E5CF2-2236-421C-07C3-2049D1D4EE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BE00958-1DC4-DB7B-95A2-7B8C98ABBE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EDE0EB55-A581-5E9C-A18D-E42950F9DE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6AC6A6B7-1747-0ABB-4048-223074FB74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450B2D3D-B7AA-8F78-B485-A98713FBB1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2F18DD1D-B7A5-C7D4-35E3-D8A8FA471B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1CE64644-1AE0-5DDB-4D72-43ABF37375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F5AE1DEE-F7E0-CBC1-0C72-69B09B973A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48B29108-96C4-2A6A-8937-29553FC723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36A5DA76-ECE4-6564-3BD6-85B451BBEF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65046E9A-3392-09CC-6FDF-84D06E3CD3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32019127-519B-05AA-7400-06E753247C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783C35E8-F0A1-20EF-960E-B490FB64E9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37F762A5-E3D9-808D-4200-BA624AE50E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74C368D-8C64-E09D-CEBD-65B3E8E5C72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152E93B-3F23-8F4B-D51F-9B55FB7CDC2E}"/>
              </a:ext>
            </a:extLst>
          </p:cNvPr>
          <p:cNvSpPr/>
          <p:nvPr/>
        </p:nvSpPr>
        <p:spPr>
          <a:xfrm>
            <a:off x="2402237" y="1219200"/>
            <a:ext cx="1768126" cy="4639159"/>
          </a:xfrm>
          <a:custGeom>
            <a:avLst/>
            <a:gdLst>
              <a:gd name="connsiteX0" fmla="*/ 0 w 1565329"/>
              <a:gd name="connsiteY0" fmla="*/ 4556501 h 4556501"/>
              <a:gd name="connsiteX1" fmla="*/ 108488 w 1565329"/>
              <a:gd name="connsiteY1" fmla="*/ 3843579 h 4556501"/>
              <a:gd name="connsiteX2" fmla="*/ 309966 w 1565329"/>
              <a:gd name="connsiteY2" fmla="*/ 3347634 h 4556501"/>
              <a:gd name="connsiteX3" fmla="*/ 650929 w 1565329"/>
              <a:gd name="connsiteY3" fmla="*/ 2495227 h 4556501"/>
              <a:gd name="connsiteX4" fmla="*/ 867905 w 1565329"/>
              <a:gd name="connsiteY4" fmla="*/ 2014779 h 4556501"/>
              <a:gd name="connsiteX5" fmla="*/ 1565329 w 1565329"/>
              <a:gd name="connsiteY5" fmla="*/ 0 h 4556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329" h="4556501">
                <a:moveTo>
                  <a:pt x="0" y="4556501"/>
                </a:moveTo>
                <a:cubicBezTo>
                  <a:pt x="28413" y="4300779"/>
                  <a:pt x="56827" y="4045057"/>
                  <a:pt x="108488" y="3843579"/>
                </a:cubicBezTo>
                <a:cubicBezTo>
                  <a:pt x="160149" y="3642101"/>
                  <a:pt x="219559" y="3572359"/>
                  <a:pt x="309966" y="3347634"/>
                </a:cubicBezTo>
                <a:cubicBezTo>
                  <a:pt x="400373" y="3122909"/>
                  <a:pt x="557939" y="2717369"/>
                  <a:pt x="650929" y="2495227"/>
                </a:cubicBezTo>
                <a:cubicBezTo>
                  <a:pt x="743919" y="2273085"/>
                  <a:pt x="715505" y="2430650"/>
                  <a:pt x="867905" y="2014779"/>
                </a:cubicBezTo>
                <a:cubicBezTo>
                  <a:pt x="1020305" y="1598908"/>
                  <a:pt x="1292817" y="799454"/>
                  <a:pt x="1565329" y="0"/>
                </a:cubicBezTo>
              </a:path>
            </a:pathLst>
          </a:custGeom>
          <a:noFill/>
          <a:ln w="539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222C81-4AD0-340B-D06E-65041E5046E2}"/>
              </a:ext>
            </a:extLst>
          </p:cNvPr>
          <p:cNvSpPr txBox="1"/>
          <p:nvPr/>
        </p:nvSpPr>
        <p:spPr>
          <a:xfrm>
            <a:off x="5510841" y="2563505"/>
            <a:ext cx="32901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/>
              <a:t>Consider an infinitesimal irreversible compression</a:t>
            </a:r>
            <a:endParaRPr lang="en-IN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11">
                <a:extLst>
                  <a:ext uri="{FF2B5EF4-FFF2-40B4-BE49-F238E27FC236}">
                    <a16:creationId xmlns:a16="http://schemas.microsoft.com/office/drawing/2014/main" id="{C30B55A0-CDF4-4132-77D3-BB4DDA40D4F8}"/>
                  </a:ext>
                </a:extLst>
              </p:cNvPr>
              <p:cNvSpPr txBox="1"/>
              <p:nvPr/>
            </p:nvSpPr>
            <p:spPr bwMode="auto">
              <a:xfrm>
                <a:off x="4953000" y="5450070"/>
                <a:ext cx="4000372" cy="69813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r>
                        <a:rPr lang="en-IN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𝑖𝑟𝑟</m:t>
                          </m:r>
                        </m:sub>
                      </m:sSub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𝑔𝑒𝑛</m:t>
                          </m:r>
                        </m:sub>
                      </m:sSub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𝑣𝑑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Object 11">
                <a:extLst>
                  <a:ext uri="{FF2B5EF4-FFF2-40B4-BE49-F238E27FC236}">
                    <a16:creationId xmlns:a16="http://schemas.microsoft.com/office/drawing/2014/main" id="{C30B55A0-CDF4-4132-77D3-BB4DDA40D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53000" y="5450070"/>
                <a:ext cx="4000372" cy="6981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0F52CAC-B45E-39D6-259E-AFB69B843F0F}"/>
                  </a:ext>
                </a:extLst>
              </p14:cNvPr>
              <p14:cNvContentPartPr/>
              <p14:nvPr/>
            </p14:nvContentPartPr>
            <p14:xfrm>
              <a:off x="2478600" y="1121400"/>
              <a:ext cx="2311920" cy="48412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0F52CAC-B45E-39D6-259E-AFB69B843F0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69240" y="1112040"/>
                <a:ext cx="2330640" cy="4860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5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53" grpId="0"/>
      <p:bldP spid="54" grpId="0"/>
      <p:bldP spid="12" grpId="0"/>
      <p:bldP spid="13" grpId="0"/>
      <p:bldP spid="26" grpId="0" animBg="1"/>
      <p:bldP spid="2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5956" name="Object 2">
                <a:extLst>
                  <a:ext uri="{FF2B5EF4-FFF2-40B4-BE49-F238E27FC236}">
                    <a16:creationId xmlns:a16="http://schemas.microsoft.com/office/drawing/2014/main" id="{B9B1F78F-E61F-D61E-4D41-78A4F31779CC}"/>
                  </a:ext>
                </a:extLst>
              </p:cNvPr>
              <p:cNvSpPr txBox="1"/>
              <p:nvPr/>
            </p:nvSpPr>
            <p:spPr bwMode="auto">
              <a:xfrm>
                <a:off x="3005138" y="4038600"/>
                <a:ext cx="3852862" cy="90566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𝑖𝑟𝑟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5956" name="Object 2">
                <a:extLst>
                  <a:ext uri="{FF2B5EF4-FFF2-40B4-BE49-F238E27FC236}">
                    <a16:creationId xmlns:a16="http://schemas.microsoft.com/office/drawing/2014/main" id="{B9B1F78F-E61F-D61E-4D41-78A4F3177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05138" y="4038600"/>
                <a:ext cx="3852862" cy="9056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79" name="Text Box 5">
            <a:extLst>
              <a:ext uri="{FF2B5EF4-FFF2-40B4-BE49-F238E27FC236}">
                <a16:creationId xmlns:a16="http://schemas.microsoft.com/office/drawing/2014/main" id="{9C7C554D-C5EE-0EF1-3890-A4C807902966}"/>
              </a:ext>
            </a:extLst>
          </p:cNvPr>
          <p:cNvSpPr txBox="1">
            <a:spLocks noChangeArrowheads="1"/>
          </p:cNvSpPr>
          <p:nvPr/>
        </p:nvSpPr>
        <p:spPr bwMode="ltGray">
          <a:xfrm>
            <a:off x="2571352" y="181749"/>
            <a:ext cx="458549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/>
              <a:t>Model for an Irreversible Adiabatic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3" name="Object 3">
                <a:extLst>
                  <a:ext uri="{FF2B5EF4-FFF2-40B4-BE49-F238E27FC236}">
                    <a16:creationId xmlns:a16="http://schemas.microsoft.com/office/drawing/2014/main" id="{63491E5B-1F85-4C04-EBA1-4B1275A23433}"/>
                  </a:ext>
                </a:extLst>
              </p:cNvPr>
              <p:cNvSpPr txBox="1"/>
              <p:nvPr/>
            </p:nvSpPr>
            <p:spPr bwMode="auto">
              <a:xfrm>
                <a:off x="4986337" y="1243012"/>
                <a:ext cx="3382136" cy="13850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𝑖𝑠𝑜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6563" name="Object 3">
                <a:extLst>
                  <a:ext uri="{FF2B5EF4-FFF2-40B4-BE49-F238E27FC236}">
                    <a16:creationId xmlns:a16="http://schemas.microsoft.com/office/drawing/2014/main" id="{63491E5B-1F85-4C04-EBA1-4B1275A23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86337" y="1243012"/>
                <a:ext cx="3382136" cy="13850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564" name="Object 4">
                <a:extLst>
                  <a:ext uri="{FF2B5EF4-FFF2-40B4-BE49-F238E27FC236}">
                    <a16:creationId xmlns:a16="http://schemas.microsoft.com/office/drawing/2014/main" id="{407350E9-DF9E-CFDF-C9D8-5A61DAD12706}"/>
                  </a:ext>
                </a:extLst>
              </p:cNvPr>
              <p:cNvSpPr txBox="1"/>
              <p:nvPr/>
            </p:nvSpPr>
            <p:spPr bwMode="auto">
              <a:xfrm>
                <a:off x="3439863" y="2923761"/>
                <a:ext cx="2415347" cy="11509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𝑖𝑟𝑟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6564" name="Object 4">
                <a:extLst>
                  <a:ext uri="{FF2B5EF4-FFF2-40B4-BE49-F238E27FC236}">
                    <a16:creationId xmlns:a16="http://schemas.microsoft.com/office/drawing/2014/main" id="{407350E9-DF9E-CFDF-C9D8-5A61DAD12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39863" y="2923761"/>
                <a:ext cx="2415347" cy="11509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FAEC594-8B63-3181-86F1-8A2005D5E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89" y="2438400"/>
            <a:ext cx="82357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 dirty="0"/>
              <a:t>Define Polytropic Efficiency as a measure of </a:t>
            </a:r>
            <a:r>
              <a:rPr lang="en-IN" altLang="en-US" sz="2400" dirty="0">
                <a:solidFill>
                  <a:srgbClr val="FF0000"/>
                </a:solidFill>
              </a:rPr>
              <a:t>local</a:t>
            </a:r>
            <a:r>
              <a:rPr lang="en-IN" altLang="en-US" sz="2400" b="0" dirty="0"/>
              <a:t> irreversibility: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1731E3-FF9C-9A1C-C3F3-DE19811A5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029200"/>
            <a:ext cx="4036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 dirty="0"/>
              <a:t>For an irreversible compressor: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5" name="Object 5">
                <a:extLst>
                  <a:ext uri="{FF2B5EF4-FFF2-40B4-BE49-F238E27FC236}">
                    <a16:creationId xmlns:a16="http://schemas.microsoft.com/office/drawing/2014/main" id="{E4D8BCF8-616A-5522-7E50-81756B35EBE8}"/>
                  </a:ext>
                </a:extLst>
              </p:cNvPr>
              <p:cNvSpPr txBox="1"/>
              <p:nvPr/>
            </p:nvSpPr>
            <p:spPr bwMode="auto">
              <a:xfrm>
                <a:off x="3343275" y="5486400"/>
                <a:ext cx="4273550" cy="121009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𝟎</m:t>
                                      </m:r>
                                      <m:r>
                                        <a:rPr lang="en-US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𝑖𝑟𝑟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𝑻</m:t>
                                      </m:r>
                                    </m:e>
                                    <m:sub>
                                      <m:r>
                                        <a:rPr lang="en-US" b="1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𝟎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6565" name="Object 5">
                <a:extLst>
                  <a:ext uri="{FF2B5EF4-FFF2-40B4-BE49-F238E27FC236}">
                    <a16:creationId xmlns:a16="http://schemas.microsoft.com/office/drawing/2014/main" id="{E4D8BCF8-616A-5522-7E50-81756B35E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43275" y="5486400"/>
                <a:ext cx="4273550" cy="121009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128" name="Ink 11">
                <a:extLst>
                  <a:ext uri="{FF2B5EF4-FFF2-40B4-BE49-F238E27FC236}">
                    <a16:creationId xmlns:a16="http://schemas.microsoft.com/office/drawing/2014/main" id="{B538063D-CB6F-06D3-9E3D-3B35774ED7B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94663" y="6718300"/>
              <a:ext cx="1587" cy="1588"/>
            </p14:xfrm>
          </p:contentPart>
        </mc:Choice>
        <mc:Fallback xmlns="">
          <p:pic>
            <p:nvPicPr>
              <p:cNvPr id="5128" name="Ink 11">
                <a:extLst>
                  <a:ext uri="{FF2B5EF4-FFF2-40B4-BE49-F238E27FC236}">
                    <a16:creationId xmlns:a16="http://schemas.microsoft.com/office/drawing/2014/main" id="{B538063D-CB6F-06D3-9E3D-3B35774ED7B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053401" y="667701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89A291C7-4E17-7498-08E0-28573699BE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4F94E5FF-B7BF-08F1-B6A8-9CF13ECB24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F518210-C5E6-0403-A40B-D58DB88D52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5989D24B-4F0B-EA60-3CFF-6C494D8820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D8C1C39-C05A-D2E8-EC62-822A36EC9A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3865A1D-24CC-7BCF-C338-5F6667A291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D942EFE5-C1FA-9002-1618-169A2F60F5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78A1847B-FDB3-8543-4336-E750CB03DF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A6DF883-24EC-3381-197E-18D8C970E9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B8F1F51F-CC0D-C3A4-443B-24941D791B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EEF6691F-D423-789F-5255-70D5898C54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A4734513-E3F4-F340-CF6F-761BE68D91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31A7C64F-98EC-73C3-5203-EEF13577B5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BD89EA23-6ADC-2609-4E0B-0628AAE7DC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0FB74B3C-D888-9C46-C368-136F536FDA0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D38DBA42-BDD6-C62E-C743-259F5BCB7F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DF189E76-353F-8060-2A62-F95440B817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5F1D273C-43A0-80D0-E4DC-FE6D1D8BD3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5C6D094-7E7F-35B3-6E4A-A8855DCF09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6561" name="TextBox 66560">
            <a:extLst>
              <a:ext uri="{FF2B5EF4-FFF2-40B4-BE49-F238E27FC236}">
                <a16:creationId xmlns:a16="http://schemas.microsoft.com/office/drawing/2014/main" id="{35118D51-949B-3D21-8231-DF8819AE3282}"/>
              </a:ext>
            </a:extLst>
          </p:cNvPr>
          <p:cNvSpPr txBox="1"/>
          <p:nvPr/>
        </p:nvSpPr>
        <p:spPr>
          <a:xfrm>
            <a:off x="457200" y="1447800"/>
            <a:ext cx="3985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/>
              <a:t>For an isentropic compression:</a:t>
            </a:r>
            <a:endParaRPr lang="en-IN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59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/>
      <p:bldP spid="66563" grpId="0"/>
      <p:bldP spid="66564" grpId="0"/>
      <p:bldP spid="6" grpId="0"/>
      <p:bldP spid="7" grpId="0"/>
      <p:bldP spid="66565" grpId="0"/>
      <p:bldP spid="665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">
            <a:extLst>
              <a:ext uri="{FF2B5EF4-FFF2-40B4-BE49-F238E27FC236}">
                <a16:creationId xmlns:a16="http://schemas.microsoft.com/office/drawing/2014/main" id="{AF89E5CD-AA31-00A4-B86F-1729BFD1D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5000"/>
                    </a14:imgEffect>
                    <a14:imgEffect>
                      <a14:brightnessContrast bright="-45000" contrast="9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80177"/>
            <a:ext cx="5063578" cy="5212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itle 18">
            <a:extLst>
              <a:ext uri="{FF2B5EF4-FFF2-40B4-BE49-F238E27FC236}">
                <a16:creationId xmlns:a16="http://schemas.microsoft.com/office/drawing/2014/main" id="{2EFE3FCB-606B-C205-5DC9-9820CFA0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38125"/>
            <a:ext cx="7772400" cy="752475"/>
          </a:xfrm>
        </p:spPr>
        <p:txBody>
          <a:bodyPr/>
          <a:lstStyle/>
          <a:p>
            <a:r>
              <a:rPr lang="en-IN" altLang="en-US" sz="2800" dirty="0"/>
              <a:t>Evolution of Compressor Blades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81300B-A58F-F8A0-F050-875D4052BE7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00AC3694-C1AD-E4B5-1B3A-0DF0CBA70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3DACC74-06B6-35C3-CB70-4FAEF4B119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B234451-9196-2862-620E-54E6AE9FFE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24412EB9-0382-04E8-7D88-E8F4932435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D0B61D2-0DB7-1A74-1C4C-C4B5C717D6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F658494B-3A6F-5D00-E981-C98B9D0BC9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D77CE907-7A6E-96E4-BB56-9422FAC400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EFC7F106-5A35-3911-B84F-E1C332F3B1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620243C1-544F-E861-47F7-31A86AB7B3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930F6E77-3D52-6E54-81ED-020B9FC953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4ADA1109-AF4D-24D9-5A34-64BF5D0501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3005B0D-4B73-87EB-DC46-371BEA6250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5858F8D1-A4F2-5D42-B4EF-23EF72F58A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9E9DCA4-EF2B-7B58-4A83-6A2A7EBAE9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7F98FF24-90A3-98BC-65BC-569E91B769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2B385520-EF37-98DD-B30D-A6C809EB51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B1D8046-B948-EFE1-8598-27F851199B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FF15748-CBBD-0934-EB92-6F05E1969E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50" name="Picture 2">
            <a:extLst>
              <a:ext uri="{FF2B5EF4-FFF2-40B4-BE49-F238E27FC236}">
                <a16:creationId xmlns:a16="http://schemas.microsoft.com/office/drawing/2014/main" id="{E5E54EBA-A59A-5D39-B4D0-592FEEADF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352550"/>
            <a:ext cx="525780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350D7B7-3CFB-E758-0772-A24F5AEDFB94}"/>
                  </a:ext>
                </a:extLst>
              </p14:cNvPr>
              <p14:cNvContentPartPr/>
              <p14:nvPr/>
            </p14:nvContentPartPr>
            <p14:xfrm>
              <a:off x="4851000" y="1384920"/>
              <a:ext cx="3683880" cy="4693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350D7B7-3CFB-E758-0772-A24F5AEDFB9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41640" y="1375560"/>
                <a:ext cx="3702600" cy="4712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EFCFF-657D-50A9-4420-EA6DBEA52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D047C98-F184-D76B-9A90-CD7B673341D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75844" y="285396"/>
            <a:ext cx="6133080" cy="838931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sz="2800" dirty="0"/>
              <a:t>Variants of Global Compression Processes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39D556A-5B95-682A-3EFE-F86270192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>
              <a:latin typeface="Arial" panose="020B0604020202020204" pitchFamily="34" charset="0"/>
            </a:endParaRPr>
          </a:p>
        </p:txBody>
      </p:sp>
      <p:sp>
        <p:nvSpPr>
          <p:cNvPr id="14340" name="Line 11">
            <a:extLst>
              <a:ext uri="{FF2B5EF4-FFF2-40B4-BE49-F238E27FC236}">
                <a16:creationId xmlns:a16="http://schemas.microsoft.com/office/drawing/2014/main" id="{0B36C41D-5FF5-4CBA-D04F-CFCECF3B65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2838" y="5800725"/>
            <a:ext cx="7421562" cy="38100"/>
          </a:xfrm>
          <a:prstGeom prst="line">
            <a:avLst/>
          </a:prstGeom>
          <a:noFill/>
          <a:ln w="36513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1" name="Line 13">
            <a:extLst>
              <a:ext uri="{FF2B5EF4-FFF2-40B4-BE49-F238E27FC236}">
                <a16:creationId xmlns:a16="http://schemas.microsoft.com/office/drawing/2014/main" id="{5D2D8527-02D6-9911-F0F1-F718D95E6E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65263" y="1143000"/>
            <a:ext cx="42582" cy="5059363"/>
          </a:xfrm>
          <a:prstGeom prst="line">
            <a:avLst/>
          </a:prstGeom>
          <a:noFill/>
          <a:ln w="36513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7" name="Rectangle 15">
            <a:extLst>
              <a:ext uri="{FF2B5EF4-FFF2-40B4-BE49-F238E27FC236}">
                <a16:creationId xmlns:a16="http://schemas.microsoft.com/office/drawing/2014/main" id="{C2A6E040-A73E-5081-3E1F-96250292A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600200"/>
            <a:ext cx="20037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1</a:t>
            </a:r>
          </a:p>
        </p:txBody>
      </p:sp>
      <p:grpSp>
        <p:nvGrpSpPr>
          <p:cNvPr id="2" name="Group 31">
            <a:extLst>
              <a:ext uri="{FF2B5EF4-FFF2-40B4-BE49-F238E27FC236}">
                <a16:creationId xmlns:a16="http://schemas.microsoft.com/office/drawing/2014/main" id="{37F8CF83-AD8C-E512-7442-6342D1995020}"/>
              </a:ext>
            </a:extLst>
          </p:cNvPr>
          <p:cNvGrpSpPr>
            <a:grpSpLocks/>
          </p:cNvGrpSpPr>
          <p:nvPr/>
        </p:nvGrpSpPr>
        <p:grpSpPr bwMode="auto">
          <a:xfrm>
            <a:off x="2119390" y="1675606"/>
            <a:ext cx="5537554" cy="3271044"/>
            <a:chOff x="1388159" y="1894681"/>
            <a:chExt cx="5536909" cy="3271044"/>
          </a:xfrm>
        </p:grpSpPr>
        <p:sp>
          <p:nvSpPr>
            <p:cNvPr id="14381" name="Freeform 8">
              <a:extLst>
                <a:ext uri="{FF2B5EF4-FFF2-40B4-BE49-F238E27FC236}">
                  <a16:creationId xmlns:a16="http://schemas.microsoft.com/office/drawing/2014/main" id="{C92D2D2C-F356-DD13-0D38-0CDD3B040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59" y="1894681"/>
              <a:ext cx="5058695" cy="3271044"/>
            </a:xfrm>
            <a:custGeom>
              <a:avLst/>
              <a:gdLst>
                <a:gd name="T0" fmla="*/ 0 w 1843"/>
                <a:gd name="T1" fmla="*/ 0 h 1653"/>
                <a:gd name="T2" fmla="*/ 2147483646 w 1843"/>
                <a:gd name="T3" fmla="*/ 2147483646 h 1653"/>
                <a:gd name="T4" fmla="*/ 0 60000 65536"/>
                <a:gd name="T5" fmla="*/ 0 60000 65536"/>
                <a:gd name="T6" fmla="*/ 0 w 1843"/>
                <a:gd name="T7" fmla="*/ 0 h 1653"/>
                <a:gd name="T8" fmla="*/ 1843 w 1843"/>
                <a:gd name="T9" fmla="*/ 1653 h 165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843" h="1653">
                  <a:moveTo>
                    <a:pt x="0" y="0"/>
                  </a:moveTo>
                  <a:cubicBezTo>
                    <a:pt x="461" y="964"/>
                    <a:pt x="922" y="1102"/>
                    <a:pt x="1843" y="1653"/>
                  </a:cubicBezTo>
                </a:path>
              </a:pathLst>
            </a:custGeom>
            <a:noFill/>
            <a:ln w="36513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2" name="Rectangle 16">
              <a:extLst>
                <a:ext uri="{FF2B5EF4-FFF2-40B4-BE49-F238E27FC236}">
                  <a16:creationId xmlns:a16="http://schemas.microsoft.com/office/drawing/2014/main" id="{09A47896-CF09-D9AA-1724-170854036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9815" y="4638675"/>
              <a:ext cx="455253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solidFill>
                    <a:srgbClr val="7030A0"/>
                  </a:solidFill>
                  <a:latin typeface="Arial" panose="020B0604020202020204" pitchFamily="34" charset="0"/>
                </a:rPr>
                <a:t>2s</a:t>
              </a:r>
            </a:p>
          </p:txBody>
        </p:sp>
      </p:grpSp>
      <p:grpSp>
        <p:nvGrpSpPr>
          <p:cNvPr id="3" name="Group 33">
            <a:extLst>
              <a:ext uri="{FF2B5EF4-FFF2-40B4-BE49-F238E27FC236}">
                <a16:creationId xmlns:a16="http://schemas.microsoft.com/office/drawing/2014/main" id="{F97BE968-91A8-2C9A-4CB6-6684B96C1683}"/>
              </a:ext>
            </a:extLst>
          </p:cNvPr>
          <p:cNvGrpSpPr>
            <a:grpSpLocks/>
          </p:cNvGrpSpPr>
          <p:nvPr/>
        </p:nvGrpSpPr>
        <p:grpSpPr bwMode="auto">
          <a:xfrm>
            <a:off x="2143865" y="1780750"/>
            <a:ext cx="5565458" cy="3607875"/>
            <a:chOff x="1412027" y="1999825"/>
            <a:chExt cx="5537550" cy="3504949"/>
          </a:xfrm>
        </p:grpSpPr>
        <p:sp>
          <p:nvSpPr>
            <p:cNvPr id="14379" name="Freeform 6">
              <a:extLst>
                <a:ext uri="{FF2B5EF4-FFF2-40B4-BE49-F238E27FC236}">
                  <a16:creationId xmlns:a16="http://schemas.microsoft.com/office/drawing/2014/main" id="{7FA024C4-1730-0DC4-279B-37DE78DD0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027" y="1999825"/>
              <a:ext cx="4971654" cy="3312311"/>
            </a:xfrm>
            <a:custGeom>
              <a:avLst/>
              <a:gdLst>
                <a:gd name="T0" fmla="*/ 0 w 2304"/>
                <a:gd name="T1" fmla="*/ 0 h 1653"/>
                <a:gd name="T2" fmla="*/ 2147483646 w 2304"/>
                <a:gd name="T3" fmla="*/ 2147483646 h 1653"/>
                <a:gd name="T4" fmla="*/ 0 60000 65536"/>
                <a:gd name="T5" fmla="*/ 0 60000 65536"/>
                <a:gd name="T6" fmla="*/ 0 w 2304"/>
                <a:gd name="T7" fmla="*/ 0 h 1653"/>
                <a:gd name="T8" fmla="*/ 2304 w 2304"/>
                <a:gd name="T9" fmla="*/ 1653 h 165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304" h="1653">
                  <a:moveTo>
                    <a:pt x="0" y="0"/>
                  </a:moveTo>
                  <a:cubicBezTo>
                    <a:pt x="231" y="1170"/>
                    <a:pt x="1383" y="1239"/>
                    <a:pt x="2304" y="1653"/>
                  </a:cubicBezTo>
                </a:path>
              </a:pathLst>
            </a:custGeom>
            <a:noFill/>
            <a:ln w="36513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80" name="Rectangle 17">
              <a:extLst>
                <a:ext uri="{FF2B5EF4-FFF2-40B4-BE49-F238E27FC236}">
                  <a16:creationId xmlns:a16="http://schemas.microsoft.com/office/drawing/2014/main" id="{04FF681D-7E09-6887-41A3-6423DF2139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94324" y="5012331"/>
              <a:ext cx="455253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solidFill>
                    <a:srgbClr val="00B0F0"/>
                  </a:solidFill>
                  <a:latin typeface="Arial" panose="020B0604020202020204" pitchFamily="34" charset="0"/>
                </a:rPr>
                <a:t>2k</a:t>
              </a:r>
            </a:p>
          </p:txBody>
        </p:sp>
      </p:grpSp>
      <p:sp>
        <p:nvSpPr>
          <p:cNvPr id="14378" name="Rectangle 18">
            <a:extLst>
              <a:ext uri="{FF2B5EF4-FFF2-40B4-BE49-F238E27FC236}">
                <a16:creationId xmlns:a16="http://schemas.microsoft.com/office/drawing/2014/main" id="{5ED07A61-F56D-B752-B03F-6495F8752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580" y="3824853"/>
            <a:ext cx="597938" cy="615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solidFill>
                  <a:srgbClr val="C00000"/>
                </a:solidFill>
                <a:latin typeface="Arial" panose="020B0604020202020204" pitchFamily="34" charset="0"/>
              </a:rPr>
              <a:t>2n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8FF74CA-FE32-7FEA-0A28-C0B2CA47DC52}"/>
              </a:ext>
            </a:extLst>
          </p:cNvPr>
          <p:cNvGrpSpPr>
            <a:grpSpLocks/>
          </p:cNvGrpSpPr>
          <p:nvPr/>
        </p:nvGrpSpPr>
        <p:grpSpPr bwMode="auto">
          <a:xfrm>
            <a:off x="1980920" y="1065284"/>
            <a:ext cx="346925" cy="5093422"/>
            <a:chOff x="1194344" y="1277749"/>
            <a:chExt cx="300038" cy="5101403"/>
          </a:xfrm>
        </p:grpSpPr>
        <p:sp>
          <p:nvSpPr>
            <p:cNvPr id="14375" name="Line 10">
              <a:extLst>
                <a:ext uri="{FF2B5EF4-FFF2-40B4-BE49-F238E27FC236}">
                  <a16:creationId xmlns:a16="http://schemas.microsoft.com/office/drawing/2014/main" id="{D9DDECB4-6BDC-2C12-5FB4-BCCF8A2A72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00305" y="1277749"/>
              <a:ext cx="10918" cy="4809641"/>
            </a:xfrm>
            <a:prstGeom prst="line">
              <a:avLst/>
            </a:prstGeom>
            <a:noFill/>
            <a:ln w="36513">
              <a:solidFill>
                <a:srgbClr val="0070C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9" name="Rectangle 20">
              <a:extLst>
                <a:ext uri="{FF2B5EF4-FFF2-40B4-BE49-F238E27FC236}">
                  <a16:creationId xmlns:a16="http://schemas.microsoft.com/office/drawing/2014/main" id="{D6D6B65D-4E87-0636-76DE-09FEDC1AC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4344" y="5948265"/>
              <a:ext cx="30003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sz="2800" i="1" dirty="0">
                  <a:solidFill>
                    <a:srgbClr val="0070C0"/>
                  </a:solidFill>
                  <a:latin typeface="+mn-lt"/>
                </a:rPr>
                <a:t>p</a:t>
              </a:r>
              <a:r>
                <a:rPr lang="en-US" sz="2800" i="1" baseline="-25000" dirty="0">
                  <a:solidFill>
                    <a:srgbClr val="0070C0"/>
                  </a:solidFill>
                  <a:latin typeface="+mn-lt"/>
                </a:rPr>
                <a:t>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DF37AEC-19E9-587B-A127-5C4850170801}"/>
              </a:ext>
            </a:extLst>
          </p:cNvPr>
          <p:cNvGrpSpPr>
            <a:grpSpLocks/>
          </p:cNvGrpSpPr>
          <p:nvPr/>
        </p:nvGrpSpPr>
        <p:grpSpPr bwMode="auto">
          <a:xfrm>
            <a:off x="7044508" y="1292377"/>
            <a:ext cx="424403" cy="4859207"/>
            <a:chOff x="5684837" y="1511451"/>
            <a:chExt cx="424403" cy="4859214"/>
          </a:xfrm>
        </p:grpSpPr>
        <p:sp>
          <p:nvSpPr>
            <p:cNvPr id="14373" name="Line 9">
              <a:extLst>
                <a:ext uri="{FF2B5EF4-FFF2-40B4-BE49-F238E27FC236}">
                  <a16:creationId xmlns:a16="http://schemas.microsoft.com/office/drawing/2014/main" id="{B45BB0F1-5CBD-C99B-DFC4-3C890A16F5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684837" y="1511451"/>
              <a:ext cx="136526" cy="4498829"/>
            </a:xfrm>
            <a:prstGeom prst="line">
              <a:avLst/>
            </a:prstGeom>
            <a:noFill/>
            <a:ln w="36513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21" name="Rectangle 22">
              <a:extLst>
                <a:ext uri="{FF2B5EF4-FFF2-40B4-BE49-F238E27FC236}">
                  <a16:creationId xmlns:a16="http://schemas.microsoft.com/office/drawing/2014/main" id="{E2AFB86B-A56E-2809-2C8C-5FB794872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9478" y="5939777"/>
              <a:ext cx="299762" cy="430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sz="2800" b="0" i="1" dirty="0">
                  <a:solidFill>
                    <a:srgbClr val="FF0000"/>
                  </a:solidFill>
                  <a:latin typeface="+mn-lt"/>
                </a:rPr>
                <a:t>p</a:t>
              </a:r>
              <a:r>
                <a:rPr lang="en-US" sz="2800" b="0" i="1" baseline="-25000" dirty="0">
                  <a:solidFill>
                    <a:srgbClr val="FF0000"/>
                  </a:solidFill>
                  <a:latin typeface="+mn-lt"/>
                </a:rPr>
                <a:t>2</a:t>
              </a:r>
            </a:p>
          </p:txBody>
        </p:sp>
      </p:grpSp>
      <p:grpSp>
        <p:nvGrpSpPr>
          <p:cNvPr id="6" name="Group 30">
            <a:extLst>
              <a:ext uri="{FF2B5EF4-FFF2-40B4-BE49-F238E27FC236}">
                <a16:creationId xmlns:a16="http://schemas.microsoft.com/office/drawing/2014/main" id="{3791CBE6-85B6-3580-2FCA-4C4CF5D005E5}"/>
              </a:ext>
            </a:extLst>
          </p:cNvPr>
          <p:cNvGrpSpPr>
            <a:grpSpLocks/>
          </p:cNvGrpSpPr>
          <p:nvPr/>
        </p:nvGrpSpPr>
        <p:grpSpPr bwMode="auto">
          <a:xfrm>
            <a:off x="2096426" y="1713273"/>
            <a:ext cx="5139399" cy="4114873"/>
            <a:chOff x="1365015" y="1932349"/>
            <a:chExt cx="5253809" cy="4066771"/>
          </a:xfrm>
        </p:grpSpPr>
        <p:sp>
          <p:nvSpPr>
            <p:cNvPr id="14371" name="Freeform 7">
              <a:extLst>
                <a:ext uri="{FF2B5EF4-FFF2-40B4-BE49-F238E27FC236}">
                  <a16:creationId xmlns:a16="http://schemas.microsoft.com/office/drawing/2014/main" id="{253A18F7-D9BA-136D-64B7-F2BEFEA7A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5015" y="1932349"/>
              <a:ext cx="5195386" cy="3574328"/>
            </a:xfrm>
            <a:custGeom>
              <a:avLst/>
              <a:gdLst>
                <a:gd name="T0" fmla="*/ 0 w 2765"/>
                <a:gd name="T1" fmla="*/ 0 h 1653"/>
                <a:gd name="T2" fmla="*/ 2147483646 w 2765"/>
                <a:gd name="T3" fmla="*/ 2147483646 h 1653"/>
                <a:gd name="T4" fmla="*/ 0 60000 65536"/>
                <a:gd name="T5" fmla="*/ 0 60000 65536"/>
                <a:gd name="T6" fmla="*/ 0 w 2765"/>
                <a:gd name="T7" fmla="*/ 0 h 1653"/>
                <a:gd name="T8" fmla="*/ 2765 w 2765"/>
                <a:gd name="T9" fmla="*/ 1653 h 165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65" h="1653">
                  <a:moveTo>
                    <a:pt x="0" y="0"/>
                  </a:moveTo>
                  <a:cubicBezTo>
                    <a:pt x="116" y="1239"/>
                    <a:pt x="1498" y="1377"/>
                    <a:pt x="2765" y="1653"/>
                  </a:cubicBezTo>
                </a:path>
              </a:pathLst>
            </a:custGeom>
            <a:noFill/>
            <a:ln w="36513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72" name="Rectangle 19">
              <a:extLst>
                <a:ext uri="{FF2B5EF4-FFF2-40B4-BE49-F238E27FC236}">
                  <a16:creationId xmlns:a16="http://schemas.microsoft.com/office/drawing/2014/main" id="{11C75949-4CDA-75F5-104F-BFA7BA9CF3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1129" y="5506677"/>
              <a:ext cx="47769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solidFill>
                    <a:srgbClr val="00B050"/>
                  </a:solidFill>
                  <a:latin typeface="Arial" panose="020B0604020202020204" pitchFamily="34" charset="0"/>
                </a:rPr>
                <a:t>2T</a:t>
              </a:r>
            </a:p>
          </p:txBody>
        </p:sp>
      </p:grpSp>
      <p:sp>
        <p:nvSpPr>
          <p:cNvPr id="14349" name="Rectangle 26">
            <a:extLst>
              <a:ext uri="{FF2B5EF4-FFF2-40B4-BE49-F238E27FC236}">
                <a16:creationId xmlns:a16="http://schemas.microsoft.com/office/drawing/2014/main" id="{41FEF811-6288-EEFB-92BD-6B84CC612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088" y="6157913"/>
            <a:ext cx="149225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100" b="0" i="1">
                <a:latin typeface="Arial" panose="020B0604020202020204" pitchFamily="34" charset="0"/>
              </a:rPr>
              <a:t>0</a:t>
            </a:r>
            <a:endParaRPr lang="en-US" altLang="en-US" sz="2400" b="0" i="1">
              <a:latin typeface="Arial" panose="020B0604020202020204" pitchFamily="34" charset="0"/>
            </a:endParaRPr>
          </a:p>
        </p:txBody>
      </p:sp>
      <p:sp>
        <p:nvSpPr>
          <p:cNvPr id="33809" name="Rectangle 27">
            <a:extLst>
              <a:ext uri="{FF2B5EF4-FFF2-40B4-BE49-F238E27FC236}">
                <a16:creationId xmlns:a16="http://schemas.microsoft.com/office/drawing/2014/main" id="{80614A48-FF2B-C103-3019-1A8D569CD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2" y="5971452"/>
            <a:ext cx="282575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4400" b="0" i="1" dirty="0">
                <a:latin typeface="+mn-lt"/>
              </a:rPr>
              <a:t>p</a:t>
            </a:r>
          </a:p>
        </p:txBody>
      </p:sp>
      <p:sp>
        <p:nvSpPr>
          <p:cNvPr id="33810" name="Rectangle 28">
            <a:extLst>
              <a:ext uri="{FF2B5EF4-FFF2-40B4-BE49-F238E27FC236}">
                <a16:creationId xmlns:a16="http://schemas.microsoft.com/office/drawing/2014/main" id="{B65F296E-4C34-4118-935F-214DE2E23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387" y="3048000"/>
            <a:ext cx="22701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4000" b="0" i="1" dirty="0">
                <a:latin typeface="+mn-lt"/>
              </a:rPr>
              <a:t>v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15641D3-3F16-71F1-3E15-C6B551D8A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4541" y="5113184"/>
            <a:ext cx="48060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en-US" sz="2000" b="0" i="1" dirty="0" err="1">
                <a:solidFill>
                  <a:srgbClr val="92D050"/>
                </a:solidFill>
                <a:latin typeface="Arial" panose="020B0604020202020204" pitchFamily="34" charset="0"/>
              </a:rPr>
              <a:t>w</a:t>
            </a:r>
            <a:r>
              <a:rPr lang="en-US" altLang="en-US" sz="2000" b="0" baseline="-25000" dirty="0" err="1">
                <a:solidFill>
                  <a:srgbClr val="92D050"/>
                </a:solidFill>
                <a:latin typeface="Arial" panose="020B0604020202020204" pitchFamily="34" charset="0"/>
              </a:rPr>
              <a:t>isothermal</a:t>
            </a:r>
            <a:r>
              <a:rPr lang="en-US" altLang="en-US" sz="2000" b="0" dirty="0">
                <a:solidFill>
                  <a:srgbClr val="92D050"/>
                </a:solidFill>
                <a:latin typeface="Arial" panose="020B0604020202020204" pitchFamily="34" charset="0"/>
              </a:rPr>
              <a:t> = Least compression work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AF66399-0C07-0FA4-E12A-0A35C9E90DDA}"/>
              </a:ext>
            </a:extLst>
          </p:cNvPr>
          <p:cNvSpPr/>
          <p:nvPr/>
        </p:nvSpPr>
        <p:spPr>
          <a:xfrm>
            <a:off x="2105026" y="1676400"/>
            <a:ext cx="5009094" cy="2503532"/>
          </a:xfrm>
          <a:custGeom>
            <a:avLst/>
            <a:gdLst>
              <a:gd name="connsiteX0" fmla="*/ 0 w 5019675"/>
              <a:gd name="connsiteY0" fmla="*/ 0 h 2390775"/>
              <a:gd name="connsiteX1" fmla="*/ 952500 w 5019675"/>
              <a:gd name="connsiteY1" fmla="*/ 800100 h 2390775"/>
              <a:gd name="connsiteX2" fmla="*/ 2019300 w 5019675"/>
              <a:gd name="connsiteY2" fmla="*/ 1466850 h 2390775"/>
              <a:gd name="connsiteX3" fmla="*/ 3409950 w 5019675"/>
              <a:gd name="connsiteY3" fmla="*/ 2057400 h 2390775"/>
              <a:gd name="connsiteX4" fmla="*/ 5019675 w 5019675"/>
              <a:gd name="connsiteY4" fmla="*/ 2390775 h 2390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19675" h="2390775">
                <a:moveTo>
                  <a:pt x="0" y="0"/>
                </a:moveTo>
                <a:cubicBezTo>
                  <a:pt x="307975" y="277812"/>
                  <a:pt x="615950" y="555625"/>
                  <a:pt x="952500" y="800100"/>
                </a:cubicBezTo>
                <a:cubicBezTo>
                  <a:pt x="1289050" y="1044575"/>
                  <a:pt x="1609725" y="1257300"/>
                  <a:pt x="2019300" y="1466850"/>
                </a:cubicBezTo>
                <a:cubicBezTo>
                  <a:pt x="2428875" y="1676400"/>
                  <a:pt x="2909888" y="1903413"/>
                  <a:pt x="3409950" y="2057400"/>
                </a:cubicBezTo>
                <a:cubicBezTo>
                  <a:pt x="3910013" y="2211388"/>
                  <a:pt x="4464844" y="2301081"/>
                  <a:pt x="5019675" y="2390775"/>
                </a:cubicBezTo>
              </a:path>
            </a:pathLst>
          </a:cu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1F79D4-49F2-EB37-83F0-F2702ACEB5E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" name="Picture 22" descr="Logo usage Guidelines">
              <a:extLst>
                <a:ext uri="{FF2B5EF4-FFF2-40B4-BE49-F238E27FC236}">
                  <a16:creationId xmlns:a16="http://schemas.microsoft.com/office/drawing/2014/main" id="{95B904B0-27BF-98BF-6C07-67B8DA6ECE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38">
              <a:extLst>
                <a:ext uri="{FF2B5EF4-FFF2-40B4-BE49-F238E27FC236}">
                  <a16:creationId xmlns:a16="http://schemas.microsoft.com/office/drawing/2014/main" id="{3FF9FC6D-968D-05F4-7018-B8819888E4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9">
                <a:extLst>
                  <a:ext uri="{FF2B5EF4-FFF2-40B4-BE49-F238E27FC236}">
                    <a16:creationId xmlns:a16="http://schemas.microsoft.com/office/drawing/2014/main" id="{81899D5B-03DB-B96B-DE8B-DC959519CE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53B5584B-6CF6-C7DF-9735-499D7A06EC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6436C570-B91A-29A8-D262-76E8AD84BE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7" name="Rectangle 10">
                      <a:extLst>
                        <a:ext uri="{FF2B5EF4-FFF2-40B4-BE49-F238E27FC236}">
                          <a16:creationId xmlns:a16="http://schemas.microsoft.com/office/drawing/2014/main" id="{140E3F98-F45C-EEE6-0713-DD79A877DE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11">
                      <a:extLst>
                        <a:ext uri="{FF2B5EF4-FFF2-40B4-BE49-F238E27FC236}">
                          <a16:creationId xmlns:a16="http://schemas.microsoft.com/office/drawing/2014/main" id="{6A569AFC-C1DF-327E-E18E-E41557F791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448899F9-E895-7137-77D5-5B87F4FAB2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" name="Rectangle 13">
                      <a:extLst>
                        <a:ext uri="{FF2B5EF4-FFF2-40B4-BE49-F238E27FC236}">
                          <a16:creationId xmlns:a16="http://schemas.microsoft.com/office/drawing/2014/main" id="{4EECF0BB-9580-76E5-4044-9ABBCD5FFC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4">
                      <a:extLst>
                        <a:ext uri="{FF2B5EF4-FFF2-40B4-BE49-F238E27FC236}">
                          <a16:creationId xmlns:a16="http://schemas.microsoft.com/office/drawing/2014/main" id="{D24825D8-A7AF-2305-A4C5-C7295E6E7B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5">
                    <a:extLst>
                      <a:ext uri="{FF2B5EF4-FFF2-40B4-BE49-F238E27FC236}">
                        <a16:creationId xmlns:a16="http://schemas.microsoft.com/office/drawing/2014/main" id="{37997C40-9374-F6A5-7C9C-1D5D71985D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1979F7F1-1B9D-2AAC-13E3-5F0C9ADA14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5B77A3B7-CAB4-BEDA-3BE2-3B4CFEF788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8">
                    <a:extLst>
                      <a:ext uri="{FF2B5EF4-FFF2-40B4-BE49-F238E27FC236}">
                        <a16:creationId xmlns:a16="http://schemas.microsoft.com/office/drawing/2014/main" id="{19C5CD86-5F06-799C-822F-39DFC0F170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" name="Rectangle 19">
                      <a:extLst>
                        <a:ext uri="{FF2B5EF4-FFF2-40B4-BE49-F238E27FC236}">
                          <a16:creationId xmlns:a16="http://schemas.microsoft.com/office/drawing/2014/main" id="{2D60046D-05E9-6A44-BF0F-47C4823EF3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0">
                      <a:extLst>
                        <a:ext uri="{FF2B5EF4-FFF2-40B4-BE49-F238E27FC236}">
                          <a16:creationId xmlns:a16="http://schemas.microsoft.com/office/drawing/2014/main" id="{91FB3474-032F-A23A-18B5-02F74D2386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6" name="Rectangle 21">
                  <a:extLst>
                    <a:ext uri="{FF2B5EF4-FFF2-40B4-BE49-F238E27FC236}">
                      <a16:creationId xmlns:a16="http://schemas.microsoft.com/office/drawing/2014/main" id="{67EBBD96-7A36-B059-02F1-F52A09CABB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0079A13-91BB-C394-9E51-FFBA904F6E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4" name="Object 7">
            <a:extLst>
              <a:ext uri="{FF2B5EF4-FFF2-40B4-BE49-F238E27FC236}">
                <a16:creationId xmlns:a16="http://schemas.microsoft.com/office/drawing/2014/main" id="{0BFE627E-8365-2D77-0243-91610A2600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491635"/>
              </p:ext>
            </p:extLst>
          </p:nvPr>
        </p:nvGraphicFramePr>
        <p:xfrm>
          <a:off x="6031574" y="1199818"/>
          <a:ext cx="2935442" cy="2092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2847619" imgH="2553056" progId="Paint.Picture">
                  <p:embed/>
                </p:oleObj>
              </mc:Choice>
              <mc:Fallback>
                <p:oleObj name="Bitmap Image" r:id="rId4" imgW="2847619" imgH="2553056" progId="Paint.Picture">
                  <p:embed/>
                  <p:pic>
                    <p:nvPicPr>
                      <p:cNvPr id="452615" name="Object 7">
                        <a:extLst>
                          <a:ext uri="{FF2B5EF4-FFF2-40B4-BE49-F238E27FC236}">
                            <a16:creationId xmlns:a16="http://schemas.microsoft.com/office/drawing/2014/main" id="{E614D352-61B3-749B-4DC2-9D4E6FACC5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1574" y="1199818"/>
                        <a:ext cx="2935442" cy="2092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758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7" grpId="0"/>
      <p:bldP spid="14378" grpId="0"/>
      <p:bldP spid="35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1DFBF102-617C-588E-058F-B32361352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577" y="392831"/>
            <a:ext cx="5486400" cy="701675"/>
          </a:xfrm>
        </p:spPr>
        <p:txBody>
          <a:bodyPr/>
          <a:lstStyle/>
          <a:p>
            <a:r>
              <a:rPr lang="en-US" altLang="en-US" sz="2800" dirty="0"/>
              <a:t>Major Concerns about Gas Turbine PGS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A3EE726F-2202-D6FE-2FAF-93E6BAAC7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114800"/>
          </a:xfrm>
        </p:spPr>
        <p:txBody>
          <a:bodyPr/>
          <a:lstStyle/>
          <a:p>
            <a:r>
              <a:rPr lang="en-US" altLang="en-US" sz="2400" dirty="0"/>
              <a:t>Irreversible Adiabatic Compression of gas.</a:t>
            </a:r>
          </a:p>
          <a:p>
            <a:r>
              <a:rPr lang="en-US" altLang="en-US" sz="2400" dirty="0"/>
              <a:t>More (~40% of turbine power) internal power consumption.</a:t>
            </a:r>
          </a:p>
          <a:p>
            <a:r>
              <a:rPr lang="en-US" altLang="en-US" sz="2400" dirty="0"/>
              <a:t>High exhaust gas temperatures and high-quality waste heat.</a:t>
            </a:r>
          </a:p>
          <a:p>
            <a:r>
              <a:rPr lang="en-US" altLang="en-US" sz="2400" dirty="0"/>
              <a:t>Look for potential concepts and technologies for improvement.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86E72B2-C750-710F-560A-A61DE35E558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63C8AD1-30E7-98C4-5697-6A2E25DB77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779FAF6-EC1B-9FC7-3E67-2FA837F622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280A1FA-D410-29BA-A727-6D83035A0C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A59B48F-23D3-44AE-A910-7C7575BFF3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80DED47-552B-D4FE-0137-66EA41CFCC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5DF45AF8-63A1-97FF-FC06-1F61E675DC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C10AD89-B41C-31E1-9F29-F07C373BC7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EDA0504-7614-7961-1EE8-6AC1F3BA68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F913D234-493F-3572-90B6-8462746DE1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D3F4008-0B9C-E72A-49A0-95FA672EF1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6C2B991D-256A-7F3E-301D-BDF3213068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0B25A63-2710-DD37-FE85-17A7C5FCCD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84473F1-52AC-DDB3-8774-603BB8E007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27C9260-604D-BD44-DA50-788E19FA52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5DE4A95-17B8-9A77-F7D5-40E8BF6967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FBBC374F-7E8B-D0C8-5BED-0A746E2A6B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BA54C3BB-33C9-6D9B-0254-807DF77027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60230D9-136D-83EE-1B58-93D92FCE83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2">
            <a:extLst>
              <a:ext uri="{FF2B5EF4-FFF2-40B4-BE49-F238E27FC236}">
                <a16:creationId xmlns:a16="http://schemas.microsoft.com/office/drawing/2014/main" id="{7C5ABD14-0053-48B0-FC42-764B3DE6C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88" y="19050"/>
            <a:ext cx="7772400" cy="1143000"/>
          </a:xfrm>
        </p:spPr>
        <p:txBody>
          <a:bodyPr/>
          <a:lstStyle/>
          <a:p>
            <a:r>
              <a:rPr lang="en-US" altLang="en-US" sz="2800"/>
              <a:t>New Initiatives</a:t>
            </a:r>
          </a:p>
        </p:txBody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CFD3E2E7-8E47-946A-A16A-313D101ADF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0675" y="1530350"/>
            <a:ext cx="8670925" cy="3905250"/>
          </a:xfrm>
        </p:spPr>
        <p:txBody>
          <a:bodyPr/>
          <a:lstStyle/>
          <a:p>
            <a:r>
              <a:rPr lang="en-US" altLang="en-US" sz="2400" dirty="0">
                <a:cs typeface="Arial" panose="020B0604020202020204" pitchFamily="34" charset="0"/>
              </a:rPr>
              <a:t>The U.S. Department of Energy (DOE) has initiated a development program called the advanced turbine system (ATS). </a:t>
            </a:r>
          </a:p>
          <a:p>
            <a:r>
              <a:rPr lang="en-US" altLang="en-US" sz="2400" dirty="0">
                <a:cs typeface="Arial" panose="020B0604020202020204" pitchFamily="34" charset="0"/>
              </a:rPr>
              <a:t>The aim of ATS is to achieve over 60% efficiency, with low No</a:t>
            </a:r>
            <a:r>
              <a:rPr lang="en-US" altLang="en-US" sz="2400" baseline="-30000" dirty="0">
                <a:cs typeface="Arial" panose="020B0604020202020204" pitchFamily="34" charset="0"/>
              </a:rPr>
              <a:t>x</a:t>
            </a:r>
            <a:r>
              <a:rPr lang="en-US" altLang="en-US" sz="2400" dirty="0">
                <a:cs typeface="Arial" panose="020B0604020202020204" pitchFamily="34" charset="0"/>
              </a:rPr>
              <a:t> and suitable operating costs. </a:t>
            </a:r>
          </a:p>
          <a:p>
            <a:r>
              <a:rPr lang="en-US" altLang="en-US" sz="2400" dirty="0">
                <a:cs typeface="Arial" panose="020B0604020202020204" pitchFamily="34" charset="0"/>
              </a:rPr>
              <a:t>The different manufactures participated and initiated the collaborative advanced gas turbine development. </a:t>
            </a:r>
          </a:p>
          <a:p>
            <a:r>
              <a:rPr lang="en-US" altLang="en-US" sz="2400" dirty="0">
                <a:cs typeface="Arial" panose="020B0604020202020204" pitchFamily="34" charset="0"/>
              </a:rPr>
              <a:t>The outcome of their effort include a variety of advanced configurations, including compression with cooling, humid air turbine, steam injection, reheat combustor and chemical recuperation.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6A3F427-3D72-97D4-0C13-139B000D193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79B5E83-9B92-7752-8E5E-E04910DC1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22D12CF-1B02-FCB8-FFD7-60D700EF4B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C45F2F7-C51E-4EEB-3C3A-9CC2CA30B0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853516E-AF1B-A442-CDC8-58E1146279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16F6E7F-A483-1DC7-6DBA-8319C75239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0D61D48F-B0B3-C074-08FD-92CB0A7299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782F0E8-959C-AE2A-6E9A-F98D7397FE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1818FEA-788B-5CE0-A939-B1DFFBA3FB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413511C-DE3F-0C64-6E38-A75BD313C5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44CB78F-E366-7664-2583-C945E3594A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8489F25A-0CBD-FE36-F7E1-18C888AC00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272153B-611E-45DE-1596-9C51E27AC3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DDDFC0B-4E47-F006-E231-527CF9BBEC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1094CE11-52F1-85B8-7FAB-367ADFE495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97EBE3F3-2D23-AD80-E9B4-AC815B66F9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5E13411E-59C6-EC7E-1DAC-A24793D8E2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CCC8BD7-6282-4C5C-66BA-99B95C8AC0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481B64-A4ED-097A-BC28-2FE2057EBC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2">
            <a:extLst>
              <a:ext uri="{FF2B5EF4-FFF2-40B4-BE49-F238E27FC236}">
                <a16:creationId xmlns:a16="http://schemas.microsoft.com/office/drawing/2014/main" id="{6FE37C05-99B7-AE7F-BBBD-97C5DA2B1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2519" y="360745"/>
            <a:ext cx="6528463" cy="692145"/>
          </a:xfrm>
        </p:spPr>
        <p:txBody>
          <a:bodyPr/>
          <a:lstStyle/>
          <a:p>
            <a:r>
              <a:rPr lang="en-US" altLang="en-US" sz="2800" dirty="0"/>
              <a:t>The Wet Compression (WC) Gas Turbine PGS</a:t>
            </a:r>
            <a:endParaRPr lang="en-IN" altLang="en-US" sz="2800" dirty="0"/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FE98220F-49CE-8565-E168-FB79D94B9E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9220" name="Rectangle 7">
            <a:extLst>
              <a:ext uri="{FF2B5EF4-FFF2-40B4-BE49-F238E27FC236}">
                <a16:creationId xmlns:a16="http://schemas.microsoft.com/office/drawing/2014/main" id="{64EC5377-25C6-A1AC-8018-2E777191E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pic>
        <p:nvPicPr>
          <p:cNvPr id="9221" name="Picture 3">
            <a:extLst>
              <a:ext uri="{FF2B5EF4-FFF2-40B4-BE49-F238E27FC236}">
                <a16:creationId xmlns:a16="http://schemas.microsoft.com/office/drawing/2014/main" id="{43685679-6011-BF73-0AED-D7B199AFB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3325"/>
            <a:ext cx="6996113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3D8624A-5C3D-D4E5-1122-FCD502E4FC9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637AD48-0BE5-AE3E-7722-1138EDEF39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30230D0-993E-8723-983F-7AB238D6B0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3672E8B-8509-C1E6-ECA9-F805FBEBE2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86136A6-576F-DCEF-09D9-7A97AE272E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FD2226D-7157-307F-5CFE-FBC7832708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F64A14A-7B17-F378-A1B6-056FA1DB4C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CC1C917-52FD-FEBC-A644-A8B08CC09B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111699BA-17BE-E512-4DAB-C426C96D5B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11FA3AC-659E-77AB-7834-51CC273E03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168E8FF-85A6-C0DB-AC99-554593F892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E550E01-223E-D1F1-0291-7BA8B6D1C1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1E89A31-9BF8-0E43-3E7A-6B115E1E01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6927D6D-54B1-7270-751C-A3D434E56C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32C6A50E-0982-F982-114F-71E0C2437B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9994E04-344E-CB44-D953-855AFC598F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A79E3E43-3070-4263-8386-2FF3F4CB27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1662FD9-4AC4-9742-39E3-DD8B9A69F9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3C186C9-CBE0-8E54-3345-978A2F89D4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A21FFBAE-4DBF-BCF6-2F72-4E08C1156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7165" y="1123652"/>
            <a:ext cx="5354501" cy="3719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5">
            <a:extLst>
              <a:ext uri="{FF2B5EF4-FFF2-40B4-BE49-F238E27FC236}">
                <a16:creationId xmlns:a16="http://schemas.microsoft.com/office/drawing/2014/main" id="{C8BD9EA2-307D-5F72-52A1-A4EB32CC0B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57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>
              <a:latin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5658CE9-1916-AA15-6487-C865D2C7C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187" y="306387"/>
            <a:ext cx="7127875" cy="762000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The Steam Injected Gas Turbine</a:t>
            </a:r>
            <a:r>
              <a:rPr lang="en-US" altLang="en-US" sz="2800" dirty="0"/>
              <a:t> PGS</a:t>
            </a:r>
            <a:endParaRPr lang="en-IN" sz="2800" dirty="0"/>
          </a:p>
        </p:txBody>
      </p:sp>
      <p:pic>
        <p:nvPicPr>
          <p:cNvPr id="8196" name="Picture 3">
            <a:extLst>
              <a:ext uri="{FF2B5EF4-FFF2-40B4-BE49-F238E27FC236}">
                <a16:creationId xmlns:a16="http://schemas.microsoft.com/office/drawing/2014/main" id="{01918049-FE40-AA4C-FC55-9CD03495E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1279525"/>
            <a:ext cx="7391400" cy="531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5421B3D-153E-145B-E954-FC03C28B0A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4530EBB-9304-B9D3-D96B-2918A253D7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9BF29A03-F0E2-E1A7-000B-3F6F3C5B7C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B0BD79F-4EA9-C15B-0E26-1902C48FD9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9EA2F4C-8963-412F-A51D-7A08160122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A7D58A2-9AC9-58D3-A2F4-F373A8B8C2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FB262A60-8EA9-11D9-DB59-411F6427D0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18FCA3D-3253-5BE9-D289-5FFA857140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8DEB0CF-7D4E-E136-157E-F73963CFFD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E3AA3AE6-46F9-2F87-5D3B-DD21A1C250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16DE8C69-4E2F-CCE4-70A9-9D1D564C40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09452BF4-ED79-7114-A218-5210B766F7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6C16867-E549-48A6-B4A4-5EB316609F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541ACB4-5D87-21D6-09E0-8340748800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28B15ED3-8A90-479C-A50D-2FE44E9421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8EB17199-6973-F2A8-78F5-8ADED2E1D5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BB2DF772-9A0A-E17C-9598-E843D1E0EF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247A498-3A67-4E03-75B3-02B550E760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1DC10E8-17B6-A4C3-AE9A-E166DFB77C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925B41FA-0361-6A08-C8D2-6243663E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1924" y="228567"/>
            <a:ext cx="7026275" cy="914400"/>
          </a:xfrm>
        </p:spPr>
        <p:txBody>
          <a:bodyPr/>
          <a:lstStyle/>
          <a:p>
            <a:r>
              <a:rPr lang="en-US" altLang="en-US" sz="2800" dirty="0"/>
              <a:t>The Integrated (SWC) Gas Turbine PGS</a:t>
            </a:r>
            <a:endParaRPr lang="en-IN" altLang="en-US" sz="2800" dirty="0"/>
          </a:p>
        </p:txBody>
      </p:sp>
      <p:sp>
        <p:nvSpPr>
          <p:cNvPr id="11267" name="Rectangle 6">
            <a:extLst>
              <a:ext uri="{FF2B5EF4-FFF2-40B4-BE49-F238E27FC236}">
                <a16:creationId xmlns:a16="http://schemas.microsoft.com/office/drawing/2014/main" id="{4DE83D89-1F2B-4BB3-6D86-AE1A00847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19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pic>
        <p:nvPicPr>
          <p:cNvPr id="10244" name="Picture 3">
            <a:extLst>
              <a:ext uri="{FF2B5EF4-FFF2-40B4-BE49-F238E27FC236}">
                <a16:creationId xmlns:a16="http://schemas.microsoft.com/office/drawing/2014/main" id="{14FD2B3A-DA80-4D36-324C-6F7FCF9AE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295400"/>
            <a:ext cx="7086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431DDC2-63C9-6AB2-C0A4-CD87458BF73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819DE67-E738-DB91-2944-694E5B6BE7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F6B21B9-7130-9FBC-F569-B2787BD9EB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E3EBFD5-4BB1-887C-BE8C-BA8F3A8888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41AB5F1-F63D-16CF-CFFC-AD49392295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66E6D8D-94E2-BC56-8B89-4669628065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0051875-488B-9AEA-5E80-4CB8AEC82E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F74A042C-1B22-2D5F-FDFD-ED2422A52E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A7D787A-8004-11AF-B6D7-27F266BE68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CD6C72D5-C456-C27A-1176-1A153A974B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3218243-B19A-434A-39C6-71E6D0791E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21A210F-6B31-C9BC-7ED6-E416DDA2E1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E2F983A-595F-6E4C-788B-A3825C314D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0899AF8-4E62-1044-ED63-A578D17215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B56B4E2-748E-FCC6-6E37-D4E03FB2B7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37CCF8C-205A-A430-2BA7-116FA5D794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2A1239C-425D-9E82-0B6A-E5B3C0EC4F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D58348C-6B6C-7BC0-8757-75AF5D380F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AC36319-98AC-F3E2-E9A2-8A040C0D81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17F390F1-BA44-2039-1CE1-34651AE4E2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04975" y="254000"/>
            <a:ext cx="6524625" cy="838200"/>
          </a:xfrm>
        </p:spPr>
        <p:txBody>
          <a:bodyPr/>
          <a:lstStyle/>
          <a:p>
            <a:r>
              <a:rPr lang="en-US" altLang="en-US" sz="2800" dirty="0"/>
              <a:t>Expenditures in  A Gas Power Generation System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0CA80219-6972-3EF3-6D96-1F76B1FED4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11188" y="1347788"/>
            <a:ext cx="8402637" cy="609600"/>
          </a:xfrm>
        </p:spPr>
        <p:txBody>
          <a:bodyPr/>
          <a:lstStyle/>
          <a:p>
            <a:r>
              <a:rPr lang="en-US" altLang="en-US" sz="2400"/>
              <a:t>Creation of Life and induction of Energy into Working Fluid.</a:t>
            </a:r>
          </a:p>
        </p:txBody>
      </p:sp>
      <p:sp>
        <p:nvSpPr>
          <p:cNvPr id="67590" name="Rectangle 6">
            <a:extLst>
              <a:ext uri="{FF2B5EF4-FFF2-40B4-BE49-F238E27FC236}">
                <a16:creationId xmlns:a16="http://schemas.microsoft.com/office/drawing/2014/main" id="{AB3F28CC-CE0B-999A-DC9C-4B3CD90ADB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13" y="203835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400" b="0"/>
              <a:t>Compression : Creation of life , </a:t>
            </a:r>
            <a:r>
              <a:rPr lang="en-US" altLang="en-US" sz="2400" b="0" i="1"/>
              <a:t>w</a:t>
            </a:r>
            <a:r>
              <a:rPr lang="en-US" altLang="en-US" sz="2400" b="0" i="1" baseline="-25000"/>
              <a:t>in</a:t>
            </a:r>
            <a:endParaRPr lang="en-US" altLang="en-US" sz="2400" b="0" 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7CE752A8-9ECF-3B4D-62C5-4160CD459C94}"/>
                  </a:ext>
                </a:extLst>
              </p:cNvPr>
              <p:cNvSpPr txBox="1"/>
              <p:nvPr/>
            </p:nvSpPr>
            <p:spPr bwMode="auto">
              <a:xfrm>
                <a:off x="1293813" y="2808288"/>
                <a:ext cx="6246812" cy="4730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𝑑h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7CE752A8-9ECF-3B4D-62C5-4160CD459C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93813" y="2808288"/>
                <a:ext cx="6246812" cy="473075"/>
              </a:xfrm>
              <a:prstGeom prst="rect">
                <a:avLst/>
              </a:prstGeom>
              <a:blipFill>
                <a:blip r:embed="rId2"/>
                <a:stretch>
                  <a:fillRect l="-98" b="-779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C956EC92-29DC-CC36-1AAC-B4002AE8DA49}"/>
                  </a:ext>
                </a:extLst>
              </p:cNvPr>
              <p:cNvSpPr txBox="1"/>
              <p:nvPr/>
            </p:nvSpPr>
            <p:spPr bwMode="auto">
              <a:xfrm>
                <a:off x="4332288" y="3495675"/>
                <a:ext cx="4375150" cy="822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𝑣𝑑𝑝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𝑇𝑑𝑠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3" name="Object 5">
                <a:extLst>
                  <a:ext uri="{FF2B5EF4-FFF2-40B4-BE49-F238E27FC236}">
                    <a16:creationId xmlns:a16="http://schemas.microsoft.com/office/drawing/2014/main" id="{C956EC92-29DC-CC36-1AAC-B4002AE8D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2288" y="3495675"/>
                <a:ext cx="4375150" cy="8223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8">
                <a:extLst>
                  <a:ext uri="{FF2B5EF4-FFF2-40B4-BE49-F238E27FC236}">
                    <a16:creationId xmlns:a16="http://schemas.microsoft.com/office/drawing/2014/main" id="{424C8AC6-29D3-7E72-AA2E-70F5DE58949D}"/>
                  </a:ext>
                </a:extLst>
              </p:cNvPr>
              <p:cNvSpPr txBox="1"/>
              <p:nvPr/>
            </p:nvSpPr>
            <p:spPr bwMode="auto">
              <a:xfrm>
                <a:off x="2397125" y="4800600"/>
                <a:ext cx="3543300" cy="822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𝑑𝑝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𝑑𝑠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" name="Object 8">
                <a:extLst>
                  <a:ext uri="{FF2B5EF4-FFF2-40B4-BE49-F238E27FC236}">
                    <a16:creationId xmlns:a16="http://schemas.microsoft.com/office/drawing/2014/main" id="{424C8AC6-29D3-7E72-AA2E-70F5DE589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97125" y="4800600"/>
                <a:ext cx="3543300" cy="8223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20" name="TextBox 12">
            <a:extLst>
              <a:ext uri="{FF2B5EF4-FFF2-40B4-BE49-F238E27FC236}">
                <a16:creationId xmlns:a16="http://schemas.microsoft.com/office/drawing/2014/main" id="{27460E4D-BC12-28F6-0657-0F94B78A1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038600"/>
            <a:ext cx="2770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The measure of Life:</a:t>
            </a:r>
            <a:endParaRPr lang="en-IN" altLang="en-US" sz="2400" b="0"/>
          </a:p>
        </p:txBody>
      </p:sp>
      <p:sp>
        <p:nvSpPr>
          <p:cNvPr id="13321" name="TextBox 13">
            <a:extLst>
              <a:ext uri="{FF2B5EF4-FFF2-40B4-BE49-F238E27FC236}">
                <a16:creationId xmlns:a16="http://schemas.microsoft.com/office/drawing/2014/main" id="{342B27DB-DE41-9BAA-73FF-CCF5E5596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6015038"/>
            <a:ext cx="7715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0"/>
              <a:t>Two extreme roots for generation of life:  </a:t>
            </a:r>
            <a:r>
              <a:rPr lang="en-US" altLang="en-US" sz="2400" b="0" i="1"/>
              <a:t>	ds &gt; 0 or dT=0</a:t>
            </a:r>
            <a:endParaRPr lang="en-IN" altLang="en-US" sz="2400" b="0" i="1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8071A2-7581-6F0F-7A5E-36CABCE27A9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A495A223-EF6F-41D8-45A9-C8D831DD03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8B71FD9D-1808-E61C-E456-D6AB9D1FFD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8B3827B0-56FC-3F92-C936-FA6123C2EC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11C3557-3CDF-CF7D-FA18-0E4D590AD6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36A24B8-7401-DD54-F0B2-DC63A4D2D2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" name="Rectangle 10">
                      <a:extLst>
                        <a:ext uri="{FF2B5EF4-FFF2-40B4-BE49-F238E27FC236}">
                          <a16:creationId xmlns:a16="http://schemas.microsoft.com/office/drawing/2014/main" id="{863F3183-BF04-CC53-E7A7-BBB7A38DFD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5F176EE3-7F9B-91C7-7953-55B09A0C24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1BAB2503-1AD4-21E4-0A52-0C9189DA91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6578CBDF-19E8-85AA-6956-4B2B22A7A2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4">
                      <a:extLst>
                        <a:ext uri="{FF2B5EF4-FFF2-40B4-BE49-F238E27FC236}">
                          <a16:creationId xmlns:a16="http://schemas.microsoft.com/office/drawing/2014/main" id="{ABFE992E-5930-3C83-6D44-251128F08F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35F2D9F9-9905-F7CF-FC3E-210E12D0BA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C4A8F746-8EEC-E1C7-B245-D9E12FB9E9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02804123-0A2B-6945-9DD4-9A0B534D1C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E5F81710-4ACC-210C-3F41-A6E0FBE732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2AEA549B-7660-A16B-88F8-D8C084F649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AAB5B312-1396-3434-CCFD-308504C07F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39C85539-41F3-BD36-D5A0-4904E4D335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F9BFF03-494D-0D56-0981-63B1645856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D5C9128E-EC5D-244F-9474-0E35C5D43057}"/>
                  </a:ext>
                </a:extLst>
              </p14:cNvPr>
              <p14:cNvContentPartPr/>
              <p14:nvPr/>
            </p14:nvContentPartPr>
            <p14:xfrm>
              <a:off x="1428840" y="1794240"/>
              <a:ext cx="7158600" cy="15591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D5C9128E-EC5D-244F-9474-0E35C5D4305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19480" y="1784880"/>
                <a:ext cx="7177320" cy="1577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/>
      <p:bldP spid="675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753C84E1-652A-6C1B-8EEC-F007D5B09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129" y="85725"/>
            <a:ext cx="5937790" cy="1143000"/>
          </a:xfrm>
        </p:spPr>
        <p:txBody>
          <a:bodyPr/>
          <a:lstStyle/>
          <a:p>
            <a:r>
              <a:rPr lang="en-US" altLang="en-US" sz="2800" dirty="0"/>
              <a:t>Actual Global Compression is Irreversible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45" name="Ink 11">
                <a:extLst>
                  <a:ext uri="{FF2B5EF4-FFF2-40B4-BE49-F238E27FC236}">
                    <a16:creationId xmlns:a16="http://schemas.microsoft.com/office/drawing/2014/main" id="{009D1A2F-178A-4BC6-6192-2A0F0A81BFA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62663" y="6005513"/>
              <a:ext cx="2351087" cy="109537"/>
            </p14:xfrm>
          </p:contentPart>
        </mc:Choice>
        <mc:Fallback xmlns="">
          <p:pic>
            <p:nvPicPr>
              <p:cNvPr id="10245" name="Ink 11">
                <a:extLst>
                  <a:ext uri="{FF2B5EF4-FFF2-40B4-BE49-F238E27FC236}">
                    <a16:creationId xmlns:a16="http://schemas.microsoft.com/office/drawing/2014/main" id="{009D1A2F-178A-4BC6-6192-2A0F0A81BFA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53309" y="5996145"/>
                <a:ext cx="2369795" cy="1282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46" name="Ink 25">
                <a:extLst>
                  <a:ext uri="{FF2B5EF4-FFF2-40B4-BE49-F238E27FC236}">
                    <a16:creationId xmlns:a16="http://schemas.microsoft.com/office/drawing/2014/main" id="{845B7F4D-9D03-3120-3A0E-270518A87AF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826375" y="6613525"/>
              <a:ext cx="1588" cy="1588"/>
            </p14:xfrm>
          </p:contentPart>
        </mc:Choice>
        <mc:Fallback xmlns="">
          <p:pic>
            <p:nvPicPr>
              <p:cNvPr id="10246" name="Ink 25">
                <a:extLst>
                  <a:ext uri="{FF2B5EF4-FFF2-40B4-BE49-F238E27FC236}">
                    <a16:creationId xmlns:a16="http://schemas.microsoft.com/office/drawing/2014/main" id="{845B7F4D-9D03-3120-3A0E-270518A87AF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85087" y="65722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bject 7">
                <a:extLst>
                  <a:ext uri="{FF2B5EF4-FFF2-40B4-BE49-F238E27FC236}">
                    <a16:creationId xmlns:a16="http://schemas.microsoft.com/office/drawing/2014/main" id="{94370FAE-DB04-DF28-2961-60A8A1E251FA}"/>
                  </a:ext>
                </a:extLst>
              </p:cNvPr>
              <p:cNvSpPr txBox="1"/>
              <p:nvPr/>
            </p:nvSpPr>
            <p:spPr bwMode="auto">
              <a:xfrm>
                <a:off x="990600" y="1371600"/>
                <a:ext cx="2257425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baseline="-2500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&lt;−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Object 7">
                <a:extLst>
                  <a:ext uri="{FF2B5EF4-FFF2-40B4-BE49-F238E27FC236}">
                    <a16:creationId xmlns:a16="http://schemas.microsoft.com/office/drawing/2014/main" id="{94370FAE-DB04-DF28-2961-60A8A1E25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0600" y="1371600"/>
                <a:ext cx="2257425" cy="11430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bject 7">
                <a:extLst>
                  <a:ext uri="{FF2B5EF4-FFF2-40B4-BE49-F238E27FC236}">
                    <a16:creationId xmlns:a16="http://schemas.microsoft.com/office/drawing/2014/main" id="{D3D31A31-A9C3-1834-B10B-B78AAE635AD9}"/>
                  </a:ext>
                </a:extLst>
              </p:cNvPr>
              <p:cNvSpPr txBox="1"/>
              <p:nvPr/>
            </p:nvSpPr>
            <p:spPr bwMode="auto">
              <a:xfrm>
                <a:off x="4678363" y="1295400"/>
                <a:ext cx="2195512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baseline="-25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Object 7">
                <a:extLst>
                  <a:ext uri="{FF2B5EF4-FFF2-40B4-BE49-F238E27FC236}">
                    <a16:creationId xmlns:a16="http://schemas.microsoft.com/office/drawing/2014/main" id="{D3D31A31-A9C3-1834-B10B-B78AAE635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8363" y="1295400"/>
                <a:ext cx="2195512" cy="1143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512" name="Picture 3">
            <a:extLst>
              <a:ext uri="{FF2B5EF4-FFF2-40B4-BE49-F238E27FC236}">
                <a16:creationId xmlns:a16="http://schemas.microsoft.com/office/drawing/2014/main" id="{CC217AB8-B9EA-0BAB-C66B-BFEF9E83D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-32000"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2381250"/>
            <a:ext cx="5337175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474B9D-162C-43C8-B1E6-28D49403066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CFCA789-C48F-3A6A-589C-DBDE2E300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CC75F75-836C-C5C1-33E4-21C2628691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6A22D60-9C48-AD16-E381-538B42F34B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9250F62-250F-BE3D-31FB-872FDBC2CA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358B876-DCA1-D395-A582-C15218D63B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0228D9F-FA7C-D37D-02D2-A3E240FE27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5378243-B7F2-7A38-C2A7-86272FED80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907492A-B7FF-2841-339E-864597D5A5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4588F68-3DF1-AE30-0690-2958A19BED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6BBB0EF-7427-2031-BDE7-C379D0FA8F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D60CD5E-826C-49B6-11D0-153B8E72D0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02BD56B-0E96-BECF-1D5E-40A4861C20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DE2D236-BDC1-FFFF-89FF-60DE713996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0E2FE06-A9CA-F8F0-9579-910E4E8A78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DC898A1-DA4A-7C71-A8C7-10244BCDE6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80D6CBA-5EFE-6FE4-B904-9071AC8085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51C72D1-9B68-8782-43EB-AB4BC30799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2EDEC2C-D37C-C7D2-4793-0C47CDBAF8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21" name="Object 7">
            <a:extLst>
              <a:ext uri="{FF2B5EF4-FFF2-40B4-BE49-F238E27FC236}">
                <a16:creationId xmlns:a16="http://schemas.microsoft.com/office/drawing/2014/main" id="{2FEDACE5-4024-3428-49F5-4E5DB97943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2878926"/>
              </p:ext>
            </p:extLst>
          </p:nvPr>
        </p:nvGraphicFramePr>
        <p:xfrm>
          <a:off x="489513" y="4303475"/>
          <a:ext cx="2935442" cy="2092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1" imgW="2847619" imgH="2553056" progId="Paint.Picture">
                  <p:embed/>
                </p:oleObj>
              </mc:Choice>
              <mc:Fallback>
                <p:oleObj name="Bitmap Image" r:id="rId11" imgW="2847619" imgH="2553056" progId="Paint.Picture">
                  <p:embed/>
                  <p:pic>
                    <p:nvPicPr>
                      <p:cNvPr id="4" name="Object 7">
                        <a:extLst>
                          <a:ext uri="{FF2B5EF4-FFF2-40B4-BE49-F238E27FC236}">
                            <a16:creationId xmlns:a16="http://schemas.microsoft.com/office/drawing/2014/main" id="{0BFE627E-8365-2D77-0243-91610A2600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513" y="4303475"/>
                        <a:ext cx="2935442" cy="2092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5956" name="Object 2">
                <a:extLst>
                  <a:ext uri="{FF2B5EF4-FFF2-40B4-BE49-F238E27FC236}">
                    <a16:creationId xmlns:a16="http://schemas.microsoft.com/office/drawing/2014/main" id="{99B7928D-04F8-B8EF-2509-958089C889B1}"/>
                  </a:ext>
                </a:extLst>
              </p:cNvPr>
              <p:cNvSpPr txBox="1"/>
              <p:nvPr/>
            </p:nvSpPr>
            <p:spPr bwMode="auto">
              <a:xfrm>
                <a:off x="2852738" y="3938588"/>
                <a:ext cx="3582987" cy="10144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𝑖𝑟𝑟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∞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/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/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5956" name="Object 2">
                <a:extLst>
                  <a:ext uri="{FF2B5EF4-FFF2-40B4-BE49-F238E27FC236}">
                    <a16:creationId xmlns:a16="http://schemas.microsoft.com/office/drawing/2014/main" id="{99B7928D-04F8-B8EF-2509-958089C88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2738" y="3938588"/>
                <a:ext cx="3582987" cy="10144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79" name="Text Box 5">
            <a:extLst>
              <a:ext uri="{FF2B5EF4-FFF2-40B4-BE49-F238E27FC236}">
                <a16:creationId xmlns:a16="http://schemas.microsoft.com/office/drawing/2014/main" id="{992B7B7D-4448-C1B0-A017-E770013A310F}"/>
              </a:ext>
            </a:extLst>
          </p:cNvPr>
          <p:cNvSpPr txBox="1">
            <a:spLocks noChangeArrowheads="1"/>
          </p:cNvSpPr>
          <p:nvPr/>
        </p:nvSpPr>
        <p:spPr bwMode="ltGray">
          <a:xfrm>
            <a:off x="1843881" y="352425"/>
            <a:ext cx="6040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0" dirty="0"/>
              <a:t>True Irreversible Adiabatic Compression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3" name="Object 3">
                <a:extLst>
                  <a:ext uri="{FF2B5EF4-FFF2-40B4-BE49-F238E27FC236}">
                    <a16:creationId xmlns:a16="http://schemas.microsoft.com/office/drawing/2014/main" id="{7E614C8F-64DF-9443-AD22-F1E2C47BA7BD}"/>
                  </a:ext>
                </a:extLst>
              </p:cNvPr>
              <p:cNvSpPr txBox="1"/>
              <p:nvPr/>
            </p:nvSpPr>
            <p:spPr bwMode="auto">
              <a:xfrm>
                <a:off x="3070225" y="1273759"/>
                <a:ext cx="2633663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𝑖𝑠𝑜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3" name="Object 3">
                <a:extLst>
                  <a:ext uri="{FF2B5EF4-FFF2-40B4-BE49-F238E27FC236}">
                    <a16:creationId xmlns:a16="http://schemas.microsoft.com/office/drawing/2014/main" id="{7E614C8F-64DF-9443-AD22-F1E2C47BA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70225" y="1273759"/>
                <a:ext cx="2633663" cy="11191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564" name="Object 4">
                <a:extLst>
                  <a:ext uri="{FF2B5EF4-FFF2-40B4-BE49-F238E27FC236}">
                    <a16:creationId xmlns:a16="http://schemas.microsoft.com/office/drawing/2014/main" id="{64E28D5B-A9E7-2554-0CDA-341818A7736A}"/>
                  </a:ext>
                </a:extLst>
              </p:cNvPr>
              <p:cNvSpPr txBox="1"/>
              <p:nvPr/>
            </p:nvSpPr>
            <p:spPr bwMode="auto">
              <a:xfrm>
                <a:off x="3089275" y="2711450"/>
                <a:ext cx="1992313" cy="1098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𝑖𝑟𝑟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4" name="Object 4">
                <a:extLst>
                  <a:ext uri="{FF2B5EF4-FFF2-40B4-BE49-F238E27FC236}">
                    <a16:creationId xmlns:a16="http://schemas.microsoft.com/office/drawing/2014/main" id="{64E28D5B-A9E7-2554-0CDA-341818A77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89275" y="2711450"/>
                <a:ext cx="1992313" cy="1098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D46699F-81D0-7FBF-3795-7DDC355E7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2252663"/>
            <a:ext cx="4148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/>
              <a:t>Define Polytropic Efficiency as: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4937DE-F6C6-FD36-E14C-25A2DC53C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948238"/>
            <a:ext cx="4036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b="0" dirty="0"/>
              <a:t>For an irreversible compressor: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5" name="Object 5">
                <a:extLst>
                  <a:ext uri="{FF2B5EF4-FFF2-40B4-BE49-F238E27FC236}">
                    <a16:creationId xmlns:a16="http://schemas.microsoft.com/office/drawing/2014/main" id="{935E6BAF-5B53-27CC-8830-965AF6D83AE6}"/>
                  </a:ext>
                </a:extLst>
              </p:cNvPr>
              <p:cNvSpPr txBox="1"/>
              <p:nvPr/>
            </p:nvSpPr>
            <p:spPr bwMode="auto">
              <a:xfrm>
                <a:off x="3343275" y="5486400"/>
                <a:ext cx="3608388" cy="10144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𝑖𝑟𝑟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∞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6565" name="Object 5">
                <a:extLst>
                  <a:ext uri="{FF2B5EF4-FFF2-40B4-BE49-F238E27FC236}">
                    <a16:creationId xmlns:a16="http://schemas.microsoft.com/office/drawing/2014/main" id="{935E6BAF-5B53-27CC-8830-965AF6D83A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43275" y="5486400"/>
                <a:ext cx="3608388" cy="101441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566" name="Object 6">
                <a:extLst>
                  <a:ext uri="{FF2B5EF4-FFF2-40B4-BE49-F238E27FC236}">
                    <a16:creationId xmlns:a16="http://schemas.microsoft.com/office/drawing/2014/main" id="{E090D6D2-5C2F-1F04-6961-9F845A5DD349}"/>
                  </a:ext>
                </a:extLst>
              </p:cNvPr>
              <p:cNvSpPr txBox="1"/>
              <p:nvPr/>
            </p:nvSpPr>
            <p:spPr bwMode="auto">
              <a:xfrm>
                <a:off x="6067425" y="2711450"/>
                <a:ext cx="2555875" cy="1098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𝑖𝑠𝑜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𝑔𝑒𝑛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566" name="Object 6">
                <a:extLst>
                  <a:ext uri="{FF2B5EF4-FFF2-40B4-BE49-F238E27FC236}">
                    <a16:creationId xmlns:a16="http://schemas.microsoft.com/office/drawing/2014/main" id="{E090D6D2-5C2F-1F04-6961-9F845A5DD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7425" y="2711450"/>
                <a:ext cx="2555875" cy="1098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128" name="Ink 11">
                <a:extLst>
                  <a:ext uri="{FF2B5EF4-FFF2-40B4-BE49-F238E27FC236}">
                    <a16:creationId xmlns:a16="http://schemas.microsoft.com/office/drawing/2014/main" id="{142686B0-F874-1B08-A5BF-E8A05F36EA8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094663" y="6718300"/>
              <a:ext cx="1587" cy="1588"/>
            </p14:xfrm>
          </p:contentPart>
        </mc:Choice>
        <mc:Fallback xmlns="">
          <p:pic>
            <p:nvPicPr>
              <p:cNvPr id="5128" name="Ink 11">
                <a:extLst>
                  <a:ext uri="{FF2B5EF4-FFF2-40B4-BE49-F238E27FC236}">
                    <a16:creationId xmlns:a16="http://schemas.microsoft.com/office/drawing/2014/main" id="{142686B0-F874-1B08-A5BF-E8A05F36EA8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53401" y="6677012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37E209A-DF65-5120-2C56-B2C4688EDD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2E6310B-4C82-0B8D-3982-6237C73B91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AE79F4E-7356-FE57-C468-375EB415DB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AECCE0E-6E25-7E8D-538E-37751FC51C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3D01E58-7F1E-543F-6274-D33C5BBADA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4430C36-C03A-1D9F-FBB0-02F5E343F9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56BD90E4-8BC2-D6CD-8B59-E03FACB37B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8EBDE7B9-D0AC-B5AA-7F98-507D57EE03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4CCA3F2-8998-E6A7-FD8D-DF7FD8F364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70FBE4F0-FB41-582A-FDE6-FB8FCEF799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12B2B8E6-FC12-68D7-BB3E-E6BA3E0BA7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55536988-B041-78AC-878A-F14B5EC72F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3340F34-BB72-4D25-6571-357C7EDA16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94F9EE77-3DF9-7C01-82FE-50D90D7440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0843FA56-532C-AF38-17C0-927E60D45D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72C13E8-231F-496D-5244-0DEE61130C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2045E67F-A7E3-3105-A27C-0B4C56B178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125CDC18-E356-9246-17DF-C77A1EE04A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D026351-AF78-5CA0-DE5C-A0B0DA42470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/>
      <p:bldP spid="66563" grpId="0"/>
      <p:bldP spid="66564" grpId="0"/>
      <p:bldP spid="6" grpId="0"/>
      <p:bldP spid="7" grpId="0"/>
      <p:bldP spid="66565" grpId="0"/>
      <p:bldP spid="6656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5357</TotalTime>
  <Words>602</Words>
  <Application>Microsoft Office PowerPoint</Application>
  <PresentationFormat>On-screen Show (4:3)</PresentationFormat>
  <Paragraphs>114</Paragraphs>
  <Slides>20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Cambria Math</vt:lpstr>
      <vt:lpstr>Script MT Bold</vt:lpstr>
      <vt:lpstr>Symbol</vt:lpstr>
      <vt:lpstr>Times New Roman</vt:lpstr>
      <vt:lpstr>Vladimir Script</vt:lpstr>
      <vt:lpstr>Wingdings</vt:lpstr>
      <vt:lpstr>Default Design</vt:lpstr>
      <vt:lpstr>Bitmap Image</vt:lpstr>
      <vt:lpstr>Analysis of Gas Turbines Systems for Power Generation</vt:lpstr>
      <vt:lpstr>Brayton Cycle</vt:lpstr>
      <vt:lpstr>Compressor – Turbine Monoblock Rotor </vt:lpstr>
      <vt:lpstr>Schematic diagram of a multistage Axial Flow Compressor</vt:lpstr>
      <vt:lpstr>Need for a Stator in multistage compressor</vt:lpstr>
      <vt:lpstr>Stagnation Thermodynamics of An Ideal Axial flow Compressor Stage</vt:lpstr>
      <vt:lpstr>Irreversible  Flow Past Compressor Blades</vt:lpstr>
      <vt:lpstr>Losses in Compressor due to Change in Flow Component</vt:lpstr>
      <vt:lpstr>PowerPoint Presentation</vt:lpstr>
      <vt:lpstr>PowerPoint Presentation</vt:lpstr>
      <vt:lpstr>Evolution of Compressor Blades</vt:lpstr>
      <vt:lpstr>PowerPoint Presentation</vt:lpstr>
      <vt:lpstr>Major Concerns about Gas Turbine PGS</vt:lpstr>
      <vt:lpstr>New Initiatives</vt:lpstr>
      <vt:lpstr>The Wet Compression (WC) Gas Turbine PGS</vt:lpstr>
      <vt:lpstr>The Steam Injected Gas Turbine PGS</vt:lpstr>
      <vt:lpstr>The Integrated (SWC) Gas Turbine PGS</vt:lpstr>
      <vt:lpstr>Expenditures in  A Gas Power Generation System</vt:lpstr>
      <vt:lpstr>Actual Global Compression is Irreversible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520</cp:revision>
  <dcterms:created xsi:type="dcterms:W3CDTF">2003-07-30T05:45:36Z</dcterms:created>
  <dcterms:modified xsi:type="dcterms:W3CDTF">2025-09-11T06:42:01Z</dcterms:modified>
</cp:coreProperties>
</file>