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74" r:id="rId2"/>
    <p:sldId id="1098" r:id="rId3"/>
    <p:sldId id="514" r:id="rId4"/>
    <p:sldId id="568" r:id="rId5"/>
    <p:sldId id="517" r:id="rId6"/>
    <p:sldId id="567" r:id="rId7"/>
    <p:sldId id="601" r:id="rId8"/>
    <p:sldId id="629" r:id="rId9"/>
    <p:sldId id="631" r:id="rId10"/>
    <p:sldId id="632" r:id="rId11"/>
    <p:sldId id="1095" r:id="rId12"/>
    <p:sldId id="1083" r:id="rId13"/>
    <p:sldId id="744" r:id="rId14"/>
    <p:sldId id="1096" r:id="rId15"/>
    <p:sldId id="415" r:id="rId16"/>
    <p:sldId id="369" r:id="rId17"/>
    <p:sldId id="1086" r:id="rId18"/>
    <p:sldId id="1087" r:id="rId19"/>
    <p:sldId id="370" r:id="rId20"/>
    <p:sldId id="371" r:id="rId21"/>
    <p:sldId id="373" r:id="rId22"/>
    <p:sldId id="1097" r:id="rId23"/>
    <p:sldId id="416" r:id="rId24"/>
    <p:sldId id="417" r:id="rId25"/>
    <p:sldId id="1085" r:id="rId26"/>
    <p:sldId id="1088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24" autoAdjust="0"/>
    <p:restoredTop sz="90844" autoAdjust="0"/>
  </p:normalViewPr>
  <p:slideViewPr>
    <p:cSldViewPr>
      <p:cViewPr varScale="1">
        <p:scale>
          <a:sx n="67" d="100"/>
          <a:sy n="67" d="100"/>
        </p:scale>
        <p:origin x="104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27AC718-ABED-1895-F602-9C8DF0EAAA7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EBA8398-F775-3EF3-618D-33EA2F1D7BE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06B6841B-9135-BE29-368B-A6646100288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406C445F-9D38-1B21-7A51-F941A36769C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F8B31B35-08C1-4208-A648-5CAD6AF175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1-20T04:08:04.52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32-8 7998,'-20'-19'3870,"-2"16"-903,22 3-387,11 15-5934,-11-15-774,23 2 0,-23-2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1-20T04:08:12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43 56 6708,'-24'-17'5160,"24"17"-387,-14-14-258,14 14-1677,0 0-1677,-9-13-1419,9 13-3870,0 0 0,12-10-774,-1 4-129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05:33:49.2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8646 6399 120 0,'0'0'-13'0,"0"0"-91"0,0 0 126 0,0 0 10 0,0 0 7 0,0 0-3 0,0 0-20 0,0-1 26 15,0 0-17-15,0 0 21 0,0 0-3 0,0 0 3 16,0 0 14-16,0 0-7 0,-1-23 2 0,3 18 4 16,1 2 15-16,1-1-6 0,0 2-25 0,-1 0 4 15,1 1-32-15,-1-4 28 0,-2 4-32 0,3-2 12 16,0-1-17-16,4 5 15 0,-4-2-18 16,3 2 2-16,-7 0 4 0,4-1-2 15,3 2-3-15,-3 0 13 0,6 2-3 0,-10-3 8 0,0 0 8 0,0 0-4 16,0 0 8-16,0 0-8 0,0 0-6 15,0 0 23-15,1 0-14 0,0 1 20 16,0 0 2-16,1 0-7 16,-1 1 12-16,14 12-11 0,-11-9-10 0,1-2-2 15,3 2-8-15,-5-1 6 0,3-2-23 0,2 3 5 16,-1 3-6-16,4 0 6 0,0 2-14 0,1 5 9 16,-3-3-12-16,2 6 11 0,2-2 1 0,-5 1-6 15,2 3 8-15,-3-2-10 0,2 3-6 0,-2-2 10 16,-3 0-4-16,2 1 7 0,0 1 3 0,-2 1-8 15,1-1 5-15,-1-2-6 0,0-1 3 16,-2-2-3-16,1 1 6 0,-2-4-4 0,2 2 0 0,0 0-1 16,-1-3-2-16,1 1 1 0,-2-3-2 0,1-3 5 15,0 0-2-15,1-2 6 0,-3-1-4 0,1 2-28 16,1-1-21-16,0-3-4 0,1 2-65 0,-1-2-44 16,0-2-54-16,2 0-1 15,-2-3-151-15</inkml:trace>
  <inkml:trace contextRef="#ctx0" brushRef="#br0" timeOffset="387.76">9075 6368 949 0,'-7'-7'6'0,"3"2"-4"0,-2 1-15 0,6 4 9 0,0 0-2 0,0 0-1 0,0 0 7 15,0 0-9-15,0 0-24 0,0 0 16 0,0 1-9 16,0 0 13-16,0 0 12 0,0-1 12 0,0 0 19 16,0 0-5-16,0 0 24 0,0 0 15 0,0 0-4 15,0 0 12-15,-1 0-6 0,0 0-7 0,0 0-8 16,1 0 3-16,-2 1-20 0,-25 16-16 15,24-10-5-15,-1 2-3 0,0 0-8 0,0 1 3 16,1 1 0-16,-1 6 0 0,0-2 1 0,2 6-9 16,-1-2 0-16,1-2-4 0,0 3 9 0,1-3-2 15,-2 1 7-15,1 1-7 0,-1 1-4 0,2 1 6 16,-4-2-9-16,2 1 9 0,0 0 8 0,-1-3-17 16,-1 2-2-16,1-4-14 0,-4-2-52 0,1 2-82 15,0-3-89-15</inkml:trace>
  <inkml:trace contextRef="#ctx0" brushRef="#br0" timeOffset="1537.35">9289 5430 393 0,'5'-4'63'0,"-5"2"47"0,-3-1 47 0,-2 0-105 15,5 3-11-15,0 0 2 0,0 0-21 0,-1 0 15 16,-1 0-28-16,1 0-4 0,0 0 4 0,0 0-6 16,0 0-10-16,0 0 22 0,1 0-8 0,0 0 15 15,0 0 8-15,0 0-5 0,0 0 7 16,0 0-8-16,-1 0-15 0,-9 9 19 0,10-4-14 0,-1 1 19 15,2 2-1-15,-1 3-20 0,3 2 9 0,-3 6-14 16,0-2-9-16,-5 4 21 0,4 1-17 0,-1 4 20 16,2 0-11-16,-2-1-7 0,-1 2 7 15,-2-2-9-15,-1-1-2 0,0-1 8 0,-1 0-7 0,-1 0 9 16,-1-1 2-16,4-2-9 0,-1-2 11 16,0-5-13-16,3 0-5 0,4-2 18 0,-5-3-13 0,9 2 16 15,-6-4-10-15,0-4-15 0,1-2-23 0,0 0-4 16,1 0-100-16,15-1-105 0</inkml:trace>
  <inkml:trace contextRef="#ctx0" brushRef="#br0" timeOffset="2073.88">9197 5455 789 0,'0'0'32'0,"0"0"20"0,0 0-14 0,0 0 15 0,0 0-32 0,0-1-12 15,0 0-3-15,0 0-3 0,0 0-8 0,10-9-5 16,-2 6-5-16,2 1 1 0,2 0 5 0,0-2 6 16,-3 0 7-16,3 0-4 0,-7 1-8 0,1 0 12 15,0 2-10-15,-3-1 12 0,4 1 12 0,-1 2 0 16,-1-2 9-16,1 1-8 0,1 1-3 0,0 0 5 15,3 1-12-15,0 0 8 0,2 1-10 0,0 1-4 16,1-1 6-16,-1 3-8 0,1-2-13 0,-2 4 16 16,2 2-14-16,-5-1 15 0,1 1-5 0,0 1-6 15,-2 2 6-15,0-1-6 0,-4 0 1 0,0 1 3 16,0-2 6-16,0 4-2 0,-3 0 15 0,-1 2-12 16,-3 0 7-16,-2-3-9 15,0 0 0-15,-1-5 12 0,-1 3-15 0,-1-2 16 0,1-2-3 16,0 1-5-16,2-2 10 0,0-1-12 0,1-2-8 15,2-1 10-15,-2-2-21 0,3 3 14 16,2-3-50-16,0 0-67 0,0 0-50 0,0 0-12 16,0-1-171-16</inkml:trace>
  <inkml:trace contextRef="#ctx0" brushRef="#br0" timeOffset="2710.7">9431 5619 174 0,'3'-6'24'0,"2"5"115"0,0-1-170 0,1-1 5 0,3 3-40 0,-1 0 22 15,-3-6-43-15,0 5 47 16,1-1 19-16,-4-4 0 0,4 5 21 0,-4-3 2 0,-2 4 44 0,0 0-14 16,0 0 114-16,0 0 1 0,-1 0-2 0,0-1 2 15,-20-7-47-15,14 9-19 0,3 3-25 0,-4-1 11 16,3-2-36-16,1 1-20 0,-2-1 4 0,0 2-10 16,1 1-14-16,0 1 16 0,-1 1-15 15,1 1 16-15,0 2-8 0,-1-1 1 0,0 1 7 16,-1-3-6-16,0 1-14 0,0 1 17 0,-1-1-15 15,0-1 17-15,0 1-2 0,0-1-4 0,1 1 10 16,-1 0-10-16,-2-1-1 0,2 1-1 0,0-1-7 16,1-1 4-16,-1 0-3 15,2 0-61-15,-2-2-14 0,0 0-21 0,7 1-63 0</inkml:trace>
  <inkml:trace contextRef="#ctx0" brushRef="#br0" timeOffset="4555.6">9528 5637 1148 0,'0'0'28'0,"0"0"-24"16,0 0-12-16,0 0-1 0,1 0-19 0,10-5 14 15,-6 4-36-15,7 3 20 0,-4 0-74 0,2-2-4 16,0 1 24-16,0 0-16 0,1-1 61 0,-8-2 36 16,-3 2 1-16,1 0 12 0,0 0 27 0,0 0 6 15,1 0 12 1,-2 0-8-16,9 7-14 0,-8-2 4 0,-6-1-18 0,4 1 13 0,-1 0-20 0,0 3-7 31,2 1 7-31,-3-3-7 0,-1 3-9 0,0-1 12 16,-2 0-11-16,-5-1 14 0,0 0 3 0,2-3-11 15,4 1 10-15,-1-1-12 0,3-1 2 0,-3 0 6 16,-1-2-9-16,2-1 9 0,0 0 9 0,1-2 12 16,2-1 15-16,0 1-8 0,4-1-14 0,-1-2 5 15,1-1-19-15,-1-1 17 0,4-2-15 0,0 0-3 16,1-1 2-16,6-1-6 0,-5-3-21 0,5 4 12 16,-2-3-11-16,1-1 11 0,2 3-8 0,1-2 0 15,-2-1 4-15,2 0-2 0,1 0 7 0,-4 3-2 16,3 6-6-16,-5-1 3 0,-4 1 1 15,2 1 2-15,1 3 5 0,-1 0-5 0,0 0 8 16,-3 0-2-16,-2 0 0 0,3 2-1 0,-1 1 0 16,-2 1-3-16,2 1 0 0,-1-1-3 0,-2 1-5 15,-1-4 16-15,0 0-6 0,0 1 9 16,1 15-7-16,1-10 3 0,-1 0 3 0,-1-2-1 16,0 1-8-16,-1 2 13 0,0 0-11 0,1 0 12 15,0 0 1-15,-1 0-8 0,0-1 10 0,1 3-12 16,-1-3-11-16,0 2 12 0,2 0-8 0,-2-1 10 15,2 2-4-15,1 0 1 0,-2-2 2 0,2 0-2 16,1-1-10-16,-3-2 13 0,1 0-13 0,1 0 14 16,-1-2 5-16,3 1-2 0,-4-3 11 0,0 0-10 15,0 0-2-15,1 0 13 0,-1 0-8 0,1 0 9 16,0-1-8-16,23-12-7 0,-20 5 6 0,0-1-8 16,2 0-7-16,-3-2 6 0,2 1-10 0,-3 0 8 15,1 1-4-15,-2 0-1 0,-1 0 3 0,0-1-4 16,-2-1-5-16,-1 2 9 15,-1 0-7-15,0 2 7 0,-4 3-8 0,1-2 3 16,-1 3 1-16,1-2 0 0,0 3-20 0,2 1 18 0,-3-1-13 16,1 2 15-16,0 1-3 0,2 4-4 0,1-2 9 0,-2 1-9 15,2-2 3-15,-1-1 13 16,1 3-8-16,2-2 10 0,0 0 6 0,3 0-6 16,4 0 13-16,-1-2-11 0,2-2 10 0,3 2-11 0,-1-2-5 15,1-3 0-15,3 2 3 0,-2-3-2 0,3 0 2 16,0 0-4-16,1 0-5 0,2-1 4 0,-3 1-4 15,1 0 3-15,0 2-5 0,-2-4-2 0,0 0 4 16,-2 0-5-16,1-1-11 0,-3 0 17 0,1 2-4 16,-2-1 9-16,-2 0-2 0,-3 1 0 15,4 1 4-15,-5 1-3 16,3 0-2-16,-1 3 5 0,-6-2-9 0,3 4 10 0,0 0 6 0,0 0-18 16,0 0 9-16,0 0-15 15,-2 7-2-15,0-3 12 0,-3-1-6 0,-2-1 9 0,2 2 2 0,-2 1-3 16,3 1 1-16,0-1-2 15,-1-1-5-15,2 1 9 0,1-2-5 0,2-3 7 0,0 0 8 0,-3 12-13 16,2-6 11-16,1 0-13 16,-1-2 0-16,0 0 5 0,1 2 0 0,0 2 3 15,0-1 2-15,1 2-3 0,0 3-3 0,1-3 0 16,0 5-9-16,1 1 13 0,0-5-6 0,1 3 8 16,-1-2-5-16,2 0-1 0,-1-1 1 0,2-1-2 0,0 0-6 0,-1-2 9 15,-2 2-3-15,2-2 7 16,0-1-1-16,1-1-1 0,2-1 7 0,-4-2-6 15,4 0-1-15,0-1 9 0,-3-1-8 0,4-1 10 16,-2-2-3-16,2-1 0 0,-1 0 1 0,0-2-1 0,-2 0-13 16,1-2 15-1,2-2-11-15,2 1 12 0,-6-3-9 0,0-1-2 16,3 1 4-16,-4-4-4 0,-1 1 4 0,-1-1-11 16,-2 1 6-16,2 5-6 0,1-1 10 0,-3 1-9 15,-2 0 1-15,-2-1-5 0,2 5-8 0,-3 0 10 16,2 0-8-16,-1 4 10 0,0 0-10 0,0 3 1 15,-1-2 0-15,5 1 1 0,0 0 6 16,-2 0 1-16,1 0 1 0,0 0-3 0,0 0-9 0,0 1 10 16,0 0-7-16,1 0 7 0,-1 0-17 15,-20 23 17-15,24-18-5 0,0 4 9 0,-3-4-2 16,0 2-3-16,0 2 5 0,1 3-2 0,1 0 8 16,3 0-13-16,-5-1-4 0,-1-4-2 0,5 4 11 15,1-2 2-15,-2-3 5 0,2-1-3 0,-1 0-8 16,2-2 11-16,3 0-11 0,-2-2 13 0,2 0 7 15,-5-3-4-15,7 1 14 0,-4-1-13 16,-1-3-3-16,5 0-1 0,-6-2-6 0,4-1 6 16,-2-1 3-16,1-2-4 0,-3-4 2 0,2 1-3 15,0-3 3-15,-2 2-10 0,3 1 1 0,-3-2-3 16,0 2 4-16,-1-2-2 0,-2-1 0 0,1 3-2 16,1 2 3-16,0-1-1 0,0 4 3 0,0 0-4 15,-1 1-8-15,1 3 6 0,0 2-6 0,-2 1 6 16,1 1-15-16,0 2 13 0,0 2-9 0,-1 0 10 15,1 5-7-15,0-1 2 0,-1 3 10 16,1 0-5-16,-2-3-5 0,0 4 14 0,0-4-13 16,0 3 14-16,0 0-3 0,-1-3 0 0,0 3 7 0,-2-1-7 15,0 0-7-15,1 1 14 0,-3 2-14 0,1-7 15 16,0 3-1-16,0-5-5 0,0 1 11 0,0 2-9 16,1-5 9-16,2-2-14 0,0 0 1 15,0 0-5-15,0 0 19 0,0 0 0 0,0 0 10 0,0 0-9 16,5-7-7-16,-1 1 5 0,2-2-6 15,1-2 7-15,1-1-6 0,0-3-5 16,3-2 0-16,2-1-2 0,-3-2-4 0,3 1-5 0,-1 2-3 16,-2 2 1-16,2 0 15 0,-7 3-11 0,3 1 7 15,0 3-10-15,-3 0 6 0,-1 3-3 0,-2 0 3 16,-2 4-2-16,0 0 3 0,0 0-3 0,0 0-1 16,0 0-3-16,0 0-13 0,0 0 13 0,0 0-14 15,0 0 14-15,0 1-2 0,-1 14 3 16,1-6 7-16,1 3-4 0,2 2 1 0,-1 2 1 15,-2-2 0-15,3 2 3 0,0-2-2 0,-3 1-1 16,8 2-5-16,-5-3 3 16,3 0 4-16,1 2-2 0,-7-2 3 0,8 4-3 0,-6 0 0 0,2-4 1 15,-1 1 0-15,-3 0-1 16,-3-2-6-16,3-2 14 0,-5-1-14 0,4-1 14 0,-3 0 2 16,-4-2-4-16,5 1 10 0,-3-3-10 0,3 0 2 0,-2-2 2 15,2 0-5-15,3-3 3 0,0 0-3 0,0 0-3 16,0 0-3-16,0 0-3 0,0 0-24 0,-1-1-45 15,-1 0-30-15,1 0-7 0,0 0-85 0,0 0-223 16</inkml:trace>
  <inkml:trace contextRef="#ctx0" brushRef="#br0" timeOffset="5048.14">9720 6325 592 0,'4'-5'84'0,"-4"-1"96"0,-2-1 86 0,1 1-249 0,1 2-14 0,1 0-2 16,-1 2-2-16,2 0-1 0,1 0-16 0,1 1 10 15,2 0-14-15,-2-1 11 0,-1 2-11 0,0 0 9 16,1 0 9-16,-3 1-5 0,2 0 0 0,-1 2 9 0,-2-3-1 16,0 0 5-16,0 0 8 0,0 0 12 0,-2 12 0 15,-1-3 2-15,0-2-19 0,1 3 8 0,2 3-15 16,-1 0 13-16,1 0-9 0,0 2-4 0,0 0 10 16,1 3-11-16,1-3-12 0,0 2 20 0,2-3-11 15,-3-3 17-15,1 3-1 0,2-3-9 0,-1 2 6 16,2-2-8-16,0-1-5 0,0-4 11 0,-1-3-10 0,0-1 10 15,1-2-15-15,0-1-29 0,1 0-17 0,2-2-4 16,0-1-52-16,0-4-81 0</inkml:trace>
  <inkml:trace contextRef="#ctx0" brushRef="#br0" timeOffset="5206.31">9822 6201 1053 0,'-9'-4'100'15,"1"0"-36"-15,-2 1-6 0,3 0-12 16,0 2-51-16,4 0 20 0,3 1-16 0,0 0 15 0,0 0-21 0,0 0-73 16,0 0-23-16,0 0-23 0,0-1-89 0</inkml:trace>
  <inkml:trace contextRef="#ctx0" brushRef="#br0" timeOffset="5804.78">9823 6367 838 0,'2'0'0'0,"1"7"-6"0,1-1 0 0,2 5-4 15,1 1-3-15,1-1 0 0,0 0-39 0,-2 5 16 0,2-4-74 0,-2 0-1 16,1-1 25-16,-1-5-15 0,-2 1 64 0,0-4 34 15,-3-1 8-15,1 1 11 0,-2-2 49 0,0-1 43 16,0 0 14-16,0 0 1 0,0 0-22 0,0 0-5 16,0 0-27-16,0 0 18 0,0 0-30 0,-1 0-20 15,0 0 4-15,0 0-12 0,-8-12-8 0,7 6-3 16,2 1-5-16,0-1 2 0,3 1-9 0,-3-3-1 16,2 0 2-16,-2-2-4 0,2 0-12 0,2 0 10 15,-1-2-13-15,2-1 12 0,-1 0-2 0,1 2-9 0,2 5 11 16,0 1-10-16,4 2 9 0,-3 0-11 0,2 2 1 15,-1 1-3-15,-1-1 7 0,2 3 0 0,-3-2 0 16,3 4 0-16,-4-1 0 0,1-1 7 0,2 0-5 0,-3 0 6 16,2 1-1-16,0 1-5 0,0 2 4 0,-3-1-6 15,7 3-7-15,-8-1 17 0,0-2-8 0,-3 1 10 16,-1-1 8 0,4 1-17-16,-4 0 13 0,3 0-14 0,-4-3 13 0,-4 0 3 0,5 0-1 0,-2-2 4 15,2-1 20-15,0 0 6 0,-8-3 11 0,5 0-9 16,1-1-9-16,2 0 0 15,1 0-9-15,2-2 8 0,-1 0-1 0,2-2-22 16,-1-3 7-16,-1 2-13 0,4-1-5 0,3 1 4 16,0 1-12-16,3 2 10 0,-1 1-7 0,-2 4-2 0,2 2 5 0,-1 2-5 0,-3 0 6 0,-2 2-12 15,0 0 1-15,-1 4-5 0,0 4 11 0,-1 1 4 16,0 1 5-16,-2 3-2 0,-1-3-7 0,-1 2 13 16,0 2-9-16,-1-3 11 0,-2 1-1 0,0-1-6 15,-3-5 4-15,1 1-5 0,2-1 1 0,1-1 5 16,-2-3-10-16,0-1 5 0,2-2-8 0,-3-1-86 0,1 1-34 15,4-2-31-15,1 0-187 0</inkml:trace>
  <inkml:trace contextRef="#ctx0" brushRef="#br0" timeOffset="6921.64">9378 7189 335 0,'0'-6'52'0,"0"2"37"0,0-2 34 0,2 3-66 0,-1 1-5 0,-1 2-6 16,0 0-28 0,0 0 17-16,0-1-21 0,0 0-9 0,0 0 10 0,0 0-13 0,0 0 3 0,0 0 0 0,0 0-4 15,0 0 2-15,0 0 5 0,0 0 10 0,-1 0 9 16,0 0-5-16,0 0-13 0,-24-23 14 0,19 24-18 16,-1 0 18-16,1 1-10 0,-1 2-3 0,-4 0 13 0,2 0-12 31,-2 1-5-31,1 2 8 0,2-1-10 0,-4 2 10 0,0 0-5 0,6 2-9 0,-3 2 3 0,2 0-4 15,0 1 0-15,-2-2-1 16,5 2-6-16,-2 0 5 0,5-2 8 0,2 4-5 16,2-3 6-16,-3-2-7 15,0-2 10-15,-1-5 1 0,1 1-5 0,11 5 4 16,-3-3 10-16,1 0-13 0,3 0 14 0,-5-3-16 0,3-1-4 16,0 2 9-16,1 2-9 0,0 0 11 0,3 4-10 15,-3 2-3-15,-2-2-3 0,-1 0 0 0,-1 3 1 0,-2-4 3 16,1 6-3-16,-1-2 2 0,-2 2 11 0,-2 2-10 15,-1-2 13-15,-1 1-15 0,-4-2 2 0,-2-1 17 16,-1 1-11-16,-1 0 16 0,-3-1 13 0,-1-1 11 16,0 0 19-16,0-2-12 0,-3-3-4 0,-5 1 1 15,1-4-15-15,-1-1 13 0,6 0-25 0,3-2-2 16,3-1-4-16,2-1 2 0,-3-2-13 0,4 1 11 0,1-2-6 16,2-2 8-16,2-1-9 0,-3-3-16 0,2 1-16 15,-1-1 1-15,3 1-30 0,2-1-27 0,1 1-13 16,4 1-5-16,-1 1-26 0,2 3-26 0,3-1-20 0,3 1-16 15,1 0-129-15</inkml:trace>
  <inkml:trace contextRef="#ctx0" brushRef="#br0" timeOffset="8858.91">9459 7511 1114 0,'-5'0'8'0,"1"1"-9"0,-1 1-3 0,2 0-4 0,2 1-11 0,-1 0-32 16,1 0-26-16,1 0 0 0,0-3-62 0,0 0-22 16,0 0 27-16,0 0-19 0,0 0 77 0,0 0 87 15,0 0 22-15,0 0 24 0,0 0 76 0,1-1-23 0,1 0 8 16,-1 0-15-16,-1 0-31 0,1-1-14 0,14-28-20 15,-13 25 11-15,2-1-21 0,2 0-16 16,-1 1 0-16,3 0-7 0,-2-1-1 0,1-1-4 0,0 1-3 16,0-2-1-16,1 1-1 0,2-1 5 0,-1-2 6 15,3 0-5-15,-2 0-4 0,-3-6 12 0,0 1-9 0,-4-1 11 16,3-4-5-16,2 3 10 0,0-2 12 0,-4-3-5 16,1 4 9-16,-5-2 10 0,2 4-8 0,3 0 10 15,-5-3-13-15,0 0-3 16,1-1-4-16,1 0 2 0,-3 0-20 0,3 1 7 0,-5 1-6 0,-1 3 7 15,5 1-9-15,-2 0-3 0,1 3-7 0,-1-1 4 0,-2 1-5 16,2 4 3-16,3 1-2 0,-2 2 1 0,-2 1-7 16,2 3-2-16,0 0-3 0,0-1-2 0,0 2-18 15,0 1 23-15,-2 0 1 0,1 3 7 0,1 1 5 16,-1-2 0-16,1 4-4 0,0 1 4 0,-1 1 5 0,1 1-10 16,-1 1 4-16,2 1-7 0,-3 1 17 0,3 3-14 15,-3 1 10-15,2 1-13 0,4 1 2 0,-4 1 9 16,4-1 0-16,-4 1 5 0,-3-3-3 0,7 1-3 15,-3-1-1-15,3 1 0 0,1 3-2 0,-4-3 7 16,5 5-7-16,-4-4 7 0,3 3-3 16,-2-3-2-16,-2-3 7 0,3-2-6 0,-5-3-6 0,3 1 11 0,3-2-6 15,-2 0 11-15,5-1-1 0,-5-3-4 16,1-1 11-16,1-1-9 0,1-2-8 0,4 0 23 0,-2-2-17 16,0-1 21-16,0 0-9 0,0-2-2 0,1-1 5 15,3 0-6-15,-5-1-13 0,1-1 9 0,0 1-12 0,-1-2 12 16,0-1-12-16,-1-2-1 0,0 0 3 0,-4 0-2 15,2-2 9-15,-1 0-8 0,0 1 0 0,-1-1-2 16,1 0-2-16,-3 0 5 0,0 0 3 0,0 2 0 16,-2 0 1-16,0 2-8 0,0-2 0 0,0 1-4 15,0 1 4-15,0 5-3 0,2 2 2 0,0 0-1 0,-8-6 9 16,7 3-9-16,-2 0-3 0,0 4-3 0,2 3 11 16,-1-1-8-1,0 4 8-15,2-2-11 0,-1-1-5 0,1 5 10 0,0-3-11 0,1 3 11 0,0 1 7 16,1-1-3-16,2 4 10 15,-1-3-10-15,0 1-2 0,0-1 5 0,0 0-7 16,2 0 6-16,-2 0 0 0,2-1 7 0,-1 0 3 16,0-1-3-16,-2 0-13 0,1-3 8 0,1 1-1 15,0-1 6-15,0 0 0 0,-1-2-2 0,3 0 1 0,-3-1-1 16,2-2 4-16,-1 0 3 0,2 0-5 0,1-1 4 0,1-2 1 0,-3-1-8 16,3-1 6-16,0-2-10 0,-1 0-8 0,-2-2 9 15,1-3-2-15,-2 1 5 0,2 0-10 0,1-1-2 0,0 0-9 16,-1 1 6-16,1 0-11 0,0 3 16 15,0 4 2 1,-2-2 3-16,-2 1-1 0,2 1-3 0,-2 0-3 0,-3 4 1 16,0 0-6-16,0 0 8 0,0 0-14 15,0 0 12-15,0 0 2 0,0 0 1 0,0 0 10 0,0 0-8 16,0 0-2-16,0 1 0 0,-2 15-7 0,0-11 6 16,3 0 0-16,-1-5 4 0,0 0 5 0,0 1-3 15,0 0-10-15,0 0 13 0,0 0-5 0,0 0 9 16,0 0-8-16,0 0-1 0,0 0 2 0,0 0-1 15,0 0-2-15,0 0 4 0,0 0-3 0,1 0 7 0,1 0 9 16,-2 0-17-16,1 0 9 0,16 5-11 0,-8-9 9 16,-3 0 0-16,-3 1-11 0,-2-1 6 0,2-2 6 0,-2-1-2 15,2-1 12-15,-1-1-13 0,1-2-3 0,-2 4 4 16,-1-2-4-16,1 3 5 0,-2-1-1 0,0-1-2 16,-2 2 3-16,-2-3-3 0,1 2 1 0,0 1-9 15,4 5-7-15,0 0 2 0,0 0 5 0,0-1-2 16,-1 0 7-16,-1 1-6 0,1 0 6 0,-25-2-10 15,20 7-1-15,1 1-2 0,-2 2 5 0,-1-4 6 16,1 4 4-16,1-1-2 0,2 1-6 0,3 3 10 16,-3-4-10-16,1 3 10 0,-3-3-9 0,4 3 4 0,2-1 0 15,0 0-1-15,0 2-5 0,3-3 8 0,0 0-1 16,0 0 4-16,-1-2 9 0,3 1-10 0,3 2 9 16,-1-2-12-16,1 1 0 0,-3-2 7 0,-1-1-5 0,2 0 8 15,1-2-1-15,-1 0-1 0,2-1 4 0,2 0-3 16,-1 0-3-16,-1-2 5 0,0 0 1 0,-4-3 2 15,-1 1 0-15,4 0-11 0,-1-1 2 0,-3-2-5 16,3 0 0-16,-3-1 7 0,-1-1-6 0,6 1 8 0,-4-3-6 16,3 1 0-16,2 1 2 0,-5-3-2 15,2 1 0-15,0 0-3 0,-6-1-2 0,1 2 1 0,1-1 4 16,-1 1-3-16,2-1 4 0,-2-3-4 0,-2 3 11 16,2 0-14-16,1 3 2 0,0 2-6 0,2-1 5 0,-3 1-1 15,1 2-2-15,0-1 2 0,1 2 3 0,-2-3-3 16,-1 2 1-16,0 2-3 0,0 0 14 0,0 0-14 15,10-2 8-15,-4 3-11 0,0-1 3 0,-2 1 3 16,2 0-3-16,-4-1 3 0,5 5-1 0,-4-3 0 16,2 4 2-16,0-2 0 0,-2-1 11 0,4 3-14 15,-2-4-3-15,0 2-5 0,3 0 12 0,-2 2 0 16,0 0 7-16,1-1-7 0,-1 0-9 0,-2-1 9 0,1 0-3 16,1 1 5-16,-2 2 2 0,1 0-1 15,-2-1 4-15,-1-1-5 0,1 1 1 0,-1-2-4 0,-1 1 2 16,1 0-2-16,-2-1 0 0,1-1 4 15,-1 0-2-15,0-3 5 0,0 0-11 0,0 0 11 0,0 0-6 0,0 1 8 16,0-1 2-16,0 0-5 0,0 0 6 0,0 0-6 16,-1 0 3-16,1 0-3 0,0 0 2 0,0 0 0 15,0-1 4-15,0 0-8 0,-4-19 0 0,6 12-2 16,3 1-4-16,-2-2 8 0,2-1-5 0,-1 2 8 16,1-5-5-16,0 3 0 0,2 0 1 15,-1 0-2-15,1 3 4 0,-3-3-10 0,2 3-2 0,1-4-2 16,0 4 4-16,-1-2 3 0,1 7 1 0,-1-2-1 0,1 0-3 15,1 6 1-15,-1-4-1 0,0 4-1 0,-2-2 1 0,3 3-1 16,-2-1 0-16,1 0-2 0,-2 2-9 16,2-2 16-16,-1 1-7 0,0 4 10 0,-3 0-3 0,3 8 2 15,-7-17-20-15,6 17 26 0,-2-8-8 16,-5-3-8-16,0 4 9 0,2-2 2 0,0 1-1 16,0 1 4-16,0-4-6 0,-3 0-8 0,-1-1 13 15,1 0-6-15,-1-1 7 0,2 1-6 0,2-3 3 16,0 0 3-16,0 0 0 0,-1 0 2 0,0 0 0 15,0 0-4-15,1 0 3 16,0-1 2-16,0 0-1 0,-8-23 2 0,9 12-2 0,5-1 0 0,-2-1-3 16,5 1-4-16,-2-2 2 0,-5 2 6 0,5-2-9 0,1 2 5 0,0-1-9 15,7 5-15-15,0 1 19 16,-3 2 0-16,3 5 7 0,-1-4-10 0,-1 3-2 0,-2 3-8 0,1-1 6 16,-1 7-8-16,0 2 15 15,-6 1-7-15,-1 3 8 0,-2-2 0 0,2 5-1 0,0-3 4 0,-3-1-4 16,2 2-4-16,-5-3 7 0,0 3-2 15,0 2 6-15,-2-2-1 0,1-1-3 0,0-2 4 0,-4-3-4 16,3 0-5-16,-4-1 8 0,-1-1-3 0,2 0 6 0,-4-1-5 31,1-4 1-31,1 1-5 0,2-2 4 0,5 0-7 16,-5 0-25-16,3-3-13 0,-3-1-5 0,1-1-55 16,2 1-63-16,-1-1-53 0,-1-1-8 0,2 0-166 0</inkml:trace>
  <inkml:trace contextRef="#ctx0" brushRef="#br0" timeOffset="9315.74">10000 7379 330 0,'4'-3'251'0,"1"-1"-149"0,-2 1-36 0,2 0-13 0,-2 2-37 16,5 0-2-16,0 0-16 0,-1-2 10 0,0 1-10 15,-3-2-32-15,5 3-1 0,-2-2-13 0,1 3-15 0,-1 0 31 16,-4-3-6-16,3 4 13 0,-3-1 10 0,-1 2 18 16,-2-2 19-16,0 0-6 0,0 0 20 0,0 0 30 15,-12 9-15-15,9-4 21 0,-2-1-15 0,2 2-15 0,2 0 7 16,-2 2-14-16,1 0-30 0,-4-1 16 0,3 0-21 16,1 3 23-16,-1-1-9 0,3 1-15 15,-2-2 8-15,0 1-11 0,0-1 2 0,2 0 7 0,0 1-9 16,-2-1 9-16,1 0 7 0,-4-2-7 0,1 1 9 15,0 0-12-15,1-1-12 0,-1 1-5 0,-5-2-17 0,4 0 9 16,0 0-19-16,0-1-40 0,5 0-24 0,-6-1-16 16,3 0-117-16</inkml:trace>
  <inkml:trace contextRef="#ctx0" brushRef="#br0" timeOffset="9680.54">9585 7100 848 0,'-1'-7'87'0,"1"2"-13"0,1 2 1 0,1 1-10 15,2 0-47-15,-1 2 0 0,0 0-18 0,-3 0 14 16,6 0-18-16,-1 2 6 0,-1-1 1 0,4 0 3 16,2-1 3-16,0 0-1 0,6 0 6 0,0-1-4 0,1-1 7 15,7-1-6-15,-2 1-5 0,3-2 2 0,-1-1-4 16,0 0 2-16,4 0-6 0,-2 0 5 0,0 1-3 15,1 1-29-15,-1 1-16 0,1 1-13 0,1 1-79 0,6-2-104 16</inkml:trace>
  <inkml:trace contextRef="#ctx0" brushRef="#br0" timeOffset="10544.41">9551 7946 443 0,'-8'-10'478'0,"5"4"-208"16,3 0-262-16,1 3-6 0,1 3 13 0,-2 0-23 15,0 0-12-15,0 0 2 16,0 0 9-16,0 0-5 0,0 1 11 0,0 0-12 15,0 0-2-15,1 0 17 0,0 0-13 0,0 0 13 0,-1 0-8 0,0 0-1 0,0 0 16 0,7 26-9 16,-10-21 10 0,2 3 15-16,-4 1-16 0,4 5 19 0,1 0 1 0,0 4-7 15,0 3 10-15,0 1-11 0,-1 2 1 0,1 3-13 0,0 1 2 0,-1-1-4 16,1-1 3-16,-1-4-2 0,1 2 5 0,0-4-5 16,2 1-10-16,0-1 13 0,0-3-16 0,2-4 17 0,-3-1-10 15,-1-4-11-15,3 0 0 0,-2-3-10 16,4-2-27-16,-5-4-13 0,0 0-18 15,0 0 4-15,3-2-32 16,0-2-86-16,-3-1-37 0</inkml:trace>
  <inkml:trace contextRef="#ctx0" brushRef="#br0" timeOffset="10750.23">9492 8164 748 0,'-5'1'122'0,"2"-1"-31"0,-1 1-13 15,0 2 25-15,3-2-26 0,1-1-43 0,0 0 3 16,0 0-18-16,0 0-19 0,0 0 10 0,0 0-9 16,8 2 13-16,-3-6 5 0,6 4-19 0,1 0 8 0,1-4-14 15,2-1-9-15,3-5 4 0,-1 1-3 0,4 1 4 16,-2-1-4-16,5-1-3 0,-3-2-10 0,1-1 3 16,5 3-19-16,-6 0-15 0,1 1-17 0,-1 2-1 15,-3-1-43-15,0 2-99 0</inkml:trace>
  <inkml:trace contextRef="#ctx0" brushRef="#br0" timeOffset="12110.97">9689 8374 855 0,'-3'4'5'0,"-1"-2"4"16,3 3-2-16,1-2 3 0,0-1 5 0,0 1-10 16,4-2 3-16,-1-1-9 0,1 0-25 0,3-2 15 0,-1-1-16 15,1-2 17-15,1 2 4 0,-1-2 3 0,3 1 16 16,-3-1-12-16,-1-1-4 0,-1-2 25 0,2 1-16 0,-2 0 23 16,1-3-6-16,0 1-7 0,2 1 8 0,0-2-10 15,0 1-7-15,0 1 2 0,0-1-9 0,0-1 7 16,1 0-4-16,-3-1-3 0,1 2 6 0,1 2-6 15,-1 1-2-15,-1-1 3 0,-1 0-11 0,-1 1 10 16,-1 2 0-16,0 4-4 0,-3 0 14 0,0 0-14 16,0 0 4-16,0 0 12 0,0 0-6 0,0 0 10 0,0 0 1 15,0 0-2-15,0 0 2 0,0 0-3 0,0 1-10 16,4 16 18-16,-3-12-11 0,0 4 12 0,-1 0-19 16,2-1 7-16,-2 0-1 0,1-2 1 0,-1 2-17 0,1 1 10 15,1 2-5-15,-1 0 9 0,0 1-1 0,2-4-2 16,-3 2 3-16,1 1-4 0,1-2-18 0,-1 0 26 15,0-2-12-15,1-1 17 0,-1-1-17 0,0 0 9 16,1 0-1-16,0-2 3 0,1 0-15 0,-2-1 20 16,2-2-12-16,3 1 18 0,-4-1 3 0,0 0-7 15,2-2 7-15,0-1-8 0,-1-2-2 0,3 1-6 16,0-3 1-16,-2 0-4 0,0-1-8 0,0-2 0 16,-3 0-5-16,4-2 2 0,-1 0-9 0,0 0 8 15,-1-2-8-15,-2 3 9 0,2-4 6 0,-2 3-1 0,3 0 8 16,-4-3-8-16,1 5-2 0,-1 1-1 0,0 1-3 15,1 2 1-15,-3 2-1 0,2 1 6 0,0 3 1 0,0 0 1 16,0 0-13-16,0 0 8 0,0 0-12 0,0 0 12 16,0 0-2-16,0 1-2 0,0 0 11 0,0 0-9 15,0 0-5-15,-5 24 13 0,7-20-5 0,0 0 8 16,0 0-6-16,4-1 2 0,-4 2 0 0,4-2 1 16,0 0-8-16,-3 0 11 15,6 0-5-15,-8 0 8 0,2-1-4 0,-3-3 2 16,0 0-1-16,12 6 2 0,-8-4 3 0,1-1-9 0,-5-1 7 0,0 0-8 0,0 0 10 15,9-5-5-15,-3 2 3 0,-5 0-3 0,7 0 6 0,-6-4-9 16,3 0-4-16,0 0 1 0,0 2 7 0,7-2-5 16,-1 2 8-1,-1-3-10-15,-3-4 0 0,-5 4 2 0,2-1 0 0,-1 0 2 16,1 3 5-16,-1-2-10 0,-2 5 2 0,2 0-6 0,-3 3-12 0,0 0 13 16,0 0-11-16,0 0 12 0,1 0-8 0,-1 0-4 15,0 1 8-15,1 10-8 0,-2-4 1 0,0 3 12 16,-1-1-6-16,-2 0 8 0,1 0 6 0,2 0-2 15,0-1 1-15,1 3-3 0,0 0-6 0,0-1 10 16,0 0-12-16,0-2 12 0,4 1-1 0,0-1-1 0,-2-1 11 16,2 0-9-16,-1-3 9 0,1-1-14 0,-1 0 5 15,-3-3-6-15,0 0 25 0,1 0-7 0,10 0 7 0,-5-2-9 16,0-1-6-16,0-2 7 0,0 0-2 0,0-2 5 31,2-1-7-31,-2-1-2 0,1-1-5 0,-1-4 2 0,0 3-14 0,1-4 13 0,-4 1-10 0,3 0 12 16,-4-2-1-16,1 3-9 0,0-2 6 0,0 4-10 31,2-5-7-31,-2 1 14 0,0 1-4 0,1-1 8 16,-1 3-3-16,0 0-3 0,-1 1-1 0,-2 0-2 0,0-1-9 15,0 2 14-15,0 2-7 0,0 2 8 16,0 1-2-16,0 2-8 0,0 3 5 0,0 0-7 0,0 0 6 16,0 0-4-16,0 0 6 0,0 0-5 0,0 0 0 15,0 1-1-15,0 11 1 0,1-5-1 0,1 1-10 16,2 2 19-16,-1-1-15 0,2 3 19 0,1 1-2 0,0 1-3 15,-1 0 8-15,0-1-9 0,0 1-3 0,1-1 10 16,-3 3-4-16,3-1 8 0,-2 0-6 0,0 3-5 16,0-3 4-16,0 1-4 0,-2 0 0 0,1-2 3 15,0 1-8-15,-2-2 8 0,0 0 3 0,0-2-4 16,-1 0 6-16,0-2-6 0,-3 0-5 0,0-3 18 16,1-1-10-16,0-1 13 0,2-4-9 0,0 0 3 0,0 0 8 15,0 0-5-15,0 0 3 0,0 0 5 16,0 0-5-16,0 0 5 0,-2-15-14 0,2 5 6 0,1-1-8 15,-1-1 7-15,1-3-13 0,1 2 2 0,0 0-4 16,1-2 3-16,1 0 2 0,0 2-2 0,3-1 4 16,2 2-6-16,0 2-14 0,2 3 10 0,0 0-5 15,-3 4 7-15,2 0-7 0,-4 0-1 0,1 3-2 0,2 2 2 16,-4 2-3-16,-1 1 3 0,0 4-2 0,-1-1 4 16,1 2 4-16,4 1 0 0,-7-2 3 0,2 1-3 15,-1 4-1-15,0-1 7 0,-2-1-3 0,-4-1 5 16,-3-1 4-16,-1 2-7 0,2-2 9 0,-2 1-10 15,0 1-1-15,-1-4 10 0,-6-1-5 0,1-1 9 16,1-2-6-16,-2 0 0 0,1-1 2 0,3-3-2 16,-1 0 4-16,1-1-11 0,4-2 0 0,0 0-6 0,1-1-8 0,1-1-26 15,0-2-27-15,2 0 0 0,-1-3-84 0,2-1-31 16,0 2-72-16,4-2 14 0,3 2-178 0</inkml:trace>
  <inkml:trace contextRef="#ctx0" brushRef="#br0" timeOffset="12538.65">10405 8282 1119 0,'1'5'51'0,"-1"-2"-14"0,0-3-23 0,0 0 14 0,0 0-19 0,0 1-3 0,0 0 6 16,0 0-7-16,0 0-7 0,1 0 18 0,12 21-8 0,-10-21 12 15,-3-1-3-15,0 0-4 0,8-1 3 0,-2-1-1 16,2 1 13-16,-5-2-21 0,-1-1 3 0,2 0-9 16,0-2 15-16,1 1-9 0,2-1 7 0,-2-1-10 15,0 1-5-15,1-2 8 0,-1 1 0 0,6-2 4 0,-7-2-10 16,1 0-4-16,-1 0-6 0,-3-3 3 0,2 2-7 0,1 0 14 16,3 1-5-16,-6-1 9 0,0 3 2 0,0-1-11 15,-1 3 7-15,3 4-8 0,0-2 9 0,-1 0-8 16,0 1 4-16,-2 4-6 15,0 0 14-15,0 0-6 0,0 0 3 0,0 0-4 16,0 0 8-16,0 0-9 0,0 0 3 0,0 12-3 0,2-5 6 0,4 4-7 16,-2 0 4-16,1-2-4 0,0 1 4 0,0 1 5 15,1-2-4-15,-2-1 4 0,1 2-4 0,3-3 1 16,-4 1-2-16,3-2 0 0,-1-2-7 0,-4-1 14 16,4 1-1-16,-1 0 5 0,0-4-12 0,1 0-7 15,-2 0-14-15,1-2 2 0,2 1-51 0,-3-2-24 0,2-2-36 16,1 0 7-16,-4-5-85 0</inkml:trace>
  <inkml:trace contextRef="#ctx0" brushRef="#br0" timeOffset="12665.6">10658 8025 1006 0,'-6'-4'70'0,"1"1"17"15,0 0-7-15,1 2-35 0,4 1-20 0,0 0 3 0,0 0-31 16,0 0-20-16,0 0-30 0,0 0 1 15,0 0-110-15,13-2-96 0</inkml:trace>
  <inkml:trace contextRef="#ctx0" brushRef="#br0" timeOffset="13252.69">10807 8248 1129 0,'-1'4'39'0,"-3"0"17"16,1-3-32-16,2 1 29 0,-3 0-35 0,4 1-12 15,0-1 13-15,0-2-15 0,0 0-7 0,0 0-29 0,0 0-13 0,0 0 2 16,0-1 9-16,10-12 4 0,-7 4 23 0,0-2-14 16,1-3 19-16,-3 1 17 0,2 0-4 0,3-2 13 31,-2 3 20-31,1-1-12 0,2 0-1 0,-2 1-9 0,2-1-29 15,4 3 13-15,1 1-12 0,-1 1 13 0,3 2-8 16,-5 2-14-16,-4 0 8 0,5 3-11 0,0 1 2 16,2 2 9-16,2 2-12 0,-1 0 10 0,-1 2 3 0,-1-1-3 15,0 1 9-15,2 0-9 0,-3-1 7 0,0 2-3 16,-2-3 0-16,-1 1-1 0,-1 2 13 0,-3-3-7 16,3 4 10-16,-2-1-10 0,-3-5 2 0,-1-2 9 15,0 0-6-15,0 0 9 0,0 0 7 0,0 0 1 16,0 0 3-16,0 0-2 0,0 0 6 0,0 0-16 15,6-13 6-15,-5 7-12 0,3-2-1 0,-2-1 3 16,1 0-1-16,1-2 1 0,0 0-13 0,0-1 15 0,1-1-13 16,0 1 13-16,1-1-15 0,-1 4 0 0,2 2 2 15,-1 5-2-15,0 1-4 0,-2 2 8 0,1 2-5 16,0 0 5-16,2 5 4 0,-2-1-9 0,0 4 6 16,1 1-9-16,0-1-2 0,1 2 16 0,-1-2-14 15,-1-1 15-15,0-2-6 0,-1-2-1 0,0 2 9 0,-1-2-9 16,-1-2 0-16,2 1 9 0,-3-3-3 0,0 0 8 15,-1-2 21-15,0 0 4 0,0 0 10 0,0 0-8 16,2-14-11-16,-2 6-10 0,0 0 1 0,0-2-4 16,3 1-9-16,-2-2-3 0,2 1-8 0,1-1 4 0,-2 0-6 15,4 0 8-15,-2 2-8 0,6 3 7 0,-1 0-6 16,0 3-13-16,1 1 8 0,-1 3-10 0,4 3 9 16,4 2 3-16,-3 2-28 0,1-1 8 0,-5 1-108 0,7 1-285 15</inkml:trace>
  <inkml:trace contextRef="#ctx0" brushRef="#br0" timeOffset="25869.65">21152 5590 328 0,'1'-4'181'0,"2"0"-56"0,-2-4-83 0,2 2 1 15,-2-2-26-15,2 2-5 0,2 3 0 0,1 0-3 16,1 1-13-16,0 0 12 15,-1-2-9-15,1 0 12 0,-1-1 14 0,1 6 2 16,0-4 16-16,-1 0-13 0,0 3-11 0,-1-3 4 0,-1 5-18 0,0 2 17 0,-1-2-7 16,-1 1-2-16,2 1 7 0,-4-1-9 0,3 2-13 15,-1 0 16-15,1-1-14 0,1 2 15 0,-1-1-2 0,1 6-3 16,0-1 15-16,-1 2-14 0,2 0-5 16,-2-2 33-16,3 2-19 0,-1 4 25 15,2-1-19-15,0 3-6 0,-1-2 3 0,3 2-7 0,-4 0-16 0,1 2 16 16,1 0-15-16,-1 1 16 0,2 0-13 0,-2-2 1 15,0 2 4-15,0-3-6 0,0 0-17 0,0-1 22 16,-2-2-9-16,3 1 15 0,1-1-2 0,-3 2-11 16,2-2 6-16,-1 0-7 0,-1 1 6 0,-1-5-11 0,0 2-10 15,-2 1-1 1,-2-5-22-16,0-2-54 0,0-2-29 0,-3-3-18 0,2 3-155 0</inkml:trace>
  <inkml:trace contextRef="#ctx0" brushRef="#br0" timeOffset="26217.84">21683 5606 475 0,'-5'-10'78'0,"2"3"-25"0,-2 2 15 0,0 1 0 0,0 0 37 0,2 3-36 16,-1-4 5-16,1 3-16 0,-1 2-27 0,0-2 0 15,-1 2-12-15,2 3 9 0,0-2-5 0,0-1-4 16,0 0 1-16,-2 3-3 0,-1-2-1 0,3 4 2 16,-5-2-5-16,2 0 4 0,1 4-9 0,-1 0 6 15,3 3 3-15,-2-3-2 0,0 1-9 0,0 0 3 0,-1 2-4 16,-1 1 5-16,3 1-2 0,1 4-3 0,-2-2 5 15,0 4-5-15,-2 1-8 0,-1 3 13 0,0 4-8 16,4 0 11-16,-1 1-7 0,1 1-3 0,0-1 1 0,-3 3 0 16,2 0-9-16,-1 3 10 0,2-2-6 0,-3-1 8 15,-2 0-7-15,4-1-24 0,-3-2-38 0,2-1 0 16,5-1-136-16,-5-2-202 0</inkml:trace>
  <inkml:trace contextRef="#ctx0" brushRef="#br0" timeOffset="31704.34">21720 6093 104 0,'0'-3'21'0,"0"1"-69"0,-1-1-28 0,1 0 77 0,1-2 15 16,-1 1-12-16,3-1 10 0,-3 5-13 0,0 0-13 0,0-1 22 15,0 0-14 1,1 0 18-16,-1 0-14 0,1 0 5 0,0 0 11 0,13-24-3 0,-11 23 11 0,-1-1 20 16,-1 3-15-16,2-1 19 15,-2-5-5-15,-1 4-1 0,0 2 4 0,0 0-8 0,0 0-27 0,0 0 17 16,0 0-15-16,0 0 17 0,0 0-7 0,0-1-5 16,0 0 15-16,0 0-13 0,0 0 1 0,0 0 13 0,0 0-8 15,0 0 12-15,0 0 6 0,0 0 0 0,0 0-1 16,0 0 0-16,0 0-21 0,0-1 13 0,0 0-7 15,0 0 3-15,0 0-13 0,0 0-2 0,0 0-1 16,0 0-4-16,0 0-21 0,0 0 27 0,-1 0-19 16,1 0 21-16,-1 0-12 0,-1 1 4 0,1 0 9 0,0 0-6 15,0 0 8-15,-1 0-13 0,1-1 2 0,-2 1-4 16,-29-19 5-16,32 20-4 0,0 0 2 0,-11 7-4 16,8-1-9-16,-2-1 12 0,2 0-13 0,-2 4 12 15,2 1-5-15,2 4-2 0,-3-3 9 0,3 2-9 16,0-2-2-16,0-2 7 0,1 2-11 0,2-1 10 15,0 0 0-15,3-1-2 0,2-1 15 0,0-2-11 0,-1-1 12 16,1-2-12-16,0-1-6 0,1-2 2 0,-1 0 7 0,0-4-8 16,1-1 9-16,0 1-10 0,-3-2-6 15,1-2 11-15,0 1-15 0,-2-1 14 0,0 0-1 0,1 0-4 16,-1-2 12-16,-3-2-12 0,4 2-11 0,-2 4 11 16,1 3-9-16,4-1 10 0,-4 4 1 0,-2-1-12 15,1 2 2-15,1 6-8 0,-1 0-3 16,1 8 15-16,1-1-5 0,0 5 8 0,2 4-5 0,0 3 1 15,1 6 1-15,0 1-2 0,1 0-10 0,-2 0 16 0,-4-1-8 16,-1-3 11-16,-1 3-6 0,1-6 6 0,-1-3 4 16,1 3-1-16,-4-6-14 0,2-1 21 0,-6-4-10 15,4-4 16 1,-1-3 2-16,3-3 5 0,-1 0 9 0,-3-6-6 16,1-2-9-16,0-3 2 0,3-3-9 0,-3-3 9 0,4-4-17 0,-2-2-7 0,-1-4-4 0,-1 0-2 31,0 0-10-31,0-1-1 0,1-1-12 0,2-4 8 15,-2 2-9-15,2-1 6 0,0 1 5 0,-1 3-5 16,1 3 0-16,0 3 25 0,2 4-12 0,4 4 13 0,-1 1-10 16,0 5 1-16,-5 3 5 0,4-1-6 0,4 3-7 15,-2 2 15-15,2 2-8 0,0 0 10 0,-3 0 6 16,-1 2-2-16,3 0 7 0,2 2-9 0,2-1-5 0,2 0 7 16,-3-1-9-16,2-1 9 0,-2 0-4 0,-1-2 9 15,3 0 2-15,-2-3-1 0,0 2-17 0,-2-2 21 16,1-2-14-16,-3-1 17 0,2-2-11 0,-2-1-6 15,0-1 8-15,2-1-8 0,-3-2-4 0,1-3 6 16,-2 0-14-16,-2-4 12 0,2-1 0 0,-3-1-8 16,-1-2 13-16,1 0-13 0,-1 0-2 0,-4-5 13 15,-1 0-3-15,-2 3 8 0,0 1 11 0,0 6 5 16,-2-3 18-16,1 3-9 0,-2 0 8 0,-1 5 4 0,1 5-18 16,-3 0 15-16,6 3-10 0,-2 1-27 0,3 3 2 15,-4 2-12-15,2-1-20 0,5 4 18 0,-10 2-11 16,11 3 13-16,-4 0 0 0,1 0-1 0,5 0 11 15,-2-1-8-15,2 2-9 0,0-6 4 0,0 1-30 0,1 0 18 16,-1-3-51-16,3 2-16 0,-3-3-9 0,3-1-7 16,2 1-45-16,0-3-116 0</inkml:trace>
  <inkml:trace contextRef="#ctx0" brushRef="#br0" timeOffset="32053.07">22083 6102 519 0,'-2'-7'78'0,"2"2"130"0,4 1-118 0,-1-1-15 0,3 2-23 0,-2-4 11 0,0 0-29 0,2-2-24 16,1-1 8-16,0-2-16 0,0 2-9 16,-1-2 12-16,1 1-7 0,-4 2 9 0,3-3-5 0,-3-1-2 15,1-3 1-15,-2 0-3 0,-1-2-8 0,0 2 19 16,-1-1-9-16,-1 0 12 0,0 1-3 0,-1 2-12 16,-2-1 7-16,1 4-11 0,-1 2-7 0,1 3 22 15,2 4-13-15,-4 1 16 0,3 2 1 0,1 3-8 16,-4 0 7-16,3 3-10 0,1 2-4 15,-2 0 11-15,3 4-7 0,0-1 11 0,2 1 2 0,1-1-14 16,3 0 13-16,2-1-14 0,0 1 1 0,-1 2 7 16,0 0-9-16,1-1 8 0,3 3 0 0,-3-1-2 15,0 0 1-15,-3 2-3 0,0-2-2 0,-1-2 5 0,-1 1-1 16,-2-2 2-16,0 1-1 0,-2-1-5 16,2 0 6-16,-2-2-6 0,-3-1 10 0,1 0-7 0,-4-2-6 15,0-1 2-15,2 1 8 0,-5-4-5 0,1 2 12 0,3-3-14 16,-2-1-23-16,2-1 2 15,0-1-39-15,2-1 22 0,0-1-61 0,2-1-90 0,0 1-52 0</inkml:trace>
  <inkml:trace contextRef="#ctx0" brushRef="#br0" timeOffset="32480.9">22159 6327 508 0,'-1'-5'235'0,"-3"0"-134"0,2 1-59 0,2 4 17 0,0 0-16 15,0 0-13-15,0 0-3 0,0 0-4 0,0 0-19 0,0 0 0 16,0 0-5-16,0 0 3 0,0 0 10 16,0 0 12-16,-5 10 10 0,8 0-5 0,-1 0-16 0,1 3 10 15,1 2-18-15,-2-2 18 0,2 3-9 0,0 2-14 16,0 2 6-16,2 1-8 0,-3 0 4 0,1 2-4 15,0 2 0 1,1-2-1-16,0 1 9 0,-1-2-3 0,1-2 6 16,-2-1-5-16,2-2 15 0,-2-3-16 0,2-1 3 0,-2-3-7 0,0-1 11 0,1-3-13 15,-2-2 6-15,3-2-12 0,-2-2-16 0,-1-1-6 16,2-2-35-16,0-3 13 0,0 0-90 0,-2-4-127 0</inkml:trace>
  <inkml:trace contextRef="#ctx0" brushRef="#br0" timeOffset="32688.6">22093 6650 936 0,'-4'0'84'0,"1"0"-45"0,0-1 6 0,-1-1-20 0,3 0-13 15,1-2-6-15,7 0-12 0,-1-3 6 0,3-2-10 0,2-4-11 16,0 0 6-16,2-3-11 0,2-1-2 15,-1-1 19-15,2-3-15 0,-2-2 15 0,1 3-19 0,-3-3-56 16,-2-4 0-16,1 4-22 0,-1-2-11 0,3 6-50 16</inkml:trace>
  <inkml:trace contextRef="#ctx0" brushRef="#br0" timeOffset="34223.28">22225 6651 825 0,'-4'-4'133'0,"5"2"-67"0,-2-2-16 0,2 1 17 0,2 1-34 0,-3-1-21 0,6 1 8 15,-2-1-17-15,3 2-24 0,-3-1 28 0,0 0-18 0,3 0 23 16,-6-3-8-16,3 2-1 0,1-1 6 0,0 0-7 16,1 0-5-16,-1-3 6 0,1 1-8 0,0 0 8 15,0 0 0-15,0 0-3 0,2-1 4 0,-5-4-7 16,3 2-17-16,1-1 17 0,-12-3-15 0,5 2 16 16,0 1-1-16,-2-1-5 0,2 3 11 0,0 3-11 0,-3-3-3 15,0 3 13-15,1 2-10 0,2 3 12 0,0 0-3 16,0 0-2-16,0 0 1 15,0 0-4-15,-8 7 5 0,8 1-3 0,2 1 8 0,-1 4-6 0,3-2 23 0,-1 1-17 16,-1 3 11-16,3-3-13 0,-5 0 9 0,1 2 1 16,4-2-8-16,-2 0 8 15,6 0-1-15,0-2-4 0,-4 0 4 0,3-3-7 0,1-1-11 0,-4-1 25 16,6-1-7-16,-2-3 14 0,-2-2-20 0,1-2-5 16,0-2-7-16,-3-2 1 0,2 0-27 0,1-3-10 15,-3 0-16-15,2-2 6 0,-3-1-18 0,-4-3-9 0,2 0-3 16,-2-2-7-16,-1 0-22 0,-2-1 51 0,-1-2-1 15,-1 3 21-15,2 0 52 0,-1 3 15 0,-2 4 26 16,5 3-14-16,-4 2 20 0,5 6 5 0,0 0-28 16,0 0 19-16,0 0-40 0,2 5-8 0,-1 2 17 0,1 0-15 15,0-2 5-15,2 6 2 0,1 1-10 0,2 1 9 16,1 0 3-16,0-5-11 0,-3 0 9 0,4-1-12 16,-1 4-5-16,-1-4 13 0,2 0-5 0,-1-4 9 15,-1 0 3-15,-1-3-2 0,-1 0 1 0,2-3-2 16,0 2 0-16,-1-5-17 15,1-1-5-15,-2-1-5 0,-1-4-16 0,0 2-16 16,-1-2 2-16,-1-2-9 0,0 1-17 0,-1 0 20 16,-1-3-15-16,-1 2 16 0,1 2 10 0,-2 0 26 0,1 3 11 15,1 1 1-15,-1 1 16 0,1 7 10 0,0 0-3 0,0 0 4 0,0 0-6 0,0 0-14 16,6 6 10-16,-3 4-11 0,1-2-2 16,0 0 16-16,0 1-9 15,-1 1 13-15,2 0 5 0,-1-1-10 0,0 2 9 0,0-4-11 16,1 3-14-16,0-1 12 0,-1-1-13 0,2-4 16 0,-3-2 9 0,2-2-12 31,-2-1 11-31,-2-2-14 0,5-3-6 0,-3-2-3 0,2-2-20 0,-1 0 12 0,0-5-15 0,-2 0-8 16,1 0 14-16,-3-4-14 0,0 2 8 0,-1-2 21 0,-2-1-4 15,0 2 6-15,1-3-9 0,-2-2 2 0,-1 0 1 32,2 2-1-32,-2 0-13 0,2 4 33 0,2 5-5 15,-2 3 17-15,3 9-3 0,0 0-13 0,0 0-6 0,0 0-2 16,0 0-18-16,0 8 12 0,3 1-5 0,1 2 7 15,3 4-3-15,-1 1 1 0,0 1 7 0,2 4-7 16,0-1-2-16,-2-1 4 0,3 1-5 0,-2 0 6 16,-2-1 2-16,0 0-2 0,1 3 8 0,-1-4-8 15,0 1-8-15,2 0 11 0,-1-3-10 0,2 0 12 16,-6-2-7-16,0-3 6 0,2-1 3 0,-4-2-1 16,2-2-6-16,-1-2 11 0,-1-4-1 0,0 0 5 0,0 0-8 15,-1 0 2-15,0 0-4 0,0 0 2 0,1 0-21 16,-20-9 16-16,17 3-18 0,1-3 17 0,-3-1-11 0,2-3 4 15,-1-1 2-15,2 0 0 0,-1 2-17 0,3-1 18 16,-2 4-12-16,4-2 14 0,-1 3-5 0,3 1-11 16,4 2 8-16,-4 2-8 0,1-2 11 0,-2 3-18 15,-2 0 2-15,7 3-7 0,-5 2 11 0,4 5 9 16,-4-1 5-16,2 3 0 0,-2-2-12 0,0-1 19 16,1 4-4-16,0-1 10 0,0 2-7 0,0 1-1 15,-3 0-2-15,-1-2 2 0,-1 0-1 0,-7-3 4 0,3 1 3 16,-2 0 2-16,3-1 6 0,-3-1-7 0,0-1 4 15,1-1-4-15,-2-3 1 0,2-1 8 0,-1-1-7 16,3-1 9-16,-3-1-9 0,3-2-5 0,2 0-3 16,-5-3-2-16,5-4-12 0,-1 1 0 0,3-4-9 15,0-3 5-15,1 0-13 0,1-3 9 0,0 0 3 0,2 7 0 16,1 0 3-16,2 4-4 0,1 5 1 0,-4-3-1 16,2 3 5-16,2 4 4 0,-2-4 0 0,3 4 0 15,0 1-4-15,-1 1 10 0,0 2-5 0,0 2 8 16,1-1 8-16,-2-1-11 0,0 1 9 0,-1-2-12 15,1 0-9-15,1-2 21 0,2 1-12 0,-2 0 16 16,-1 0-6-16,0-2 2 0,-5-4 2 0,5 0-2 0,-3-3 9 16,2 1-13-16,3 1-1 0,-5-5-4 0,4-1 4 15,-4 0-8-15,3 0 7 0,-3-3-11 0,-3 1-6 16,0-2 16-16,-1-2-9 0,0 2 11 0,-2 0-5 0,2 0-5 16,0 3 7-16,0 2-4 0,1 2 7 0,-1 3 0 15,0 5-6-15,0 0 2 0,0 0-2 0,1 0-6 16,8 6 10-16,-4 2-8 0,-1 1 3 0,1 2 12 15,0 2-7-15,1 1 12 16,-1-1 9-16,0 1-6 0,1 1 3 0,1-3-7 0,-3 1-11 0,1 0 6 16,0-5 2-16,-2 1 1 0,3-2-1 0,-3-1-8 0,2-1-3 15,-2-4-1-15,-1-1-15 0,2-3-61 0,-1-2-39 16,3-3-9-16,-3-1-116 0</inkml:trace>
  <inkml:trace contextRef="#ctx0" brushRef="#br0" timeOffset="34381.48">22962 6054 987 0,'-10'3'159'0,"2"-4"-115"0,2 2-9 0,1-1 9 0,4 7-15 0,-4-2-27 0,3-1 10 0,0 3-16 15,-2-1-3-15,4 1 15 0,0-1-8 0,1-1 12 16,5-1-6-16,0 1 0 0,0-3 6 0,2 0-6 16,-2-2-11-16,3 0-50 0,1 0-69 15,1-2 10-15,-1-1-186 0</inkml:trace>
  <inkml:trace contextRef="#ctx0" brushRef="#br0" timeOffset="34871.24">23047 6270 750 0,'0'6'6'0,"-4"-2"22"16,2-1-12-16,0 0 20 0,-2 1 5 15,4-1-12-15,0-3 17 0,0 0-13 0,0 0 21 0,0 0 16 0,0 0-18 16,0 0 15-16,6-7-39 0,-3 0-6 15,1-1-2-15,-1 0-1 0,2-1-1 0,-1 0-18 16,0-3-2-16,0 0-5 0,0 0 7 0,0 0-25 0,0 0 11 16,-1 1-18-16,0 2 8 0,0 3 10 0,0 3-5 15,-1 0 9-15,-2 3 11 0,0 0-1 0,0 0 14 0,2 0-12 16,-1 0 2-16,9 12-1 0,-8-5-8 0,2 3 6 16,1 2 4-16,0 0 6 0,1 0 8 0,-4-3-5 15,1 0-4-15,1-1 6 0,-2-2-8 0,1 0 8 16,2 0-7-16,-1-1 2 0,1-2 2 0,0-2-1 15,0 0 15-15,-5-1-10 0,0 0 4 0,0 0-6 16,4-11 7-16,4 5-12 0,-5-3 5 0,3-1-8 16,-2-1-10-16,-1-3 9 0,-3-1-13 0,0 1 12 0,0-1-5 15,0-1-7-15,4 2 11 0,0 1-10 0,0 1-6 0,-4 2 11 16,5 3-13-16,-1 3 12 0,2 3-9 0,-6 1 0 16,0 0 5-16,0 0-5 0,0 10-1 0,6-2 17 15,-3 1-8-15,3 3 12 0,-1 0 0 0,-2 3-5 31,2 0 14-31,-2-1-13 0,5 1 2 0,1 0 2 0,-1-2-6 0,2 1 7 0,-2-3-2 0,0-3 1 16,-1-1 3-16,1-3-2 0,1-2 5 0,-2-2 14 16,1-2-7-16,1-4 9 0,2 0-9 0,3-3-22 0,2-4 3 15,1-2-10-15,-1-1-14 0,-1-3-33 16,-2 0-27-16,1-2 2 0,0-1-50 0,-3 0-245 16</inkml:trace>
  <inkml:trace contextRef="#ctx0" brushRef="#br0" timeOffset="42861.68">11705 14405 304 0,'0'-9'125'0,"0"3"-21"0,0-2-37 0,0 0 3 0,1 1-35 0,0 1 4 16,-1 2 12-16,-1-4-5 0,1 6 6 0,0-1 0 15,0 3-22-15,0 0 15 0,0-1-23 0,0 0-10 16,0 0 13-16,0 0-15 0,0 0-8 0,0 0 20 31,0 1-16-31,-1 0 19 0,0 0-2 0,0 0 0 0,1 0 7 16,-1 0-7-16,-1 0-2 0,1 1 11 0,0 0-10 15,-1 0 10-15,-27 15-8 0,25-12-1 0,-1 3 10 16,1-1-9-16,-1 0-10 0,2-2 13 0,-1 2-18 0,-2 0 18 16,3 2-17-16,0 1 0 0,1-3 2 0,-2 2-1 15,3 1 2-15,0-2-14 0,0 5 1 0,1-2-5 16,1 1 5-16,0 2-2 0,1-1 4 0,2 1-2 16,-1 2 0-16,3 0 0 0,1 3-4 0,-2 0 4 15,1 0-1-15,1 1-2 0,0 2 2 0,1 0-2 16,0-1 6-16,0 1-3 0,0 4-7 0,0 0 2 15,0 2 1-15,1 1 2 0,-1 0 9 0,-4-2-7 0,1 1 6 16,-5-2-8-16,2-2 2 0,-1-1-2 0,-1 0 6 0,-1 0-4 16,-5-1 0-16,-4-3 0 0,3-1 7 0,-1-4-4 15,1 0 0-15,-1-1-1 0,-1-2 9 0,-1-1-2 16,0-2 6-16,-2-2-6 0,1-1-1 0,-1-3 20 16,-1 1-9-16,2-2 13 0,0-2-4 0,1-1 2 15,1-3 4-15,0-1-1 0,1-3-3 0,-1-3-11 16,2 1 7-16,1-4-5 0,0 0 10 0,2-2-7 15,2-1-9-15,2-2 4 0,0-1-8 0,3 0-8 16,1 2 5-16,4 0-7 0,1 1-4 0,-1 5-6 16,2 0-5-16,0 5 1 0,2 3-3 0,-3 3-10 15,1 2 2-15,-1 1-6 0,-1 1-9 0,1 2-20 0,-1 1-14 16,1 4-2-16,0 1-31 0,0 0-76 0,-1 3-71 16,0-3-7-16,-2 3-231 0</inkml:trace>
  <inkml:trace contextRef="#ctx0" brushRef="#br0" timeOffset="43620.95">11958 14599 679 0,'0'-2'37'0,"0"0"9"0,0 2-12 0,0 0 17 0,0 0 15 0,0 0-14 0,0 0 15 16,0 0-14-16,1-1 7 0,0 0 1 0,0 0-16 15,0 0 12-15,0 0-17 0,1 0-15 0,-1 0 1 16,1 0-8-16,0 0-15 0,1 1 9 15,-2 0-1-15,32-4 3 0,-33 4-11 0,0 0 4 16,8 12-3-16,-4-6 3 0,0 0-9 0,-2 1 8 0,0 2-8 16,0 0 9-16,0 2 0 0,-1 2-1 0,0-1 7 0,-1 4-8 15,0-3-7-15,0 2 19 0,-1 3-8 0,0-2 12 16,1 3-21-16,0 0 10 0,0-2-6 16,-2 5 6-16,2-5-17 0,0 2 15 0,0 0-6 0,0-5 12 15,3 5-8-15,-1-6-1 0,4-1 5 0,-3-1-4 16,2-2-9-16,1-1 18 0,-1-2-18 0,2-2 18 0,0-2-14 15,1-2-1-15,2-1 5 0,0-2-6 0,3-2-3 16,0-1-7-16,1-3 0 0,0 0-1 0,-3-2 7 0,0-1-1 16,2 1 10-16,-2-2-6 0,1 0 3 0,-4-2 3 15,-3-1-4-15,2-1 4 0,-1 1 5 0,-2 0-11 16,0 1 5-16,-3 5-4 0,-1 3 13 0,3 3-7 16,-3 1 7-16,0 3-7 0,0 0 7 0,0 0-3 15,0 0-1-15,-10 7 2 0,6 2 11 0,3 3-13 16,1 2 0-16,-3 3-4 15,7-3 12-15,0 1-7 0,1 0 8 0,0 0-9 16,-2 2 4-16,5 1-11 0,-4-3 8 0,5-1-8 16,-2 1 4-16,0-3 0 0,4 0-8 0,0-2 4 0,-1 0-7 15,-1-4 6-15,1-2-6 0,-3-1 6 0,1-2 4 0,0-1-11 16,-1-2 6-16,3-2-10 0,-4-2-7 16,1-3 16-16,-2-2 0 0,-1-2 5 0,-1-2 4 0,-1-2-7 15,1 0 0-15,-3-4-1 0,0 0 4 0,0-2 1 0,-4 1 0 0,1-2 0 16,-2-1 6-16,0 5 1 0,-2-3 5 15,1 8-2 1,0-3 5-16,0 5-3 0,-1 1 0 0,0 1-2 0,-1 2-6 16,5 2-10-16,-2 2-1 0,2 1-2 0,0 2 13 15,1 0-17-15,0 2 2 0,1 0-8 0,-1 1 1 16,2 0-39-16,0-1-1 0,4 1-16 0,-4 2-30 16,0-1-41-16,3 3-54 0,1-2 5 0,4 2-129 0</inkml:trace>
  <inkml:trace contextRef="#ctx0" brushRef="#br0" timeOffset="43908.64">12760 14702 902 0,'0'0'79'0,"0"0"-34"0,0 0-3 0,0 0-3 15,0 0 22-15,0 0 0 0,10-5 14 0,-8 7-11 16,6-3-2-16,0 0-19 0,0 0-16 0,3-3 5 16,3 2-23-16,-3-2-8 0,2 1 4 0,1 1-6 0,-1-2-16 15,-1 2-26-15,2-2-28 0,-1 1 5 16,-2 3-46-16,-1-3-61 0,-1 2-25 0,-3 0-20 0,0 0-109 15</inkml:trace>
  <inkml:trace contextRef="#ctx0" brushRef="#br0" timeOffset="44051.04">12870 14828 523 0,'-8'14'91'0,"0"2"17"16,2-2-3-16,-2 2 9 0,4-1-18 0,-3-1-19 16,3 0-5-16,3-2 0 0,-1-3 1 0,4 0-2 15,3-2 2-15,2-3-2 0,-1-2-4 0,5-1-26 16,-1-1 0-16,6-3-9 0,0 0-19 0,1-2-44 0,2-1-26 15,1 0-4-15,0-1-70 0,-1 1-73 0,2-3-138 16</inkml:trace>
  <inkml:trace contextRef="#ctx0" brushRef="#br0" timeOffset="45037.03">13913 14458 519 0,'2'-6'74'0,"5"-1"156"0,-7 1-176 0,1 1 20 0,-1 0-11 0,2 1 16 0,-2-1-11 15,1 0-16-15,3 0 6 0,-3 1-9 0,2 0-9 0,2 1-10 16,-4 0-8-16,5 2 4 0,-1-1-11 0,0 2 4 16,4 0-3-16,-3 0 3 0,0 0-4 0,1 3-10 15,-3 2 4-15,5 1-6 0,-5 3-2 0,8-1-1 16,0 5 0-16,-6 0 1 0,2 2 9 0,-4 4-12 15,-1 1 7-15,5 3-7 0,2 0 11 0,-5 1-5 16,-2 1 1-16,-2 2-3 0,-1 0-7 0,1-1 13 16,-1 0-13-16,-2 1 14 0,0 0 1 0,1-3-8 0,-3 2 14 15,3-3-13-15,-1-1 11 0,2-2-13 0,-5-3-3 16,4 0-1-16,-1-5 15 0,-4-2-5 0,4-2 10 16,-5-2-10-16,6 0 7 0,-2-3 5 0,3-3-5 15,0 0 6-15,0 0 5 0,-1 0-3 0,0 0 5 16,-15-9-6-16,12 2-10 0,0 0 4 0,1-1-6 0,1-3 6 15,2 1-6-15,-3-2-7 0,2 1 4 0,-2-3-5 16,-4-1 6-16,0-4-6 0,0 2 4 0,0-2-4 16,2 1 3-16,-2 1 0 0,-1 1-2 0,0 1 1 15,-2 1-2-15,3 4-5 0,0 1-4 0,-3 4 1 16,4 0 5-16,-1 4-3 0,1 0 5 0,-2 1-4 16,1 2 6-16,-2 0-3 0,-1 2 0 0,2 3-2 15,-1 3 5-15,0 5-3 0,-1 1 6 0,2 3-5 0,0 0 3 16,1 2-3-16,2 2 1 0,-1-2 0 15,2 2 5-15,3-1-6 0,0-1 0 0,1-1 0 16,2 0 5-16,2-3-1 0,2 0 2 0,-1-2-1 16,2 0 2-16,0-4-1 0,1-1 2 0,3-2 0 0,1-1 14 15,-1-3-22-15,2-2 8 0,-2-1-10 0,2-3 10 16,-1-1-12-16,3 0 1 0,1-2-5 0,-1 0 1 16,-2-1-13-16,0 0-9 0,-2-1 1 0,2 0 4 0,-1 0-9 15,1-2 2-15,0 2-9 0,1-2-18 0,-3 0-24 16,0 0-21-16,-2-3 1 0,-2 2-32 0,4-3-97 15,4-1-48-15</inkml:trace>
  <inkml:trace contextRef="#ctx0" brushRef="#br0" timeOffset="45585.06">14284 14554 642 0,'0'-6'99'0,"0"-3"35"0,0 0 38 0,1 0-121 16,0 1-19-16,1 2 5 0,-1 1 3 0,2 0-3 0,-3 2-10 15,4-1 17-15,0-2-14 16,-2 2 17-16,2-1-6 0,1 4-12 0,1 0 5 0,-1 1-11 0,0 2-23 0,1-1 10 16,-2 3-11-16,1 1 11 0,-1 0-6 0,0 1 0 15,-2 1 7-15,0 1-6 16,4 1-5-16,-3 3 10 0,0-2-4 0,0 3 7 0,-3 0-3 16,2 2-5-16,3 3 2 0,-1 0-3 15,-2 2-14-15,1-1 19 0,-1 2-15 0,2 0 19 0,-4 2-3 16,2-1-9-16,-2 0 7 0,0 3-9 0,6 4-7 0,-6-2 17 15,1-2-2-15,-1-2 8 0,-3-2-9 0,3-3 1 0,-4 0-4 16,4-3 3-16,-2-1-10 0,-2-2 12 0,4 0-3 16,0-2 9-16,0-1 0 0,0-3-3 0,1-1 4 15,-4-3-4-15,4-1 6 16,-1-1 3-16,0 0 4 0,0 0 0 16,0 0 6-16,-8-10-10 0,6 4 0 0,1-2-3 15,1-2-3-15,2-3-7 0,-3-1-2 0,1-2 1 0,0-1 13 0,1-1-16 0,6 0 10 0,0-3-13 16,-3 0-1-1,6 1 4-15,-3-3-3 0,2-1 5 0,3 5-3 0,-3 0-4 16,5 5-5-16,0 3 1 0,2 1-2 0,0 7-5 16,-6-1 4-16,1 5-6 0,0 0 7 0,-1 1-9 15,2 5 7-15,-4 0-7 0,0 1 14 0,1 4-3 16,-1 2 8-16,0 0-4 0,0 4 2 0,-3 0-2 0,-1 0 0 16,0 2 2-16,-1-1 10 0,-1 1-10 0,-1-1-3 15,1 0-1-15,-1 0 6 0,-1-2 5 0,-1 1 2 16,1-1-2-16,-2-1-6 0,0-3 2 0,0 0 6 15,-3-2-2-15,2-1-2 0,-2-3-2 16,3-1-7-16,-2-4 5 0,4 1 5 0,0-3-47 0,0 0-12 0,0 0-17 0,0 0-57 0,0 0-117 31,0-1-134-31</inkml:trace>
  <inkml:trace contextRef="#ctx0" brushRef="#br0" timeOffset="47904.21">15255 14713 279 0,'-1'-2'60'0,"-2"2"10"0,7-2 33 0,-4 0-13 15,3 1 7-15,-2-1 3 0,-1 0-19 0,0-1 17 16,0 1-14-16,5 3-14 0,-1-2 9 0,0-1-11 16,2 0 4-16,-4-2-22 0,1 2 1 0,2 1-5 15,-1-1 7-15,2 1-17 0,-1-2 7 0,-4-2-9 16,3 2-1-16,0 0-6 0,0 1-2 0,4 2-1 0,-3 0-10 15,1 0-7 1,1 0-1-16,-1 0 1 0,4 1 8 0,1 0-18 0,-1 2 1 0,4-2-7 0,-2-1 9 0,3 3 0 16,1-2 4-16,-1 3-3 0,-4-2 7 0,3-1-11 15,-3 1-2-15,2-1-3 0,-4 2 7 0,2-2-6 16,-2 0 3-16,1 2-8 0,1-3-25 0,-6 0 5 16,3 1-17-16,-1-1 11 0,-2 0-37 0,0 0-18 15,-1 0-24-15,-2-2 1 16,0 2-74-16,1 0-74 0</inkml:trace>
  <inkml:trace contextRef="#ctx0" brushRef="#br0" timeOffset="48103.62">15308 14806 325 0,'-7'10'30'0,"-2"-1"24"16,-1 0-18-16,-2 1 34 0,-2-5-9 0,4 1 20 16,-3 0 9-16,6-1 12 15,2 1 3-15,1-1-1 0,0 0-33 0,3-1 3 0,-1-2-5 16,2-2 6-16,0 0-24 0,7 4-10 0,0-2-13 0,-1-1 8 15,3-1-11-15,7-2-13 0,-3-2 4 0,7 2-8 16,-2-1-8 0,1 0 2-16,5-2-9 0,-4-1 5 0,2 1-32 0,1 0-6 0,0 3-28 0,-4 2 13 0,0 0-29 15,-7 1-21 1,-1 2-8-16,0-2-15 0,-3 1-71 0</inkml:trace>
  <inkml:trace contextRef="#ctx0" brushRef="#br0" timeOffset="48872.18">16257 14757 330 0,'-3'-7'51'0,"0"7"49"0,3 0 25 0,0 0-54 0,0-1-16 16,0 0 35-16,0 0-20 0,0 0 26 0,0 0-23 0,0 0-3 15,0 0-2-15,0 0-3 0,0 0-25 0,2-13 3 0,2 11-4 0,-4 3 3 16,0 0-13-16,0 0-4 16,1 0 0-16,14-7-1 0,-10 8-11 0,7-1 15 15,-3 2-10-15,2-3 13 0,2-1-3 0,-1 3-4 0,3-1 3 0,-1 2-5 16,3-1-8-16,0 0-4 0,0-1 1 0,2 0-1 16,0 0 3-16,-2-2-9 0,1 2 3 0,-1 0-6 0,1 0 0 15,1 1 4-15,1-1 1 0,-2-1 2 0,2 0-2 16,-2-3-2-16,-9 0-4 0,4 2 1 0,-5 0-1 15,3 0 2-15,0-1 1 0,-4 3-1 0,-7 0 3 16,0 0-10-16,0 0 3 0,1 0-7 0,0 0-4 0,0 0 8 16,0 0-5-16,0 0 5 15,1 0-5-15,-1 0-14 0,-1 0-3 16,0 0-5-16,0 0-14 0,0 0-20 0,0 0-22 16,0 0 2-16,0-1-51 0,0 0-106 15</inkml:trace>
  <inkml:trace contextRef="#ctx0" brushRef="#br0" timeOffset="49551.82">17009 14380 570 0,'-1'-7'68'0,"1"-2"-14"0,-1 1-6 0,1 5 5 15,0 3 6-15,0 0 2 0,0 0 3 0,0 0-2 0,1 0 3 0,0 0-12 16,0 0-4-16,1 0-1 0,-1 0-10 0,-1 0-19 16,1 0 3-16,0 0-8 0,0 0-6 0,21 8 9 15,-17-4-11-15,0 1 10 0,3 0-3 31,-1 1-8-31,-4 1 2 0,2 0-6 0,1 2-8 0,-3-1 17 0,2 0-1 16,1 4 6-16,-5-1-15 0,4 0 5 0,1 3-2 0,-5-2 4 0,4 1 4 0,-3 3 1 16,-2-1-2-16,1 4 4 0,-1 0 6 0,1 0-6 0,2 0 7 15,0 0-6-15,-3 2 2 0,4-1-6 0,-5-1 3 16,-1 1-2-16,4-1-6 0,0 1 4 0,3-1-6 16,2-1 6-16,-4-1-8 0,0-4 8 0,2 1-4 0,-2-5 7 15,1-2-1-15,3-1 5 0,-6-4 8 16,7 0-3-16,1 0 0 0,0-4 3 0,7 0-6 0,-4-5 7 15,-2-2-16-15,1 1-4 0,1-5-5 0,-1 2 4 16,0 0-3-16,2-5 0 0,-4 3 7 0,1-4-4 16,0-1 0-16,-2-1-1 0,0-1-6 0,-1 1 5 15,-1-1-4-15,-3-2 4 0,0-1-3 0,0 2 3 0,0-1 5 16,-3 2-9-16,0-2 5 0,-1 2-6 0,-1-1 7 16,2 2-5-16,-4-1 2 0,2 2-4 0,0 0 5 0,-2 2-3 15,2 0 4-15,-2 2-4 16,-1-9 5-16,4 24 13 0,-4-16-28 0,2 11 13 0,1 0-2 15,-2 1-1-15,2 3 0 0,0 2-6 0,-1 0 6 16,1 2-3-16,0 0 4 0,0 0-1 0,-2 4-3 16,2 2-5-16,1 0 3 0,0 0 6 0,1 3-11 15,0 2 10-15,1 2-12 0,0 5 10 0,2-1 1 16,1-1 1-16,-2 0 0 0,1 0 7 0,1-1-8 0,0-1-2 16,1-1-2-16,1-1 6 0,-4-1 1 0,2-1 2 15,0-3-3-15,0 0 3 0,0-2-3 0,0-1-4 16,0-4 1-16,1 0 2 0,1-2-21 0,1-2 0 15,0-3-13-15,3 1-22 0,1-4-38 16,1 0-22-16,3 0-5 0,-4-4-48 0,3-1-139 16</inkml:trace>
  <inkml:trace contextRef="#ctx0" brushRef="#br0" timeOffset="50248.87">17715 14260 792 0,'0'0'26'0,"2"-1"19"0,-2-4-14 0,0 5 20 0,0 0 5 0,0 0 1 15,0 0 6-15,0 0-6 0,1-1-15 0,1 1-3 16,-1 0-7-16,-1 0 6 0,1 0-17 0,0 0 1 16,24 4-8-16,-20 0 8 15,0 2 2-15,0-2-10 0,2 2-2 0,-2 0-4 0,-1 1-6 0,0 2 8 0,0-1 2 16,0 4 0-16,-1-3-4 0,0 4 0 15,1-1-5-15,-3 1 5 0,0 4 14 0,1 0-4 0,-1-2 10 16,3 0-11 0,-4 0 3-16,1 0-13 0,0 1 3 0,0 1-4 0,1 0 15 15,2 3-11-15,-4-1 6 0,3 2-10 0,-1 0-6 0,1-1 12 16,-1 1-5-16,1-2 7 0,0-1-9 0,-1 0 2 0,0-2-3 0,-2-2 3 16,2-2-9-16,1 1 6 0,-3-2-5 0,3-1 7 15,-3-2 13-15,1-4-8 16,0 1 9-16,-1-5-10 0,0 0 5 0,0 0 4 15,0 0-2-15,0 0 4 0,0 0-1 0,0 0-6 16,0 0-2-16,0-1-1 0,0 0-8 0,-4-18 9 16,3 9-6-16,0 0 7 0,-2-1 0 0,1-3-12 0,0 4 9 0,-1-2-9 0,0-2 9 15,0 0-14-15,-3-1 2 16,1 0-6-16,1-1 11 0,-2 2-3 0,3-1-1 0,-2 1-3 16,2 2-1-16,-1 1-1 0,0 2 6 0,2 1-5 15,-3 0-1-15,2 1-2 0,-3 1-2 0,0 1 2 16,2 1 8-16,-3 1-11 0,0-1 3 0,0 2-6 0,-1 1 6 0,2 1-2 15,0 0 4-15,-2 2-4 0,1 0-3 0,-1 1 13 16,0 1-6-16,-1 2 8 0,1-1-9 0,-1 1 1 31,2 3-1-31,1 0 4 0,0 1 6 0,0 2-9 0,-1 1 7 16,1 1-8-16,-1-1 5 0,2 1-1 0,1 0 1 16,2 0-1-16,2-1-6 0,0 1 12 0,1-2-6 15,1 1 8-15,1-2-8 0,5 1 6 0,-3 1-1 16,1-5 5-16,1 1-1 0,1-3 3 0,-1-2 1 0,2 1 1 15,1-3 0-15,3 2-2 0,-2-4-3 0,0 0 3 16,3 1-1-16,-3-6-4 0,3 1 0 0,0-1-4 16,0 0-12-16,1 2 6 0,-2-1-8 0,1-3 7 15,-1 2-9-15,-2-3-23 0,0 1-13 0,1-2-2 16,0-3-22-16,-3 2-21 0,6-2-7 0,-5 0-12 16,0 0-56-16,0-1-40 0,-9 0-68 0</inkml:trace>
  <inkml:trace contextRef="#ctx0" brushRef="#br0" timeOffset="50519.55">18033 14387 842 0,'3'-4'86'0,"-3"-1"-6"0,0 3 6 0,2-2-7 0,1 4-22 0,-2-2 5 16,6 0-15-16,-5 2 14 0,0 0-19 0,2 4-15 15,-3-1 2-15,0 0-6 0,5 4-10 0,-2 0 0 16,2 1-12-16,0 4 9 0,-5-4-4 0,2 6-1 15,2-1 5-15,-2 1-7 0,3 5-6 0,-2-1 18 0,0 2 0 16,-1 2 7-16,1 0-4 0,-3 2-14 0,2 3 3 16,-3-1-4-16,0-2 13 0,-2 1-15 0,1-3 0 15,-3 1-3-15,1-1 7 0,-3-3 0 0,3 0 2 0,-1 3-2 16,1-6 7-16,2-1-11 0,0-2 3 0,-4-5-7 16,4 0-13-16,1 1-13 0,0-4-19 0,0-2 3 0,0-3-44 15,0 0-36-15,0 0-35 0,0 0-2 0,0 0-86 16</inkml:trace>
  <inkml:trace contextRef="#ctx0" brushRef="#br0" timeOffset="50916.54">18066 14367 336 0,'-5'-7'316'0,"1"1"-187"0,0 0-68 0,0-4 11 16,0 8-16-16,2-5 14 0,1 1 1 0,1 1 4 16,1 1-13-16,-1-4 7 0,1 4-1 0,-1-2 4 15,1 1-23-15,3 4-7 0,-4-5-7 0,5 3 5 16,1-2-14-16,0 0-1 0,1 3-7 0,-1-4 6 15,1 4-9-15,2-2-10 0,2 0 2 0,-2 3-4 0,0-1-5 16,0 2 3-16,1 0-13 0,0 3 12 0,1 0-5 16,-3 2-7-16,0 0 11 0,-3 1-12 0,1 2-5 0,-2 1 2 15,-1 2-4-15,-3 2 6 0,0 1 15 0,-1 1-7 16,-5-3 9-16,-1 1-8 0,0 0 3 0,-3 1 8 16,1 3-10-16,-1-3 10 0,-1 0-2 0,0-5-1 15,0 0 7 1,0-1-8-16,-1-2-10 0,2 0-44 0,2-1-52 0,0 0 2 0,-1 0-152 0</inkml:trace>
  <inkml:trace contextRef="#ctx0" brushRef="#br0" timeOffset="55054.7">11070 15998 367 0,'0'-8'283'0,"1"1"-119"0,-2 1-149 0,0 1-3 0,1 5 15 0,0 0 10 16,0 0-1-16,0 0 7 0,0-1 17 0,0 0-9 0,0 0 7 0,0 0-11 0,0 0-13 15,0 0 0-15,0 0-1 0,0 0 2 0,0 0-11 16,0 0-7-16,1 0-1 0,-1 0 0 15,1 0-11-15,0 1 9 0,-1 0-15 0,0 0 12 16,0 0-8-16,0 1-5 16,3 13 1-16,-5-7-6 0,-1 6-8 0,-3-1 15 15,2 2-12-15,-3 3 12 0,2 4 6 0,-2 4 2 16,-1 0 11-16,3 5-10 0,-2 2 3 0,2-2-1 16,0 0-5-16,-3-1 2 0,2-2-4 0,-1 1 9 15,7 1-1-15,-5-1 0 0,4-2-18 0,5 0 13 16,-1 0-11-16,9-3 11 0,-9-2 0 0,3-2-3 0,0-2 8 15,1-3-9-15,2 1 3 0,-1-3-8 0,0-1 2 16,0-5-3-16,3-1 2 0,-5-5-5 0,3 2-1 16,-2-3-2-16,0-5-8 0,0 0 11 0,0-4-16 15,1 1 14-15,-1-2-9 0,-2-3-3 0,0-2 9 16,-2-1-9-16,0 2 4 0,-3-1 14 0,0-1-7 0,-4 0 9 16,1-1 9-16,-1 2-9 0,0-1 9 0,-2 1-12 15,2 0-2-15,-3 1 17 0,0 1-9 0,0 1 12 16,2 4-6-16,-1 2-3 0,0 2 3 0,1 3-3 15,0 1 2-15,-1 0 5 0,4 1-6 0,1 2 5 16,0 0-9-16,1 1 2 0,0 0 5 0,1 0-4 0,2 0-6 16,4 0 12-16,2 0-7 0,0-1 11 0,2 1-5 15,3-2-7-15,1-1 7 0,3 0-8 0,0 0-7 16,-2-1-3-16,0 0-6 0,0-1 5 0,0 0 0 0,-2 1-19 16,2-1 6-16,-2 2-8 0,-3-1 15 0,-1 1-10 15,0 0 10-15,-5 1-9 0,2 1 14 0,-4 1 2 16,-1 1 2-16,-1 2 0 0,-3 1 0 0,2 3 8 15,-1 0-6-15,-1 1 10 0,1 1 4 0,1-1-7 16,0 1 8-16,1-1-10 0,1-1-2 0,-2-2 20 16,0 1-9-16,3-3 14 0,-3-3-4 0,4 1 2 15,4-2 6-15,-7 0-1 0,-1-2 4 0,1 0-12 0,-1 0-2 16,1 0-2-16,13-13 4 0,-6 4 0 0,1 1-2 16,-1 0-1-16,0-4-20 0,-5 1 14 0,1-2-1 0,-1-1 7 15,-1-1-3-15,3-1-9 0,-2 0-1 0,-1-1 0 16,0 1 11-16,-2 1-16 0,1 0 2 0,-2 1-5 15,-4 1 10-15,1 2-9 0,-2 2 5 0,3 2-6 16,3 7 6-16,0 0-4 0,0 0 3 0,-11-4-3 16,7 4-1-16,0 3-5 0,1 2 3 0,3 2-3 15,-1-1 7-15,2 5-2 0,-1 0-11 0,6 2 9 16,-1 0 5-16,3-2-3 0,4 0 10 0,0 1-8 16,4-1 6-16,2 0-8 0,4 0-3 15,-5 1-1-15,0-1 7 0,0 0-13 0,-4 0 7 0,0 1-9 16,-2-1-4-16,-3-1-8 0,-4 1-1 0,-2-1-3 15,0 1-2-15,-2 0 21 0,-4-4-2 0,0 0 8 16,-4 0-5-16,0-2 15 0,-1 1 0 0,-2-2 8 0,1-3 10 0,-1-1 7 16,-1 0 3-16,0-3 1 0,3-2 6 0,0-2-6 15,2-1 0-15,3-2-1 0,0-1 9 0,4-5-8 16,-1-1 3-16,3-3-7 0,5-1-12 0,2-2-7 16,6-2 1-16,-3 3-3 0,3-1-10 0,2 1-14 15,2-1-8-15,0 2 1 0,3 2-8 0,1 2-6 0,1 4-10 16,1 4 2-16,-3 1-21 0,-1 4-74 0,-3 3-72 15,-3 4-10-15,-3 2-281 0</inkml:trace>
  <inkml:trace contextRef="#ctx0" brushRef="#br0" timeOffset="55849.99">12617 16063 444 0,'1'-8'477'0,"4"1"-206"0,-2 3-262 0,4 2-7 0,0-3 8 0,1 2 5 16,-1 1-6-16,-3-1 9 0,-4 3-2 0,0 0 3 0,0 0-6 16,11-11 5-16,-8 7-11 0,-2 1 21 0,3 0-5 15,-2-1 9-15,1 3-15 0,-3-1-8 0,-1 0-3 16,-4 2-3-16,0 0-20 0,-1 2 15 0,-1 1-6 16,3 2 8-16,-7-1-7 0,0 3 4 0,3 2-6 0,-5-2 5 15,4 3-14-15,0-1 28 0,-1 0-4 0,3 3 14 16,0 1-9-16,4-2-2 0,1 3 0 0,0-2 0 15,1-1-8-15,2 6 10 0,2-4-4 0,0 1 7 16,3-1-8-16,1-1 3 0,2-2-1 0,0 0 1 16,2 2-3-16,2-3-4 0,2 0-5 0,-5-2 2 15,4 0-1-15,-8 0 2 0,1-1 3 0,0 0-1 16,-6 0-9-16,4 0 6 0,-5 0-1 0,1 3 3 16,-1-1-1-16,-1 0-5 0,-5 1 5 0,-1-1-4 15,4-1 3-15,-5-1 8 0,1-1-7 0,-6-3 9 16,0-1 1-16,-1-1 8 0,4-1 0 0,2-1 1 15,-1-2-6-15,1-2-7 0,1-1 1 0,2-2-3 16,2-3-9-16,1 2-11 0,2-3-12 0,1 0 6 0,2-1 1 0,1-2-24 16,4 1 0-16,-2-3-11 15,2 3 5-15,0-1 3 0,-2 1 17 0,-1 1-11 0,-1-1 32 0,1 3-2 16,-1 2 6-16,0 4-5 0,-4-1 12 0,-1 3 0 16,-1 1 12-16,1 3-6 0,0 2 22 0,0 1-1 15,-2-2-5-15,-3-1 5 0,1 2 8 0,0 3-13 16,-2 3 14-16,-1 4-14 0,-1-2 9 0,0 2-1 15,0 0-12-15,-3 2 9 0,0-1-3 0,-2 3-5 0,-1 0 13 16,1-1-12-16,-1 0 1 0,1-3-8 0,3 0-7 16,-1-1 2-16,1-2-2 0,3-1-13 0,-1 0-16 15,2-1-2-15,2-2-67 0,1-1-109 0,1-1-151 0</inkml:trace>
  <inkml:trace contextRef="#ctx0" brushRef="#br0" timeOffset="57387.42">12724 16277 488 0,'11'-3'106'0,"1"-3"-22"0,0 1 17 0,2 0-15 0,-4-3 11 0,3 1 4 16,-1-1-6-16,0 1 9 0,1 0-8 16,-2 0-33-16,-2 0-4 0,-1-2-6 0,-2 0-14 0,2 1-7 0,-4-2-2 15,3 1 1-15,-3-2-1 0,1-3-2 0,0 3 4 16,-2-3-4-16,1-1-13 0,0 1 6 0,-3-4-6 16,1 1 8-16,-1-1-6 0,0-1-10 0,-1 0-2 15,0-3-3 1,0 1-5-16,-1-3 8 0,0 1-6 0,-2-1 6 0,0 0 4 0,-1 4-9 0,2 0 9 0,-2 2-9 31,1 2-1-31,-4 2 7 0,5 0-6 0,-4 4 7 0,4 0-4 0,-2 2-9 0,0 3 1 0,1 1-6 16,-1 4-6-16,2 0 7 0,-1 1 6 0,3-1 0 15,0 0 0-15,-7 11-3 0,5-4-4 0,1 3 3 16,0-1 7-16,1 1-6 0,0 2 3 0,1 0-3 0,1 2 0 16,1 0 4-16,2 3-2 0,-1 1 3 0,1 3-2 15,1 1 2-15,0 2-4 0,-1 0 4 0,1 1 3 16,0-2-1-16,0 0 8 0,-2 4-8 0,1-1-1 0,-2 2 1 15,2 2-5-15,-3-3 5 0,2-1-3 0,-1-1 2 16,-1-4 2-16,3 0-1 0,-2-2-7 0,2-3 8 16,-2-1-4-16,3-2 5 0,-3 0-5 0,3-3-11 15,1-1-1-15,-2-3-1 0,3-3 2 0,0-1-5 16,4-2 7-16,-3-3-8 0,2-2-1 0,14-12-21 31,-21 17-28-31,22-19 92 0,-14 5-44 16,0 1-14-16,-1-1 15 0,0-1 0 0,-1 0 9 0,-5 1 8 15,-2 1-6-15,-5 1-4 0,2 3 26 0,2-2-4 16,-2 3 11-16,0 4-10 0,0 4 16 0,0 0-4 16,0 0 8-16,0 0-8 0,0 0-15 0,0 0-2 15,0 0-3-15,0 0 8 0,-8 10-5 0,6-3 3 16,2 1-3-16,3 0 8 0,-3 1-12 0,1-1 11 0,1 1-10 16,-2 1 9-16,4 1-4 0,-2-2-3 0,2 0 0 15,-1-2-7-15,-3-1 16 0,6 1-2 0,1-2 7 16,0 0-10-16,-4-2-7 0,3-1 3 0,1 0-3 15,-1-2 0-15,5 0-9 0,-5 0-12 0,1-2 7 16,-2-1 1-16,3 0-1 0,-1-2 12 0,-1-1-11 16,3-1 5-16,-2-1 8 0,-2 0 2 0,2 0 4 0,-1-3-3 15,1 3-1-15,0 0-2 0,-2 4 3 0,0 0 7 16,2 2-10-16,-3 1 10 0,1 1-8 0,2 0 16 16,-3 1-8-16,0 2-3 0,1 1-1 0,0 0-7 0,2 0 12 15,-3 1-2-15,2-1 6 0,1 2-3 0,-3-1-3 16,1 0 0-16,2 0 0 0,-4-3 5 0,2 0 2 15,0-1 4-15,0-2-3 0,-1 1-5 0,0-3 1 16,0-1-5-16,-1-1 4 0,1-2-16 0,0-4 9 16,-2 1-3-16,0-4 6 0,-1 2-11 0,-1-5-5 15,0 2-7-15,-1-1 3 0,-2-5-1 0,-2 4 1 16,-2-4 2-16,1 5-3 0,-2 1 4 0,0 4 13 16,0 3-2-16,0 2 6 0,0 2 0 0,1 3-13 15,0 0 4-15,-3 2-8 0,1 4 5 0,0 2 0 0,0 2 4 16,-1 5-3-16,1-1 0 0,1 0 0 0,1 4-3 15,1-3 2-15,0 1-3 0,4 3-6 0,-1-3 1 16,3 0-2-16,3-1-3 0,-2-4 15 0,5-1-5 0,-2 1 8 16,1-3-4-16,0-1 2 0,0 2 2 0,2-4 1 15,0 0 6-15,2-1-8 0,1-1-1 0,3-1 1 16,-1 0 13-16,0-1-13 0,1-1 9 0,1 0-12 16,-3 0 6-16,2-1-5 0,0-1 0 0,-1-1-3 15,2 0-3-15,0 1-8 0,-3-2 3 0,3 3-2 0,-4-2 12 16,1 0-7-16,1 0 2 0,-3-2-2 15,4 2 11-15,-5-2 4 0,-4 2 4 0,1-1-2 0,-4 0 4 0,5-2 3 16,-3 0 3-16,2 0 0 16,-1-2 6-16,0 2-3 0,0-2 3 0,-2 0-3 0,3 3-9 0,-2-2 14 15,0 2-14-15,6-2 14 0,-5-1-24 0,2 3 8 16,3 1-5-16,-2 2 5 0,0-1-6 0,3 4-8 16,-3 0 2-16,1 1-5 0,2 1 8 0,-3-2-6 15,1 4-1-15,1 0-1 0,-2 2 6 0,0 3-8 16,1-4 0-16,-3 5-5 0,0-2 4 0,-3-1 9 0,2 4 2 15,-3-3 0-15,0 0 5 0,0 9-19 16,0-15 30-16,-4 8-33 0,0-7 25 0,0 1 3 16,1-2-9-16,-3 1-2 0,1-1 12 0,0-2 2 0,0 0 4 15,0-1 1-15,1-4-2 0,1-1 1 0,0 1 0 16,2-4 3-16,2 0-14 16,-1-1-7-16,2-4 0 0,3 0 2 0,1 2-6 0,2-1 4 0,1 3-6 15,3 0-10-15,0 2-2 0,1 3 1 0,0 2-1 16,-2 3 9-16,2 2-13 0,-2 3 3 0,0 1-6 15,-3 0 6-15,1 5 3 16,-1-1-8-16,-2 1 5 0,0 2-4 0,-2-1 3 0,-1 0 8 0,-1-2-6 0,-2 2 8 16,1-4 6-16,-2-1-2 15,-3 0 5-15,3-5 7 0,-2 1-3 0,-1-1 6 0,0-1-6 0,0-1 2 16,1-2 18-16,-2-1-13 0,0-1 14 0,3-1-3 0,-1-3-8 16,2-1 7-16,0-2-10 0,0 1-9 0,3-1 6 15,0-2-3-15,3 1 3 16,-1-2-11-16,3 1 0 0,3 5-1 0,5 2 3 0,0 4 2 0,-1 1 5 15,0-1 0-15,-2 4 0 0,1-2 3 0,-2 5-10 16,-1 2 2-16,0 1-5 0,-6 4 3 0,2 0 4 16,0 2 1-16,-2 0 1 0,0-1 1 0,-4 0-5 15,-3-3-1-15,2 0-2 0,-4-1-4 0,5 1 10 0,-1-3-6 16,-6-3 5-16,6 1-10 0,-2-4-17 0,-3 2-18 16,3-3-3-16,-6 0-81 0,1-2-98 0</inkml:trace>
  <inkml:trace contextRef="#ctx0" brushRef="#br0" timeOffset="57559.86">13081 15895 1058 0,'-13'-5'56'0,"-3"1"33"0,2 0-54 0,4 3-7 0,0 0 11 0,5 1-5 0,5 0 17 16,0 0 6-1,0 0-19-15,7-1 16 0,4-1-32 16,9-2-17-16,5 0 3 0,4-2-8 0,2-2-6 0,5 3-47 16,-1-3-25-16,2 1-8 0,3 0-77 0</inkml:trace>
  <inkml:trace contextRef="#ctx0" brushRef="#br0" timeOffset="59781.55">14512 16126 657 0,'3'-9'93'0,"0"-1"143"0,1 2 89 15,-2-2-266-15,5 1-48 0,1 1 6 0,0-3 8 16,0 1 3-16,0-1 36 0,0 0-17 0,0 0 6 16,2-1-6-16,-2-2 8 0,0 0-8 15,0 0 0-15,0-4-1 0,0 0-3 0,-2-3-10 16,1-2-9-16,-1-1 5 0,0-1-6 0,-2 0-14 0,0 0 3 16,-1-2-7-16,-1 0-4 0,1 1 1 0,-3-2 1 0,0 6-1 15,0 0-4-15,0 3 1 0,-1 4 0 0,-2-2 1 0,0 2 5 16,-1 3-7-16,0 2 2 0,2 2-3 0,-2 4-1 15,1 2-4-15,-2 1 1 0,1 2-1 0,-1 1-1 0,2 2 2 16,-3 2-10-16,0 4 8 0,2 1-5 0,-4 6 10 16,4-2 2-16,-1 4-1 0,-2 1-9 0,6 2 12 15,-2 7 1-15,3-2 4 0,-1 0-6 0,1 1 1 16,0-4-9-16,1 2 8 0,2-1 0 0,-1 2-2 16,1 0 9-16,0 1-6 0,0-1-1 0,0-1 1 15,0-2-3-15,-2-3 4 0,1 2 6 0,0-1-12 16,1 0 9-16,0-5-9 0,2 1 6 0,-2-3-2 15,2-1-10-15,0 0 5 16,1-2-17-16,0-1 11 0,2-3-6 0,0-3 8 0,-1-2-10 16,2-3 10-16,0 0-1 0,0-1 4 0,0-2 7 0,0-1-10 15,-1-2 11-15,1-3-11 0,-1 1 6 0,-1-5-5 0,1-1-4 16,-2 0 5-16,0-1 4 0,0 1 4 0,-3-2 5 0,1-2-1 16,-1 4-2-16,0 1-4 0,-1 3 1 0,-1 1 0 15,0 1 11-15,0 1-9 0,-1 2 8 16,0 2-7-16,3 1 5 0,-2 0 0 0,-1 2 0 15,0 0 1-15,0 0-10 0,0 0 5 0,0 0-11 0,0 0 12 16,0 0-3-16,0 0-1 0,0 1 5 0,0 0-5 16,1 0-5-16,11 17 6 0,-9-12-3 0,-2 1 4 15,-1-1 1-15,1 0-2 0,0 0 5 0,0 0-5 0,3 2 4 16,-3 1-7-16,2 3 2 0,2-2-3 0,-4-1 2 16,0-2 2-1,1 1-2-15,-2 1 1 0,4 0 0 0,0 2 0 16,0-3 0-16,0 1 0 0,0 1 1 0,0-5 1 0,2-2 4 0,1 0-3 0,-3-2 8 0,4 1-19 15,-2 0 5-15,2-2-10 0,-1-1 4 0,1-1 3 16,2-1-1 0,0-3 1-16,-1 0-6 0,3-1 12 0,-4-5-7 15,-2-1 8-15,4-1-5 0,-4-1 2 0,1 3-2 0,-2-4 3 16,-1 2 2-16,-3 1-4 0,1-2 1 0,-2 5-4 0,-5 1-2 0,3 1 13 0,-2 3-3 16,-1 2 6-16,2-1-12 0,-2 2 12 0,1 1 5 15,0 1 3-15,1-1-4 0,3 1-1 16,0 0-10-1,0 0 8-15,0 0 6 0,-1 1-14 0,1 0 8 0,-9 15-9 16,13-9 6-16,2 1-4 0,0-2 1 0,1-1-2 16,-2-1 4-16,3 4-4 0,1-1 1 0,-1 0-2 15,0 0 1-15,-2-1-2 0,0 0 1 0,0-1 0 16,1 1 5-16,-2-1-6 0,1 1-1 0,2 1-1 16,-2-1 3-16,-1 0-1 0,0-1 1 0,-1-2-2 15,0 2 2-15,0-2-3 0,0-3 3 0,-1 3-3 0,2-2 3 16,-2 1-3-16,1-1-1 0,0-1 1 0,0 0-3 15,1-1 8-15,0 0-1 0,2-2 6 0,-3-1-4 16,0 2-3-16,0-2 0 0,0-1 0 0,1-2 8 0,-1-2-9 16,-1 3 0-16,2 0-4 0,-2-2 5 0,1 4 0 15,-2-4 8-15,1-4-5 0,-1 4 1 0,0-5-4 16,0 1-8-16,-1 2 3 0,1-1 7 0,1 0-1 16,-3 1 5-16,0 0-6 0,1 1-12 0,-1 0 16 15,1 1-4-15,0 2 7 0,-1-2-10 0,2 3 0 16,-2 0-6-16,0 1 4 0,1 1-15 0,-1 3 21 0,0 0-7 15,0 0 12-15,0 0 1 0,0 0-15 0,0 0 9 16,0 0-12-16,0 0 1 0,0 0 14 0,0 0-10 16,0 0 11-16,0 0-1 0,-1 0 1 0,0 0 5 0,0 0-6 15,0 1-1-15,0 0-2 0,0 0 5 0,1 0-3 16,-2 0 1-16,1 0-1 0,0 0-3 0,-1 0 1 16,1 0 5-16,0 0-4 0,-2 0 1 0,1-1-2 15,0 0 2-15,1 0-1 0,0 0 6 0,-1 0-5 16,0 0-3-16,1 0 5 0,0 0-12 0,0 0 11 0,0 0 5 15,-1 0-5-15,1 0 7 16,0 0-9-16,0-1 2 0,0 0-2 0,0 0 2 0,1 0-2 0,-1 0 7 16,-1 0-3-16,1 0 1 0,0 0-3 0,-1 0-6 15,1 0 1-15,0 0 3 0,1 0-2 0,-1 0 1 16,-1 0 1-16,1 0-4 0,0 0 3 0,1 0 0 0,0 0 0 16,0 0 1-16,0 0-1 0,0 0-4 0,0 1 3 15,0 0-1-15,0 0 3 0,0 0-6 0,0 0 8 16,0 0-4-16,0 0 7 0,0 0 1 0,0 0-8 15,0 0 3-15,0 0-3 0,0 0 6 0,0 0-6 0,0 0 5 16,0 0-5-16,0 0 0 0,0 0 0 0,0 0 1 16,0 1 1-16,0 0 2 0,0 0-5 15,1 0 2-15,0 0-1 0,1 0 4 0,-1 0 0 0,-1 0-4 16,1 0 1-16,0 0-4 16,1 0 9-16,-1 0 0 0,0 0 4 0,2 0-5 0,-2 0-1 0,31 14-2 0,-25-16 2 15,1-1 5-15,0 1-8 16,1-1 6-16,-1 1-7 0,3-2 4 0,4-1-5 15,-4 1-2-15,1-1-2 0,-2 1-2 0,-3 2 1 16,-2 0 3-16,2 1-1 0,-2 2-3 0,-2-1 2 0,2 1-2 0,-5 1 2 16,1 0-13-16,0 1 14 0,-2 1-6 15,0 3 10-15,0 1-4 0,1 0 4 0,1 3 0 0,-1 0 1 0,1 0 2 16,-2 0-2-16,1 0 0 0,2 2-1 16,-2 0 1-16,1 0-2 0,-1 0 0 0,-1 0-2 15,2-2-1-15,5 4 13 0,1-2-3 0,1-1 6 16,-4-2-8-16,1-7-1 0,-1 2 0 0,0-3-1 0,4 0-2 0,-3 1 5 15,0-4 4 1,2 0 0-16,1 0-5 0,0-4 0 0,1 2-3 0,-2-2 4 0,2-4 3 0,0-1-6 16,-1-2-1-16,4-1-1 0,-4-3 2 0,3 1-5 15,-1 2-1-15,-3-4-2 0,2 1 2 0,-1-2 2 16,0-2 0-16,0 1 0 0,1 1-1 0,-4-2 1 0,2 1-3 16,-2-1 2-16,2 1-4 0,-4 2 7 0,2 1 1 15,-2 3 2 1,-1 2-7-16,2 0 2 0,-4 2 1 0,4 2 1 15,-3 0 5-15,1 3-4 0,-1 0 3 0,-1 3-3 0,0 0 5 0,0 0-6 0,0 0-3 16,0 0 2-16,0 0 9 0,8 6-17 0,-5-1 7 0,2 2-11 16,-1 2 13-16,1 4-7 15,2 0 4-15,-2 2-5 0,2 3 4 0,-1 1 4 16,-2 1-8-16,1-1 7 0,-3 1 3 0,3 1-2 16,-2-2 4-16,-2 0-6 0,0-2-2 0,-1-3 6 0,0 0-1 0,-2 0 2 15,2-1-2-15,0 0 2 0,-1-3 1 0,1-3 0 16,-2-2-1-16,2-4 3 0,0-1 2 15,0 0 1-15,0 0 7 0,0 0-1 0,0 0 3 0,-5-10-3 16,3 0 0 0,1 0-4-16,1-3 0 0,0-2 1 0,0 0 6 0,2 0-10 15,0 0 0-15,2-3-3 0,-2 0 0 0,4 0-5 16,1 0 3-16,-1 1-4 0,2 3-3 0,4 0 0 16,0 3-9-16,1 4 6 0,3 2-9 0,-5 4 0 15,4 1 0-15,0 5 0 0,-5 1 8 0,0 3-4 16,-4 3 7-16,-2 1-7 0,1 2 12 0,2 3-5 15,-2-3 8-15,-1 2-6 0,-2 0-2 0,0 1 6 16,0 4-5-16,-4-3 7 0,2 0 1 0,-8-1-3 0,2-1 0 16,-2-2 1-16,-1-2 6 0,2-1-7 0,-5-3 4 15,1 0-4-15,-3 0 7 0,2-2-3 0,1 0 1 16,-1-3 0-16,3-1 6 0,-1-2-1 0,-1 0 1 16,1-1-3-16,2-2-7 0,1-2-4 0,2-2-2 0,1 2-1 15,0-3-7-15,4-1-27 0,0-1-12 16,2-2-5-16,0 1-28 0,2-2-36 0,0-1-29 0,1 0-4 15,3 0-76-15,0 3-168 0</inkml:trace>
  <inkml:trace contextRef="#ctx0" brushRef="#br0" timeOffset="60087.66">15788 16095 581 0,'9'7'94'0,"-5"-7"-4"0,4 4-7 0,-4-4 11 0,-1 6-21 0,3-1 13 0,-5-3 9 0,5 3-1 0,-1-2-2 0,-1-2-3 16,4 0-9-16,0 0 5 0,-2-1-32 15,5-1-14-15,-1 0-6 0,1-5 1 0,3 4-17 16,0-5 0-16,-2 0-6 0,2 1 5 0,0-5-14 16,-2 0-1-16,1-2-2 0,-1-1 1 0,2-1 2 0,-5 2-12 15,1-1 6-15,-2 2-10 0,0-1 8 0,-2-1-3 16,-1 1-3-16,-1 0 4 0,-1 3 11 0,0 1-3 0,-2 3 2 16,0 3-4-16,-1 3-1 0,0 0-14 0,0 0 5 15,0 0-8-15,0 3 1 0,-1 5 13 0,1 1-4 16,-1 4 8-16,-1 1 12 0,2 0-1 0,0 1 6 0,0 1-7 15,-1-2-3-15,1 1-1 0,1 3-2 0,2-4 2 16,-2 1-3-16,2-3 4 0,1-1-1 0,-4-3 2 16,3 0-4-16,2 0-19 0,-2-5-25 0,2-3 2 15,-1 3-60-15,-2-7-138 0</inkml:trace>
  <inkml:trace contextRef="#ctx0" brushRef="#br0" timeOffset="60254.47">16080 15747 1237 0,'-3'-7'28'0,"1"2"-17"0,-2 0-7 0,4 5 2 15,0 0 17-15,0 0 20 0,0 0 15 0,0 0-5 0,0 0-2 0,0 0-8 16,0 0-20-16,0 0 10 0,0 0-43 0,0 0-31 16,0 0-25-16,9-6-1 0,-4 8-77 0,1-2-131 15</inkml:trace>
  <inkml:trace contextRef="#ctx0" brushRef="#br0" timeOffset="61292.05">16155 16242 532 0,'-5'-10'77'0,"5"7"59"0,1 0 70 0,3 2-202 0,0-3-12 15,3 3 20-15,2 0-7 0,-5-3 17 0,-1 1 31 0,-2-2-6 16,-1 0 14-16,5-1-17 0,2-2-18 0,-2-1 19 15,-4-2-6-15,2-1 15 0,1 0 0 0,-1-2-6 16,4 0 2-16,0-1-5 0,1-1-22 0,0 0 9 16,1 0-19-16,-2 0 16 0,8 1-19 0,-4 3-1 0,4 0 2 15,-1 2-3-15,-2 2-6 0,2 1-14 0,-5 3-3 16,3 2-4-16,1 2-2 0,-4 1-3 0,2 4 4 16,-3 2-3-16,0 1 15 0,-2 3-16 0,1 0 4 15,-4 2-7-15,0 1 24 0,0-2-7 0,-3 3 10 16,-3-2-10-16,0 2 1 0,0-1 12 0,-2-1-3 0,0-2 7 15,1-3-1-15,-1 0 0 16,1-1 4-16,0-2-3 0,-1-1 4 0,2 0 10 0,-1-3 0 0,4-1 4 16,0 0 3-16,0 0 3 0,0 0-5 0,0-1 4 15,-2-17-8-15,4 9-17 0,4-3 4 0,-2-1-9 16,1-1 7-16,3-1-3 0,2 0 4 0,2 0-5 0,1-1-16 16,0 1 13-16,-2 3-13 0,1 3 13 0,1 1-18 15,-1 4-1-15,-1 1 4 0,0 2-2 0,-2 2 13 0,-1 4-4 16,-2 0 1-16,0 2-3 0,-3-2-6 0,-1 2 5 15,1 4 0-15,-2-1 3 0,-1 5 3 0,2-3 5 16,-1-2-5-16,0 2 5 0,3 0-4 0,-3-2 9 16,0 1 3-16,1-3 2 0,0-2-6 0,1 1 6 15,5 1-3-15,-8-5 4 0,6 1 2 0,-1-4-3 16,-2 0 6-16,4-1-6 0,-3-2-4 0,4 0-4 16,-1-3-1-16,2-2 0 0,-1-2-2 0,-2-2-2 0,4-2-5 15,-1-1 5-15,2 3-2 0,-3-4 3 0,1 1-2 16,-2 0 2-16,2-1 2 0,1 5 0 0,-3 2 0 0,2 5 0 15,-3-1-2-15,-1 5 0 0,-2 0-3 0,-1 1 3 16,-2 2-4-16,3 2 5 0,-2 2 1 0,0 2-1 16,3 4-4-16,-1 1 12 0,-2 1 1 0,1 3 4 15,0 1 2-15,0-1-2 0,0 2-4 0,1-2 1 16,-1-4-13-16,2-2 23 0,1-2 2 0,0-3 8 0,1-1-8 16,-2-2 10-16,1-4-5 0,-1-2 7 0,2-3-4 15,0-3-27-15,1 1-1 0,3-4-9 0,0-1-24 16,3-6-36-16,-2-1-29 0,0 0 1 0,0-5-83 0,-2-3-161 15</inkml:trace>
  <inkml:trace contextRef="#ctx0" brushRef="#br0" timeOffset="61608.77">14773 15758 1511 0,'5'-15'25'0,"-3"-2"-24"0,4 3-13 0,3 4 1 0,5-2-5 0,4 6-8 15,1-3 4-15,6-3-9 0,0-1-4 0,9 0-16 16,7 4-20-16,4 0 1 0,2 6-47 0,-3 0-185 16</inkml:trace>
  <inkml:trace contextRef="#ctx0" brushRef="#br0" timeOffset="62422.31">17772 15659 516 0,'1'-17'74'0,"1"7"78"0,0-1 83 0,-1 6-192 15,2-2 10-15,1 3 15 0,0 2-12 0,1-3 19 16,0 1 9-16,0 0-16 0,2-1 4 0,-3 2-10 15,2 1-11-15,1 1-21 0,0 1-9 0,-1 3-1 16,1-1-7-16,1 4-11 0,0 1 7 0,0 3-9 16,1 4 4-16,2 3 5 0,-1 4-7 0,1 3 5 15,-1 0-7-15,-3 2 5 0,0-1 4 0,-4 2-3 0,-1 1-6 16,-1-1 3 0,-5 3-9-16,3 0 8 0,-7 0 7 0,3-1-6 0,-1-4 13 0,-3-3-12 0,5-2 11 0,0-4-20 15,-1 0 2-15,2-5-8 0,2-2 11 0,0-2-1 16,-1-1-3-16,2-3 0 0,0-3-3 0,0 0-19 15,0 0-12 1,0 0-1-16,2-13-16 0,-4-1-24 0,1 1 2 0,-1-5-18 16,1 0-36-16,0 0-3 0,-3-4-19 15,0-2 12-15,0 0 14 0,-1-2 31 0,0 0 11 0,1-1-4 16,-2 1-1-16,4 0 80 0,-2-1-7 0,3 1 33 16,-1-2 27-16,-1 3 20 0,1 0 22 0,-1 0-10 0,2 2 6 15,-2 1-16-15,0 0 0 0,2 2 2 0,-2 3 27 0,2 0-8 0,1 0 4 16,0 3-5-16,3 0-26 0,-1 2-2 15,1 4-6-15,1 2 6 0,1 2-13 0,0 1-19 16,1 2-7-16,-2 2 0 0,4 4-15 0,-2 3-25 16,1 3-3-16,-3 3-4 0,-1 3 30 0,-1 1 8 0,-1 2 13 0,0 2-11 15,-1 2-6-15,-2 0 12 0,0 1-2 0,-3-1 7 16,-2 1-11-16,-2-5 1 0,0-2 53 0,1-1-34 16,2-3-25-1,1-1-3-15,-1-1-56 0,1-6 55 0,0-1 6 16,1-2-15-16,3-1-6 0,1-2-8 0,0 0-34 15,0 0-31-15,0 0-53 0,5-7 3 0,3-1-184 0</inkml:trace>
  <inkml:trace contextRef="#ctx0" brushRef="#br0" timeOffset="62854.07">18129 15489 1055 0,'3'-3'75'0,"-1"-1"-5"0,0 1-5 0,-2 3 6 0,0 0-3 0,0 0-17 16,1 0-5-16,11 6-2 0,-9 0-17 0,3 1 4 0,1 4-12 16,0 2 9-16,1 1-5 0,0 2-15 0,1 1 12 15,0 3-15-15,0 1 7 0,0 0-9 0,0 2 1 16,0 2-3-16,-2-3 8 0,0 3-4 0,0-1 5 16,0-2-5-16,-2 1 12 0,-1-3-19 0,1-1 5 15,-1 0-8-15,3 0 10 0,-5-5 4 0,1-1 1 0,2-3 2 16,-1-2 2-16,1-3-2 0,-3-2 3 0,3-1-2 15,-2-2 0-15,2-2-1 0,2-2-4 0,-4-3 4 16,3-2-20-16,2-3 18 0,1-1-8 0,2-4 13 16,-2-1-13-16,-4-1 3 0,3-4-4 0,-3-2 4 0,-2-5-3 15,4-2-6-15,-9 1-3 0,0-3-1 0,3 2 3 16,-3 4 3-16,3 2 5 0,-4 6-3 0,0 7-6 0,2 5 15 16,-4 1-5-16,3 5 10 0,2 2-8 15,-1 0-4-15,-9 2 0 0,7 4 0 0,-3 3-7 0,6 4 8 16,-6 1-3-16,3 2 7 0,1 2 2 0,-1 0-5 15,6 1 3-15,0-2-5 0,4 2 3 0,3 0 0 16,1-3 0-16,1 2 0 0,-2-4-12 0,1-4-17 16,-1-2-17-16,0-3 1 0,2-1-44 0,3-1-73 15,1 1-39-15,2-3-16 0,2-1-145 0</inkml:trace>
  <inkml:trace contextRef="#ctx0" brushRef="#br0" timeOffset="63004.81">18693 15616 940 0,'0'0'154'0,"0"0"-91"0,0 0 5 0,0 0-8 16,1 0 0-16,12 3 33 0,-6-1 3 0,1 2 9 15,3-2-8-15,1-1-34 0,3-1-12 0,3 0-4 16,-3-1-35-16,6-1-3 0,-4-2-13 0,-1 2 4 0,3 1-33 16,-3-1-59-16,2 2-32 0,-2-1-11 0,0-1-101 15,-3 0-131-15</inkml:trace>
  <inkml:trace contextRef="#ctx0" brushRef="#br0" timeOffset="63170.89">18800 15765 624 0,'-10'5'46'0,"0"2"30"15,-1 1 18-15,-1 2-32 0,5 0 17 0,4-1-23 0,-2-2 2 0,4-2 34 16,-1-2-7-16,3-3 20 0,3 0 6 0,1 0-48 16,5-3-2-16,-1-1-20 0,4-1-42 0,3 1-26 15,2-1-29-15,0-1 4 0,4-1-87 0,-2-3-119 16,2-1-99-16</inkml:trace>
  <inkml:trace contextRef="#ctx0" brushRef="#br0" timeOffset="63471.24">19299 15408 735 0,'8'-8'119'0,"0"4"-40"0,-5-1-6 0,2 3 12 15,-1 0-16-15,1 1-1 0,3 1 10 0,-2 0-7 0,-3 0-1 16,5 0-7-16,-6 0-7 0,0 0 3 0,5 2-21 16,-1 2-7-16,0-1-2 0,-1 1 1 0,-2 0-1 15,2 3-9-15,-4 0-2 0,5 3-1 0,1 2-7 0,-4 3-8 16,3 1 2-16,-3 2-3 0,-1-1 3 0,1 1 2 16,0 2-5-16,1-4 5 15,-2 6-4-15,-2-1-2 0,1-1 0 16,-1 3 0-16,2-1 8 0,1 2-8 0,-3-2 7 0,0 1-8 0,0-2-1 0,0-1 3 15,0-1-1-15,0-3 5 16,0-1-1-16,0-3-3 0,0 0 4 0,1-1-4 0,0-3-3 0,0-1-23 16,0-2-17-16,0-2 0 15,-1-3-46-15,0 0-63 0,0 0-22 0,0 0-16 16,0 0-69-16</inkml:trace>
  <inkml:trace contextRef="#ctx0" brushRef="#br0" timeOffset="63812.12">19389 15466 1086 0,'-4'-9'80'0,"2"-2"-6"0,1 2-14 0,1 0 12 31,0 0-10-31,-1 0-6 0,1 1 6 0,1 1-5 0,2-1-6 16,3-2-17-16,1 3-14 0,1 0 7 0,0 1-10 15,3 1-17-15,0 1 4 0,0 0-9 0,0 1-5 0,2 1 4 16,-2 2-7-16,2 3 6 0,-3 1-6 15,0 4-11-15,0-2 5 0,-2 4-7 0,0 2 9 0,-3 2-3 16,-1 3-3-16,-4 2 1 0,0 0 7 0,-3 3 9 16,-3 2 4-16,-1-1-1 0,-2-3 3 0,-2-1 5 15,1-1-2-15,2-3 4 0,-1 1 11 0,1-3-7 16,0 2 9-16,1-3-9 0,5-1 9 0,-1-2-10 16,3-2 1-16,3-1-3 0,-2-3 17 0,5 2-7 15,1-1 2-15,4-1-6 0,0-2-15 0,4 1-7 0,3 2 0 16,0-4-3-16,3 1-14 0,-5 2-7 0,1-3-9 15,1 3 2-15,-1 0-13 0,-2-3 9 0,1 3-18 16,-5-1 12-16,1-1-11 0,-3 4-14 0,-1-2 3 0,-5-2-15 16,4 6-26-16,0-3-44 0,-1 0-44 0</inkml:trace>
  <inkml:trace contextRef="#ctx0" brushRef="#br0" timeOffset="64209.14">19883 15443 992 0,'2'-11'163'0,"2"4"-88"0,-2-1-15 0,3 3 9 0,0 2-42 0,2 2-9 0,-2 1 7 0,0 0-10 15,1 1-2-15,-3 1 18 0,2 2-17 0,2 1 18 16,-2 3-11-16,2 2-8 0,0 2 5 0,0 3-10 16,0 3-11-16,-1 2 14 15,1 0-10-15,-1 2 13 0,1 0-1 0,-2 4-13 0,0 0 14 0,0 2-16 16,-2-3 1-16,0 1 5 0,0-1-3 0,-2-1 5 15,-1 3-1-15,0-6-4 0,0-2 1 16,0-4-3-16,-1 0-17 0,1-3-1 0,0 1-18 0,0-5 10 0,0-2-30 16,0-6-45-16,0 0-41 0,0 0-9 15,-5-3-167-15</inkml:trace>
  <inkml:trace contextRef="#ctx0" brushRef="#br0" timeOffset="64400.13">19841 15304 1071 0,'-6'-7'47'0,"2"3"3"0,-1 2-22 0,5 2 34 0,0 0 5 15,0 0 11-15,0 0 4 0,0 0-17 0,7-2-7 0,1-1 1 16,1 0-13-16,4 2-32 0,3 0 0 0,5 2-10 16,2 2-4-16,-1 1-14 0,5-1-8 0,-1-3-3 15,-1 3-29-15,1-2-56 0,0 4-46 0,3 2-6 16,-5-2-145-16</inkml:trace>
  <inkml:trace contextRef="#ctx0" brushRef="#br0" timeOffset="66798.67">19004 15571 275 0,'3'-3'48'0,"-2"3"22"0,-1 0 25 0,0 0 2 0,0 0-19 0,0 0-7 15,0 0 8 1,2-1-8-16,-1 0-10 0,11-15-6 0,-8 12-12 0,-2 3 9 0,3-1-2 0,-3 2-19 16,0-3 7-16,1 1-13 0,1 1-1 0,-2 0 2 15,1 1-8-15,0 0 7 0,0 0 2 0,2 2 0 0,-3-2 9 16,3 0-10-16,-2 1-17 0,3 0 14 0,1 2-11 16,-1 0 11-16,0 0-23 0,0 1 2 0,1 3-3 0,-4-3 3 31,3 6-5-31,-3-4 4 0,2 1-2 0,-3 3 3 15,0-3-2-15,-1 4 2 0,-1-2 5 0,0 0-3 0,0 3-4 0,-1-2 7 0,0 2-12 0,-2 0 11 16,2-5-4 0,-3-1 9-16,1-2 3 0,-1 1-2 0,0 1-12 0,1-2 16 0,0 0 2 0,3-4 4 15,0 0-7-15,0 0 1 0,0 0-1 0,-1 0 3 0,0 0 6 32,0 0 4-32,1-1-6 0,-2 0 6 0,1 0 0 15,-9-23-15-15,11 16 3 0,3 1-8 0,-1-1-11 0,2-2 7 16,-1 2 2-16,2-2 4 0,1-1-7 0,1 1-3 15,-1 2-8-15,0-2 5 0,-1 1-9 0,9-2-26 16,-16 10 17-16,17 0 16 0,-8 1-9 16,0 2 0-16,-3 2-9 0,0-1 1 0,1 4 4 15,-3-2-5-15,-1 1 4 0,1 1 11 0,-2 0 1 16,-1 1 11-16,0 0-7 0,0 1 2 0,-1-3-1 0,-2 1-2 16,1-4 3-16,2-3 12 0,0 1-4 0,0-1 6 15,0 1-4-15,0 0 14 0,0 0-5 0,0-1-2 16,0 0-1-16,0 0-2 0,0-6-7 0,0-1 5 15,2 0-7-15,1 2-2 0,2 0 3 0,-1-1-5 0,5 0 5 16,-2-4 6-16,-1 0-7 0,4 0 5 0,-1 2-5 16,0 4 5-16,1 0-6 0,-2 0 0 0,-5 3-2 15,-1-1 4-15,-1 3-5 0,0 2 4 0,3 4-4 16,0-1-1-16,-4 4-2 0,-1-1-4 0,-6 0 2 16,6 3-1-16,-4 1 8 0,5 0 1 0,0 1 2 15,-4 1-3-15,-2-2-3 0,1 1 3 0,-1-2-2 16,-1-4 0-16,2 1-1 0,-1-2-5 0,4-2 2 0,2 1-17 15,-1-3-10-15,1-1-35 0,-2 1 12 0,-3-3-79 16,5 0-131-16</inkml:trace>
  <inkml:trace contextRef="#ctx0" brushRef="#br0" timeOffset="67719.59">18082 15544 152 0,'4'-2'34'0,"0"1"24"0,-4 1-11 0,0 0 19 0,0 0 18 0,0 0-20 16,0 0 21-16,0-1-20 0,0 1 10 0,0-1-7 15,0 0-15-15,0 0 10 0,1 1-5 0,0 0-20 0,0-1 13 16,1 1-17-16,-1 0-3 0,1 0 16 0,-1 0-9 15,-1 0 15-15,1-1-4 0,0 0-3 0,22-8 3 16,-15 9-5 0,-1 0-14-16,1 0-8 0,-2 0-11 15,1 0 7-15,1 1-2 0,1 0-3 0,0 1 6 16,2 0-7-16,-2 2-3 0,0 0-2 0,-1 2-5 0,1 2 4 16,0 0-3-16,-2 3 2 0,1 2 4 0,0 0-2 15,-1 2 14-15,1 1-19 0,1 1 7 0,-1 1-10 16,0 5 1-16,0-1 6 0,1 1-2 0,-4 0 3 15,1-3-10-15,0 0 13 0,2-1-2 0,-1-3 9 0,-3 1-14 16,2 0 1-16,-5-3-4 0,2 0 4 0,0-3 6 16,-2-2 2-16,5-1-2 0,-5-3 2 0,-1-5 11 15,0 0-6-15,0 0 14 0,0 0-13 0,0 0 16 16,0-1-1-16,-1-5-4 0,1-3 3 0,3-2-4 0,-2-3-5 16,-1-2 3-16,2-3-4 0,1-1 0 0,-1-2 2 15,-2-1-1-15,0-4 2 0,0-3-17 0,1-3-2 16,5-3-3-16,-6 0 2 0,4 5 0 0,-1-1-7 15,-1 3 2-15,2 1-4 0,-2-1 4 0,0 4-4 16,-1 0-4-16,1 6 1 0,1 1-3 0,1 3-14 16,1 6-5-16,-5 1-5 0,1 3-33 0,0 2-81 0,3 3-45 15,2 4-13-15,3 4-119 0</inkml:trace>
  <inkml:trace contextRef="#ctx0" brushRef="#br0" timeOffset="68818.28">18896 15451 257 0,'0'-3'2'0,"-1"1"21"0,-5 0 19 0,4 1 3 0,-3 0-28 16,-1 0-4-16,3 0 4 0,-2-1-5 16,5 2-1-16,0 0 24 0,0 0-1 0,-1-1 13 0,0 0 26 0,0 0-21 15,0 0 14-15,1 0-16 0,0 0 3 0,0 0 11 16,-1-26-13-16,2 25 14 0,-1-1-5 0,1 0-8 16,-1 3 10-16,0 0-12 0,0 0-22 0,0 0 0 15,0 0-19-15,0 0 16 0,0 0-5 0,0 0-19 16,0 0 11-16,0 0-14 0,0 0-1 0,0 0 22 15,0 0-10-15,0 0 16 0,-1 7-2 0,0-1 9 16,1 2 7-16,-2 2-4 0,0 2-21 0,-1 4 11 0,3 2-3 16,-4 4 9-16,2 0-2 0,-3 4-8 0,-2 1-3 15,3 5 1-15,1-1-11 0,-1 2 17 0,-2 2-10 16,-4-3 13-16,-2 2-9 0,1-2-7 0,-3 0 2 0,0 2-2 16,2 1 7-16,-2-2-16 0,3-2 5 0,-1-4-8 15,2-4 9-15,1-2 5 0,0 1 0 0,1-5 0 16,1 0-5-16,1-3-1 0,1-3 2 0,1-3-1 15,2-1-5-15,2-7-25 0,0 0-22 16,0 1 1-16,0 0-49 0,0 0-58 0,0 0-52 0,1 0-8 0,13 6-186 0</inkml:trace>
  <inkml:trace contextRef="#ctx0" brushRef="#br0" timeOffset="69309.67">17758 16333 860 0,'5'-6'102'0,"-1"-1"-57"0,1 3-11 0,1 1-8 0,2 1-18 0,0 1-4 15,2 0 3-15,2 0-2 0,0-1 2 0,3 2 16 16,-1 0-14-16,7 0 13 0,3 1-18 0,3 1-1 16,-2-2 8-16,4 1-8 0,7-1-2 0,7 0 16 15,6-1-10-15,4-1 14 0,-3 0 2 0,9 0 5 16,5-1 17-16,9-2-10 0,3-2 24 0,2-2 4 15,7 0 2-15,3 0 5 0,9-2 16 0,5-1-19 16,1 0 10-16,2 2-12 16,-7 2 5-16,-6 1-29 0,-5 1-2 0,-12 1-7 0,-6 3-14 0,-6 0-10 0,-6 2-3 15,4-2 0-15,1-1-7 0,-7 0 3 0,0 1-4 16,-9 2 4-16,-3 2 0 0,-2 1-7 16,-2 0 0-16,-4 0-3 15,0-3 5-15,-11 1-10 0,-5-1 7 0,-5-2-8 16,-7 2-2-16,3 1-1 0,-5-2-4 0,-1 0 2 15,0 1-11-15,-4 0 10 0,0 0-25 0,-4-4 17 16,-4 0-50-16,4 4-29 0,-9 0-12 0,-4 2-8 16,-2 0-49-16,-9-1-86 0</inkml:trace>
  <inkml:trace contextRef="#ctx0" brushRef="#br0" timeOffset="69752.33">18034 16455 894 0,'-5'-3'145'0,"-11"1"-111"0,3 0 3 0,-3 1-17 0,7 1-28 0,6 1 19 0,0 1-6 15,1-2 13-15,1 0 3 0,-4-2 36 0,11 0-5 16,2 1 13-16,-1-2-22 0,7 1-5 0,-1-2 2 0,0 2-3 15,2 0-13-15,5-2-2 0,5 4-10 0,7-2 7 16,2 2-19-16,-2 0 14 0,1-1-13 16,1 1 15-16,6-1 0 0,2 0 3 0,3 0 11 0,4-1-8 15,5 0 2-15,4 0-2 0,4-1 5 0,6-2-1 16,0 2 5-16,9-1-2 0,6-1 0 0,6 1 2 16,-1-2 11-16,2 1 2 0,-1-1 2 0,-4 1-1 15,-4 1 4-15,-8 3-18 0,-8-1-5 0,-8 2-3 16,-6 0-8-16,-3 0-8 0,-6 0 3 0,-5 1-7 0,2 0-3 0,-5-1 1 15,-3 1 0-15,-7-1 3 0,-4 1-2 0,-3-1 0 16,-3 0 0-16,-4 0 0 0,1 0 0 16,-4-1-2-16,-2 1-1 0,0 0-1 0,-5 0 9 0,0 0-15 15,0 0 2-15,0 0-9 0,0 0-8 0,0 0-32 16,0 0-12-16,0 0-7 0,0 0-31 0,-3 10-46 16,-4-6-43-16,-2 4-1 0,0-2-109 0</inkml:trace>
  <inkml:trace contextRef="#ctx0" brushRef="#br0" timeOffset="72305.64">11801 17365 486 0,'0'-3'53'0,"1"0"143"0,-3-2-173 0,2 3 20 15,0-1 0-15,0-1 9 0,1 1 5 0,-1 3 6 16,0 0 1 0,0 0 1-16,0 0-16 0,10-11 4 0,-4 10-12 0,-2-1 11 15,3 0-11-15,-6-1-5 0,0 0 1 0,7-1-2 16,0 0-10-16,-2 2 9 0,1 1-10 0,-4 1 9 0,1 1-12 16,-4-1-15-16,0 0 9 0,0 0-9 0,0 0 14 0,0 0-13 0,0 0 3 15,3 8-4-15,-2-1 13 0,1 1-6 16,-1 2 4-16,-4 3-5 0,1 1 4 0,1 5-8 15,-2 1 2-15,6 3-4 0,-2 3 2 0,1 3-2 0,-1 0 1 0,1 2-1 16,1 0 7-16,-1-2-13 0,4 2 2 0,-4-2-6 16,-2 1 5-16,3-2 0 0,0-3 3 0,-1-1-3 15,5-3 6-15,-3-6-7 0,0 2 3 0,2-4-4 0,-5 0 1 32,2-2 3-32,4-3-3 0,-2-2 2 0,1-2 2 15,0-3-14-15,0-4 5 0,-1-1-10 0,0-4 8 16,2 1-8-16,-2-3 6 0,-1-2-7 0,3-1-6 0,-4-3 20 15,1 2-12-15,-3-3 14 0,0-1-9 0,-1 0 11 16,-1-1-2-16,-3-1 3 0,1 0-14 0,-1 0 11 16,0 2-2-16,-1 1 5 0,1 3-1 0,-1 1-2 15,1 3 1-15,-2 2-1 0,4 2 0 0,-1 1 2 16,3 5-3-16,0 0 1 0,0 0 10 0,0 0-10 16,0 0 8-16,0 0-9 0,0 0-2 0,6-2 14 15,0 2-4-15,2 1 9 0,1 0-6 0,1 1-4 16,1-1-5-16,3-1 1 0,1 0-5 0,0 0 1 15,-2-1 4-15,0-1-2 0,2 2 5 0,-3-1-5 0,2 1-1 16,1 0-3-16,-3 0 2 0,0 0-5 0,-3 0 3 16,0 3-3-16,-1-2 0 0,-1 2 2 0,-1 0-1 15,-1 1 1-15,1 1-8 0,-4 2 9 0,1 0-6 0,0 0 7 16,1 2-1-16,1 0-2 0,2 1 8 0,-3 0-4 16,1 1 10-16,-3 0-9 0,-1-4 4 0,1 1-5 15,2-2 5-15,0 0 0 0,-1-1-4 0,0-2 1 16,-3-3-3-16,0 0 16 0,0 0 1 0,13 0 6 0,-8-3-7 15,2 2-9-15,-2-6 2 0,-2 0-2 0,1-1 3 16,-1-3-1-16,4-1 3 0,-4 1-2 16,2-1-4-16,-4-1-3 0,1 0-5 0,3-2 5 0,0 0 6 15,-1-2-4-15,-4 1-1 0,0 2-2 0,0 0-4 0,0 5 7 16,0 2 4-16,-3-1 0 0,-1 3 3 0,-2 0-8 16,2 3 5-16,-1 3-6 0,1-1-2 0,0 0 2 15,-3 0-5-15,3 2 5 0,-2 1 0 0,0 0-1 16,0 2 3-16,0-3-2 0,2 1 0 0,-1 1 4 15,5 1-3-15,-4-1 3 0,3 1 2 0,-2-1-5 16,1-2 4-16,2 1-4 0,-6 0 3 0,6-1-1 0,2 1 1 16,-2-1 0-16,6-2 7 0,1 1-4 0,2-1 1 15,1-3-1-15,-1 1 2 0,5-2-8 0,2 1 1 16,2-1-2-16,5 0 10 0,-2 1-10 16,-1-2-2-16,-1 3-3 0,-2 1 2 0,-1 3 108 0,-1 3-126 0,0 2 94 15,-4 3-218-15,-1-1 108 16,3 2 36-16,-5 2-2 0,-1-2-5 0,-1 3-2 0,-3-2 1 0,-2 2 0 15,-1-1 2-15,-1-1 3 16,-2 1-3-16,-2-1 4 0,-1 0 3 0,0-2 1 0,-2-2 3 16,-1-2-1-16,1-3 1 0,0 0 10 0,0-1-1 0,2-2 2 0,-1 0-9 15,-1-3 6-15,2-2-1 0,1-1 3 0,0-4-7 16,4-1 8-16,-2-2-2 0,2-1 4 0,1-1-5 0,2-1-1 16,0-1-3-16,3-2 2 0,2-2-8 0,0-1-18 15,1 0-8-15,3 1-2 16,0-1-5-16,2 5-9 0,2 2 0 0,-1 1-7 0,1 2-18 0,-1 6-49 15,0 2-41-15,0 2-4 0,0 0-115 0</inkml:trace>
  <inkml:trace contextRef="#ctx0" brushRef="#br0" timeOffset="73142.67">13117 17395 813 0,'5'-11'87'16,"-2"1"-57"-16,-1 3 14 0,0 1-20 0,-2 3 45 0,4-3 10 0,-1-1-6 0,-4 0 7 0,0 0-12 0,0 1-33 0,-4 1 5 0,3 1-13 16,1-1 8-16,1 2-13 0,0-2 1 15,0 1-4-15,-1 0 7 0,-1 2-21 0,2 2 10 0,0 0-15 16,0 0-8-16,-1 0 11 0,-15-9-5 0,11 9 6 15,-3 0-5-15,2 1 0 0,1 3 0 0,-1-1 0 0,-1 2-2 0,-2 1 5 16,0 0-2-16,1 2 4 0,0 1 10 0,0 0-14 16,-3 2 13-16,2-1-13 0,4 2-1 0,-2 0 7 15,3 2-3-15,0-2 8 0,0 0 0 0,3 1-7 16,0 0 4-16,1-1-4 0,0 0 8 0,2-2-8 16,2-2 8-16,0-1-7 0,2-2 9 0,0-3-21 0,2 1 1 15,1-3-8-15,1 0-5 0,3-1-3 0,-1-3-9 16,4-2 6-16,0-1-13 0,-1-3 2 0,0-1 6 15,-1 3-4 1,-4-3 3-16,3 2 32 0,2-2-8 0,-7-1 17 0,3 5-4 0,-5 1 4 0,0 6 3 31,-1 2-3-31,-1 4-9 0,-1 2 12 0,0 0-6 16,0 7 10-16,1-2-2 0,-1 3 1 0,-3 3 1 16,-7-2-1-16,4 1 1 0,-3 2-11 0,4 0-2 0,0 2-1 15,-2-1 4-15,-4 0-3 0,-1-1 7 0,-4-2-7 16,1 0-5-16,-1-3 15 0,3-4-11 0,2 0 15 15,1-4-5-15,-2-3 1 0,6 0 1 0,-7-3 0 16,4-1 5-16,2 0-10 0,-3-3 5 0,5-3-5 0,-1 0 15 16,2-5-14-16,2 1 4 0,1-4-10 0,6-3-4 15,-2 1-4-15,2-4 1 0,5 2-4 0,-1-2-8 0,5-2-5 16,-1 1-5-16,1-1 3 0,0 0 7 0,1 3 4 16,4 0 8-16,-2 5-5 0,1 2 5 0,-3 6 9 15,-1 0 0-15,-2 5 5 0,-1 2-3 0,-3-1 4 16,-1 3-8-16,-1 0 7 0,-2 0-8 0,-1 6-3 15,1-2 3-15,-3 1-4 0,1 0-10 0,-2-2 16 16,0 4-6-16,1 1 10 0,0-4-13 0,-1 3 7 16,1 0-4-16,0-3 8 0,0 2 1 0,0-2-9 15,0 0 7-15,2-1-7 0,0 0 1 0,-3-2 1 0,2-1 0 16,-1-1 2-16,3-2 6 0,1 0-1 0,-2-1 3 16,-2-5-2-16,1 2 6 0,2-2-9 0,2-2 1 15,-1 1-3-15,0-4 10 0,0 0-10 0,-4 0 5 16,5-1-7-16,-3-2 2 0,0-1 9 0,-3 1-5 0,-4 1 8 15,0 3 5-15,-2 1-13 0,1 1 10 0,0-2-11 16,-2 1 2-16,-5-1 7 0,1 0-8 0,-3 3 8 16,0 0-7-16,3 4-4 0,-3 0-6 0,6 0 3 15,-3-1 1-15,-1 2-6 0,1 2 9 0,-3 1-8 0,0 2 8 16,1 1-16-16,1 1-6 0,1 0-4 16,-1 2-16-16,2-1-45 0,0 2-8 0,1 0-15 0,2 0-44 15,-1 0-46-15,2-1-75 0,0 2 11 0,2 1-200 0</inkml:trace>
  <inkml:trace contextRef="#ctx0" brushRef="#br0" timeOffset="73475.09">13487 17502 964 0,'13'-3'124'0,"-2"0"-64"0,1 1 7 0,5 0-17 0,-4 1 35 0,4-4 18 16,2-3 6-16,-2-2 1 0,4 2-13 0,4-2-40 15,0 1-13-15,-3 1-4 0,-2-3-12 0,-3 3-6 16,-2-2 8-16,0-2-10 0,-3 1-11 0,0 0 7 0,-3 2-6 15,-1-1 7-15,0 0-12 0,-5-1-7 0,3 0-1 16,-5 1-2-16,1 0 5 0,-2 3-6 0,0-1 1 16,-1 2-1-16,-1 1 5 0,-2 2-17 0,0 1 2 0,-1 2-9 15,0 2-1-15,-2 2 26 0,0 2-5 0,1 0 11 16,-1 3-4-16,0 0-2 0,1 1 0 0,0 3-3 16,1 2-4-16,2 1 8 0,1 2-3 0,1 0 3 15,1-1-2-15,1 0 1 0,0 1 2 0,3 2-1 16,-1 1-4-16,2-1 5 0,0-1-2 0,-1-1 5 15,0 1 0-15,-1-1-6 0,0-1 1 0,-2-1-2 0,-1 0 9 16,-3-4-10-16,0 0 5 0,-2-2-6 0,-1 0 3 16,-2-3-2-16,0-1-12 0,-1-2 5 0,-3-2-26 15,-1 0-55-15,-2-1-42 0,-1-1-8 0,-4 0-117 0</inkml:trace>
  <inkml:trace contextRef="#ctx0" brushRef="#br0" timeOffset="75157.07">14481 17452 826 0,'-7'-6'117'0,"2"1"355"0,3 0-456 0,5 2 3 0,-7-2 2 15,4 0 5-15,0 0 24 0,2-2 20 0,2-3-1 0,-3-1 8 16,2 0-10-16,2-3-9 0,3 2-1 0,0-2 0 16,-1-2-10-16,-3-1-10 0,2-2-4 0,-1-1 1 15,-1-3-5-15,0 0-17 0,0-1 0 0,-4-1-3 16,0 1 2-16,1 0-9 0,-1-1-1 0,0 1-1 0,-4-2-1 15,1 2 2-15,1-1 0 0,-1 2 2 16,-1 2-2-16,-2 2-5 0,-1 2 4 0,2 1-4 0,-1 2 10 16,4 1-16-16,-7 2 6 0,4 3-9 0,1 3 11 0,-3 0-6 15,6 3-2-15,1 2 0 0,0 0 3 0,0 0-8 16,-8 5 9-16,4 1-9 0,0 2 10 0,-2 0-2 16,4 4 3-16,-4 3 0 0,4 0 5 0,-1 4-2 15,2-1-3-15,-1 2 0 0,0 1-4 0,3 4 10 16,-1 0-2-16,2 2 5 0,3 1-3 0,-3-2 0 15,3 1-2-15,0 0 2 0,1 1 2 0,-2 0-4 16,4 1 2-16,-2 0-2 0,2-1 0 0,0 2 2 16,3-3-3-16,-5 1 1 0,1-3 2 0,0-1-1 0,-3 0 3 15,4 1-4-15,0-5-4 0,0-2-1 16,1-4-1-16,1-3-2 0,-1 2-1 0,1-6-4 16,0-2-4-16,-2-2 0 0,1-3 6 0,1 0-4 0,1 0 5 0,-2-4-6 15,1-1 6-15,-1-3 8 0,0-3 2 0,-1 1-1 16,0-2-13-16,-2-2 14 0,1-3-4 0,-3 0 6 15,1-2-7-15,-3-3-1 0,1 3-5 0,0-4 3 16,-3 1 6-16,1 5-4 16,-1 1 8-16,-1 8-6 0,1-1 6 0,0 2-7 0,0 1 5 0,0 1-6 15,0 5 14-15,0 0-4 0,0 0 4 0,0 0-3 0,0 0-2 16,0 0-3-16,0 0-7 0,0 0 4 0,0 0-6 16,0 0 12-16,5 5 1 0,-2 2 4 0,0 1-3 15,1 4-2-15,-1-3-1 0,0 4 0 0,1-2-9 0,-1 1 11 16,2 4-6-16,0-5 8 0,-2 3-3 0,4 0-2 15,-5-3 2-15,2 1-2 0,2 0 4 0,-4-4-5 16,3-3 4-16,1 1-5 0,-3 0 7 0,3-2-6 16,-1 2 2-16,1-3-2 0,-1 0 9 0,0-1-15 15,2-1 5-15,3-1-9 0,-2 0 3 0,0-2-4 16,3-1-5-16,-2-1 2 16,2-3 5-16,-2-3-3 0,0 0 2 0,-3-2-4 0,2-4 3 0,-1 4 3 0,-3-5 4 15,-1 0-3-15,5 3-2 0,-7 1 9 0,0 0 5 16,1 1 1-16,-4 4 1 0,1-2-2 15,1 6-5-15,-1 1 4 0,-2-1 1 0,-1 4-5 0,0-1 4 0,1 2-4 16,-3 1 4-16,3 3-1 16,-1 0 1-16,0 1 0 0,4 2 7 0,-1 0-7 0,-2-1 11 0,0 2-9 15,3 0 4-15,1-2 0 0,3 1-4 0,-3-2 5 16,0-1-7-16,3 1 9 0,-1 0-1 0,2-3 4 16,2 0-8-16,-1-1 4 15,0 0-8-15,3 1 9 0,-1-2-5 0,-1-2-8 16,2-2 4-16,-4 1-4 0,4-3-5 0,2 0 1 0,0-2-5 0,0-2 5 0,-1 0 1 15,-1 1-9-15,0-1 3 0,1-1-3 0,-2-1 6 16,0 0-1-16,-1 2-2 0,1 3 1 0,-1 0-5 0,-5 2-4 16,2 2-3-16,-1 0 0 0,0 2 1 0,1 1 3 15,-3 3 10-15,1 2-5 0,0 2 12 0,1 0 4 16,-1 1-5-16,0 2 6 0,1 1 0 0,0 3 0 16,0-5 3-16,2 2-4 0,-3 0 1 0,0-1 0 15,2 1 1-15,0-3-1 0,0 1 1 0,0-3 0 16,1-3 1-16,-2 0 0 15,2-2 7-15,0-2-6 0,-1 1-1 0,0-3 0 0,1 0 7 0,1-1-14 16,0-5 7-16,0 4-9 0,-1-7 1 0,0-3 3 0,0 3 1 16,1-5 0-16,1 0-3 0,-4 1-1 0,2-4-2 15,-2 2 1 1,1 1 3-16,0-2-1 0,-1-2 0 0,2 1-1 0,-3-3 1 0,0 5-1 0,5 1 0 0,-6 3 0 16,2 2 5-16,-1 5-2 0,-2 1 1 15,1 3-1 1,-1 2 3-16,0 0-5 0,0 0 81 0,0 0-57 15,0 0-41-15,0 0 11 0,0 1-83 0,0 13 86 16,5-7 3-16,-4 1-1 0,1 1 3 0,3 2-3 16,-3-2-3-16,4 1 9 0,-3 1-12 0,3 0 11 15,-3 1-4-15,0 1 0 0,-1 2 4 0,-2 0-5 0,4 3-5 16,-4 0 10-16,2 2 0 0,1-1 4 0,-3-2-3 16,3 2-6-16,-3-3 2 0,4 2-3 0,-3-2 4 0,-2 1-3 15,1-2 0-15,-4-1-1 0,2-2 5 0,3-5 1 16,-1 3 1-16,-2-6-1 0,3 0-3 0,-1-4 7 15,0 0 2-15,-5 3 1 0,5-3 12 0,0 0-10 16,0 0 4-16,0 0-5 0,-5-13 3 0,5 4-5 16,1-1-3-16,0-1 1 0,2-2 1 0,-3-1-5 15,4-1 3-15,3-3-4 0,1-1 9 0,1-1-16 0,1 1 6 16,1 2-10-16,-1 0 8 0,8 1-5 0,-4 6-2 16,2 1-1-16,2 4 2 0,-6 4-3 15,2-2 1-15,-5 4 0 0,-1 2 1 0,0 2-3 0,-5 3 3 16,3-2-2-16,-4 3 3 0,-1 1-3 0,1-1 0 15,-3 4 0-15,1 1 3 0,-4-2 5 0,0 2 0 16,-1 1 1-16,-3 0-2 0,0-1 0 0,-4-2-3 16,1 0 3-16,-1-1 6 0,-3 0-2 0,-1-2 4 0,1-2-3 15,-1-1 8-15,6 0-9 0,1-2 3 0,1-2-6 16,1-1-5-16,-2-1 0 0,3 0-7 0,1-1 3 16,2-3-24-16,2-2-34 0,0 0-20 0,0-2-5 15,-1-2-51-15,4 1-43 0,1-3-42 0,2 0-4 16,0 1-121-16</inkml:trace>
  <inkml:trace contextRef="#ctx0" brushRef="#br0" timeOffset="75441.47">15404 17482 244 0,'-1'1'146'0,"1"2"-26"0,2 0 2 16,2 4-3-16,-1-4 9 0,2 0-24 0,-2 2 2 0,1-3-6 0,-1 1-6 0,6 0-12 0,-1-1-6 0,0 0 1 0,1 0-16 0,-1-1-28 15,2-1-3-15,0-1-6 0,2-1-5 0,-3-1-7 0,2 0 0 0,2-3-3 0,0-1-1 16,0-1-6-16,1 0 5 0,-3-1-5 0,0-1 3 0,1 1-7 15,-1-3-4-15,2 0 1 0,-2 0 5 0,-1-1-9 16,-2 0 9-16,0-1-10 0,0 0 9 0,-3 0 1 16,2 1-3-16,-4 2 2 0,-3 4-13 0,1 2 17 0,-1 5-3 15,0 0 8-15,0 0-15 0,0 0 6 16,0 0-5-16,2 12 6 0,-4-4-4 0,2 2 15 0,-3-3-3 16,0 5 10-16,1 0-3 0,-1 2-4 0,3 4 4 15,0-2-3-15,-4-2 1 0,4 0 5 0,0-2-4 16,-1-2 6-16,3 3 1 0,0-3-10 0,-1-2 4 0,1-3-5 15,0-2 0-15,-1-1-4 0,-1-2-8 0,0 0 2 16,0 0-20-16,2 0-35 0,7-8-27 0,-4 1-6 16,1-4-98-16,-1-2-196 0</inkml:trace>
  <inkml:trace contextRef="#ctx0" brushRef="#br0" timeOffset="75600.12">15702 17197 907 0,'-1'-2'77'0,"-2"-1"130"0,0 1-177 15,-3 2 4-15,-1 1-4 0,1 2 10 0,-1 0 22 0,3-1 2 16,1-1-5-16,3-1 2 0,0 0-30 0,0 0-18 16,0 0-12-16,0 0 2 0,4 9-3 0,1-7-19 15,0 0-5-15,3-1-11 0,-3 1-46 0,1-2-96 16,5 2-87-16</inkml:trace>
  <inkml:trace contextRef="#ctx0" brushRef="#br0" timeOffset="76376.7">15845 17505 801 0,'0'0'166'0,"-2"0"-88"16,2 0-3-16,0-1-20 0,-1 0 0 0,1 0 16 0,-4-21-4 0,5 13 9 15,5 2-6-15,-3-2-24 0,5 0 0 0,1 0-7 16,-2-2-8-16,4-2-20 0,1 1 6 0,-3 2-10 15,7-5 4-15,-7 5-7 0,1-1-7 0,-1 0 2 0,0 4-3 16,0 2-4-16,-1 0-5 0,1 3-1 0,-1 0-10 0,-1 2 1 16,2 1 1-16,-2 3-3 0,0 0-8 0,-1 4 20 15,-2 1-10-15,1 2 15 0,-2 1 7 0,1 0-3 16,-3-1 15-16,1 0-14 0,-1 0 0 0,0 0 4 16,0-2-8-16,-1-2 9 0,2 1 6 0,-2-1-5 15,-2-1 11 1,2-1-10-16,-1-1 10 0,1-4-2 0,0 0 11 0,0 0-6 0,0 0 28 0,0 0-20 15,0 0-2-15,4-13-4 0,-1 7-8 0,2-3-7 0,-1-2-1 16,2 2-1-16,1-1-2 0,1 2 4 0,-1-3-4 16,5 1 2-16,-1 0-4 0,0 2-16 15,6 7 11-15,-4-1-12 0,1 2 9 0,-2 2 2 0,-8 0-8 0,2 3 8 16,-2 0-13-16,0 4 21 0,-2 0 0 16,-1 0 6-16,1 1-5 0,1 0 4 15,-2 1-2-15,2 1 3 0,1-1-2 0,-3-3 1 0,2-1-6 0,-3 0 4 16,0-2 7-16,1-2-1 0,-1-3 7 0,0 0-7 15,0 0 5-15,0 0 5 0,8 1-2 0,-3-7 1 32,2-2-23-32,2 0 3 0,-3-2-9 0,-1-2 7 0,1-1-11 15,0-3-5-15,2 0-2 0,2 1 1 0,-5-2 18 16,2 0 2-16,-1 2 9 0,0-1-8 0,2 2-10 16,-3 6 12-16,2 0-3 0,-2 4 6 0,-1 1-6 15,1 2 6-15,-3 2-5 0,2 2 9 0,-2 1-5 0,1 1-4 16,1 1-1-16,-1 3-1 0,1 1 10 0,-2 1-5 15,2 0 11-15,0-1-10 0,1 2 12 0,-1 1-7 16,0-2 0-16,0 1 0 0,0-3 10 0,0-3-11 16,0 2 9-16,1-5-9 0,1 1 9 0,-2-2 1 15,3-1-7-15,0-2 7 0,1-3 1 0,1-3-19 0,0-1 0 16,1-3-9-16,2-2-17 0,-2 0 14 0,0 0-9 16,-1 0 7-16,1-3-24 0,-4 0 9 0,2-1 3 15,-3 0 2-15,0 0 18 0,1 2 4 0,1 3 7 16,-2 3-2-16,-2 4 15 0,-3 5 0 0,0 0 1 15,0 0 0-15,6 13-3 0,-10-1 5 0,4 5 0 0,-4 4 2 16,0 1-3-16,1 2-10 0,-3 2 3 0,2 2-2 16,-3 1 5-16,0-2 1 0,1-1-3 0,-1 1 3 15,2-3-5-15,-3-1-5 0,2-2 0 0,0-2 0 0,1-3 6 16,-2-4-17-16,1-2-1 0,-1-3-10 16,-1-3-22-16,-1-1-60 0,0-3-68 0,-3-3-3 0,-7-2-237 15</inkml:trace>
  <inkml:trace contextRef="#ctx0" brushRef="#br0" timeOffset="76646.37">14511 17067 1270 0,'6'-3'202'0,"-3"-6"-157"0,2-1-15 0,5 0 4 16,3 3-48-16,8 3 8 0,7 0 3 0,4-5 3 16,5 2 17-16,8-5-14 0,9 3 9 0,11 0-10 0,7-2 13 15,8 0-12-15,-5-2 2 0,-2 3-4 0,-1 2 5 16,4 4-124-16,-1 2-117 0</inkml:trace>
  <inkml:trace contextRef="#ctx0" brushRef="#br0" timeOffset="77586.92">17392 17331 291 0,'-1'-1'90'0,"-4"0"-1"0,2-1 7 15,0 1-6-15,0-1-19 0,1 2 16 0,-2 0-7 16,1 0 14-16,1 0 4 0,-1-3-29 0,2 2 8 0,1 1-13 16,0 0 5-16,0 0-19 0,0 0 4 0,0 0-5 15,0 0 11-15,0 0-16 0,1-1 2 0,11-13-6 16,-8 10-9-16,3-1 4 0,1 1-9 0,2-1 7 15,2 2-20-15,-2-1-10 0,4-1-1 0,-2 1-2 16,1 0-3-16,0 1-6 0,0 1-16 0,2 0 5 16,-3 0-40-16,3 0-53 0,-1 2-26 15,-2 2-12-15,1 0-86 0,-3 1-101 16</inkml:trace>
  <inkml:trace contextRef="#ctx0" brushRef="#br0" timeOffset="77729.7">17485 17432 537 0,'-14'11'48'0,"2"-1"68"15,4-1-39-15,2-2 1 0,-1 1 14 0,2-1-9 0,0 0 4 0,1-1 24 16,1-3-10-16,3-3 16 0,0 0-14 0,0 0-28 16,0 0-12-16,2 0-5 0,16-1-41 0,-5-3-48 15,2 1-12-15,3-4-14 0,3-3-40 0,2 3-89 0,-3-3-92 16</inkml:trace>
  <inkml:trace contextRef="#ctx0" brushRef="#br0" timeOffset="78020.78">17986 17111 920 0,'1'-6'223'0,"2"0"-143"0,-1-1-24 0,-2 3-20 0,0 4-10 16,0 0 16-16,8-5-1 0,-6 3 9 0,-2 1 11 0,0 1-16 15,3 0-2-15,0 0-6 0,5 1-17 0,-5 3-12 16,3 0 8-16,4 6-8 0,-5-1 8 0,4 1-3 16,-4 2 2-16,2 3-1 0,1 1 1 0,-3 4-10 15,2 3-1-15,-5 0 0 0,1 2 9 0,1 0-12 16,-4 2 5-16,0-2-6 0,0 0 11 0,0 0-15 16,0 3 6-16,-3-3-7 0,2 1 0 0,-1-2-10 0,0-5-22 15,2 0 7-15,-3-4-49 0,2-3-15 0,1-2-35 16,-1-3 4-16,5-1-104 0</inkml:trace>
  <inkml:trace contextRef="#ctx0" brushRef="#br0" timeOffset="78283.27">18000 17031 1268 0,'1'-18'53'0,"-2"-2"10"0,1 4-35 15,0-1-13-15,1 0 7 0,3 1-5 0,3 1 25 16,2 3-9-16,3 3-2 0,-2 4-4 0,4-2-19 0,-1 5-12 16,0 0-10-16,3 3 3 0,-4 3 4 0,0 3-19 15,-2 2 11-15,0 5-16 0,-2 3 8 0,-1 3 22 16,-2 1-5-16,-2 2 10 0,-3 0-9 0,0 2 4 16,-2 0 1-16,-1-2 0 0,-2 1-14 0,-1-2 19 15,1-1-20-15,0-2 19 0,1-2-27 0,-1-2-19 16,-1-2-16-16,0-3-4 0,2-1-60 0,-2-4-120 15</inkml:trace>
  <inkml:trace contextRef="#ctx0" brushRef="#br0" timeOffset="78934.1">18299 16951 771 0,'-1'-8'135'0,"1"1"-34"0,0 1-8 0,0 1-2 0,1 2-9 0,-1 0 7 0,0 3-3 0,0 0 5 16,0-1-14-16,7-13-15 0,0 11-6 0,0-1-1 15,-1 2-19-15,5 3-9 0,-3 0 1 0,-1 0-4 16,2 2-2-16,-3 1-10 0,2 0-6 0,1 3 2 15,2 3-7-15,-3 2 13 0,0 3 0 0,0 1 3 16,2 3-14-16,0 4 7 0,5 3-5 0,1 3 8 16,-1 0 2-16,2 4-6 15,-1-2 7-15,0 2-7 0,0 2 0 0,-2-1-1 0,-1 1-4 0,1-1 4 0,-3-1 2 16,0 0-9-16,1-3 3 0,-4-3-4 0,2-2 8 16,-2 0-3-16,-2-4 1 0,2-4-2 0,-4-5 6 15,1-4-2-15,-3-3 7 0,-2-5-4 16,0 0 8-16,0 0 3 0,0 0 3 0,7-7 2 15,-5-2 4-15,1-5-13 0,-1-2 2 16,-1-4-2-16,-1-5 8 0,1-1 7 0,-1-3-5 0,0-3 6 16,0-2-15-16,1-3-5 0,0-1 3 0,3-2-3 15,-2 0-1-15,2-2 1 0,2 5-5 0,2-1 4 16,0 1-7-16,2 3-3 0,-1-2-2 0,2 6-1 16,2 3-8-16,-1 4-3 0,0 3-4 0,-5 2 1 15,1 7-3 1,-2 2-16-16,-2 6-8 0,3 2-4 15,-7 1-25-15,0 0-25 0,7 4-18 0,-1 2-3 16,2 3-29-16,-3 1-38 0,1 1-68 0,0 3 6 0,3 0-175 0</inkml:trace>
  <inkml:trace contextRef="#ctx0" brushRef="#br0" timeOffset="79251.98">19210 17091 1069 0,'-3'-3'106'0,"0"0"-67"0,3 0 3 0,0 3-17 0,0 0 38 0,0 0 4 0,0 0 4 15,6-11 1-15,-1 7-4 0,-1 0-23 16,3 3-1-16,1-1-8 0,-1 0-19 0,-1 1 13 16,2-2-8-16,-1 0 11 0,0 0-9 0,0 0-19 15,-1 0 3-15,2 1-8 0,0 1-5 0,1-1-4 16,2 1-17-16,0-1 5 0,0 0-56 0,-1 1-70 16,-2 1-64-16,3 2-4 0,1 1-194 0</inkml:trace>
  <inkml:trace contextRef="#ctx0" brushRef="#br0" timeOffset="79410.22">19230 17316 801 0,'-4'7'41'0,"-1"2"20"0,-4-1-4 0,7-1 92 16,2-2 2-16,0-1 34 0,3-4 0 0,2 0-45 16,-3-1-22-16,12-6-7 0,-6 2-86 0,3-1-21 15,10-2-15-15,-7 2 0 0,5 0-25 0,-3-3-66 16,2-1-38-16,0-2-18 0,4-1-141 0</inkml:trace>
  <inkml:trace contextRef="#ctx0" brushRef="#br0" timeOffset="80153.45">19754 16991 1141 0,'-8'-5'203'0,"6"-4"-152"0,-5-2 8 0,5 2-18 16,-3 2-6-16,3 2 19 0,6 1 2 0,0-1 7 0,2-2 1 16,-2 0-6-16,1 0-5 0,3 0 1 0,-4 1-20 15,2 0-26-15,2 4 3 0,1-1-10 16,0 1 2-16,1 0-1 0,1 0-2 0,-2 1 1 15,1 1-2-15,2 2-4 0,-1 0 0 0,0 1 0 16,2 2 4-16,-1 1-5 0,2 1 2 0,-4 3-3 16,1-1 7-16,0 3-9 0,-1 1 7 0,0 0-7 15,-1 3 9-15,-1 1 1 0,-1 2-2 0,-1-2 1 0,2 0 0 16,-7-4-2-16,1 0-2 0,-1 0 1 0,-1 0 8 16,0 0-6-16,0-2 7 0,-2-2-6 0,0-2 9 15,1-2-5-15,-2-1 5 0,-1-1-5 16,3-1 4-16,-3-2 3 0,1 1 1 0,1-1 3 15,-2-2 8-15,2-1-10 0,0-1 3 0,-1-2-5 0,0-1-1 0,1-1 0 16,-1-3 3-16,0 0-2 0,3-3-2 0,0 1 6 16,1 0-6-16,2-1 7 0,2-1-9 0,1-2 1 15,2 0-3-15,-1 0 3 0,2 4-4 0,0 3-1 16,1 2-3-16,1 3-1 16,1-2-4-16,-3 3-3 0,5 0 0 0,-3 3-3 15,3 3-8-15,-1 3 19 0,-1-1-3 0,-1 2 8 0,0 1-4 0,-2 2-10 16,1 1 3-16,-4 0-5 0,1 0 11 0,0 3-6 15,2 0 2-15,-2 0-4 0,-2 0 0 0,-3-4-5 0,-2-2 0 16,0-2-1-16,2 0 7 0,-3-1-5 16,1 0 5-16,-2-1-6 0,2-3 3 0,0 0 7 15,-1 0-1-15,-1 0 4 0,1 0 11 0,-13-12-5 16,10 4 6-16,2 0-5 0,1-2 10 0,0-3-5 0,-1 3 2 0,2-4-1 16,2 0 5-16,2 1-11 0,1-4 6 0,4 4-6 15,0 1 10-15,1 3-17 0,1 2 2 0,2 2-6 16,-2 1 2-16,1 4 2 0,1 1 3 15,0 2 0-15,-1 2 1 0,-1 0-6 0,-2 4-2 0,-2 1 1 0,1 3 6 16,-3 2 3-16,-1 3-2 0,-1 1 2 16,-1-3 0-16,0 1-6 15,-2 0 0-15,0 0-2 0,-3 0 2 0,0-2 0 0,1-2 2 0,-1-2 0 16,0 0 0 0,1-1-4-16,-3-2-5 0,3-2 1 15,-3-1 6-15,3-2-46 0,0-1-8 0,2-2-18 16,0 0-38-16,0 0-96 0,0 0-163 0</inkml:trace>
  <inkml:trace contextRef="#ctx0" brushRef="#br0" timeOffset="80772.86">20540 16840 1105 0,'3'-3'11'0,"4"2"6"0,2-1-11 0,0 2 15 0,1 0 25 0,-1 0 30 0,-2 0 8 16,4 2 4-16,-6 0-20 0,-1 2-15 0,4 1-12 0,-4 1 4 15,4 3-17-15,-1 1 8 0,-7 3-1 16,5 2 4-16,-5-1-5 0,1 0-16 0,1 1 1 16,1 1-6-16,-1 4-5 0,-2 0-2 0,0 1-1 15,-5-1 0-15,3-2 3 0,-2 1-6 16,-1-1 3-16,1-1-3 0,3-2 0 0,-1-2 8 0,1-2-7 15,-2-1 6-15,0-3-14 0,1-2 12 0,2-1-5 16,-5-2 10-16,3-1-5 0,0-1-2 0,0 0 4 16,2-2-3-16,0-1 4 0,2-1-6 0,-6-3 1 15,5-1-1-15,-1 0 4 0,1-2-8 0,2-2 2 16,-3 0-3-16,1-3 3 0,-1-2-2 0,2 2 1 16,0-2-1-16,1-1 0 0,-3 1 5 0,0-3-4 15,-4 1 4-15,0-3 1 0,6 3 8 16,-3 0 2-16,1-2 1 0,2 4 8 0,-3-2-7 15,3 1 3-15,-1 0-4 0,3-2 3 0,1 3-12 16,1 0 4-16,-1 0-6 0,0 2 1 0,-2 0-3 16,2-1 1-16,6 3 0 0,-6 2 0 0,4 3-5 15,-2 1-1-15,-3 4-2 0,2 0-12 0,0 3 0 16,1 2-5-16,1 0 5 0,-1 1 3 0,0 3-4 16,-2 0 1-16,2 6-2 0,0 1 6 0,-1 2-1 15,-3 3 1-15,-3 0-1 0,0 1 7 0,-3 2-15 16,-3-1 6-16,-1 1-9 0,0-2 5 0,-1-1-5 15,-2 1 4-15,3-2-2 16,-2-4 15-16,2 0-5 0,2 1 5 0,-1-4-6 0,4 3 14 0,2-3-2 16,2 1 5-16,1 2-5 0,4-6 4 0,2 2 5 15,3-2 1-15,5 1 1 0,0 3-3 0,1 0-9 16,0-3 1-16,-1 1-4 0,0 1 12 0,2-3-19 16,-2 3-5-16,0-1-7 0,0-2-23 0,-2 1-28 15,1-2-24-15,-1-1-4 0,-2 0-76 0,0-3-100 16</inkml:trace>
  <inkml:trace contextRef="#ctx0" brushRef="#br0" timeOffset="81070.58">21133 16734 1229 0,'1'-6'20'0,"2"1"7"0,-3 0 7 0,0 5 2 15,0 0 29-15,0 0 3 16,0 0 5-16,5 0-1 0,-3 6-7 0,3 4-30 0,-1 1-4 0,0 4-6 16,1 2-1-16,2 3-5 0,-1 2 3 0,-3 0-3 15,3-1-2-15,-1 3-3 0,-1-1-4 0,1-1 3 16,-1 2-3-16,-1 1-7 0,0 0-1 0,-2 1-1 16,0-1 9-16,0-2-10 0,-1 3 8 0,-1-4-9 15,1-1 4-15,-1-3-3 0,0-3-4 0,1-1 1 16,-1-4-7-16,1-2-18 0,0-2-23 15,0-3 1-15,0-3-57 0,0 0-92 0,0 0-114 0</inkml:trace>
  <inkml:trace contextRef="#ctx0" brushRef="#br0" timeOffset="81280.58">21002 16722 910 0,'0'-11'464'0,"0"5"-321"0,3 0-94 16,-2 3-13-16,1 2 26 0,4-1-6 0,-3 1 3 15,9 0-2-15,1-1 9 0,0 2-28 0,6-2-6 16,0 2-8-16,5 1-12 0,4-1-14 0,1 1 1 16,3-1-7-16,1 0 10 0,-1 1-12 0,-2 0-11 15,1 0-5-15,-2 0-40 0,-4-1-91 16,-3 1-103-16,0-1-5 0,-3 0-342 0</inkml:trace>
  <inkml:trace contextRef="#ctx0" brushRef="#br0" timeOffset="82254.37">17813 17802 510 0,'6'-14'80'16,"-3"7"113"-16,3 1 51 0,-1 2-161 0,1 2-76 0,1 1 6 15,2 0-6-15,0 1 9 0,1-1 12 0,1 1 5 31,-1 0 1-31,5-1 1 0,1 2-10 0,0 1-3 16,1-2-6-16,1 0 3 0,0 0 3 0,5 0-1 16,-1 0 11-16,3 0-9 0,3-1-6 0,4-1 19 15,4 2-15-15,1-3 19 0,-2 2-17 0,5 0-14 16,2-2 5-16,6 0-8 0,4-1 11 0,10 0 5 16,3-1 13-16,2 0-5 0,1 1 16 0,2 0-13 15,1-1 3-15,10-2-4 0,4 0 1 0,-3-2 5 16,6 1-3-16,-3-2 7 0,0 0-8 0,2-1-3 15,-3-1-4-15,-4 2 3 0,5 0 5 0,0-2-10 16,1 1 4-16,0-1-5 0,-1 1 2 0,0 1-12 16,-2 1-1-16,-1 2-5 0,-7 0-1 0,-8 2-3 15,-3 2-4-15,-6 3 0 0,-3-1-2 0,1 0 3 16,-1-2 0-16,-5-2 1 0,1 1 0 0,-6 0-5 16,-5 1 7-16,-4 1-6 0,-1 0 2 0,2 0 3 15,-3-1-3-15,-3-1 5 0,-2-2-3 0,-1 0-1 16,-3 0 3-16,3 1-2 0,-3 0 5 15,-2-1-6-15,-3 2 2 0,-4 0-1 0,-4-1 4 16,-3 0-8-16,-2 1 0 0,-4-1-3 16,-1 2-3-16,1 1-17 0,-3 2-14 0,0 0 0 15,0 0-26-15,0-1 10 0,-2 0 0 0,-16-11 0 0,8 7-10 16,-5 3-25-16,-1 2-6 0,-8 1-9 0,-2 0-11 16,-6 3-30-16,-1-3-81 0,-7 0 15 15,-7 3-206-15</inkml:trace>
  <inkml:trace contextRef="#ctx0" brushRef="#br0" timeOffset="82920.64">18257 17768 294 0,'-5'-5'67'0,"-1"2"-20"0,0 0-22 0,-1 2 14 0,0 1 7 0,0-2 10 16,2 2 22-16,0-1-12 0,1 1-13 0,0 0 19 0,4 0-22 16,0 0 24-16,0 0-21 0,0 0-1 0,0 0 9 15,0 0-3-15,0 0 17 0,0 0-8 0,0 0-18 16,0 0 7 0,1 0-34-16,0 0-14 0,18-1 7 0,-11 4-9 0,1-2 16 0,1 1-7 0,3 0 6 15,-1-2-6 1,6 1 5-16,5 1 3 0,2 1-5 0,4-1 3 0,0-1-21 0,8 0 20 0,5-1-13 15,7 0 15-15,6 2-5 0,1-2-4 16,9 0 11-16,7-2-8 0,9-1-1 0,9-2 13 16,3 2 4-16,5-1 5 0,1-1 12 0,3 1-9 15,0 2 1-15,-4-2-1 16,1 3 2-16,-1-1-9 0,-4 0-1 0,-5 2-3 16,-7 0-19-16,-10 1-5 0,-4 1-8 0,0-1 4 15,-6-2 6-15,-2 0-7 0,-1-2 2 0,-6 0-4 16,2 0 3-16,-3 0 4 0,-2 1 1 0,2 0 1 0,-1-2 7 15,-5 0-11-15,2-2 3 0,-10 0-5 16,-2 0 6-16,-3 0-5 0,-4 0 1 0,3 1-1 0,0-1 11 16,-3 1-13-16,-3 1 6 0,-9 1-8 0,-2-1 9 0,1 2-11 31,-5 0 2-31,1 1-8 0,0 0-5 0,-4 1 6 0,0 0-1 0,0 0 2 0,-1 1-8 0,-3 2-12 16,1-1-7-16,-3 1 0 0,2-1-6 0,0 2-27 15,-2 1-17-15,-2 0-5 0,0 1-42 0,0 1-88 31,0-1-68-31,-1 2-17 0,-1-1-233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05:37:16.9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10373 10531 276 0,'-1'-4'43'0,"0"3"6"0,0-3 17 0,-3 3-31 0,3-2-11 0,0 1 31 16,0 1-15-16,0-1 22 0,-2-1-18 0,1 1-2 0,2-2 7 15,0 2-4-15,0-4 9 0,0 0 14 0,1 1-11 16,3-3 12-16,-4 5-22 0,1-2 7 0,1 1 0 0,-2 0 2 16,1-2-12-16,3 5-15 0,-3 0-10 0,1 0 3 15,0 0-3-15,1-1-8 0,-2-1 10 0,0 1-10 16,1 0 5-16,2 1-7 0,0 0 1 0,2 1 0 16,2 0 13-16,-3-1-10 0,0 0 11 0,2 0-9 15,1 0 15-15,1 0-15 0,5 0-2 0,-2 1-3 0,2 0 6 16,-1-1-6-16,2-1 3 0,-2-2-5 0,3 3-5 15,1-2 0-15,3 3-4 0,1 0 2 0,-3-1 7 16,-1 1-9-16,-1-2 9 0,-1 3-9 0,-2 0 4 16,-2-1-1-16,-1 1-4 0,-3 0 0 15,-1 2 2-15,-1 1 0 0,-2-1 3 0,-1-2-3 16,-1 2 1-16,-2-2-2 0,-2 3 1 0,-2 0-2 16,-3 1 3-16,-3 2-1 0,-2-1 0 0,-2 0-1 15,-1-1-5-15,-3-1 8 0,0 1 1 0,-2 0 3 0,2 1-4 0,-1-1 0 16,0-2-2-16,3-1 3 0,2 1 9 0,1 0-13 15,6 1 6-15,2 0-8 0,-6-2 3 0,4-1 0 16,0 0-2-16,8-1 2 0,0 0 8 0,0 0-8 16,0 0 3-16,2 0-3 0,4-2 3 0,9 0-5 0,-4-2-2 15,2 1-3-15,5-1-22 0,-3 0-9 0,9 3-26 16,-4-2 10-16,2 2-45 0,2-2-57 0,-6 1-63 0,2-2-9 16,1 0-243-16</inkml:trace>
  <inkml:trace contextRef="#ctx0" brushRef="#br0" timeOffset="586.16">10898 10071 828 0,'1'-4'55'0,"-1"1"-8"0,3 1-7 0,-3 2 5 0,0 0-3 0,0 0-17 0,0 0 0 16,0-1-5-16,3 2-9 0,0 2 10 0,-1-2 4 15,2 1 3-15,1 0 2 0,0 0-7 0,0 1-2 16,0 1 0-16,2 1-10 0,1 0 8 0,0 2-16 15,3 1 14-15,-4 0-13 0,-2 1 4 0,5 2 4 0,-3 2-3 16,4 3-3-16,1 0 1 0,-7 0-7 0,0 2 6 16,2 0 4-16,-2 2-2 0,2 0 9 0,-1 1-8 15,0 2 9-15,-1-4-12 0,0 1 1 0,2-2-3 16,-4-2 14-16,2 2-16 0,0-2 12 0,-1-3-13 0,3-1 15 16,-3-4-1-16,1 1-3 0,0-2 2 0,0-1-3 15,1-1 7-15,1-4 3 0,-1 1 0 0,1-2 3 16,-1-2-5-16,1-1 7 0,2-5-5 0,-1 0 8 0,0-1-15 15,1-3 0-15,1-4-2 0,0 0 8 0,1-5-3 16,-3-1-11-16,1 1 6 0,-1-5-3 0,-3 1-4 16,1 0 7-16,-3 0-9 0,0 0-10 0,-2 2 14 15,-1 1-7-15,-1 2 11 0,-2 1-7 0,-2 4-9 16,-2 3 0-16,1 3-6 0,-1 4-11 0,2 2 15 16,-2 1-12-16,0 2 13 0,0 3 3 0,0 1-2 15,-1 2 9-15,2 2-10 0,-1 1-3 0,2 3 18 16,2 2-9-16,-1-1 13 0,1 1-8 0,3 2 1 0,0 0 6 15,0-2-6-15,3 1-1 0,1-2 3 0,0 1-3 16,2-3 3-16,2 0-1 0,1 1-1 0,2-2-4 16,2 0 0-16,1-2-16 0,-2-2 6 0,1-3-24 15,3 3 12-15,-2-2-61 0,4-3-74 0,0 1-42 0,-5-5-18 16,6 1-180-16</inkml:trace>
  <inkml:trace contextRef="#ctx0" brushRef="#br0" timeOffset="1094.3">11565 10073 1294 0,'-1'-13'207'0,"1"-1"-183"0,0 2 6 0,1 1-17 0,1 5-21 0,2 3-1 16,0 1-5-16,2 2 4 0,1-2-18 0,0 2 9 15,-1 0-3-15,-1-1 7 0,2 1 6 0,-1-1 11 16,-2 0-2-16,2 1 8 0,-2 3 11 0,1-1-3 15,0 1 0-15,0 2-1 0,1 0 3 0,1 5-10 16,-1 1 10-16,2 2-12 0,0-1-6 0,-1-1 0 16,0 3-8-16,0 1 8 0,0 2-2 0,1 2 3 0,-5-1 2 15,4 2-3-15,-1-1-11 0,-3-1 15 16,3 2-5-16,-3-1 9 0,0-4 1 0,0 3-6 0,0-3 9 16,-2-3-10-16,3 4-6 0,-1-3 17 0,1 1-13 0,-2-2 16 15,1-2-10-15,-4-7 4 0,1-3 5 0,0 0-2 16,0 0 1-16,0 1 7 0,0 0-7 0,0-1 8 15,0 0-1-15,-7 0-10 0,5-8 4 0,-4-2-9 16,1 0-12-16,0 3 6 0,2-5-12 0,-3-1 11 0,3 1-8 16,-8-4 4-16,5 6 3 0,-1 2-2 0,-4-1 2 15,6 4-9-15,-2 1 11 0,1 3-10 0,-1 1 7 16,2 2-1-16,-2 2-2 0,2 4 3 0,1 1-7 0,-3 1 17 16,2 2-7-16,1-2 14 0,0 7 7 15,2-3-6-15,1 1 5 0,1 2-8 0,1-5 1 0,0 2-8 16,2-2 9-16,0 0-7 0,0-1 13 0,2-3-2 15,2 0 2-15,0-1-1 0,2-3 1 0,0-1 2 16,1-2-2-16,4-3 2 0,-2 1-18 0,1-2-5 16,4-1-18-16,-2-1 7 15,-1-4-41-15,1-1-21 0,0-3-28 0,-2-1 5 0,4-1-50 0,-3-2-61 0,-2-1-31 16,3 0-18-16,2-3-108 0</inkml:trace>
  <inkml:trace contextRef="#ctx0" brushRef="#br0" timeOffset="1363.49">11983 10147 1136 0,'-1'-7'98'0,"1"2"-17"0,0 1-10 0,0 1 4 31,0 3-19-31,0 0-26 0,0 0-6 0,0 0-5 0,1 0-15 0,17-6 3 0,-12 7-5 0,1 1 7 16,0 1 10-16,-1 0-4 0,0 3 7 0,1 2-7 0,1 1 6 15,-2 3-8-15,0 0 4 0,1 3-5 0,-1 1 2 16,1 2-5-16,-2 2-3 0,2 2-1 0,-1 0-7 15,0 1 9 1,-1 1 2-16,1-2 2 0,-1 2-10 0,-1-3 8 0,-1 3-4 0,1 0 6 0,-2-2-10 0,0-1 7 31,-1-2-7-31,1-2 8 0,-1-3-4 0,-2-2-10 16,-1-2-7-16,2-1-8 0,-1-2-60 0,0-3-71 16,0-2-74-16,1-2 7 0,0 0-172 0</inkml:trace>
  <inkml:trace contextRef="#ctx0" brushRef="#br0" timeOffset="1712.29">12053 10232 1285 0,'-1'-14'44'0,"-2"0"22"15,1 1-76-15,-1 1 12 0,3 1-7 0,0 1 8 16,3-1 0-16,-1-3-5 0,0 0 4 0,1 1-5 0,0-1 3 15,0 1-2-15,1 1 11 0,-3 0-7 0,1-3 17 16,0 3 7-16,2-1-8 0,-2 1 8 0,1 4-18 16,1-3 8-16,2 4-1 0,-1 2 3 0,1 2-20 15,0 1-6-15,2 1-11 0,-2 0 9 0,1 0-3 0,0 3 11 16,-1 1-1-16,-1 0 3 0,-1 1 9 0,0 0-9 16,0 1 9-16,-1 2-10 0,0 1-2 0,0 3 9 15,-1 0-13-15,-1-1 12 0,1 0 1 0,-2 2-1 16,-4-1 19-16,1 1-13 0,0 0 13 0,-1-1-10 15,0 1 0-15,2-1-2 0,-1-1 6 0,-4 0 4 16,1 0-2-16,-1 0 2 0,-1-1-9 0,-2-3 7 0,1 0-7 16,-1-2 9-16,1-1-1 0,0 1-5 0,-2-1 2 15,1 0-6-15,-1 0-11 0,0-1-41 16,-2 0-33-16,4 0-3 0,0 1-104 0,1-1-192 0</inkml:trace>
  <inkml:trace contextRef="#ctx0" brushRef="#br0" timeOffset="4063.36">12377 9882 217 0,'0'2'-97'0,"-1"1"48"0,1-2 51 0,0-1 10 0,0 0 6 15,0 0-27-15,0 1 23 0,0 0-26 0,0 0 17 16,0 0 81-16,-2 0-14 0,-9 2 38 0,8-8 4 0,-3 1-14 16,4 0 14-16,-2-2-15 0,1 0-11 0,2-2-12 15,1-1-17-15,-3 1 9 0,1-1-32 0,-1 1-7 16,3 0-4-16,-3 0 0 15,0 1-20-15,2 0 7 0,-1 0-15 0,-2-2 12 0,2 0-1 0,-4-3-2 16,3 2 11-16,-1 0-11 0,-1-1 4 0,-2 0-5 16,-2 1-3-16,2 1 1 0,0-2 8 15,-1 3-10-15,-1 0 11 0,-4-2-12 0,-1 2-2 0,-2 0 8 0,-1-1-5 16,-2 1 9-16,1 0-5 0,-1 0 1 0,-2 0-2 16,2 2 2-16,0 0-5 0,-1 2-3 15,-1 2-4-15,0 2 0 0,0 0 2 0,0 0 4 0,-1 0 3 0,-2 2-2 16,-2 2-15-16,0 3 16 0,2 0-16 0,-2 0 16 15,1 2-2-15,1-1-5 0,0 1 12 0,1 2-11 16,-3-1-8-16,4 3 12 0,-2-1-14 0,-1 2 14 16,1 1-2-16,0 0-2 0,1 2 11 0,-1 1-10 15,1-2-5-15,1 0 13 0,-6 1-9 0,8 2 11 0,-3 1 2 16,5 1-10-16,1 2 10 0,-2-3-10 0,-3 1-5 16,3 2 8-16,4-2-11 0,0 2 11 0,3 1-9 15,-1 2 3-15,0-1 4 0,1 1-3 0,3 1-3 16,1 4 2-16,3 0 1 0,3 0 1 0,2 3 2 0,0-2-2 15,0 3 3 1,4 1-2-16,0 0-8 0,1 3 20 0,2-4-14 16,1 3 18-16,3 0-7 0,2 1-3 0,1 1 5 0,2 0-7 0,2-2-7 0,1-2 16 15,3-1-3-15,1 0 9 16,1-2-9-16,3 0-3 0,1 0-3 0,0-5 2 0,-2-2 5 0,1-1-4 16,0-1-3-16,1-1-1 0,-1 0-2 0,2-1 6 15,-4-3 3-15,4-3-2 0,4-2-15 0,-1-3 7 16,0-2-15-16,2-3 14 0,-2-4 1 0,1-2 1 15,2-5 15-15,-2-1-13 16,0-3-13-16,0-4 23 0,3-1-12 0,-1-6 18 0,-1-2-6 0,3-3 16 0,-2-4 3 16,2-4 3-16,1-3-11 0,-3-5 9 0,-3-2-9 0,-8-4 11 15,-2-1-7-15,-6 3-8 0,-2-3 3 16,-3 2-5-16,-2-2-1 0,-2 3 2 0,-2-1 3 0,-2 1-1 16,-3-3 1-16,-1 3-16 0,-6-1-2 0,-1 4-3 15,-4 2 2-15,-1 3-10 0,-2 1-3 0,-2 3-3 16,0 6 8-16,-5 3-6 0,-2 2 7 0,1 4-9 15,0 0 3-15,2 5-14 0,2 4-12 0,-3 1-1 16,1 2-32-16,-6 3-40 16,4-2-40-16,-5 5-6 0,1 8-147 0</inkml:trace>
  <inkml:trace contextRef="#ctx0" brushRef="#br0" timeOffset="4697.85">11402 11913 712 0,'2'-8'97'0,"0"2"181"0,-1 0 86 0,2 3-284 0,3 0-63 0,1 3-5 0,2 0-4 15,2-1-2-15,2 1-24 0,3 1 22 0,1 0-5 16,1-1 10-16,4 0-19 0,0 0-1 0,0 0-3 15,1 0 0-15,-2 0-7 0,1-1 15 0,-3 0-5 0,1 1 10 16,-4-2 0-16,-2 1 1 16,5 1 0-16,-6 0 0 0,-3 0 2 0,0 0-2 15,-2 0-5-15,-2 1 2 0,1 1 2 0,-7-2 14 0,0 0 7 0,-2 3-2 16,-5-1-2-16,-3 1 5 0,0-1-4 0,-5 2 5 16,-3 0 2-16,2-1-7 0,-2 0 8 0,-2 0-7 15,2 0 10-15,-1-2-5 0,2 1-1 0,2 0 0 16,-1-1-1-16,4 0-6 0,2-1 2 0,2 0-2 0,4-1 0 15,-1-1 2-15,5-1-3 0,3 0 3 0,1-1-14 0,5-1-45 16,1 1-8-16,3-1-13 0,3 1-17 0,0 0-62 16,1-1-49-16,4 1-8 0,-1 0-165 0</inkml:trace>
  <inkml:trace contextRef="#ctx0" brushRef="#br0" timeOffset="5068.46">12020 11733 1455 0,'3'-11'41'0,"0"1"-25"0,0 4-9 15,2 2-2-15,2 4-15 0,1 2 7 0,1-2-11 16,0 3 11-16,-1-1 2 0,1 3-10 0,-1 3 5 16,-1-2-9-16,1 3 9 0,1 1 6 0,0 1 10 0,-2 2-3 15,1 0 14-15,1 1-8 0,-1 2 4 0,1 0-4 16,0 0 8-16,-3 0-5 0,1 1 0 0,1 1-2 15,-5-1-6-15,5 0 0 0,-2 1-3 0,-2-2 2 16,1 0-17-16,-2-1 26 0,-2-5-6 0,1 2 13 0,-1-3-18 16,0-2 6-16,5 0-2 0,-5-4 6 15,0 0-1-15,1 0 14 0,-1-2-3 0,-1-1 9 0,1-3 8 0,-2-4-1 16,1-1 0-16,5-1 0 0,-1-3-4 0,1 0-13 16,-2-3 4-16,1-3-6 0,0-3-1 0,0-2-9 15,-2 0-4-15,-1-1 0 0,3-1-2 0,-1 2-5 16,-2 0 3-16,4 2-3 0,-4-2-1 0,2 4-8 15,4 3-1-15,-4 0-2 0,4 5-3 0,0 3-12 16,-1 1-17-16,-1 3 2 16,0 2-38-16,0 2-35 0,0 1-26 0,-2 2-6 15,0 1-76-15,2 1-100 0</inkml:trace>
  <inkml:trace contextRef="#ctx0" brushRef="#br0" timeOffset="5411.24">12393 11832 1036 0,'-1'2'97'0,"1"2"-27"0,1 0-2 0,4 0-4 16,-1 1-5-16,3-3-20 0,-2 0-7 0,1-2 0 16,3 1-8-16,0-2-7 0,1-2 1 0,2 0-4 15,-1-3 2-15,-1-1-6 0,2-1 5 16,-1 0-5-16,2-3-4 0,-2 2 3 0,-1-3-4 0,1 0 7 16,-2-2 8-16,-1-2-14 0,-1 1 3 0,-2-2-6 0,1-1 8 15,1 1-5-15,-3 1-4 0,-3 1 1 0,2 3 1 31,-3 1-1-31,0 2 6 0,-3 0-6 0,0 4 2 16,-3 2-9-16,1 2 2 0,1 2-5 0,0 2 12 0,-3 2-1 16,-1-1 3-16,0 7-2 0,0 0 6 0,1 3-5 15,-1 1 5-15,2 2-3 0,1-1 7 0,-1 0 1 16,4 2-1-16,1 1 1 0,-1-1-2 0,4 2-1 16,0-4 6-16,1-2-3 0,3-1 4 0,1-4 3 15,1 1-4-15,1-3 4 0,-1 0 0 0,2-2-6 16,3-2 6-16,3 0-5 0,-2-3 1 0,6 0-14 15,-4-2-11-15,2-1-1 0,6-2-39 0,-4-1-65 16,5 1-36-16,2 0-8 0,-1-1-100 0,6 4-253 0</inkml:trace>
  <inkml:trace contextRef="#ctx0" brushRef="#br0" timeOffset="6671.77">8307 10323 421 0,'-6'-10'422'0,"4"4"-160"0,-1-1-218 0,3 2 2 0,3 2-28 0,-2-1-4 0,-1-1 1 15,1 0-2-15,-1-2 17 0,1 2-19 0,1 1 13 0,2-1-16 16,4 3 15-16,-8-1 9 0,3 0 3 0,0 2 1 15,1-1-10-15,-1 1 0 0,-3 1-6 0,0 0 5 16,0 0-15-16,1 0-2 0,10 3-6 0,-8 1 3 0,2 1-11 16,-4 2 6-16,2 3-8 0,3 3 8 0,-3 0 0 15,1 3-1-15,-1 1 5 0,1 2-6 0,2 1-2 0,0 1 5 16,2 0-3-16,-3 5 3 0,0-1 7 0,3 0-3 16,-4 2 10-16,1-1-9 0,3 2-1 0,0 3-2 15,3 2-6-15,-2-1 4 0,-1 1 8 0,-1-1-9 16,-2 0 9-16,0 2-11 0,2 1 0 0,-4-1 11 15,-1-1-12-15,-2-1 11 0,-2-2-5 0,-1 0 1 16,-5 0 10-16,1-2-8 0,-2-2-6 0,0 0 9 0,-3-3-1 16,-4-4 4-1,0-2-6-15,0-3 7 0,-2-3-1 0,3-1 6 0,2-4 10 0,0-4-10 0,1 0 4 16,5-4-5-16,-3 0 16 0,3-3-1 0,3-5 2 16,-2 0-3-16,2-4-13 0,3-3 1 15,-1 0-5-15,3-3 4 0,1-3-5 0,2-2-14 16,2 2-1-16,4-1-6 0,2 2-5 0,-2 0-29 0,6 2-13 0,-1 1-3 15,0-1-16-15,9 6-19 0,-6-3-16 0,-2 5-8 16,0 2-70-16,-3 2-84 0</inkml:trace>
  <inkml:trace contextRef="#ctx0" brushRef="#br0" timeOffset="7193.11">8628 10778 777 0,'-3'-11'424'0,"1"-1"-319"0,0 5-104 0,1 0 5 0,1 1-7 0,0 3 2 16,2 0 4-16,2 0-5 0,0 1-13 0,2 1 15 15,-3-2-3-15,3 2 9 0,-2 1 10 0,1 0 2 16,1 2 12-16,0 3-7 0,1 2 6 0,0 1-24 0,0 4-2 16,-4-4-4-16,2 3 9 0,3 4 0 0,0-3 3 15,0 8-4-15,0-2-11 0,-8-3 13 0,2 4-15 0,4-2 14 16,-3-1-5-16,2 2 4 0,0-2 9 31,1-2-9-31,-4-4-11 0,2 0 18 0,1-3-8 0,-2-2 14 16,-1 1 1-16,3-3-10 0,-2-1 7 0,0 0-9 15,-3-2-1-15,0 0 6 0,13-5-11 0,-4 0 10 16,-2 0-13-16,1-2-2 0,-3-2 6 0,0-2-6 16,1 0-14-16,-1-4 18 0,1 2-10 0,-1-4 14 15,0 3-1-15,1 0-12 0,-1 1 4 0,-1 5-8 0,0 1-5 16,-1 6 11-16,0-1-8 0,1 4 8 0,-2 1 2 0,0 2-8 15,1 2 12-15,-2 0-13 0,2 2-6 0,-1 1 20 16,1 0-9-16,-1 2 13 0,-1-1-9 0,1-1 5 16,1 0 2-16,0-1 3 0,1-1 1 0,-1 0 0 15,0-3 6-15,1-3-2 0,-1-1 4 0,1-1 4 16,0-2 0-16,0-1 3 0,0 0 5 0,1-3-16 16,0-2 3-16,0 0-6 0,0-1 1 0,-1 0-2 15,1-2-6-15,-2-2 4 0,2 0-13 0,-3-3 5 16,0 0 0-16,-1-1 1 0,0 1-8 0,-1-1-4 15,0 3-7-15,2 1 4 0,-2 1-1 0,-2 6-3 16,2 0 1-16,0 6-3 0,0 0 3 0,0 0-45 16,-5-2-15-16,2 5-11 0,-1 3-45 0,2 2-11 0,-3 0-36 15,2 1 9-15,-3 2-67 0</inkml:trace>
  <inkml:trace contextRef="#ctx0" brushRef="#br0" timeOffset="7510.34">8306 11437 704 0,'-8'-1'234'0,"1"0"-141"0,3 1-48 0,4 0 2 0,0 0-20 15,0 0 9-15,0 0-6 0,6-12 8 0,2 7 0 0,3-1-5 0,1-2 6 16,2-1-9-16,6 1-9 0,1-3 8 0,5 2 1 16,1-1 5-16,0-1-3 0,1 1-9 0,-1 0-7 15,2-1 4-15,1 1 2 0,5 2-22 0,2 0 3 16,0 0-8-16,4 1 13 0,-3 0-11 0,-1-1 5 16,-1 1-9-16,-4 1-11 0,-3-1-28 0,-3 4-25 15,-4 3 2-15,0-1-53 0,-5 3-67 0,-1 1-33 0,-5 0-17 16,-1 1-102-16</inkml:trace>
  <inkml:trace contextRef="#ctx0" brushRef="#br0" timeOffset="7700.53">8671 11450 814 0,'-22'2'176'0,"4"1"-66"0,1 1 0 0,4 1-23 0,3 0-45 16,3 0 7-16,3-2-11 0,4-3 13 15,0 0-2-15,0 0 0 0,4-3 4 0,6-2-5 16,1-1-27-16,7-1 3 0,4 0-16 0,2-2 11 0,7 0-24 0,-2-1 4 15,3 0-6-15,7-1 5 0,-4-2-14 16,4 1 9-16,-2 1-5 0,-3 0 4 0,2 5-23 0,-6 0-78 16,0 2-47-16,-3 1-10 0,3 2-155 0</inkml:trace>
  <inkml:trace contextRef="#ctx0" brushRef="#br0" timeOffset="8635.68">9185 9697 702 0,'-5'-4'79'0,"0"1"288"0,-4 0-357 0,7 2-1 15,-4 0 12-15,3 1-10 0,3 0-1 0,0 0-6 16,0 0-4-16,10-2 1 0,-3 0-8 0,4 0 21 15,1-2-11-15,2-2 16 0,5-1-16 0,-1 0 4 0,7-2 4 16,1-2-2-16,3-2-12 0,1-1 17 0,4 0-12 16,1 1 15-16,0-2-3 0,1 6-6 0,0 1 3 15,0-4-5-15,-2 2-11 0,-2-1 7 0,0 2-10 16,-6 3 10-16,3 3 10 0,-4 1-15 0,-6-1 10 0,0 4-14 16,-4-1 4-16,-3 2-7 0,-3 3 1 0,-5-2-3 15,-1 2 0-15,-3 1-1 0,-2-1 2 0,-3 3-1 16,-1 2 3-16,-3 1 10 0,-3 2-8 0,-2 0 8 15,-2-1 3-15,-3 1 0 0,-5-1 8 0,0 2-9 16,-2 0-7-16,6 0 9 0,4 3 5 0,0-3 3 16,1 0 10-16,-3 1-7 0,-2 0-6 0,1 0 3 0,1 0-12 15,6-1 17-15,0-3-5 0,5-1 9 0,1-2-7 16,4-1 1-16,4-1 2 0,-1-2 1 0,3-1 11 16,8-1-4-16,-1-2 1 0,3-2-4 0,6-1-7 0,1-2-5 15,2-2-4-15,3 0 3 0,2-4 1 0,3-3-12 16,2-2 0-16,3-4-4 0,2 2 6 0,-2-3 5 15,2 1-1-15,0 1 0 0,-2-1-12 0,4 1 12 16,0-4-8-16,2 0 9 0,1-1-2 16,-1 0-4-16,-1 4 7 0,-3 1-7 0,-5-2 4 0,-5 5-4 15,1-1-4-15,-4 4 0 0,-1 2 4 0,-3 0-9 16,0 2 9-16,-1-1-8 0,0 3 11 0,-3 2-11 16,1 0-1-16,-3 0-6 0,-2 0-4 0,-1 0-17 0,-6 0-6 15,7 2-6-15,1 0-31 0,1 0-67 0,-2 1-60 16,-5-1 0-16,2 0-152 0</inkml:trace>
  <inkml:trace contextRef="#ctx0" brushRef="#br0" timeOffset="9192.14">10389 9186 1175 0,'-7'-12'186'0,"0"2"-76"0,0 1 28 0,2 2-101 0,1 2-25 15,2 0-16-15,0 2 10 0,2 0-12 0,2 0 5 0,0 1-7 16,2 1-13-16,3 0 8 0,-2 1-5 0,6-1 7 16,-1-2 0-16,4 1 1 0,-1 1 7 0,0 1 8 15,-4-3 7-15,1 2-3 0,6 1-6 0,0 0 14 16,4 1-4-16,-2-1 8 0,0-2-13 0,2 2-4 16,2-1 0-16,4 4-1 0,-2-1 2 0,-3-1-6 0,-1 2-3 15,0 1 1-15,-3 2-1 0,-2 0 8 0,-1 0-4 16,-2 0 4-16,-1 0-18 0,-3 1 16 15,0 0-7-15,-3 2 10 0,-3 0-17 0,0 2-2 16,-5 0 0-16,0 0 1 0,-5 1 5 0,-3 1 18 0,-2 0-1 0,-3 1 6 16,1 2 2-16,0 1-6 0,1-1 4 15,-7-1-5-15,4 0-5 0,0-2 1 0,-2 1-6 0,0 0 5 16,-3-4 3-16,4 2-5 0,0-2 9 0,7 0-11 16,1 3-5-16,3-2 12 0,1-3-7 0,-2 0 9 0,-2 0-12 15,4-1 6-15,0 2-2 0,6-4 5 0,0 1-3 16,-4-1-1-16,4 0-3 0,0-5 2 0,0 0 1 15,0 0-1-15,0 0 7 0,0 0-6 0,8 4-2 0,-3-2 5 16,-3 0-2-16,-2-4 4 0,0 0-3 16,6-2-1-16,-6-2-4 0,5 2 2 0,0-2 4 0,-5 0-6 15,0 0 3 1,0-1-3-16,-1-3 5 0,0 1-2 16,-1 2 6-16,2 0-5 0,0-1-4 0,-1-3 4 15,-5-3-4-15,1 1 8 0,-1-1-2 0,2 2-7 16,1 1-2-16,-6-2-3 0,1 2-8 0,-1-2 14 15,2 1-5-15,3 1 7 0,0-2-1 0,-1 1-3 16,1 0-3-16,0 1 0 0,0 2-16 0,2 1 10 0,0 2-19 16,2 1 11-16,0 2-51 0,3 1-155 0,-2 0-143 15</inkml:trace>
  <inkml:trace contextRef="#ctx0" brushRef="#br0" timeOffset="13273.21">21224 10441 288 0,'2'-3'81'0,"0"-1"-14"0,0-4-9 15,-2 2-5-15,0-1 9 0,0 3-17 0,0 1-7 16,0 3 2-16,0 0 9 0,0 0-14 0,0-1 12 0,1-16-13 16,-1 14-5-16,0-2 12 0,0 5-17 0,0 0 18 15,0 0-9-15,0 0-7 0,0 0 8 0,0 0-13 16,0 0-24-16,0 0 17 0,-1-1-18 0,-1 0 19 15,0 1-15-15,-6-1-2 0,8 4 7 0,0 3-6 0,1 1-11 16,1 0 14-16,0 5-11 0,0 1 13 0,3 3-6 16,-3 0-5-16,1 3 4 0,1 2-6 15,0 0-5-15,0 3 17 0,0 2-7 0,0 0 11 0,-1 3-1 0,0-1-6 16,0-1 9-16,0 1-9 0,-2-2-5 0,2 1 11 16,-3-1-11-16,-2-2 12 0,0 4 1 0,-1-5-3 15,-1 0 8-15,0-2-8 0,0 0-5 0,-1-4 11 16,-2-1-10-16,1-3 14 0,-2-1 0 0,1-1 4 15,1-1 7-15,-1-4-5 0,-1 0 5 0,1-3 2 16,2-1-4-16,-2-1 4 0,0-1 7 0,2-3-2 16,0-1 12-16,0-4-9 0,1-2 7 0,0-2-22 15,4 1 4-15,1-2-8 0,2 0 2 0,1-4-3 0,0 0-4 16,3-4 3-16,-1 1 0 0,3 0-12 0,1-1 5 16,0 2-7-16,1 0-3 0,-2 5-2 0,0 2-5 15,0 4 3-15,-1-1-10 0,-1 5 9 0,1-1-5 16,0 3 6-16,0 1-4 0,1-1-42 0,1 2-19 15,3 1-9-15,-1 2-61 0,2 0-83 0,-1-1-56 0</inkml:trace>
  <inkml:trace contextRef="#ctx0" brushRef="#br0" timeOffset="13874.56">21635 10587 1220 0,'-1'-5'14'0,"0"0"-9"0,1 2 9 0,-3 1-12 0,3 2-8 0,0 0 1 16,0 0-11-16,0 0 9 0,1 0-8 0,1 0-14 15,15-6 7-15,-12 5-9 0,2-2 7 0,-1 0 26 16,0-1-3-16,0 1 9 0,-1 0-5 0,0 0 2 16,-2 1 2-16,0 0 1 0,-3 2 7 0,0 0-5 15,0 0-4-15,2 0 2 0,-1 0 4 0,-1 0-11 16,1 0 9-16,0 0-10 0,13 11-5 0,-13-5 12 15,1 2-9-15,1 1 10 0,0 1-2 0,-2 3-1 0,2 0 4 16,-1 4-5-16,0-1-3 0,1 1 12 0,0 1-8 16,1 1 8-16,-2-1-3 0,2 1-7 0,-2 0 10 15,1-2-10-15,1 0 4 0,-2 1 2 0,1-1 1 0,0-1 1 16,2 2-9-16,-2-5 7 0,1-1-6 0,1-1 6 16,-1-3-5-16,1 1 19 0,2-3-10 15,1-2 14-15,0-2-1 0,-2-1-13 0,4-1 10 0,1-1-13 16,-3-2-4-16,6-1 1 0,-5-2-6 0,-2-6 5 15,4 3 3-15,-4-3-7 0,1 1 6 0,0 0-8 0,-4-3 4 16,0 1 1-16,-3-5-5 0,0 5 1 0,-2 2-5 16,4 7-1-16,2 2 2 0,-5 0-1 0,1 3 4 0,-1-1-12 15,0 0 2-15,-7 6-6 0,7 1 11 0,-6 1-3 16,5 2 7-16,1 3-6 0,-3-2 3 0,4 4 2 16,0-4 2-16,-2-1 1 0,4 3 13 0,1-5-11 15,1 2 4-15,-1-6-7 0,-4-4 1 0,0 0 19 16,0 0-8-16,0 0 12 0,1 0-9 0,15-9-2 15,-7 2 0-15,3-3-1 0,-5-4 3 0,-2-1-13 16,3 3-2-16,-4-5-4 0,6 5 3 0,-5-3-4 16,0-2 6-16,2 1-4 0,-6-5 2 0,3 3-8 0,-1-1-6 15,0 2 2-15,-4 2 10 0,1 0-2 0,0 2 13 16,-1 2-12-16,3 1-14 0,-2 0 18 0,1 3-19 16,3 3 19-16,-2 0-3 0,4 4-36 0,-5 0-30 15,2 3-9-15,3 1-126 0,1 1-111 0</inkml:trace>
  <inkml:trace contextRef="#ctx0" brushRef="#br0" timeOffset="14048.39">22242 10680 1111 0,'-3'-8'177'0,"3"3"-140"0,0 0 20 0,3 1-22 0,-3 0 9 15,4 1-14-15,1 1-15 0,3 1 6 0,5 0-17 0,1 0-15 16,0 0-32-16,3 1 2 0,-1-2-100 0,3 2-127 15,5 0-45-15</inkml:trace>
  <inkml:trace contextRef="#ctx0" brushRef="#br0" timeOffset="14206.08">22286 10795 458 0,'-5'1'72'0,"-1"1"11"0,-3 0 29 15,1 3-27-15,0-1 48 0,1 1-44 0,5 3 1 16,-3-4-17-16,3 0-31 0,2-4 7 0,0 0-9 15,0 0 10-15,0 0-10 0,8 7-23 0,0-8 2 0,0-4-10 16,4 2-9-16,4-1-2 0,0-1-21 0,1 3 12 31,-4-5-36-31,1-1-25 0,2 3-12 0,3-4-11 16,2 2-69-16,2-1-37 0</inkml:trace>
  <inkml:trace contextRef="#ctx0" brushRef="#br0" timeOffset="14585">22804 10597 1030 0,'-8'-8'34'0,"1"2"-9"16,-4 2-5-16,2 3 0 0,1-1-17 0,8 2 7 15,-1 0-9-15,1 0 9 0,-17 1-6 0,17-1-3 16,0 0 2-16,0 0-3 0,0 0-8 0,0 0 8 0,0 0-3 16,1 0 5-16,14-6 8 0,-6 4 3 0,-1-1 6 15,0 1-3-15,1-1-1 0,-1 0 12 0,4 1-9 16,-3 0 9-16,6 0-3 0,6 2-18 0,-4-1 8 16,7 1-14-16,-5-1-11 0,5 0 26 0,2 0-4 0,-3 0 12 15,0 0-21-15,-1 1 0 0,-3 0-8 0,-3 0 7 16,-2 0 0-16,-2 0 3 0,0 0 4 0,0 0-2 15,-2 0 2-15,-2-1-8 0,-1 0 0 0,1-1-2 16,0 0-2-16,-4 0 12 0,-4 2-3 0,0 0 6 16,1 0-7-16,0 0 0 0,1 0-2 0,-1-1 2 0,-1 1 2 15,1-1-19-15,0 0-15 0,0 1-1 0,0-1-29 16,-1 1-55-16,1-1-27 0,1 0-15 0,-2 0-93 0</inkml:trace>
  <inkml:trace contextRef="#ctx0" brushRef="#br0" timeOffset="15471.74">23305 10299 965 0,'5'-5'-13'0,"-2"0"15"0,-3 5-9 0,0 0 11 16,0 0-10-16,12-9-14 0,-6 8-4 0,1 0-4 16,2-1-15-16,0 1 16 0,4 0-4 0,-4 0 11 15,0-1 23-15,-2 0-2 0,0 0 20 0,0 0-16 0,-1 0 18 16,-1 0 26-16,-2 1-9 0,1 0 16 0,0 1-18 16,0 0-6-16,-1 0-8 0,-3 0 1 0,0 0-25 15,0 0 11-15,10 6-8 0,-6 0 12 0,-2-3 0 16,1 1-11-16,1 1 4 0,-1 0-8 0,1 0-3 0,-2 0 7 15,0-1-10-15,1 0 8 0,-2-1 5 0,1-1-5 16,0 0 11-16,1 0-11 0,-2 1-1 0,1-1 8 16,-2-2-7-16,0 0 7 0,0 0 2 0,0 0 12 15,0 0 0-15,0 0 3 0,0 0-2 0,0 0-9 0,0 0 5 16,0 0-6-16,0 0 9 0,0 0-6 0,1 0-1 16,-1 0-2-16,1 0-1 0,-1-1-2 0,0 0-2 15,0 0 0-15,0 0-5 0,0 0 5 0,0 0 1 16,0-1-2-16,0 0-12 0,0 0 10 0,0 0-7 15,0 0 8-15,0 0-3 0,5-29-2 0,-5 26 1 0,1 1-3 16,-1 0-6-16,2 1 13 16,-1-1-10-16,1 1 11 0,-1-1-1 0,0 0-8 15,0-1 6-15,0 0-10 0,0 2-9 0,1-1 21 16,1 1-15-16,-3 0 16 0,2 2-9 0,-1 0-4 0,-1 1 6 0,0 0-6 16,0 0 0-16,0 0 5 0,0 0-4 15,0 0 3-15,0 0-8 0,1 0 4 0,0 0 4 0,0 0-3 0,1 0-5 16,-2 0 10-16,1 0-10 0,15 9 10 0,-11-4-6 15,0 1 0-15,1 3 2 0,1 0-3 0,-1 1-9 0,0 3 17 16,-1 0-3-16,4 5 6 0,-4 0-9 0,3 6 10 16,3 2-3-16,-6-2 6 15,1 0-8-15,2 2 0 0,-2-5-4 0,0 3 3 0,0-1 8 0,-1-3-4 16,3 1 15-16,1-2-15 0,-2 0-4 0,-2-3 10 16,-7-1-10-16,2-3 15 0,1-3 3 0,3-2-6 15,3-3 5-15,-5-1-8 0,1-1-9 0,2-1 25 16,-2-1-13-16,3-1 18 0,-3-2-3 0,-1-2-2 0,1-2 13 15,-2-3-11-15,2-3 3 0,1-3-4 0,-3-1-8 16,2-1 5 0,-3-1-7-16,4-1-4 0,1-2-1 0,-2 0 0 0,-1-1-2 0,-1-2-6 0,4-1 4 15,-3 1-5-15,5 3-2 0,-4 0 1 0,2 0-6 16,-1 2 5-16,-4-2 6 0,4 5-9 16,-4 1 8-16,3 1-9 15,-1 4-6-15,0 1 10 0,-1 2-9 0,-1 2 9 16,0 0-13-16,3 3 6 0,-1 0-8 0,-2 3 8 0,0 0-1 0,0 0-6 0,2 0 5 0,-1 0-9 15,-1 0-5-15,1 0 6 0,0 0-7 0,0 0 8 16,1 1 3-16,14 13-2 0,-12-11 3 0,-4 0-5 0,0 2 3 31,0-1-11-31,0 0 0 0,2 0-4 0,-2 0 2 16,4-1-17-16,0 3-23 0,2-2-3 0,-1 0-87 16,-1 0-124-16</inkml:trace>
  <inkml:trace contextRef="#ctx0" brushRef="#br0" timeOffset="16139.76">24083 10173 672 0,'1'-9'19'0,"0"0"48"0,2 1-21 0,6 0 28 0,-6 2-25 0,1 1-24 15,4 2 7-15,-4 0-15 0,2 1-6 0,-2 1 9 16,3 0-11-16,-7 1 10 0,0 0-14 0,0 0 11 0,4 1 3 16,3 2-2-16,-2 0-13 0,0 2 11 0,2 0-15 15,-4 2 13-15,1 3-6 0,3-1-5 0,0 4 13 0,1 1-13 16,-2 1-4-16,-1 1 6 0,0 0-7 0,-3 1 9 15,5 1 7-15,-5 1-11 0,4 1 8 0,-5-1-9 16,-5 1 1-16,4 0 6 0,-1-3-2 0,1 0 5 16,1 0 2-16,-3-3-1 0,0-2 0 0,-3-3 0 0,3-1 10 15,0-1-6-15,1-4 2 0,1 1-2 0,-5-4 22 16,0 0-8-16,0-2 9 0,1 0-12 0,4 2-13 16,0 0 7-16,-10-12-14 0,3 7 13 0,-2-5-6 15,-1-2-6-15,1 0 5 0,-4-1-7 0,3 3-6 0,0 0-2 16,3 3-4-16,2 3 1 0,-4 1-1 0,-1 1-6 15,0 2 2-15,0 1-5 0,3 5 1 0,2 5-1 16,0-2-2-16,1 5 1 0,-2 1 2 0,3 0 4 16,1 2 8-16,-3-2-4 0,7 0-2 0,1 0 10 15,0-1-3-15,2 1 9 0,0-3 9 0,3-2-5 16,0 0 5-16,4-2-4 0,-2-2 6 16,1-2 2-16,1-2 0 0,0-2 0 0,0-1-3 0,0-2-16 15,3 0-5-15,-1-4-5 0,3 0-45 0,-1-2-66 16,-3-1-40-16,2 0-5 0,3 1-82 0</inkml:trace>
  <inkml:trace contextRef="#ctx0" brushRef="#br0" timeOffset="16646.88">24389 10249 794 0,'0'-5'67'0,"1"-2"28"0,0 3 34 0,0 0-46 0,0 1 7 0,2 1-21 15,-3-1-25-15,3 2-13 0,-1 0-11 0,1 1 4 0,2 0-19 16,0 2-9-16,1 0-3 0,-1 2-3 0,1 1-14 15,1 3 21 1,0 1-9-16,1 1 12 0,1 0-10 0,-4 0 1 0,3 2-4 0,-2 0 2 0,0 1-5 0,1 4 7 31,-5-1-4-31,5-1 4 0,1 6 5 0,-1-1 5 0,1 3 6 0,-5 0-5 0,-3-4-12 0,5 0 18 16,-3-1-6 0,0 1 13-16,-1-1-8 0,-4-2 2 0,2 0-4 0,0-2 3 0,-1-1-9 0,2-1 14 31,-3-3-9-31,2-2 13 0,1-1-2 0,0-3-7 15,0-3 9-15,0 0-10 0,0 0-4 0,0 0 16 0,0 0-5 16,0 0 9-16,-5-13-11 0,3 4 0 0,0 0-4 16,2-1 2-16,0-1-17 0,-3-2 18 0,2 0-4 15,0-2 10-15,-1-1-14 0,2-2 0 0,1 1-4 16,0-1 4-16,1-3 1 0,1-1-5 0,-2-1 4 0,0 0-3 16,2 0 0-16,-1 1-2 0,-1-3 3 0,0 3-1 15,2 2 14-15,1 0-16 0,0 0 2 0,0 2-6 16,-4 0 5-16,9 1-3 0,-5 2 0 0,3 2 0 15,1 2-5-15,-7 1 9 0,7 3-13 0,-4 3 13 16,1 2-13-16,7 2 2 0,-2 2 3 0,5 2-4 0,-2 4-4 16,-1 3-1-16,-2 2 0 0,-2 3-1 0,-2 1 5 15,-3 2 10-15,-3 0 2 0,0 2-1 0,-2-2-9 16,-4-1 14-16,3 1-9 0,-3-1 11 0,-4-1 5 0,1-1-2 16,-2-2 7-16,-2-3-7 0,7 3-3 0,-5-6-3 15,3-1-9-15,-4-5 3 0,2-3-12 0,3 0-70 16,-5-2-59-16,3 0-12 0,-3-4-231 0</inkml:trace>
  <inkml:trace contextRef="#ctx0" brushRef="#br0" timeOffset="17280.04">24626 9945 1421 0,'-5'-16'12'16,"2"1"9"-16,-1 5 3 0,4 0-5 0,-1 4-23 0,2 1 4 0,-1 1-14 0,-5-1 9 16,-1-1-16-16,-2 2-39 0,8 4 2 0,0 0-17 0,-10-8-2 15,2 4 30-15,-1 1 4 0,-6 1 8 0,1-2 26 16,-2 1 2-16,-4-2 4 0,4 3-4 16,-4-1-8-16,1 0 27 0,-1 0-9 0,-1 2 17 0,-1 0-1 0,1 2-8 15,-1 3 9-15,-4-2-11 0,0 3-8 0,-4 0 12 16,2-1-13-16,-2 3 15 0,2-2-8 0,3 3-2 15,0-2 8-15,2 0-9 0,2 2-8 0,-1 1 8 16,0-1-4-16,4 3 10 0,-2 0 10 0,0-3-6 16,2 4 7-16,-2-2-7 0,2 2 7 0,3 2 1 15,2 0-7-15,0 2 5 0,2 1-4 0,2-1-6 16,1 2 0-16,1-1-4 0,2 1-13 0,2 2 16 0,2 2-10 16,-3 3 12-16,4 1-4 0,0 0-1 0,5 3 4 15,2-2-6-15,0 2-2 0,2 4 2 0,-1-3-9 16,4 4 5-16,-1-3 5 0,0 1-2 0,2 1 12 15,-1-4-12-15,1 1-2 0,2-1 7 16,0 0-8-16,1-1 7 0,1 0-7 0,-2-5 4 0,0-1 4 0,4 2-2 16,2-5-5-16,5 2 11 0,-5-4 2 0,4-1 4 15,2 1-1-15,2-2 0 16,7-1 0-16,-1-4 2 0,-1-6 1 0,-3-3-8 16,0-1-2-16,3-1 1 0,0 0-2 0,4-4-3 0,-1 1 0 15,4-4 1-15,-4-2 2 0,1-1-5 0,0-7 6 0,-7 1-4 0,4-3 13 16,-4-4-5-16,-3 3 2 0,-3-3-2 0,-1-1 6 15,-8-3 0-15,2-4-3 0,-3 0 2 0,0-1 3 0,-6-1-16 16,-1-1 7-16,-5-2-10 0,-2-1 10 0,-1 2-11 16,0 0 3-16,-2 0-5 0,-2 2 5 0,-3-2-7 15,-1 4-2-15,-5 2-2 0,0 0-7 0,-1 6 8 16,-2 1-1-16,-5 3 2 0,3 2-13 0,0 4 8 16,-2 4-9-16,0 4 10 0,-3 0-5 0,-1 2-22 15,-1 3-9-15,-1 3-8 0,-2 3-50 0,3 5-29 16,-5-1-35-16,3 4 1 0,-3 0-110 0</inkml:trace>
  <inkml:trace contextRef="#ctx0" brushRef="#br0" timeOffset="17628.45">23688 11687 1010 0,'0'-21'162'0,"3"13"-88"0,-1-2-5 0,4 5 7 0,1-1-37 0,0 1-13 32,5 1-11-32,-2 1 4 0,2 0-24 0,0 0 4 0,2 2-2 15,6 0 2-15,0 0-7 0,3 0 9 0,-2-1-9 16,0 1 8-16,1-1 0 0,-3 0-1 0,0 1 4 16,0 1-5-16,-1-2-11 0,0 2 16 0,-1 0-8 15,1 0 11-15,0 0 0 0,3 1-32 0,1 1-17 16,-1-2-13-16,2 1-90 0,-5-1-102 0</inkml:trace>
  <inkml:trace contextRef="#ctx0" brushRef="#br0" timeOffset="18261.14">24260 11260 1236 0,'-4'-13'261'0,"0"5"-204"15,2-2-52-15,2 10-9 0,0 0-6 0,0 0-4 16,0 0-1-16,5-5-1 0,-1 9-13 0,4 0-7 16,1 4-6-16,0-5 2 0,2 4-8 0,0 2 39 15,0-4-8-15,1 2 17 0,-4-3-3 0,0 4-2 16,-1 2 5-16,-1 3-6 0,1 1-11 0,-2 0 37 16,-1-1-11-16,0 4 21 0,-1 0-3 0,0 4-2 15,0 1 1-15,0-1-3 0,2 2-14 0,-2 2 5 0,1-1-10 16,-2-1 7-16,1-3-2 0,1 0-2 0,-1-1 11 15,2-4-11-15,-1 0-4 0,0-4 18 0,0-1-6 16,0-3 9-16,-1-2-8 0,2 0-5 0,-2-1 5 16,0-2-3-16,0-3 11 0,0-1 3 0,-1-5-8 0,2 0 6 15,-1 2 0-15,4-2-6 0,-2-4 4 16,0 0-7-16,0-3-9 0,-1-3-1 0,1-3-5 16,-1-1 1-16,0-3-11 0,-2-2-16 0,4 0 3 0,-2 0-6 15,3 3 7-15,-3 2 4 0,-5 1 1 0,1 3 1 16,-2 4 7-16,2 5 1 0,0 1 4 0,3 2-2 15,-2 1 7-15,-1 4-11 0,0 0 0 0,0 0-4 16,-4-1-4-16,4 8 1 0,-1 0 2 0,1 1-1 0,-4 1-2 16,3 0 18-16,1 3-7 0,-2 0 10 15,7-1 3-15,-3-2-3 0,2 1 4 0,1-1-6 16,-2-2-6-16,2 1 17 0,2-2-2 0,-2 0 9 0,-2-2-12 0,2-1 8 16,-5-2-2-16,0-1 4 0,0 0-8 0,0 0 15 15,12-7-2-15,-3 4 8 0,2-2-10 0,-2-3-17 16,1-1 1-16,-1-2-5 0,1-2-10 0,-3-3 13 15,3-1-9-15,-3-1 10 0,-1 2-14 16,2-1 3-16,-1 2-2 0,-3 4 3 0,0 1-1 0,-4 10 9 0,0 0-3 16,0 0 6-16,-8 2-1 0,2 5-5 0,3 7 8 15,-5 0-8-15,0 2-11 0,1 5 29 0,1 1-14 16,3 1 22-16,-4-1-15 0,7 0-11 0,-4-1 3 16,4 1-4-16,4-2 17 0,-2-2-12 0,4-3-1 0,1-1-7 15,1-2-36-15,-6-5-65 0,1-3-99 0,1-1 7 16,-1-6-341-16</inkml:trace>
  <inkml:trace contextRef="#ctx0" brushRef="#br0" timeOffset="18995.12">20805 7078 544 0,'-2'-2'56'0,"-2"0"183"0,2 1-225 0,2 1-15 15,0 0 6-15,0 0-10 0,0 0-2 0,0 0 14 0,0 0-14 16,0 0 15-16,0 0-5 0,0 0-5 0,0 0 5 16,0 0-7-16,0-1-2 0,1 0 10 0,0 0-5 15,0 0 6-15,1 0-2 0,-1 0 1 0,-1 0 11 16,1-1-8-16,0 0 4 0,0 0 32 0,0 0-3 16,-1 0 16-16,0 0 13 0,1 0-8 0,1 0-1 15,-1 0-4-15,-1 0-19 0,17-26-11 0,-9 25-4 0,4 1 0 16,1-2 2-16,3 0-15 0,2-1 3 0,5 0-8 15,11 1 2-15,-5-3-8 0,3-1-6 0,7-2 1 16,0-3 8-16,8-2-1 0,2-1 10 0,-1-1-9 16,-3 1 5-16,-2-1-1 0,-2-2-2 0,-1 1 2 15,1 0 8-15,1 1-14 0,2 1 9 0,1 0-12 0,-3 0-3 16,-7 2 9-16,-4 3-2 0,-4-2 5 0,-6 0-19 0,-2 1-22 16,-2-1-22-16,-3 1 3 0,-1 0-70 0,1 0-109 15</inkml:trace>
  <inkml:trace contextRef="#ctx0" brushRef="#br0" timeOffset="19358.68">21728 6141 1014 0,'0'-21'95'0,"-1"2"-49"0,1 2-11 0,1 1 2 16,1 4 6-16,1 1-24 0,-2 2-15 0,1 1 4 16,0 0-11-16,1 4-2 0,0-1 1 0,1 3-6 15,-3 2-22-15,2 2 16 0,-2 0-7 0,2 2 10 16,-2 0-6-16,-1 1-1 0,2 2-1 0,0 1 1 0,-1 1-2 16,1 0 24-16,-1 2-2 0,-1 0 10 0,0-1 4 15,0 0-4-15,1 3 5 0,0 0-7 0,2 2-8 16,0 2 11-16,0 2-6 0,1 2 11 0,-1 1 0 15,2 4 0-15,-2-3-3 16,4 1 1-16,-2 1-16 0,0-1 18 0,2-2-9 0,-2-1 13 16,2-3-10-16,0 5 6 0,-2-1 7 0,0-2-4 0,0-1-5 0,1-6 5 15,-1-3-8-15,4 0 7 0,-6-3-16 0,-1-2-10 16,0-1-14-16,-4-4 2 0,7-2-33 0,-3-2-10 16,2-3-23-16,-1-2 3 0,-3-2-66 0,-1-6-80 15</inkml:trace>
  <inkml:trace contextRef="#ctx0" brushRef="#br0" timeOffset="19594.97">21833 6222 147 0,'-6'-23'52'16,"-1"1"86"-16,-1-2-30 0,3 1-33 0,-1 0 7 16,-2-2-16-16,1-2-2 0,2 1 11 0,0-2-15 0,2 4 14 15,0 1-18-15,1 0 0 0,1 4 4 0,2 3-7 16,3 1-30-16,0 5 16 0,1-1-25 0,2 1 21 16,-1 4-37-16,4 0-9 0,-3 4 2 0,2 2-6 15,-2 2-11 1,0 4 6-16,-2 0-4 0,0 6 7 0,-1 14 12 0,-1-10 15 0,-2 6-6 0,-1 2 9 15,-1 2 4-15,-2 2-12 0,-5-4 12 0,0 2 0 16,0 0-4-16,-1-2 10 0,1-2-10 0,-1 0-1 16,0-6 5-16,2 1-10 0,1-5 8 0,0-1-20 15,3-4-37-15,1-3-12 0,2-4-10 0,0 0-54 0,0 0-85 16</inkml:trace>
  <inkml:trace contextRef="#ctx0" brushRef="#br0" timeOffset="20055.2">22098 5893 820 0,'4'0'29'0,"0"-3"-1"0,1 3 23 0,-1 1-18 16,1 1 4-16,1 3-12 0,-2 1-11 0,1-1-1 0,0 3-1 16,0 2-1-16,1-1-6 0,1 0 1 0,-3 5 2 15,2 2-3-15,-1 1-11 0,2 5 11 0,-1-1-6 0,0-2 9 16,-2 0-4-16,2 1-2 0,1-2 9 0,-3 1-9 15,0 2-3-15,0-2 9 0,-2 1-11 0,2-1 14 16,-3-1 1-16,0-1 2 0,-1-2 5 0,0-3-4 16,0-2-6-16,0-4 12 0,-2-1-10 0,0-3 13 15,0 0 7-15,2-2 2 0,0 0 14 0,0 0-10 0,0 0-4 16,-7-6 1-16,4 1-13 0,0-3 9 0,2 0-11 16,0-1-11-16,-2-2 7 0,3-3-10 0,1 0-6 0,1-2 15 15,-1-1-13-15,2 0 15 0,1 0-15 0,-2 1-1 16,2 1 1-16,1 3-1 0,1 2-10 0,-1 2-4 15,1 3 5-15,1 2-2 0,1 2 19 0,0 1-18 16,2 3 1-16,-4 0-8 0,-1 3 6 0,6 2 0 16,-3 0 5-16,1 4-3 0,2-1 9 0,-5 2 0 15,1-1 3-15,1 0 0 0,-8 0 4 0,6 1 2 16,1-1-8-16,-2-1 7 0,10 1-3 0,-10-1 5 16,0-2 5-16,-3-2-4 0,-2-1-8 0,2-2 18 15,-2-1-6-15,0-3 13 0,0 0 3 0,0 0-1 0,0 0 1 16,0 0-2-16,0 0-5 0,0 0-30 0,-4-9 3 0,4 3-13 15,-2-3 3-15,2 1-37 0,3-2-14 0,3 1-10 16,2 1-50-16,1 1-4 0,-2-1-23 0,-3 3 8 16,6 0-33-16,1 4-55 15</inkml:trace>
  <inkml:trace contextRef="#ctx0" brushRef="#br0" timeOffset="20387.86">22546 6272 80 0,'0'0'94'0,"0"0"19"0,0 0 6 0,0 0 0 0,0 0-23 0,0 0 10 16,1 0-13-16,-1 0 14 0,0 0-22 0,0 0-28 16,0 0 1-16,0 0-9 0,1 0-8 0,0 0-1 15,0 0-9-15,0 0 4 0,1 0-8 0,-1 1-11 16,-1 0 7-16,1 0-9 0,1 0-7 0,0 0 12 16,29 9 3-16,-24-11 4 0,1 0 4 0,0-3-9 15,0-1-3-15,1-2-1 0,-2-3-18 0,0 0 4 16,-2-2-1-16,2-1 5 0,-2 1-7 0,-1-1 5 0,1 0-3 15,-3 1 7-15,-1-1-1 0,0 1-4 0,-1-1 0 16,0 5-2-16,-1 1-2 0,-1 3 6 16,1 4-1-16,1 0 0 0,0 0-25 0,0 0 11 0,-6 8-12 0,4-2 13 15,1 2-5-15,-2 18-12 0,3-26 11 16,3 32 12-16,-1-16 4 0,0-1 3 0,2 0-1 16,-2-3 8-16,4-2-10 0,0-2-2 0,1-1-4 15,2-2-29-15,-1-2-20 16,-4-3-28-16,3-1 6 0,-3-3-49 0,3-4-67 0,4-1-62 0</inkml:trace>
  <inkml:trace contextRef="#ctx0" brushRef="#br0" timeOffset="20546.77">22702 6024 557 0,'-9'-5'90'0,"2"-1"-28"0,-1 2 8 0,2 4 3 0,1-2 3 0,0 5-37 16,1-3-5-16,1 4-8 0,-2 0-6 0,3-1-15 15,0 3-4-15,2-2-1 0,0 5 5 0,2-2-5 16,3 0 11-1,-1-3-12-15,4 1-9 0,4 1-32 0,2-2-29 0,4-1 2 0,1-3-61 0</inkml:trace>
  <inkml:trace contextRef="#ctx0" brushRef="#br0" timeOffset="20705.86">23022 6041 477 0,'0'0'326'0,"0"0"-211"0,0 1-77 0,-7 14 15 15,6-8-3-15,0 5-14 0,1-1-3 0,-2 0-3 16,1 1-27-16,1-1 8 0,0 1-4 0,3 1 8 15,-2-3 1-15,0 1 3 0,1-3 2 0,-1-3-1 16,1-1-25-16,0-2 1 0,-1 0-32 0,-1-2 18 16,0 0-52-16,0 0-17 0,0 0-23 0,0 0-5 15,7-15-94-15</inkml:trace>
  <inkml:trace contextRef="#ctx0" brushRef="#br0" timeOffset="24604.6">22065 9218 363 0,'8'-1'296'0,"4"0"-112"0,1 0-156 0,1 1-8 15,2 0-19-15,2 1 18 0,-1 0-26 0,5 0 24 0,-4-1-20 16,4 1 7-16,-2-3 5 0,7 1-1 16,1 0-9-16,4 0 12 0,2 0-3 0,2-3 8 15,1 0-9-15,1-1-2 0,-1-1-5 0,-1 0 2 16,0 2-14-16,-7 1 22 0,0 1-10 0,-4-1 15 15,-1 1-1-15,-2 0-14 0,1 0 15 0,-1 1-15 16,-4 1 7-16,-6 0 24 0,-1 0-10 0,-3 0 15 16,1 1-11-16,-3 2-11 0,-5-1 3 0,-1 4-7 15,-3-1-22-15,2 3 21 0,-3 2-15 0,-3 1 20 16,0 1 1-16,-6 1-14 0,-1 2 9 0,-2 3-12 16,-4 2-1-16,-1 1 6 0,0 0-7 0,1 1 7 15,-3-3 4-15,1 4-7 0,1-4 8 0,2-2-10 16,-1 0-11-16,1-1 18 0,4 2-7 0,-1-3 11 15,2 0-12-15,2-4 8 0,4-1-2 16,2-2 4-16,4-3-8 0,2-1-5 0,0-1-5 16,5-3 3-16,2 0 8 0,4-4 1 0,3 1 6 15,3-2-7-15,3 0-11 0,6-1 18 0,0-1-10 16,4-3 12-16,3-2-11 0,4 1 5 0,0-2 6 16,11 2-2-16,-3 1-7 0,5-3 12 0,5-1-9 15,-6-1 12-15,4 0-1 0,-8 4-7 16,1-1 6-16,2 2-8 0,3-1-5 0,4-2 12 15,1 2-10-15,-3 0 13 0,-3 1 2 0,-5 1-13 16,-3 1 10-16,-3 0-13 0,-4-2-1 0,-1 2 10 16,-6 0-5-16,0 0 6 0,3 1-2 0,-3-2-2 15,1 0 3-15,-3 0-2 0,-5 0 15 0,-2 1-25 16,-3 1 0-16,-4-1-11 0,1 1 9 0,-4-1-47 16,-1 0-13-16,0 2-19 0,-3-1-75 0,1 3-120 15</inkml:trace>
  <inkml:trace contextRef="#ctx0" brushRef="#br0" timeOffset="25112.12">23713 8984 1276 0,'-7'-9'21'0,"-1"1"17"0,-3 1 6 0,11 3-1 0,0 1-24 15,0 0-4 1,1 0-13-16,-8 0 8 0,2 1-13 0,4 2-8 0,-1 1 0 0,6 0-4 0,4 1-9 16,-1-1 19-16,1 0-10 0,-1 1 12 0,-5-2-6 15,8 1 4-15,2 1 3 0,2-2-3 16,3 3-10-16,2-1 7 0,1 1-8 0,3 1 8 0,0 0 10 16,-1 0-8-16,0 1 9 0,-2 0-11 15,-1 1 3-15,-2-3 3 0,1 1-3 0,-4 4 4 16,0 0-2-16,-2 4-4 0,-2 0 3 0,0 1-4 15,-4 0-9-15,-2 0 17 0,-1-2-9 0,-2 2 12 16,-1 3 5-16,-3-1 0 0,-2 3 10 0,-3 1-7 16,-1-2 3-16,-1 4-7 0,-2-4-1 0,-4 0-1 15,1 0 15-15,-3-2-8 0,-1 3 4 0,-2-4-5 16,-3-1 7-16,3-1-6 0,-4-3 8 0,-2-2-9 16,0-1-6-16,3-3 9 0,3-1-5 0,4-2 7 15,8-1-10-15,-2-3 13 0,-1-1-3 0,10-2 9 16,0-1 2-16,2-3-2 0,0-3 7 0,0-3-3 15,-1-3 12-15,2-1-14 0,7-2 1 0,2-2-7 32,-3-2-7-32,6-1-10 0,-2-3-1 0,4-2-2 0,6 1-1 0,-5 5-3 0,6 2-11 0,-3 6 3 15,-4 1-21-15,2 2-44 0,-2 2-31 16,-2 4-11 0,2 3-120-16,-2 2-185 0</inkml:trace>
  <inkml:trace contextRef="#ctx0" brushRef="#br0" timeOffset="32195.24">11233 9898 224 0,'-2'-3'-2'0,"-1"0"-21"0,3 3 11 0,0 0 20 0,0 0-10 15,0 0 10-15,0 0-14 0,-1 0 10 0,0-1 5 16,1 0 1-16,-1 0 9 0,-1 0 40 0,1 0 2 16,0 0 13-16,0 1-4 0,0-1-11 0,-22-9-1 15,20 9-3-15,-2-1-16 0,3 2 10 0,0-2-14 0,-3 1 12 16,3-1-30-16,-2 1 1 0,1-1-1 0,-1 1 1 16,1-1-14-16,-1 1 7 0,-1 2-10 0,2-1 11 15,-1 0 8-15,0 0 0 0,0-3 6 0,0 2-6 16,-1 1 0-16,2 0 3 0,-4 0-2 0,2-1 1 15,1 1-7-15,-2 0 9 0,0 0-2 0,2 0 1 0,-3 1-23 16,1-1 15 0,2 0-8-16,-3 1 11 0,-1 1 0 0,1 1-7 15,-3-2 8-15,1 1-7 0,-4-1 4 0,2 0-1 0,1 3-6 0,0 0 5 0,5-2-1 0,-6 0 5 16,4 0 2-16,-3-1-1 0,0 1-12 0,-1 1 14 16,2 1-15-16,2 2 16 15,-1 3-12-15,2 0-6 0,2 0 9 0,-4-3-9 0,0 0 1 0,3 2-2 16,-4-1-4-1,0 4 2-15,4-3-1 0,-1 1 2 0,2 1 2 0,3 2-3 0,-1 1-10 16,-4-1 15-16,1 1-7 0,-1-2 11 0,2 0-8 0,1 0-1 16,-1-1 5-1,1 3-5-15,1 0-3 0,-1 2 4 0,0 0-6 0,1 0 6 0,-2 1 0 0,1-2 2 0,2 1 0 16,-3-1-1-16,2 0-11 0,1 0 12 16,-1 0-5-16,-1-2 7 0,2 0-4 0,0 1-1 0,1-2 2 0,0 0-2 31,-1 0-1-31,1-3 4 0,-1 4-2 0,1-1 4 15,0-1 2-15,0 3-13 0,0-3 7 0,0 1-7 0,0 1 15 0,2-2-10 0,1 1 0 0,0-1-2 32,-1-1 9-32,3 0-2 0,-3 2 8 0,1 0-8 15,2-3 11-15,-1 3-17 0,2 0 8 0,2-1-10 16,0 0 10-16,3 0-1 0,2-1-2 0,0 0 2 16,1-1 2-16,-2-1-7 0,0 1 1 0,2-1-2 0,1 1 5 15,1-1-4-15,1-1 1 0,3 0-2 0,-3 0 3 16,4-1-3-16,-1-1 0 0,1 0-2 0,-1 0 0 0,0 0 2 15,-3-2 2-15,-1 2 0 0,1-3-6 0,-3 1 2 16,0-1-6-16,0 0 6 0,2 1 1 0,-5-1 1 16,3 0 5-16,-3-1-5 0,2 0 4 0,-2-1-2 15,3 0-2-15,-6-1 1 0,1 0 3 0,0-1 3 16,-3-1 5-16,3-1-3 0,-1-2 5 0,-1 0-9 16,3-1 0-16,-5-1-3 0,-1 1 7 0,3-2 1 15,-4-1-1-15,2 0 0 0,3 0 9 0,-6-1-16 16,1-2 10-16,3 0-12 0,-4-1 21 0,-2-1-12 0,1-1 12 15,-2-2-11-15,-2-6 12 0,4 1-11 16,1-1 0-16,-3-3-4 0,-1 2-1 0,1 1-3 0,1 0-3 16,-4 2 2-16,1-1 10 0,-1 1-12 15,0 0 13-15,3-1-11 0,1 0 10 0,-6 2-5 16,2 2-2-16,-3 0 0 0,2 2-3 0,1 0 4 16,0 2-7-16,-1-1 5 0,-2 1-1 0,2 2-5 15,-6-1 3-15,10 6-5 0,-7 1 0 0,2 0-7 16,-1 4 2-16,-5 0-4 0,0 0-1 0,0 4-5 15,-2 2 0-15,0 1-1 0,0 0 2 0,-4 2-18 16,4 0-5-16,-2 0-7 0,-1 4-31 0,0 2-60 16,1 1-70-16,0 1-1 0,0 4-231 0</inkml:trace>
  <inkml:trace contextRef="#ctx0" brushRef="#br0" timeOffset="33785.11">11250 10726 293 0,'0'0'30'15,"0"0"15"-15,0 0-3 0,0 0 16 0,0 0 9 0,0-1 3 16,0 0-10-16,1 0-45 0,0 0-12 0,0 0-3 16,0 0-6-16,0 0 31 0,0 0-10 0,2-2 18 15,22-25-4-15,-17 25-11 0,-3 0 15 0,0 0-13 16,-2 0-3-16,2 1 3 0,-2-1-17 0,2 2 14 15,3 1-8-15,-2 0-9 0,3 1 8 16,-2 0-10-16,-1 1-19 0,1 0 25 0,-2 1-14 0,-1-2 20 16,0 2-1-16,2 2-9 0,1-2 10 0,4 2-11 15,-2 0 1-15,2-1 7 0,1 2-7 0,-1 1 7 16,1-1 5-16,0-1-1 0,-1 1 12 16,2 2-12-16,-2 0-16 0,2 3 22 0,1-1-20 15,2 2 22-15,0-1-25 0,1 1 7 0,2 5 0 16,-2-4 3-16,3 7-14 0,2 0 10 0,-3 2-21 15,3 4 16-15,2-2-19 0,1 2 0 0,0 0 11 16,6 3-11-16,-1-1-2 0,8 1 27 0,3 2-12 16,0 0 16-16,2 2-11 0,-2 3 5 15,-1-1 1-15,3 4 0 0,0-1-8 0,6 0 7 16,1 2-11-16,4-4 10 0,1 3 3 0,1 0-1 16,-1-2 7-16,0 2-8 0,2-3-3 0,5 5 12 15,7-2-11-15,6 2 11 0,-2 1-7 0,0-2 17 16,1 4 4-16,2-2 0 0,5 1-17 0,2-3 13 15,-2 1-9-15,-2 1 11 0,3-1-6 0,9 1-4 16,3-2 5-16,2 0-5 0,1 0-5 0,-1-1 9 16,1 2-14-16,2-4 11 0,-5 2-2 0,8-5 1 15,0 0 10-15,3 0-9 0,3 1-5 0,-2 0 15 16,1 0-20-16,-1 0 19 0,-2-2-15 0,-1 0-2 16,2 0 7-16,2-1-8 0,2-3-5 0,5-1 9 15,-5-2-8-15,-1-2 9 0,-2-2-4 0,-5-1 2 16,5 0 3-16,1 0-3 0,3 1-13 0,-2-3 11 15,-6-1-6-15,-3-2 8 0,-1-1-4 0,-4-2-1 16,-3-2 9-16,1-4-8 0,3 0-14 0,0-3 24 16,-2 0-13-16,-6-1 18 0,-2-3-17 0,-2-1 4 31,-2-3 2-31,-7-1 2 0,-3-1-6 0,3 0 22 16,-1-2-11-16,2-3 16 0,2 0 8 0,-7-2-2 0,-4 0 16 0,-7 0-12 15,1 0 0-15,-1-1 3 16,-1 0-4-16,-3-1 6 0,-4-1-9 0,-7 0-15 15,-3 3 1-15,-5 1-3 0,2 0 7 0,-7 4-10 16,-1-1 5-16,-3 0-5 0,-2-1 6 0,2 1 0 0,-2 1-4 0,-1-1 4 31,-6 0-2-31,-2 2 2 0,-5-2-1 0,-2 1 2 16,2 1-8-16,-5-1-1 0,0 1-3 0,0-1 2 16,-2 2-7-16,0 0 2 0,-3 0 1 0,0 1-1 15,-1 0-9-15,0 1-5 0,-1 0-10 0,-3 1 6 16,1-1-1-16,1 2-34 0,-3 0-16 0,1 0-8 15,0 1-35-15,0 0-61 0,-1 1-53 0,2 1-14 16,-1 0-183-16</inkml:trace>
  <inkml:trace contextRef="#ctx0" brushRef="#br0" timeOffset="34531.91">18912 12654 166 0,'0'-8'-2'0,"2"1"29"0,2 2-13 0,-2-2 23 0,1-1 10 0,3 0 15 0,-3-1 1 15,4 2 1-15,0 3-33 0,-4-1 50 0,1 2-9 16,-2-1 24-16,1 0-5 0,1 2-15 16,-4 2 3-16,0 0-8 0,8-8-28 0,0 6 4 15,-2-1-17-15,0 1 14 0,4 2-14 0,-4 0-18 16,2 2-1-16,1 0-8 0,-2 0-13 0,1 0 10 15,1-1-5-15,-2 3 7 0,1 0 1 0,-1 3-2 16,1 3 7-16,0-1-7 0,0 3-12 0,-2 3 24 16,1-3-13-16,1 6 17 0,-1 0-6 0,1 3-1 15,-1 4 6-15,0-1-6 0,-2 2-15 0,1 0 13 16,0 3-3-16,1-2 10 0,-2 0-7 0,1 0-7 16,0-3-1-16,-1-3-3 0,1 0-11 0,-2-3 24 15,-1 1-10-15,0-5 15 0,0-2-5 0,0-1 0 16,2-4 4-16,-2 0-3 15,-1-2 1-15,2-3 21 0,3-1 4 0,-2-2 4 0,4-4-14 0,-2-4 11 16,1 0-13-16,-1-1 15 0,-1-1-14 0,0 1-9 16,-1-4-3-16,4 0-2 0,-4-1 2 0,3-4-3 15,-3-3 10-15,1-1-10 0,3-1-7 0,-2-1 10 16,-4 0-13 0,2-2 14-16,-3 2-3 0,-1 0-10 0,3 2 6 0,-7 0-8 0,2 2 7 0,1 0-7 15,-1 3-1-15,0 3-4 16,-2-2-2-16,-1 6-3 0,3 2 7 0,-2 2-6 0,3 2 2 0,0 3 8 15,0 2-1-15,0 0 4 0,-9-6-7 0,2 5 3 16,7 1-4-16,0 0 4 0,-5 8-8 16,2 0 8-16,2 1 0 0,-2 1 4 0,2 2-7 0,2-1 3 15,-1-1-3-15,-1 1 3 0,5 1 7 16,0-1-10-16,7 1-2 0,-4-2-3 16,-2-2 9-16,3 1-8 0,-6-2-3 0,8 0-5 0,1 0-17 15,-2-2-42-15,6 1-18 0,-4-2-11 16,3 0-33-16,0-1-41 0,-1-1-68 0</inkml:trace>
  <inkml:trace contextRef="#ctx0" brushRef="#br0" timeOffset="35164.83">19474 13327 563 0,'0'0'90'0,"0"0"-49"0,0 0 10 0,0 0-27 0,0 0-12 0,0 1 34 16,0 0-8-16,0 0 17 0,0 0-11 0,0 0-7 15,1 0 9-15,0 0-8 0,0 0-7 0,1 0 20 16,-1-1-15-16,-1 0 21 0,21-3-1 0,-18-3 9 16,0-2 2-16,-1-1 1 0,3-1-10 0,-2-2-12 15,2-3-3-15,0 0-1 0,0-1-1 0,1-3-13 16,-1 0 6-16,-1-4-9 0,0 0-9 0,0-2-9 0,2-1-7 16,-3-3 3-16,2 2 3 0,-3-1-1 0,4-1 3 15,-3 3-3-15,-1-2-4 0,1 1 1 0,-2 0-2 16,0 2 1-16,0 3-4 0,0 4 2 0,-1 1-2 0,1 6 2 15,-1 2-8-15,0 4 5 0,0 2 3 0,0 3-1 16,0 0-14-16,0 0 4 0,0 0-6 0,-7 7 7 16,7 1 8-16,-1 4-3 0,-1 0 2 0,1 3-2 15,0 0 0-15,1 0 6 0,0 1-1 0,1-1 3 16,2 3-2-16,0-3 0 0,-1 1 0 0,5 2 0 0,-3-3 4 16,2 1-8-16,1 0 2 0,-1-1-7 0,4-1 3 15,-5-1-14-15,3 0-7 0,1-3-1 0,-3 0-10 16,2-2-23-16,2 0-14 0,-1-2-6 0,2 0-42 0,-2 0-65 15,1 0-86-15</inkml:trace>
  <inkml:trace contextRef="#ctx0" brushRef="#br0" timeOffset="36039.56">20492 12544 428 0,'0'-7'435'0,"0"4"-180"0,0 3-253 0,0 0 8 0,0-10-10 16,-1 9-18-16,1 1 8 0,0 0-16 0,0 0-8 0,0 1 37 15,0 1-6-15,-9 16 17 0,2-12 15 0,0 0-11 16,-3 2 22-16,1 0-18 0,-4 0 23 0,-1 0 1 16,1 2-9-16,-3 1 6 0,0 0-25 0,-2 4-4 15,-4-3-9-15,0 0 7 0,2 3 1 0,-1-2-10 16,3 1 2-16,3 0-4 0,1-1 15 0,-2 0-9 15,2-1 9-15,3-1-11 0,-4-1 11 0,9 0-11 16,0-1 7-16,3-1-7 0,1 0 10 0,-1-3-2 0,3 0 2 16,-1-1-2-16,6-1-3 0,4 1 14 0,-1-2-11 15,7-1 13-15,-1 0-15 0,7 0-11 0,5-1 0 16,4 2-5-16,-2 0-9 0,0 0 5 0,-2 1-5 16,2 0 4-16,-3 0-5 0,-2 2-5 0,0-1 10 0,0 1-10 15,-3 1-5-15,2 1 20 0,-6-1-12 0,4 1 16 16,-2 1-9-16,-4-4 3 0,2 5-5 0,-3-4 0 15,1 0-24-15,0 1-7 0,2 0-17 0,-2-1 4 16,-4-1-40-16,0-2-106 0,3 4-64 16</inkml:trace>
  <inkml:trace contextRef="#ctx0" brushRef="#br0" timeOffset="36435.35">20968 12507 792 0,'9'-4'130'0,"-2"0"-95"0,-3-1 5 0,1 0-8 0,0 4-35 0,-3-2 9 0,4 3-21 15,0 1 18-15,0 2-14 0,-3-1 6 16,0 2 4-16,-3 0-2 0,1 2-11 0,-4-1 29 0,0 1-2 0,-3-1 14 15,-2 3 19-15,3 2-10 0,-3-4 1 0,-1 3-6 16,-4 0-6-16,0 0-8 16,0 4 1-16,-1 0-2 0,2-1 4 0,-2 2-16 15,4 0 8-15,-4 0-11 0,4-1-5 0,1 1 16 0,-2-2-15 16,0 0 15-16,4 2-4 0,2 0-2 0,-1-2 6 16,4 1-7-16,-1-1 5 0,3 0 6 0,1-1-2 0,2 0 4 0,2 0 7 0,3 0-11 15,3-1 11-15,1 0-13 16,2 0-1-16,3-1 6 0,2 1-5 0,4-1 5 0,0-3-12 0,2 1-7 15,3-2 0-15,1 0-2 0,6 3-6 0,-5-5-9 16,4 1-10-16,-2-1 1 0,-3 0-32 0,-1 2-29 16,-3-1-26-16,-3 3 1 0,-1-2-71 0,-3-2-64 15</inkml:trace>
  <inkml:trace contextRef="#ctx0" brushRef="#br0" timeOffset="37133.44">21592 12402 923 0,'9'-9'72'0,"0"2"19"0,-1-1-25 0,-3 2 23 0,1 0-47 0,2 3-16 16,-1-1-3-16,2 2-5 0,-2 1-23 0,0-1 10 16,-2 1-8-16,0 1 10 0,-2 0-5 0,0 1-2 15,-3-1 8-15,0 0-7 0,0 0-4 0,0 0 10 16,0 1-15-16,4 13 15 0,-8-7 3 0,-1 2-6 16,-2 2 11-16,-1 1-12 0,-2 1-1 0,-1 2 5 15,-3 2-8-15,0-1 6 0,-4 2-1 0,2-1 1 0,3 1 8 16,-3 0-9-16,4-1-10 0,2 2 10 0,0-3-4 15,1 1 10-15,1 0 7 0,3-3-12 0,2 1 8 16,3-2-9-16,1 0 2 0,1-1 15 0,-2-3-12 16,5 1 13-16,-1-1 4 0,4-1-10 0,8-1 6 0,-2 0-10 15,3-1-8-15,3-1-1 0,0-1-3 0,4-1 0 16,-3 1-13-16,0 0-12 0,2 0-6 0,-2 0-1 16,0 1-19-16,-1-2 6 0,1 2-25 0,-3-1 14 15,3-1-42-15,1 1-80 0,-1 0-34 0</inkml:trace>
  <inkml:trace contextRef="#ctx0" brushRef="#br0" timeOffset="37798.55">22128 12271 409 0,'-1'-4'59'0,"1"2"106"0,0-2 79 0,-1 1-163 15,-1 1 38-15,2 2-59 0,0 0-11 0,0 0-11 16,0 0-18-16,2 0-15 0,9 11 6 0,-5-6-9 15,-1 2 5-15,1 1-7 0,1 1 0 0,-1 1-1 16,2 1 2-16,-2 0 8 0,1 3 2 0,-1-2 1 0,1 3 1 16,0 1 4-16,-2-1-8 0,1 2 7 0,1 0 0 15,0 0-4-15,1 1 7 0,-4-3-9 0,2 2-6 0,0-1 1 16,-2-2-3-16,2 3 4 0,-1-2 0 0,-2-1-1 16,0 1 4-16,0-4-4 0,-1 0 1 0,1-2 1 15,-1 0 0-15,1-3 2 0,0-1 0 0,-2-3 3 16,3 0-2-16,-2-1 5 0,2-1 6 0,-1-1-10 15,-3 1 3-15,0 0-5 16,0 0 4-16,11-13 1 0,-6 6 5 0,0-2-2 0,-1-1 9 0,3-2-25 0,-2 0 9 16,-1-2-10-16,8 2 11 0,-3-6-8 0,-4 1-2 15,4-2-1-15,-4-3 9 0,0 4-4 16,1-3-3-16,0 0-1 0,-4 1 3 0,4 0-2 16,0 0 7-16,-3 1-6 0,-3-1 2 0,0 1-5 15,0 1-3-15,0-1 1 0,-1 2 11 0,-3 4-12 16,-3-3 8-16,3 7-10 0,0 2 13 0,-1 1-9 0,1 2-3 0,-1 0-1 15,-1-1 5-15,2 5-5 0,0 0 7 0,3 2-6 16,-5 5-1-16,-2-2 4 0,4 3-10 0,0 2 9 16,0-1 5-16,2 3-2 0,1 3 7 0,1-1-8 15,5 1 5-15,-2 1-4 0,3 0 1 0,-1-1-2 0,-5 2 5 16,6-2-4-16,-1 0 4 0,2 1-4 0,-2-2 5 16,2-2-4-16,-4 1-4 0,-1-4 1 0,5-1 0 0,-1 1 5 31,2-2 3-31,2 0-1 0,-5 0-2 0,2-4-4 0,0 1-4 0,3 0-2 0,3-1-17 0,-4-1-42 15,1-2-19-15,3 0-9 0,-2 0-64 0,3 0-88 32</inkml:trace>
  <inkml:trace contextRef="#ctx0" brushRef="#br0" timeOffset="39210.4">22886 12531 449 0,'8'-9'66'0,"-7"2"70"0,-2-1 57 0,-2 3-140 16,-1 0-12-16,0 1-22 0,3 2-17 0,-6-2 7 15,3 3-9-15,2 0-1 0,-3 0 10 0,3 0-10 16,-2-1-12-16,-3 1 18 0,2 0-11 0,-5 0 16 15,2 1 5-15,5 0 12 0,-3 1 5 0,6-1-3 16,0 0-13-16,0 0-3 0,-10 9-13 0,5-4 9 0,4 3 1 16,-2 0-9-16,0-1 12 0,3 3-13 15,-3 0 0-15,2 4 9 0,1-3-3 0,1 1 7 0,1 1-1 16,4-4 6-16,0 3 1 0,-5-2 0 0,6 0-15 0,2 1 13 16,0 0-12-16,8 0 13 0,-2-2-5 0,-3-1-8 15,1-1 7-15,-3 1-8 0,0 0-1 0,-2 0-6 16,-2 1-6-16,-2-2 4 0,0-1 13 0,1 1-9 15,-2 0 6-15,-3-2-10 0,-3 0-4 0,-2-2 12 16,-2 1-5-16,0-1 8 0,-2-1 2 0,1-1 2 16,-1-2 9-16,-6-1-6 0,8 1-1 0,-5-4-6 15,5 1-16-15,6-1 6 0,-8-1-36 0,3 0-79 16,2-1-36-16,2-1-19 0,2 0-129 0</inkml:trace>
  <inkml:trace contextRef="#ctx0" brushRef="#br0" timeOffset="39368.28">22833 12595 301 0,'-3'2'279'0,"-3"-1"-110"0,6 3-55 0,-6 0 16 16,-1 2-46-16,0 4-34 0,-2 0-4 0,0 2-9 16,1 2-24-16,-2 0 3 0,-1 0-16 0,-2-1 12 15,0-1-11-15,3 2 2 0,0-1 8 16,0-1-6-16,2 0-3 0,1-1 5 0,0-1-7 0,3 0 6 16,0-2-4-16,3 0-44 0,-2 1-19 0,3-3-15 0,-1 1-88 15,2-3-147-15</inkml:trace>
  <inkml:trace contextRef="#ctx0" brushRef="#br0" timeOffset="40921.78">23006 12758 1576 0,'1'-14'40'0,"-1"2"-12"0,0 2-16 15,1 3 8-15,0 2-21 0,1 2-37 0,1 0-14 16,1-1-8-16,1-1-42 0,0-3 50 0,1-2 3 15,0-3 18-15,-2-2 33 0,0-2 14 0,0-1 13 0,0 1-4 16,-2-2 11-16,1 1-11 0,0-1-9 16,-1-1 2-16,3 0-13 0,-2 0 5 0,0 1-2 15,1 0 1-15,0-1-16 0,0 0 10 16,0 1-13-16,1 0 12 0,-2 2 1 0,1 2-6 0,-3 2 8 16,0 3-10-16,1 4 6 0,-1 1-13 0,-1 5 3 15,0 0-8-15,0 0 0 0,0 0 7 0,0 0-1 0,0 0 3 0,0 0 5 16,0 1-4-16,0 0 4 0,-5 18-4 15,5-12 5-15,0 2-1 0,0 0 1 0,0 1-2 0,-1 1 1 16,1 3 3-16,-2-1-5 0,0 3 5 0,0-1-7 16,1 5 9-16,1-3 5 0,-1 2-1 0,1 2-9 0,-3-2 8 15,2 3-4-15,-1-3 8 0,0 0-1 0,2 1-2 16,-2-2-1-16,2 2-1 0,0-1-9 0,0-2 11 16,2 3-5-1,-1-3 8-15,0 0-5 0,2-2 1 0,1-1 6 0,0-1-4 0,0-1 0 0,1-2 1 16,1-1-9-16,-1-1 6 0,1-1 4 0,-1-3-9 15,1-1 8-15,2 0-10 0,2-1-13 0,2 0 16 16,-2-2-14-16,-1-2 14 0,0-2-7 0,-2-1 2 0,3 0 7 16,0-2-4-1,-3-1-7-15,-3-1 9 0,3 0-11 0,-4-3 11 0,6 1 3 16,-1 0-4-16,-3 0 10 0,2 0-10 0,-5-2 7 0,-2 0-14 16,0 1 5-16,4 1-9 0,-5-1 9 0,1 2-3 15,-3 0 0-15,0 1 0 0,3 3 4 0,0 1 2 16,0-2-9-16,0 2 7 0,-5-2 0 0,4 4 3 0,1 3 6 15,0 0-7-15,0 0-7 0,0 0 14 0,0-1-3 0,0 0 10 16,-1 0-4-16,0 0-12 0,0 1 1 0,0 0-4 16,0 0 4-16,1 0-5 0,-7 9 0 0,8-2-2 15,0 3 10-15,1 0 2 0,1 0 5 0,-3-1-4 16,4 0-7-16,-2-1 7 0,4 1-4 0,2 0 8 0,-3 1 2 16,0-1-6-16,-2 1 1 0,-3-1-3 0,3-2-5 0,2 0 6 31,0 1-3-31,6-1 6 0,-4 0-3 0,3-2-6 0,-7-1 5 0,4-1-4 0,0 0-1 0,0-1 2 15,1-1-12 1,-5-1 10-16,2-1 5 0,-2-2-8 0,3 0 13 0,-3-1-14 0,3-1-1 0,-2-1 11 16,0-1-5-1,3-1 7-15,-5-2-7 0,3 1-1 0,-1-3 1 0,-2 2-2 0,3 1 2 0,-3 1-2 0,-1 0-6 32,1 2 3-32,-2 1 9 0,0 0-7 0,0 2 9 15,0 0-11-15,-1 1-9 0,-1 0 18 0,1 2-7 16,1 0 9-16,0 0-7 0,0 0-2 0,0 0 0 15,-1 0 0-15,1 1 4 0,-1 0 4 0,-1 0 0 0,1 0 0 16,-18 21-7-16,18-18 7 0,0 0-1 0,1 0 3 16,-1-2-6-16,1 2 2 0,0-1-8 0,0 1 6 15,1-1 4-15,-1-1-3 0,3 2 12 0,2-2-11 16,-1 3-7-16,1-2 2 0,0 0-7 0,1-1 7 16,-1-2-12-16,2 1-3 0,-2 0-1 0,2 0 0 0,0-1-9 15,0 0 17-15,1-2-14 0,-3-1 15 0,1-1 1 16,-1-2 1-16,0 1 12 0,-2 0-9 0,0 0 1 15,-1-1 3-15,-1 0-7 0,2-1 7 0,-3-1 0 16,-3 1 2-16,0 0 7 0,0-3-4 0,-1 2 4 0,-1-1-1 16,-2-4-2-16,1 8 1 0,-2-4 3 0,2 2-4 15,-1 3 9-15,1-2-10 0,-2 4-2 0,1 2 7 16,0-1-4-16,0 1 6 0,1 2-3 0,-1-2-1 16,0 1-3-16,1 4 1 0,1-3-10 0,0 4 16 15,0-2-3-15,2 2 9 0,-1-1-4 0,4 2 1 16,3 1-1-16,1-1 1 0,2 2 0 0,0-1-7 15,2-2 0-15,0 0-3 0,2 0-2 0,-2-1 1 0,0 0 0 16,1-2-1-16,-1 0-9 0,0-2-1 0,0 1 1 16,1 0 1-16,-2-1-1 0,0-1 0 0,-1-1-1 15,0-1 2-15,0 0 3 0,0-1 6 0,0-2 1 0,0 1 3 16,0-1 1-16,-1 1-5 0,1 0 1 0,0-4-3 16,2 1-2-16,-1-2 16 0,-2 0-12 0,2 1 14 15,0-2-6-15,14-2 6 16,-22 11-1-16,25-7-23 0,-12 3 9 0,2 3 2 15,-3-3-4-15,2 6-8 0,-1 3 4 0,-1-2-2 0,-3 4 4 16,1-1-6-16,0 0 5 0,2-1-4 0,-1 1 6 16,-3-1 2-16,-2-1-3 0,0 4 0 0,2-2-3 15,-4 1 0-15,-1-1 3 0,1-2 1 0,-6 1 0 16,3 0-6-16,0 0 6 0,0 1 0 0,-1-3 1 16,-7-2 0-16,3 1 8 0,5-1-1 0,0 0 3 0,-16 0-5 0,11-2 1 15,-4-1 3-15,2-1 2 0,4 1 11 0,-5-4-15 16,8 2-3-16,-1-2-2 0,2 0 1 0,1 2 11 15,-2-3-1-15,6 4 1 0,-3-3-8 0,3 0-1 16,2 2 0-16,-2-3 0 0,3 5-5 0,-1 0-1 0,8 2-2 16,-4 2-2-16,6 1-19 0,-2 3 23 0,-4-4-16 15,0 3 19-15,-2 5-10 0,1 0-6 0,-2 2 7 16,-2 0-8-16,-1-2-4 0,-1-1 14 0,-1 1-10 16,-1-2 11-16,-2 0-4 0,0-2 5 0,-1-5 1 15,0 0 0-15,0 0 12 0,0 0-11 16,0 0 14-16,0 0-14 0,0 0 8 0,0 0 3 15,0-1-4-15,-6-15 4 0,6 7-10 0,3 1 8 16,-2-3-11-16,0 0 10 0,1 2-5 0,2-3 2 16,0 2 8-16,2-1-7 0,2 3 5 0,2 0-14 15,0 2 4-15,1 2-4 0,-2-1 7 0,-1 5-8 0,1 0 1 0,-1 2-4 0,0 3 7 16,-4 3-9-16,1 2 6 16,-3-1-9-16,0 2 8 0,-1 0 1 0,1 2-4 0,-1 0 2 15,-2 1-2-15,1-2 7 0,-5 0-1 0,3-1 3 16,1-2-4-16,-3-2 2 0,0-1 1 0,0-2 3 15,0-1 2-15,-2-1-10 0,1 0-17 0,-1-2-1 0,-1-2-67 16,0-1-108-16,-1-2-119 0</inkml:trace>
  <inkml:trace contextRef="#ctx0" brushRef="#br0" timeOffset="41112">23219 12470 1298 0,'-13'-5'209'0,"2"-1"-99"0,-3-2 50 0,1-2-121 0,0 2-7 0,4 3-15 0,1 3-14 0,3 3 5 16,2 3-12-16,2-1-19 0,-1 0-14 0,2 0-3 15,6 1-36-15,1-2 11 16,3-2-1-16,7 0 4 0,4-1 26 0,5-1-2 16,8 0-6-16,1 0-10 0,6 0-70 0,8-1-117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7-28T05:14:59.454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37 174 9675,'-10'0'4128,"12"12"-258,13 20-258,6 1-3483,-4 9-387,3 6 258,1 6 0,2 1-516,-1 2-1032,0 1-1548,-9-21-774,5 6-129,-10-20-258</inkml:trace>
  <inkml:trace contextRef="#ctx0" brushRef="#br0" timeOffset="148">270 737 2064,'0'40'3612,"-9"-13"129,5 25-129,-7 2-1419,0 8-774,-2 5-258,-1-4 0,2-4-516,0-11-645,1-7-2322,0-26-1290,10-2-258,-7-27-387,8-7 0</inkml:trace>
  <inkml:trace contextRef="#ctx0" brushRef="#br0" timeOffset="412">179-2 9288,'11'-3'4257,"4"6"0,-7 8-387,6 8-2064,-4 15-1677,0 18-516,-1 12 0,2 16 129,-3 11 129,-1 16 129,-4 11-129,-3 14 0,0 3 0,-2 1 258,-4-1-129,2-3 129,-1-5-129,1-8 129,0-15 0,2-19 0,1-17-774,1-17-2580,7-10-903,-7-41 129,9 0-645</inkml:trace>
  <inkml:trace contextRef="#ctx0" brushRef="#br0" timeOffset="876">169 355 5160,'19'-34'3741,"-10"32"-516,-9 2-387,2 23-516,-4 23-774,-11 10-774,-4 19-645,-5 12-903,-3 14-2838,-16-18 0,7-2-258,-11-39-387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7-28T05:14:52.784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  <inkml:context xml:id="ctx1">
      <inkml:inkSource xml:id="inkSrc1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1" timeString="2014-07-28T05:14:54.767"/>
    </inkml:context>
  </inkml:definitions>
  <inkml:trace contextRef="#ctx0" brushRef="#br0">8214 13916,'0'0,"0"0,0 0,0 0,0 0,0 0,0 0,0 0,0 0,0 0,0 0,0 0,0 0,0 0,0 0,0 0,0 0,0 0,0 0,0 0,0 0</inkml:trace>
  <inkml:trace contextRef="#ctx1" brushRef="#br0">18-3 5160,'-14'-4'4386,"1"3"-387,13 1 129,0 0-1548,0 0-5289,13 14-645,-13-14-645,19 2-516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05:42:16.7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19575 15640 306 0,'0'0'128'0,"0"0"-31"0,0 0-37 0,0 0-2 16,0-1-17-16,0 0 2 0,0 0-12 0,0 0 9 16,0 0-10-16,0 0-12 0,2 0 10 0,-1 0-13 15,-1 0-3-15,1 0 13 0,0 0-8 0,0 0 12 0,0 0-3 16,0 0-8-16,1 0 6 0,-1 0-8 0,-1 0-16 16,1 0 15-16,0 0-19 0,0 0 19 0,0 0-6 0,0 0-7 15,0 0 10-15,1 0-12 0,-2 0-5 0,0 0 15 16,0 0-12-16,0 0 13 0,0 0-4 0,0 0 1 15,0 0 12-15,0 0-9 0,0 0 1 0,0-1 1 16,0 0 2-16,8-32 1 0,-7 27 4 0,2 2-6 16,3-3 1-16,2 2-2 0,0-2-1 15,3 1 2-15,0 0-3 0,5 0 4 0,-3 0-10 0,2 0-1 16,2 2-3-16,0 2 1 0,6-1-12 0,-4 2 12 0,2 2 37 16,-3 0-20-16,0 3-37 0,-1 1 12 15,-1 1-49-15,-2 2 52 0,-1-1-12 0,-1 2 11 0,-2-1-5 16,-1 2 8-16,-1 1 0 0,-1 1-1 0,0-1 6 0,-2 1-4 15,0-1-12-15,1 1 24 0,-2 2-12 0,0-3 16 16,-1 0-12-16,0 0 8 0,1-2 2 0,-2 0 1 16,2 1-5-16,-2-3 14 0,0-2-8 0,2-2 13 15,-2 0 6-15,2-2 0 0,0 2 5 0,-2-2-6 16,3-3-15-16,-2 1 9 0,2-1-11 0,-1 0 9 0,1-2-16 16,0-1 7-16,1-3-1 0,0 0 0 0,1-3-16 15,-2 2 12-15,-1-2-2 0,0-1 7 0,2 0-6 16,0-2-7-16,-3 1-1 0,2 0 0 0,-4 1 8 0,3 0-13 15,1 0 3-15,-4 1-5 0,3-2 12 0,-4 1-9 16,3 3 1-16,-2 0-5 0,-1 1 3 0,2 1 2 16,-1 1-1-16,-2 0 0 0,0 1-3 0,3 1 1 15,-2 1 0-15,4 1-1 16,-1 0-7-16,-3-1-31 0,5 1-25 16,-2 0-1-16,5 1-63 0,2 1-106 0,-3 0-100 0</inkml:trace>
  <inkml:trace contextRef="#ctx0" brushRef="#br0" timeOffset="634.54">20751 15195 472 0,'0'-10'78'0,"-1"7"-48"0,1-2-9 0,-1 2 18 0,-1-1-6 0,2 1-11 0,-1-1 9 16,1 1-10-16,-1 0 8 0,1-1 27 0,0 0-6 15,-4 0 14-15,3 1-8 0,0 0 4 0,1 3-6 16,0 0 3-16,0 0-35 0,0 0-1 0,-1 0-10 16,0 0 7-16,1 0-5 0,-1 0-2 0,-1 0 4 15,1 0-4-15,-26 4-5 0,20 0 18 0,0 1-8 0,0 0 12 16,2 0-3-16,-1 2-16 0,3 0 8 0,-4 2-11 16,1 2-6-16,0 3 16 0,-4-1-8 0,1-1 12 15,3 5-11-15,-4-3 1 0,2 3 0 0,2 4 0 16,0-3-6-16,1 1 0 0,3 3-7 0,-3 0 5 15,-1 1 5-15,2 0-3 0,-1 0 4 0,2-1-5 0,2 0-10 16,-6-3 15-16,6 0-16 0,-1 0 16 0,2 0-8 16,0-2 3-16,1 0 9 0,6-2-9 0,-4-2-4 15,4 0 6-15,-4-3 1 0,3-3 1 0,-2 2-4 0,3-3 8 16,7-1-1-16,-4 0 3 0,6 0-5 0,-2-5 11 16,-1-3-12-16,1-3 12 0,-2-2-6 0,-1 0-6 15,0-2 3-15,0 2-7 0,-1-2-12 0,-3-2 18 16,0 3-1-16,-6-3 9 0,0 0-9 0,-2 2-2 0,-3-3-6 15,1 0 3-15,-5 3-8 0,-1 0 5 0,0 0-8 16,-4 4 8-16,2 0-3 0,-1 3-5 0,1 2 8 16,-3 1-8-16,1 2-2 0,-3 1 15 0,0 0 0 15,3 0 6-15,-1 2-7 0,3-1-11 0,-2-1 4 16,1 1-4-16,6-1 11 0,1 1-6 0,4 0-7 16,-2-1 0-16,3-3-15 0,0 0-46 0,0 0-18 0,11 0-12 15,-2-2-68-15,7-1-137 0</inkml:trace>
  <inkml:trace contextRef="#ctx0" brushRef="#br0" timeOffset="1003.57">21162 15197 638 0,'3'-18'104'0,"2"8"-92"0,2 2 4 0,1 3-18 0,0 0-6 0,2 2-6 16,0-2 3-16,-1 1-5 0,0 1-5 0,-1 0 45 0,0 0-4 16,-4 2 22-16,1 0 18 0,-2 1 0 0,-1 0 4 15,-2 0-5-15,0 0-23 0,0 0 0 0,0 0-13 0,2 0 9 16,-1 0-13-16,-1 1-6 0,1 0 4 0,0 0-5 16,7 22-2-16,-8-17 13 0,0 3-9 0,0 1 11 15,-1-1-2-15,0 3-9 0,0 0 8 0,-2 2-10 16,1 4-5-16,1 3 9 0,-1-2-1 0,0 2 5 15,-1-2 2-15,1 2-7 16,-1 0 3-16,0 2-2 0,0-1 1 0,-1 0-10 0,0-1-2 0,-1-2 1 16,1 1 3-16,-3-4 1 15,2 0 0-15,0-2-2 0,-1-1-7 0,1 0 8 0,0-4-7 0,1 2 5 0,0-2-22 16,4-3-64-16,-2 2-45 16,2-5-13-16,0-3-181 0</inkml:trace>
  <inkml:trace contextRef="#ctx0" brushRef="#br0" timeOffset="1380.28">20946 15435 1048 0,'0'-9'27'0,"0"2"-23"0,8 1-10 0,-2 3-7 15,-2 0-54-15,1 1 21 16,-4-1 0-16,4-1 13 0,-4 0 36 0,0 0-2 0,0 0 14 0,-1-1-11 15,2 2 12-15,-2-1 9 0,-1 1-17 0,-1 2 16 16,1-1-12-16,1 2-16 0,0 0 8 0,0 0-11 16,0 0 2-16,0 0 9 0,0 0-2 0,-1 0 8 15,-1 0 11-15,1 0 1 0,-19 4 9 0,15 0-7 16,2 2-5-16,-2 2-1 16,1-1-10-16,3 1 9 0,-3 1-2 0,1 0 8 15,2 0 3-15,-2 0-3 0,3-2-19 0,0 0 19 16,0-1-13-16,3 0 17 0,-2-1-6 0,2-3 0 15,0 0 6-15,-2-2-5 0,5 0 1 0,-1-1 3 16,1-2-8-16,0 0 7 0,-2-3-7 0,3 0-2 16,1-1 3-16,-1-2-5 0,2-1-9 0,0 0-1 15,-4 0-12-15,5 0 8 0,-8 0-7 0,2-1-16 16,-1 2 1-16,-3 0-11 0,2 2-23 0,1 3-12 16,1 2-24-16,0 1 6 0,-4 1-49 0,0 0-45 15,0 0-23-15</inkml:trace>
  <inkml:trace contextRef="#ctx0" brushRef="#br0" timeOffset="1806.37">21458 15431 507 0,'0'-6'78'0,"6"2"42"0,-2-1 44 0,-2 1-112 0,-4-2-22 0,0 3 0 16,1-1-14-16,1 1 13 0,1 1 1 0,-1-1 13 15,3 0 16-15,-4 0-8 0,-2-1-1 0,3 2-16 16,0 2-16-16,0 0 9 0,0 0-4 0,0 0-23 16,0 0 10-16,-1 0-15 0,0 0-1 0,-8 6 16 15,12-1-8-15,-3 0 13 0,-2 0-7 0,0 0-3 16,-3 1 3-16,4 3-5 0,0 0-11 0,-1 2 15 15,0 0-5-15,-1 1 11 0,0 1-13 0,1-1 7 0,-4-1-4 16,1-2 7-16,4-1 0 0,-1 0-6 0,2 0-3 16,0-1 1-16,0-1 4 0,2 0 0 0,4-2 10 15,-6-1-8-15,2-1 2 0,1 0 5 0,0-2-7 0,1 0 8 16,0-2 5-16,1-2-4 0,-1 0 4 0,1-1-6 16,0-1-10-16,-2-3 12 0,3 1-7 0,-1-2 9 15,-5-2-11-15,3 0-8 0,-5 1 5 0,2 0-5 16,3 3 10-16,-4 1-14 0,2 1-7 15,-5 2-3-15,-2 1-5 0,3 1-35 0,-4 1-30 0,2 2-10 0,2 1-138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1-20T04:08:04.52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32-8 7998,'-20'-19'3870,"-2"16"-903,22 3-387,11 15-5934,-11-15-774,23 2 0,-23-2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1-20T04:08:12.6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43 56 6708,'-24'-17'5160,"24"17"-387,-14-14-258,14 14-1677,0 0-1677,-9-13-1419,9 13-3870,0 0 0,12-10-774,-1 4-129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05:50:39.1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18009 14390 139 0,'-4'-7'-3'0,"0"2"-81"0,-3-3 117 0,5 5 3 0,-4-2 7 16,3 2-4-16,-1 0-5 0,4 3 24 0,0 0-27 0,0 0 26 15,0-1-19-15,-4-14-5 0,3 12 12 0,-4-5-15 16,3 3-14-16,2 3 4 0,-3-6-8 0,3 8 8 16,0 0-8-16,0 0 15 0,0 0 2 0,0 0 2 15,0-1-8-15,0 0 10 0,0 0-9 0,0 0 12 16,-4-16-3-16,2 12-3 0,-4 1 5 0,5 2-6 15,0-1-6-15,-1 3 3 0,2-3-11 0,-1-1 10 16,-1 3-2-16,0-3-18 0,1 2 11 0,-2 0-16 0,-2-2-2 16,5 4 10-16,1 0-7 0,0 1 10 0,1 0 5 0,0 0-8 15,-6-1 12-15,4 0-10 0,0 0 5 0,3-1 5 16,3 2-7-16,-4 2 8 0,2-1 10 0,-1 2-15 16,2 0 10-16,3-1-14 0,1 2-2 0,1 0 8 15,4-1-6-15,-1-1 7 0,2 1-8 0,2-1-2 16,3-1 6-16,-1 2-5 0,5-2-3 0,2 1 0 15,-1 1-11-15,1-1 9 0,0 3 4 0,-2-1-3 16,0 0 5-16,1-2-6 0,1-3-6 0,3 0 8 16,-1-1 1-16,2-1 3 0,0 2-3 0,-1-4-2 15,3 2-2-15,-1 1 1 0,0-5-5 0,-4 5 6 16,0-3-5-16,-2 0 6 0,-2 4-8 0,0-4 1 16,-4 1 0-16,-3-1 1 0,2 1-10 0,-3-1 17 0,-2 1-19 15,0 0 19-15,-2-2-4 0,-2-2 0 0,0 3 8 16,-1 0-9-16,-5-2 4 0,2 4-14 0,-5-1 5 0,0-2-9 15,0 3 4-15,0-3 0 0,-1 1-9 0,-2-1 2 16,-1-1-33-16,0 3-7 0,1-1-25 0,-1 0 9 16,-2-1-32-16,1 2-25 0,-3-2-6 0,2 1-16 15,2-1-55-15,-5-2 58 0</inkml:trace>
  <inkml:trace contextRef="#ctx0" brushRef="#br0" timeOffset="301.36">18694 14124 63 0,'-7'-5'78'16,"2"0"14"-16,-2 1 12 0,0-2 11 0,1 2-16 0,1 1 20 0,0-1-10 15,2 2-12-15,-3 0 6 0,4 0-9 0,-2 1-16 16,4 1-4-16,0 0-25 0,0 0 16 0,0 0-31 0,0 0 0 16,-1 3 8-16,6 0-6 0,-1 1-1 0,2 0-7 15,1 1 1-15,4 1-1 0,-1 0-4 0,2 1-11 16,-2 0-3-16,3 0 0 0,-2-1-8 0,4 3 7 16,-2-2-5-16,7-1 6 0,0 1-2 0,-3-1-7 15,4 0 5-15,-3-1-4 0,-1 0 10 16,4-1-13-16,-5 1-4 0,1 0-3 0,0-1 2 0,-4 3 3 0,0-1 4 15,-4 2-1-15,0 0 6 0,-4-2-11 0,-1 3-5 16,-3 0-2-16,-2 4 5 0,-3 0-3 0,-2-2 10 16,-3 2-8-16,-3-5 1 0,-1 6 2 0,-2-3-2 0,-2 1 3 15,6 2-2-15,-7-2 6 16,2 2 0-16,4-3 1 0,-2-1-9 0,2-4 13 16,5 3-1-16,0 0 7 0,-1-1-11 0,5 0-13 15,-6-1-32-15,1-3 8 0,5 0-92 0,2 0-120 0</inkml:trace>
  <inkml:trace contextRef="#ctx0" brushRef="#br0" timeOffset="904.01">19547 13817 154 0,'0'-7'58'0,"0"1"8"0,1 3 9 0,-1-2-1 16,1 2-4-16,-1-2 7 0,0 1-10 0,1 1 13 0,-1 1-8 15,0-1-10-15,0 0 2 16,0-1-6-16,0 3-19 16,0 1 1-16,0 0-17 0,0 0 12 0,0 0-20 0,0 0-1 15,0 0 0-15,0 0-1 0,0 0-17 0,0 0 14 16,0 1-10-16,0 0 12 0,-5 16-6 0,2-10-2 16,1 2 2-16,1 1-2 0,0 0 7 0,0 1-7 15,1 4 3-15,0 1-3 0,0 0 9 0,0 2-9 16,0-3 7-16,1 3-10 0,2 0-6 0,1 3 13 15,-1 2-6-15,2-2 10 0,-1 3-6 0,2 0-3 0,0-1-1 16,2 0-2-16,-3 2-9 0,2 3 16 0,0-1-4 16,-1-2 9-16,-2-2-9 0,1-1-1 0,-2-2-1 15,-1 2 0-15,2-2-11 0,-3 0 12 0,1-2-6 0,0-2 8 16,-2 0-2-16,-1-2-2 0,-3-1 0 16,-2-4-4-16,0-1-12 0,1-2 24 0,-4-3-10 15,1-1 13-15,-3-2-9 0,1 0 3 0,-1-3 6 0,-2 0-4 16,1-1-7-16,0 0 18 0,3-2 6 0,1-2 5 15,1 2 9-15,2-5-16 0,0 1-1 0,3 1-1 16,1-4 7-16,1 4-19 0,0-3 4 0,1-4-9 16,2 3 4-16,2-3-2 0,2 1-2 0,1 2-1 15,-1 0-20-15,2-1 9 0,-2 1-30 0,1 1 20 0,-1 1-39 16,-1 1-26-16,0 2-13 0,2 0-16 0,-4 2-103 16</inkml:trace>
  <inkml:trace contextRef="#ctx0" brushRef="#br0" timeOffset="1552.34">19883 13931 322 0,'2'-8'54'0,"2"3"-23"0,-3-2 10 0,1 8-8 0,-2-1 41 0,0 0-5 0,0 0-2 0,0 0 0 16,0 0-8-16,0-1-7 0,0 1-7 0,0 0-1 16,0 0-44-16,0 0 21 0,0 0-7 0,0 0 15 15,0 0-4-15,1 8-3 0,-2-2 0 0,0 0-1 0,1 3-4 16,-1 0 0-16,1 0-3 16,0 2 4-16,0 0 2 0,1 1-14 0,1 3 9 0,0-1-13 15,-1 0-2-15,3 2 14 0,-3-3-13 0,3 2 15 0,0 2-1 16,0-1-6-16,0 0 6 0,0 0-10 0,1-1-16 0,1-2 24 15,-1 1-15-15,1-2 18 0,0-1-9 16,1-2 1-16,-1-1 6 0,1-2-6 0,-1-2-7 0,0-1 13 16,2 1-4-16,0-4 9 15,-2-2 7-15,2-1-11 0,0-1 8 0,3-1-10 0,-2-1 2 0,0-2-11 16,-2-1-3-16,2-2 1 0,-2-2 10 0,-1 0-11 16,4-2 6-16,-5-2-8 0,4 3 1 0,-5-1-2 15,-4 1-2-15,3 2 2 0,-5 1 4 0,3 5-4 16,-1 2-2-16,-2 0-2 0,2 4 1 0,0 0 3 0,0 0 5 15,0 0-3-15,-13 10 3 0,8-3 4 0,0 3 3 16,2 1-1-16,-1 3-1 0,0-2 13 0,4 1-14 0,-1 3 14 16,2-2-7-16,0-1-5 0,2 1 9 15,1-3-9-15,-1-1-3 0,2-1 3 0,0 0-8 0,0-2 8 16,2 0 7-16,2-1-9 16,-1-3 9-16,0-3-12 0,0 1 5 0,2-3-9 0,1 0-7 0,5 0 1 15,-2-7-2-15,1-1-7 0,-1-2 0 0,-3-3-5 16,-1 0-1-16,-2-4-11 0,-2-1 9 15,2-4-11-15,0 1 10 0,-3 1 14 0,-4 1 2 0,-1-1 4 16,2 4 12-16,-2 1-6 16,-2 2 2-16,-2 4-4 0,0 1 8 0,-5 4-4 15,-2 0 0-15,1 3-1 0,-2 3-8 0,2 1 11 16,0-1-3-16,1 5 5 0,1-4-15 0,-5 0 9 0,4 4-3 0,-2-5 5 0,2 5-14 0,5 0 11 16,1 0-29-16,2 2 11 0,1-1-125 0,0-1-256 15</inkml:trace>
  <inkml:trace contextRef="#ctx0" brushRef="#br0" timeOffset="1792.3">20617 14057 1239 0,'5'-5'0'0,"5"0"3"0,-3 1-12 0,6 1 11 0,-1-2 2 0,-1 0-4 0,2-1 4 0,-5-1-7 16,1 0-8-16,1 2 15 0,1 2-13 0,0-1 11 15,-2 1-20-15,2 0-28 0,-3 0-29 0,-1 2-8 16,1 3-134-16</inkml:trace>
  <inkml:trace contextRef="#ctx0" brushRef="#br0" timeOffset="1901.02">20617 14194 196 0,'0'0'182'15,"0"0"-86"-15,0 2-43 0,0-2 24 0,0 0 16 0,5-2-43 16,3 0 1-16,4-3-19 0,1-1-28 0,-1 0 9 16,3-2-18-16,2-1 12 0,4 0-38 0,-1-1-206 0</inkml:trace>
  <inkml:trace contextRef="#ctx0" brushRef="#br0" timeOffset="2158.17">20981 14024 724 0,'11'-9'118'0,"-3"-1"-69"0,0 2 8 0,1 2-8 15,0 3-9-15,6-1 7 0,-2 0-11 0,3-1 11 0,0 0-18 16,2 0-2-16,1-1 0 0,1-1-3 0,2 4-21 0,-4-2 14 16,1 0-14-16,-3 1 13 0,1-2-17 0,-2 4 2 15,1 0 1-15,-2 1 1 0,1 1-8 0,-3-1-31 16,1 2-26-16,-1 0-2 0,-2-1-70 0,1 0-77 16,-2 0-41-16</inkml:trace>
  <inkml:trace contextRef="#ctx0" brushRef="#br0" timeOffset="2708.52">21494 13585 228 0,'-1'-3'271'0,"1"0"-152"0,2 2-64 0,1 1 22 15,2 1 10-15,-3 1-24 0,-2-2 9 0,0 0-16 0,0 0-6 16,9 12-13-16,-1-6-3 0,-4 0 0 0,0 2-8 16,2 1-11-16,-2 1-2 0,3 1-3 0,-2 2-10 15,-3 2 13-15,-1 1-12 0,-1 2 12 0,4 0-11 0,-4 1-2 16,0 1 2-16,3 2-3 0,-4-1-9 0,3 0 18 16,-1 2-11-16,-1-2 14 0,3 1-4 0,-2 0-7 15,0-6 8-15,-1-2-9 0,3 0-3 0,1-4 14 16,1 0-9-16,5-1 13 0,-5-4-1 0,2-1-3 15,1-3 12-15,0-1-8 0,1 0 5 0,-1-3-8 16,2 1-1-16,-2-3 0 0,0-1 5 0,2-1-15 16,-2-5 5-16,0-2-7 0,3-1-1 0,-2 1 9 0,1-1-3 15,0 2 7-15,0-3-3 0,-2-4-2 0,0 2 2 16,-1-3-3-16,0 1-11 0,0-1 9 0,0-2-1 0,0 0 6 16,-2-2-7-16,4 2 1 0,-4-1-2 0,2 4 3 15,-3 0 1-15,0 1-3 0,-1 5-10 0,1-2 5 16,-3 5 3-16,-1 4-3 0,0 1 9 0,-1 2-7 15,1 4 0-15,0 0 3 0,0 0-5 0,0 0 4 16,0 0 3-16,-11 7-3 0,7 2 6 0,1 5-9 16,-1 1-6-16,2 2 16 0,-2 2-7 0,0 2 10 15,1 2-7-15,1 2 0 0,0-1-4 0,0 0 1 0,2-1-11 16,-3-1 18-16,3-2-6 0,2 0 10 0,-1-2 2 16,0-3-12-16,2 0 9 15,2-4-10-15,-1-3 1 0,2-2 0 0,1-2-13 0,0-2 2 0,-1 1-58 16,5-2-93-16,-3-2-70 0,1-1-10 15,4 1-203-15</inkml:trace>
  <inkml:trace contextRef="#ctx0" brushRef="#br0" timeOffset="3151.89">22135 13502 616 0,'1'-6'22'0,"2"0"15"0,2 2-15 0,1 3 14 0,-1 2 6 16,3 2-1-16,-2-3-9 0,1 4 13 0,1 0-7 16,-3 2 10-16,2 7-4 0,-2-3-13 0,3 5 0 15,-3-1-6-15,0 0-8 0,1 4-3 0,-1 0-5 0,0 1 1 16,-2 1-9-16,1 1 8 0,0 0 0 0,0 0 2 16,-3-1-13-16,0 0 6 0,0 1-12 0,-1-3 12 15,0-3 3-15,0-1-5 0,0-3 12 0,0 0-14 0,0-1-9 16,-1-3 19-16,1 1-11 0,0-3 17 0,-2-1-8 15,1-3 9-15,1-1 8 0,0 0-4 0,0 0-2 16,0 0 9-16,-8-4-14 0,6-1 14 0,0-3-12 16,0-1-5-16,0 1 1 0,-1-3-3 0,0 0 4 0,-1 0-12 15,0-3 2-15,2 1-4 0,-4 0 4 0,1-1-3 16,0 2 4-16,-3 0-4 0,2 3-11 0,-1 3 11 16,-2 2-7-16,0 4 8 0,0 0 5 0,0 3-1 31,0 2 11-31,-2 2-10 0,0 2-6 0,1 3 10 15,1 1-11-15,-4 2 14 0,4 0 5 0,1 1-11 16,4 0 11-16,-1-1-12 0,3 3 1 0,2-1 9 0,0 0-13 16,0 4 12-16,0-8-5 0,8 4 2 0,-1-6 14 15,2-2-10-15,4 3 7 0,-1-6-16 0,1-1-7 16,2 0-1-16,-1-5-23 0,1-1-76 0,-2-1-29 0,2-2-14 16,-2-2-80-16,-2 0-74 0</inkml:trace>
  <inkml:trace contextRef="#ctx0" brushRef="#br0" timeOffset="3436.56">22460 13602 649 0,'5'-5'75'0,"-1"1"3"0,-1 1-1 0,0 2 6 0,0 0-7 16,0 1-12-16,1 1-9 0,0 0 3 0,-3 1-15 0,2 2-4 15,-2 0 2-15,2 2-4 0,-2 2-17 0,-1 1 13 16,0 2-11-16,0 2 14 0,-1 2-13 0,-2 2-10 16,1 2 3-16,0 0-6 0,0 1-7 0,-4 3 1 15,0 2-1-15,-1 2 3 0,-3-1 0 0,6 3-5 16,-3 0-2-16,1-4 0 0,3 3-6 0,-4-3 11 0,0-3-12 16,5 0 11-16,-3-4-12 0,1 0-35 15,-2-4-8-15,1-3-15 0,3-1-59 0,0-2-48 0,3-2-88 16</inkml:trace>
  <inkml:trace contextRef="#ctx0" brushRef="#br0" timeOffset="3800.36">22516 13567 584 0,'1'-11'95'0,"2"5"-60"16,-2-3 8-16,-1 1 0 0,-1-2 20 0,1 1-15 16,1 4 3-16,0-3-9 0,1 0-21 0,0 2 23 15,2-4-17-15,0 3 20 0,1-1-12 0,2 0-2 0,-2 1 4 16,3 2-6-16,3 1-15 0,0 2-3 0,1 0-13 15,2 2 8-15,0 3-7 0,1-1-2 0,-3 5 0 16,-1-2-5-16,-1 2-9 0,-5 4 6 0,-1-1-8 0,-2 3 7 16,-1 0-3-16,-2 3-6 0,-1 2 9 0,-4 1-9 15,-1 3-5-15,-2-4 22 0,-3 0-11 0,-2-1 14 16,0-3-1-16,-2-1-3 0,-1 0 4 0,-1-4-3 16,-1-1 10-16,-1-2-4 0,-1-2 5 0,4-1-6 15,-2-1 3-15,1-1-92 0,5 0-124 0</inkml:trace>
  <inkml:trace contextRef="#ctx0" brushRef="#br0" timeOffset="6589.05">21991 14416 231 0,'-8'-13'-60'0,"4"4"46"0,0 2 54 0,4 4 3 15,1 0-25-15,-1 1-15 0,-3-2-2 0,0-1-3 16,-4 0-17-16,3 4 27 0,1 1-10 0,0-1 14 16,-1 1-14-16,1-1 15 0,-4-2 14 0,3 3-2 0,-1-2 10 0,-2 1 24 0,5 0-15 15,-3-2 17-15,-2 3-25 0,3 0-16 16,0-1 5-16,0 3-9 0,-2-1-7 0,3-1 1 15,-9 2-14-15,8-2 11 0,4 0 3 0,0 0-6 16,-7-1 14-16,5 0-14 0,-2 1 7 0,3 3 27 16,0 0-10-16,1-3 18 0,0 0 3 0,0 0-7 0,0 0 12 0,0 0-13 15,0 0-10-15,0 1 23 0,0-1-15 0,0 1 21 16,0-1-12-16,0 0 0 0,14 6 5 0,-2-6-4 16,-1 0-13-16,5 3 8 15,-2 2-7-15,1-1 8 0,3-4-18 0,5 2-10 16,4-2-7-16,1 0 3 0,-1 0-3 0,2 0-2 0,-2 2 0 0,-2 0 1 0,0 2 0 15,0-1-10 1,-4-2 4-16,1 0-4 0,0-2-3 0,-3-2 8 0,4 3-4 0,-3 1 5 0,-3 2-7 0,0-4-5 16,-6 1-6-16,1 0 1 15,-2-2-22-15,-3 3 2 0,-1-1-20 0,-2 2 13 0,-2 0-18 0,-2-2-6 16,-4-1 9-16,-3 0-12 0,-1 0-3 0,2 3 11 16,-2 3-15-16,-5-2 11 0,-1 2-12 0,0-1-4 15,-7-3-2-15,1 1-6 16,1-1-18-16,-3 0 41 0,2 1-16 0,0 1 23 0,-2 1-4 0,-2-1 20 15,-1 1 19-15,-2 0-8 16,0-1 10-16,-4 1 23 0,2 3-8 0,0-2 14 0,-5-1 1 0,2-2 13 0,-4 0 15 16,1 1-5-1,3-1 12-15,3 2 18 0,4 0-11 0,2-2 17 0,0 1-3 0,1 0-5 0,1-1 4 16,3 1-5-16,2-1-17 0,1 1 6 0,0-1-14 16,5-1 14-16,0 0-5 0,4-1-7 0,4 0 12 0,2 0-9 15,0 0 4-15,4-2-2 0,2-2-16 0,7 2 10 31,0-2-19-31,3-1-7 0,5 2 6 0,0-1-10 16,2 0-13-16,1 2 13 0,0 0-16 0,5 1 16 16,1 0-2-16,5 0 2 0,3-1 10 0,4-1-9 15,0 0 6-15,2 2 1 0,0 0 2 0,-3 1-4 16,0 1-10-16,-8 0 3 0,0 2-6 0,-5 1 7 16,0-2-4-16,-2 0-3 0,-1 1 0 0,-4-1 0 0,1 0-1 0,-4-1 2 15,-1 1 0-15,3 1 1 0,-6-1-7 0,0 0 4 16,-2 1-12-16,-6-1 9 0,3 0-15 0,-3 1-26 15,2-1-16-15,-6 0-7 0,1 0-66 0,-3 2-96 16</inkml:trace>
  <inkml:trace contextRef="#ctx0" brushRef="#br0" timeOffset="28426.53">19327 14803 319 0,'-4'-15'52'0,"3"9"3"15,-6 0 28-15,6 4-65 0,-4-1-15 0,5 3 4 16,0 0-14-16,-1 0 13 0,-12-7 1 0,9 5-7 15,0-1 9-15,-1 0-9 0,1-1-1 0,-1-3 58 16,-2 0-10-16,2 2 28 0,-1 0-13 0,3 1-14 16,0-1-4-16,-3-1-5 0,-1 1-34 0,-1 0 7 15,4 2-11-15,-4-2 10 0,1 1 1 0,0 2-12 16,-3-2 5-16,1 2-9 16,-1 0-10-16,-3-2 16 0,3 3-7 0,-6-3 11 15,0 1-5-15,-1 0-1 0,-4 1 7 0,-1 1-6 0,-2 0-10 0,-6-1 13 16,-1 1-9-16,-3 1 14 0,-1 0 4 0,3 0-16 15,1 1 9-15,-1 1-12 0,3-1 6 0,-3 1 0 16,0-2-2-16,7 4 2 0,-1-1 3 0,-4 2-3 16,1 1 5-16,-2 0-5 15,-6 1-4-15,-2 0 7 0,1 2-13 0,-1-1 12 0,3 0 2 16,-2 0-4-16,-1-1 6 0,1 3-8 0,1 2-10 16,0-3 14-16,-4 4-6 0,-3 0 9 0,-1 0-1 15,4 4-3-15,-1-5 6 0,5 0-6 16,4 1-9-16,-1-3 13 0,3 1-13 0,4-1 13 0,1 1-9 15,0 1 4-15,3 0 2 0,-1 1-1 16,-2 1-9-16,-1 1 10 0,-2 0-7 0,1 2 9 16,1-1-1-16,4-1-1 0,1 0 8 0,4 0-7 15,1-1 0-15,5 2 8 0,-1-1-12 0,1 0 9 16,1 1 0-16,-2 0-11 0,2 0 9 0,1 2-12 16,2-2-6-16,1 2 20 15,1 2-15-15,2-4 17 0,0 1-9 0,1 2-1 16,2-5 6-16,-1 2-7 0,1 1-10 0,0-2 15 15,0 3-7-15,-1 1 11 0,2 0-4 0,0-1-2 16,0 1 2-16,3 1-3 0,-1 0-12 0,0-1 16 16,1-1-15-16,3 1 15 0,-2 1 0 0,2-1-7 0,2-1 16 0,1-4-14 15,1 3 1-15,2-1 1 0,1 0-9 0,4 1 6 16,-2-3 1-16,1 2 2 0,0-1 6 16,2 1-5-16,3 1-10 0,-2-2 16 0,5 1-8 15,0-1 12-15,2 0-13 0,0-1 0 0,1 2 3 16,-1 2-2-16,0 0-5 0,2 2 9 15,1 0-7-15,2 0 8 0,0 1-16 0,6-3 6 16,3 0-4-16,6-1 3 0,1-1-18 0,4 0 16 0,-2-2-11 16,0-1 14-16,0-1 12 0,3-2-2 0,3-2 17 15,9-3-16-15,2-2-9 0,0 0 20 16,-1-1-18-16,-5 0 20 0,-3-1-6 0,1 1-14 0,5-2 12 16,-1-2-13-16,1-2-2 0,-6-3 10 15,-2 2-7-15,-5 1 9 16,-2 2-3-16,3-1 0 0,-2-2-3 0,5-2-1 0,-2-3-14 0,-2 2 22 15,-2-1-12-15,-4 1 14 0,-1 2-16 0,4-2 9 16,2 0 2-16,8 0 0 0,3 1-14 0,0-2 11 16,-4 1-11-16,-6 1 11 0,-5-2-1 0,3 2-1 15,-4-1 4-15,-1 1-6 16,0 0-15-16,-7-2 20 0,-7 1-15 0,0 1 14 16,-4 0-23-16,-2 0-34 15,-3 0-1-15,-2-1-17 0,2 1-17 0,-3-2 3 16,-1 1-13-16,1-2 6 0,0 0-12 0,1-3 26 15,-1 2 22-15,0-1-5 0,1 0 39 0,2-2 24 16,-4 0-8-16,4-4 14 0,-4 2 9 0,2-3 38 16,3 0 16-16,-2 0 4 0,2-5-4 0,-5 2 15 15,1 1-13-15,-5 0 18 0,2 1-4 0,-3 0-9 16,-2-1-8-16,-1 0 2 0,-2 0-28 0,-1 0-1 16,-3-2-4-16,0 1 3 0,2 0-2 0,-3-1-6 15,2 0 2-15,-1-1-5 0,1 1-8 16,-3-4 11-16,0 1-1 0,1 4 6 0,1-1-15 15,-1 4-2-15,-1-5-7 0,0 4 4 16,-2 2-13-16,0 4 6 0,1 0-11 0,-4 0 9 16,2-1-1-16,-4 1-9 0,-2 2 8 0,-3 0-9 15,-1 0 1-15,0-1 1 0,-1 1-1 0,0 1 2 16,-1-1-1-16,-2 2-2 0,0-1 2 0,2 2-2 16,0 0 1-16,-2 1-3 0,-1-2 0 0,-5 0 1 15,1 1 4-15,1-1-5 0,0 2 0 0,0 1-3 16,-4 0 1-16,1 0 4 0,-1-2-12 0,-6-1 9 15,1 2 4-15,-5 0-2 0,-1 2 8 0,-1-2-7 16,-7-1-8-16,-1-4 9 0,0 1-8 0,-3 0 9 16,5 0-2-16,-10 3-4 0,-5-1 5 0,-7 3-7 15,-1-1 1-15,-3-1-2 0,3 4-4 16,1-5 2-16,-1 6 6 0,0 1 1 0,-1-1 4 16,-5 2-5-16,0-1-12 0,2 3-35 0,-7 4-81 15,-2 4 15-15,-11 0-241 0</inkml:trace>
  <inkml:trace contextRef="#ctx0" brushRef="#br0" timeOffset="29424.27">17631 14859 274 0,'-14'1'52'0,"1"-1"-25"0,0 2-62 0,-2-3 12 0,0 0-23 0,-3-1 12 0,0-3 25 15,-1-1-13-15,-1-1 23 0,1 2 76 16,-4-1-8-16,4 1 33 0,-3-9-19 0,2 6-18 16,1-4-8-16,-2 2-1 0,-1 6-42 0,-2-3 0 15,-4 2-17-15,-5-1 11 0,-5-2-11 0,-3 4 7 0,0 3 2 16,0-1 0-16,3 0-20 0,-1 2 16 16,-2-3-15-16,1 6 15 0,-3 2 4 0,-2 1-6 15,0 3 17-15,-6-2-17 16,3 1-14-16,-6 1 22 0,4-1-19 0,1 5 22 0,-2 2-18 0,0 2 8 15,-2 2 0-15,-7 0 2 16,3 3-16-16,-1-1 14 0,3 1-13 0,9-2 13 0,-2 1-1 0,5 3-2 31,1 1 8-31,0-2-7 0,-1-1-19 0,2 1 31 0,4-1-18 16,4-1 22-16,6 2-15 0,4-3 5 16,-1-2 3-16,7 3-2 0,-2-1-15 0,5 4 15 15,2 1-12-15,3-3 13 0,2-1-1 0,2 0-6 16,0 0 11-16,3 3-11 0,-2-1-1 0,3 2 1 15,3 0-9-15,1 1 7 0,1 0-6 0,2-1 8 16,0 1 1-16,2 1 0 0,-3-1-15 0,3 2 14 16,0 1-8-16,3-3 10 0,-1 1-4 0,5-5-3 15,2 1 0-15,4-3-1 0,2-1 4 0,2-2 4 16,0 1-3-16,10-1 2 0,1-1 9 0,4 0-11 16,1 0 8-16,-6-2-11 0,4 1-5 0,-4-1 15 15,5-2-7-15,1-2 9 0,8 0-5 0,9-4-5 16,1-1 9-16,1-2-8 0,-1-3-2 0,-2 0 3 15,4-1-8-15,5-6 9 0,7 2 17 0,1-6-6 16,0 0 17-16,-3-1-14 0,-1-3 11 0,0-1 7 16,4-1-16-16,0 0 13 0,-4-1-7 15,-8 2-3-15,-5-3 5 0,-1 4-6 0,-3-1-9 16,0-2 7-16,1 1-5 0,-10-4 5 16,-1 2-7-16,-8-5 8 0,-5 3 11 0,-6-2-3 15,-2-3 10-15,-3 4 31 0,-4-4 3 0,-4 0 13 16,-1-2 0-16,-2-1-16 0,-3-3-6 0,1-4 0 0,-2 1-21 15,0-3-14-15,-4 4-6 0,0-4 1 16,-5-1-8-16,-1-1-17 0,-4-1 4 0,-4 2-10 16,-2-1 3-16,-3 1 6 0,-4 1-6 0,-1 4 6 15,-3 3-18-15,-6 6-5 0,-3 5-12 0,-6 2 2 16,-1 7-25-16,-6 3 7 0,2 2-26 16,-5 5 13-16,-4 1-32 0,-2 7-36 0,-4 3-55 0,-2 8-9 15,-1 1-233-15</inkml:trace>
  <inkml:trace contextRef="#ctx0" brushRef="#br0" timeOffset="31535.65">21645 15345 345 0,'-2'-6'34'0,"0"1"52"0,-3-1-45 0,3 3-11 0,-4-2-7 0,4 2 1 16,-2-1 3-16,1 1 2 0,2 0 13 0,-4 0-8 15,1-2 0-15,3 5 9 0,1 0-16 16,0 0 14-16,0 0-12 0,0 0-13 0,-3 0 6 16,2 0-11-16,-19-8-12 0,14 10 5 0,-2-2-5 15,2 3 6-15,-2 0 8 0,-2 0 2 0,3 3 5 16,-5-1-5-16,4 0-18 0,-2 3 14 0,2 1-10 15,0 1 12-15,-4 1-10 0,5 2 0 0,1 2 6 16,-5 1-4-16,7 0-1 0,-4 1 2 0,3-1-5 16,1 2 4-16,-2 0 8 0,0-2-5 15,1 0 5-15,1-1-6 0,4 0-5 16,0-1 11-16,4 1-6 0,-4-3 8 0,-3-2 2 0,10 2-2 0,-2-4 1 16,3 0-2-16,1 0 0 0,-4-3 5 0,5 1-6 15,-4-3 5-15,5 1 2 0,0-4-18 0,3-1 11 16,3-4-13-16,-2-4-8 0,2-1 16 15,2 0-11-15,-2-2 13 0,4 1-3 0,-3 0 1 16,-2-2-1-16,-1 5-2 0,-4 1-25 0,-1 0 31 16,-1 4-14-16,-2-1 19 0,-2 2-14 0,-1 2-3 15,-2 0 4-15,-2 0-5 0,0 0-8 0,3 9 10 16,-3-4-4-16,0 2 6 0,0 1 7 0,0-1-6 16,1 2 3-16,-1 0-6 15,1 1-1-15,0-1 5 0,1 1-6 0,1-1 14 0,0-2 89 0,2-2-134 16,-2 2 64-16,2-4-90 0,1 1 70 0,1 2-2 15,1-5-8-15,0 1 4 16,0-2 2-16,3-2-6 0,-2-1 2 0,1 0-5 0,-1-4-8 16,-2-4 10-16,-2-2-7 0,0-2 7 0,1 0-3 15,-1 0-15-15,1 1 13 0,-4-2-15 0,0 3 5 16,-4-2 15-16,-3 2-14 0,-1 2 14 0,-1 2-5 16,0 2 5-1,3 2 8-15,-3-1-6 0,1 3 11 0,2 1-12 0,-4 1 2 0,4 1-5 16,-1 0 19-16,2 1-14 0,0-1 14 0,3 0-16 0,0 0-1 15,0 0 20-15,0 0-4 0,0 0 13 16,0 0 1-16,9 7-7 0,-1-5-1 0,4-2-3 16,-1 0-15-1,1 0 10-15,5 0-6 0,0 0 8 0,2 0-10 0,-1-1 0 0,-2 0-3 0,2 0 1 16,-4-1-12-16,3 1 11 0,-2 0-8 0,-3 0 7 16,4 1-10-16,-2 0-7 0,-2 0 1 0,0 3-3 15,-2 0 5-15,-3 2-9 0,-2 0 0 16,0 1-2-16,0 1 11 0,-4 0-3 0,0 0 9 0,-1 0-8 15,0-2-3-15,-2 2 14 0,-1-1-5 16,-1 0 8-16,-1 0 1 0,2-1-1 0,-2-2 5 0,2 0-4 16,0 0 2-16,-1-2 1 0,2 2 4 15,-3-1 0-15,2-2 2 0,2-1 11 0,-5-2-5 16,6-2 9-16,0-1-9 0,0-1-1 0,2-1 4 16,0 1-3-1,4-2-4-15,1-1-4 0,0-2-4 16,1 0 3-16,1-1-3 0,1 1 2 0,3 1-4 15,-3 0 4-15,5 2-2 0,-4 2-13 0,3 3 3 16,-4 2-7-16,-1 2-3 0,-1 0 15 0,1 1-10 16,-2 3 11-16,0 0-4 0,-2 3-5 15,0 0 1-15,0 0-4 0,-1 2 1 0,1-1 10 16,-2 0-8-16,0 3 8 0,0-2-3 0,-1 0 4 16,-1-3 3-16,0 0-3 0,-1-1-13 0,0-2 13 15,0 1-3-15,0-4 6 0,0 0 0 0,0 0-1 16,0 0 0-16,0 0-2 0,0 0-3 0,1-11 6 15,1 4-6-15,-2-1 6 0,2-1 1 0,1-1-1 16,1-2 10-16,0 2-8 0,2-1-2 0,2 3-1 16,1 0-7-16,0 3 4 0,-1 2-1 0,1 1-2 15,-4 2 7-15,3 3-4 0,-3 0 6 0,-1 4-20 16,6 0-3-16,-5 2-5 0,-3 0 17 0,0 0-5 16,3 2 10-16,-5-2-9 0,0 0 10 15,0-1-6-15,-7-2 0 0,6-1-3 0,1 0 17 16,1-2-4-16,-1 0 13 0,0-3-10 0,0 0 13 0,0 0-4 15,0 0-5-15,3-15 3 0,4 9-2 0,-2-2-3 16,-1-3 4-16,3 0-6 0,-1-4-14 16,3 0 17-16,-5-3-17 0,4-1 18 0,-1 0-3 15,-4-5-3-15,6 4 7 0,0 0-8 0,-4-2 4 16,7 2-12-16,-4 3 8 0,-1 2-11 0,1 8 1 16,-7 2 5-16,2-1 1 0,1 3 2 0,-4 3 5 15,0 0-7-15,0 0-7 0,0 0 2 16,7 4 9-16,-3 3-4 0,0 1 8 0,1 3-8 15,-2-2 0-15,1 3 1 0,2 0-5 0,-2-1 4 16,2 2 2-16,1 0-2 0,-2 2 5 0,0 0-5 16,-1 1-8-16,-1 0 9 0,-1-1-9 0,-2 0 10 15,1 0 2-15,-1 0-5 0,-2-2 8 0,1 1-9 16,-3-3 2-16,0-2 0 0,3 0-7 0,-4-2 5 16,3-1 5-16,-3-3-3 0,-2 0 9 0,3-1-10 15,-1-2-2-15,1 0 14 0,1 0 5 0,0-3 4 16,0-2-7-16,1 1-1 0,1-2-8 0,0 0 9 15,3 0 0-15,2-2-5 0,3-1 5 0,1-1-4 16,0 0 2-16,4 1-8 0,0 0-1 0,1 2-1 16,3 1 5-16,-1 1-7 0,-1 2 0 15,0 0-3-15,-1 1 0 0,0 3-2 0,-3 1 1 0,-1 2-2 16,-1 0-9-16,-1 2 13 16,-3-1-5-16,0 2 8 0,-2 0-4 0,1 1-3 0,-2 0-6 15,-2 1 4-15,-2 0-3 0,-3-1-2 0,0 2 4 16,-4-2-4-16,0-1 9 0,-2 0 0 0,-4-1 6 15,0-1-3-15,-3-1 6 0,2-1-3 0,-1-2 2 16,1-1-2-16,5 1 0 0,-1-2 10 16,5-3-5-16,3 2 7 0,0 0-12 0,5 2 6 15,0 0-24-15,0-1 12 0,0 0-68 0,11-14-110 16,-3 10-49-16,5 1-26 0,4-4-123 0</inkml:trace>
  <inkml:trace contextRef="#ctx0" brushRef="#br0" timeOffset="32819.18">22624 15566 903 0,'0'0'102'0,"0"0"-54"0,0 0-3 0,0 0-18 0,0 0-27 0,0-1 13 15,0 1 2-15,0 0 7 0,0-1 29 0,0 0-7 16,12-15 2-16,-8 10-6 0,3 0-25 0,1 0 5 16,1-1-15-16,0-1 12 0,1 0-10 0,3-1-5 15,1-1 4-15,3-2-5 0,-4 0-12 0,3-2 16 16,-1 0-5-16,-1 0 9 0,1 1-11 0,-6 1-1 15,-1 1-2-15,-3-1 2 0,0 2-5 16,1 3 3-16,-6 1 0 0,0 6 2 0,0 0-6 16,0 0 2-16,1 0-5 0,0 0 3 0,0 0-9 15,0 0 18-15,-1 0-5 0,0 0 9 0,0 1 3 16,7 14-5-16,-9-10 11 0,-3 2-11 0,5 2 4 16,-1-1 5-16,3 2-15 0,-1 1 12 0,2 0 4 15,-2 0-12-15,1 1 14 0,1 0-15 16,-3-2-6-16,3 2 13 0,-3-2-8 0,4-1 10 15,0-1 0-15,-1-2-8 0,2 2 8 0,0-3-8 16,-2 0-5-16,-3-5 15 0,0 0-10 0,0 0 12 16,1 0-2-16,0 0-10 0,0 0 5 0,21 0-8 15,-15-4-11-15,1-1 18 0,0-2-13 0,1-1 14 16,-1-2-6 0,-3-1-3-16,3-3 5 0,-1 0-5 0,-1-1-1 0,2 1 7 0,-4 1 0 0,1 1 2 15,1 0-4-15,-3 3-6 0,-1-2 1 0,1 5-3 16,-2 0-10-16,-1 2 14 0,0 4-11 0,0 0 13 15,0 0 2-15,0 0-7 0,0 0 5 0,0 0-8 32,0 0 2-32,0 1 6 0,-8 14 1 0,8-7 2 15,0 0 16-15,-1 0-15 0,1 2 7 16,0-1-9-16,0 1-2 0,1 0 7 0,1-2-9 0,1 1 10 16,0-2 4-16,1 0-1 0,0-1 5 15,3 1-6-15,-3-4-1 0,2 1 0 0,1-2 4 16,0 0-4-16,0-1 0 0,0-1-13 0,0-1 2 15,0-4-6-15,8-9 8 0,-15 13-41 16,17-18 67-16,-9 5-27 0,0 0 1 0,1-1 7 16,1 0-6-16,-1 0-9 0,-1 0 12 0,1 1-4 15,0-1 6-15,3 1 0 0,-4 1-1 16,-4-3 3-16,1 3-3 0,-6 2 3 0,2 5-10 0,-1 6 0 16,0 0-5-16,0 0 2 0,0 0-4 15,1 0 0-15,0 0-1 0,8 11 12 0,-11-5-3 16,0 3-1-16,-1 0-3 0,2 1 3 0,2 3 6 15,2-1 4-15,-3 1-3 0,1 0-15 0,-1 2 17 16,-1 0-9-16,-1-1 13 0,0 0-9 0,-1 0 0 16,-3 0 2-16,5 0-3 0,-2-1-7 0,-2 1 7 15,5 0-10-15,-7-4 11 0,1 0 9 0,0-3-15 16,-1-1 14-16,4 1-15 0,-1-2 4 0,2-1 12 16,2-1-10-16,-3-2 11 0,3-1-1 0,0 0 0 15,0 0 9-15,0 0-8 0,8-4-8 0,-1 1 0 16,0-2-7-16,1-2 6 0,5 1 7 0,-1-4-8 15,4 1 6-15,0-4-8 0,-2-1 0 0,3-6 9 16,-1 0-4-16,1-2 8 0,3-1-6 0,1-2-3 16,1 0 7-16,-1-3-5 0,1-4 0 0,-4-4 3 15,-2 0 0-15,0 1 2 0,-3 1-4 0,0 2 8 16,-2-4-3-16,-2-3 6 0,-1 3-6 0,0 0 8 16,0 4-10-16,-3 1 10 0,2 2-8 0,-4 0-1 15,2 3 3-15,-4 0-2 0,2 6-7 0,1 6 12 16,-4 0 0-16,1 7 4 0,-1-1-10 0,0 2-3 15,0 3-6-15,0 3 4 0,0 0-3 0,0 0-10 16,0 0 2-16,0 0-6 0,-5 3 5 16,3 2-1-16,1 5 4 0,1 2-2 0,-3 0 3 0,3 6 5 15,0 0 0-15,0 5 2 0,2-3-5 16,-2 1 4-16,1 2-3 0,-1-1 6 0,-3 0 4 16,2 2-13-16,-1-1 10 0,0 4-9 0,-1 1 2 15,0-2-1-15,1 1-2 0,-1 0 3 0,2-3 0 16,0 6 6-16,0-3-10 0,0 2 9 15,1 0 0-15,0-6-1 0,0 5 8 0,1-7-8 16,0-1-5-16,3-3 10 0,-2 0-4 0,4 0 8 16,-1-2-6-16,0-1-6 0,2-1 6 0,-3-3-4 15,2-1 3-15,3-1 0 0,-2-2-8 0,3-1 4 16,-1-2-4-16,3-2 1 0,-1-1-2 0,-4-2 0 16,6-1-8-16,-2-3-12 0,0-1 10 0,5-1-12 15,-6-2 0-15,-1-1 8 0,3 0-3 0,-7-2 6 16,0 1-3-16,3 2 10 0,-7-1-6 0,4 4 8 15,-3 3-10-15,-3 0 13 0,-1 1-7 0,2 3 9 16,0 0-15-16,-2 0 4 0,-11 0-2 0,7 3 4 16,4 3 9-16,2 1 3 0,1 0 7 0,-2 1-3 15,0-2 8-15,1 1-5 0,-4 0 0 16,4-1-2-16,2-1 0 0,-2 0 6 16,3-1-1-16,0-1 2 0,5 1-7 0,-3-2 4 0,2 1-20 15,2-2 9-15,-2 0-63 0,6-2-175 0,3-1-92 16</inkml:trace>
  <inkml:trace contextRef="#ctx0" brushRef="#br0" timeOffset="32962.5">23812 15206 1432 0,'-3'-5'66'0,"-2"-1"-26"0,2 3-27 0,-2 2 11 0,1-1-42 0,-1 3 18 15,0 1-7-15,3-2 11 0,1 3 4 0,3 0-4 16,0-1 8-16,-2-2-8 0,0 0-1 0,0 0-15 31,13 1-54-31,-4 0 15 0,0 3-141 0,6 5-207 16</inkml:trace>
  <inkml:trace contextRef="#ctx0" brushRef="#br0" timeOffset="33692.48">23948 15403 1033 0,'3'-8'64'0,"-1"4"149"0,0 1-209 0,2 5-9 15,-2 3-9-15,0 3 1 0,3 1 9 0,-4-1 1 16,2 1 2-16,0 0-4 0,-2 0-1 0,0 0 0 16,0 0-1-16,0 0 0 0,0 0 7 0,3 0 0 15,-3-1 6-15,-1-2-6 0,0 0-7 0,2-3 12 16,-1 0-6-16,3 1 10 0,-2-2-2 0,1 0-2 15,-1-1-2-15,2 0 0 0,-1-2-9 0,0-2 9 16,-1 1-6-16,0-4 7 0,0-2-1 0,2-2-6 16,0-3 7-16,2-2-8 0,-1-1-3 15,0-3 10-15,-2 0-4 0,-1-1 6 0,0 0-1 16,-1 1 9-16,-1-1 8 0,2 4-2 0,-2 1 6 16,0 1 0-16,0 3 0 0,-3 4 2 0,3 7 7 15,0 0-15-15,0 0 1 0,0-1-6 0,0 0-7 16,0 0 7-16,0-8-6 0,6 13 7 15,-4 1-2-15,8 2 0 0,0-2 0 0,0 1-1 16,6 2-5-16,-4-3 3 0,4 0 4 0,6 3-3 16,2-1-8-16,1-2 1 0,-1 0-4 0,-2-2 2 15,-1 0-5-15,-3 1 4 0,-3-1 0 0,-5-1 3 16,-1 2-11-16,-4-2-6 0,-2 1-8 0,-3-3 3 16,0 0-22-16,0 0 13 0,-7 9-3 0,1-7 8 15,-2-1 8-15,-3 1-6 16,-1-2 4-16,2 0-3 0,-20-2 13 0,30 2-20 0,-24-4 41 15,14 1-9-15,2-1 4 0,0 0 10 0,6 0-8 16,2-1 0-16,0 1 17 0,1-1-10 0,1-1 12 16,-1 0-6-16,4-2-6 15,4 2 4-15,2-1-6 0,3 0-15 0,2 1 2 16,1-2-8-16,1 3 5 0,1 3 2 0,-1 0-3 0,-1 2 7 0,0 3-7 16,0-3-4-16,-2 5 1 15,-2 0-1-15,-2 2 2 0,-1 0-8 0,-2 2 6 0,-1-1-7 16,-3 0 7-16,0 2-7 0,-4-2 1 0,-2 2-4 15,0 0 3-15,-2 0 3 0,-1 2 3 0,-1-3 5 16,-4-1-4-16,0 1-7 0,1-2 13 0,0 1-10 16,-2-3 11-16,0 0 1 0,0-3-2 0,0 0 8 15,3-1-5 1,0-1 7-16,3 0-2 0,-1-1 1 0,4-1-1 0,1-1-3 0,1-1-40 0,1 0-40 16,3-1-7-16,0 0-162 0</inkml:trace>
  <inkml:trace contextRef="#ctx0" brushRef="#br0" timeOffset="33946.58">23668 14906 313 0,'-5'-6'168'0,"0"0"-70"0,8 3-16 0,-1 3-10 0,-2 0-41 0,0 0 2 0,0 0-13 0,0 0 14 0,0 0 12 0,1 0 15 15,12-2 5-15,0 2 3 0,-6 0-18 0,7 2-9 16,4 2-19-16,-2-3 11 0,11 2-15 0,1 1-11 16,4 1 3-16,1-1-9 0,4 3-10 15,-3 0-43-15,2 1-68 0,4 3 3 0,2 1-231 31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11-15T02:38:43.47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460 0 242,'33'38'102,"-24"12"-2,-26 16-99,-25 11-32,-15 10-66,-13 6 1,-23-9-6,-9-9-2,-19-15 90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1-15T02:38:32.24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A64E6375-3795-74D7-94C8-910D5A70726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4D301676-6702-7EB9-C41A-792EB86AF55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9935317-B6DF-C353-7E31-7C26099CDE4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91E45B2C-A790-62AB-FB2D-38E7619DF17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5EA8A59C-6983-F690-D0EE-396DBB75FDE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69E05DD5-259C-C4AC-7D4D-CABFA213E8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322983FF-17BD-443A-99B8-DBFA7604C36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EDA69C-1CEA-0AE5-5276-C5C5BBDB6E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A63A1A-9957-3ACC-EAA6-81E394DA52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0ED77D-5FC7-7A89-7146-92CB9B2B71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18B92-EF1F-48B8-B276-71A378F6CD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3026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B7E14B-3F73-F155-609D-6C3B529802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9680CF-9446-490C-1B71-9A3E10D029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AF9669-4599-CC40-EDA7-7BD36F4561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6B92D0-BD68-4B53-A18A-2303B53ACA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286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1AF6EB-1ECD-5818-E61B-D01D64BB1C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862921-2F78-12E0-43F0-D4B5B3340F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28F16C-C347-291E-512D-E093D8D39A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4A624C-64C7-4876-9F80-86E583087C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4827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351A47-F74E-D397-CD5C-B403C5D626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74649-7271-1FAF-4793-AD862D36EC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724A8D-3B6B-B30C-4E93-10BEDBBDFE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EC0C29-C3A2-4E2D-A7F3-0C90710871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655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1FB5890-24E3-5508-9D14-3B8A24BA8E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76F34DD-9D1B-E742-9DE2-69A61FBCA5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24FCE87-6B47-0118-B459-890B93124A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EFA552-077F-4BFD-99C5-9593845943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0230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A9789EF-4BF1-6D55-951C-681551D71A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681AA60-A0F2-213E-40EB-BC272213AA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9880582-0FBA-F3B5-604C-A81EBB8AD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73C1D-DA9A-48DD-A90F-8AB696FB5E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171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914DC7C-1AD4-10B9-ACCA-4EC6FDDE30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3189214-7791-A08E-B3FC-0877CD322E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3B4AA4-1D01-0989-7E0F-97F19FF36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6BF196-D60F-462E-B7FA-60355B7685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58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6E2DBE-6C49-C503-088C-938737CBCE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F550F4-F779-22D6-2CED-D7B2203ACD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6E7DD2-5A81-6838-9692-ED23CE8171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857F5E-EAA9-46D5-B88B-4C8D15767F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34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C358D7-8DD1-66F0-AAB4-7594A88CA8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CBA895-9EC2-460A-8CC6-E73EEAA4F6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E10C1F-CD98-6504-D4E1-8CA0949A51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9DFABD-561D-4B69-92AD-12624C03C2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32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A21C31-437B-A1C3-1C0C-B99BC3AC21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292CBA-9783-E75F-27FA-A2E8ED7995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87D8453-DA36-85BF-6F7C-4CC4140358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C0ECD7-12CB-4534-91A3-85481393D4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645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0F4F65-E2B3-1594-4C84-077A25BB48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B9CA61-C2F8-5B46-8140-9D1C5E2A72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5512F1-2ADD-BA47-C146-15DB4F205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312255-AE96-4F93-A06B-41DB1B3CB6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0213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2287087-1B8F-FDD9-5DC2-FE62EB90D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5A41F6E-7A4E-C81C-20E7-64EB40F92C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2193942-ED1F-6E34-490C-D77C9B2754A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247C545-7803-AE2B-C25F-41195520AA8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62D346-6114-F6EB-6DCC-5DC5B3DC21C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fld id="{5B9BFAE2-A1EF-4A8F-A035-33AE22403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customXml" Target="../ink/ink2.xml"/><Relationship Id="rId12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customXml" Target="../ink/ink3.xml"/><Relationship Id="rId5" Type="http://schemas.openxmlformats.org/officeDocument/2006/relationships/customXml" Target="../ink/ink1.xml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7.png"/><Relationship Id="rId7" Type="http://schemas.openxmlformats.org/officeDocument/2006/relationships/image" Target="../media/image190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.xml"/><Relationship Id="rId5" Type="http://schemas.openxmlformats.org/officeDocument/2006/relationships/image" Target="../media/image180.png"/><Relationship Id="rId4" Type="http://schemas.openxmlformats.org/officeDocument/2006/relationships/customXml" Target="../ink/ink5.xm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customXml" Target="../ink/ink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19.jpeg"/><Relationship Id="rId4" Type="http://schemas.openxmlformats.org/officeDocument/2006/relationships/image" Target="../media/image17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customXml" Target="../ink/ink9.xml"/><Relationship Id="rId12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customXml" Target="../ink/ink10.xml"/><Relationship Id="rId5" Type="http://schemas.openxmlformats.org/officeDocument/2006/relationships/customXml" Target="../ink/ink8.xml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ustomXml" Target="../ink/ink11.xml"/><Relationship Id="rId7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0.png"/><Relationship Id="rId5" Type="http://schemas.openxmlformats.org/officeDocument/2006/relationships/customXml" Target="../ink/ink12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8F0CD7E-66A8-4FF3-FD4F-4296A7C493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533400"/>
            <a:ext cx="8610600" cy="10668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Gas Turbines Systems for Land and Aerospace Applications</a:t>
            </a:r>
          </a:p>
        </p:txBody>
      </p:sp>
      <p:sp>
        <p:nvSpPr>
          <p:cNvPr id="4099" name="Text Box 4">
            <a:extLst>
              <a:ext uri="{FF2B5EF4-FFF2-40B4-BE49-F238E27FC236}">
                <a16:creationId xmlns:a16="http://schemas.microsoft.com/office/drawing/2014/main" id="{0EA95265-078F-C6A8-36B2-6E12DBDCB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79C05EC-9C7E-DD79-E64F-E61649513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5181600"/>
            <a:ext cx="809307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70C0"/>
                </a:solidFill>
                <a:latin typeface="Vladimir Script" panose="03050402040407070305" pitchFamily="66" charset="0"/>
              </a:rPr>
              <a:t>A Pair of Axial  Compressible Flow Turbomachines for Essential and Exotic Needs…..</a:t>
            </a:r>
          </a:p>
        </p:txBody>
      </p:sp>
      <p:grpSp>
        <p:nvGrpSpPr>
          <p:cNvPr id="4101" name="Group 8">
            <a:extLst>
              <a:ext uri="{FF2B5EF4-FFF2-40B4-BE49-F238E27FC236}">
                <a16:creationId xmlns:a16="http://schemas.microsoft.com/office/drawing/2014/main" id="{19D68488-3A57-4BB2-7EAB-521C3EB8EC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4" name="Group 9">
              <a:extLst>
                <a:ext uri="{FF2B5EF4-FFF2-40B4-BE49-F238E27FC236}">
                  <a16:creationId xmlns:a16="http://schemas.microsoft.com/office/drawing/2014/main" id="{4027F08C-B8E9-31C4-6FB5-9B77A0E995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4" name="Rectangle 10">
                <a:extLst>
                  <a:ext uri="{FF2B5EF4-FFF2-40B4-BE49-F238E27FC236}">
                    <a16:creationId xmlns:a16="http://schemas.microsoft.com/office/drawing/2014/main" id="{CFB5DC39-A88E-3F8B-12B2-E53B9C249E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5" name="Rectangle 11">
                <a:extLst>
                  <a:ext uri="{FF2B5EF4-FFF2-40B4-BE49-F238E27FC236}">
                    <a16:creationId xmlns:a16="http://schemas.microsoft.com/office/drawing/2014/main" id="{6E9ECF9F-E5A4-1600-B8DD-ABC948E44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5" name="Group 12">
              <a:extLst>
                <a:ext uri="{FF2B5EF4-FFF2-40B4-BE49-F238E27FC236}">
                  <a16:creationId xmlns:a16="http://schemas.microsoft.com/office/drawing/2014/main" id="{DB4861E4-6977-5709-B637-FE4431B132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2" name="Rectangle 13">
                <a:extLst>
                  <a:ext uri="{FF2B5EF4-FFF2-40B4-BE49-F238E27FC236}">
                    <a16:creationId xmlns:a16="http://schemas.microsoft.com/office/drawing/2014/main" id="{D0F43F67-C615-28D8-44A9-FEB1F90E42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3" name="Rectangle 14">
                <a:extLst>
                  <a:ext uri="{FF2B5EF4-FFF2-40B4-BE49-F238E27FC236}">
                    <a16:creationId xmlns:a16="http://schemas.microsoft.com/office/drawing/2014/main" id="{5EC673DD-9B81-9914-6D0E-F463EAFDA4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6" name="Group 15">
              <a:extLst>
                <a:ext uri="{FF2B5EF4-FFF2-40B4-BE49-F238E27FC236}">
                  <a16:creationId xmlns:a16="http://schemas.microsoft.com/office/drawing/2014/main" id="{FF0684A6-4C7F-5FAD-7283-1BFEA7A302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0" name="Rectangle 16">
                <a:extLst>
                  <a:ext uri="{FF2B5EF4-FFF2-40B4-BE49-F238E27FC236}">
                    <a16:creationId xmlns:a16="http://schemas.microsoft.com/office/drawing/2014/main" id="{023792F3-E90A-CD0D-31AA-115AA8DCB5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1" name="Rectangle 17">
                <a:extLst>
                  <a:ext uri="{FF2B5EF4-FFF2-40B4-BE49-F238E27FC236}">
                    <a16:creationId xmlns:a16="http://schemas.microsoft.com/office/drawing/2014/main" id="{013415AB-7097-42A0-DB1F-5BFEA4FCA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8">
              <a:extLst>
                <a:ext uri="{FF2B5EF4-FFF2-40B4-BE49-F238E27FC236}">
                  <a16:creationId xmlns:a16="http://schemas.microsoft.com/office/drawing/2014/main" id="{CB059C22-623C-2F99-9E33-E07C167450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8" name="Rectangle 19">
                <a:extLst>
                  <a:ext uri="{FF2B5EF4-FFF2-40B4-BE49-F238E27FC236}">
                    <a16:creationId xmlns:a16="http://schemas.microsoft.com/office/drawing/2014/main" id="{85E8CD79-8A29-EE03-C524-12A47D33D9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09" name="Rectangle 20">
                <a:extLst>
                  <a:ext uri="{FF2B5EF4-FFF2-40B4-BE49-F238E27FC236}">
                    <a16:creationId xmlns:a16="http://schemas.microsoft.com/office/drawing/2014/main" id="{790590BC-8589-81A9-488A-4D8EFC827A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1" name="Rectangle 10">
            <a:extLst>
              <a:ext uri="{FF2B5EF4-FFF2-40B4-BE49-F238E27FC236}">
                <a16:creationId xmlns:a16="http://schemas.microsoft.com/office/drawing/2014/main" id="{78F51DB2-ECEC-75B2-0081-819C57FBA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654" y="3399989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endParaRPr lang="en-US" sz="1600" i="1" kern="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kern="0" dirty="0">
                <a:latin typeface="Script MT Bold" pitchFamily="66" charset="0"/>
              </a:rPr>
              <a:t>P M V </a:t>
            </a:r>
            <a:r>
              <a:rPr lang="en-US" sz="1600" kern="0" dirty="0" err="1">
                <a:latin typeface="Script MT Bold" pitchFamily="66" charset="0"/>
              </a:rPr>
              <a:t>Subbarao</a:t>
            </a:r>
            <a:endParaRPr lang="en-US" sz="1600" kern="0" dirty="0">
              <a:latin typeface="Script MT Bold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Head &amp; 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Mechanical Engineering Department</a:t>
            </a:r>
          </a:p>
        </p:txBody>
      </p: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99C916DB-F1D8-6E42-13CA-78CBDA441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668" y="1894691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 prstMaterial="metal"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79966-266A-BB09-B422-9C24198CC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2">
            <a:extLst>
              <a:ext uri="{FF2B5EF4-FFF2-40B4-BE49-F238E27FC236}">
                <a16:creationId xmlns:a16="http://schemas.microsoft.com/office/drawing/2014/main" id="{9745B458-1508-7D80-2588-45D99A06B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304800"/>
            <a:ext cx="5181600" cy="780410"/>
          </a:xfrm>
        </p:spPr>
        <p:txBody>
          <a:bodyPr/>
          <a:lstStyle/>
          <a:p>
            <a:r>
              <a:rPr lang="en-US" altLang="en-US" sz="2800" dirty="0"/>
              <a:t>Thermodynamics of Steam &amp; Gas Turbines</a:t>
            </a:r>
          </a:p>
        </p:txBody>
      </p:sp>
      <p:sp>
        <p:nvSpPr>
          <p:cNvPr id="3" name="Rectangle 1026">
            <a:extLst>
              <a:ext uri="{FF2B5EF4-FFF2-40B4-BE49-F238E27FC236}">
                <a16:creationId xmlns:a16="http://schemas.microsoft.com/office/drawing/2014/main" id="{A621BCB1-494E-7AF9-B36A-5B77DA494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247343"/>
            <a:ext cx="86296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	Process 3 </a:t>
            </a:r>
            <a:r>
              <a:rPr lang="en-US" altLang="en-US" sz="2400" i="1" dirty="0">
                <a:sym typeface="Wingdings" panose="05000000000000000000" pitchFamily="2" charset="2"/>
              </a:rPr>
              <a:t></a:t>
            </a:r>
            <a:r>
              <a:rPr lang="en-US" altLang="en-US" sz="2400" i="1" dirty="0"/>
              <a:t> 4  Isentropic expansion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	</a:t>
            </a:r>
          </a:p>
        </p:txBody>
      </p:sp>
      <p:grpSp>
        <p:nvGrpSpPr>
          <p:cNvPr id="2" name="Group 14">
            <a:extLst>
              <a:ext uri="{FF2B5EF4-FFF2-40B4-BE49-F238E27FC236}">
                <a16:creationId xmlns:a16="http://schemas.microsoft.com/office/drawing/2014/main" id="{50D342FD-7A5B-57D9-B4FA-4A607CCF0262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219200"/>
            <a:ext cx="3810000" cy="2867025"/>
            <a:chOff x="152400" y="1219200"/>
            <a:chExt cx="3810000" cy="2867025"/>
          </a:xfrm>
        </p:grpSpPr>
        <p:grpSp>
          <p:nvGrpSpPr>
            <p:cNvPr id="4125" name="Group 20">
              <a:extLst>
                <a:ext uri="{FF2B5EF4-FFF2-40B4-BE49-F238E27FC236}">
                  <a16:creationId xmlns:a16="http://schemas.microsoft.com/office/drawing/2014/main" id="{A4454034-FA19-FC3F-EEDA-5A7DCD9E09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1219200"/>
              <a:ext cx="3810000" cy="2867025"/>
              <a:chOff x="152400" y="1219200"/>
              <a:chExt cx="3810000" cy="2867025"/>
            </a:xfrm>
          </p:grpSpPr>
          <p:pic>
            <p:nvPicPr>
              <p:cNvPr id="4128" name="Picture 10">
                <a:extLst>
                  <a:ext uri="{FF2B5EF4-FFF2-40B4-BE49-F238E27FC236}">
                    <a16:creationId xmlns:a16="http://schemas.microsoft.com/office/drawing/2014/main" id="{721A9985-FC9D-BC78-D1D6-554B767CF2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1219200"/>
                <a:ext cx="3810000" cy="2867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4129" name="Straight Connector 13">
                <a:extLst>
                  <a:ext uri="{FF2B5EF4-FFF2-40B4-BE49-F238E27FC236}">
                    <a16:creationId xmlns:a16="http://schemas.microsoft.com/office/drawing/2014/main" id="{E42F9446-0D4F-E9EA-3D62-CD652153AA8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990600" y="3200400"/>
                <a:ext cx="1981200" cy="0"/>
              </a:xfrm>
              <a:prstGeom prst="line">
                <a:avLst/>
              </a:prstGeom>
              <a:noFill/>
              <a:ln w="76200" algn="ctr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30" name="Straight Connector 14">
                <a:extLst>
                  <a:ext uri="{FF2B5EF4-FFF2-40B4-BE49-F238E27FC236}">
                    <a16:creationId xmlns:a16="http://schemas.microsoft.com/office/drawing/2014/main" id="{128A0BB6-C8B3-B04D-5776-3AE8F7D275C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66800" y="2819400"/>
                <a:ext cx="0" cy="381000"/>
              </a:xfrm>
              <a:prstGeom prst="line">
                <a:avLst/>
              </a:prstGeom>
              <a:noFill/>
              <a:ln w="76200" algn="ctr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31" name="Straight Connector 16">
                <a:extLst>
                  <a:ext uri="{FF2B5EF4-FFF2-40B4-BE49-F238E27FC236}">
                    <a16:creationId xmlns:a16="http://schemas.microsoft.com/office/drawing/2014/main" id="{2078F6E9-D3F1-2DEE-1E66-9F6AE1BD598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066800" y="2362200"/>
                <a:ext cx="304800" cy="457200"/>
              </a:xfrm>
              <a:prstGeom prst="line">
                <a:avLst/>
              </a:prstGeom>
              <a:noFill/>
              <a:ln w="76200" algn="ctr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32" name="Straight Connector 18">
                <a:extLst>
                  <a:ext uri="{FF2B5EF4-FFF2-40B4-BE49-F238E27FC236}">
                    <a16:creationId xmlns:a16="http://schemas.microsoft.com/office/drawing/2014/main" id="{68CE84A2-1C9A-9789-FF0E-E8A9768D0FB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371600" y="2362200"/>
                <a:ext cx="1219200" cy="0"/>
              </a:xfrm>
              <a:prstGeom prst="line">
                <a:avLst/>
              </a:prstGeom>
              <a:noFill/>
              <a:ln w="76200" algn="ctr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126" name="TextBox 9">
              <a:extLst>
                <a:ext uri="{FF2B5EF4-FFF2-40B4-BE49-F238E27FC236}">
                  <a16:creationId xmlns:a16="http://schemas.microsoft.com/office/drawing/2014/main" id="{4B4755C2-CF6D-FE7D-543D-F70185E647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974488">
              <a:off x="1100138" y="1806575"/>
              <a:ext cx="153670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p=constant</a:t>
              </a:r>
            </a:p>
          </p:txBody>
        </p:sp>
        <p:sp>
          <p:nvSpPr>
            <p:cNvPr id="4127" name="TextBox 10">
              <a:extLst>
                <a:ext uri="{FF2B5EF4-FFF2-40B4-BE49-F238E27FC236}">
                  <a16:creationId xmlns:a16="http://schemas.microsoft.com/office/drawing/2014/main" id="{9F2FFAC3-7D71-CE73-9DD9-5F9BC6A402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600" y="3276600"/>
              <a:ext cx="15367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p=constant</a:t>
              </a:r>
            </a:p>
          </p:txBody>
        </p:sp>
      </p:grpSp>
      <p:grpSp>
        <p:nvGrpSpPr>
          <p:cNvPr id="5" name="Group 8">
            <a:extLst>
              <a:ext uri="{FF2B5EF4-FFF2-40B4-BE49-F238E27FC236}">
                <a16:creationId xmlns:a16="http://schemas.microsoft.com/office/drawing/2014/main" id="{4AB7FE2D-871A-0999-4EC5-B53E7C37166A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838200"/>
            <a:ext cx="4343400" cy="3640138"/>
            <a:chOff x="3962400" y="990600"/>
            <a:chExt cx="4343400" cy="3639807"/>
          </a:xfrm>
        </p:grpSpPr>
        <p:pic>
          <p:nvPicPr>
            <p:cNvPr id="4123" name="Picture 8">
              <a:extLst>
                <a:ext uri="{FF2B5EF4-FFF2-40B4-BE49-F238E27FC236}">
                  <a16:creationId xmlns:a16="http://schemas.microsoft.com/office/drawing/2014/main" id="{D4B2C248-E33C-4845-CDDD-133B097876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400" y="990600"/>
              <a:ext cx="3733800" cy="3639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24" name="Picture 12">
              <a:extLst>
                <a:ext uri="{FF2B5EF4-FFF2-40B4-BE49-F238E27FC236}">
                  <a16:creationId xmlns:a16="http://schemas.microsoft.com/office/drawing/2014/main" id="{793C7F8B-E495-EAA5-E295-5ECADCA90B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1143000"/>
              <a:ext cx="3733800" cy="297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170" name="Ink 19">
                <a:extLst>
                  <a:ext uri="{FF2B5EF4-FFF2-40B4-BE49-F238E27FC236}">
                    <a16:creationId xmlns:a16="http://schemas.microsoft.com/office/drawing/2014/main" id="{144B426D-BC99-E8A4-8B09-38F7AC21E90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64463" y="5018088"/>
              <a:ext cx="12700" cy="4762"/>
            </p14:xfrm>
          </p:contentPart>
        </mc:Choice>
        <mc:Fallback xmlns="">
          <p:pic>
            <p:nvPicPr>
              <p:cNvPr id="7170" name="Ink 19">
                <a:extLst>
                  <a:ext uri="{FF2B5EF4-FFF2-40B4-BE49-F238E27FC236}">
                    <a16:creationId xmlns:a16="http://schemas.microsoft.com/office/drawing/2014/main" id="{144B426D-BC99-E8A4-8B09-38F7AC21E90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55774" y="5011210"/>
                <a:ext cx="30079" cy="185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171" name="Ink 21">
                <a:extLst>
                  <a:ext uri="{FF2B5EF4-FFF2-40B4-BE49-F238E27FC236}">
                    <a16:creationId xmlns:a16="http://schemas.microsoft.com/office/drawing/2014/main" id="{49F55B49-679A-95D5-E03C-7552781E145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682038" y="5745163"/>
              <a:ext cx="15875" cy="20637"/>
            </p14:xfrm>
          </p:contentPart>
        </mc:Choice>
        <mc:Fallback xmlns="">
          <p:pic>
            <p:nvPicPr>
              <p:cNvPr id="7171" name="Ink 21">
                <a:extLst>
                  <a:ext uri="{FF2B5EF4-FFF2-40B4-BE49-F238E27FC236}">
                    <a16:creationId xmlns:a16="http://schemas.microsoft.com/office/drawing/2014/main" id="{49F55B49-679A-95D5-E03C-7552781E145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73439" y="5736367"/>
                <a:ext cx="33073" cy="38229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4EABF4F6-CB8B-BF2A-E34F-88C9E4F0FF7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0DC75F06-E46A-20DE-4EF4-9F749DBAC5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5CDE99BC-617B-D286-3676-774F06A1E8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835EB9D1-8463-27A2-2516-0898377AB4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8EAFA175-BF6A-80C6-9779-960E8B10F0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B79BDC4-E3DA-9D31-4C9C-18DD9519E5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701643EE-D72E-9CAC-0961-F6ECDF5FEF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375F8843-9E7F-81D1-9109-0569A55B69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80B0AFC0-FA78-127B-8661-EA8E661CBF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99A313E3-65DB-A009-5079-2561E805FA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A623F4D6-19FC-1B93-2FE1-28901450DB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3461A43F-770D-AA3A-BD2C-2B8417B7E9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199DDDA0-3C5A-ADA0-47F3-AC6584EDDF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2A24AE45-03CD-3EFC-BBE1-ABA7A6185A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587C5F96-0375-2D72-AE93-5568AFB7F1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076E9B31-BF8A-F865-7C55-7BEDB6F2DD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5257D858-7858-18BE-24ED-7385049909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0DAA85E4-3F34-5C91-69FC-3519647D5A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48A5F8B-8C4A-CC81-5891-F811E2E3BC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AA9EDBF-1603-08DD-A016-0FAE4AA503D6}"/>
                  </a:ext>
                </a:extLst>
              </p14:cNvPr>
              <p14:cNvContentPartPr/>
              <p14:nvPr/>
            </p14:nvContentPartPr>
            <p14:xfrm>
              <a:off x="3112200" y="1943280"/>
              <a:ext cx="5345640" cy="4494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AA9EDBF-1603-08DD-A016-0FAE4AA503D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102840" y="1933920"/>
                <a:ext cx="5364360" cy="451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525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general-anaesthesia.com/images/james-watt.jpg">
            <a:extLst>
              <a:ext uri="{FF2B5EF4-FFF2-40B4-BE49-F238E27FC236}">
                <a16:creationId xmlns:a16="http://schemas.microsoft.com/office/drawing/2014/main" id="{4CBAC6C3-51D3-F6C2-293A-404E3D4C0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0"/>
            <a:ext cx="2700338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5">
            <a:extLst>
              <a:ext uri="{FF2B5EF4-FFF2-40B4-BE49-F238E27FC236}">
                <a16:creationId xmlns:a16="http://schemas.microsoft.com/office/drawing/2014/main" id="{FCAC1B02-1375-57D0-B68E-82B17720A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492" y="1211172"/>
            <a:ext cx="8001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James Watt radically improved Newcomen's engine (1769) by condensing the steam outside the cylinder .</a:t>
            </a:r>
          </a:p>
        </p:txBody>
      </p:sp>
      <p:sp>
        <p:nvSpPr>
          <p:cNvPr id="5124" name="Rectangle 2">
            <a:extLst>
              <a:ext uri="{FF2B5EF4-FFF2-40B4-BE49-F238E27FC236}">
                <a16:creationId xmlns:a16="http://schemas.microsoft.com/office/drawing/2014/main" id="{CEF1A364-9612-DF4A-E475-533895077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8428" y="190500"/>
            <a:ext cx="6954117" cy="990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0" dirty="0">
                <a:solidFill>
                  <a:schemeClr val="tx2"/>
                </a:solidFill>
              </a:rPr>
              <a:t>James Watt’s  Engine : Most Important Innovation for Conservation</a:t>
            </a:r>
            <a:endParaRPr lang="en-US" altLang="en-US" sz="4400" b="0" dirty="0">
              <a:solidFill>
                <a:schemeClr val="tx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F43F9A-1A97-49F3-0AB6-3B200035A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523999"/>
            <a:ext cx="6754092" cy="501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B6DEBE-F97D-EBAB-A3AD-97BC468FD3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38313"/>
            <a:ext cx="7364413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D17F74F-4B92-57BF-9E98-264B246B21C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A8B344EB-D4F6-8A49-63A8-2A0B6CDB47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5E6A7CA8-346D-F9F6-3422-64CC1CD6BE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9445974D-970F-EDC3-2F92-85C663207D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518FFF5F-B8F9-413B-2E75-9216668EFF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A508798-A376-AE94-2232-09AFA23A0F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9D50F0D9-0BB7-0929-91D1-BA5909327D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97308F1F-F5BA-3720-4F66-8B07C85944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704F601-03B6-59AF-0645-5034AF3F98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8C8B5E3-B107-5BBE-9AF3-244A81A4AF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F1F790F-08AD-9FF9-C13E-5CEEB7CB84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FE06EADF-04A6-0478-A5F9-878A11CA2F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0550B52-0B9E-40B8-4907-31DC345115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280E5510-EB54-E641-F889-73490280B2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36ED7610-2A04-C27C-3499-45C4ADAEE5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D98E2F94-7E4C-7933-CAA7-78639CE612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AC1970B-0BD4-C429-F301-DB788A4DED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DB594256-9D02-08C0-1A2D-63A40BAB72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345AA9B-94F1-2717-DE4C-2493A0466C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B73909A-83BA-3C2A-8015-CE62F6638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0713" y="171450"/>
            <a:ext cx="6034087" cy="990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0" dirty="0">
                <a:solidFill>
                  <a:schemeClr val="tx2"/>
                </a:solidFill>
              </a:rPr>
              <a:t>Cycle Executed by James Watt’s  Engine</a:t>
            </a:r>
            <a:endParaRPr lang="en-US" altLang="en-US" sz="4400" b="0" dirty="0">
              <a:solidFill>
                <a:schemeClr val="tx2"/>
              </a:solidFill>
            </a:endParaRPr>
          </a:p>
        </p:txBody>
      </p:sp>
      <p:pic>
        <p:nvPicPr>
          <p:cNvPr id="6148" name="Picture 1">
            <a:extLst>
              <a:ext uri="{FF2B5EF4-FFF2-40B4-BE49-F238E27FC236}">
                <a16:creationId xmlns:a16="http://schemas.microsoft.com/office/drawing/2014/main" id="{C85C35CD-32FE-01AA-D98E-793C0026B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23" y="1468438"/>
            <a:ext cx="6165850" cy="484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EF48792-1F85-8E28-2E8B-93469A9D4353}"/>
              </a:ext>
            </a:extLst>
          </p:cNvPr>
          <p:cNvGrpSpPr>
            <a:grpSpLocks/>
          </p:cNvGrpSpPr>
          <p:nvPr/>
        </p:nvGrpSpPr>
        <p:grpSpPr bwMode="auto">
          <a:xfrm>
            <a:off x="2946648" y="1563688"/>
            <a:ext cx="5857875" cy="3000375"/>
            <a:chOff x="3362325" y="1219200"/>
            <a:chExt cx="5857875" cy="3000375"/>
          </a:xfrm>
        </p:grpSpPr>
        <p:pic>
          <p:nvPicPr>
            <p:cNvPr id="6150" name="Picture 1">
              <a:extLst>
                <a:ext uri="{FF2B5EF4-FFF2-40B4-BE49-F238E27FC236}">
                  <a16:creationId xmlns:a16="http://schemas.microsoft.com/office/drawing/2014/main" id="{1D33129C-509D-F76E-6DD8-DEF85D676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2325" y="1219200"/>
              <a:ext cx="5857875" cy="300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1" name="TextBox 2">
              <a:extLst>
                <a:ext uri="{FF2B5EF4-FFF2-40B4-BE49-F238E27FC236}">
                  <a16:creationId xmlns:a16="http://schemas.microsoft.com/office/drawing/2014/main" id="{29EDF3AD-F287-1947-D86C-2F082E8417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5800" y="2667000"/>
              <a:ext cx="90281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Pump</a:t>
              </a:r>
            </a:p>
          </p:txBody>
        </p:sp>
        <p:sp>
          <p:nvSpPr>
            <p:cNvPr id="6152" name="TextBox 22">
              <a:extLst>
                <a:ext uri="{FF2B5EF4-FFF2-40B4-BE49-F238E27FC236}">
                  <a16:creationId xmlns:a16="http://schemas.microsoft.com/office/drawing/2014/main" id="{753DEAE2-E7AC-E3D4-DFB0-664AF0B31F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4272" y="2466647"/>
              <a:ext cx="1892185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IN" altLang="en-US" sz="2000"/>
                <a:t>Work generation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IN" altLang="en-US" sz="2000"/>
                <a:t>Cylinder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1BC8421-8C47-74BF-473E-3A5DDD2C7CD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08ABFBD-0E71-9813-3B01-160C38354F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60E5865-EF7F-EC9D-10B1-8ECDA8FFBA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8A57ADD-C777-10AB-336B-FDCCE1537D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8FBB933-095D-C13A-F471-34B3904EA1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9322BD3-612B-A7CD-6C83-7F80C6A229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05106CAA-F895-8BA4-4227-5FEFEF2412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9F8AFE8-A3B7-4A93-B6A3-BD562D245C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70CD292-1299-D35F-4507-0D2BABC061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3DC9E09-96B1-0D50-0999-5BB96D1785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A877E37A-3B58-4A3E-CFC4-07E2053B06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11C3ADA-7F5F-A1B2-EAB5-754398A605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CD900EC-0DE6-D61E-F550-3240E354C6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A3DBD90-D2D1-A150-D393-A1CB370663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2AC1F1AE-FDE8-A385-096C-CB72FA865D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7B6AE30-2C01-A719-3844-0EA001E07B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99241E8-E172-F5C5-BA4F-6FF4BA9795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D3B8DF6A-6F16-24EB-2AF5-058878E085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34BDFE8-9C1E-452C-BBCC-66EB1E2FDE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34600CF-DC71-0E3E-C60F-5F73609C79AC}"/>
                  </a:ext>
                </a:extLst>
              </p14:cNvPr>
              <p14:cNvContentPartPr/>
              <p14:nvPr/>
            </p14:nvContentPartPr>
            <p14:xfrm>
              <a:off x="2981880" y="2100960"/>
              <a:ext cx="5991480" cy="2700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34600CF-DC71-0E3E-C60F-5F73609C79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72520" y="2091600"/>
                <a:ext cx="6010200" cy="27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2D6F497F-B885-9F17-3E01-EB6461F11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124" y="302105"/>
            <a:ext cx="6019800" cy="725487"/>
          </a:xfrm>
        </p:spPr>
        <p:txBody>
          <a:bodyPr/>
          <a:lstStyle/>
          <a:p>
            <a:r>
              <a:rPr lang="en-IN" altLang="en-US" sz="2800" dirty="0"/>
              <a:t>James Watts Creation of An Artificial Horse</a:t>
            </a:r>
          </a:p>
        </p:txBody>
      </p:sp>
      <p:pic>
        <p:nvPicPr>
          <p:cNvPr id="7171" name="Picture 2">
            <a:extLst>
              <a:ext uri="{FF2B5EF4-FFF2-40B4-BE49-F238E27FC236}">
                <a16:creationId xmlns:a16="http://schemas.microsoft.com/office/drawing/2014/main" id="{01ECDB48-D1D4-827D-11F8-502F415EB1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44600"/>
            <a:ext cx="5791200" cy="477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BE3F0B8-4C2E-F9C0-B229-F1801D52C3FD}"/>
              </a:ext>
            </a:extLst>
          </p:cNvPr>
          <p:cNvGrpSpPr>
            <a:grpSpLocks/>
          </p:cNvGrpSpPr>
          <p:nvPr/>
        </p:nvGrpSpPr>
        <p:grpSpPr bwMode="auto">
          <a:xfrm>
            <a:off x="4084638" y="1244600"/>
            <a:ext cx="3209925" cy="2036763"/>
            <a:chOff x="3648649" y="1726894"/>
            <a:chExt cx="3209351" cy="2036618"/>
          </a:xfrm>
        </p:grpSpPr>
        <p:pic>
          <p:nvPicPr>
            <p:cNvPr id="7189" name="Picture 3">
              <a:extLst>
                <a:ext uri="{FF2B5EF4-FFF2-40B4-BE49-F238E27FC236}">
                  <a16:creationId xmlns:a16="http://schemas.microsoft.com/office/drawing/2014/main" id="{27EA8E85-A287-80B1-B5BE-E4C77D016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1726894"/>
              <a:ext cx="3048000" cy="2036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0" name="Picture 5">
              <a:extLst>
                <a:ext uri="{FF2B5EF4-FFF2-40B4-BE49-F238E27FC236}">
                  <a16:creationId xmlns:a16="http://schemas.microsoft.com/office/drawing/2014/main" id="{42D43D4C-1126-ED1B-E60E-FC6C58841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649" y="2057400"/>
              <a:ext cx="857250" cy="295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B8F07BE-3CC3-D902-B764-07D841036FB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46E75DC-6723-9234-E74A-EBE7C0653B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571FBF3-0149-D27B-946A-C0F62B066D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F79232D-DABD-C652-B1C2-52E382EBD2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0517F1C-41CF-4F31-5DCD-99BFDD51A2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80C77D10-B69A-9374-EA8E-6EEA2D17F7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C3C78BA-0AB5-4F23-8325-D961966AEF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0C1F15F3-82FC-E58E-EB91-5F9402CED4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686E491-6AD1-49D3-C780-7BC7316099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2515CFF-B46C-A95A-DD5A-CDF9F10362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6D352DC6-6B39-A500-3B25-6F698A2817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D01DC648-7861-7A5D-9307-1CEB8A077B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F5DDB10-CE9C-E675-E40E-AFF84B53B7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4F11FF7-BCE2-2AD6-7664-4EE3F83700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6661C360-2A0A-C5D5-9927-EE8B9E073A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B048CDE-89B1-A64D-DD8E-5142650464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09D8CDA-5D51-BAE0-2DFA-CCED744358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42851B4-AFBD-593A-E7A0-6B3FB858DD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164C0E3-20BD-23BF-03A3-3843EF865D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5F9B59D-5BE9-746A-B857-05BACBA85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56349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chemeClr val="tx2"/>
                </a:solidFill>
              </a:rPr>
              <a:t>James Watt Engine</a:t>
            </a:r>
          </a:p>
        </p:txBody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3C559352-13B3-4146-31A3-9A15707FC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371600"/>
            <a:ext cx="4724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 Watt's Double-Acting Engine, 1784.</a:t>
            </a:r>
          </a:p>
          <a:p>
            <a:r>
              <a:rPr lang="en-US" altLang="en-US" sz="2400"/>
              <a:t>The Watt Hammer, 1784.</a:t>
            </a:r>
          </a:p>
          <a:p>
            <a:r>
              <a:rPr lang="en-US" altLang="en-US" sz="2400"/>
              <a:t>Trevithick's Locomotive, 1804</a:t>
            </a:r>
          </a:p>
          <a:p>
            <a:r>
              <a:rPr lang="en-US" altLang="en-US" sz="2400"/>
              <a:t>The " Atlantlc," 1832.</a:t>
            </a:r>
          </a:p>
          <a:p>
            <a:r>
              <a:rPr lang="en-US" altLang="en-US" sz="2400"/>
              <a:t>Steam Engine Reached its pinnacle in size when it was called to drive 5 MW electric generator.</a:t>
            </a:r>
          </a:p>
          <a:p>
            <a:endParaRPr lang="en-US" altLang="en-US" sz="2400"/>
          </a:p>
        </p:txBody>
      </p:sp>
      <p:graphicFrame>
        <p:nvGraphicFramePr>
          <p:cNvPr id="10244" name="Object 2">
            <a:extLst>
              <a:ext uri="{FF2B5EF4-FFF2-40B4-BE49-F238E27FC236}">
                <a16:creationId xmlns:a16="http://schemas.microsoft.com/office/drawing/2014/main" id="{6E7826A2-6868-EFCE-DD6B-AF6F101835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1447800"/>
          <a:ext cx="356235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4114286" imgH="4752381" progId="MS_ClipArt_Gallery.2">
                  <p:embed/>
                </p:oleObj>
              </mc:Choice>
              <mc:Fallback>
                <p:oleObj name="Clip" r:id="rId2" imgW="4114286" imgH="4752381" progId="MS_ClipArt_Gallery.2">
                  <p:embed/>
                  <p:pic>
                    <p:nvPicPr>
                      <p:cNvPr id="10244" name="Object 2">
                        <a:extLst>
                          <a:ext uri="{FF2B5EF4-FFF2-40B4-BE49-F238E27FC236}">
                            <a16:creationId xmlns:a16="http://schemas.microsoft.com/office/drawing/2014/main" id="{6E7826A2-6868-EFCE-DD6B-AF6F101835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447800"/>
                        <a:ext cx="356235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>
            <a:extLst>
              <a:ext uri="{FF2B5EF4-FFF2-40B4-BE49-F238E27FC236}">
                <a16:creationId xmlns:a16="http://schemas.microsoft.com/office/drawing/2014/main" id="{E3125D20-3B0A-D8B7-9A68-46757ED5C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05463"/>
            <a:ext cx="7675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9900"/>
                </a:solidFill>
              </a:rPr>
              <a:t>Steam Engine As an Alternate to Horse or Cattle…..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195" name="Ink 7">
                <a:extLst>
                  <a:ext uri="{FF2B5EF4-FFF2-40B4-BE49-F238E27FC236}">
                    <a16:creationId xmlns:a16="http://schemas.microsoft.com/office/drawing/2014/main" id="{F9ED29D7-CE1D-1C8E-E8E4-974CF7872F0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32625" y="2336800"/>
              <a:ext cx="103188" cy="661988"/>
            </p14:xfrm>
          </p:contentPart>
        </mc:Choice>
        <mc:Fallback xmlns="">
          <p:pic>
            <p:nvPicPr>
              <p:cNvPr id="8195" name="Ink 7">
                <a:extLst>
                  <a:ext uri="{FF2B5EF4-FFF2-40B4-BE49-F238E27FC236}">
                    <a16:creationId xmlns:a16="http://schemas.microsoft.com/office/drawing/2014/main" id="{F9ED29D7-CE1D-1C8E-E8E4-974CF7872F0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23309" y="2327456"/>
                <a:ext cx="121819" cy="6806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196" name="Ink 9">
                <a:extLst>
                  <a:ext uri="{FF2B5EF4-FFF2-40B4-BE49-F238E27FC236}">
                    <a16:creationId xmlns:a16="http://schemas.microsoft.com/office/drawing/2014/main" id="{6A6FBBAE-AC4C-F9BD-EF11-1FD5D95E7BE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772025" y="658813"/>
              <a:ext cx="2957513" cy="5010150"/>
            </p14:xfrm>
          </p:contentPart>
        </mc:Choice>
        <mc:Fallback xmlns="">
          <p:pic>
            <p:nvPicPr>
              <p:cNvPr id="8196" name="Ink 9">
                <a:extLst>
                  <a:ext uri="{FF2B5EF4-FFF2-40B4-BE49-F238E27FC236}">
                    <a16:creationId xmlns:a16="http://schemas.microsoft.com/office/drawing/2014/main" id="{6A6FBBAE-AC4C-F9BD-EF11-1FD5D95E7BE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62670" y="649457"/>
                <a:ext cx="2976222" cy="5028862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E69EB35E-F5C5-31EF-E309-59832D23A64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F78E109-D2F9-5384-04C5-DC894E9649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5BB2EDB-5C1A-6B0A-9E60-80CB6DE38E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DA3244E-8F74-B5D4-789A-6A91940BB8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F0BF617-D5AA-83DB-95E7-CE09AD905C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5DDCA68-5911-52B6-AC9D-97AC80CC45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29082C1-3103-3EA4-0F0A-FCA4AEDE8E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B4E874A-5632-7892-E2BE-9E5BA892C3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2349F8B-26F7-C84E-31FF-A779F248CE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8987A69-FB03-37EB-CAC1-E88EE991E7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0851E89-5DFF-276D-F236-D250F526C3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E93F37B-2DBB-6452-21BE-3E8E337088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87C5A3F-190A-7BDF-4F54-A35A4A5A7A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43AFD5F-333A-C4CF-80FB-8DB450BB58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7408DE6-D053-1CAF-3DC5-B9434F9664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F6E8C31-84D1-2A93-BD26-2076D74AF1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79DEC8E-51D9-3F9C-70D6-75468DB086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C3128D5-668B-FFC2-890A-D6826F22E8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11CB158-4D0F-3CD9-BC87-2D8D35DA89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uild="p"/>
      <p:bldP spid="71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310E81C-3B15-95C4-52D3-A6DC172DC0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8129" y="228600"/>
            <a:ext cx="5956671" cy="898525"/>
          </a:xfrm>
        </p:spPr>
        <p:txBody>
          <a:bodyPr/>
          <a:lstStyle/>
          <a:p>
            <a:r>
              <a:rPr lang="en-US" altLang="en-US" sz="2800" dirty="0"/>
              <a:t>Progress on Development of James Watt Engine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09E230E-AB60-5EEF-FB32-C93C0603C6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4637" y="1553459"/>
            <a:ext cx="8305800" cy="4638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The British had progressed through the genius of a few engineers who lacked formal scientific education.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British engineers had also accumulated and published reliable data about the efficiency of many types of engines under actual running conditions.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They vigorously argued the merits of low- and high-pressure engines and of single-cylinder and multi-cylinder engines.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8702F2F-C756-6C83-3AA9-C0D017B3141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C5D1B18-C1D2-C338-C92C-03D23531C9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FC95668-BAF1-3CF8-8939-09F38AB0D9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5793F05-B83A-9ABB-00CE-A3B93D469D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31480F1-44A9-0417-7070-74D2E5D76B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181BF3F-7197-0A5E-8C5C-B91A9E85A8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63B291D-B163-EC60-70B7-EEF5EFE137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FC6FBBD-4B9F-0465-1DFC-B91F1513D0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31ADDB8-CA9A-BF78-EB96-2ECD3865C8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78370A8-B3A6-732B-4E41-D74F0C1412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51115DF-C6E7-C579-CBCF-2FC39862C6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7D99D8BF-76F8-A497-4553-57A35B41E0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4853579-1338-5AD6-D94E-B1DB0CFE79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BFAAD56-BBA5-91A1-0AC8-E4E1DD6EEA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595FEEA-6C4E-DB3D-04B9-B014D57157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DB444A3-BEBA-ECBE-1AF1-9F044EB0CA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A6A695F-2A03-E0FA-085E-E68F2E9B2F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F18DE66-ADF3-1D5C-893B-482E760FFE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18CA38A-049B-8913-B6F3-E779222527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>
            <a:extLst>
              <a:ext uri="{FF2B5EF4-FFF2-40B4-BE49-F238E27FC236}">
                <a16:creationId xmlns:a16="http://schemas.microsoft.com/office/drawing/2014/main" id="{989E0133-3C44-4EBD-A876-AA6166DEF8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9937" y="50800"/>
            <a:ext cx="7772400" cy="1143000"/>
          </a:xfrm>
        </p:spPr>
        <p:txBody>
          <a:bodyPr/>
          <a:lstStyle/>
          <a:p>
            <a:r>
              <a:rPr lang="en-US" altLang="en-US" sz="2800" dirty="0">
                <a:solidFill>
                  <a:srgbClr val="FF0000"/>
                </a:solidFill>
              </a:rPr>
              <a:t>Theoretical Design Vs Practical System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3EDA31-2295-8671-2A72-3AF588B981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12900"/>
            <a:ext cx="5500688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1606" name="Object 2">
            <a:extLst>
              <a:ext uri="{FF2B5EF4-FFF2-40B4-BE49-F238E27FC236}">
                <a16:creationId xmlns:a16="http://schemas.microsoft.com/office/drawing/2014/main" id="{C025B1D5-EE57-4005-2EFA-DA43E58C93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31013" y="3200400"/>
          <a:ext cx="2176462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4114286" imgH="4752381" progId="MS_ClipArt_Gallery.2">
                  <p:embed/>
                </p:oleObj>
              </mc:Choice>
              <mc:Fallback>
                <p:oleObj name="Clip" r:id="rId3" imgW="4114286" imgH="4752381" progId="MS_ClipArt_Gallery.2">
                  <p:embed/>
                  <p:pic>
                    <p:nvPicPr>
                      <p:cNvPr id="281606" name="Object 2">
                        <a:extLst>
                          <a:ext uri="{FF2B5EF4-FFF2-40B4-BE49-F238E27FC236}">
                            <a16:creationId xmlns:a16="http://schemas.microsoft.com/office/drawing/2014/main" id="{C025B1D5-EE57-4005-2EFA-DA43E58C93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013" y="3200400"/>
                        <a:ext cx="2176462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1607" name="Picture 7" descr="F:\oldedrive\subba\MEL140\Carnot_Sadi_2.jpeg">
            <a:extLst>
              <a:ext uri="{FF2B5EF4-FFF2-40B4-BE49-F238E27FC236}">
                <a16:creationId xmlns:a16="http://schemas.microsoft.com/office/drawing/2014/main" id="{47C9A1B3-3D6B-7EE5-42F4-3D4709BC2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81" y="1282700"/>
            <a:ext cx="1779587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2CDEA0-1372-5304-C376-B1329E6FD5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620838"/>
            <a:ext cx="1355725" cy="14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8C99A5B-6B39-4D06-B62B-0388F3C4BB8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4A6CEDE5-5E60-86F7-1056-B6A61258BB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21F14CFF-C379-FFF7-68D7-FB302FE07D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5949FE2D-2C23-4174-C486-5AEE02778B2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3B243646-930B-E9BC-5A3F-476440A39A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9882805-86F2-5B70-7E6D-EE7F39B036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A8187519-B089-5C77-BDA0-007D9E9636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AA3CDCD1-952E-415A-721F-202F4F1290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9871A93D-67B3-A130-EBF6-B8D5D51329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2A1E2577-5ABE-3EFC-EB69-377A2D27AA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7E350E36-C5C5-FAEC-60EA-D8D60B1978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3F815F9F-36C5-E1B1-107D-01E5C4CAE1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B442283E-48C0-ED86-75E7-89ECECA19E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81B9D62D-46DB-3874-D6C8-8763EF6D27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A238C719-1E69-BD60-5C29-A90832F946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4858671B-DA6F-6979-138D-985EBDD373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00AE4291-EAAD-CFC8-05F2-DF785456D8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E3DC2AA0-4484-9C58-D847-4E506A9BAA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2C428F2-C56D-A9E6-55FF-A2709070A9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EA01666-CFE0-24C2-0461-6DC6ACF608EF}"/>
                  </a:ext>
                </a:extLst>
              </p14:cNvPr>
              <p14:cNvContentPartPr/>
              <p14:nvPr/>
            </p14:nvContentPartPr>
            <p14:xfrm>
              <a:off x="7047000" y="5446080"/>
              <a:ext cx="686520" cy="2048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EA01666-CFE0-24C2-0461-6DC6ACF608E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037640" y="5436720"/>
                <a:ext cx="705240" cy="223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1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1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1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2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35694C6-3A34-E2AC-3DD5-55FAD08ADB1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5715000"/>
            <a:ext cx="7772400" cy="1143000"/>
          </a:xfrm>
        </p:spPr>
        <p:txBody>
          <a:bodyPr/>
          <a:lstStyle/>
          <a:p>
            <a:r>
              <a:rPr lang="en-US" altLang="en-US" sz="2800">
                <a:solidFill>
                  <a:srgbClr val="FF0000"/>
                </a:solidFill>
              </a:rPr>
              <a:t>A Major Crossroad Confusion: How to go from &lt;6% to 75% Efficiency ???????</a:t>
            </a:r>
          </a:p>
        </p:txBody>
      </p:sp>
      <p:pic>
        <p:nvPicPr>
          <p:cNvPr id="10243" name="Picture 5" descr="http://www.maybole.org/photogallery/AerialMaybole/CrossRoads2.jpg">
            <a:extLst>
              <a:ext uri="{FF2B5EF4-FFF2-40B4-BE49-F238E27FC236}">
                <a16:creationId xmlns:a16="http://schemas.microsoft.com/office/drawing/2014/main" id="{F5FEA4EB-5894-6A7C-F4A5-9255EF2B7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566863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44" name="Object 2">
            <a:extLst>
              <a:ext uri="{FF2B5EF4-FFF2-40B4-BE49-F238E27FC236}">
                <a16:creationId xmlns:a16="http://schemas.microsoft.com/office/drawing/2014/main" id="{A4662A44-D824-2762-1DBB-9360DF5DAA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38900" y="3036888"/>
          <a:ext cx="2176463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4114286" imgH="4752381" progId="MS_ClipArt_Gallery.2">
                  <p:embed/>
                </p:oleObj>
              </mc:Choice>
              <mc:Fallback>
                <p:oleObj name="Clip" r:id="rId3" imgW="4114286" imgH="4752381" progId="MS_ClipArt_Gallery.2">
                  <p:embed/>
                  <p:pic>
                    <p:nvPicPr>
                      <p:cNvPr id="10244" name="Object 2">
                        <a:extLst>
                          <a:ext uri="{FF2B5EF4-FFF2-40B4-BE49-F238E27FC236}">
                            <a16:creationId xmlns:a16="http://schemas.microsoft.com/office/drawing/2014/main" id="{A4662A44-D824-2762-1DBB-9360DF5DAA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8900" y="3036888"/>
                        <a:ext cx="2176463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5" name="Picture 7" descr="F:\oldedrive\subba\MEL140\Carnot_Sadi_2.jpeg">
            <a:extLst>
              <a:ext uri="{FF2B5EF4-FFF2-40B4-BE49-F238E27FC236}">
                <a16:creationId xmlns:a16="http://schemas.microsoft.com/office/drawing/2014/main" id="{CB2167DF-D388-3DD1-DDD9-AAEA210BD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1143000"/>
            <a:ext cx="17780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1608" name="Picture 8" descr="Maquorn">
            <a:extLst>
              <a:ext uri="{FF2B5EF4-FFF2-40B4-BE49-F238E27FC236}">
                <a16:creationId xmlns:a16="http://schemas.microsoft.com/office/drawing/2014/main" id="{5DD5BDA7-86D1-D500-A367-017CDDF1B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294188"/>
            <a:ext cx="147796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1">
            <a:extLst>
              <a:ext uri="{FF2B5EF4-FFF2-40B4-BE49-F238E27FC236}">
                <a16:creationId xmlns:a16="http://schemas.microsoft.com/office/drawing/2014/main" id="{4C8A045E-9E85-D4C7-8173-E95582C3A0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0" y="1096963"/>
            <a:ext cx="1270000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D3FF475-A3AD-EDD1-7FE8-0AC2F5F03A1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AA823553-979D-0DFC-234D-C4885F7ED4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BD1DE75-B3D6-2C4B-EB2A-C315AB56D3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B4024EC9-2F2D-FE89-907F-94ED965522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676EBEB-742C-2279-2F76-C7CC2285A4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31449C27-3856-1CCE-D13D-35675393A3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CFE67781-0D61-0A3D-F760-2A63610D00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9A4F8AD6-8877-C799-D5C1-8181875A83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BD9E6AF2-2629-C491-B6BB-F70E64D549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7A55E1FF-BB3C-D57C-E54D-32C02AB6BE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01B8AFF5-88D5-3462-6EB4-EE0B07BEC5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E27C4134-1939-03D2-AA40-2D3DA75646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CDBED81-BAFD-02B9-5DB1-B2266E3A7E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34BCFB1-2321-6F3F-B6A7-F941F7BB40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2B47ED6B-6141-A107-63E6-B45DAF3D82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674C2602-6FCF-61FD-9597-4A6B886ED9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8677964F-45B8-B494-7241-425EACF236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2C2B4602-3119-89CB-AFB3-742C431594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F4D45B7-3D42-66C2-FBD9-81272CEE82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1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D6EC152-373D-D09E-DA7C-FB6946EFB7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5588" y="228600"/>
            <a:ext cx="7516812" cy="914400"/>
          </a:xfrm>
        </p:spPr>
        <p:txBody>
          <a:bodyPr/>
          <a:lstStyle/>
          <a:p>
            <a:r>
              <a:rPr lang="en-US" altLang="en-US" sz="2800" b="1">
                <a:solidFill>
                  <a:srgbClr val="B30000"/>
                </a:solidFill>
                <a:cs typeface="Arial" panose="020B0604020202020204" pitchFamily="34" charset="0"/>
              </a:rPr>
              <a:t>Rankine, William John Macquorn</a:t>
            </a:r>
            <a:r>
              <a:rPr lang="en-US" altLang="en-US" sz="2800" b="1">
                <a:cs typeface="Arial" panose="020B0604020202020204" pitchFamily="34" charset="0"/>
              </a:rPr>
              <a:t> </a:t>
            </a:r>
            <a:br>
              <a:rPr lang="en-US" altLang="en-US" sz="2800" b="1">
                <a:cs typeface="Arial" panose="020B0604020202020204" pitchFamily="34" charset="0"/>
              </a:rPr>
            </a:br>
            <a:r>
              <a:rPr lang="en-US" altLang="en-US" sz="2800">
                <a:cs typeface="Arial" panose="020B0604020202020204" pitchFamily="34" charset="0"/>
              </a:rPr>
              <a:t>(1820-1872)</a:t>
            </a:r>
          </a:p>
        </p:txBody>
      </p:sp>
      <p:pic>
        <p:nvPicPr>
          <p:cNvPr id="10243" name="Picture 3" descr="Maquorn">
            <a:extLst>
              <a:ext uri="{FF2B5EF4-FFF2-40B4-BE49-F238E27FC236}">
                <a16:creationId xmlns:a16="http://schemas.microsoft.com/office/drawing/2014/main" id="{07317128-2EC7-D57B-629D-A2820D48D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243013"/>
            <a:ext cx="33051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BDEA66-3665-795F-9727-0F546525B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" y="4887913"/>
            <a:ext cx="86868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400" b="0" dirty="0">
                <a:cs typeface="Arial" panose="020B0604020202020204" pitchFamily="34" charset="0"/>
              </a:rPr>
              <a:t>In 1849 he delivered two papers on the subject of  heat, and in 1849 he showed the further modifications required to French physicist Sadi Carnot's theory of thermodynamics.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en-US" sz="2400" b="0" dirty="0"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400" b="0" dirty="0">
                <a:latin typeface="Script MT Bold" panose="03040602040607080904" pitchFamily="66" charset="0"/>
                <a:cs typeface="Arial" panose="020B0604020202020204" pitchFamily="34" charset="0"/>
              </a:rPr>
              <a:t>“A Manual of the Steam Engine and other Prime Movers 1859”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ACE25D-2356-720B-8951-7627E9791A4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78B0D7E6-83AC-280E-E3C4-48D75AD532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4F651E6-818A-65DB-2210-6987577346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8801082-F0A8-4462-7464-B53EF19DE9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0F1DFB93-33F4-7D0C-6439-2EE110E6B7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ABA7615-7C9B-6220-9890-3BB1C7FC18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7BC96A37-8026-1A5D-BECD-A10819D23F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7F17F162-FD7A-1C91-ADBB-917D6D74B1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3F3803B4-1151-013D-022E-D4E19AD9B7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828910C6-304D-6D53-A730-C4781179AE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5BED0801-E671-6EEB-C3B8-37D163A0D1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A3B77D9A-5376-7651-05F4-F3D1DB2D87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517A0AA-D2A3-E90F-4C23-66AE2C0809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9B2EF07-D21F-3E1A-A4B8-C78916FB73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401121EF-4241-3811-1AED-49D86B33B3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67CD2917-346E-6073-D719-BC450AD3E2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D0771EED-E5A6-C3DB-40BC-4750AB1B03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CD907D57-B63C-6674-A8FB-5D1D940AEC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65CC405-EE23-4E6C-E304-B8333CB88B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2">
            <a:extLst>
              <a:ext uri="{FF2B5EF4-FFF2-40B4-BE49-F238E27FC236}">
                <a16:creationId xmlns:a16="http://schemas.microsoft.com/office/drawing/2014/main" id="{B6254E17-B039-08D7-0F4A-C7A29ABBED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7800" y="345893"/>
            <a:ext cx="6877050" cy="655638"/>
          </a:xfrm>
        </p:spPr>
        <p:txBody>
          <a:bodyPr/>
          <a:lstStyle/>
          <a:p>
            <a:r>
              <a:rPr lang="en-US" altLang="en-US" sz="2800"/>
              <a:t>Layout of an Ideal Rankine Cycle</a:t>
            </a:r>
            <a:endParaRPr lang="en-IN" altLang="en-US" sz="2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EE5050-CC0E-13F2-2B0A-7C8DE042F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18084"/>
            <a:ext cx="6540500" cy="4549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C592168-7CF5-B1E8-65F1-949FD2A59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291" y="5567362"/>
            <a:ext cx="8572500" cy="10779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  <a:latin typeface="Blackadder ITC" panose="04020505051007020D02" pitchFamily="82" charset="0"/>
              </a:rPr>
              <a:t>Rankine raised the technology of the steam engine to science, the word, " energy " is something due to him.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9B9AF34-7B6A-8EA8-C737-C3FE6B65B99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681B455F-24E4-8DAB-0BEA-B7CCA3A412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E8C571AE-B5D8-B56E-98A9-A66C243AEA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AF367646-E405-C7E7-B09A-E0AED0CC9F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E54DBD0-F7B2-2372-B67D-9B43025CDC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BD50550B-39D9-A274-B522-0C789E055A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14E44432-74C8-A5EE-B49A-7CD96E3DCD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E5FBAF2A-00A5-090D-EEFD-A03E3E17FB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56909E54-F331-6E88-1072-F1B2C47359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B03C15CF-7D11-5DB8-752F-A71641873A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55EB8EEF-0670-0F84-2E58-B9E3FEABE9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94483F34-569E-6C87-4DF4-0F83AD2086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E77280A-2EB3-4DDE-9AF3-D5884DFE47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ADEB20E-B04A-1334-B6E3-F1C2587E59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DCC12DB3-6676-1143-8535-66B35CF496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9DD95BB5-4EEA-D69C-41D3-AD555F803E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0D7F1D83-DD4C-5288-51B6-7585720C3D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EFD68B21-E4CA-DBE8-9CEE-DC2719CD0F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93A3ACD-E42E-ACA9-5085-1F5ACED6EE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92772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CE530E35-BF68-4AAC-3497-AE7B66F1CA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74650"/>
            <a:ext cx="7772400" cy="539750"/>
          </a:xfrm>
        </p:spPr>
        <p:txBody>
          <a:bodyPr/>
          <a:lstStyle/>
          <a:p>
            <a:r>
              <a:rPr lang="en-IN" altLang="en-US" sz="2800"/>
              <a:t>Inventors of Cyclic Gas Engines</a:t>
            </a:r>
          </a:p>
        </p:txBody>
      </p:sp>
      <p:pic>
        <p:nvPicPr>
          <p:cNvPr id="27" name="Picture 5" descr="F:\oldedrive\subba\MEL140\Carnot_Sadi_2.jpeg">
            <a:extLst>
              <a:ext uri="{FF2B5EF4-FFF2-40B4-BE49-F238E27FC236}">
                <a16:creationId xmlns:a16="http://schemas.microsoft.com/office/drawing/2014/main" id="{151E18EB-9042-704F-34FA-4F508D264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7" y="1219200"/>
            <a:ext cx="1506538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3F4D96F-BF8C-75DF-A3A3-9360DEBAED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862" y="2833688"/>
            <a:ext cx="3233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CARNOT Gas Engine THEORY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 1824</a:t>
            </a:r>
            <a:endParaRPr lang="en-IN" altLang="en-US" sz="180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CDBC17B-4BB3-4890-FB36-526D1FFB1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94759">
            <a:off x="5243177" y="4266197"/>
            <a:ext cx="1742635" cy="1500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6A6B7BD-585C-964A-A19D-3DE806DD7A55}"/>
              </a:ext>
            </a:extLst>
          </p:cNvPr>
          <p:cNvSpPr>
            <a:spLocks noChangeArrowheads="1"/>
          </p:cNvSpPr>
          <p:nvPr/>
        </p:nvSpPr>
        <p:spPr bwMode="auto">
          <a:xfrm rot="-1685960">
            <a:off x="6173788" y="5491163"/>
            <a:ext cx="119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Otto Cycle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 1876</a:t>
            </a:r>
            <a:endParaRPr lang="en-IN" altLang="en-US" sz="180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9D3BC04-8380-05F0-FB21-AAB715B2C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96040">
            <a:off x="2086713" y="4587197"/>
            <a:ext cx="1374551" cy="18327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2AC6FC87-1D15-D7E6-E5D5-1FF285B8F244}"/>
              </a:ext>
            </a:extLst>
          </p:cNvPr>
          <p:cNvSpPr>
            <a:spLocks noChangeArrowheads="1"/>
          </p:cNvSpPr>
          <p:nvPr/>
        </p:nvSpPr>
        <p:spPr bwMode="auto">
          <a:xfrm rot="1884141">
            <a:off x="3122613" y="5422900"/>
            <a:ext cx="13700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Diesel Cycle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 1893</a:t>
            </a:r>
            <a:endParaRPr lang="en-IN" altLang="en-US" sz="180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32226B4-32A9-0734-1F60-6645D9DC28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7506" y="1431642"/>
            <a:ext cx="1828800" cy="23145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6EC64096-25ED-FDC0-2679-E11E09E26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2138" y="3554413"/>
            <a:ext cx="15255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Brayton Cycle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 1872</a:t>
            </a:r>
            <a:endParaRPr lang="en-IN" altLang="en-US" sz="180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61D0951-8FA9-CFE4-7A9C-D44B614F13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00200" y="3429000"/>
            <a:ext cx="762000" cy="1447800"/>
          </a:xfrm>
          <a:prstGeom prst="straightConnector1">
            <a:avLst/>
          </a:prstGeom>
          <a:noFill/>
          <a:ln w="85725" cmpd="dbl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8956FE9-4063-29E9-F1A5-5061AF22631B}"/>
              </a:ext>
            </a:extLst>
          </p:cNvPr>
          <p:cNvCxnSpPr>
            <a:cxnSpLocks noChangeShapeType="1"/>
            <a:stCxn id="28" idx="3"/>
          </p:cNvCxnSpPr>
          <p:nvPr/>
        </p:nvCxnSpPr>
        <p:spPr bwMode="auto">
          <a:xfrm>
            <a:off x="3657600" y="3156744"/>
            <a:ext cx="2178050" cy="1251744"/>
          </a:xfrm>
          <a:prstGeom prst="straightConnector1">
            <a:avLst/>
          </a:prstGeom>
          <a:noFill/>
          <a:ln w="85725" cmpd="dbl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965FCCF-F624-7BEA-D055-97E59F33AE5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653223" y="2057400"/>
            <a:ext cx="3242877" cy="915988"/>
          </a:xfrm>
          <a:prstGeom prst="straightConnector1">
            <a:avLst/>
          </a:prstGeom>
          <a:noFill/>
          <a:ln w="85725" cmpd="dbl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DDA7E747-4FEC-4575-6D25-415678E5596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28855D4-4ADF-559F-87C0-F5FE24B7BD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A26432B-4A83-DD8D-8BF3-0CE068707F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5BD6E49-5152-02FB-DCEE-4EA32FD7EB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0A4D2A4-2FC8-BE13-A6E8-EDD5D7CEBC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F293D32-5AD8-10B7-6468-BA60F95566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CA3FB87-6AC1-0CC4-54B9-4022BE88DF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A8F27705-D429-CAB6-F3A6-EA196158C8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0376354-97E8-4171-ACB2-FAFA0EBFD0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95CA7F0-8593-9FF8-964D-E2F9F3A617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58E80C3-9B48-73FB-2D18-E834E61CE4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C89D39E-DA04-792B-561E-550A329365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3674B65-A6BE-B986-6AD4-8731F07B41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5D65455-F562-C282-6E40-68BF6101D1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72A8D9AB-9F83-ABA7-7F2F-D8626E4B53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497CE0A-DACF-F074-F13E-6F4DB84CB1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3B30B20-68FD-F538-455A-64B2DDBA09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F216D99-551A-DDA0-94BD-799D9A8CEE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00AD0E1-7555-805D-81CF-A9ED6C3393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55023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  <p:bldP spid="35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2">
            <a:extLst>
              <a:ext uri="{FF2B5EF4-FFF2-40B4-BE49-F238E27FC236}">
                <a16:creationId xmlns:a16="http://schemas.microsoft.com/office/drawing/2014/main" id="{2F92D3AB-905E-FC9D-F437-9491A0D09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The Rankine Cycle vs Brayton Cycle</a:t>
            </a:r>
          </a:p>
        </p:txBody>
      </p:sp>
      <p:sp>
        <p:nvSpPr>
          <p:cNvPr id="3" name="Rectangle 1026">
            <a:extLst>
              <a:ext uri="{FF2B5EF4-FFF2-40B4-BE49-F238E27FC236}">
                <a16:creationId xmlns:a16="http://schemas.microsoft.com/office/drawing/2014/main" id="{6D3D0365-AC59-D326-2C08-91121B36E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" y="4911725"/>
            <a:ext cx="86296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	Process 1</a:t>
            </a:r>
            <a:r>
              <a:rPr lang="en-US" altLang="en-US" sz="2400" i="1">
                <a:sym typeface="Wingdings" panose="05000000000000000000" pitchFamily="2" charset="2"/>
              </a:rPr>
              <a:t></a:t>
            </a:r>
            <a:r>
              <a:rPr lang="en-US" altLang="en-US" sz="2400" i="1"/>
              <a:t> 2   Isentropic compression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	Process 2 </a:t>
            </a:r>
            <a:r>
              <a:rPr lang="en-US" altLang="en-US" sz="2400" i="1">
                <a:sym typeface="Wingdings" panose="05000000000000000000" pitchFamily="2" charset="2"/>
              </a:rPr>
              <a:t></a:t>
            </a:r>
            <a:r>
              <a:rPr lang="en-US" altLang="en-US" sz="2400" i="1"/>
              <a:t> 3  Constant pressure heat addition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	Process 3 </a:t>
            </a:r>
            <a:r>
              <a:rPr lang="en-US" altLang="en-US" sz="2400" i="1">
                <a:sym typeface="Wingdings" panose="05000000000000000000" pitchFamily="2" charset="2"/>
              </a:rPr>
              <a:t></a:t>
            </a:r>
            <a:r>
              <a:rPr lang="en-US" altLang="en-US" sz="2400" i="1"/>
              <a:t> 4  Isentropic expansion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	Process 4 </a:t>
            </a:r>
            <a:r>
              <a:rPr lang="en-US" altLang="en-US" sz="2400" i="1">
                <a:sym typeface="Wingdings" panose="05000000000000000000" pitchFamily="2" charset="2"/>
              </a:rPr>
              <a:t></a:t>
            </a:r>
            <a:r>
              <a:rPr lang="en-US" altLang="en-US" sz="2400" i="1"/>
              <a:t> 1  Constant Pressure heat rejection</a:t>
            </a:r>
          </a:p>
        </p:txBody>
      </p:sp>
      <p:grpSp>
        <p:nvGrpSpPr>
          <p:cNvPr id="2" name="Group 14">
            <a:extLst>
              <a:ext uri="{FF2B5EF4-FFF2-40B4-BE49-F238E27FC236}">
                <a16:creationId xmlns:a16="http://schemas.microsoft.com/office/drawing/2014/main" id="{55D2EF38-B4A5-B5A8-3F81-EE510085316E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219200"/>
            <a:ext cx="3810000" cy="2867025"/>
            <a:chOff x="152400" y="1219200"/>
            <a:chExt cx="3810000" cy="2867025"/>
          </a:xfrm>
        </p:grpSpPr>
        <p:grpSp>
          <p:nvGrpSpPr>
            <p:cNvPr id="4125" name="Group 20">
              <a:extLst>
                <a:ext uri="{FF2B5EF4-FFF2-40B4-BE49-F238E27FC236}">
                  <a16:creationId xmlns:a16="http://schemas.microsoft.com/office/drawing/2014/main" id="{0BC6A4BD-FD69-AF06-D24C-DDCAF5943B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1219200"/>
              <a:ext cx="3810000" cy="2867025"/>
              <a:chOff x="152400" y="1219200"/>
              <a:chExt cx="3810000" cy="2867025"/>
            </a:xfrm>
          </p:grpSpPr>
          <p:pic>
            <p:nvPicPr>
              <p:cNvPr id="4128" name="Picture 10">
                <a:extLst>
                  <a:ext uri="{FF2B5EF4-FFF2-40B4-BE49-F238E27FC236}">
                    <a16:creationId xmlns:a16="http://schemas.microsoft.com/office/drawing/2014/main" id="{EF8BDF9B-344F-FBCB-BBFE-3C018BABD7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1219200"/>
                <a:ext cx="3810000" cy="2867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4129" name="Straight Connector 13">
                <a:extLst>
                  <a:ext uri="{FF2B5EF4-FFF2-40B4-BE49-F238E27FC236}">
                    <a16:creationId xmlns:a16="http://schemas.microsoft.com/office/drawing/2014/main" id="{980B65FC-BBE6-6241-04C4-CDC4C5E2728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990600" y="3200400"/>
                <a:ext cx="1981200" cy="0"/>
              </a:xfrm>
              <a:prstGeom prst="line">
                <a:avLst/>
              </a:prstGeom>
              <a:noFill/>
              <a:ln w="76200" algn="ctr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30" name="Straight Connector 14">
                <a:extLst>
                  <a:ext uri="{FF2B5EF4-FFF2-40B4-BE49-F238E27FC236}">
                    <a16:creationId xmlns:a16="http://schemas.microsoft.com/office/drawing/2014/main" id="{78137A90-5726-E37A-81C2-8FE5A6BF461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66800" y="2819400"/>
                <a:ext cx="0" cy="381000"/>
              </a:xfrm>
              <a:prstGeom prst="line">
                <a:avLst/>
              </a:prstGeom>
              <a:noFill/>
              <a:ln w="76200" algn="ctr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31" name="Straight Connector 16">
                <a:extLst>
                  <a:ext uri="{FF2B5EF4-FFF2-40B4-BE49-F238E27FC236}">
                    <a16:creationId xmlns:a16="http://schemas.microsoft.com/office/drawing/2014/main" id="{D1DDC498-87DE-668F-8625-A3E069008EB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066800" y="2362200"/>
                <a:ext cx="304800" cy="457200"/>
              </a:xfrm>
              <a:prstGeom prst="line">
                <a:avLst/>
              </a:prstGeom>
              <a:noFill/>
              <a:ln w="76200" algn="ctr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32" name="Straight Connector 18">
                <a:extLst>
                  <a:ext uri="{FF2B5EF4-FFF2-40B4-BE49-F238E27FC236}">
                    <a16:creationId xmlns:a16="http://schemas.microsoft.com/office/drawing/2014/main" id="{B69E0AF6-73D5-596E-8EB3-A4EDA91C932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371600" y="2362200"/>
                <a:ext cx="1219200" cy="0"/>
              </a:xfrm>
              <a:prstGeom prst="line">
                <a:avLst/>
              </a:prstGeom>
              <a:noFill/>
              <a:ln w="76200" algn="ctr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126" name="TextBox 9">
              <a:extLst>
                <a:ext uri="{FF2B5EF4-FFF2-40B4-BE49-F238E27FC236}">
                  <a16:creationId xmlns:a16="http://schemas.microsoft.com/office/drawing/2014/main" id="{91271A90-7F5E-4A63-B1EE-23BBFCAA76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974488">
              <a:off x="1100138" y="1806575"/>
              <a:ext cx="153670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p=constant</a:t>
              </a:r>
            </a:p>
          </p:txBody>
        </p:sp>
        <p:sp>
          <p:nvSpPr>
            <p:cNvPr id="4127" name="TextBox 10">
              <a:extLst>
                <a:ext uri="{FF2B5EF4-FFF2-40B4-BE49-F238E27FC236}">
                  <a16:creationId xmlns:a16="http://schemas.microsoft.com/office/drawing/2014/main" id="{48FE6CF0-B74E-9798-6A72-4E392EFE43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600" y="3276600"/>
              <a:ext cx="15367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p=constant</a:t>
              </a:r>
            </a:p>
          </p:txBody>
        </p:sp>
      </p:grpSp>
      <p:grpSp>
        <p:nvGrpSpPr>
          <p:cNvPr id="5" name="Group 8">
            <a:extLst>
              <a:ext uri="{FF2B5EF4-FFF2-40B4-BE49-F238E27FC236}">
                <a16:creationId xmlns:a16="http://schemas.microsoft.com/office/drawing/2014/main" id="{D49ABCCE-6FE3-1930-596D-3FFD8AA9954D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838200"/>
            <a:ext cx="4343400" cy="3640138"/>
            <a:chOff x="3962400" y="990600"/>
            <a:chExt cx="4343400" cy="3639807"/>
          </a:xfrm>
        </p:grpSpPr>
        <p:pic>
          <p:nvPicPr>
            <p:cNvPr id="4123" name="Picture 8">
              <a:extLst>
                <a:ext uri="{FF2B5EF4-FFF2-40B4-BE49-F238E27FC236}">
                  <a16:creationId xmlns:a16="http://schemas.microsoft.com/office/drawing/2014/main" id="{FE481FC5-D7C0-25D9-7362-1D0A41EC81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400" y="990600"/>
              <a:ext cx="3733800" cy="3639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24" name="Picture 12">
              <a:extLst>
                <a:ext uri="{FF2B5EF4-FFF2-40B4-BE49-F238E27FC236}">
                  <a16:creationId xmlns:a16="http://schemas.microsoft.com/office/drawing/2014/main" id="{04F2D9A8-84F4-384D-8638-EC4319C556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1143000"/>
              <a:ext cx="3733800" cy="297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B3AE2DB-2738-D76A-DCCC-7D7987024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088" y="4262438"/>
            <a:ext cx="1966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Rankine Cycle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25B9B4-4418-A592-999E-3640CBDC6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267200"/>
            <a:ext cx="20288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 Brayton Cycle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170" name="Ink 19">
                <a:extLst>
                  <a:ext uri="{FF2B5EF4-FFF2-40B4-BE49-F238E27FC236}">
                    <a16:creationId xmlns:a16="http://schemas.microsoft.com/office/drawing/2014/main" id="{3A127CA5-D758-8168-82C3-D981BC859B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64463" y="5018088"/>
              <a:ext cx="12700" cy="4762"/>
            </p14:xfrm>
          </p:contentPart>
        </mc:Choice>
        <mc:Fallback xmlns="">
          <p:pic>
            <p:nvPicPr>
              <p:cNvPr id="7170" name="Ink 19">
                <a:extLst>
                  <a:ext uri="{FF2B5EF4-FFF2-40B4-BE49-F238E27FC236}">
                    <a16:creationId xmlns:a16="http://schemas.microsoft.com/office/drawing/2014/main" id="{3A127CA5-D758-8168-82C3-D981BC859B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55774" y="5011210"/>
                <a:ext cx="30079" cy="185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171" name="Ink 21">
                <a:extLst>
                  <a:ext uri="{FF2B5EF4-FFF2-40B4-BE49-F238E27FC236}">
                    <a16:creationId xmlns:a16="http://schemas.microsoft.com/office/drawing/2014/main" id="{AF63DE11-096A-E735-169D-C8C3B5DF93F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682038" y="5745163"/>
              <a:ext cx="15875" cy="20637"/>
            </p14:xfrm>
          </p:contentPart>
        </mc:Choice>
        <mc:Fallback xmlns="">
          <p:pic>
            <p:nvPicPr>
              <p:cNvPr id="7171" name="Ink 21">
                <a:extLst>
                  <a:ext uri="{FF2B5EF4-FFF2-40B4-BE49-F238E27FC236}">
                    <a16:creationId xmlns:a16="http://schemas.microsoft.com/office/drawing/2014/main" id="{AF63DE11-096A-E735-169D-C8C3B5DF93F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73439" y="5736367"/>
                <a:ext cx="33073" cy="38229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F2CCC2F5-1A73-8160-26B6-931D210CDC8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074A5152-0AFB-4696-CE63-0762A263FF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315C4102-0CCE-B63D-543C-7F866B4E77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77F8F9B7-85F0-E525-FF35-4221AE2797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FF148F9C-0839-5300-6FDD-EAF8774BB4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338A5734-8F46-CCCA-E700-D74AE17C18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ECF99955-A610-FA38-566A-276EE2E896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2C6A7EB5-4C0B-F571-2299-C0E9E84232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2776F6D3-C4D3-DE2C-95CF-3DB4EFAA47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DA4A23EC-CD4A-6EA3-2B5F-EE926D48E3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177AAAAE-94E8-71C0-DDBD-CD6730DB30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EA49590F-E530-6364-F040-B0723983ED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C622CFBF-2A7B-D75D-A27C-4F7E4BB388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89B3FD55-52A1-72E9-8DC7-6630161B4C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12DC66B8-039C-B818-262F-DBC508EDD2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9236730C-CDF9-E93B-D81D-9EE9ABE6CE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3E8C0A9C-68C2-645E-A7D7-C8EF5F7A51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565369D6-5FB6-4C41-4FB5-B1849F696D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AFB3530-B98A-94A4-840A-9E223D4A30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FA0D23B-0869-B3C0-3F7B-3CD5EE9FCAD8}"/>
                  </a:ext>
                </a:extLst>
              </p14:cNvPr>
              <p14:cNvContentPartPr/>
              <p14:nvPr/>
            </p14:nvContentPartPr>
            <p14:xfrm>
              <a:off x="5617080" y="4836240"/>
              <a:ext cx="3183120" cy="972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FA0D23B-0869-B3C0-3F7B-3CD5EE9FCAD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07720" y="4826880"/>
                <a:ext cx="3201840" cy="991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>
            <a:extLst>
              <a:ext uri="{FF2B5EF4-FFF2-40B4-BE49-F238E27FC236}">
                <a16:creationId xmlns:a16="http://schemas.microsoft.com/office/drawing/2014/main" id="{2E2F7841-2AA0-6213-55E6-070707D81B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6629400" cy="1143000"/>
          </a:xfrm>
        </p:spPr>
        <p:txBody>
          <a:bodyPr/>
          <a:lstStyle/>
          <a:p>
            <a:r>
              <a:rPr lang="en-US" altLang="en-US" sz="2800" dirty="0"/>
              <a:t>The World‘s First Industrial Gas Turbine Set </a:t>
            </a:r>
          </a:p>
        </p:txBody>
      </p:sp>
      <p:pic>
        <p:nvPicPr>
          <p:cNvPr id="438277" name="Picture 5" descr="first gas turbine">
            <a:extLst>
              <a:ext uri="{FF2B5EF4-FFF2-40B4-BE49-F238E27FC236}">
                <a16:creationId xmlns:a16="http://schemas.microsoft.com/office/drawing/2014/main" id="{B9C17530-399D-58F8-E6E1-086EC69742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219200"/>
            <a:ext cx="7391400" cy="5270500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CED2767-60AA-8EE5-9B93-75773D1817B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35164AB-0955-E62A-B255-2B38884BF1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0FB0D25-E704-8D2D-0049-658CFB446B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A03D752-7CAC-83DE-A019-774A619102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3942721-1BF6-D255-7ECF-DBF075B579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53034140-4482-FB96-AB70-2C0A79A396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09535A7F-F451-06D7-804C-8819907267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7448213-21B2-6FB0-05C6-4C334D76CF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5789B980-9085-AE69-B15F-D4179EF3F4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2A7AEE6-2123-C4EC-7D8B-11F4E74707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7962D41B-7010-4BA3-F4DE-9A45603544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791BC2E5-C34D-2ECE-D5CD-A7F217422B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399A1C5-AF87-8DF3-7622-1DA54CB755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5FF58AE-EA8E-0D76-9669-239FD9B644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A739882-26B4-3CDB-30D2-74FCE87BDD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CFF7CA8-4B16-8403-3DE9-99283F5BBE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E8A31EAA-6ACB-6C04-AD90-E8FCAF1112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2492BEC9-F639-B49C-2686-083A1CCE66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F4F472F-EE52-E7C0-3D0B-6ED224C559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8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C9BC2A4-03AC-A7DE-8351-4689473361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altLang="en-US" sz="2000"/>
              <a:t> </a:t>
            </a:r>
            <a:r>
              <a:rPr lang="en-US" altLang="en-US" sz="2800"/>
              <a:t>The Ideal Gas Engine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CD4ECD26-A5B7-48FA-1FF8-1EEDB9873D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14450"/>
            <a:ext cx="8134350" cy="5162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1824:     Sadi Carnot, who founded the science of thermodynamics, identified several fundamental ideas that would be incorporated in later internal combustion engines: </a:t>
            </a:r>
          </a:p>
          <a:p>
            <a:pPr lvl="1">
              <a:lnSpc>
                <a:spcPct val="9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 He noted that air compressed by a ratio of 15 to 1 would be hot enough (200°C) to ignite dry wood.</a:t>
            </a:r>
          </a:p>
          <a:p>
            <a:pPr lvl="1">
              <a:lnSpc>
                <a:spcPct val="9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 He recommended compressing the air before combustion. Fuel could then be added by "an easily invented  injector".</a:t>
            </a:r>
          </a:p>
          <a:p>
            <a:pPr lvl="1">
              <a:lnSpc>
                <a:spcPct val="9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 Carnot realized that the cylinder walls would require cooling to permit continuous operation. </a:t>
            </a:r>
          </a:p>
          <a:p>
            <a:pPr lvl="1">
              <a:lnSpc>
                <a:spcPct val="9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Later, Diesel thought  he could avoid this, but found out the hard way. </a:t>
            </a:r>
          </a:p>
          <a:p>
            <a:pPr lvl="1">
              <a:lnSpc>
                <a:spcPct val="90000"/>
              </a:lnSpc>
            </a:pPr>
            <a:r>
              <a:rPr lang="en-US" altLang="en-US" sz="2400">
                <a:cs typeface="Times New Roman" panose="02020603050405020304" pitchFamily="18" charset="0"/>
              </a:rPr>
              <a:t> He noted that usable heat would be available in the exhaust, and recommended passing it under a water boiler.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36E9CBF-899A-A8B0-3799-0871E5A2569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1FBDDD0-A29B-0CEA-4A03-5EFD765C50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C8F6E28-9B54-82AC-FEDA-D7D7344D53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6CB6FB5-E0EE-B013-53F7-F4112516F5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B2F8105-D369-9802-5074-B2E73FB0C1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7AB09A5-17E1-472B-B443-C58C5AC4E9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69CA6F87-D25F-A42A-CB11-A2A3284998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78274845-E7A5-D3B1-B53C-151C379CB4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40DABEA6-D282-4CA2-0A43-321621EA9D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4E44946-5826-5766-8BEA-3EF4CFBA35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8E4C927D-7C5B-AE68-12B1-DDDC677067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735A388C-C696-2716-D3BD-A10ADE3205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688F48B-F26B-29E8-5309-52B372EAE9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632771A-5BF2-55B5-26EE-46C932A24D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7D11FCE7-FA47-B270-05D2-AEFF86EAB1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79FE1A62-392D-B7E8-8A48-29B0A633D2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9BEE53F3-3792-9786-36CB-8805D99AAE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8AC54AC8-8EB4-12BE-3478-80B9061F04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D8C4273-AA9A-FF47-BF87-72A48A5CB2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BEB5723-86D5-7E46-EC97-F5181905B6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242887"/>
            <a:ext cx="6019800" cy="838199"/>
          </a:xfrm>
        </p:spPr>
        <p:txBody>
          <a:bodyPr/>
          <a:lstStyle/>
          <a:p>
            <a:r>
              <a:rPr lang="en-US" altLang="en-US" sz="2800" dirty="0"/>
              <a:t>Pre &amp; Post Carnot Research on Gas Engines</a:t>
            </a:r>
          </a:p>
        </p:txBody>
      </p:sp>
      <p:sp>
        <p:nvSpPr>
          <p:cNvPr id="436227" name="Rectangle 3">
            <a:extLst>
              <a:ext uri="{FF2B5EF4-FFF2-40B4-BE49-F238E27FC236}">
                <a16:creationId xmlns:a16="http://schemas.microsoft.com/office/drawing/2014/main" id="{D33BBBFB-B501-217D-DC0A-B085124914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2262" y="1210224"/>
            <a:ext cx="8686800" cy="511437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1791: A patent was given to John Barber, an Englishman, for the first true gas turbine. 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His invention had most of the elements present in the modern day gas turbines. 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The turbine was designed to power a horseless carriage.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No working model was ever built, but Barber’s sketches and the low </a:t>
            </a:r>
            <a:r>
              <a:rPr lang="en-US" sz="2400" u="sng" dirty="0"/>
              <a:t>efficiency</a:t>
            </a:r>
            <a:r>
              <a:rPr lang="en-US" sz="2400" dirty="0"/>
              <a:t> of the components available at the time make it clear that the device could not have worked even though it incorporated the essential components of today’s gas-turbine engine.</a:t>
            </a:r>
            <a:endParaRPr lang="en-US" altLang="en-US" sz="2400" dirty="0"/>
          </a:p>
          <a:p>
            <a:pPr>
              <a:lnSpc>
                <a:spcPct val="80000"/>
              </a:lnSpc>
            </a:pPr>
            <a:r>
              <a:rPr lang="en-US" altLang="en-US" sz="2400" dirty="0"/>
              <a:t>The basic gas turbine cycle is named for the Boston engineer, George Brayton, who first proposed the Brayton cycle around 1870. 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1872: The first true gas turbine engine was designed by Dr Franz </a:t>
            </a:r>
            <a:r>
              <a:rPr lang="en-US" altLang="en-US" sz="2400" dirty="0" err="1"/>
              <a:t>Stikze</a:t>
            </a:r>
            <a:r>
              <a:rPr lang="en-US" altLang="en-US" sz="2400" dirty="0"/>
              <a:t>, but the engine never ran under its own power.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94AACE1-DD9E-1058-A565-F2730D2D7FF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7557607-7677-1D3D-0DF9-67E6DB69B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A6A4634-D339-F3C2-0B64-63AC9A38CE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D7B4EAE-7BB3-50E6-819F-37A41D3982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3770BA5-69F3-3B3E-0D3A-E345BB4197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0E2444F-9B07-A142-EC9D-5A39FF4B50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4A20F6DD-3211-DB4C-6557-362CE0A762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0A528127-75CE-914D-E846-9E8A499431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3A07B45B-6122-4EF9-5073-3E75240B5B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8F2116C-B8F8-9490-45B6-AE784BD88B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ADDD233-90DE-3227-E759-4951CDA8C0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5821BDC5-AD39-E3DE-DCC5-AAD9BA83D2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E8F43C3-F6EA-D7AA-FCA4-FA3AF83A3A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F19751E-652C-8A10-9A7D-73F2D975B4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9186F775-2227-46A1-108E-E509ADD83A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96370AF-2B44-AD57-034D-41ABE6D032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FB4B2EB6-DCBD-ABC4-5401-5FA1D4F144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E613E54-E46A-457F-99A6-911D5E4ED0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705E38C-E162-81E4-711B-FC87CBEAD8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6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6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6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6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6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36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2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0BF8B79B-8267-4F3F-BBEE-D7D237A42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1625"/>
            <a:ext cx="7772400" cy="588963"/>
          </a:xfrm>
        </p:spPr>
        <p:txBody>
          <a:bodyPr/>
          <a:lstStyle/>
          <a:p>
            <a:r>
              <a:rPr lang="en-IN" altLang="en-US" sz="2800"/>
              <a:t>George Brayton</a:t>
            </a:r>
          </a:p>
        </p:txBody>
      </p:sp>
      <p:pic>
        <p:nvPicPr>
          <p:cNvPr id="13315" name="Content Placeholder 3">
            <a:extLst>
              <a:ext uri="{FF2B5EF4-FFF2-40B4-BE49-F238E27FC236}">
                <a16:creationId xmlns:a16="http://schemas.microsoft.com/office/drawing/2014/main" id="{29C276C3-7FE7-6681-E2C5-DBBD15E148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109663"/>
            <a:ext cx="4381500" cy="280987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D12EDCA-9034-957A-C871-525270C62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3" y="3744913"/>
            <a:ext cx="8580437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b="0"/>
              <a:t>The internal-combustion engine, by which Brayton's name is best remembered, was first developed by him at Bricksburg, N. J., about 1870.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b="0"/>
              <a:t> It began to attract attention by 1873, after tests and a report by Professor Thurston, and by exhibition before the Franklin Institute, and is remarkable in that it employed a cycle of controlled combustion.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5F67C5-E406-3592-FFF9-B0EA1EC4E0A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C1149CC-5AD5-C067-281D-06281B73EC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1B18D8E-C847-0894-E766-01D6042FD2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D23F3092-079E-5DC6-B21B-A806E6F9E0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CCF8792-D5E1-E75D-A785-E95CDDE0F1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38A7C59-713D-95CF-A377-89C49BCF32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99D51B08-8826-ED73-E9D3-A4D4BAEF58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F843551-503A-EBC4-667A-0E3F65347D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8EADC549-7D44-27CC-5F92-39D9787000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754C1B1-3C37-06B9-E59A-E86BF84F9C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108D9541-9099-4012-0637-E8C722DFD2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E6E535D2-ACAB-CD09-513D-06B4B03A2E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4193184-6A0E-0D0A-CF61-FC6213B788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958FA71-0A14-33F6-4735-3432A51E2C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5D331D06-E566-D72D-6FBD-5EB6027E0D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CEEEFCB5-CB42-0756-1FBE-AABE6B4550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542E2D1E-4C8F-98FC-D30C-41598695FA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D67F8DE-AD60-0703-9EAB-0F169CF30B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E1AB47E-E0E2-20EB-475C-819411996E3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56532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0C7E34C9-A7A5-FC51-8AD4-D4A9E28A8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1625"/>
            <a:ext cx="7772400" cy="588963"/>
          </a:xfrm>
        </p:spPr>
        <p:txBody>
          <a:bodyPr/>
          <a:lstStyle/>
          <a:p>
            <a:r>
              <a:rPr lang="en-IN" altLang="en-US" sz="2800"/>
              <a:t>George Brayton :  The “Ready Motor”</a:t>
            </a:r>
          </a:p>
        </p:txBody>
      </p:sp>
      <p:pic>
        <p:nvPicPr>
          <p:cNvPr id="14339" name="Content Placeholder 3">
            <a:extLst>
              <a:ext uri="{FF2B5EF4-FFF2-40B4-BE49-F238E27FC236}">
                <a16:creationId xmlns:a16="http://schemas.microsoft.com/office/drawing/2014/main" id="{B04D73DE-94CB-C0D3-F487-1041A989D7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1109663"/>
            <a:ext cx="4381500" cy="2809875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C2042F-03DA-442F-16E2-2A1020722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4086225"/>
            <a:ext cx="79200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 sz="2400" b="0"/>
              <a:t>The “Ready Motor,” as it was called, used oil fuel directly in the cylinder without a carburetter, and had a separate compression pump for the air supply, and worked steadily and more efficiently than any combustion engine produced to that time.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EE3E676-D553-DF33-21D4-F3847C48F93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5C5D715-1749-D5FA-DDDD-317AA9A62B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1D41686-55B2-72DA-5E4D-43180FB2DC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D63D3EA1-F69F-53FB-8C1D-DE86067D04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C90DF48-4526-1B10-332F-8E999560DD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BC5B1D4D-10C6-57FA-2328-6FB62B054F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DB0808A7-C69B-4904-686F-29E4F02D5D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8945D45-9E86-0177-8540-7200915A7C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8DE9CAEF-C0EC-A062-94AA-8A797004AB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0705D140-F604-665F-3DF1-0A4701DB59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A573CD25-6A71-57FF-F3D0-27F832482F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AA43C3ED-1BE9-D532-1C6C-BA9B5DD01D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C072030-3369-FF1A-6DE4-CA595B662C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77C73154-A359-3272-E917-0C21B6B28B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1C117DAE-A17A-A308-A00F-0157ABD1CE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FBAD9258-32C4-AA4A-5956-74795188B4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1D450AFC-690F-2FD7-66CB-80685941BD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E741EF1F-DD8F-0C8D-D1EC-55B6831EDC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B506716-0870-0B97-9C30-A425030525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6951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4898C92D-7E62-50BC-4929-7899CFC84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88925"/>
            <a:ext cx="7772400" cy="777875"/>
          </a:xfrm>
        </p:spPr>
        <p:txBody>
          <a:bodyPr/>
          <a:lstStyle/>
          <a:p>
            <a:r>
              <a:rPr lang="en-IN" altLang="en-US" sz="2800"/>
              <a:t>Net Positive Power by A gas Engine </a:t>
            </a:r>
          </a:p>
        </p:txBody>
      </p:sp>
      <p:sp>
        <p:nvSpPr>
          <p:cNvPr id="437251" name="Rectangle 3">
            <a:extLst>
              <a:ext uri="{FF2B5EF4-FFF2-40B4-BE49-F238E27FC236}">
                <a16:creationId xmlns:a16="http://schemas.microsoft.com/office/drawing/2014/main" id="{38935FB8-C8C9-7315-D848-7769A42360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534400" cy="5105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1903: A Norwegian, Ægidius Elling, was able to build the first gas turbine that was able to produce more power than needed to run its own components, which was considered an achievement in a time when knowledge about aerodynamics was limited.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Using rotary compressors and turbines it produced 11 hp (massive for those days).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He further developed the concept, and by 1912 he had developed a gas turbine system with separate turbine unit and compressor in series, a combination that is now common.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1914: Application for a gas turbine engine filed by Charles Curtis.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1918: One of the leading gas turbine manufacturers of today, General Electric, started their gas turbine division.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1930: Sir Frank Whittle patented the design for a gas turbine for jet propulsion.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7D828D6-AF26-168E-94C9-2109EACB12C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C331879-56B2-535E-B3D3-8690DB48EC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BE24E8E-A3A5-7BFB-A688-7E21362C28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849FCEA-44BE-17BF-1471-3810E2EF42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239E003-A39D-8B8A-6A88-CB63541EE1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9DFB0E8-6014-335A-6F6A-42D7CAAEAC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2714A02A-EC22-AD12-FE5A-93819424E2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ADCF9863-4C31-8B9C-A407-B29CB13A6E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6C3AC71-5616-49FE-D031-9B8A6C2C1F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E832F00-111D-6660-D4CD-FDC7558DCC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5914A1F1-73D0-1100-D4DC-B8BA6966B1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253BC2B3-F00A-A9C6-6CCF-FF80310A5C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17D46F7-2027-0F4F-E0D1-40B3554BAF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DF9C96C-5E71-2BF4-D948-EE1203204B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DA7C52D-0720-D4E4-8DBC-40DDB02FB4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57FFE2F3-E233-65CF-D151-CCF65EAC2E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2BF430D7-C698-178A-523C-DDEA64AD83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7770068-FBED-2B19-C1B9-D31ED8100A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EA37BDD-C83B-1AC5-02D3-486CDE82E5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3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7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7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37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5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>
            <a:extLst>
              <a:ext uri="{FF2B5EF4-FFF2-40B4-BE49-F238E27FC236}">
                <a16:creationId xmlns:a16="http://schemas.microsoft.com/office/drawing/2014/main" id="{50820D5E-BF91-0288-A07E-157BC4A405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6629400" cy="1143000"/>
          </a:xfrm>
        </p:spPr>
        <p:txBody>
          <a:bodyPr/>
          <a:lstStyle/>
          <a:p>
            <a:r>
              <a:rPr lang="en-US" altLang="en-US" sz="2800"/>
              <a:t>The World‘s First Industrial Gas Turbine Set </a:t>
            </a:r>
          </a:p>
        </p:txBody>
      </p:sp>
      <p:pic>
        <p:nvPicPr>
          <p:cNvPr id="438277" name="Picture 5" descr="first gas turbine">
            <a:extLst>
              <a:ext uri="{FF2B5EF4-FFF2-40B4-BE49-F238E27FC236}">
                <a16:creationId xmlns:a16="http://schemas.microsoft.com/office/drawing/2014/main" id="{1719B989-1160-2DAA-5C36-25831B28CD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219200"/>
            <a:ext cx="7391400" cy="5270500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ABE3FDC-546D-4D91-FFF1-1294F4069B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AC44C6D-F70B-2858-CC18-EB08E4BA34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5BA1E35-6960-91D8-70B8-2BBB240D88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0E5C5EB-432D-5CC7-B8CB-A70DD9F475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450F1E0-0187-C8EE-7859-9B930C8895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6AA9CE0-F6D7-2D98-BDDF-F1DFE92F73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086DD96-B7CA-96FA-B225-3DD1005D56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A8914DD5-8E3D-1645-DB15-AC68C9D69E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9FD08CE5-D070-D08D-A329-808C153E45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2144CE3-CFE6-9558-662D-6BBBE3C8BC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CD70129-48B1-19EA-B670-983FF717D8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AA0DE721-6BCC-608C-3C4E-B1D8083F92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8733016-9980-5429-9AED-DF4CDF9047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2DBB052-9358-E444-776E-4A3BAADD89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53E58A13-C946-0C47-D6FA-EE99154563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752AA356-66FB-4D11-F0FF-5D512C9D05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2D3EA887-D26A-EC5A-E6C3-4ADEDAC930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ABA4A472-1A15-7EFC-ED92-E3DAA09730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3235AA7-A265-2632-055A-3607A12C96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8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>
            <a:extLst>
              <a:ext uri="{FF2B5EF4-FFF2-40B4-BE49-F238E27FC236}">
                <a16:creationId xmlns:a16="http://schemas.microsoft.com/office/drawing/2014/main" id="{12D4F6BC-0889-E9A2-9660-88AD3FA950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609600"/>
          </a:xfrm>
        </p:spPr>
        <p:txBody>
          <a:bodyPr/>
          <a:lstStyle/>
          <a:p>
            <a:r>
              <a:rPr lang="en-US" altLang="en-US" sz="2800"/>
              <a:t>4 MW  GT for Power Generation</a:t>
            </a:r>
          </a:p>
        </p:txBody>
      </p:sp>
      <p:pic>
        <p:nvPicPr>
          <p:cNvPr id="9219" name="Picture 5">
            <a:extLst>
              <a:ext uri="{FF2B5EF4-FFF2-40B4-BE49-F238E27FC236}">
                <a16:creationId xmlns:a16="http://schemas.microsoft.com/office/drawing/2014/main" id="{FE3AD3AD-DF54-5D15-E4F3-1B431F615A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66800"/>
            <a:ext cx="9144000" cy="4997450"/>
          </a:xfrm>
          <a:noFill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03DD43B-BE8C-7FE4-FD2E-5CFCEBCC5B3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05D1AAF-3740-FFC5-7926-BE75160893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D13CB96-F86A-2121-7659-848365AEC2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8F494AE-988A-53C1-96DD-143719DF11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A6107AE-1192-2B61-EFD1-848E3A7B19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6B28D5E-6E49-41A8-74AE-E9E0CBF527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5A7ADB02-302B-1573-A293-D5BD2FF6DC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8DBF44D2-9518-83D1-4CA2-7CB2AECD45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8C97A450-120F-DD4D-F987-6C5178C1F0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06E2AB4-BA93-77A4-89C7-564C8564A8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2E51174-0A28-FE70-F182-D0D87ED2F7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022B9BE0-9774-DE08-8CD1-77CF5E2929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1B0AD34-C54F-8979-0CC1-D0C7CFC70B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0D806E8-5212-5555-8EBE-60B5BDE192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6CEA018-18E3-9123-C465-697BAC4B00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43A1171-0904-1415-24D3-591A73D053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07C04B92-EF5C-02C9-03A1-5FBFB8E5C8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A2124A9B-5D0A-FF09-4259-BF774577B5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F0DC978-22E6-9CCC-E18A-543CB75964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C2FF1-FE63-3346-9E03-69077C8BC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422" name="Picture 6">
            <a:extLst>
              <a:ext uri="{FF2B5EF4-FFF2-40B4-BE49-F238E27FC236}">
                <a16:creationId xmlns:a16="http://schemas.microsoft.com/office/drawing/2014/main" id="{F8FA53A1-D069-2C9D-CD1E-92DA7278C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8906338" cy="3096344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2056" name="Title 2">
            <a:extLst>
              <a:ext uri="{FF2B5EF4-FFF2-40B4-BE49-F238E27FC236}">
                <a16:creationId xmlns:a16="http://schemas.microsoft.com/office/drawing/2014/main" id="{21502E5E-A54F-67C8-7BF6-AA34F588D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15240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Monoblock Design of Gas Turbos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50" name="Ink 20">
                <a:extLst>
                  <a:ext uri="{FF2B5EF4-FFF2-40B4-BE49-F238E27FC236}">
                    <a16:creationId xmlns:a16="http://schemas.microsoft.com/office/drawing/2014/main" id="{D3570988-F387-F9D1-972E-58DA26BA580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05488" y="1938338"/>
              <a:ext cx="180975" cy="227012"/>
            </p14:xfrm>
          </p:contentPart>
        </mc:Choice>
        <mc:Fallback xmlns="">
          <p:pic>
            <p:nvPicPr>
              <p:cNvPr id="2050" name="Ink 20">
                <a:extLst>
                  <a:ext uri="{FF2B5EF4-FFF2-40B4-BE49-F238E27FC236}">
                    <a16:creationId xmlns:a16="http://schemas.microsoft.com/office/drawing/2014/main" id="{8CBB1669-BE9A-0781-5401-A0D15DDF409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96001" y="1928984"/>
                <a:ext cx="199948" cy="2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54" name="Ink 24">
                <a:extLst>
                  <a:ext uri="{FF2B5EF4-FFF2-40B4-BE49-F238E27FC236}">
                    <a16:creationId xmlns:a16="http://schemas.microsoft.com/office/drawing/2014/main" id="{B9C6C11A-E6A5-D265-807F-7A49166EAC9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667250" y="5940425"/>
              <a:ext cx="1588" cy="1588"/>
            </p14:xfrm>
          </p:contentPart>
        </mc:Choice>
        <mc:Fallback xmlns="">
          <p:pic>
            <p:nvPicPr>
              <p:cNvPr id="2054" name="Ink 24">
                <a:extLst>
                  <a:ext uri="{FF2B5EF4-FFF2-40B4-BE49-F238E27FC236}">
                    <a16:creationId xmlns:a16="http://schemas.microsoft.com/office/drawing/2014/main" id="{02060131-7D90-5634-DAB7-F16504E1D54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25962" y="58991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3E221ECC-544A-51E2-916F-4A616CF33FA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3CCFF19-5C71-9D77-D061-C2EE7150EA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0011350-5B77-98EE-559E-0E52EF7E69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24BBFF5-DBC4-CDAE-3D9D-12DA29DCF7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4375BA1-82E5-2A2D-E20E-8255CCE325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118539B-E11F-CDC0-E14A-59A1FFB2D6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9C4E6D3-2966-11CF-3800-02620B6CBC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379585F-573A-DD12-5AFC-598D331FA7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DFF8919-3E2C-1789-E3E7-67C446C9BA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2F6B18F-ED8A-6CB6-7ED6-B02B436222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6D66C4D-29A4-242C-4D93-5C8A997EE0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3C33FF7-54CC-069A-94D2-E82F17B91E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8BD7F1E-8EA8-8AB1-9BE9-B1414E5EDA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064192C-95A6-6A81-270F-2400FA9030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B8A05E1-930B-EFE5-2075-C551E478D7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4960D7F-F480-CB89-3774-927EA72468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473665C-4B98-ACAA-089C-952C2FA93D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E98127C-45B1-AE9E-23DA-21A6459314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6C49768-F47C-CF24-04F8-E280AE8C06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322962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94F604E-8A7A-1976-F084-79AAF8B2B2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6629400" cy="762000"/>
          </a:xfrm>
        </p:spPr>
        <p:txBody>
          <a:bodyPr/>
          <a:lstStyle/>
          <a:p>
            <a:r>
              <a:rPr lang="en-US" altLang="en-US" sz="2800"/>
              <a:t>Initial Success of Gas Turbine Power Generation Systems</a:t>
            </a:r>
          </a:p>
        </p:txBody>
      </p:sp>
      <p:sp>
        <p:nvSpPr>
          <p:cNvPr id="447491" name="Rectangle 3">
            <a:extLst>
              <a:ext uri="{FF2B5EF4-FFF2-40B4-BE49-F238E27FC236}">
                <a16:creationId xmlns:a16="http://schemas.microsoft.com/office/drawing/2014/main" id="{556C3EE1-F35B-22A1-1775-B1369ADD02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077200" cy="4343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A temperature of 538°C  was considered absolutely safe for uncooled heat resisting steel turbine blades.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This would result in obtainable outputs of 2000-8000 KW with compressor turbine efficiencies of 73-75%, and an overall cycle efficiency of 17-18%.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First Gas turbine electro locomotive 2500 HP ordered from BBC by Swiss Federal Railways.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945A459-3149-9543-FC17-5FB8328449E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F626613-16B8-EBE9-A368-17E06A61D6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65A2FE3-A0D8-D500-3667-509194A7D1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B7C40DC-72E3-CA4E-FD49-4BC225D7A2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E9E9A00-5064-E32F-18D0-68A0B0895A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E3602AB-CDA0-F3EF-D671-D0924777F2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88AFBB9-DB5F-7324-02D9-373B4491BA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6BC48037-1D8C-7B4C-7A73-9636BFFB20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2A709AD6-F55C-0B54-0DE1-3A4603CEF7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249F82A9-3423-B4E3-FF6C-A1A3C0C21C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5DA5C35E-8AEC-5D6C-9796-54085A20F6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221929C1-F064-E491-4C66-A85CF68BB3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22022DE-4344-B182-3A22-5FE8782760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9AD0CFC-F487-6D0B-4789-AD9FD07520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58B934DB-276C-C822-C306-A34BD8A5E6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7BCC80DC-370B-A9B8-CA1F-428810A5F5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EF9A6DD3-20A9-0DDF-D447-BA297A64E0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0209389-1DA7-DBDF-A871-03247F1FD7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E9769D-DC67-D8EC-A8F8-F245D4564A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4BB430D-5F72-8C21-05DA-7D76ABE721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6629400" cy="762000"/>
          </a:xfrm>
        </p:spPr>
        <p:txBody>
          <a:bodyPr/>
          <a:lstStyle/>
          <a:p>
            <a:r>
              <a:rPr lang="en-US" altLang="en-US" sz="2800"/>
              <a:t>Steam Turbine Vs Gas Turbine : Power Generation</a:t>
            </a:r>
          </a:p>
        </p:txBody>
      </p:sp>
      <p:sp>
        <p:nvSpPr>
          <p:cNvPr id="447491" name="Rectangle 3">
            <a:extLst>
              <a:ext uri="{FF2B5EF4-FFF2-40B4-BE49-F238E27FC236}">
                <a16:creationId xmlns:a16="http://schemas.microsoft.com/office/drawing/2014/main" id="{824EE120-BB32-5AD7-2CCE-69DDD7D9E2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The advent of high pressure and temperature steam turbine with regenerative heating of the condensate and air pre-heating, resulted in coupling efficiencies of approx. 25%.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The gas turbine having been considered competitive with steam turbine plant of 18% which was considered not quite satisfactory.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The Gas turbine was unable to compete with “modern” base load steam turbines of 25% efficiency. 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There was a continuous development in steam power plant which led to increase of Power Generation Efficiencies of 35%</a:t>
            </a:r>
            <a:r>
              <a:rPr lang="en-US" altLang="en-US" sz="2400" baseline="30000"/>
              <a:t>+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This hard reality required consideration of a different application for the gas turbine.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81ADBD7-809A-7936-EFAC-5CA6FE1AEE5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2660122-96E8-5D05-666F-F237C5B71A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B3AC70E-BF98-CBD4-BD7D-66AFCF007C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E428715-F40D-4FEE-E114-090EA7B316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842E5DB-4106-00A7-5FE1-FB35EDABA7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A0DC259-B974-9673-DE0A-E14087C7EB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669A6B9-B5FE-115C-20C8-CDEA3AE843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EE64765-ECF3-963E-4B93-FD6236E537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7559EE34-4356-F02D-CFE6-8668159EE6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4745283B-E3BD-FD2B-A944-3016F7196D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AAAF87F-5B58-CA33-94A3-99FD1F47E0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5503DAD-0DF1-B9E4-0101-5D932384AD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2E16A0A-BFC7-8DEB-6E7A-2F4772CD8B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D206262-1B45-A593-92A5-4D3C469907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E5B0853-634E-6CED-A846-163342A916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66DE4337-6126-D63C-B4F2-F8F9CB5E28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4BD8AA79-24AF-6C82-A07A-E0C5D650AD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5E80367D-F73C-0C81-4F87-43B4B6D6BB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3178150-A66A-BB85-5A17-C42508FD01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7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7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7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7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47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749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14C0D8C2-1CB6-693C-B0FC-246AEA6BE1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41438" y="259556"/>
            <a:ext cx="6964362" cy="1035844"/>
          </a:xfrm>
        </p:spPr>
        <p:txBody>
          <a:bodyPr/>
          <a:lstStyle/>
          <a:p>
            <a:r>
              <a:rPr lang="en-US" altLang="en-US" sz="2800" dirty="0"/>
              <a:t>First turbojet-powered aircraft – Ohain’s engine on He 178</a:t>
            </a:r>
            <a:r>
              <a:rPr lang="en-US" altLang="en-US" sz="4000" dirty="0"/>
              <a:t> </a:t>
            </a:r>
          </a:p>
        </p:txBody>
      </p:sp>
      <p:pic>
        <p:nvPicPr>
          <p:cNvPr id="12291" name="Picture 6" descr="Heinkel He 178">
            <a:extLst>
              <a:ext uri="{FF2B5EF4-FFF2-40B4-BE49-F238E27FC236}">
                <a16:creationId xmlns:a16="http://schemas.microsoft.com/office/drawing/2014/main" id="{9F0DF744-678F-67E7-DC59-E586187B0B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6300" y="1402181"/>
            <a:ext cx="7391400" cy="3071813"/>
          </a:xfrm>
        </p:spPr>
      </p:pic>
      <p:sp>
        <p:nvSpPr>
          <p:cNvPr id="441353" name="Rectangle 9">
            <a:extLst>
              <a:ext uri="{FF2B5EF4-FFF2-40B4-BE49-F238E27FC236}">
                <a16:creationId xmlns:a16="http://schemas.microsoft.com/office/drawing/2014/main" id="{51DAAD18-B08F-1256-14DC-F35B89C29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3" y="4340225"/>
            <a:ext cx="838200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0"/>
              <a:t>The world’s first aircraft to fly purely on turbojet power, the Heinkel He 178. </a:t>
            </a:r>
            <a:br>
              <a:rPr lang="en-US" altLang="en-US" sz="2400" b="0"/>
            </a:br>
            <a:endParaRPr lang="en-US" altLang="en-US" sz="2400" b="0"/>
          </a:p>
          <a:p>
            <a:pPr>
              <a:spcBef>
                <a:spcPct val="0"/>
              </a:spcBef>
            </a:pPr>
            <a:r>
              <a:rPr lang="en-US" altLang="en-US" sz="2400" b="0"/>
              <a:t>Its first true flight was on 27 August, 1939. </a:t>
            </a:r>
          </a:p>
          <a:p>
            <a:pPr>
              <a:spcBef>
                <a:spcPct val="0"/>
              </a:spcBef>
            </a:pPr>
            <a:endParaRPr lang="en-US" altLang="en-US" sz="2400" b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056DE23-6BF7-7C78-9BFC-D48F0E4B462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498249E-D276-7A6B-9592-9EE0FF8216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BF1E4F6-7364-465B-897A-4A8FA3AC51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B3D76C3-879A-AF76-CF69-487BC70760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71D80A2-E794-3BF0-C0D8-F9B9EE283B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A7E81716-5035-2105-B0E1-EB08E03BB5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E78EECC-DC51-9A48-EA88-351D740A25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7B44D64B-CF95-609D-60AE-5346FDF5EA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6E883A1D-6D33-EDFD-7977-62CC32C01A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946A06A-BBF5-9E05-4185-B57D257435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F9EB299-6D60-A351-0E02-30895500B6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EC4034C0-72AE-1D53-71B8-5FC5516E3A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72FA7A8-5574-1294-46CA-47DD1ED6FB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04AAB3B-6122-7BFB-396C-F738681245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73062ABD-E45B-2754-4FAE-E205CC916E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9571AA1E-76BB-6645-90C9-95E346A67A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D90593E-919C-6F3C-4694-65300BCA0D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60932B86-8AA9-BEBF-D14D-341681BBED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954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9C9F3CF-1BE2-225D-B19D-DDE90D9AFD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1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1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5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58BF6B6-964B-3EB7-118C-F3A487F2CE8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304800"/>
            <a:ext cx="7772400" cy="533400"/>
          </a:xfrm>
        </p:spPr>
        <p:txBody>
          <a:bodyPr/>
          <a:lstStyle/>
          <a:p>
            <a:r>
              <a:rPr lang="en-US" altLang="en-US" sz="2800"/>
              <a:t>Brayton Cycle</a:t>
            </a:r>
          </a:p>
        </p:txBody>
      </p:sp>
      <p:sp>
        <p:nvSpPr>
          <p:cNvPr id="452612" name="Rectangle 4">
            <a:extLst>
              <a:ext uri="{FF2B5EF4-FFF2-40B4-BE49-F238E27FC236}">
                <a16:creationId xmlns:a16="http://schemas.microsoft.com/office/drawing/2014/main" id="{D354E3E5-9E2F-CB73-BFE8-D25A69984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143000"/>
            <a:ext cx="7086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1-2 </a:t>
            </a:r>
            <a:r>
              <a:rPr lang="en-US" dirty="0">
                <a:latin typeface="+mj-lt"/>
              </a:rPr>
              <a:t>Isentropic </a:t>
            </a:r>
            <a:r>
              <a:rPr lang="en-US" b="0" dirty="0">
                <a:latin typeface="+mj-lt"/>
              </a:rPr>
              <a:t>compression (in a compressor) </a:t>
            </a:r>
          </a:p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2-3 Constant pressure heat addition </a:t>
            </a:r>
          </a:p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3-4 Isentropic expansion (in a turbine) </a:t>
            </a:r>
          </a:p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4-1 Constant pressure heat rejection  </a:t>
            </a:r>
          </a:p>
        </p:txBody>
      </p:sp>
      <p:graphicFrame>
        <p:nvGraphicFramePr>
          <p:cNvPr id="452615" name="Object 7">
            <a:extLst>
              <a:ext uri="{FF2B5EF4-FFF2-40B4-BE49-F238E27FC236}">
                <a16:creationId xmlns:a16="http://schemas.microsoft.com/office/drawing/2014/main" id="{E614D352-61B3-749B-4DC2-9D4E6FACC5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3276600"/>
          <a:ext cx="3505200" cy="314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847619" imgH="2553056" progId="Paint.Picture">
                  <p:embed/>
                </p:oleObj>
              </mc:Choice>
              <mc:Fallback>
                <p:oleObj name="Bitmap Image" r:id="rId3" imgW="2847619" imgH="2553056" progId="Paint.Picture">
                  <p:embed/>
                  <p:pic>
                    <p:nvPicPr>
                      <p:cNvPr id="452615" name="Object 7">
                        <a:extLst>
                          <a:ext uri="{FF2B5EF4-FFF2-40B4-BE49-F238E27FC236}">
                            <a16:creationId xmlns:a16="http://schemas.microsoft.com/office/drawing/2014/main" id="{E614D352-61B3-749B-4DC2-9D4E6FACC5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276600"/>
                        <a:ext cx="3505200" cy="314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2616" name="Object 8">
            <a:extLst>
              <a:ext uri="{FF2B5EF4-FFF2-40B4-BE49-F238E27FC236}">
                <a16:creationId xmlns:a16="http://schemas.microsoft.com/office/drawing/2014/main" id="{436FC66E-D736-F715-91CD-A325B804EC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29200" y="3124200"/>
          <a:ext cx="3641725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657846" imgH="2723810" progId="Paint.Picture">
                  <p:embed/>
                </p:oleObj>
              </mc:Choice>
              <mc:Fallback>
                <p:oleObj name="Bitmap Image" r:id="rId5" imgW="2657846" imgH="2723810" progId="Paint.Picture">
                  <p:embed/>
                  <p:pic>
                    <p:nvPicPr>
                      <p:cNvPr id="452616" name="Object 8">
                        <a:extLst>
                          <a:ext uri="{FF2B5EF4-FFF2-40B4-BE49-F238E27FC236}">
                            <a16:creationId xmlns:a16="http://schemas.microsoft.com/office/drawing/2014/main" id="{436FC66E-D736-F715-91CD-A325B804EC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3124200"/>
                        <a:ext cx="3641725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12E159FA-BE5B-642E-5E22-514D1135FF7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0D8AF67-2644-7F23-6802-01BB27FB1E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FF6B73E-DEDC-5D04-E163-45B60537D2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00DF4D8-740C-3140-2737-D842F00605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8A60868-49A9-C767-1278-E136410CDD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C324BDF-D6C6-CDF7-281B-FF8A8E59776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F3371B0-A730-1C0B-BC8E-A1BCDC5EFB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46A0F2CB-32C3-5651-D02A-4C82477872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7F686A6-63D4-363F-B99F-AF3561B244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46B3BF3-6930-6F53-4315-B016B6BEEB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B3A997F-045C-F895-BC3D-76DC7A3964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0CE244FE-C962-7FA1-6853-71EC54F59D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5FAA272-CD90-630D-2A3A-987A8CF49B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992EB5E-FCB3-D94A-87AC-A66ADBD4CF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31CE0D2-ED59-9428-F489-ACD25247CC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C4FA247-D250-DD2E-1B3D-0174FB6F61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49B564B-876A-F996-D2AE-8B58AEA14C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922E97D-C6BF-B9CA-12E5-78847C7EE5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634AC94-0DC0-0530-0805-84CDD051EB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52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52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52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52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2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5155</TotalTime>
  <Words>1207</Words>
  <Application>Microsoft Office PowerPoint</Application>
  <PresentationFormat>On-screen Show (4:3)</PresentationFormat>
  <Paragraphs>104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Blackadder ITC</vt:lpstr>
      <vt:lpstr>Script MT Bold</vt:lpstr>
      <vt:lpstr>Times New Roman</vt:lpstr>
      <vt:lpstr>Vladimir Script</vt:lpstr>
      <vt:lpstr>Wingdings</vt:lpstr>
      <vt:lpstr>Default Design</vt:lpstr>
      <vt:lpstr>Clip</vt:lpstr>
      <vt:lpstr>Bitmap Image</vt:lpstr>
      <vt:lpstr>Gas Turbines Systems for Land and Aerospace Applications</vt:lpstr>
      <vt:lpstr>Thermodynamics of Steam &amp; Gas Turbines</vt:lpstr>
      <vt:lpstr>PowerPoint Presentation</vt:lpstr>
      <vt:lpstr>PowerPoint Presentation</vt:lpstr>
      <vt:lpstr>James Watts Creation of An Artificial Horse</vt:lpstr>
      <vt:lpstr>PowerPoint Presentation</vt:lpstr>
      <vt:lpstr>Progress on Development of James Watt Engine</vt:lpstr>
      <vt:lpstr>Theoretical Design Vs Practical System</vt:lpstr>
      <vt:lpstr>A Major Crossroad Confusion: How to go from &lt;6% to 75% Efficiency ???????</vt:lpstr>
      <vt:lpstr>Rankine, William John Macquorn  (1820-1872)</vt:lpstr>
      <vt:lpstr>Layout of an Ideal Rankine Cycle</vt:lpstr>
      <vt:lpstr>Inventors of Cyclic Gas Engines</vt:lpstr>
      <vt:lpstr>The Rankine Cycle vs Brayton Cycle</vt:lpstr>
      <vt:lpstr>The World‘s First Industrial Gas Turbine Set </vt:lpstr>
      <vt:lpstr> The Ideal Gas Engine</vt:lpstr>
      <vt:lpstr>Pre &amp; Post Carnot Research on Gas Engines</vt:lpstr>
      <vt:lpstr>George Brayton</vt:lpstr>
      <vt:lpstr>George Brayton :  The “Ready Motor”</vt:lpstr>
      <vt:lpstr>Net Positive Power by A gas Engine </vt:lpstr>
      <vt:lpstr>The World‘s First Industrial Gas Turbine Set </vt:lpstr>
      <vt:lpstr>4 MW  GT for Power Generation</vt:lpstr>
      <vt:lpstr>Monoblock Design of Gas Turbos</vt:lpstr>
      <vt:lpstr>Initial Success of Gas Turbine Power Generation Systems</vt:lpstr>
      <vt:lpstr>Steam Turbine Vs Gas Turbine : Power Generation</vt:lpstr>
      <vt:lpstr>First turbojet-powered aircraft – Ohain’s engine on He 178 </vt:lpstr>
      <vt:lpstr>Brayton Cycle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499</cp:revision>
  <dcterms:created xsi:type="dcterms:W3CDTF">2003-07-30T05:45:36Z</dcterms:created>
  <dcterms:modified xsi:type="dcterms:W3CDTF">2025-09-10T07:13:29Z</dcterms:modified>
</cp:coreProperties>
</file>