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ink/ink5.xml" ContentType="application/inkml+xml"/>
  <Override PartName="/ppt/ink/ink6.xml" ContentType="application/inkml+xml"/>
  <Override PartName="/ppt/ink/ink7.xml" ContentType="application/inkml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handoutMasterIdLst>
    <p:handoutMasterId r:id="rId44"/>
  </p:handoutMasterIdLst>
  <p:sldIdLst>
    <p:sldId id="274" r:id="rId2"/>
    <p:sldId id="1082" r:id="rId3"/>
    <p:sldId id="1088" r:id="rId4"/>
    <p:sldId id="531" r:id="rId5"/>
    <p:sldId id="1089" r:id="rId6"/>
    <p:sldId id="1090" r:id="rId7"/>
    <p:sldId id="1091" r:id="rId8"/>
    <p:sldId id="529" r:id="rId9"/>
    <p:sldId id="533" r:id="rId10"/>
    <p:sldId id="534" r:id="rId11"/>
    <p:sldId id="572" r:id="rId12"/>
    <p:sldId id="540" r:id="rId13"/>
    <p:sldId id="573" r:id="rId14"/>
    <p:sldId id="488" r:id="rId15"/>
    <p:sldId id="575" r:id="rId16"/>
    <p:sldId id="577" r:id="rId17"/>
    <p:sldId id="542" r:id="rId18"/>
    <p:sldId id="543" r:id="rId19"/>
    <p:sldId id="576" r:id="rId20"/>
    <p:sldId id="583" r:id="rId21"/>
    <p:sldId id="578" r:id="rId22"/>
    <p:sldId id="1084" r:id="rId23"/>
    <p:sldId id="1085" r:id="rId24"/>
    <p:sldId id="494" r:id="rId25"/>
    <p:sldId id="495" r:id="rId26"/>
    <p:sldId id="496" r:id="rId27"/>
    <p:sldId id="492" r:id="rId28"/>
    <p:sldId id="497" r:id="rId29"/>
    <p:sldId id="498" r:id="rId30"/>
    <p:sldId id="525" r:id="rId31"/>
    <p:sldId id="582" r:id="rId32"/>
    <p:sldId id="580" r:id="rId33"/>
    <p:sldId id="581" r:id="rId34"/>
    <p:sldId id="468" r:id="rId35"/>
    <p:sldId id="437" r:id="rId36"/>
    <p:sldId id="503" r:id="rId37"/>
    <p:sldId id="504" r:id="rId38"/>
    <p:sldId id="508" r:id="rId39"/>
    <p:sldId id="347" r:id="rId40"/>
    <p:sldId id="491" r:id="rId41"/>
    <p:sldId id="431" r:id="rId42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5pPr>
    <a:lvl6pPr marL="22860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6pPr>
    <a:lvl7pPr marL="27432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7pPr>
    <a:lvl8pPr marL="32004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8pPr>
    <a:lvl9pPr marL="3657600" algn="l" defTabSz="914400" rtl="0" eaLnBrk="1" latinLnBrk="0" hangingPunct="1">
      <a:defRPr sz="2800" kern="1200">
        <a:solidFill>
          <a:schemeClr val="tx1"/>
        </a:solidFill>
        <a:latin typeface="Times New Roman" panose="02020603050405020304" pitchFamily="18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00"/>
    <a:srgbClr val="FF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>
    <p:restoredLeft sz="21350" autoAdjust="0"/>
    <p:restoredTop sz="95660" autoAdjust="0"/>
  </p:normalViewPr>
  <p:slideViewPr>
    <p:cSldViewPr>
      <p:cViewPr varScale="1">
        <p:scale>
          <a:sx n="70" d="100"/>
          <a:sy n="70" d="100"/>
        </p:scale>
        <p:origin x="960" y="52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-4056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handoutMaster" Target="handoutMasters/handout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openxmlformats.org/officeDocument/2006/relationships/tableStyles" Target="tableStyle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>
            <a:extLst>
              <a:ext uri="{FF2B5EF4-FFF2-40B4-BE49-F238E27FC236}">
                <a16:creationId xmlns:a16="http://schemas.microsoft.com/office/drawing/2014/main" id="{583C8352-81C1-C1B4-9D3C-1A0F03D9F50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7" name="Rectangle 3">
            <a:extLst>
              <a:ext uri="{FF2B5EF4-FFF2-40B4-BE49-F238E27FC236}">
                <a16:creationId xmlns:a16="http://schemas.microsoft.com/office/drawing/2014/main" id="{2511A98C-D0CD-93B3-DBD2-A10FA90A73DD}"/>
              </a:ext>
            </a:extLst>
          </p:cNvPr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8" name="Rectangle 4">
            <a:extLst>
              <a:ext uri="{FF2B5EF4-FFF2-40B4-BE49-F238E27FC236}">
                <a16:creationId xmlns:a16="http://schemas.microsoft.com/office/drawing/2014/main" id="{BCA0B038-8CE9-1A59-75A3-C4C91EC33884}"/>
              </a:ext>
            </a:extLst>
          </p:cNvPr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149" name="Rectangle 5">
            <a:extLst>
              <a:ext uri="{FF2B5EF4-FFF2-40B4-BE49-F238E27FC236}">
                <a16:creationId xmlns:a16="http://schemas.microsoft.com/office/drawing/2014/main" id="{8A5CFA1C-B23D-9680-5D6B-4D95CF9F6FFE}"/>
              </a:ext>
            </a:extLst>
          </p:cNvPr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B49602B7-7937-49C0-A5A4-64FBFA82FD55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5T05:56:56.068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6282 16135 296 0,'0'-4'102'0,"0"2"-24"0,0 2-29 0,0 0 0 0,0 0 1 0,0 0-4 0,0 0 6 0,0 0-7 0,0 0-12 0,0 0 12 0,0 0-12 0,0 0 15 0,2 0-3 0,-1 0-7 0,-1 0 4 0,1 0-6 16,0 0-6-16,0 0 16 0,23-6 0 0,-18 6 4 0,2 0-16 0,-3 0-2 0,0 0-4 0,2 0 2 0,-3 3-10 0,2-2 9 0,1 2-9 0,0 2 11 0,1-4 4 0,1 1-4 15,-1 0 12-15,3 2-9 0,3 2 6 0,-2-1-10 16,0 0-8-16,1-1 4 0,3-1 1 0,-2 1-13 16,3-1 11-16,0 0-13 0,-3 1 7 0,5-3-2 15,3 3 3-15,2-2-2 0,4 2-1 0,-1-2-7 16,-2-2-4-16,0 2 4 0,0-2 6 0,1 4-11 0,-1 0 6 0,4-2-7 0,0 4 8 0,3-4-12 31,2 2 6-31,-4-1-7 0,5-1 1 0,-4 1 10 0,-1 1-6 0,3-1 9 0,-2-1-2 0,1 1-1 16,-2 0-2-16,0-1 0 15,-1 1-12-15,-1 0 17 0,3 1-4 0,3 0 8 0,-1 0-17 0,-1 0 5 16,0-1-4-16,-3 0 7 0,8-1-2 0,0-1-2 0,2 1 4 16,0-1-2-1,-1 0-3-15,1 1-2 0,0 1 0 0,2-1 1 16,2 0 5-16,3-2-1 0,-2 0-1 0,4 0 2 0,0-1 3 0,-3 0 3 15,3-1 0-15,-7 1 1 16,2 1-3-16,-5 1-8 0,-1 1 1 0,-3-1-2 16,-3 1-1-16,6-2 0 0,-4 1-3 0,3 0 2 15,2 0 0-15,-5 1 3 0,-1-1 5 0,-2 1-4 16,-1 1-2-16,2 0-5 0,-3-1 1 0,3 0-2 0,1 0 5 0,-3 0 1 16,2 0-2-16,-6-1 1 0,5 0 4 0,-1 0-2 15,0-2 8-15,3 1-6 0,-5 0 12 16,1-2-9-16,1 0 2 0,0-1-3 0,1 0 4 15,1 0 3-15,2 0-6 0,-1 0 7 0,1 0-6 0,1-2 0 16,-5 1 8-16,6 0-4 0,-2 1 8 16,-4-1-4-16,3 1-1 0,-4 0 1 0,-2 0 1 0,-1 1-12 15,-3 0 1-15,1 0-3 0,-1 2 0 0,-2-1 5 16,2 1-3-16,2 0 3 0,-7-2-6 0,2 2-1 16,-5-1 1-16,1 1-2 0,-3 1 0 0,3 1 2 15,2-1-3-15,-11 0 4 0,6-1-1 0,-3 0-4 16,-6 0 1-16,6 2-3 0,-3 0 1 0,-5 0 2 15,-1-2-2-15,0 0 1 0,1 0 1 0,0 0-3 16,-1 0 3-16,0 0-3 0,0 0-2 0,0 0 4 16,0 0-2-16,0 0 2 0,0 0-1 0,-1 0 2 0,-15 6-4 15,12-5 4-15,-1-1-7 0,5 0-12 16,0 0-8-16,0 0-2 0,-16-1-27 0,7-1-24 0,0 0-18 16,1 2-2-16,0-1-35 0,-1 1-63 0,-2-1-38 15,-2 0-20-15,0 0-167 0</inkml:trace>
  <inkml:trace contextRef="#ctx0" brushRef="#br0" timeOffset="477.78">8349 15975 708 0,'-7'-5'223'0,"2"0"-127"0,0 0-34 0,2 2-7 0,3 3-21 0,0-5 42 0,3 4 5 0,-2-1 14 0,3 0 11 0,-3 1-34 0,10 1-4 16,-3 0-6-16,1 1-19 0,6 2-14 15,-3 0-3-15,2 2-1 0,4 0-10 0,-2 2-11 0,2 0 2 16,0 1-3-16,1-1 7 0,1 1-4 0,2 3-2 0,-1 1 0 15,3-1-4-15,4 2 2 0,-2 1-2 16,0-1 3-16,5 1-3 0,-1 0 4 16,-5 3-1-16,3-4 1 0,-3 3-3 0,-4-2-1 0,6-2 0 15,-10-1-1-15,0 0-8 0,-6 1 11 0,-3-2 3 0,-2 1 4 16,1 1 0-16,-7-1 6 0,0-1-3 0,-1 2 6 16,-5 0-3-16,-2 0 6 0,-1 2-2 0,-6-2 4 0,-1 3 2 15,-6 2-1-15,0-1 0 16,-3 1 0-16,-4 0-4 0,0-2-5 0,-2 4-1 0,-3 0 0 0,2 0 2 15,0 1-4-15,-2 0 0 0,1-2-2 0,0 2-5 0,-1-1-2 16,-2 0 0-16,0 2-2 0,1 0-1 16,1-1-4-16,2-1 0 0,2-2-3 0,6-1-1 0,-1 1-41 15,2-2-17-15,3 1-12 0,-4 0-71 16,4-1-100-16,0 1-80 0,1-1-5 0,-2-3-193 0</inkml:trace>
  <inkml:trace contextRef="#ctx0" brushRef="#br0" timeOffset="1219.66">7065 15310 307 0,'-3'-15'47'0,"1"3"12"0,-1 2 31 0,0 0-55 0,1 1 14 0,-3-1 25 0,4-1-18 0,0 2 21 0,2 0-18 0,3 1-11 0,-4 1 10 0,-3-4-12 0,-1 2-10 0,2-4 11 16,4 4-11-1,4 1 15-15,0 1-4 0,-1 3-5 0,-4-1-1 0,1 0-3 16,-3 0-18-16,5 4-2 0,-4 1-4 0,7 0 3 15,2 3-8-15,-6-2-1 0,3 3 1 16,-4 5 0-16,4 2 10 0,0 4 15 0,1 4 9 16,-2 4 0-16,2 1 4 0,-4 4-15 0,3 2-1 15,1 2-1-15,-2 2 2 0,1-1-18 0,0 2 1 0,-1 0-5 16,1 1 3-16,1-4-5 0,0-1-2 0,2-3 1 0,1-1 0 0,-1-2 1 16,0 0 4-16,2-4-2 15,-2-1-5-15,-1-3 5 0,1-2 1 0,-2-2 3 16,2-6 4-16,-3 0 5 0,0-2 5 0,2-3 0 15,-2-1 12-15,0-4-2 0,2 1 3 0,-2-5-2 0,4-1-13 16,-4-3 12-16,2-4-6 0,-2-3 10 0,0-6-9 16,1-2-8-16,-6-6 0 0,3-1-1 0,1-1 0 15,-4-4-11-15,3 2 0 0,0-4-3 0,-1 2 4 16,2 0-3-16,2 2 2 0,-2 0-3 0,1 1-7 16,-1 6 0-16,-2-1-2 0,0 5 3 0,0 1-2 15,0 0-2-15,-1 5 0 0,3 3 0 0,2 2 4 16,0 3-4-16,-3 0-2 0,3 1 0 0,-2 1 1 0,-1 1-1 15,1 1-5-15,-3 1 3 0,5 2-6 0,-5 1-1 16,4 0 1-16,-3 1-3 0,2 0-5 0,2 2-16 16,-6 1-17-16,3 2 0 0,-4 0-43 0,4 2-20 15,1 1-18-15,-2 2-5 0,-3 2-61 0,3 1-100 16,0 2-68-16</inkml:trace>
  <inkml:trace contextRef="#ctx0" brushRef="#br0" timeOffset="1615">7727 15487 566 0,'0'0'81'0,"0"0"-38"0,0 0-16 0,0 0 6 0,0 0 7 0,0 0 14 0,1 0 8 0,0 0-1 0,16 4-8 0,-11-1 28 0,0 1-10 0,1 0 16 16,-2 1-26-16,3 2-8 0,-2 1-2 0,2 2 2 0,2 1-11 16,-5 2-10-16,1 1-16 0,0 6 9 0,-4 0-7 15,1 1-6-15,1 0 6 0,-6 2-6 0,3-3 15 16,-1 2-13-16,3 2 10 0,-3-3-9 0,-4 3 11 0,4-6-3 16,-3 0 2-16,2-2 0 0,0 0 14 0,-7-1-13 15,2-3 8-15,-1-1-9 0,5-2 7 0,-5-1-5 16,-2-2-4-16,1-1 3 0,-1-1 1 0,1-1-13 15,0-1 2-15,-1 0-5 0,1-2 3 0,0 0-13 16,1 0 2-16,0-3-5 0,-1 0 1 0,1-3-11 16,0 1-8-16,-1-2-1 0,2 0-11 0,-1 0-15 0,-1-2-4 15,-1 1-4-15,1 0-13 0,1 1-8 0,0-1-17 16,3 2 3-16,-3-1-26 0,2 2-63 0,1 0-51 16,-1 1-10-16,2 1-149 0</inkml:trace>
  <inkml:trace contextRef="#ctx0" brushRef="#br0" timeOffset="3339.47">7777 15502 456 0,'2'-5'77'0,"-2"1"-55"16,0 4 10-16,0 0-23 0,0 0 4 0,0 0 39 0,0 0-10 0,0 0 20 0,0 0-12 0,0 0-21 0,0 0 11 0,0 0-14 0,0 0 2 0,2 0 6 0,-1 0-12 0,-1 0 13 15,1 1-8-15,15 10 9 0,-12-7 4 0,-4 0 0 16,-1 2-5-16,-1-1 1 0,0 2-5 0,3-2 6 16,-1 3-6-16,0-1-2 0,2 3 0 0,-4-1-1 15,2 3-8-15,-1-1 13 0,-3 3-11 0,2 2 13 16,1 0-2-16,0 0-10 0,-3 4 11 0,4-2-13 0,-1 3 0 16,1-1-3-16,2-2 1 0,-2 1-1 0,4-3-6 0,0 1-4 15,-1-2 0-15,4 0 1 0,-3-3 1 0,1 3-2 16,0-6-7-16,4 0 6 0,-2-1 11 0,3-1-12 15,1-1 10-15,-6-2-12 0,6-1-1 0,-3-3 8 16,0 0-3-16,1-2 4 0,2-2-7 0,2-1-5 16,0-1-3-16,0-3 0 0,0 0-6 0,-3-2 7 15,-1-2-6-15,-1-1 7 0,-1 1-2 0,-2-2-9 16,1 0 7-16,-3 0-8 0,0-3 10 0,-3 4-5 16,0 1 3-16,-3 3-4 0,2 2 7 0,-1 1 1 15,0 1 6-15,-2 2-1 0,0 3 11 0,0 0-8 16,2 0 1-16,0 2-2 0,1 2 2 0,-1 4 2 0,1 1-2 15,1-1 3-15,0 1-2 0,4 4 2 0,-2 0-2 16,4-1 2-16,1 2-2 0,-2-3-4 0,4 0 3 16,-1-1-4-16,5-1-4 0,-4-1 8 0,1 0 0 0,2-3 5 15,-2 1-7-15,2-3 1 0,0-1-3 0,0-1 2 16,2-2-5-16,-2-2-1 0,0-1-1 0,-3-3 1 16,-2-1 6-16,1-2-7 0,0-1 1 0,-5-4-3 15,-1-1 3-15,2-1 0 0,-5-1 4 0,-2 1-3 16,1-3 5-16,-4 0-6 0,1 1 0 0,-2 2-1 0,0 3 3 15,-2 1-1-15,0 4 4 0,1 0-4 0,0 3 5 16,0 2-6-16,1 2 1 0,4 2-1 0,-4 1 1 16,3 2-15-16,1 0-1 0,-2 1-5 0,2 1-3 15,0-1-13-15,1 4-17 0,2 1 1 0,-1 1-51 16,4 0-47-16,0-2-53 0,3 2 3 0,1 1-125 0</inkml:trace>
  <inkml:trace contextRef="#ctx0" brushRef="#br0" timeOffset="4419.1">8345 15694 687 0,'5'-4'120'0,"2"-1"-53"0,-2-1 10 0,3-1-21 0,0-1 7 0,-3 0 9 0,1 0-19 0,-2 3 15 0,0-3-22 0,-1 3-16 0,3-1 3 16,-2-2-9-16,1 5-14 0,-3-1 17 0,-1 0-3 15,-1 1 8-15,4-2-17 0,-4 1-7 16,3 2-3-16,-3 2 1 0,0 0-8 0,0 0 6 0,0 0-2 0,0 0 5 15,0 0-13-15,-1 0 2 0,0 0 0 0,-22 4 2 16,18 0-10-16,-1 2 27 16,-5 0-8-16,2 2 17 0,2 1-4 0,-4 4 3 0,5 2-3 0,-5 4 2 15,1-1-14-15,2 3 15 0,-1-1-8 0,5-2 11 16,0 2-8-16,3-4-7 0,1-1 4 0,0-1-6 0,2-1-5 16,-1-3 12-16,5-1-5 0,2-4 8 0,1 1-7 15,0-4 2-15,-1 0-6 0,3-3 3 0,1-1-13 0,3-6-9 16,0-1-9-16,2 0 2 0,-2-2-9 0,-2-1-8 15,-4-2 5-15,-1-1-8 0,1-1 5 16,-2 0 16-16,-4-1-4 0,1 0 8 0,-3 2 4 0,-1 6 6 16,1-1 4-16,-2 4-2 0,0 1-6 0,1 5 11 15,0 0 1-15,0 0 5 0,-2 0 5 0,-9-4-5 16,9 10 6-16,1-1-3 0,-2 0 9 0,1-2-13 16,1 1 4-16,1 4-6 0,0-3 10 0,2 1-10 15,0-1 6-15,1-5-6 0,0 3 4 0,3-3 12 0,1 0-11 16,1 0 12-16,1-6-9 0,1-2-10 0,1-5-1 15,0 1-4 1,0-1-3-16,3-1-9 0,-4-1 5 0,1-3-7 0,0-1-5 0,-5 0 6 0,3-2-5 0,-2-4 6 16,-1-1-6-16,0-4-10 0,-3-1 9 0,-1 1-7 31,-2 1 25-31,-1 1 3 0,-1 1 1 0,0 4 2 16,-3 3 13-16,2 5-7 0,-4 3 10 0,-3 4-7 15,5 4 23-15,-1-1-10 0,1 5 2 0,2 1-5 16,-2 2-6-16,0 2-8 0,1 3 5 0,0 1-4 15,0 0 6-15,1 5-2 0,0-3-2 0,2 4 3 0,1 0 5 16,0 1-9-16,1 3 0 0,2 1-3 0,0 2 11 0,2 4-7 16,0 0 3-16,1 3-7 0,-2-3 0 0,2 0-4 15,0 1 2-15,-1-2-3 0,3 1 1 0,-2-3-2 16,1 0-2-16,-2-1 0 0,1-4-7 0,-1-2 12 16,1-3-6-16,0-5 10 0,-1 1-1 0,3-4-10 15,-4 0 6-15,0-3-8 0,-1-1 6 0,1-2-3 16,-1-1 3-16,4-5-3 0,-3 0-3 0,3-1-1 15,3 0 0-15,-4 0 1 0,2 0 1 0,-1-2 1 16,-4 2 0-16,1 0 0 0,1 0 2 0,-5 5 1 0,0 3-2 16,0 0 1-16,0 0-2 0,0 0 0 0,0 0-1 15,0 0 2-15,4 10 1 0,-3-5 0 0,-1 1 3 16,2-2-2-16,2-1 5 0,-2 2-7 0,0 0 7 16,-2-3-6-16,1 0 13 0,4-3-3 0,5 0 3 15,-3-3-3-15,2 0 4 0,1-1-8 0,-3-3-4 0,2 0 1 16,0 0 3-16,0 0-5 0,-1-5 4 0,2 2-4 15,-2-2 3-15,0 0-2 0,-3 3 3 0,2 1-3 16,1 0-2-16,1 1 2 0,-2 1-3 0,-1 3 2 16,-3 2 3-16,0 2-5 0,0-1 5 0,-1 1-6 0,0 4-3 15,1 1 3-15,-1 1-4 0,0 1 4 0,0-1 3 16,1-1 2-16,-2 3 1 0,1-1-1 0,0 0-6 16,1 2 2-16,0-3-1 0,-1-1 1 0,2 1 0 0,-2-3 0 15,1 1 0-15,0-3-1 0,0 3-12 0,1-5-10 16,-3-5-11-16,1 2 0 0,-2-2-28 0,1 0-40 15,-1 0-9-15,0-5-9 0,-3 1-2 0,-3-2-56 16,-2-1-2-16,-3-1-24 0,-3-4-16 0,-3 5 107 16,-6 0 14-16,-5 2 30 0,-2 0 73 0,-5-1 29 15,4 0 38-15,0 2-10 0,-1 1 77 0,3 1-3 0,3 1-9 16,3 1 6-16,4 1-23 0,4 1-27 0,2 0 4 16,3 1-10-16,3-1 2 0,4 0-7 0,3 0 5 15,3-2-4-15,4 1-7 0,5-2-20 0,3-1-12 16,7 0 2-16,3-3-18 0,6 0-21 0,5 0-4 0,2-1-8 15,3 0-28-15,3-1-11 0,1-3-27 0,2 1 6 16,-1 2-75-16,-5 2-229 0</inkml:trace>
  <inkml:trace contextRef="#ctx0" brushRef="#br0" timeOffset="5478.79">12749 16180 372 0,'-2'-4'27'0,"-3"1"71"0,5-1-99 0,-2 5 1 0,0-1-2 0,0 0 2 0,4 3 3 0,1-3 18 16,-3 3 7-16,0-2 2 0,-2-1 16 0,-2 0 15 0,3 0-6 15,1 0 9-15,0 0-15 0,0 0 9 0,0 0 2 16,0 0 1-16,0 0-20 0,0 0 8 0,0 0-16 15,0 0 14-15,0 0-14 0,0 0-4 16,0 0 3-16,9-2-5 0,-4 3-10 0,-1 0-2 0,-1 0-11 0,1-1 6 16,-3 3 0-16,2-2-10 0,-3-1 10 0,0 0-12 15,0 0-8-15,0 0 11 0,0 0 3 16,1 0 3-16,0 0-7 0,0 1-1 0,0 0-2 0,0 0 3 16,1 0 0-16,-1 0-4 0,-1 0-3 0,21 8 3 15,-16-9 16-15,0 1-13 0,-5-1 9 0,0 0-14 16,2 0-6-16,-1 0 21 0,-1 0-18 0,1 0 20 15,0 0-2-15,0 0-1 0,0 0 10 0,-1 0-11 0,0 0-9 16,0 0 19-16,0 0-9 16,0 0 14-16,0 0-9 0,-8 4-13 0,3-2 4 0,-3-1-9 0,-6 3-10 15,4-1 15-15,-4 1-10 0,0 0 10 16,-1-1-21-16,0 0-38 0,0 0-36 0,-2 1-1 0,3-2-104 0,-6 0-65 16</inkml:trace>
  <inkml:trace contextRef="#ctx0" brushRef="#br0" timeOffset="5937.8">12239 16224 741 0,'-23'-1'121'0,"12"0"-21"16,3-2-9-16,8 0-6 0,0 2-71 0,1 1-4 0,0 2-9 15,4 0 7-15,3-1 13 0,3 0 4 0,3 0 8 16,3 0-7-16,1-1-13 0,-2 0-3 0,4 0-9 16,0 0 8-16,-3-1 6 0,3 0-19 0,0-2 15 15,-2-1-17-15,-1 2 3 0,0 0 12 0,1 0-14 0,-1 1 14 16,3-2 1-16,-2 2-5 0,0 0 14 0,3 1-13 15,-1 2-7-15,4-2 18 0,2 1-14 0,0-1 19 16,6 2-4-16,4-1-14 16,0 0 8-16,8 1-11 0,-3 0 0 0,4 0 6 15,-4 2-3-15,2 0 5 0,4 2-6 0,-1 0 0 0,7 0-1 16,6-3 1-16,4 0 1 0,3-1 2 0,0 1-1 0,0 0 3 0,7 0 3 16,4-1 0-16,6 0 1 0,0 0 0 0,-2 0-1 15,-5 0-8 1,2 3-3-16,4-2 0 0,-2 1 4 0,-2 0-5 0,-5 0 5 0,0 0-4 0,-2 0 9 0,6-1-7 15,0 0 14-15,-10 0-12 0,2 1 10 0,-6-1 13 16,-2 0-4-16,5-1 9 0,-6-1-1 0,2 0 7 16,-7-1-1-16,-2 0 3 15,-4 0-17-15,1 0-14 0,-1 0-6 0,0-4 3 0,2 0 10 0,0-1-16 16,-4-1 9-16,-4 0-10 0,-8 0 2 0,-5-1 4 16,-7-1-4-16,-3 2 5 0,-3 0 0 0,-2 0-2 15,-2 1-3-15,-2 0 1 0,-2-2-5 0,-2 3 3 16,1-1 5-16,-4 1-1 0,-1 0 1 0,-2-1-12 0,-2-1-4 15,1 3-1-15,0 3 12 0,0 0-21 16,-12-4 1-16,8 3-11 0,-3-3-22 0,2 4-41 0,0-3-30 16,-3 2-5-1,-3 2-84-15,-1 0-121 0</inkml:trace>
  <inkml:trace contextRef="#ctx0" brushRef="#br0" timeOffset="6301.14">15223 15953 1041 0,'-7'-9'170'0,"3"2"-61"0,-2 0-15 0,5 4-4 0,1 3-91 0,0 0 19 0,0 0-5 0,0 0 15 0,0 0 15 0,0 7 2 0,5-1 4 0,5 0-5 0,2 1-15 0,7 1 0 15,3-1-6-15,0 2 5 0,3 0-16 0,1 0-7 16,2 1 0-16,7 0-1 0,-1-1-3 0,-4 2-1 15,-1-1-5-15,-3 0 4 0,-2 3 0 0,-5-1-12 16,-2-1 2-16,-4 2-4 0,-2-3 11 0,-3 2-6 16,-1 0-6-16,-4-2 2 0,-1 2 4 0,-6-3 1 15,-3 2 10-15,-3-1-7 0,-2-2 9 0,-4 1 5 0,-1 0 5 16,-5 2 1-16,-3 1 17 0,-2 1-16 0,-1-1 6 16,-6 0-9-16,-1 1 0 0,3-1 5 0,1 0-7 15,8 1 7-15,3 1-8 0,2-1-6 0,2-1 0 0,-2 0-3 16,5 0-1-16,-1-1-18 0,2 1-7 15,3-2-4-15,0 2-34 0,1 0-77 0,0-2-42 0,0 2-13 16,1 2-131-16</inkml:trace>
  <inkml:trace contextRef="#ctx0" brushRef="#br0" timeOffset="7083.57">14178 17104 408 0,'0'-11'383'0,"0"4"-142"0,1 0-185 0,-1 2-5 0,1 2-22 0,-1 1 20 0,1 3-6 15,-1-1 13-15,0 0-16 0,0 0-21 16,0 0-6-16,0 1 0 0,7 13-2 0,-5-5-6 0,1 3 8 16,-3 2-7-16,2 1 1 0,-1 3 10 0,1 0-5 0,2 5 9 15,-2 2-2-15,0 4-5 0,0 4 0 0,0 4-1 16,0-1 4-16,0 3-2 0,2 0 5 0,-3 0-5 16,1 3-11-16,0-1 11 0,2 3-13 0,-1-2 14 15,3 3-3-15,1-6-9 0,1-1 8 0,1 0-9 16,2-5 11-16,2 1-7 0,1-3-4 0,0-5 2 0,3-2 12 15,0-4-2-15,4-4 9 0,4-1-8 0,0-4 3 16,2-4 0-16,-3-4-7 0,3-3 4 16,0-3-6-16,2-5 1 0,3-3 3 15,-1-2-2-15,0-3 2 0,-5-5-3 0,1-1 8 0,-3-6-6 0,-3-2 6 0,-3-3-6 16,2-1-6-16,-4-5 4 0,-3 0 5 0,0-5 5 16,-2 0 0-16,-6 1 4 0,2-2 5 0,-6-2 3 15,-1 1 5 1,-2 1-1-16,-3 2-5 0,2 6-18 0,-5 1 4 0,1 2-6 0,-4 4 10 0,-1 4-7 15,4 3 0-15,-4 3-2 0,2 3-8 0,1 3-9 16,-2 1 0-16,2 3-4 0,1 0-7 0,1 2-10 0,2 1-15 16,-1 3 4-16,3-1-35 0,-1 4-50 0,2 1-46 15,1 3-2 1,1 3-124-16,4 3-190 0</inkml:trace>
  <inkml:trace contextRef="#ctx0" brushRef="#br0" timeOffset="9336.06">15210 17692 410 0,'2'-5'67'0,"-2"5"-16"0,0 0-20 0,0 0 9 0,0 0-37 0,0 0 10 0,0 0 27 0,0 0-16 0,0 0 17 0,0 0 27 0,0 1-20 0,0-1 23 15,0 1-27-15,1 0-3 0,-1 0 5 0,15 10-6 16,-13-7-18-16,0 0 5 0,-2-1-12 0,0 1 11 16,5 2-12-16,-4 1-4 0,1 3 1 0,-1 3-3 15,1-1-10-15,1 5 13 0,2-1-11 0,-2 5 14 0,-2 3-5 16,-1 4 2-16,-1 1 4 0,-1 1-3 16,1 0 2-16,-1-1-7 0,1-3 0 0,-1 1-1 0,2 0 8 0,0-3-2 15,-3 0 2-15,0-5-4 0,2 4 0 0,0-7 11 16,1-2 0-16,1-2 5 15,0-5 8-15,-1-1-5 0,0-6 9 0,0 0-7 0,0 0 1 0,0 0 13 16,0 0-3-16,0 0 7 0,2-1-14 0,-1-4-16 16,-1-1-1-16,3-2-2 0,-3-3-7 0,2-1-5 15,-1-2-1-15,0 1 1 0,-1 3 2 0,0-2-6 16,0 0-2-16,-1 2-2 0,2 0-3 0,0-1 5 0,4 3-2 16,-1 2 3-16,-1-1-3 0,2 4-3 0,-5 0-1 15,3-1-1-15,-3 4-8 0,0 0 19 0,0 0-11 16,1 0 11-16,0 0-12 0,0 0 2 0,0 0 9 0,19 9-4 15,-17-1 1-15,2-2 1 0,-3 2-7 16,4 1 6-16,-2-4 7 0,4 4-2 0,0-2 6 0,-2 0-6 16,7-1 9-16,-1-2-15 0,-2 2 7 0,3-2-8 15,-3 0 13-15,2-3-4 0,1-1 0 0,1-2 0 16,-1-1 3-16,-1 1-11 0,-2-5-4 0,0 2-1 16,0-3 14-16,-2-2-5 0,0 1 12 0,-1-5-11 15,-2 0 12-15,-1-1-16 0,0-2 2 0,-3 2-8 0,2 1 2 16,-1-1 8-16,0 0 0 0,-1 2 2 15,-1 1-5-15,0 4 1 0,0 3-9 0,0 5 7 0,0 0 5 0,0 0-4 16,0 0 10-16,0 0-10 16,0 0-1-16,0 0-3 0,0 1 2 0,1 13-1 0,1-5 3 0,0 1 4 15,1 2-3-15,1-2 6 0,0 2-1 0,0-1-6 16,1 0 7-16,-2 0-6 0,2-1 3 0,-2 2-3 16,2-1 0-16,-2-3 0 0,1 1 10 0,-1-3-10 15,0-1 5-15,2-1-5 0,1 0 12 0,-3-2-8 0,2 0 2 31,0-1-4-31,1-1 2 0,2 1-1 0,0-1 0 0,2-1-1 0,-2-2-6 0,2-1 4 0,-2-1 0 16,4-2 0-16,1 1-10 0,-1-5 1 0,0 1-9 16,-2-1 8-16,0-2 7 0,0 2-5 0,2 1 7 15,-1-3-9-15,-3-1-7 0,1 3 9 0,-2-4-12 0,2 0 11 16,-5 4 2-16,1-4 0 0,0 2 13 0,-5-3-10 16,0 3 4-16,-5-1-1 0,0 2-2 0,1 4 1 15,-2-2-5-15,1 3 4 0,-1-1-1 0,-2 6 4 16,1-1 8-16,-2 3-4 15,0 0 8-15,2-1-8 0,-2 1 1 0,6 1-5 0,0 3-4 0,-1-1 2 0,1 4 2 32,-4-4 3-32,3 2 3 0,3 3-4 0,3-2-4 0,5 3 4 15,-3-3 2-15,1-1 3 0,-1-2-1 0,4-1 8 16,-2-3 2-16,0 2 3 0,2-1-5 0,0 0-8 16,4 0-10-16,-2-4 4 0,-2 1-12 0,3-4 12 15,-1-2 0-15,4-2 4 0,-6-1-5 0,-2-2 1 16,2 2-5-16,1-4 5 0,2 1-3 0,0-2-8 15,-3-3 10-15,1 4-10 0,0-3 10 0,-3 0-2 16,1 2-2-16,-2 0 1 0,0 2 0 0,-2 6 13 0,0 0-2 16,-2 4 6-16,0 2-9 0,-1 3 1 0,0 0-3 15,0 0 2-15,0 0-17 0,0 0 11 0,2 8 0 16,-2 1 5-16,1 0 2 0,-1 4-2 0,0 4-1 0,2-2 0 16,-1 4-4-16,0 0 1 0,1-1 0 0,-2 1 1 15,1 1 6-15,0 0-6 0,-1 1 0 0,3 0-2 16,-3 0-7-16,0 1 12 0,0-2 0 0,0 2 6 15,-1-2-8-15,-3-1-3 0,2-2-5 0,-2-2 5 16,0 1 5-16,2-5 2 0,-3-1 2 0,3-3-2 16,-2-2-1-16,2 0 8 0,2-5-2 0,0 0 5 0,0 0-3 15,0 0 7-15,0 0 7 0,-3-7-2 0,4 0-5 16,2-2-7-16,2-2-11 0,0-3 8 0,2-2-5 16,2-3-9-16,2-2-3 0,0 2-3 0,3-2-2 0,-1 6-4 15,1 2 1-15,0 2-5 0,-3 5-8 0,-1 0 20 16,1 2-8-16,-3 4 12 0,0 1-3 0,-3 2-10 15,-1 4 6-15,5 0-9 0,-8 0 2 0,2 5 14 16,1 2-6-16,-4-1 8 0,0 1-2 0,1-2 2 16,-1-2 5-16,1 3-2 0,2-2 1 0,0-1 2 15,-1-1 0-15,0-1 2 0,3 0 3 0,-2-3-2 16,2-1 3-16,2-2-1 0,-3-2 12 0,1 0-12 16,1-1 3-16,1-2-6 0,2-1 6 0,2-2-7 15,1-2 1-15,-3-1-2 0,2-1 5 0,2-3-9 0,-3 0-1 16,0-6-3-16,-1 2 4 0,-4-2-9 0,6-1 2 0,-3 4-4 15,-2-4 3-15,-1 7 6 0,-3 3-2 0,-2 3 2 16,1 2-3-16,-1 5 2 0,0 0-2 0,0 0 2 16,0 0-1-16,-16 8-2 0,14-2 7 0,-3 5-4 15,-2 0 9-15,-1-1-3 0,2 6 2 0,-1-3 0 16,4 1 13-16,2 4-11 0,-3-4 5 0,3 2-7 16,0-1 15-16,1-3-7 0,3 1 0 0,0-2-2 15,0-3 1-15,4 1-6 0,-3-1 3 0,4-2-3 16,0 1 8-16,1-2-5 0,3-2-1 0,1 0-1 0,1-2-5 15,0-1-11-15,-1-2 3 0,1 0-6 0,-1-2 5 16,-3-1-7-16,1-2 4 0,-2-3-3 0,0 0 17 16,-1-5-13-16,-1 2 0 0,1-2-7 0,-2-1-3 0,-1 3 6 15,-2 1 5-15,-1 1 1 0,-1 2 18 0,1 4-18 16,-2-2 4-16,0 3-8 0,0 2 22 0,-2 2-9 16,0 2 7-16,0 4-8 0,0-3 0 0,-3 1 1 15,3 1-1-15,-6 2 3 0,5 2 9 0,0 0-7 16,1-1 5-16,2 2-8 0,-3-2 0 0,3 1 8 15,0 1 0-15,3-3 3 0,0 1 2 0,2-2-6 0,-2-1 6 16,3 0-5-16,1-1 9 0,1 0-11 16,0-1 4-16,1-1-5 0,2 0 1 0,3-2-8 0,-3-1-7 15,2-3 0-15,3-1-24 0,-2-1 26 16,4-4-11-16,1-1 15 0,-3-3-7 0,-3-3 6 0,-2-1 1 0,-1-3 2 16,2 0 6-16,-2-5-15 0,1 1 3 0,-2-1-7 15,-3 1 19-15,-1 1 3 0,-1-1 5 0,-4-1 0 16,2 1 20-16,-2 0-12 0,-2 1 11 0,2 4-13 15,-1 2-3-15,1 2 2 0,1 2-9 0,-1 2 9 16,-1 2-12-16,1 2-4 0,-1 0-2 0,-1 1-1 16,2 2 0-16,0 5-2 0,0 0 2 0,0 0-2 0,0 0-3 15,0 0-2 1,0 0-1-16,2 10 1 0,-2 0 1 0,2 2 1 0,-3 3 1 0,1 4 2 0,2 0 3 16,-1 4-1-16,3 1 2 0,-3 2-1 0,1 1 0 0,-1 0-1 15,4-2 3-15,-3 2-1 0,2-2 10 0,0 0-15 16,-2 1 2-16,3-1-7 0,-4 0 13 0,3-2-5 15,-1-2 4-15,0-5-5 0,4-2 0 0,0-3 5 16,0-1-1-16,1 0 3 0,-5-3-7 0,4-2-9 16,2-2-20-16,0-1 6 0,4-1-56 0,-4-1-75 15,1-2-73-15,2-2-9 0,0 0-254 0</inkml:trace>
  <inkml:trace contextRef="#ctx0" brushRef="#br0" timeOffset="10074.77">17913 17405 320 0,'10'-6'47'0,"-5"0"114"0,1 2 45 0,-1-1-133 0,-4 2-46 0,3 1 44 0,0 1-15 0,-1 1 28 0,-3 0 0 0,0 0-14 0,0 0 3 0,0 0-9 0,0 0-30 0,0 1-6 15,10 12-7-15,-10-9 5 0,-1 0-3 0,0 0 1 16,-8 3 0-16,3 2-1 0,-3 2-18 0,1 3 18 16,-1-3-14-16,-6 5 16 0,2 0-7 0,-3 2-8 15,2 2 5-15,-5-1-7 0,-2 1-8 0,-1 0 10 0,-1 0-2 16,1 0 5-16,0 0-11 0,-2-1 5 0,3 1 1 0,-1-4 2 16,0-1-3-16,4-1 13 0,0-3-4 15,4-2 8-15,3-2-8 0,-2-1-3 0,4 0 0 0,0-2 1 16,3-2 7-16,3 0-5 0,2-2-4 0,1 0 4 15,5 1 6-15,1-2-6 0,-1 2 6 0,4-1-8 16,0 0 0-16,6 3-14 0,2-1 6 0,3 3-6 16,3 0 4-16,0-1-3 0,-2 1-1 0,2-1 0 15,-2 3 8-15,-1 2-8 0,1 1 6 0,-3 2-7 16,2 5 1-16,-4-2 2 0,3 1-3 0,-2 3 3 0,-4-2-2 16,2 0-2-16,-1 1-3 0,-2-2 2 15,5-1 7-15,-6 0-3 0,0 1 0 0,0-3-2 0,-5 4 0 0,2-2 3 16,3-2 1-16,-2-1 0 0,2-1 2 0,-2-2-5 15,-5 0 2-15,2-3-2 0,-1-2 0 0,0 1 0 16,1-1-3-16,-3 1 2 0,2-1-1 0,0-2-8 16,0-2-4-16,3 0-6 0,-3-1-44 0,-1 0-42 15,-4 1-31-15,0 0-2 0,0 0-77 0,12-10-184 0</inkml:trace>
  <inkml:trace contextRef="#ctx0" brushRef="#br0" timeOffset="10693.31">18605 17155 423 0,'-2'-8'11'16,"-1"1"-12"-16,-3 0-15 0,1 3 11 0,0-1 8 0,-2 0 7 0,1 0 13 0,-1-1-5 0,2 1 21 0,0 0 42 0,2-1-5 0,-1 1 20 0,0-1 5 0,3 2-18 16,-3-2 4-16,4 2-7 0,0 0-1 0,0 4-30 15,0 0 0-15,0 0-9 0,0 0 7 0,12-1-17 16,-7 3 7-16,1 2-12 0,2 0-5 0,0 4 5 0,2 1-8 15,0 3 8-15,2 2-7 0,1 3-10 16,-1 4 3-16,-1 4-6 16,1 5-7-16,-3 2 6 0,-1 3-5 0,1 3 7 0,-2-1 2 0,-1 3-1 0,2 2 1 0,-1 0-1 31,1 2 1-31,0-1-6 0,0-3 7 0,2 0-6 16,1-1 8-16,-2-2-6 0,2-3 2 0,-2-1 0 0,3-6 17 0,-3-5-22 0,1-1 7 0,-2-2-9 31,1-1 15-31,-3-4 18 0,1-5 7 0,-1-2 2 15,-1-5 12-15,5-2-10 0,-1 0 3 0,3-4-4 16,-4 0 5-16,0-4-1 0,1-3 0 0,0-4 1 0,2-1-4 16,2-5 3-16,2-2-3 0,-2-4 3 0,1-6-1 15,0-2-16-15,-1-4 2 0,2-3-6 0,0-1 1 0,0-2-5 16,-2 4-2-16,0-2 2 0,2 3 1 0,-3 4-7 16,1-1 1-16,-2 6-3 0,0-1-8 0,0 2-6 15,-2 3-3-15,-1 4-1 0,0 3 0 0,-1 3-3 16,-1 2-2-16,1 4 1 0,0 0-6 0,-2 2-9 15,-2 3-5-15,0 0-3 0,-1 2-25 0,3 2-14 16,0-1-14-16,-5 3-1 0,0 0-40 0,0 0-20 16,0 0-30-16,0 1 5 0,7 15-54 0,-9-7-61 0,4 2-48 15</inkml:trace>
  <inkml:trace contextRef="#ctx0" brushRef="#br0" timeOffset="11531.32">19440 17690 513 0,'0'-5'68'0,"0"-1"-26"0,1 2 14 0,0 1-15 0,-1-1 12 0,0 4 0 0,0 0-9 0,0 0 9 0,0 0-5 0,0-1-10 0,0 0-3 0,0 0-2 0,1 1-21 16,0-1 15-16,17-8-4 0,-14 9 10 0,-1 0 5 15,1 0-5-15,0 1 0 0,1 2-2 16,1-1-8-16,-2 1 18 0,1 0-8 0,-1 1 10 0,0 1-14 16,0 1-15-16,-1 3 6 0,0 1-10 0,2 2-5 15,-3 1 9-15,0-1-12 0,1 4 12 0,-1 2 0 0,-1-1-3 16,1 3 10-16,-1 1-9 0,3 1 9 0,-3 4-15 15,1-2 5-15,1 0-8 0,0-1 6 0,0-1 1 16,2-2 0-16,-3-3 1 0,3-2-4 0,-1-2 10 16,2-2 2-16,0 2 3 0,0-5 1 0,1-1-2 15,-1-2-6-15,3-5 4 0,2 1-5 0,0-6-2 16,-1-1 1-16,2-3-1 0,1-5-5 0,-1 2-1 0,-1-1-4 16,-1-3 3-16,-5-1-8 0,0-3 3 0,6-4-2 15,-3 0 3-15,3-2-8 0,-3-1-8 0,-7-1 1 16,3 7-3-16,-1 6 6 0,-2 7 19 0,1 5-5 0,-2 3 11 15,0 0 3-15,0 0-20 0,0 0 6 0,1 5-13 16,-1 6 0-16,0-1 10 0,0 3-1 0,1 5 4 16,-1 1-3-16,0 1-2 15,4 5-3-15,-2-6 2 0,-2-2 6 0,5 0-1 0,-5-5 5 0,2 1-4 16,6-1 0-16,-2-2 2 0,-1-1-2 0,0-3 3 0,2-1 9 16,3-3-2-16,1-2 0 0,2 0-1 0,-2-1 0 15,1-2-5-15,0-3 2 0,3-1-3 16,0-3 6-16,-4-1-10 0,0 0 4 0,0-3-6 0,-2 0 7 0,0-6-8 15,-1 0 6-15,-1 1-5 0,1-2 12 0,-3-2-5 16,0 2-5-16,0 1 1 0,-4 2-1 0,0 6 5 16,-1 0 3-16,0 5-2 0,0 7-5 0,0 0 3 15,0 0-4-15,-1 0 3 0,1 0-6 0,-17-7-5 32,10 10-1-32,0 0-1 0,0 1-3 0,3 1 5 0,-3-4-2 0,2 5 1 0,1-4-16 0,-2-1-15 15,5 4-5 1,-2-4-4-16,3-1-19 0,0 0-2 0,0 0-30 0,0 0 11 0,0 0-82 0,11-1-133 15,-3 1-50-15</inkml:trace>
  <inkml:trace contextRef="#ctx0" brushRef="#br0" timeOffset="12529.3">20246 17840 379 0,'-1'-1'56'0,"3"-2"118"0,0 2 11 0,-2 1-91 0,0 0-73 0,0 0 34 0,0 0 23 0,0 0-2 16,0 0 33-16,0 0-33 0,0 0-12 0,0-1-2 15,0 0-18-15,0 0-20 0,0 0 3 0,-1 0-9 16,-10-29-3-16,10 24-7 0,0 0 5 0,-2-1-7 16,6 3-5-16,-7-1-3 0,1 2-6 0,3 0 4 15,0 3 1-15,0 0-8 0,0 0-11 0,-1 0 5 16,-1 0 3-16,1 0-9 0,-20 7 19 0,13-2-17 0,-1 5 12 16,-2 2 16-16,-2-1-6 0,1 6 11 0,0-2-5 15,-3 7 0-15,4-1-4 0,0-1 2 0,-1 0 0 0,6-2-1 16,0 1 0-16,4-1 0 0,1-5 6 0,1-1 2 15,0-1 7-15,3-3-5 0,2 0 0 0,2-5 13 16,2 1-2-16,-1-2 6 0,6-2-20 0,-3-1-15 16,6-1-6-16,-2-4-2 0,0 0-11 0,1-3 7 15,-6-2-9-15,7-4 10 0,-6 0 13 0,1-1-13 16,-1-1 11-16,-4-2-13 0,2-1 9 0,0 0 0 16,-2 1-3-16,1 3 3 0,-1 5 7 0,0 3 3 0,-4 6 11 15,-1 0-6-15,-2 2 1 0,0 0 2 0,0 0-6 16,1 0 4-16,11 6-10 0,-10 1 5 0,0-1-3 15,1 2 3-15,-1 2-10 0,1-4 9 0,1 1-2 0,-1-4 5 16,2-1 2-16,-2-2 6 0,2 1 9 0,0-1-3 16,1-4 6-16,1 0-7 0,0-5-2 0,1-2-1 15,0-1-6-15,0-2-4 0,1 1-3 0,-1-3 1 16,0 0-10-16,-1-5 12 0,0-1-5 0,-1-1 9 16,0-3-10-16,1-1 1 0,-1-2 0 0,-2 0 2 15,0-1 9-15,0-5-3 0,-1 3 8 0,0-1-6 0,-1 5 0 16,-1 5 13-16,0 2-1 0,-1 4 7 0,-1 2 7 15,0 6-15-15,1 5 5 0,0 4-9 0,0 0-10 16,0 0-7-16,0 0-7 0,0 0 4 0,-9 6 0 0,6 2-1 16,1 5 1-16,-1 3-2 0,-2 0 5 0,0 5 1 15,-1-2 0-15,2 5 1 0,0 1-1 0,0 1 2 16,1 2 4-16,1 1-2 0,1 1 1 0,-3 3-3 16,2 2 2-16,0-3 0 0,2 1 4 0,0-4-8 15,0-5 0-15,1-1-1 0,2-2 3 0,1 1-5 16,0-3 1-16,2-4-3 0,1-1 7 0,0-7-13 15,0 1 3-15,1-3-8 0,-1-2-6 0,4-2-5 0,-1 0-4 16,1-4 2-16,3-3 7 0,-2 2-1 0,-1-3 9 16,2-5-7-16,0 6 7 0,-3-6 8 0,-1 2-1 15,-1 4 3-15,0-4-2 0,-3 7 12 0,-1 1 1 16,0 2 5-16,-2 4-7 0,2-2-2 16,-2 1-1-16,0 5 1 0,4 0-4 0,-5-1 7 0,2 1-8 0,-1 0 9 15,2-1-5-15,4 4 8 16,-5-1 1-16,9-4 2 0,-3-1 5 0,1-5-9 15,2 0 3-15,-2 0-4 0,1-2 11 0,3-2-12 0,3 1 7 0,-4-4-8 16,0 0 11-16,-1-2-20 0,0-3 4 0,-2 2-9 0,-2 1 13 16,1 2-4-16,0-2 2 0,-2 2-2 0,1-3 5 15,-2 0-5-15,-2 3 4 0,1 3-5 0,-3 0-1 16,0 4-6-16,-2 0 1 0,0 0 0 0,0 1-5 0,1 13 11 16,-3-9 0-16,0 7 7 0,0-3 3 15,0 2-11-15,1 1 3 0,0-1-3 0,0 1 4 0,1-1 15 16,0 2-1-16,1-5 7 0,3 0 0 0,-2-3 5 15,2-2 0-15,1 1 5 16,1-2 11-16,-1-1-15 0,2-1 2 0,4-3-5 0,-1 1-3 0,1-4-15 16,3 0 0-16,-3-3-4 15,4 1 1-15,-2-2-13 0,0-2-6 0,1 0-3 0,-4-2-10 0,4 2-11 16,-2-1-6-16,0-2-2 0,-1 1-15 0,3 3-20 16,-5 1-8-16,0 1-9 0,0 0-50 0,-9 4-48 0,0 5-51 15,0 0-1-15,-3-10-143 0</inkml:trace>
  <inkml:trace contextRef="#ctx0" brushRef="#br0" timeOffset="12656.12">20396 17736 988 0,'-27'-7'159'0,"8"-2"79"0,-2 0-13 0,3 1-6 0,2 2-132 0,2 2-4 0,3-1-1 0,4 0 6 0,5 1 12 16,7-5-26-16,5-1-13 0,10 0-3 0,7-3-50 15,6 1-33-15,8 0-18 0,3 0-4 0,6 0-53 16,4 1-34-16,8-1-21 0,6 1-5 0,-5 4-56 15,-2 2-199-15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5T06:00:42.25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19575 11214 174 0,'-1'-1'8'0,"-2"-1"-60"0,1 0 83 0,2 2-14 0,0 0 0 0,0-1-2 0,0 0-6 0,-2 0 28 0,1 0-12 0,0 0 20 0,0 0 12 0,1 0 2 0,0 0 12 0,0 0-11 0,0 0-27 0,0 0 8 0,0-1-15 0,0 0 18 16,0-1-4 0,0 1-18-16,0 0 6 0,0 0-12 0,-1-29-12 0,1 31 9 0,0 0-14 0,0 0 12 15,1-1-5-15,0 1-1 0,0-1 5 0,0 1-7 0,1 0-10 16,-1-1 15 0,0 1-5-16,1 0 10 0,0 0-10 0,1 0 6 0,-2 0-1 0,31-8 0 0,-26 8-15 15,-2 0 20 1,2 0-9-16,-1 0 14 0,1 1-4 0,2 1-3 15,0-1 7-15,1 0-5 0,0-1-2 0,1 0 18 16,1 0-11-16,-1 0 13 0,3 0-8 0,-1 0 3 16,0 0 3-16,4 1-4 0,3 1-13 0,3 1 12 15,6 1-4-15,-2-2 7 0,4 0-14 0,-2-1-5 0,0-1-3 16,0 1 4-16,2 1 17 0,1 1-18 16,-1-3 5-16,5 2-8 0,-2-1 16 0,2 1-8 15,3-1 8-15,-4-1-11 0,5 0-9 0,0-1 19 0,-4 1-14 16,4 0 18-16,-5-1-7 0,-2 0-4 0,2 0 2 15,-2 1-6-15,1 0-10 0,3-1 10 0,2-1-2 16,0 1 5-16,0-1-6 0,2 0 1 0,1 2-1 16,-5 0 1-16,1-1-6 0,-4 0 9 0,0-1-4 0,1 0 6 15,1 0-7-15,3 1-4 0,-2 0 0 0,2-1 0 16,-1 0 12-16,1-2-17 0,-3 0 10 0,-2 1-13 16,-3-1 5-16,-4 1 3 0,0 1-3 0,-4-1 4 15,2-1-4-15,-3 1 6 0,2 0-1 0,-1 1 4 0,-5 0-4 16,-1 0-1-16,-1-1-3 0,0 0 1 15,1 1-3-15,-1 1 6 0,-2 0-6 0,-3 1 4 0,-3 0-4 16,1-1 5-16,-3 0 4 0,1-2-2 0,-1 3-9 0,-5 0 5 16,0 0-9-16,0 0 7 0,0 0 4 15,0 0-1-15,0 0 4 0,0 0-6 0,0 0-5 16,-1 0 6-16,-14-1 5 0,9 2-1 0,3-1-4 0,-3 1 4 16,1 1-4-16,-1-1 2 0,-1 1-15 15,-1 0 13-15,0-1-9 0,3 0 11 0,-5 0-2 0,2-1-2 16,1 1-4-16,7-1-2 0,-1 0-17 0,-14 4 11 15,8-3-13-15,-1 0 8 0,3 1-41 0,2-1-35 0,2 2-23 16,-1-1-8-16,0 1-101 0,-4-1-68 16</inkml:trace>
  <inkml:trace contextRef="#ctx0" brushRef="#br0" timeOffset="1198.1">19107 16993 314 0,'0'0'24'0,"0"0"32"0,0 0-29 0,2 0 0 0,-2 0-9 0,1 0 7 31,0 0-1-31,0 0 0 0,26 4 10 0,-21-3-10 16,2 1-12-16,0-1 19 0,0 1-8 0,2 1 13 16,0-2-10-16,2 1-2 0,4 1 1 0,-5-3 1 15,5 2 9-15,-2-2-8 0,-5-1-4 0,6 4 0 16,-4-3 0-16,4 0-13 0,4 3 11 0,2-1-12 0,-4-2 6 16,0 2 11-16,1-1-7 0,1-5 9 0,3 4 0 15,0 1-4-15,-1 1 6 0,0 1-7 0,1-1-9 16,1-1 28-16,0-1-11 0,2-1 17 0,2 1-22 0,2 0 1 15,2-3-7-15,6 3 7 0,3-3-6 16,7-1-15-16,-1 0 2 0,0-1-4 0,-2 0 17 0,-3 0-4 16,0 2 4-16,3 4-6 0,-1 0-12 0,4 0 16 15,3-1-8-15,-6-5 10 0,6 1-4 0,-4 0 5 16,-1 0 2-16,0 1 0 0,0 0-9 0,1-1-5 16,1-2-4-16,4 1 3 0,2-4 7 0,1 0-5 15,4 2 8-15,-8-1-7 0,-1 0-2 0,0 3-4 0,-7-4-1 16,3 1 0-16,-3 1-2 0,1 1-2 0,-1 3-1 15,-7-1 0-15,-4 3-5 0,-5-2 1 0,-7 1-10 16,-3 0 8-16,0 1 4 0,-3 1-3 16,3 3 9-16,-7-2-7 0,1 1 2 0,-1 0-13 0,-4-2 0 0,3 3-3 15,-7-3 17-15,-1 0-8 0,0 0 7 0,0 0-10 16,1 0-2-16,0 0 10 0,0 0-16 0,-1 0 12 16,0 0-19-16,0 0-6 0,0 0-2 15,0 0-6-15,0 0-32 0,-11 1-28 0,4-1-30 0,0 0 4 16,0 0-41-16</inkml:trace>
  <inkml:trace contextRef="#ctx0" brushRef="#br0" timeOffset="2159.21">20138 11262 233 0,'7'-3'38'0,"-5"1"24"0,2-1 4 0,-4 1 8 0,0-4-21 0,0 6-3 0,0 0-21 0,0 0 13 16,2 0-28-16,-1 0-16 0,-1 0 1 0,0 0-10 16,0 1-18-16,0 0 33 0,3 12-14 0,-3-11 21 15,0-2-5-15,1 8-6 0,0-2 11 0,-3 3-11 16,2 1 5-16,-3-2 20 0,-2 1-11 0,2 3 15 16,-4 0 1-16,-3 1-7 0,2 2 5 0,-5 1-9 0,5 3-12 15,-3 0 5-15,-3 1-7 0,1 2 6 0,-5 2-3 0,2 1 5 16,2 2 2-16,-2-2-2 0,-1 2-18 15,3-4 15-15,0-2-8 0,2-1 13 0,0-2 0 0,3-3-7 16,0 1 7-16,3-2-9 0,1-1-9 0,-1-5 5 16,4-3-21-16,2-5 13 0,0 0-34 0,0 0-44 15,8 1-31-15,0-7-16 0,2-3-166 0</inkml:trace>
  <inkml:trace contextRef="#ctx0" brushRef="#br0" timeOffset="2391.03">20091 11479 785 0,'0'-10'76'0,"1"3"232"16,-1 1-306-16,2 3-14 0,1 2 2 16,5 0-8-16,0 1-17 0,0-1 10 0,0 1-13 15,0-1 11-15,-2 1-21 0,0 0 12 0,3-1 5 16,-6 0 1-16,-1 0 14 0,5 0 30 0,1 0-10 0,-5 0 19 0,5 0-2 0,-8 1-4 15,0 0 3-15,1 0-8 0,12 0-23 0,-5 2 17 16,1 1-15-16,-4-1 17 0,0 1-3 0,2 3-16 16,2 1 11-16,1 0-15 15,-3 2-3-15,2-2-13 0,0 0-31 0,-1 0 11 16,0 0-55-16,-1 1-46 0</inkml:trace>
  <inkml:trace contextRef="#ctx0" brushRef="#br0" timeOffset="3451.53">20203 11405 299 0,'8'-5'18'16,"0"2"13"-16,-7-1 11 0,7 4-19 16,-4-2 4-16,1 2-12 0,1 0-20 0,-4 0 13 0,0 3-6 0,0 0 11 15,1 1-3-15,-1-1 2 0,3 1 12 16,-4-1-9-16,1 2-10 0,1 0 27 0,-3 0-18 16,0 1 24-16,-2 0-4 0,2 0-2 0,0 1 5 0,2 1-6 0,1 1-19 0,-3 3 13 15,2-1-17-15,-2 1 16 0,2 1-17 0,-2 1-2 0,0 0 3 16,1 3-5-1,-1 0-19-15,0 0 21 0,5 3-15 0,-5-1 18 0,0 1-8 0,1 4 0 16,-1 0 4-16,0 3-5 0,0 2-7 0,0 2 11 0,1-2-9 0,-1 1 9 16,-2 4-5-16,-3-2-2 0,-2 2 3 15,2 0-5-15,0-3-12 0,1 0 24 0,1 0-13 0,1 4 16 16,-1-1-8-16,-1 4-1 0,0-1 8 0,1-1-8 16,-1 1-13-16,3 0 16 0,2 4-11 0,-2 0 12 15,1 0 1-15,0 1-5 0,-3 2 9 0,-1-1-9 16,0 2-4-16,3 0 2 0,-4-3-10 0,5 3 8 31,-4-1 0-31,0 0 4 0,0 3 4 0,3-3-4 16,2 3-10-16,-1 4 12 0,-1-5-11 0,-2 5 12 0,-1-5 2 15,1 2-6-15,3 0 10 0,2-1-12 0,-5-2-1 16,2 3 4-16,-5-4-2 0,6 5 3 0,1-1 3 0,-2-1 21 16,5 1 2-16,-4-1 5 0,0-2-10 0,6 3 14 15,-6-2-10-15,1 2 12 0,3-1-14 0,-4 3-12 16,2-3 5-16,-4 3-8 0,1-3-14 0,-2-1 18 15,3 2-18-15,1-4 19 0,-2 1-13 0,-1 3 10 16,0-3 5-16,-1 4-3 0,1-4-10 0,-1 0 14 16,2-1-11-16,-3-1 14 0,2-1-1 0,0 0-3 0,2 2 13 15,0-1-12-15,-3 0-14 0,-1-1 15 0,2 0-20 16,0-1 18-16,1 1-4 0,-3-3-4 0,-1 0 7 16,1-1-10-16,1 2-13 0,3 1 15 0,0 1-5 15,-2-2 10-15,0-1-8 0,2-2 1 0,-1-1-3 0,1 2 1 16,-4-3-4-16,0 0 8 0,0 1-2 0,0-4 6 15,4 0 0-15,0 3-2 0,4 1 3 0,0 0-4 16,-4 1 1-16,-1-3 3 0,-1-2-4 0,0-1 4 16,1 1 1-16,0-2-4 0,1 0 9 0,1-1-7 15,5-2 13-15,-3 2-18 0,-2-2-1 0,0 1-4 16,2 1 12-16,-3-2-11 0,1 3 8 0,-1-4-10 16,0-1-5-16,3 1 15 0,-2-3-13 0,2-1 14 0,-5 1-3 15,0-2-3-15,0 2 11 0,0-2-10 0,2-1 10 16,0 0-7-16,0 1 1 0,-1-2 0 0,-2 0 13 15,4 0-12-15,-1-4 8 0,-2 5-11 0,3-3-5 0,-3 2 9 16,1 2-5-16,2-4 6 0,-3 2-4 0,3-3-3 16,-2-1 0-16,-3-1-2 0,5-1-5 0,-1-2 10 15,3 1-3-15,2-1 8 0,-5 2 1 0,3-3-13 16,-3 1 5-16,0-1-7 0,1 1 2 0,-1 0 0 16,1 0 0-16,0-1 0 0,-2-1 4 0,-1 0-4 15,4 1 4-15,-2-2-3 0,6 3-1 0,-4 0-2 0,-2-2-2 16,4 4 0-16,-5-2-3 0,4 3 4 0,-3-2-2 15,1 0 3-15,0 0-3 0,0 0 5 0,5 2-5 16,-2-2 4-16,0 0-1 0,-4 0-3 0,0-1 5 16,0-2-3-16,-3 0 1 0,6 0 1 0,-3-1-4 15,3 3 3-15,-2-3-2 0,0 0-4 0,-1-1 1 0,-1-1-2 16,4-1 2-16,-3 0-8 0,0-5-7 16,0 0-1-16,0 0-20 0,0 1-29 0,0 0-16 0,0-1-6 15,9 5-48-15,-8-9-40 0,3 0-80 0</inkml:trace>
  <inkml:trace contextRef="#ctx0" brushRef="#br0" timeOffset="3673.14">19972 16763 925 0,'-3'-10'154'0,"3"3"-107"0,0-2-5 0,1 3-1 0,2 1-41 0,-2 1 3 0,2 1-10 0,1 2 7 0,0-2-11 0,0 3 0 0,1 1 5 16,-1 2-5-16,1-1-3 0,1 1 10 0,1-1-12 16,2 0 10-16,-1 0-6 0,1 0-10 0,0-1 2 15,0 0-8-15,2 0-19 0,-1-1-1 0,3-1-23 16,5 1 11-16,1-2-32 0,1-1-55 0,-1 1 1 16</inkml:trace>
  <inkml:trace contextRef="#ctx0" brushRef="#br0" timeOffset="3831.45">20338 16691 230 0,'5'4'117'0,"-3"1"-39"0,1 2-11 0,-1 4-4 16,-1 1-27-16,-1 2 32 0,-3 3-5 0,-1 2 17 16,-1 1 6-16,0 1-3 0,-3-3 1 0,0 0-6 0,0-1-38 15,-3 1-2-15,0 1-10 0,-1-4 11 0,-2 2 3 16,4-4-19-16,1 1 6 0,-3-1-14 0,2-2-17 16,0-1 8-16,-3-5-14 0,5 0 13 0,-2 0-14 0,3-5-76 15,4 1-53-15,-3 1-18 0,3-4-218 0</inkml:trace>
  <inkml:trace contextRef="#ctx0" brushRef="#br0" timeOffset="4815.26">18737 14472 288 0,'0'-7'82'16,"2"2"-9"-16,-2 1 0 0,1-1-7 0,0 1 0 0,-1 0-15 0,2 2-6 0,-1 0 2 0,3-2 0 0,-4 2-7 15,2-1 4-15,0-1-6 16,1 2-16-16,1 0 18 0,-1-2-14 0,1 3 18 15,5-2-12-15,-3 1-16 0,-2 1 8 0,3 0-11 0,-2 1-9 16,-1 3-4-16,1 0-10 0,0 3 7 0,-2 2 10 0,2-1-5 16,-1 3 11-16,0-1-11 0,1 3 1 0,0 0 12 15,-2 3-11-15,2 2 12 0,-4 1-3 0,4 1-6 16,1 2 5-16,0 1-7 0,-3 1-9 0,0 1 13 0,0-2-9 16,-3-1 11-16,7 1-4 0,-4-1-7 0,4 1 7 15,-1-2-8-15,-5 0-8 0,0-1 14 16,-1-4-12-16,4 0 13 0,3-3-2 0,-4-2-1 0,2 0 12 15,-1-3-11-15,1-3 0 0,0-2 10 0,-1-1-12 0,0-1 12 16,0-2-10-16,4-2 14 0,0-1 3 16,-2-1 0-16,2-2-18 0,-2-3 11 0,2 0-5 0,-2-6 9 15,-1 0-9-15,1-2-7 16,-5 0-3-16,5 4 0 0,-3-1 1 0,0 6-1 0,4 1-1 0,-2 4-2 16,1 2 2-16,-2 1-1 0,-1-1 5 15,2 3-3-15,-1 2 6 0,0 3-4 0,0 3 5 16,0 2-4-16,0 3 1 0,0 0 1 0,2-1-4 0,-2 4 3 15,1-2 7-15,0 5-10 0,1 0 0 0,0-1-3 0,1 2 11 16,1-3-9-16,-2-2 7 0,1 0-10 0,-1-3 2 0,2-2 4 16,-2-1 7-16,-3-4-1 0,3 0 2 0,-1-2 3 15,1-2-5-15,0-1 6 0,-1-2 6 0,1-2-3 16,1-1 0-16,2-2-2 0,4-1-3 0,-5-4 10 16,-2-5 1-16,-2-2 3 0,-2-3-1 0,-1-1-9 15,4-3 2-15,-3-3-5 0,1-2 4 0,-3 1-2 16,0 0 6-16,-1 2-5 15,0 3-4-15,2-1 5 0,4 3-11 0,-3 3 10 0,0 2-4 0,-2 3-13 0,-5 2 10 16,4 2-12-16,-2 4 3 0,6 1 8 0,-2 2-9 16,0 2 8-16,-1 2-7 0,0 0 0 0,0 0-1 15,0 0-2-15,0 0 1 0,0 0-16 0,0 0 1 16,0 0-7-16,0 0-3 0,1 0-33 0,10-5-9 16,-7 6-11-16,3 2-49 0,-4-1-44 0,2 2-88 0</inkml:trace>
  <inkml:trace contextRef="#ctx0" brushRef="#br0" timeOffset="27715.68">20286 14838 219 0,'0'-5'-90'0,"-3"1"56"0,3 0 71 0,-2 1 4 0,1-1-4 0,1 3-17 0,-1-2 7 0,3 1-14 0,2-1-16 0,-3 2 10 15,2-1-7-15,-3-1 10 0,-1-1-6 0,2 1 12 16,0 2 16-16,2-3-4 0,1 2 19 0,-3-2 22 16,2-1-15-16,-2 1 20 0,-1-1-6 0,2 2-17 15,-2 3 8-15,0 0-12 0,0-1-13 0,0 0 13 0,0 0-8 16,0 0 11-16,0 0-15 0,0 0-17 0,0 0-2 16,0 0-4-16,0 1-12 0,0 0 11 0,-1 0-11 15,0 0 11-15,-18 0-9 0,14 2 8 0,-2 0 6 16,4 0-2-16,3-2-5 0,0 0 5 0,0 0-14 0,0 0 12 15,-2 0-7-15,1 0-2 0,0 0 12 16,0 0-11-16,0 1-4 0,0-1 6 16,0 1-11-16,1-1 11 0,0 0-8 0,0 1 3 0,-1 0 10 0,-1 0-7 15,2 0-3-15,0 0 16 0,0 0-7 0,0 0 11 16,0 0-2-16,0-1 1 0,0 0 0 0,0 0 0 16,0 0-7-16,2 0 14 0,17 7-9 15,-12-7 10-15,-1-1-12 0,5-1 3 0,-1 0 4 0,5 2-3 16,1 0-12-16,1 0 17 0,2 0-11 0,2-3 12 0,-2 4-9 15,3 0-6-15,-2 2 1 0,4 1-4 0,-2-2-8 0,4 1 6 16,-1 0-2-16,4-1 4 16,2 1 8-16,6 1-13 0,1-2 6 0,0 0-9 15,1 1 6-15,-6-1-5 0,-3 2-4 0,1-1 1 16,-1 0 6-16,1 1-4 0,1-1 7 0,3 3-7 16,-2-4 0-16,6 1 6 0,-1-2 3 0,6-1-1 0,-1 0 5 0,1 0-5 15,-3 3 5-15,-3 0-2 0,3-1 10 0,0 2-5 16,1-3-1-16,0 0 0 0,3 1 4 0,3-2-7 15,1 0 0-15,-2 0-3 0,-2 2 1 0,-5 0-3 0,0 2 3 16,-2-2-5-16,-3-2-8 0,5 3 7 16,-6-2-4-16,1-1 7 0,2 2-3 0,-6-3-5 15,3 1-1-15,-4 1-2 0,-1 0 6 0,-4 1-2 0,0-2 4 0,-2 1-4 16,-5 1 0-16,2 2 0 0,-1 0 0 16,-1-1 0-16,-1-1 1 0,-4-1-1 0,-1-1 0 15,-1 1-1-15,-3-1 9 0,0 1-9 0,0 1 1 0,2-1-5 16,-2-1 9-16,3 1-4 15,-5 0 4-15,-1-1-4 0,1 0 5 0,-4 1-13 16,2 0 2-16,2 2-5 0,-6-3 15 0,0 0-6 0,-2 2 4 0,0-2-6 0,2 0-3 16,1 3 6-16,-1-3-2 0,0 0 3 0,0 0 0 15,0 0 0-15,0 0 0 0,0 0-2 16,-1 0-2-16,1 0-1 0,-2 0-3 0,1 0 2 0,0 0-5 0,0 0-12 16,-1 0-6-16,-29-10-2 0,28 9-11 0,-2-3-23 15,2 1-14-15,3 2-5 0,-4-3-58 0,2 1-51 16,0 1-42-16,1-2-1 0,1 0-73 0</inkml:trace>
  <inkml:trace contextRef="#ctx0" brushRef="#br0" timeOffset="28039.33">22259 14796 470 0,'-2'-5'119'0,"-3"-3"-22"0,2 3 4 0,-1-1-10 0,4 6-18 0,0 0 14 0,0 0-1 16,0 0 7-16,0 0-10 0,0-1-34 0,0 0-5 0,0 0-6 15,1 0-25-15,14-11 13 0,-10 12-17 0,4 0 16 0,-3 2-12 0,4 0 0 0,-4 1 2 16,5 0-2 0,5 1-6-16,-7-1-3 0,6 2 4 0,-5 0-5 15,0 0-3-15,4 2 0 0,-5-2-8 0,6 1 7 0,-5-2-9 16,2 3 11-16,1 0-7 0,-5-3 7 16,0 2-7-16,-1-1 4 0,-5-1 0 0,2 3 0 0,-4 0 0 0,0 1-5 15,-2 1 0-15,-2 1-2 0,-3-2 5 0,-3-2 4 0,-3 1 6 0,1 2-4 16,-4-3-5-16,4 2 16 0,1 0-2 15,-4-1 10-15,-2 2-9 0,2-2-1 0,-4 0-5 0,2 1 4 0,-2 0-9 16,0 1 6-16,3-1-6 0,3 3 6 0,2-1-4 0,-1 0-3 31,2 0 4-31,-3 1-4 0,-1 1-3 0,2-1-11 16,1 1-27-16,-2 2 6 0,-1-2-79 0,2 4-146 16,-1 0-98-16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5T06:02:02.531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3810 10515 208 0,'-6'-5'34'0,"1"2"-21"0,-2-3-6 0,1 4 14 15,0 0-31-15,-1 3 3 0,3 2-29 0,-6 1 20 0,3-2-34 0,0 2-8 0,-2 1 21 0,4-2-16 16,0 4 41-16,2-4 10 0,3-3 1 0,0 0 1 0,0 0 1 15,0 0 23-15,0 1 16 0,0 0 0 0,0 0 32 0,0 0 15 16,0 0-18-16,0 0 18 0,1 0-19 0,0 0-3 16,0 0 3-16,1 0-5 0,14 24-19 0,-12-19 18 0,1 0-16 15,3 2 15-15,-2 2-31 0,-1 0-8 0,1 2 3 16,-2 3-5-16,2-1-10 0,0 1 11 0,0 1-9 16,1 0 11-16,-2 3-6 0,2 1-1 0,0 2-1 15,1 2 0-15,-2 0-2 0,3 6 7 0,0-1-4 16,-4 0 5-16,5 3-2 0,-4-2 4 0,0 2 4 0,1 4-4 15,-2 2-11-15,-1 4 14 0,2 1-14 0,4 1 15 16,-10 4-3-16,8 4-12 16,-4 2 7-16,6 1-12 0,5 2-6 0,-9 1 7 0,1-2-4 15,-7 4 5-15,0 2-11 0,3 1 4 0,-1 5 0 0,1 0 2 16,-3-2-11-16,-4 3 9 0,0 0 0 16,-3 1 5-16,2-1-5 0,1 0-3 0,-5-1 2 0,8-2-1 15,-6-1 3-15,2-1-7 0,3-1-7 0,-3-4 3 0,5-2 6 0,-3-6-6 16,-3-2 6-16,4-5-9 0,-5-1-7 0,5-1 14 15,1-3-6-15,1-3 10 0,-1-2-2 16,-2-6-1-16,1 0 3 0,0-5-3 0,-9-5-9 0,9-1 9 16,-1-4-23-16,0-3 16 0,6-1-34 0,-6-4-53 15,6-2-45-15,-3-1-12 0,0-2-176 0</inkml:trace>
  <inkml:trace contextRef="#ctx0" brushRef="#br0" timeOffset="476.1">4518 12057 999 0,'0'-7'48'0,"1"0"4"0,-1 1-2 0,-1 3-2 0,1 3-41 0,0 0-15 0,0 0-7 0,0 0-1 0,-1 9-11 0,-2-4 17 0,2 4-8 0,-3-1 12 0,3 4-3 0,-5 3-4 16,0 1 1-16,-2 0-3 0,-2 0-2 0,-4 5 18 0,-3 1-8 16,-1 1 10-16,-3 3-12 0,0-2 8 15,-1-2 4-15,-3 0 0 16,0-2-8-16,2 0 15 0,1 0-13 0,0-1 15 15,-1-1 1-15,0-1-3 0,5 0 8 0,-1-3-9 0,1-1-7 0,1 1 10 16,-1-2-8-16,2 0 11 16,2 0 3-16,1-2-11 0,3 3 8 0,1-4-12 0,-3 1-2 15,7 1 13-15,-1-3-7 0,3 4 9 0,0 0-9 0,1-3-3 0,3 4-2 0,0-2 0 16,2 0 0-16,2 1 4 16,1 0 2-16,4 1 0 0,2 0 14 0,-2 0-15 0,4 2 3 0,0 2-9 0,2-1-10 15,1 3 11-15,3 0-2 0,-4 2 7 0,1-1-5 16,0 0-2-1,1 0 1-15,2-1-1 0,-1 0-1 0,-1-4 1 16,0-2-10-16,2 1 9 0,-7-3-8 0,6 4 1 0,-1-4-2 16,-4-2-2-16,5 3-13 0,-3-6-39 15,2 0-45-15,-2-3-1 0,0-3-141 0</inkml:trace>
  <inkml:trace contextRef="#ctx0" brushRef="#br0" timeOffset="1472.41">4176 12679 1040 0,'-6'-6'92'0,"2"2"-36"0,2-1-14 16,2 4-3-16,-3-4-27 0,4 3-10 0,1 1 0 0,3 0-4 15,3 0-8-15,3 0-6 0,3 1-2 0,3 1 0 16,4-1 6-16,6 1-3 0,1 0 3 0,0-2-6 15,6 1-14-15,2 0 17 0,0 0-9 0,4 0 12 16,0 2 6-16,-1-2-3 0,0 1 9 0,4 0-7 0,0-1-2 16,4 0 12-16,5-2-5 0,4 0 9 0,4 1 0 15,2-2-4-15,3 3 7 0,4 0-6 0,0 0 2 0,8 0 10 16,1-2-5-16,-2 0 10 0,4 1 12 0,4 1-21 16,4-1 8-16,5 1-12 0,0-1 3 0,3 3-6 15,3 0 0-15,0 0-1 0,3 2 2 16,-5-2-1-16,5 3 1 0,5 0-1 0,4-1 11 0,8 0 1 15,0-1-1-15,0 2-1 0,-3-1-5 0,-1 0 2 16,7 0-3-16,4 0 1 0,0 0-14 0,9 1 7 16,-7 0-8-16,1 2 8 0,1-1 0 0,4-3-8 15,0 1 9-15,12 0-9 0,1 0 7 0,-2 0 2 16,-3 0-2-16,4-2 1 0,-2 0-8 0,8 3 0 16,-2-4 2-16,-7 1 0 0,6 2 7 0,1-3-6 15,-2 2-6-15,8-1 3 0,0-2 8 0,-3 2-1 0,8-1 9 16,-5-1-9-16,-1 2-6 0,9-2 4 15,-8 1-6-15,4 1 7 0,4-1 3 0,-5 0 0 0,5 3 3 0,-4-3-3 16,-10 2-7-16,11 0 5 0,-5 0-8 16,1 2 7-16,8 0 1 0,-7 0-4 0,-4 1 11 0,5 0-9 15,-6-1 5-15,4 2-5 0,2 0-10 16,-10 0 5-16,3 2 5 0,0-2 2 0,-6 0 7 0,3-1-6 16,-2 0-10-16,-7 0 12 0,-3-1-6 0,5 2 9 0,-7-1-6 15,3 2-1-15,2-4 1 0,-9 2-2 0,-3 0-1 16,1-3 5-16,-3 1-3 0,3 1 3 0,5-1-10 15,1 0 6-15,-5 2 0 0,-5-5 2 16,3 2 4-16,1 0-7 0,2 1-2 0,7 1-1 16,-6-4 8-16,-5 2-5 0,-4-2 7 0,-2-1-6 0,4 1 20 0,-5 4-22 15,7 0 8-15,-9-1-14 16,-2-1 8-16,-2-2 5 0,-7 1 1 0,-1 0 2 0,0 3-10 0,-2-4 14 16,0 3-13-16,0 1 14 15,-8-2-4-15,-1 1-5 0,-4-1 8 0,-4 0-9 0,0 2-3 0,5-1 11 0,2-3-4 16,-1-1 6-16,-2 3-17 0,-2-2 5 15,0 4-4-15,-5-4 6 0,-1 2-7 0,-2 2 10 0,-5 2-8 16,2-3 8-16,2-4-2 0,-3 0-3 16,-3 0 9-16,-1 3-10 0,-1 1-1 0,2 2 17 0,0-3-4 15,-4-1 9-15,-2 3-13 0,2 2-4 0,-4 0-3 0,3-1 0 16,5-2-7-16,-2-1 11 0,1 0-1 0,-6 3 6 16,-1-2-8-16,1-1-2 0,-1-1-3 0,-1-1 3 15,0 0 3-15,-7 0 11 0,0 3-1 0,-2-3 3 16,-4 1 3-16,6 0 3 0,-5-2 3 0,-2 0-1 15,4-2 8-15,-8 2-18 16,1-2 11-16,-1 1-13 0,1 2 10 0,-2-2-11 0,0 1 1 0,1 0-1 0,-5-3 2 16,4 0-9-16,-2 1 0 0,-2 2-1 0,-2-1-1 15,2 2-2-15,-2 1-3 16,2-1 2-16,1 1-2 0,-1 0-2 0,2 0 0 16,-2 0-1-16,0 0 6 0,-8 1-7 0,-2-1 5 0,-4 0-5 0,-1 0 4 0,0 0-2 15,4 3-3-15,-8-4 3 0,2 2 2 0,3 0-14 16,-17-2 3-16,12 2-8 0,-5-2-1 0,-2 0-10 15,8 0-9-15,-6 0 1 0,4 2-20 0,-5-1-44 16,-6 0-28-16,2 0-9 0,-5-1-87 0</inkml:trace>
  <inkml:trace contextRef="#ctx0" brushRef="#br0" timeOffset="2360.29">23730 10550 182 0,'-8'-13'30'0,"3"4"-48"0,2-1-3 0,0 4 18 0,-1-2-14 0,-3 3 5 0,1-1-25 0,0-1 21 0,-1 2-3 16,1-1 3-16,-2-2 5 0,4 1-8 0,-2 0 2 15,5 2 12-15,0 1 5 0,-2-4 0 0,-4-1 0 0,3 0 0 16,-3 0 0-16,0 2 0 0,7 4 0 0,-4-3 24 16,0-1-1-16,0 0 9 0,-1-2-4 0,2 5-2 15,-4 1 4-15,2 2-6 0,1-2-18 0,-3 1 25 16,-1-1-16-16,0 2 23 0,0 0-8 0,1 1-4 15,2 0 0-15,-2 3-4 0,0-2-28 0,1-1 9 16,-1 5-11-16,2-5 11 0,1 5-12 0,0-4-10 16,0 1 6-16,4-2-10 0,0 0-12 0,0 0 25 0,0 1-17 15,0 0 23-15,0 0 7 0,-3 19-8 0,4-17 14 16,0 7-14-16,1-2-2 0,1-4 11 0,-3 2-13 16,0-3 13-16,0 5 3 0,0-2-7 0,-3 3 6 15,1-2-10-15,1 1-7 0,-1 1 8 0,1-3-6 0,0 0 8 16,1-1 15-16,0 1-11 0,0 0 19 0,0 2-19 15,1-1 11-15,0-1 34 0,1 3-6 0,1-1 17 16,2 1 1-16,-1 3 1 16,0-1 1-16,2 3 0 0,-2 1-13 0,2 6 4 0,1 0-11 15,0 3 11-15,-2 3-1 0,4 4-24 0,-3-1 13 0,1 3-19 16,0 6-12-16,-4 1 7 0,2 3-8 16,-4 2 10-16,-2-3-3 0,0 5-3 0,1 1 5 15,-5 0-5-15,5 2-12 0,0 2 9 0,-1 1-13 0,2 2 12 0,0 2 0 16,0 2-5-16,0 0 8 0,4 5-9 0,0 0-4 0,-2 4 6 15,0 4-8-15,-2 0 9 0,2 0 0 0,0 2-6 16,3-1 13-16,0 2-13 16,1-2-5-16,-2-2 15 0,1 2-17 0,2-3 18 15,-3-1-9-15,2 1-1 0,0 0 7 0,0-2-7 0,-2-1-6 0,3-3 10 16,-3-1-9-16,0-2 11 0,1 0 3 16,0-1-7-16,2-3 12 0,2-2-14 0,-4-5-14 0,2 0 24 15,-4-5-11-15,1 3 19 0,0-2-11 0,-5 1-6 0,3-2 2 16,-3-4-4-16,4-1-8 0,-4-1 13 15,-3-2-10-15,2-3 11 0,-5 0-5 16,4-2-5-16,6-4 4 0,-4 0-7 0,-4 0-28 0,1-2 16 0,-1 2-24 16,-1-5 21-16,5 0-28 0,-5-6-39 0,2-1-19 15,2-1-11-15,-2-3-74 0</inkml:trace>
  <inkml:trace contextRef="#ctx0" brushRef="#br0" timeOffset="2867.18">22977 12926 965 0,'5'-11'158'0,"-5"1"-109"0,0 1-3 0,-3 4 3 0,1 0-46 0,2 5 3 0,0 0-20 0,0 0 15 16,0 0-18-16,0 0-4 0,0 0 8 0,0 0-8 15,6 11 2-15,1-3 9 0,-2 0-3 0,3 1 6 16,3 0 4-16,-1 1-5 0,3 0 1 0,-1 2-3 15,2-4-6-15,-1 5 9 0,3 1-6 0,1 1 7 0,4 4 6 16,3-3-11-16,1 2 9 0,3 0-13 16,3 0-1-16,-2-1 20 0,1-1-10 0,4 0 14 0,0 0 1 15,-2-1-2-15,0 3 8 0,-6-2-8 16,-5-1-3-16,-3-1 3 0,-2 0-6 0,-5-1 6 0,0 0 3 0,-5 0-6 16,-2-2 3-16,-2 0-6 0,-2 0-12 0,-3 0 17 15,-2 1-7-15,-3-2 12 0,-1 1 5 0,-2 2-9 16,-3-1 11-16,-1 1-12 0,-3 0-7 0,-5-1 10 15,-2 3-10-15,-4 4 12 0,-3 0 2 0,-1 4-16 32,-5-1 9-32,3 3-14 0,1 5-7 0,-4 0 19 15,2 4-18-15,-5 2 16 0,-1 3-32 0,-6 5-80 16,-2 1-72-16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4:20.867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1 18 18060,'35'5'5547,"-23"-6"-1032,5-6-4386,-17 7-4902,-7-15-645,7 15-387</inkml:trace>
</inkml:ink>
</file>

<file path=ppt/ink/ink5.xml><?xml version="1.0" encoding="utf-8"?>
<inkml:ink xmlns:inkml="http://www.w3.org/2003/InkML">
  <inkml:definitions>
    <inkml:context xml:id="ctx0">
      <inkml:inkSource xml:id="inkSrc0">
        <inkml:traceFormat>
          <inkml:channel name="X" type="integer" max="26111" units="in"/>
          <inkml:channel name="Y" type="integer" max="16319" units="in"/>
          <inkml:channel name="F" type="integer" max="32767" units="dev"/>
        </inkml:traceFormat>
        <inkml:channelProperties>
          <inkml:channelProperty channel="X" name="resolution" value="2540.22754" units="1/in"/>
          <inkml:channelProperty channel="Y" name="resolution" value="2540.31738" units="1/in"/>
          <inkml:channelProperty channel="F" name="resolution" value="0" units="1/dev"/>
        </inkml:channelProperties>
      </inkml:inkSource>
      <inkml:timestamp xml:id="ts0" timeString="2016-01-22T06:09:35.769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12 15609,'0'0'5160,"0"0"-387,0 0-258,0 0-5289,0 0-3354,0 0-645,0 0-387,48-12-129</inkml:trace>
</inkml:ink>
</file>

<file path=ppt/ink/ink6.xml><?xml version="1.0" encoding="utf-8"?>
<inkml:ink xmlns:inkml="http://www.w3.org/2003/InkML">
  <inkml:definitions>
    <inkml:context xml:id="ctx0">
      <inkml:inkSource xml:id="inkSrc0">
        <inkml:traceFormat>
          <inkml:channel name="X" type="integer" max="11024" units="cm"/>
          <inkml:channel name="Y" type="integer" max="6196" units="cm"/>
        </inkml:traceFormat>
        <inkml:channelProperties>
          <inkml:channelProperty channel="X" name="resolution" value="400" units="1/cm"/>
          <inkml:channelProperty channel="Y" name="resolution" value="400" units="1/cm"/>
        </inkml:channelProperties>
      </inkml:inkSource>
      <inkml:timestamp xml:id="ts0" timeString="2017-08-10T05:53:13.563"/>
    </inkml:context>
    <inkml:brush xml:id="br0">
      <inkml:brushProperty name="width" value="0.05292" units="cm"/>
      <inkml:brushProperty name="height" value="0.05292" units="cm"/>
      <inkml:brushProperty name="color" value="#FF0000"/>
      <inkml:brushProperty name="fitToCurve" value="1"/>
    </inkml:brush>
  </inkml:definitions>
  <inkml:trace contextRef="#ctx0" brushRef="#br0">0 0,'0'0,"0"0,0 0,0 0,0 0,0 0,0 0,0 0,0 0,0 0,0 0,0 0,0 0,0 0,0 0,0 0,0 0,0 0,0 0,0 0,0 0,0 0,0 0,0 0,0 0,0 0,0 0,0 0</inkml:trace>
</inkml:ink>
</file>

<file path=ppt/ink/ink7.xml><?xml version="1.0" encoding="utf-8"?>
<inkml:ink xmlns:inkml="http://www.w3.org/2003/InkML">
  <inkml:definitions>
    <inkml:context xml:id="ctx0">
      <inkml:inkSource xml:id="inkSrc0">
        <inkml:traceFormat>
          <inkml:channel name="X" type="integer" max="30159" units="cm"/>
          <inkml:channel name="Y" type="integer" max="18850" units="cm"/>
          <inkml:channel name="F" type="integer" max="4095" units="dev"/>
          <inkml:channel name="T" type="integer" max="2.14748E9" units="dev"/>
        </inkml:traceFormat>
        <inkml:channelProperties>
          <inkml:channelProperty channel="X" name="resolution" value="999.96686" units="1/cm"/>
          <inkml:channelProperty channel="Y" name="resolution" value="1000" units="1/cm"/>
          <inkml:channelProperty channel="F" name="resolution" value="0" units="1/dev"/>
          <inkml:channelProperty channel="T" name="resolution" value="1" units="1/dev"/>
        </inkml:channelProperties>
      </inkml:inkSource>
      <inkml:timestamp xml:id="ts0" timeString="2025-07-25T06:21:43.692"/>
    </inkml:context>
    <inkml:brush xml:id="br0">
      <inkml:brushProperty name="width" value="0.05292" units="cm"/>
      <inkml:brushProperty name="height" value="0.05292" units="cm"/>
      <inkml:brushProperty name="color" value="#FF0000"/>
    </inkml:brush>
  </inkml:definitions>
  <inkml:trace contextRef="#ctx0" brushRef="#br0">2922 7866 1224 0,'-49'-4'0'0,"-7"-19"0"0,24 22 17 0,1-2-13 0,-1 4 31 0,-4 0-5 15,1-1-14-15,-4 5 11 0,-2-5-23 0,0 4-7 0,-3-2 0 0,-1 2-2 0,2 4-6 0,0-1 11 0,-1 4-12 0,-7 1 12 0,-1 0-2 0,-3 1 1 0,-1 0 6 0,8 3-5 0,0 1 11 0,-3 1-18 0,2 1 8 0,-6 0-11 0,-2 1 12 0,-1 0-2 0,1-3-1 0,7 2-2 16,2-2-9-16,0 3 19 0,4 1-5 0,-5 0 11 0,-10 0-1 0,8 5 5 0,0 2-3 0,7-1 5 0,11 2 8 0,-3-4-27 15,6 4 8-15,2 1-14 0,-1 0 14 0,0 5-11 16,0-1 4-16,-2 1-7 0,-2 2 5 0,1-1 0 16,1 3-6-16,2 0 4 0,7 1 2 0,3 3-2 0,-2-2 5 15,3 2-5-15,0 0-12 0,2 1 20 0,-1 1-11 16,1 1 13-16,3-1-15 0,1 4 7 0,2-2 2 16,0 3 0-16,1 0-13 0,4 1 13 0,-1-2-7 15,4 0 10-15,2 2-6 0,0 3-5 0,0-1 4 0,3 3-4 16,2 0 1-16,-1-3 10 15,3 1-1-15,3-2 5 0,2-2-4 0,0 3 10 0,2 2-3 16,-1-2 6-16,1 4-6 0,2-5 5 0,2-1-10 0,5 4 11 16,2-1-3-16,5 1-4 0,2-1 3 0,3 1-6 15,0-1-1-15,-1 1 0 0,2-1 5 0,-2-1-4 16,1 1-1-16,2 0-5 0,-3 1-2 16,4-3 1-16,10-5 8 0,8 1-13 0,2-4 0 15,5-2-6-15,-11 0-4 0,-4-6-26 0,1 2-4 0,1-2-6 16,8-2 10-16,-1 4 14 0,1-5 7 0,-3 2-2 0,-5-2 13 0,-1 0 11 15,0 4 4-15,1-2 1 16,1 0-3-16,6-2 17 0,-1-1-12 0,3-3 15 0,0 2-2 16,-2 4 2-16,3-3 10 0,1 0-10 0,5-2-7 15,0-5 5-15,-1 0-1 0,2-2 5 16,0-2 6-16,1-1-4 0,5-2 2 0,5-1-3 0,0-2-3 0,2-1 5 16,-3 0 0-16,0-3 2 0,2 0-9 0,2-3-10 15,1-1-6-15,0-3 0 16,3 3-15-16,6-3 9 0,2-2-5 0,2-3 6 0,-1-3-7 0,1-8-9 15,7 2 1-15,-2-2-3 0,1-1-7 16,-3 0 22-16,-2-4 0 0,2-2 6 0,-5-2-7 0,3-1 5 0,-8-2-3 16,0 0 7-16,-1-4-6 0,-8 0 25 15,-1-1-4-15,-7-3 13 0,-1-3-7 0,2 3 3 0,-4-1 3 16,-4 0 2-16,-3 3 12 0,-7-6 6 16,-4 0 10-16,-5-2-2 0,-2 0 8 0,2-2-9 0,-4 0-5 0,-2-3 3 15,-2 1-12-15,-6 0-23 0,-1 1 0 0,-4-2-5 16,0-2 0-16,-1-3-5 15,0-2-4-15,-3-3 2 0,-1 1-9 0,-3-1-2 0,0-2 0 0,-2 2-1 16,-7-3-1-16,0 0 1 16,-1-2-4-16,-4-4 3 0,8 1-3 0,-11-2-3 0,2 1 1 0,-7 2-1 15,-4-3-4-15,-3 1 9 0,-3-1 2 16,2-2 2-16,-4 0 7 0,3 1-4 0,-3-3-2 0,-2 1 1 16,-1 1-1-16,0-5-1 0,-5 2 4 0,0 0-2 0,-2 2-1 0,0 1 1 15,-2-1-1-15,-5 4 2 16,4-2-8-16,-5 0 7 0,1 3-4 0,-2-1 6 0,-3 3-3 0,0 0-6 15,-3-2 4-15,-2 4-4 0,1-2 4 0,-4 4-3 16,-4 4-2-16,4-1 0 0,-2 3 6 0,-2-3-1 16,3 2-4-16,-4-2 2 0,1 0-5 0,-2 1 2 15,1 7 0-15,-5 0 1 16,1 5-1-16,-4-1-2 0,0 0 2 0,2 2-3 0,-3-2 2 16,0 4-2-16,-8 0 5 0,0 1-4 15,1 1 4-15,3 0-6 0,2 3-2 0,-3 5 1 16,-5-2 0-16,-1 5-3 0,-1 0-1 0,-3-1 0 15,3 2 6-15,4 2 0 0,-11 3 2 0,2 1-1 16,2 2 7-16,-3 0-5 0,5 1 4 0,2 3-5 0,-6 1 8 0,6 4-8 0,-2 0 1 0,-2-2-4 31,2 3 1-31,-2-2-1 0,-1 2-3 0,8 4 0 0,-4-2-12 16,4 1-9-16,8 0-8 0,-4 1-2 0,7 3-24 0,-1 2-13 0,-2 2-14 0,-2 0 0 16,2 2-34-16,0 0-13 15,4 0-27-15,-1 3 7 0,-4 0-38 16</inkml:trace>
  <inkml:trace contextRef="#ctx0" brushRef="#br0" timeOffset="761.9">3169 5854 740 0,'-4'-9'99'0,"4"2"302"16,0 1-387-16,3 2-29 0,-1 3-25 0,1 2 4 0,1 2-26 0,-2 2 33 0,0 2 9 0,2 4 0 0,-2 1-3 0,-1 2 17 0,0-2-11 0,0 4 15 0,1 1 1 0,-2 2-3 15,2 4 1-15,-2-2-4 0,-2 2-9 0,0 2 13 16,0 3-5-16,-1 0 7 0,1 0 1 0,-1 4 3 15,0-2 11-15,-2 3-8 0,2 1 4 0,-5-2 11 16,0 0-12-16,0 1 13 0,-1 0 0 0,1 2-6 16,1 4 5-16,-2-1-8 0,4 0-5 0,-4 0 0 15,1 1-3-15,4 4 3 0,-3 1-3 0,0-1-1 16,-1-2 3-16,-1 2-5 0,5 2-13 0,0 5 17 16,-3-2-14-16,1 3 16 0,-3-2-4 0,-1 0-3 0,8 1 6 15,-5 0-7-15,2-4 6 0,1 4-8 0,-5-2 2 16,4 0-5-16,-2 0 9 0,6-1-5 0,-2-2 7 15,-1-1-7-15,0-4 1 0,-4-1 0 0,5-2 0 16,0 3-1-16,2 0 3 0,0 0-2 0,1 1 2 0,0-6-3 16,2 1-12-16,-2-1 19 0,0-2-13 0,-2-1 15 15,2-2-8-15,-3-1 0 0,2-3 4 0,-3-2-5 16,-3-1-8-16,3 1 9 0,-2 0-15 0,2 0 13 16,0-4-23-16,-2-3-54 0,3 0-41 15,-5-2-9-15,1-1-141 0</inkml:trace>
  <inkml:trace contextRef="#ctx0" brushRef="#br0" timeOffset="1205.95">2583 8123 1218 0,'2'-3'99'0,"-6"-1"-6"15,4 0-25-15,0 4 13 0,-1-4-47 16,4 3-30-16,1 1 4 0,-1 1-14 0,1 0-7 0,4 4 7 0,4 0-8 15,5 0 8-15,1 4-2 0,0-2-2 0,-4 3 4 16,1 1-7-16,1-2-12 0,2 5 15 0,-2-1-9 16,-1 1 9-16,2 2-23 0,-3-2 1 0,2 2 0 15,-5-2 1-15,0-1 11 0,-3 2 2 16,-1-2-1-16,-1 1 1 0,0 1 13 0,-4-1 2 0,-1 0 3 16,-2-1-2-16,-1 2 2 0,1 1-2 0,-4 2-2 0,2-1 2 15,-4-1 7-15,1 0-5 0,3-2 9 0,-3-1-11 16,4 0-10-16,-1 0 15 15,2-2-16-15,1-1 15 0,0 0-15 0,2-4-12 0,1-1 6 0,2 0-10 0,0-2-6 16,1 0 15-16,2-1-13 16,0-2 13-16,1 0-1 0,2 3 18 0,-3-1 10 0,1 1-2 0,1-1 4 15,-3 2 25-15,2 2 1 0,-3 2 9 0,-1 3-1 16,1 1-4-16,-2 2-4 0,3 2 4 0,-2 2-5 0,0 0 5 16,1 3-10-16,-5-2 8 0,1 2-6 0,0-1-18 15,-2 0 6-15,0 0-12 0,2-1-12 0,-2 0 15 16,-2-1-12-16,-2-2 12 0,-2-1-5 15,3-3-5-15,-1-3 2 0,0-3-6 16,4 0-4-16,-3-5 3 0,3-1-12 0,0 0 5 0,-9-6-26 0,4-3-38 16,-3-1-23-16,4-3-7 0,-1-5-69 0,0-4-34 15</inkml:trace>
  <inkml:trace contextRef="#ctx0" brushRef="#br0" timeOffset="2137.31">4266 6182 407 0,'6'-17'38'0,"-3"0"94"0,5 0-105 0,0 6 11 0,-8-2-13 0,6 0 10 15,-5 1-18-15,4-2-6 0,1 0 10 0,0 0-11 16,1 1-12-16,-1 3 16 0,-6-3-11 0,0 2 14 0,2 2-4 16,-3-4-3-16,1 5 7 0,0-3-6 0,-5 2 1 0,0 1-8 15,-6 1-4-15,1 4 0 0,0-2-1 0,-1 2-2 16,-1 1 2-16,-3 0-3 0,-4 2-11 0,-2 2 12 15,1 5-2-15,-2 3 5 0,-2 1 5 0,0 4 9 16,0-2 2-16,2 3 0 0,2 2-17 0,-2-2 19 16,3 2-14-16,1-2 19 0,2-1-3 0,5-1-17 15,-3-1 9-15,5-2-12 0,3-1-2 0,3-2 11 0,5-1-10 16,-1 0 11-16,2-1 1 0,8 0 9 0,-3-1 1 16,10-1-1-16,3-1-12 0,-2 0-1 0,5 0-3 15,-1 1 1-15,-2 3-2 0,-1 3-8 16,-1 3 6-16,-2 2-8 0,-4 2-4 0,-2 5 14 0,0-2-6 0,-4 4 10 15,-1-3 6-15,0 4 0 16,-4-2 1-16,0 2-2 0,1 3 0 0,-3 0-6 16,-3 2 1-16,-1-5-1 0,-3 0 9 0,0-4 2 15,-1-1 4-15,-2 0-4 0,1-1-14 0,-4-2 16 0,-3-1-12 16,1-2 14-16,-2-2-5 0,1-1-3 16,-2-2-2-16,1-2-1 0,-1-1 9 0,-3-3-20 0,2-2 7 0,-8-1-13 0,4-4-8 15,5 0-32-15,1-3-25 0,4-3-3 16,-1-1-77-16,2-5-131 15</inkml:trace>
  <inkml:trace contextRef="#ctx0" brushRef="#br0" timeOffset="3436.71">4389 6271 842 0,'-2'-2'13'0,"0"1"-17"16,2 1 9-16,0 0-20 0,0 0 11 0,0 0 11 0,0 0-7 0,-2 1-5 0,1 0 2 0,-9 18-10 0,10-10 11 16,-2 1 6-16,2 1-4 15,0-3 8-15,1 4-9 0,-1 0-5 0,-2 3 9 0,-5 2-15 0,3 1 14 16,3 1 1-16,-1 3-4 0,2 1 12 0,-2-1-13 0,-4-2-5 15,4 0 12-15,2-2-11 0,-3 0 13 0,3 0 2 16,0-2-10-16,3 1 6 0,-3-1-9 0,0-3-8 16,2-2 25-16,-3-3-10 0,8 0 17 0,2-3 0 15,-6-2 6-15,4-2 3 0,-1-1-2 0,-3-3-4 0,6-1-4 16,0-3-10-16,2-2 3 16,2 0-13-16,0-3-3 0,-2-1 4 0,-1-3-5 0,-1-1-4 0,-1-1 11 15,-2-3-10-15,-2-1 11 0,-3-1 9 0,1 3-3 16,-2-2 17-16,0 5-17 15,-1 1-2-15,-5-7 37 0,4 20 30 0,2 3-88 0,0 0 24 16,-1 0 3 0,1 0-7-16,-14 1 0 0,11 4 2 0,3 4-6 0,-3-1 3 0,2 0-7 0,1 2-4 0,0 1 1 31,1-2-2-31,3 1 4 0,1-2 2 0,1-4-1 0,2 0 1 0,0-1 7 0,2-2-16 0,1-2 2 16,2-4-11-16,0-4-4 0,2-4-16 0,1-1-9 15,-1-4 1-15,1-1 12 0,0-2 6 0,-1-2 14 16,-1-4-12-16,1-4 17 0,-1 1 18 0,-3-5-5 31,-1-2 10-31,-3-3 2 0,2-6-6 0,-2 0 19 0,-2-4-13 16,3 0 22-16,-4 1 10 0,4 3-10 0,-6 6 12 15,-1 4 0-15,1 5-25 0,-2 2 13 0,2 4-18 16,-4 4-4-16,-1 7 0 0,-3 2-7 0,4 4 7 16,0 0-8-16,1 4 5 0,-2 2-5 0,-4 1 2 15,5 1-20-15,-4 0 6 0,5 1 0 0,0 2 2 0,-3-1-4 16,4 3-1-16,-7 0-3 0,7 0 4 0,-1 1-8 15,-1-1 15-15,3 3-13 0,-1 0 13 0,0 3-7 16,1 2-2-16,-1 2 6 0,1 3-6 0,-1 2-7 0,3 1 11 16,1 2-9-16,-1 1 10 0,3 3 7 0,-2 0-3 15,2 0 15-15,-1 4-15 0,-4-2-7 0,6 1 17 16,-3 2-10-16,1-4 14 0,2 1-10 0,-9-1-1 16,1 2 0-16,1-1-1 0,0 0-7 0,4-1 8 15,-2-2-3-15,1-3 8 0,2-2-1 0,-1-1-4 16,2-3 2-16,1-1-4 0,0-1-10 0,1-2 16 15,0-1-16-15,-1-4 18 0,3 4-5 0,1-7-2 0,2-1 8 16,0-2-8-16,-1-6-8 0,3-1 12 0,3-4-5 0,-5-2 8 16,2 0-2-16,-1-2-7 0,1 0 4 0,-2 1-4 15,-2 0 3-15,1 5-2 0,-3 2-1 0,-1 1 2 16,-1 2 14-16,-2 1-4 0,-1 1 5 16,1 3-7-16,-3 1-11 0,3 2 12 0,-4 1-1 0,1 3 7 15,-1 1-9-15,0 4 1 0,-2-3-7 0,0 3 5 16,-1 1-20-16,-1-2 21 0,1 3-7 0,1 0 13 15,-1 1-12-15,-1-3 0 0,1 0-2 0,-1-4 0 0,0-2-2 16,3-1 6-16,-1-2-10 0,0-2 10 0,1-4 3 16,0 0 3-16,0 0 18 0,0 0-12 0,0 0 14 0,0 0-23 15,5-11-10-15,0 1-1 0,1 0-2 0,2-2-9 16,-1-4 13-16,4 1-13 0,0-3 13 0,-1-4-9 16,1 3-2-16,-2-6-1 0,2 0 15 0,-3 4-3 15,-2-1 11-15,-3 4-10 0,5 5-15 0,-5 0 27 16,0 5-14-16,1 2 19 0,-4 2-13 0,-1 2-6 15,1 2-4-15,0 0-3 0,0 0-17 0,-5 8 24 16,2-4-8-16,2 4 13 0,-5-1-6 0,2 0 0 16,-1 2 2-16,0-1 0 0,1 1 0 0,0 0-1 0,2 1-6 15,0-2 3-15,1 2 0 0,-1-2 3 0,2-3 4 16,2 3-3-16,0-3-3 0,1 2 6 0,1-2 1 16,1-2 4-16,1-2 4 0,1 0-2 0,1 0 3 0,0-2-3 15,1-1-6-15,2-7 1 16,4 1-7-16,-2-6 4 0,-3 2 2 0,5-2-13 0,-7-2 7 0,0 0-10 15,3-1 10-15,-2 1 4 0,4 0 0 0,-1 2 2 16,-5 0 10-16,1 4-7 0,-2 0 7 0,-3 5-8 16,5 1-5-16,-3 4-5 0,1 1-8 0,-1 5 6 15,0 0 4-15,-4 5-2 0,2 1 6 0,-2 1-5 16,0 2-4-16,2 2 12 0,-4 1-6 0,1 1 8 0,1 0-4 16,-2-3-2-16,1 2 1 0,0-2 0 0,0-3 10 15,0 4-14 1,0-5 8-16,0-2-8 0,0-2 12 0,0-8-10 0,0 0 2 0,0 0-6 0,0 0 5 0,3-1-7 15,-1-6-19-15,2 0 5 0,-1-3-66 0,1-6-76 16,1-1-44-16,2-3-12 0,2-2-122 0</inkml:trace>
  <inkml:trace contextRef="#ctx0" brushRef="#br0" timeOffset="4626.42">5828 6086 139 0,'12'-9'23'0,"-2"-3"40"0,-2 0-3 0,0-3 5 0,-3 4-42 0,0-3-2 0,1 2-19 0,-3 2 14 0,-1-1-1 0,1 2-9 0,-2-3 16 0,-1-2-17 0,-1 4-11 31,1 1 14-31,-3 3-15 0,0 2 16 0,1-1-5 16,-4 2 7-16,1-1 5 0,0 3-5 0,-1 0-20 0,0-3 22 15,1 3-20-15,-3 1 20 0,0-1-13 0,0 3-1 16,0 2 9-16,-1 0-10 0,-2 3-13 0,0 0 20 16,-3 2-12-16,2 1 13 0,-2 5-12 0,-4-1 10 15,2 2 2-15,0 1 2 0,1 1-16 0,3-1 14 16,4 1-16-16,-7-2 17 0,4 1-1 0,4-2-3 16,-3-1 12-16,4-2-14 0,0-3-13 0,2 0 27 15,4 0-17-15,-3-2 19 0,3 0-18 0,6-1 4 16,-3-2 3-16,7-1-4 0,-1-2-23 0,-1-1 6 15,3 0-8-15,0-3 10 0,3-1 12 0,3 0 0 0,0-3 12 16,1 1-8-16,0 0 6 0,-3 0 12 0,-1 0-7 16,-4 3 12-16,2 2 11 0,-4 2-6 0,-3 3-1 15,1 2-4-15,-3 1-21 0,0 3 25 0,-1 3-8 0,-2 4 14 16,-1 3-9-16,-4 2-4 0,-2 2 1 0,1 0-3 16,-3 1-5-16,-4 0-4 0,3-1-8 0,-3 0 4 15,1 0 3-15,3-1-11 0,-2-3 11 0,2-3-13 16,0-1-2-16,2-4 12 0,-1-1-9 0,7-2 11 0,-1-2-11 15,2-1-4-15,0-4-2 0,0-2-1 0,0 0-9 16,3-6 19-16,4 2-11 0,2-3 12 16,3-1-15-16,0-4-2 0,1-5 9 0,3-3-8 0,-5-2 2 15,4-2 14-15,0 2-9 0,-1 1 10 0,1-1-4 0,0-4-3 16,0 3 11-16,0 3-10 0,-3 0-12 0,2 5 25 16,0 0-18-16,-3 4 22 0,0 3-4 0,1 3 8 15,-3 2 7-15,-1 2-5 0,1 1-12 0,-2 2 2 16,2 0-9-16,-2 2 7 0,2 0-5 0,-1 1-4 15,0 1 0-15,0 2-1 0,0-2-4 0,1 3 5 16,-1-1-5-16,-6-1 3 0,4 1 1 0,-2-1-13 16,-3-1 10-16,2-4-13 0,-1 3 3 0,-2-1 13 0,1 0-9 15,1 0 11-15,-6-1 8 0,3 0-2 0,-2-1 12 16,1 2-9-16,2-4 12 0,0 0 1 0,0 0 1 16,0 0 3-16,0 0 17 0,-1 0-19 0,0 0 8 15,0-1-12-15,-10-15-6 0,12 10 1 0,2 2-8 0,2-1 7 16,-2 2-8-16,2 1-7 15,0-3 3-15,-5 5-3 0,0 0-12 0,1 0 9 16,9-1-15-16,0 2 15 0,-8 1-1 0,-1 0-5 0,4 1 10 0,-3 2-10 16,1 1 1-16,1 0 13 0,-3 0-13 0,1-1 13 15,-2 0-5-15,1 2 1 0,-1-1 6 0,4 0-7 16,-4-1-10-16,0-1 20 0,0-4-13 0,0 0 14 16,0 0-7-16,0 0 1 0,-2 0 8 15,1 1-7-15,1-1-2 0,-1 0 9 0,-10 2-11 0,10-5 11 16,1 3-1-16,0 0-1 0,0 0 9 0,0 0-10 15,0 0-10-15,0 0 4 0,0 0-11 0,0 0 9 0,0 0-13 0,0 0 6 16,0 0 5-16,0 1-3 0,-4 16-11 0,5-10 20 16,2 1-16-16,-2 2 17 0,1-1-3 0,-2-2-4 15,2 1 7-15,3-3-8 0,-1-2 1 0,-4-3 8 16,0 0-2-16,2 0 5 0,8 5 5 0,-2-5-13 16,0-4 6-16,1 1-9 0,2-3-12 0,4 0 12 15,-1-1-8-15,-4-6 10 0,3 0-7 0,-3-4 2 0,1 0 4 16,0 0-1-16,0 1 5 0,-2 1 0 0,-1 0-5 15,1 3 5-15,-1 2 2 16,-2 2 1-16,0 3 3 0,0 2-2 16,1 2 2-16,0 1-16 0,-3 3 6 0,0 1-10 0,1 3 5 0,2 2-2 0,-2 0-2 0,2 2 2 15,-1 0-1-15,-1 0 7 16,2 1-8-16,0 1 8 0,0-2-2 0,-1 2 1 0,0-4 6 0,-1-1-5 16,0-2-6-16,2-2 10 0,1 0-11 0,-1-4 11 15,1 1 1-15,-1-1-6 16,1-4 7-16,0 1-8 0,6-2 2 0,-2-3 0 0,3-1 2 0,-1-4-1 0,-2-1 8 15,1 0-9-15,0 0 2 0,3 2-4 16,-8-1-5-16,7 3 11 0,-1 1-7 0,-4 3 9 0,1 1 5 0,-3 4-7 16,-2 2 8-16,2 5-10 15,-4 1-6-15,1 3 5 0,2 1-5 0,-2 3 6 0,0 0-1 0,-1 3 3 16,-1-1 2-16,1 1-2 0,0-1-11 0,2 2 10 16,-1-4-3-16,1 1 6 0,2-1-10 0,-4-4-22 31,4 0-34-31,0-4 3 0,1 2-130 0,3-3-182 0</inkml:trace>
  <inkml:trace contextRef="#ctx0" brushRef="#br0" timeOffset="5814.28">4050 11712 391 0,'1'-18'342'0,"2"4"-143"0,1 5-181 0,-1 3-6 0,2 3-13 0,-1 4-2 0,0-1-16 0,-1 1 13 16,1-1-5-16,-1 6 1 0,2 1 10 0,-3 6-8 0,2 2-1 0,1 1 14 15,-1 4-13-15,1 1 14 16,1 3 2-16,-2 4 3 0,1 1 8 0,-3 5-8 0,0 4-10 0,-2 6 21 15,0 4-12-15,-1 9 14 0,-3 2-13 0,-1 8-4 16,-2 4 7-16,-3 1-8 0,1 0-7 0,-4-1 12 16,0 2-10-16,-3-2 14 0,-2 2 4 0,1 1-11 0,-2-3 8 15,-1-4-12-15,2-4-2 0,-1-7 10 0,0-2-16 16,8-6 12-16,-1-5-1 0,2-4-4 0,8-5 12 16,-6-6-12-16,5-4-10 0,-2-7 10 15,2-6-6-15,2-6 8 0,1-5 9 0,-5 1-5 16,0-6 4-16,2-5-8 0,-1-4-17 15,4-9-24-15,1-3-3 0,8-7-4 0,-1-6 7 0,0-7-1 0,2-7-1 0,-1-6-3 16,-1-5-2-16,8-3 15 0,1-2 3 0,5-4 4 16,5-3 18-16,-2 0 14 0,-5-1 21 15,1 5-7-15,-9 1 24 0,0 6-9 0,-6 4-15 0,-1 6 8 0,-2 2-6 16,0 8-2 0,-2 3 7-16,0 2-7 0,-1 4 0 0,1 1-7 15,-1 3-2-15,0 4-1 0,0 0 2 0,-2 4 3 0,1 5-1 0,-3 1 0 16,2 6-21-16,0 3 9 0,-4 0-7 0,1 5 9 15,0 1-6-15,-3 0 5 0,-3 3-2 0,-2 5 2 16,2 4-11-16,-8 2 3 0,3 6-2 0,-6 2 4 16,-5 2 5-16,5 8-5 0,-3-1 4 0,2 6-6 15,-2 2-4-15,1 0 6 0,-1 0-8 0,2 3 9 0,0-1 4 0,-1 0-6 16,4-1 9-16,0-2-10 0,1-3 0 0,3-5 4 16,4-2-2-16,1-4 2 15,2-2 3-15,4-4-3 0,-1-3 6 0,4-4-6 0,-1-1-4 0,3-3 11 16,0-4-10-16,0 0 12 15,5 0-13-15,1-7-16 0,3-3-4 0,3-7-5 0,4-4-4 0,6-6-3 16,1-3-11-16,2-7 3 0,0-4-12 0,4-4-7 0,4-6 20 16,3 3-16-1,-1-2 33-15,8 2 32 0,-3 3 0 0,3 10 14 0,-3 6 19 16,-10 10-11-16,-2 8 10 0,-7 5-14 0,-2 6-26 0,-4 6 18 0,0 3-17 0,-2 4 20 16,0 2-6-16,2 6 3 0,-3 0 1 0,3 5-2 15,-3 1-10 1,-4 3-3-16,3 1 2 0,0-1-1 0,2 1-1 0,-1-1-2 15,-2-1 1-15,-3 1-1 0,3-2-6 0,-2-4 7 16,-3-1-5-16,9-4 7 0,-4-2-7 0,5-1-13 0,-3-3-6 16,1-1-5-16,4-3-56 0,-4-1-165 15</inkml:trace>
  <inkml:trace contextRef="#ctx0" brushRef="#br0" timeOffset="6417.89">4553 12392 1264 0,'-1'-6'28'0,"0"0"-19"0,1 6-10 0,0 0-2 0,0 0-28 0,0 0-1 0,-3 7 3 0,3 2-2 16,0 2 16-16,0 3 11 0,-1 3 0 0,1 0 2 16,-2 0-7-16,2 1 9 0,-2 3-1 0,1 2 4 15,-2 0 5-15,0 5 4 0,-1-3-1 0,0 2 0 0,2 3-12 16,-2-3 6-16,1 0-4 0,2-2 6 0,1-5-1 0,0-2 2 16,0-1 7-16,0-2-5 0,3-4-4 0,-1-3 12 15,1-2-10-15,2-3 13 0,-1-2-2 0,0-1 1 16,2-2-2-16,2-3-1 0,2-1-4 0,2-3-22 15,-1-4 2-15,2 0-10 0,-1-3 10 0,1-2-15 16,-1-1 8-16,1 1-12 0,-4 1 10 0,2 6 4 16,-2 3-5-16,-1 3 6 0,-1 4 11 0,-1 1 2 15,-3 0 7-15,3 5-6 0,1 1 11 0,-1 4-12 0,4 3 4 16,-6 1-6-16,3-1 7 0,-2 2 3 16,1 1 1-16,4-2-2 0,-4 2-5 0,0 1 1 15,-1-4 1-15,4-1 0 0,-2-1-2 0,4-4-4 0,0-1 5 0,-1-2-3 16,0-4 13-16,-1 0 13 0,3-6-14 0,0-2 14 15,1-4-13-15,1-5-12 0,-3-2 11 0,1-4-14 16,-4-1-1-16,0-2 5 0,-1-3-7 0,-2-1 8 16,0-3-5-16,-3-2-7 0,-1-1 5 0,-1 1-9 15,0 0-5-15,-2 3 15 0,1 3-11 0,0 5 13 0,-2 5-1 16,1 6-3-16,-1 3 3 0,0 5-6 16,3 5-11-16,0 0 3 0,0 0-16 0,-1 0 11 15,-10 9-3-15,10-1 2 0,0 1 7 0,-1 1-6 0,2 1 8 16,3-1-27-16,0 2-11 0,3-1-8 0,2 0-30 15,1 1-69-15,1-2-7 0,3 1-25 0,0-3-9 0</inkml:trace>
  <inkml:trace contextRef="#ctx0" brushRef="#br0" timeOffset="7084.7">5205 12547 52 0,'12'-7'97'0,"-4"1"11"0,-5-1-16 0,2 3 16 0,0 0-24 0,0-2-10 0,1 3 10 0,-6-3-10 0,-3 0-6 0,0 1 2 0,1-1-17 16,-1 1 12-16,-2 0-26 0,2 0-13 0,-1 2-3 15,0-1-5-15,2 0-16 0,-1 2 13 16,-8-3-4-16,1 5 7 0,5 3-6 0,-7-1-3 0,11 5-2 16,-2-2 1-16,-8 2 4 0,7 3-7 0,-3 2 5 15,4 1-7-15,0 1 5 0,0 1 10 0,1 1-5 0,0 0 5 16,2 3-16-16,2-3 9 0,-1 1-7 16,6-2 9-16,-5-2-3 0,1-2-1 0,1-4 6 0,3-1-6 15,-2-3-7-15,5-3 24 0,1 0-13 0,-2-4 18 16,2-2-5-16,5-2-20 0,-3-3 5 0,7-2-11 15,1-4-14-15,-7-5 12 0,0-1-7 0,-3-2 7 0,1 0-18 16,-1 1-6-16,1 1 1 0,-2-1-2 0,-2 0-5 16,-1-2 32-16,-2 3-13 0,-1 6 17 0,1 5-11 0,-2 5 7 31,-2 3 7-31,-1 4-3 0,0 0-1 0,0 0 10 0,0 0-16 0,0 0 13 0,0 0-7 0,0 0 1 16,0 0 8-16,0 0-9 0,0 0-2 0,0 0 20 15,0 0-5-15,2-13 10 0,-2 6-8 0,1-4-4 16,-1-1-1-16,1-4-2 15,2 0-12-15,-2-2 6 0,1-6-11 0,2 1 11 16,-1-4-5-16,2 2 0 0,-3 0 6 0,1 3-6 0,1 0-2 0,-2-2 10 0,3 3-6 31,-3 2 8-31,0 3-3 0,3 7-2 0,-5 2 5 16,0 7-7-16,0 0-13 0,0 0 1 0,4 8-4 16,-3 3 5-16,0 4 7 0,1 7-1 0,-2 4 2 0,0 3 0 15,0 7 8-15,-3 4-9 0,2 3 1 0,0 4-6 16,1-3 5-16,0 1 3 0,2-5 5 0,1-4-2 15,1-1-7-15,1-11 8 0,1-1-6 0,0-5 7 16,1-6-5-16,-1-3-2 0,2-2 4 0,-3-5-4 16,3-1-5-16,1-3 4 0,-1-7-9 0,3 1 8 0,0-8-4 15,2-1-17-15,-2-2 8 0,1-4-10 0,-5 0 8 16,6-5 9-16,-3 0-6 0,3 0 7 0,1 2 1 16,-3 5 8-16,-2 4 14 0,-1 8-6 0,-1 4 9 0,-5 5 1 15,3 2-10-15,-3 3 10 0,-1 2 1 0,6 3-10 16,-2 3 8-16,2 3-11 0,2 2-9 0,-3 2 7 15,3-1-8-15,1-1 8 0,-2 0 3 0,5-4-1 16,-5-4 3-16,2-3-4 0,3-2-4 0,-2-4-1 16,1-1-5-16,1-3 2 0,0-3-8 0,1-4-30 15,0-3-38-15,1-4-3 0,1-2-161 0</inkml:trace>
  <inkml:trace contextRef="#ctx0" brushRef="#br0" timeOffset="7417.74">5583 11354 1107 0,'-3'-25'179'0,"-11"6"-143"15,1-3 15-15,-1 4-10 0,6 3 4 0,5 4-17 0,-1 4-13 0,2 3 5 0,2-2-9 0,1 3-18 0,2 0 1 0,4 2-9 0,5 1-3 0,0 1 0 16,7 1 2-16,2 0 1 0,6 2 13 15,5 0 7-15,1 0 1 0,9-2 3 0,-1 0 9 0,4 0-16 16,1 1 8-16,0 2-10 0,4 1 6 0,1 1 3 16,0 1 0-16,3-3 2 0,1 0-2 0,-2-1-2 15,5 2-8-15,-5 1 5 0,-4-2 9 0,2 1-9 16,-3-3 10-16,1 1-14 0,0-1-11 0,-3 0 20 16,-1 0-9-16,-4-2 14 0,-7 1-10 0,-5 0-7 15,-1 0 3-15,-6 0-5 0,-2 1-5 0,-1 1 7 0,-3-1-4 16,-1 1 4-16,-5-2-19 0,-4-1-18 0,2 1-10 15,-7-2 1-15,-1 0-9 0,1 0-13 0,-7-1-39 16,3-2 5-16,-5 1-129 0</inkml:trace>
  <inkml:trace contextRef="#ctx0" brushRef="#br0" timeOffset="7956.27">6075 11162 839 0,'-9'-19'135'0,"3"1"-95"0,1 2 10 0,0 1-13 0,7 5 4 0,-3 2-23 15,-2 2-3-15,2 1-6 0,1 2-22 0,0 1 11 16,0 0-19-16,-3 2 14 0,-2 0-27 0,-7 1 6 16,2 3 3-16,-4 1-3 0,-3 1-9 0,-1 3 27 15,-1 2-7-15,-3 2 16 0,1 1 4 0,-6 1 1 16,1 0 4-16,-2 2-5 0,-4 0-3 0,4 3 13 15,-2-1-11-15,0-4 12 0,5 1-3 0,3-2-8 0,1-2 11 16,6 2-13-16,1-5-3 0,1-3 16 0,-3-2-9 16,1-1 13-16,4 0-7 0,3 0-6 0,1 2-1 15,3-3-2-15,1-2-14 0,1 0 13 16,2-4-10-16,1 0 9 0,2 1-14 0,1-3-12 0,0 0 3 16,5-2-7-16,-1-1-9 0,5 0 23 0,0 1-9 0,-2 5 14 15,6 3 4-15,-4 2 5 0,-3 4 2 0,1 0-2 16,-5 4-19-16,-1 3 28 0,3 2-16 0,-3 1 20 15,2 2-5-15,-2 0-9 0,1 3 10 0,-1-1-12 16,-4-3-4-16,4 1 14 0,-1-2-1 0,3 0 8 0,3-4 4 16,-3-5 0-16,1-3 8 15,0-3-4-15,1-2 11 0,-1-6 13 0,1-2-14 0,2-5 13 0,0-2-20 0,0-1-22 16,3-4 8-16,-3-2-13 0,3-2-6 0,3-2 10 16,-4-2-4-16,2-3 6 0,2-1-1 0,-1 0-11 15,1 0 9-15,4 5-11 0,-2 3 3 0,2 6 1 16,-1 5-16-16,-1 5 13 0,1 5 1 0,-3 4-8 31,1 1 13-31,-3 5-14 0,1 2-7 0,4 2 13 16,0 2-18-16,5 4 16 0,0 1-9 0,3 4-45 0,0 0-35 15,-1 2-13-15,2 4-138 0</inkml:trace>
  <inkml:trace contextRef="#ctx0" brushRef="#br0" timeOffset="8304.75">6751 11948 1111 0,'2'-13'55'0,"-2"0"3"0,1 1-6 0,-1 1-27 0,1 1-7 0,0 0-4 0,0-1-17 15,-1-1 7-15,-1 0-4 0,-1 0 4 0,-3 1-13 0,2 0-6 0,-4-1 0 0,1 2-2 0,-3-2-6 0,0 2 13 16,-1 0-11-16,-2 6 12 0,0 0 5 0,2 5-17 16,-4 2 15-16,-2 0-17 0,3 6 17 0,-4 3 17 15,0 3-8-15,-2 5 13 0,1 4-6 0,1 3-6 16,1 3 6-16,0 4-8 0,2 4-2 0,-5 37 1 16,17-74 26-16,-5 71-38 0,3-36 17 0,3-2 1 15,1-3-5-15,1-1-13 0,4-5 24 0,-2-3-13 16,2-4 17-16,2 0-12 0,1-4-1 0,2-3 9 15,3-2-8-15,-2-3-6 0,-1-3-7 0,2-2-24 0,0-1 9 16,4-2-51-16,3-2-93 0</inkml:trace>
  <inkml:trace contextRef="#ctx0" brushRef="#br0" timeOffset="8733">7025 12066 657 0,'8'-11'108'0,"-7"1"-82"16,6 1-18-16,-3 4 19 0,0 0-26 0,1-1-3 15,-4 2 7-15,2 0-7 0,0 1-8 0,-1 0 10 16,0 0-3-16,-5-2 7 0,2 0 3 0,-2-1 5 16,-4 1 3-16,3-1 1 0,-1 2 10 0,1 0 16 15,4 0-7-15,-10 2 10 0,3 0 1 0,0 0-20 0,-4 0 13 16,9-1-17-16,-4 2-4 0,6 1-2 0,0 0-17 15,-14 7 11-15,8-3-5 0,-2 3-4 0,2 2 8 16,-1 0-9-16,-1 3-2 0,2 3 5 0,0-1-3 16,0 2 3-16,2 2 5 0,1 0-1 0,0 1 7 15,1 3-7-15,1-2-3 0,-1-1 7 0,0 2 1 0,3-3 2 16,2 0-2-16,2 1-2 0,2-3 0 0,-2-3 1 16,1 0-2-16,3-3 1 0,-2 0-5 0,1-1 5 15,1-2 2-15,0-1 1 0,1-1 2 0,-3 0-2 16,2 0-10-16,-1-1 7 0,-3-2-12 0,9-2 9 15,-1 0-2-15,-2-1-4 0,3-1 7 0,-2 0-8 16,-3-1 0-16,0 0 0 0,-2 0-1 0,0-1 1 0,-3 1 9 16,1-1-11-16,-1 0 5 0,-1 0-10 0,-2 0-9 15,0 0 7-15,2 0-13 0,0 0 11 0,-3 1-10 0,1-1-3 16,0 1 0-16,0 0-8 0,1-1-31 0,-2 0-39 16,1 0-50-16,1-1 7 0,-1 1-107 0</inkml:trace>
  <inkml:trace contextRef="#ctx0" brushRef="#br0" timeOffset="9558.61">7164 12043 190 0,'-2'-5'31'0,"-1"3"-22"0,0 0-5 0,-2 1 5 0,1 0-24 0,-3 0 15 0,3 1-7 0,4 0 10 0,0 0-1 0,-1 0-2 0,0 0 0 0,0-1-2 16,0 0-21-16,-22-11 45 0,21 8-8 0,-1 3 25 15,-2-3 8-15,1 3 22 0,-1-1 9 0,5 2 2 16,0 0-8-16,0 0 0 0,-2-1-22 0,2 0 16 0,0 0-23 16,-3-11-12-16,12 10 4 0,-4 2-7 0,-2-1 2 15,2 0-5-15,0 1 0 0,1 0 0 16,1 2-1-16,2 2-19 0,0 1 5 0,0 1-10 0,-1 2-4 0,1 3 10 16,1 0-12-16,-2 3 11 0,0 1 3 0,-2 2-4 15,0 3 10-15,0-1-10 16,-4 0-3-16,-1 1 7 0,0-4-10 0,-1 2 8 0,-2 3 3 0,1-4-7 15,-4 3 8-15,-1-2-11 0,1-3-11 0,-3-1 9 16,0 0-9-16,-2-4 8 0,2 0-18 0,-3-1-33 16,3-4-44-16,2-1-4 0,-1-2-200 0</inkml:trace>
  <inkml:trace contextRef="#ctx0" brushRef="#br0" timeOffset="10128.94">7411 12128 1166 0,'-2'-7'47'0,"0"-1"-10"0,2 2-17 0,4-1 8 0,-3 1-22 16,3-1-2-16,-13-3 14 0,7 4-13 0,2-2-7 0,0 0 9 15,7 4-12-15,-7-5 14 0,4 2 7 0,1 3-2 16,-3-3 14-16,4 2-11 0,-4 3 6 0,-2 1-11 15,5 2-12-15,3 4 3 0,-5 2-7 0,2 5 3 16,-11 3 4-16,3 4-2 0,-4 7-4 0,3 2 9 16,2 3-6-16,-4 3 9 0,1-3 4 0,-6 1-15 15,-1-2 13-15,2-2-15 0,-1 2 1 0,3-2 11 16,2-2-7-16,-1-5 12 0,2-2-4 0,6-7 7 0,0 0 9 16,9-4-2-16,-4-1 17 0,2-3 17 0,5-2-1 15,-4-1 6-15,8-2-13 0,1-2-18 0,5-4-9 0,8-1 2 16,0-1-10-16,3-3-12 0,0 2 0 15,1-5-2-15,1-1 1 0,2 0-1 0,3-4 3 0,6 3-3 16,-4-2 7-16,4 1-10 0,-6 1 5 0,0-1-6 16,-6 3 8-16,-3 1 0 0,-4 1 1 0,-7 3 1 15,-2 1 8-15,-4 1-3 0,-1 0 4 0,-4 2-3 32,-2 1 5-32,-1 3-5 0,-4 0-1 0,-3 2 0 15,0 0-2-15,0 0 1 0,0 0 1 0,0 0 0 16,0-1-2-16,0 0-3 0,-1 0-1 0,-12-10 0 0,5 9-5 15,2 0 5-15,0 0-5 0,1-1 6 0,0 2 3 16,0 1-5-16,2-2 5 0,-2 2-6 0,1-1 1 16,0 1-3-16,0 0 4 0,2 0-2 0,-1 0 8 0,3 0-11 15,0 0 2-15,0 0-4 0,0 0 3 0,0 0-1 16,0 0 0-16,0 0-1 0,-1 0 1 0,0 0-1 16,0 0 0-16,1-1-1 0,-1 0-4 0,-1 0-1 15,1 0-10-15,0 0 4 0,0 0-32 0,0 0-36 16,-11-25-32-16,10 21-2 0,1-2-97 0,-1-2-144 15</inkml:trace>
  <inkml:trace contextRef="#ctx0" brushRef="#br0" timeOffset="11415.01">7636 9329 284 0,'-1'-12'34'15,"-1"1"9"-15,1 2 40 0,-2 3-17 0,2-1 6 0,-1 2-9 0,2 2-14 0,-1 0 3 0,1 3-18 16,0 0 14-16,0 0-25 0,0 0-16 0,0 0 3 15,0 0-9-15,4 9-8 0,0 1 27 0,0 0-14 0,0 2 19 16,1 2-20-16,2 0 1 0,-1 2 6 16,2-1-5-16,-3 2-6 0,3 0 14 0,0 1-9 0,0-1 11 15,1 1-6-15,4 1 1 0,1 2 2 16,5 1-2-16,-2 0-7 0,4 2 19 0,0-2-3 0,1 0 10 16,3 0-3-16,6 0-12 0,-1 3 2 0,3 0-6 15,3 0-12-15,-6 2 12 0,1 0-12 0,-2-2 13 16,1 1-5-16,0 0-7 0,1 0 5 0,1 0-7 0,-6 2-8 15,2-2 15-15,-4-1-6 0,-3 0 10 0,4-4-1 16,-8 2-9-16,-1-4 2 0,-3 0-3 0,-6-1 6 16,-2 0-5-16,-5 0 3 0,-1-1-3 0,-6 0 1 15,-2 1 5-15,-5-1 2 0,-8 3 0 0,3-3 7 16,-8-1-12-16,2 2 0 0,-3-3-3 0,-6 3 8 0,2 3-4 16,-4-3 5-16,1 3-6 0,-4-2-6 15,-1 0 8-15,-1 0-9 0,2 0 10 0,1-1-1 0,2-3-3 16,4 0 6-16,1-3-8 0,2-1-5 15,2 1 7-15,6-2-7 0,4 1 7 0,2-1-8 0,2 1-22 0,4-2-24 16,1-1-5-16,2 0-125 0</inkml:trace>
  <inkml:trace contextRef="#ctx0" brushRef="#br0" timeOffset="11873.46">9409 9804 602 0,'4'-3'66'0,"0"-1"2"0,0 2-10 0,0 1 8 0,0 0-16 0,1 1-30 0,0 1 8 16,3 4-18-16,0-1-9 0,0 2 8 0,1 1-9 15,0 1 9-15,1 0 2 16,2 4-8-16,2 0 4 0,1 1-6 0,4 0 1 16,3 1 4-16,-2-1-3 0,4 2 3 0,-2 0-4 0,4-1 4 15,-3-1-1-15,1 0 1 0,1-3-4 0,-2-1 1 16,0 2 2-16,-2 0-1 0,-5-2-5 0,2 1 5 15,-5 1-4-15,-3-3 5 0,-1 2-12 0,-2 0 12 16,-4-1-8-16,-1 2 11 0,-2 2 6 0,-5 2-3 0,-5 1 7 0,-3 2-10 16,-2-1-11-16,-3 2 19 0,0-1-13 0,-3-1 17 15,1 1-14-15,-1-2-4 0,1 0 9 0,0-1-10 16,0-1-3-16,-1 0 9 0,2 4-9 0,5-2 9 16,3 3-5-16,2 0-5 0,0-2-6 0,-5 2-8 0,1 0-68 15,2 0-170-15</inkml:trace>
  <inkml:trace contextRef="#ctx0" brushRef="#br0" timeOffset="25653.7">11084 9770 235 0,'0'-2'-54'0,"2"0"45"0,-2-3 56 0,0 0 6 0,0 0-33 0,0 1-1 0,0 1 14 0,2-1-11 0,0 0-4 0,0 1 4 0,0 0-15 0,-1-1 13 16,0 0-7-16,1-1 2 0,-1 1 7 0,2 0-7 0,-2 2-18 15,1-1 13-15,-2 3-15 0,0 0 15 0,0 0-6 16,0 0-6-16,1 0 2 0,0 0-6 0,0 0-13 16,1 0 29-16,-1 1-11 0,-1 0 19 15,9 19 7-15,-9-12-10 0,0 1 18 0,2 2-18 0,-1 2-1 16,3-2 18-16,-1 2-19 0,2-1 18 0,-1 0-12 15,3 0-4-15,1 0 14 0,2 1-10 16,0 2 2-16,3-2-1 0,1 2-11 16,4-2 9-16,1-2-5 0,2 3 4 0,1-2 1 0,-1 1-1 15,3 0-21-15,0-5 15 0,0 1-5 0,1 0 11 16,-2 0-10-16,-1 0-5 16,2-1-2-16,-3-2 0 0,-7-2-7 0,-1 3 15 0,-3 0-12 15,-3 1 12-15,-1 1-10 0,-4-1 9 16,-2 1 9-16,-3 1-2 0,-4 1-3 0,-3 1 7 0,-6 2-12 15,-1 3 11-15,-7 0-2 0,-5 0-8 0,4 0 3 16,-10 0-7-16,8 0-7 0,-10 0 12 0,1-1-8 16,-2-1 9-16,-3 0-8 0,0 2 2 0,1-2 7 0,-6 1-5 15,1 0-10-15,0-2 11 0,-1 0-14 16,10 0 13-16,0 0 0 16,7-3-5-16,4 1 13 0,2-2-13 0,3-5-9 15,2 1 11-15,5-1-15 0,2 1 13 0,3 2-29 0,3-2-33 0,2 0-47 0,3-3 2 16,2-1-148-16</inkml:trace>
  <inkml:trace contextRef="#ctx0" brushRef="#br0" timeOffset="26475.12">12225 9733 77 0,'-11'0'63'0,"11"0"-33"0,0 0 7 0,0 0-16 0,0 0-15 0,-1 0 25 0,1 1-5 0,0 0 14 0,0 0 5 0,0 0 9 16,0 0 1-1,0 0 3-15,0 0-25 0,10 13-1 16,0-11-11-16,-2 0 9 0,4 1 0 0,2 1-22 0,-1-2 8 15,6 0-13-15,3 2-4 0,3-2 12 0,0 1-8 16,-1 1 12-16,2-1-9 0,-4 2-6 16,2 0 4-16,-4 1-5 0,3 1-12 0,-5 0 17 15,-2 2-12-15,-2 0 16 0,-2 2-1 0,0-1-18 16,-2-1 11-16,-3 0-16 0,-3 4 4 0,0 0 12 0,-4 2-9 0,0-1 11 16,0 1-1-16,-5 0 0 0,2-2 7 0,-6 2-6 15,-4 0-3-15,-3 0 8 0,0 1-7 0,-4-1 10 16,-2 1 10-16,-4 0-17 0,0 1 12 0,-2 1-15 15,-5-1 3-15,-1-1 2 0,-2-1-5 0,2-1 2 32,3-3 6-32,5 0-7 0,-2-2 7 0,4 0-8 15,3-2-13-15,3-1 25 0,2 0-12 0,1-2 18 16,4 0-4-16,0 0-12 0,4-2 11 0,2-3-13 16,-1 0 1-16,6 0 20 0,0 0-17 0,0 0 18 15,0 0-4-15,0 0-13 0,0-1 13 0,0 0-14 16,7-15 0-16,-3 10 0 0,2 2-9 0,0 1 7 15,-2-3 8-15,2 4-11 0,-1-1 9 0,-1-1-11 16,1 2-2-16,-1 0 9 0,0 0-15 0,-1 2 12 16,2-2 2-16,-5 2-3 0,0 0 10 15,0 0-11-15,0 0-16 0,0 0 20 0,0 0-11 16,0 0 14-16,0 0-1 0,0 0-7 0,0 0 7 16,0 0-9-16,0 0-4 0,0 0 12 0,0 0-11 15,0 0 11-15,0 1 0 0,0 0-2 0,0 0 12 16,0 0-13-16,0 0-15 0,0 0 19 0,-2 0-16 15,1 0 19-15,0 0-2 0,0 0-7 16,0 0 8-16,0 0-9 0,0 0-5 0,1 0 13 16,-2 0-8-16,1 0 8 0,0 0-2 0,0 0-3 15,0 0 5-15,0 0-6 0,0 0-4 0,1 0 5 16,-1 0-13-16,-2 0 7 0,1 0-28 0,0 0-63 16,1 0-50-16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074" name="Rectangle 2">
            <a:extLst>
              <a:ext uri="{FF2B5EF4-FFF2-40B4-BE49-F238E27FC236}">
                <a16:creationId xmlns:a16="http://schemas.microsoft.com/office/drawing/2014/main" id="{285F8955-E10F-DAD2-5598-74498D9A8E9F}"/>
              </a:ext>
            </a:extLst>
          </p:cNvPr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5" name="Rectangle 3">
            <a:extLst>
              <a:ext uri="{FF2B5EF4-FFF2-40B4-BE49-F238E27FC236}">
                <a16:creationId xmlns:a16="http://schemas.microsoft.com/office/drawing/2014/main" id="{56BDE632-1401-9278-2FBC-1FA309258696}"/>
              </a:ext>
            </a:extLst>
          </p:cNvPr>
          <p:cNvSpPr>
            <a:spLocks noGrp="1" noChangeArrowheads="1"/>
          </p:cNvSpPr>
          <p:nvPr>
            <p:ph type="dt" idx="1"/>
          </p:nvPr>
        </p:nvSpPr>
        <p:spPr bwMode="auto">
          <a:xfrm>
            <a:off x="3886200" y="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8436" name="Rectangle 4">
            <a:extLst>
              <a:ext uri="{FF2B5EF4-FFF2-40B4-BE49-F238E27FC236}">
                <a16:creationId xmlns:a16="http://schemas.microsoft.com/office/drawing/2014/main" id="{28CBA04E-E81A-72D2-97E3-9CA9D964A212}"/>
              </a:ext>
            </a:extLst>
          </p:cNvPr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43000" y="685800"/>
            <a:ext cx="4572000" cy="3429000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59077" name="Rectangle 5">
            <a:extLst>
              <a:ext uri="{FF2B5EF4-FFF2-40B4-BE49-F238E27FC236}">
                <a16:creationId xmlns:a16="http://schemas.microsoft.com/office/drawing/2014/main" id="{16A6740E-CE39-836C-47AD-547129DD9342}"/>
              </a:ext>
            </a:extLst>
          </p:cNvPr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14400" y="4343400"/>
            <a:ext cx="5029200" cy="4114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/>
              <a:t>Click to 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259078" name="Rectangle 6">
            <a:extLst>
              <a:ext uri="{FF2B5EF4-FFF2-40B4-BE49-F238E27FC236}">
                <a16:creationId xmlns:a16="http://schemas.microsoft.com/office/drawing/2014/main" id="{F57AEDBE-D7B3-B332-A877-2D23E092529F}"/>
              </a:ext>
            </a:extLst>
          </p:cNvPr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259079" name="Rectangle 7">
            <a:extLst>
              <a:ext uri="{FF2B5EF4-FFF2-40B4-BE49-F238E27FC236}">
                <a16:creationId xmlns:a16="http://schemas.microsoft.com/office/drawing/2014/main" id="{39B6CE6B-7FF7-9CB5-4EA2-033A1F026C22}"/>
              </a:ext>
            </a:extLst>
          </p:cNvPr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86200" y="8686800"/>
            <a:ext cx="29718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E2E3CDC0-7128-4F5F-99ED-D55B83426B40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F0BCB1D-6E8D-74B9-E0E2-1042C1D371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>
            <a:extLst>
              <a:ext uri="{FF2B5EF4-FFF2-40B4-BE49-F238E27FC236}">
                <a16:creationId xmlns:a16="http://schemas.microsoft.com/office/drawing/2014/main" id="{FA4E39AB-5798-5644-9F89-A64FD0DA866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>
            <a:extLst>
              <a:ext uri="{FF2B5EF4-FFF2-40B4-BE49-F238E27FC236}">
                <a16:creationId xmlns:a16="http://schemas.microsoft.com/office/drawing/2014/main" id="{0FA1E8BF-4F34-D866-E46F-AC660541789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Slide Number Placeholder 3">
            <a:extLst>
              <a:ext uri="{FF2B5EF4-FFF2-40B4-BE49-F238E27FC236}">
                <a16:creationId xmlns:a16="http://schemas.microsoft.com/office/drawing/2014/main" id="{07B6E756-AAF7-5589-AAAF-8A18D5CE32D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898985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Slide Image Placeholder 1"/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8195" name="Notes Placeholder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8196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30000"/>
              </a:spcBef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>
              <a:spcBef>
                <a:spcPct val="0"/>
              </a:spcBef>
            </a:pPr>
            <a:fld id="{F5DFE09B-2BEA-4AB1-A82F-6946BE9ABB9E}" type="slidenum">
              <a:rPr lang="en-US" smtClean="0"/>
              <a:pPr>
                <a:spcBef>
                  <a:spcPct val="0"/>
                </a:spcBef>
              </a:pPr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30183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44EBC37E-01CC-FC28-0D35-BD5CCFFAAFF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D3B447DF-9BC4-B694-46FD-612B78BB36A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A06C0490-2C55-2FD4-9D1A-BB4524F37C2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8DD541B-A8F8-4F2B-AC39-258D6DF4EA2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2242742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57787BFD-C0F2-FE6E-E14B-12598A979B36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21F6D88F-E5DA-40E1-69C0-F74F406D4124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AA8315E-A643-4E85-1621-8FBC2FA5DAC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9CB9481A-ABB8-4F62-B4EF-0516290B43B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2532466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C1D41612-C589-B2E4-BD66-36B7B560CF2A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978837B3-64B9-20D9-1D7B-209E1572D303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B3F260D5-9E6F-6AF5-262E-449F9DA09B5B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2D2FAD05-0DC2-4A94-BCC4-EE001A96A889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19362575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981200"/>
            <a:ext cx="3810000" cy="411480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EF061B4-7498-2203-0527-EE2947CC7EE4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B95B5E94-76A0-D18A-1949-C3B9B72CBC1C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1D74204E-32FB-6584-F0A9-48558E158B7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DF1A7C1-9B3C-443F-8531-45F4DA99B18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68350359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Rectangle 4">
            <a:extLst>
              <a:ext uri="{FF2B5EF4-FFF2-40B4-BE49-F238E27FC236}">
                <a16:creationId xmlns:a16="http://schemas.microsoft.com/office/drawing/2014/main" id="{ACD9FE44-8DC8-4417-2CA0-D540B5782FD3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8" name="Rectangle 5">
            <a:extLst>
              <a:ext uri="{FF2B5EF4-FFF2-40B4-BE49-F238E27FC236}">
                <a16:creationId xmlns:a16="http://schemas.microsoft.com/office/drawing/2014/main" id="{13A74685-B873-769C-FEBD-57220253E16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Rectangle 6">
            <a:extLst>
              <a:ext uri="{FF2B5EF4-FFF2-40B4-BE49-F238E27FC236}">
                <a16:creationId xmlns:a16="http://schemas.microsoft.com/office/drawing/2014/main" id="{0E79FB6B-3821-D560-E570-61AC3A632048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5B2CB7BD-3677-431C-BE22-FBD133750C4C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68337797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Rectangle 4">
            <a:extLst>
              <a:ext uri="{FF2B5EF4-FFF2-40B4-BE49-F238E27FC236}">
                <a16:creationId xmlns:a16="http://schemas.microsoft.com/office/drawing/2014/main" id="{2A430E1C-A17F-F6D8-04A1-15B773564837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5">
            <a:extLst>
              <a:ext uri="{FF2B5EF4-FFF2-40B4-BE49-F238E27FC236}">
                <a16:creationId xmlns:a16="http://schemas.microsoft.com/office/drawing/2014/main" id="{9BB00437-9F15-07F5-A10A-2453E2E7313D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6">
            <a:extLst>
              <a:ext uri="{FF2B5EF4-FFF2-40B4-BE49-F238E27FC236}">
                <a16:creationId xmlns:a16="http://schemas.microsoft.com/office/drawing/2014/main" id="{E663C7A0-B4FE-D843-4300-3C5D4A43AAF1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4A5E5CBD-F2CA-4329-9F2A-F378CE5A470E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7189320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4">
            <a:extLst>
              <a:ext uri="{FF2B5EF4-FFF2-40B4-BE49-F238E27FC236}">
                <a16:creationId xmlns:a16="http://schemas.microsoft.com/office/drawing/2014/main" id="{181C7637-DE12-CBDF-361C-EAA06CCD42C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Rectangle 5">
            <a:extLst>
              <a:ext uri="{FF2B5EF4-FFF2-40B4-BE49-F238E27FC236}">
                <a16:creationId xmlns:a16="http://schemas.microsoft.com/office/drawing/2014/main" id="{145AEDE6-7F79-7D19-418D-6C1F84B0AC76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Rectangle 6">
            <a:extLst>
              <a:ext uri="{FF2B5EF4-FFF2-40B4-BE49-F238E27FC236}">
                <a16:creationId xmlns:a16="http://schemas.microsoft.com/office/drawing/2014/main" id="{4C3A3CA3-D4F5-24C9-0B38-65914EA3C316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8A884DEB-CF52-4B3C-9AC4-7E34417590E2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7595185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45D44807-81EC-4CC4-1864-6567A100A159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D38EFE77-BB4B-7CA8-A9A1-7DC09FA7E12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DCC83A7D-49DD-5108-B1D3-24A8AF44FC89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E062717F-C652-45EC-8C62-E5DF563F8243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9771969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DE964C2-47E0-CDEC-837C-98D29B3DCA98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195B0A0-719A-BE02-1265-0BEB5B8600F9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69E6DCA9-29E3-EC1F-EDC3-E6A4D69690A0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792F34F6-905E-4BE2-B1D7-758BE3CD81E1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559889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A3AD43C5-8898-ED21-5F83-9979C6B106E1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F2CF8716-41B5-890E-3930-81AFCD7F8FE8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F3650AAB-AF63-F845-097F-6C69AA34B59E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3D0F23E6-1B25-4BD9-92AA-3EE4F087F7B0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36840296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15100" y="609600"/>
            <a:ext cx="1943100" cy="54864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5676900" cy="54864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Rectangle 4">
            <a:extLst>
              <a:ext uri="{FF2B5EF4-FFF2-40B4-BE49-F238E27FC236}">
                <a16:creationId xmlns:a16="http://schemas.microsoft.com/office/drawing/2014/main" id="{D8831324-E8DF-56DC-9227-64E8E7A0E0DD}"/>
              </a:ext>
            </a:extLst>
          </p:cNvPr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Rectangle 5">
            <a:extLst>
              <a:ext uri="{FF2B5EF4-FFF2-40B4-BE49-F238E27FC236}">
                <a16:creationId xmlns:a16="http://schemas.microsoft.com/office/drawing/2014/main" id="{556DA5A2-D95A-4701-3926-27D31141E707}"/>
              </a:ext>
            </a:extLst>
          </p:cNvPr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Rectangle 6">
            <a:extLst>
              <a:ext uri="{FF2B5EF4-FFF2-40B4-BE49-F238E27FC236}">
                <a16:creationId xmlns:a16="http://schemas.microsoft.com/office/drawing/2014/main" id="{CF37D335-90CC-D488-F774-E9A31A01713A}"/>
              </a:ext>
            </a:extLst>
          </p:cNvPr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fld id="{BC227E1A-AD6B-4E3E-A18F-057E3DADF10A}" type="slidenum">
              <a:rPr lang="en-US" altLang="en-US"/>
              <a:pPr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1940303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>
            <a:extLst>
              <a:ext uri="{FF2B5EF4-FFF2-40B4-BE49-F238E27FC236}">
                <a16:creationId xmlns:a16="http://schemas.microsoft.com/office/drawing/2014/main" id="{E75110E9-733F-B693-4127-009E107088C9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685800" y="609600"/>
            <a:ext cx="77724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8195" name="Rectangle 3">
            <a:extLst>
              <a:ext uri="{FF2B5EF4-FFF2-40B4-BE49-F238E27FC236}">
                <a16:creationId xmlns:a16="http://schemas.microsoft.com/office/drawing/2014/main" id="{3629B152-6C77-C70C-3C6C-80C4BE09DEF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685800" y="1981200"/>
            <a:ext cx="7772400" cy="4114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1028" name="Rectangle 4">
            <a:extLst>
              <a:ext uri="{FF2B5EF4-FFF2-40B4-BE49-F238E27FC236}">
                <a16:creationId xmlns:a16="http://schemas.microsoft.com/office/drawing/2014/main" id="{5899EE7C-8EE2-346C-E529-A86117C49508}"/>
              </a:ext>
            </a:extLst>
          </p:cNvPr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6858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29" name="Rectangle 5">
            <a:extLst>
              <a:ext uri="{FF2B5EF4-FFF2-40B4-BE49-F238E27FC236}">
                <a16:creationId xmlns:a16="http://schemas.microsoft.com/office/drawing/2014/main" id="{4AD688F5-AFD8-A8D8-15BC-E1BF8010CE33}"/>
              </a:ext>
            </a:extLst>
          </p:cNvPr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8400"/>
            <a:ext cx="28956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1030" name="Rectangle 6">
            <a:extLst>
              <a:ext uri="{FF2B5EF4-FFF2-40B4-BE49-F238E27FC236}">
                <a16:creationId xmlns:a16="http://schemas.microsoft.com/office/drawing/2014/main" id="{0E386081-896F-2EB1-7046-F19D725F3855}"/>
              </a:ext>
            </a:extLst>
          </p:cNvPr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8400"/>
            <a:ext cx="1905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E6412F42-0F32-469A-B79B-587B41D57D2D}" type="slidenum">
              <a:rPr lang="en-US" altLang="en-US"/>
              <a:pPr/>
              <a:t>‹#›</a:t>
            </a:fld>
            <a:endParaRPr lang="en-US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Times New Roman" pitchFamily="18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2.png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wmf"/><Relationship Id="rId2" Type="http://schemas.openxmlformats.org/officeDocument/2006/relationships/oleObject" Target="../embeddings/oleObject1.bin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oleObject" Target="../embeddings/oleObject4.bin"/><Relationship Id="rId3" Type="http://schemas.openxmlformats.org/officeDocument/2006/relationships/image" Target="../media/image2.png"/><Relationship Id="rId7" Type="http://schemas.openxmlformats.org/officeDocument/2006/relationships/image" Target="../media/image12.wmf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3.bin"/><Relationship Id="rId11" Type="http://schemas.openxmlformats.org/officeDocument/2006/relationships/image" Target="../media/image14.png"/><Relationship Id="rId5" Type="http://schemas.openxmlformats.org/officeDocument/2006/relationships/image" Target="../media/image11.wmf"/><Relationship Id="rId10" Type="http://schemas.openxmlformats.org/officeDocument/2006/relationships/customXml" Target="../ink/ink1.xml"/><Relationship Id="rId4" Type="http://schemas.openxmlformats.org/officeDocument/2006/relationships/oleObject" Target="../embeddings/oleObject2.bin"/><Relationship Id="rId9" Type="http://schemas.openxmlformats.org/officeDocument/2006/relationships/image" Target="../media/image13.wmf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7.png"/><Relationship Id="rId5" Type="http://schemas.openxmlformats.org/officeDocument/2006/relationships/customXml" Target="../ink/ink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21.png"/><Relationship Id="rId5" Type="http://schemas.openxmlformats.org/officeDocument/2006/relationships/customXml" Target="../ink/ink3.xml"/><Relationship Id="rId4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oleObject" Target="../embeddings/oleObject5.bin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emf"/><Relationship Id="rId2" Type="http://schemas.openxmlformats.org/officeDocument/2006/relationships/oleObject" Target="../embeddings/oleObject6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wmf"/><Relationship Id="rId2" Type="http://schemas.openxmlformats.org/officeDocument/2006/relationships/oleObject" Target="../embeddings/oleObject7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5.emf"/><Relationship Id="rId1" Type="http://schemas.openxmlformats.org/officeDocument/2006/relationships/slideLayout" Target="../slideLayouts/slideLayout6.xml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image" Target="../media/image26.png"/><Relationship Id="rId7" Type="http://schemas.openxmlformats.org/officeDocument/2006/relationships/image" Target="../media/image28.wmf"/><Relationship Id="rId2" Type="http://schemas.openxmlformats.org/officeDocument/2006/relationships/oleObject" Target="../embeddings/oleObject8.bin"/><Relationship Id="rId1" Type="http://schemas.openxmlformats.org/officeDocument/2006/relationships/slideLayout" Target="../slideLayouts/slideLayout6.xml"/><Relationship Id="rId6" Type="http://schemas.openxmlformats.org/officeDocument/2006/relationships/oleObject" Target="../embeddings/oleObject10.bin"/><Relationship Id="rId5" Type="http://schemas.openxmlformats.org/officeDocument/2006/relationships/image" Target="../media/image27.wmf"/><Relationship Id="rId4" Type="http://schemas.openxmlformats.org/officeDocument/2006/relationships/oleObject" Target="../embeddings/oleObject9.bin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6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oleObject" Target="../embeddings/oleObject11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wmf"/><Relationship Id="rId2" Type="http://schemas.openxmlformats.org/officeDocument/2006/relationships/oleObject" Target="../embeddings/oleObject12.bin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emf"/><Relationship Id="rId2" Type="http://schemas.openxmlformats.org/officeDocument/2006/relationships/oleObject" Target="../embeddings/oleObject13.bin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.png"/><Relationship Id="rId4" Type="http://schemas.openxmlformats.org/officeDocument/2006/relationships/image" Target="../media/image9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wmf"/><Relationship Id="rId2" Type="http://schemas.openxmlformats.org/officeDocument/2006/relationships/oleObject" Target="../embeddings/oleObject14.bin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0.png"/><Relationship Id="rId3" Type="http://schemas.openxmlformats.org/officeDocument/2006/relationships/customXml" Target="../ink/ink4.xml"/><Relationship Id="rId7" Type="http://schemas.openxmlformats.org/officeDocument/2006/relationships/customXml" Target="../ink/ink6.xml"/><Relationship Id="rId12" Type="http://schemas.openxmlformats.org/officeDocument/2006/relationships/image" Target="../media/image43.png"/><Relationship Id="rId2" Type="http://schemas.openxmlformats.org/officeDocument/2006/relationships/image" Target="../media/image41.jpe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90.png"/><Relationship Id="rId11" Type="http://schemas.openxmlformats.org/officeDocument/2006/relationships/customXml" Target="../ink/ink7.xml"/><Relationship Id="rId5" Type="http://schemas.openxmlformats.org/officeDocument/2006/relationships/customXml" Target="../ink/ink5.xml"/><Relationship Id="rId10" Type="http://schemas.openxmlformats.org/officeDocument/2006/relationships/image" Target="../media/image2.png"/><Relationship Id="rId4" Type="http://schemas.openxmlformats.org/officeDocument/2006/relationships/image" Target="../media/image180.png"/><Relationship Id="rId9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9" name="Rectangle 2">
            <a:extLst>
              <a:ext uri="{FF2B5EF4-FFF2-40B4-BE49-F238E27FC236}">
                <a16:creationId xmlns:a16="http://schemas.microsoft.com/office/drawing/2014/main" id="{7AA0177C-7B9E-D5CD-8531-E4953D82E731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685800" y="304800"/>
            <a:ext cx="7772400" cy="914400"/>
          </a:xfrm>
          <a:solidFill>
            <a:schemeClr val="bg1"/>
          </a:solidFill>
          <a:ln>
            <a:solidFill>
              <a:srgbClr val="FF33CC"/>
            </a:solidFill>
            <a:miter lim="800000"/>
            <a:headEnd/>
            <a:tailEnd/>
          </a:ln>
        </p:spPr>
        <p:txBody>
          <a:bodyPr/>
          <a:lstStyle/>
          <a:p>
            <a:pPr eaLnBrk="1" hangingPunct="1"/>
            <a:r>
              <a:rPr lang="en-US" altLang="en-US" sz="2800" dirty="0">
                <a:solidFill>
                  <a:schemeClr val="accent2"/>
                </a:solidFill>
                <a:latin typeface="Arial" panose="020B0604020202020204" pitchFamily="34" charset="0"/>
              </a:rPr>
              <a:t>Human – Energy Needs – Turbomachinery </a:t>
            </a:r>
          </a:p>
        </p:txBody>
      </p:sp>
      <p:sp>
        <p:nvSpPr>
          <p:cNvPr id="1050" name="Rectangle 3">
            <a:extLst>
              <a:ext uri="{FF2B5EF4-FFF2-40B4-BE49-F238E27FC236}">
                <a16:creationId xmlns:a16="http://schemas.microsoft.com/office/drawing/2014/main" id="{086292BA-D70E-7415-5940-DB6D2367370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676400" y="3352800"/>
            <a:ext cx="6400800" cy="1295400"/>
          </a:xfrm>
        </p:spPr>
        <p:txBody>
          <a:bodyPr/>
          <a:lstStyle/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 P M V Subbarao</a:t>
            </a:r>
          </a:p>
          <a:p>
            <a:pPr eaLnBrk="1" hangingPunct="1"/>
            <a:r>
              <a:rPr lang="en-US" altLang="en-US" sz="1800" dirty="0">
                <a:latin typeface="CommercialScript BT" pitchFamily="66" charset="0"/>
              </a:rPr>
              <a:t>Professor</a:t>
            </a:r>
          </a:p>
          <a:p>
            <a:pPr eaLnBrk="1" hangingPunct="1"/>
            <a:r>
              <a:rPr lang="en-US" altLang="en-US" sz="1800" dirty="0">
                <a:latin typeface="Tempus Sans ITC" panose="04020404030D07020202" pitchFamily="82" charset="0"/>
              </a:rPr>
              <a:t>Mechanical Engineering Department</a:t>
            </a:r>
          </a:p>
        </p:txBody>
      </p:sp>
      <p:sp>
        <p:nvSpPr>
          <p:cNvPr id="1051" name="Text Box 4">
            <a:extLst>
              <a:ext uri="{FF2B5EF4-FFF2-40B4-BE49-F238E27FC236}">
                <a16:creationId xmlns:a16="http://schemas.microsoft.com/office/drawing/2014/main" id="{54E08012-8E9A-AA0E-77E4-454A1B776A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219200" y="4800600"/>
            <a:ext cx="18415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 sz="2400"/>
          </a:p>
        </p:txBody>
      </p:sp>
      <p:sp>
        <p:nvSpPr>
          <p:cNvPr id="74757" name="Text Box 5">
            <a:extLst>
              <a:ext uri="{FF2B5EF4-FFF2-40B4-BE49-F238E27FC236}">
                <a16:creationId xmlns:a16="http://schemas.microsoft.com/office/drawing/2014/main" id="{ADE35561-B2DA-ED56-D526-BD346769AE0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325" y="5048071"/>
            <a:ext cx="8931275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 eaLnBrk="1" hangingPunct="1"/>
            <a:r>
              <a:rPr lang="en-US" altLang="en-US" sz="3600" dirty="0">
                <a:solidFill>
                  <a:srgbClr val="FF9900"/>
                </a:solidFill>
                <a:latin typeface="Harlow Solid Italic" panose="04030604020F02020D02" pitchFamily="82" charset="0"/>
              </a:rPr>
              <a:t>Turbomachine Is An Evergreen Solution to an Essential Human Need!!!</a:t>
            </a:r>
          </a:p>
        </p:txBody>
      </p:sp>
      <p:grpSp>
        <p:nvGrpSpPr>
          <p:cNvPr id="1053" name="Group 8">
            <a:extLst>
              <a:ext uri="{FF2B5EF4-FFF2-40B4-BE49-F238E27FC236}">
                <a16:creationId xmlns:a16="http://schemas.microsoft.com/office/drawing/2014/main" id="{127197A9-97B4-1AF7-B80B-81D72CD073B9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5760" cy="4320"/>
          </a:xfrm>
        </p:grpSpPr>
        <p:grpSp>
          <p:nvGrpSpPr>
            <p:cNvPr id="1055" name="Group 9">
              <a:extLst>
                <a:ext uri="{FF2B5EF4-FFF2-40B4-BE49-F238E27FC236}">
                  <a16:creationId xmlns:a16="http://schemas.microsoft.com/office/drawing/2014/main" id="{806DB9CB-ABFF-C16A-229E-CD13FC21AA7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192" cy="4320"/>
              <a:chOff x="0" y="-48"/>
              <a:chExt cx="144" cy="4368"/>
            </a:xfrm>
          </p:grpSpPr>
          <p:sp>
            <p:nvSpPr>
              <p:cNvPr id="1065" name="Rectangle 10">
                <a:extLst>
                  <a:ext uri="{FF2B5EF4-FFF2-40B4-BE49-F238E27FC236}">
                    <a16:creationId xmlns:a16="http://schemas.microsoft.com/office/drawing/2014/main" id="{EFA73D98-C060-791D-6427-05D7309A41A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6" name="Rectangle 11">
                <a:extLst>
                  <a:ext uri="{FF2B5EF4-FFF2-40B4-BE49-F238E27FC236}">
                    <a16:creationId xmlns:a16="http://schemas.microsoft.com/office/drawing/2014/main" id="{278C5C0A-EFD1-AE6F-2508-ED261DCE7242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0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6" name="Group 12">
              <a:extLst>
                <a:ext uri="{FF2B5EF4-FFF2-40B4-BE49-F238E27FC236}">
                  <a16:creationId xmlns:a16="http://schemas.microsoft.com/office/drawing/2014/main" id="{FFC3033B-C84F-8614-0091-2F5AC9AF973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5674" y="24"/>
              <a:ext cx="86" cy="4296"/>
              <a:chOff x="5616" y="-48"/>
              <a:chExt cx="144" cy="4368"/>
            </a:xfrm>
          </p:grpSpPr>
          <p:sp>
            <p:nvSpPr>
              <p:cNvPr id="1063" name="Rectangle 13">
                <a:extLst>
                  <a:ext uri="{FF2B5EF4-FFF2-40B4-BE49-F238E27FC236}">
                    <a16:creationId xmlns:a16="http://schemas.microsoft.com/office/drawing/2014/main" id="{413BDB0D-8DA3-AD73-FEE1-9C33D6A13B1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-48"/>
                <a:ext cx="144" cy="2352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4" name="Rectangle 14">
                <a:extLst>
                  <a:ext uri="{FF2B5EF4-FFF2-40B4-BE49-F238E27FC236}">
                    <a16:creationId xmlns:a16="http://schemas.microsoft.com/office/drawing/2014/main" id="{FD1A0257-E919-0B81-34C0-3E529C99EF1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5616" y="2160"/>
                <a:ext cx="144" cy="2160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540000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7" name="Group 15">
              <a:extLst>
                <a:ext uri="{FF2B5EF4-FFF2-40B4-BE49-F238E27FC236}">
                  <a16:creationId xmlns:a16="http://schemas.microsoft.com/office/drawing/2014/main" id="{344F9A41-B00A-A6FB-3521-56CFFC7173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0"/>
              <a:ext cx="5616" cy="144"/>
              <a:chOff x="96" y="-48"/>
              <a:chExt cx="5520" cy="144"/>
            </a:xfrm>
          </p:grpSpPr>
          <p:sp>
            <p:nvSpPr>
              <p:cNvPr id="1061" name="Rectangle 16">
                <a:extLst>
                  <a:ext uri="{FF2B5EF4-FFF2-40B4-BE49-F238E27FC236}">
                    <a16:creationId xmlns:a16="http://schemas.microsoft.com/office/drawing/2014/main" id="{370C64EB-9AA7-DD67-77F5-56A2DF5D225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-48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FF99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2" name="Rectangle 17">
                <a:extLst>
                  <a:ext uri="{FF2B5EF4-FFF2-40B4-BE49-F238E27FC236}">
                    <a16:creationId xmlns:a16="http://schemas.microsoft.com/office/drawing/2014/main" id="{106663EA-F2D4-E81A-254E-536692996A1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-48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0066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  <p:grpSp>
          <p:nvGrpSpPr>
            <p:cNvPr id="1058" name="Group 18">
              <a:extLst>
                <a:ext uri="{FF2B5EF4-FFF2-40B4-BE49-F238E27FC236}">
                  <a16:creationId xmlns:a16="http://schemas.microsoft.com/office/drawing/2014/main" id="{F7C1FEDB-1397-3212-703C-AD529B586041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144" y="4234"/>
              <a:ext cx="5616" cy="86"/>
              <a:chOff x="96" y="4176"/>
              <a:chExt cx="5520" cy="144"/>
            </a:xfrm>
          </p:grpSpPr>
          <p:sp>
            <p:nvSpPr>
              <p:cNvPr id="1059" name="Rectangle 19">
                <a:extLst>
                  <a:ext uri="{FF2B5EF4-FFF2-40B4-BE49-F238E27FC236}">
                    <a16:creationId xmlns:a16="http://schemas.microsoft.com/office/drawing/2014/main" id="{3DBF02BA-F4C2-631D-48DB-CC94F6DB3041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96" y="4176"/>
                <a:ext cx="2736" cy="144"/>
              </a:xfrm>
              <a:prstGeom prst="rect">
                <a:avLst/>
              </a:prstGeom>
              <a:gradFill rotWithShape="0">
                <a:gsLst>
                  <a:gs pos="0">
                    <a:srgbClr val="006600"/>
                  </a:gs>
                  <a:gs pos="100000">
                    <a:schemeClr val="bg1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  <p:sp>
            <p:nvSpPr>
              <p:cNvPr id="1060" name="Rectangle 20">
                <a:extLst>
                  <a:ext uri="{FF2B5EF4-FFF2-40B4-BE49-F238E27FC236}">
                    <a16:creationId xmlns:a16="http://schemas.microsoft.com/office/drawing/2014/main" id="{23054443-D9E1-0684-AEA4-953AAAF0AF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832" y="4176"/>
                <a:ext cx="2784" cy="144"/>
              </a:xfrm>
              <a:prstGeom prst="rect">
                <a:avLst/>
              </a:prstGeom>
              <a:gradFill rotWithShape="0">
                <a:gsLst>
                  <a:gs pos="0">
                    <a:schemeClr val="bg1"/>
                  </a:gs>
                  <a:gs pos="100000">
                    <a:srgbClr val="FF9900"/>
                  </a:gs>
                </a:gsLst>
                <a:lin ang="0" scaled="1"/>
              </a:gra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 anchor="ctr"/>
              <a:lstStyle>
                <a:lvl1pPr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1pPr>
                <a:lvl2pPr marL="742950" indent="-28575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2pPr>
                <a:lvl3pPr marL="11430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3pPr>
                <a:lvl4pPr marL="16002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4pPr>
                <a:lvl5pPr marL="2057400" indent="-228600" eaLnBrk="0" hangingPunct="0"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 sz="2800">
                    <a:solidFill>
                      <a:schemeClr val="tx1"/>
                    </a:solidFill>
                    <a:latin typeface="Times New Roman" panose="02020603050405020304" pitchFamily="18" charset="0"/>
                  </a:defRPr>
                </a:lvl9pPr>
              </a:lstStyle>
              <a:p>
                <a:pPr eaLnBrk="1" hangingPunct="1"/>
                <a:endParaRPr lang="en-US" altLang="en-US"/>
              </a:p>
            </p:txBody>
          </p:sp>
        </p:grpSp>
      </p:grpSp>
      <p:pic>
        <p:nvPicPr>
          <p:cNvPr id="22" name="Rectangle 19458">
            <a:extLst>
              <a:ext uri="{FF2B5EF4-FFF2-40B4-BE49-F238E27FC236}">
                <a16:creationId xmlns:a16="http://schemas.microsoft.com/office/drawing/2014/main" id="{820F2CA3-1FBB-BDBA-547C-A6AD07A8FA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1524000"/>
            <a:ext cx="4071938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>
            <a:innerShdw blurRad="63500" dist="50800" dir="5400000">
              <a:prstClr val="black">
                <a:alpha val="50000"/>
              </a:prstClr>
            </a:innerShdw>
            <a:reflection blurRad="6350" stA="50000" endA="300" endPos="55500" dist="101600" dir="5400000" sy="-100000" algn="bl" rotWithShape="0"/>
          </a:effectLst>
          <a:scene3d>
            <a:camera prst="perspectiveHeroicExtremeRightFacing">
              <a:rot lat="487347" lon="1800000" rev="174516"/>
            </a:camera>
            <a:lightRig rig="threePt" dir="t"/>
          </a:scene3d>
          <a:sp3d>
            <a:bevelT w="165100" prst="coolSlant"/>
          </a:sp3d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747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4757" grpId="0" build="p" autoUpdateAnimBg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34B749A-4176-A5DE-877B-6680856D8C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1" name="Group 40">
            <a:extLst>
              <a:ext uri="{FF2B5EF4-FFF2-40B4-BE49-F238E27FC236}">
                <a16:creationId xmlns:a16="http://schemas.microsoft.com/office/drawing/2014/main" id="{78C9CE2C-C62F-6081-F82D-43675AD48627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>
              <a:extLst>
                <a:ext uri="{FF2B5EF4-FFF2-40B4-BE49-F238E27FC236}">
                  <a16:creationId xmlns:a16="http://schemas.microsoft.com/office/drawing/2014/main" id="{CC7F8F0E-8FFE-D049-91B4-A41B1E2B3994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>
                <a:extLst>
                  <a:ext uri="{FF2B5EF4-FFF2-40B4-BE49-F238E27FC236}">
                    <a16:creationId xmlns:a16="http://schemas.microsoft.com/office/drawing/2014/main" id="{B97EE965-5115-39EC-B4D0-909B49B15A7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>
                  <a:extLst>
                    <a:ext uri="{FF2B5EF4-FFF2-40B4-BE49-F238E27FC236}">
                      <a16:creationId xmlns:a16="http://schemas.microsoft.com/office/drawing/2014/main" id="{B7FE035F-5CFC-7F9B-3324-B310FAE2BD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>
                    <a:extLst>
                      <a:ext uri="{FF2B5EF4-FFF2-40B4-BE49-F238E27FC236}">
                        <a16:creationId xmlns:a16="http://schemas.microsoft.com/office/drawing/2014/main" id="{331C3493-ECA1-DEA9-B4E9-56669553B26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>
                    <a:extLst>
                      <a:ext uri="{FF2B5EF4-FFF2-40B4-BE49-F238E27FC236}">
                        <a16:creationId xmlns:a16="http://schemas.microsoft.com/office/drawing/2014/main" id="{A4B42C40-6F12-0FD4-BBBC-5EC21B3765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>
                  <a:extLst>
                    <a:ext uri="{FF2B5EF4-FFF2-40B4-BE49-F238E27FC236}">
                      <a16:creationId xmlns:a16="http://schemas.microsoft.com/office/drawing/2014/main" id="{45B0F0C2-F8F9-45BF-19F0-8B50AD1AE1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>
                    <a:extLst>
                      <a:ext uri="{FF2B5EF4-FFF2-40B4-BE49-F238E27FC236}">
                        <a16:creationId xmlns:a16="http://schemas.microsoft.com/office/drawing/2014/main" id="{27111C96-8A88-6F17-44B1-B48B2721844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>
                    <a:extLst>
                      <a:ext uri="{FF2B5EF4-FFF2-40B4-BE49-F238E27FC236}">
                        <a16:creationId xmlns:a16="http://schemas.microsoft.com/office/drawing/2014/main" id="{A1E31AD3-373C-EE39-164C-E54353734C0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>
                  <a:extLst>
                    <a:ext uri="{FF2B5EF4-FFF2-40B4-BE49-F238E27FC236}">
                      <a16:creationId xmlns:a16="http://schemas.microsoft.com/office/drawing/2014/main" id="{D8FCCC81-80DC-BA20-F0B9-B838D3505D9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>
                    <a:extLst>
                      <a:ext uri="{FF2B5EF4-FFF2-40B4-BE49-F238E27FC236}">
                        <a16:creationId xmlns:a16="http://schemas.microsoft.com/office/drawing/2014/main" id="{72544ED5-2257-9CFD-4240-E48402E1536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>
                    <a:extLst>
                      <a:ext uri="{FF2B5EF4-FFF2-40B4-BE49-F238E27FC236}">
                        <a16:creationId xmlns:a16="http://schemas.microsoft.com/office/drawing/2014/main" id="{D0866842-F165-E52E-7A05-F33B95F3E52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>
                  <a:extLst>
                    <a:ext uri="{FF2B5EF4-FFF2-40B4-BE49-F238E27FC236}">
                      <a16:creationId xmlns:a16="http://schemas.microsoft.com/office/drawing/2014/main" id="{00C4907C-687D-C4E8-AC5D-EFF186B9B54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>
                    <a:extLst>
                      <a:ext uri="{FF2B5EF4-FFF2-40B4-BE49-F238E27FC236}">
                        <a16:creationId xmlns:a16="http://schemas.microsoft.com/office/drawing/2014/main" id="{A86359DE-A1D8-B695-5E18-259F5645950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>
                    <a:extLst>
                      <a:ext uri="{FF2B5EF4-FFF2-40B4-BE49-F238E27FC236}">
                        <a16:creationId xmlns:a16="http://schemas.microsoft.com/office/drawing/2014/main" id="{00A1AAFE-1939-637D-C1C2-527023EC85E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9CCFE2D1-21B7-0160-FF91-C9C8A95244CB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40E879CB-8C87-512F-5F40-EBDF0C68A73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43930" y="263112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6DDF157-61F0-F3EA-17E3-FB45FD9061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522782"/>
            <a:ext cx="7772400" cy="1143000"/>
          </a:xfrm>
        </p:spPr>
        <p:txBody>
          <a:bodyPr/>
          <a:lstStyle/>
          <a:p>
            <a:r>
              <a:rPr lang="en-US" dirty="0">
                <a:latin typeface="Blackadder ITC" panose="04020505051007020D02" pitchFamily="82" charset="0"/>
              </a:rPr>
              <a:t>Why were/are Turbomachines embedding with Human Evolution???</a:t>
            </a:r>
          </a:p>
        </p:txBody>
      </p:sp>
    </p:spTree>
    <p:extLst>
      <p:ext uri="{BB962C8B-B14F-4D97-AF65-F5344CB8AC3E}">
        <p14:creationId xmlns:p14="http://schemas.microsoft.com/office/powerpoint/2010/main" val="234386155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1645920" y="435203"/>
            <a:ext cx="5520195" cy="631597"/>
          </a:xfrm>
        </p:spPr>
        <p:txBody>
          <a:bodyPr>
            <a:normAutofit fontScale="90000"/>
          </a:bodyPr>
          <a:lstStyle/>
          <a:p>
            <a:pPr algn="ctr" eaLnBrk="1" hangingPunct="1"/>
            <a:r>
              <a:rPr lang="en-US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My First Exposure to Rural Needs: A Native Energy System</a:t>
            </a:r>
          </a:p>
        </p:txBody>
      </p:sp>
      <p:sp>
        <p:nvSpPr>
          <p:cNvPr id="221188" name="Rectangle 4"/>
          <p:cNvSpPr>
            <a:spLocks noChangeArrowheads="1"/>
          </p:cNvSpPr>
          <p:nvPr/>
        </p:nvSpPr>
        <p:spPr bwMode="auto">
          <a:xfrm>
            <a:off x="144463" y="1030288"/>
            <a:ext cx="8763000" cy="14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b"/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2"/>
                </a:solidFill>
                <a:latin typeface="Tahoma" panose="020B0604030504040204" pitchFamily="34" charset="0"/>
              </a:rPr>
              <a:t> Shri </a:t>
            </a:r>
            <a:r>
              <a:rPr lang="en-US" sz="2400">
                <a:solidFill>
                  <a:schemeClr val="tx2"/>
                </a:solidFill>
              </a:rPr>
              <a:t>Mangal Singh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2"/>
                </a:solidFill>
              </a:rPr>
              <a:t>Water Wheel on River Sajnam, Bhailoni Lod Village</a:t>
            </a:r>
          </a:p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sz="2400">
                <a:solidFill>
                  <a:schemeClr val="tx2"/>
                </a:solidFill>
              </a:rPr>
              <a:t>Lalitpur Dist.</a:t>
            </a:r>
          </a:p>
        </p:txBody>
      </p:sp>
      <p:pic>
        <p:nvPicPr>
          <p:cNvPr id="14342" name="Picture 6"/>
          <p:cNvPicPr>
            <a:picLocks noChangeAspect="1" noChangeArrowheads="1"/>
          </p:cNvPicPr>
          <p:nvPr/>
        </p:nvPicPr>
        <p:blipFill>
          <a:blip r:embed="rId3">
            <a:lum bright="-32000" contrast="5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977" y="2273719"/>
            <a:ext cx="5257800" cy="40465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48038" y="3087688"/>
            <a:ext cx="5334000" cy="2840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4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5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5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4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82140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118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2118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2118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143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1188" grpId="0" build="p" autoUpdateAnimBg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355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0388" y="1093376"/>
            <a:ext cx="7654197" cy="54217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4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8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8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9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6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4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2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3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7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634023"/>
          </a:xfrm>
        </p:spPr>
        <p:txBody>
          <a:bodyPr>
            <a:normAutofit/>
          </a:bodyPr>
          <a:lstStyle/>
          <a:p>
            <a:pPr algn="ctr"/>
            <a:r>
              <a:rPr lang="en-US" sz="2800" dirty="0"/>
              <a:t>Photograph of </a:t>
            </a:r>
            <a:r>
              <a:rPr lang="en-US" sz="2800" dirty="0" err="1"/>
              <a:t>Mangal</a:t>
            </a:r>
            <a:r>
              <a:rPr lang="en-US" sz="2800" dirty="0"/>
              <a:t> Turbine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76767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2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7171" y="1039811"/>
            <a:ext cx="7796933" cy="58477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22" name="Group 21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23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9" name="Title 1"/>
          <p:cNvSpPr txBox="1">
            <a:spLocks/>
          </p:cNvSpPr>
          <p:nvPr/>
        </p:nvSpPr>
        <p:spPr>
          <a:xfrm>
            <a:off x="628650" y="365126"/>
            <a:ext cx="7886700" cy="634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/>
              <a:t>Photograph of Mangal Turbine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5214848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5602" name="Picture 3" descr="C:\WINNT\Profiles\virendra\Desktop\Turbine_4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7200" y="1814050"/>
            <a:ext cx="8001000" cy="4533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5603" name="Rectangle 4"/>
          <p:cNvSpPr>
            <a:spLocks noChangeArrowheads="1"/>
          </p:cNvSpPr>
          <p:nvPr/>
        </p:nvSpPr>
        <p:spPr bwMode="auto">
          <a:xfrm>
            <a:off x="2724150" y="204311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1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4" name="Title 1"/>
          <p:cNvSpPr txBox="1">
            <a:spLocks/>
          </p:cNvSpPr>
          <p:nvPr/>
        </p:nvSpPr>
        <p:spPr>
          <a:xfrm>
            <a:off x="628650" y="365126"/>
            <a:ext cx="7886700" cy="634023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sz="2800"/>
              <a:t>Photograph of Mangal Turbine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3343024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570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123" y="329406"/>
            <a:ext cx="7772400" cy="685800"/>
          </a:xfrm>
        </p:spPr>
        <p:txBody>
          <a:bodyPr/>
          <a:lstStyle/>
          <a:p>
            <a:r>
              <a:rPr lang="en-US" altLang="en-US" sz="2800" dirty="0"/>
              <a:t>Analysis of the Local Design</a:t>
            </a:r>
          </a:p>
        </p:txBody>
      </p:sp>
      <p:sp>
        <p:nvSpPr>
          <p:cNvPr id="23757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489425"/>
            <a:ext cx="7772400" cy="5029200"/>
          </a:xfrm>
        </p:spPr>
        <p:txBody>
          <a:bodyPr/>
          <a:lstStyle/>
          <a:p>
            <a:pPr>
              <a:lnSpc>
                <a:spcPct val="90000"/>
              </a:lnSpc>
            </a:pPr>
            <a:r>
              <a:rPr lang="en-US" altLang="en-US" sz="2400" dirty="0"/>
              <a:t>Diameter of the wheel : 4m.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Speed of the wheel: 13 RPM.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24 blades 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Huge Diameter 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Very Low Speed!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Weighing more than a ton!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Huge material cost!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The speed of A common pump or Generator is 1500 RPM.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A gear box is required to Increase the speed 120 times!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Very costly gear box.</a:t>
            </a:r>
          </a:p>
          <a:p>
            <a:pPr>
              <a:lnSpc>
                <a:spcPct val="90000"/>
              </a:lnSpc>
            </a:pPr>
            <a:r>
              <a:rPr lang="en-US" altLang="en-US" sz="2400" dirty="0"/>
              <a:t>Basic Limitation is Poor Blade Design</a:t>
            </a:r>
          </a:p>
        </p:txBody>
      </p:sp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5481593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500"/>
                                        <p:tgtEl>
                                          <p:spTgt spid="23757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2" dur="500"/>
                                        <p:tgtEl>
                                          <p:spTgt spid="23757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17" dur="500"/>
                                        <p:tgtEl>
                                          <p:spTgt spid="23757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1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2" dur="500"/>
                                        <p:tgtEl>
                                          <p:spTgt spid="23757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7" dur="500"/>
                                        <p:tgtEl>
                                          <p:spTgt spid="23757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2" dur="500"/>
                                        <p:tgtEl>
                                          <p:spTgt spid="23757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37" dur="500"/>
                                        <p:tgtEl>
                                          <p:spTgt spid="23757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2" dur="500"/>
                                        <p:tgtEl>
                                          <p:spTgt spid="23757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47" dur="500"/>
                                        <p:tgtEl>
                                          <p:spTgt spid="23757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2" dur="500"/>
                                        <p:tgtEl>
                                          <p:spTgt spid="23757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 nodeType="clickPar">
                      <p:stCondLst>
                        <p:cond delay="indefinite"/>
                      </p:stCondLst>
                      <p:childTnLst>
                        <p:par>
                          <p:cTn id="5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7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57" dur="500"/>
                                        <p:tgtEl>
                                          <p:spTgt spid="23757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camera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7571" grpId="0" build="p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586" name="Rectangle 2"/>
          <p:cNvSpPr>
            <a:spLocks noGrp="1" noChangeArrowheads="1"/>
          </p:cNvSpPr>
          <p:nvPr>
            <p:ph type="title"/>
          </p:nvPr>
        </p:nvSpPr>
        <p:spPr>
          <a:xfrm>
            <a:off x="505689" y="436422"/>
            <a:ext cx="7772400" cy="533400"/>
          </a:xfrm>
        </p:spPr>
        <p:txBody>
          <a:bodyPr/>
          <a:lstStyle/>
          <a:p>
            <a:pPr algn="ctr"/>
            <a:r>
              <a:rPr lang="en-US" altLang="en-US" sz="2800" dirty="0" err="1">
                <a:latin typeface="Times New Roman" panose="02020603050405020304" pitchFamily="18" charset="0"/>
              </a:rPr>
              <a:t>Samantara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akSha-rekhA</a:t>
            </a:r>
            <a:r>
              <a:rPr lang="en-US" altLang="en-US" sz="2800" dirty="0">
                <a:latin typeface="Times New Roman" panose="02020603050405020304" pitchFamily="18" charset="0"/>
              </a:rPr>
              <a:t> </a:t>
            </a:r>
            <a:r>
              <a:rPr lang="en-US" altLang="en-US" sz="2800" dirty="0" err="1">
                <a:latin typeface="Times New Roman" panose="02020603050405020304" pitchFamily="18" charset="0"/>
              </a:rPr>
              <a:t>Jhal</a:t>
            </a:r>
            <a:r>
              <a:rPr lang="en-US" altLang="en-US" sz="2800" dirty="0">
                <a:latin typeface="Times New Roman" panose="02020603050405020304" pitchFamily="18" charset="0"/>
              </a:rPr>
              <a:t> Chakra</a:t>
            </a:r>
          </a:p>
        </p:txBody>
      </p:sp>
      <p:graphicFrame>
        <p:nvGraphicFramePr>
          <p:cNvPr id="195587" name="Object 3"/>
          <p:cNvGraphicFramePr>
            <a:graphicFrameLocks noGrp="1" noChangeAspect="1"/>
          </p:cNvGraphicFramePr>
          <p:nvPr>
            <p:ph type="body" idx="1"/>
          </p:nvPr>
        </p:nvGraphicFramePr>
        <p:xfrm>
          <a:off x="320675" y="1357441"/>
          <a:ext cx="8185851" cy="51704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2" imgW="4572000" imgH="3429000" progId="PowerPoint.Slide.8">
                  <p:embed/>
                </p:oleObj>
              </mc:Choice>
              <mc:Fallback>
                <p:oleObj name="Slide" r:id="rId2" imgW="4572000" imgH="3429000" progId="PowerPoint.Slide.8">
                  <p:embed/>
                  <p:pic>
                    <p:nvPicPr>
                      <p:cNvPr id="195587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357441"/>
                        <a:ext cx="8185851" cy="5170488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E2E2C67-9F73-59CC-6440-58BE908C1BAE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89DD48A-5027-821D-39C8-3E960F27F8FE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7DFD2B4E-BB01-0D99-24CE-D6AE9EA36C89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00CE0336-C46E-BFC6-021B-695F90657EC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D5AA0970-C6FF-220F-4500-BDE76E739A3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7B1534D5-0A39-7C8D-6BB7-D35C18D3B6C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8EB3320D-11A6-97E3-655A-30CCAC8E36F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22B91F43-DA86-5264-1CD9-0E2E2F8EBE9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6C43D72E-16C1-7694-41E3-B061205C15A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C3B98A8F-C0F4-98DA-DB6E-9676B922DD8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E0CA90D1-7F72-F1FB-D709-E82A1D1D1D8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31298E03-A2A6-FB9F-49E2-BBCCF9730C2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56A86793-5413-4E60-A8EB-2E1193DD4D0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28BAE2C4-2D72-F610-3D2E-FACB4F69055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A742EF10-1B6D-881F-C9FD-FDE388A1D3D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EC0FE12C-A55B-3A95-01E8-9454CF603CC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3758750B-BD09-2F83-3A22-43F02407AFE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2A20F9B0-61BE-FE83-BE4B-E9D6F8AC5D91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E5D4EC37-CA1A-C9E5-43DD-10A3E6D45BE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34880718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2286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Explanation by Shri </a:t>
            </a:r>
            <a:r>
              <a:rPr lang="en-US" altLang="en-US" sz="2800" dirty="0" err="1"/>
              <a:t>Mangal</a:t>
            </a:r>
            <a:r>
              <a:rPr lang="en-US" altLang="en-US" sz="2800" dirty="0"/>
              <a:t> Singh</a:t>
            </a:r>
          </a:p>
        </p:txBody>
      </p:sp>
      <p:sp>
        <p:nvSpPr>
          <p:cNvPr id="7680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85800" y="1647028"/>
            <a:ext cx="7772400" cy="4800600"/>
          </a:xfrm>
        </p:spPr>
        <p:txBody>
          <a:bodyPr/>
          <a:lstStyle/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We tried small wheels: They could not develop enough torque at all.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diameter produced enough torque to drive the pump.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diameter : Large Perimeter: More number of blades.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Result :Heavy and costly wheel !!!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Large diameter : Low RPM for same flow velocity.</a:t>
            </a:r>
          </a:p>
          <a:p>
            <a:r>
              <a:rPr lang="en-US" altLang="en-US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Heavy and costly gear box.</a:t>
            </a:r>
          </a:p>
          <a:p>
            <a:endParaRPr lang="en-US" alt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9953047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Rectangle 2"/>
          <p:cNvSpPr>
            <a:spLocks noGrp="1" noChangeArrowheads="1"/>
          </p:cNvSpPr>
          <p:nvPr>
            <p:ph type="title"/>
          </p:nvPr>
        </p:nvSpPr>
        <p:spPr>
          <a:xfrm>
            <a:off x="685800" y="544927"/>
            <a:ext cx="7772400" cy="533400"/>
          </a:xfrm>
        </p:spPr>
        <p:txBody>
          <a:bodyPr/>
          <a:lstStyle/>
          <a:p>
            <a:r>
              <a:rPr lang="en-US" altLang="en-US" sz="2800"/>
              <a:t>My Harsh Reaction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762000" y="1705388"/>
            <a:ext cx="7772400" cy="4114800"/>
          </a:xfrm>
        </p:spPr>
        <p:txBody>
          <a:bodyPr/>
          <a:lstStyle/>
          <a:p>
            <a:r>
              <a:rPr lang="en-US" altLang="en-US" sz="2400"/>
              <a:t>It is very non-scientific work.</a:t>
            </a:r>
          </a:p>
          <a:p>
            <a:r>
              <a:rPr lang="en-US" altLang="en-US" sz="2400"/>
              <a:t>Unreasonable design and cost.</a:t>
            </a:r>
          </a:p>
          <a:p>
            <a:r>
              <a:rPr lang="en-US" altLang="en-US" sz="2400"/>
              <a:t>One can decrease cost to one fourth, with little science and engineering.</a:t>
            </a:r>
          </a:p>
          <a:p>
            <a:r>
              <a:rPr lang="en-US" altLang="en-US" sz="2400"/>
              <a:t>!!!!!!!!</a:t>
            </a:r>
          </a:p>
          <a:p>
            <a:r>
              <a:rPr lang="en-US" altLang="en-US" sz="2400"/>
              <a:t>A Sponsored Project : 3.6 lakhs &amp; One and Half years.</a:t>
            </a:r>
          </a:p>
          <a:p>
            <a:r>
              <a:rPr lang="en-US" altLang="en-US" sz="2400"/>
              <a:t>IIT Delhi design should be fabricated by same person and should be installed at same site.</a:t>
            </a:r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1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6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5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925931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7" dur="500"/>
                                        <p:tgtEl>
                                          <p:spTgt spid="778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2" dur="500"/>
                                        <p:tgtEl>
                                          <p:spTgt spid="778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le 3"/>
          <p:cNvSpPr>
            <a:spLocks noGrp="1"/>
          </p:cNvSpPr>
          <p:nvPr>
            <p:ph type="title"/>
          </p:nvPr>
        </p:nvSpPr>
        <p:spPr>
          <a:xfrm>
            <a:off x="651225" y="0"/>
            <a:ext cx="6525694" cy="1143000"/>
          </a:xfrm>
        </p:spPr>
        <p:txBody>
          <a:bodyPr/>
          <a:lstStyle/>
          <a:p>
            <a:r>
              <a:rPr lang="en-US" altLang="en-US" sz="2800" dirty="0"/>
              <a:t>Kinematics of the Ancient Design : Undershot Water Wheel</a:t>
            </a:r>
          </a:p>
        </p:txBody>
      </p:sp>
      <p:pic>
        <p:nvPicPr>
          <p:cNvPr id="63492" name="Picture 4" descr="http://chestofbooks.com/crafts/mechanics/Engineer-Mechanic-Encyclopedia-Vol2/images/Water-Wheel-695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58140" y="1343346"/>
            <a:ext cx="5618163" cy="4800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6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8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0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0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6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4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5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9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7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Curved Up Arrow 1"/>
          <p:cNvSpPr/>
          <p:nvPr/>
        </p:nvSpPr>
        <p:spPr>
          <a:xfrm>
            <a:off x="3914072" y="3456406"/>
            <a:ext cx="2125428" cy="941388"/>
          </a:xfrm>
          <a:prstGeom prst="curved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>
              <a:solidFill>
                <a:schemeClr val="tx1"/>
              </a:solidFill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637845" y="5642520"/>
            <a:ext cx="2042910" cy="38360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24" name="Right Arrow 23"/>
          <p:cNvSpPr/>
          <p:nvPr/>
        </p:nvSpPr>
        <p:spPr>
          <a:xfrm>
            <a:off x="7250296" y="5676900"/>
            <a:ext cx="1509187" cy="328987"/>
          </a:xfrm>
          <a:prstGeom prst="rightArrow">
            <a:avLst/>
          </a:prstGeom>
          <a:solidFill>
            <a:srgbClr val="FF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graphicFrame>
        <p:nvGraphicFramePr>
          <p:cNvPr id="4" name="Object 3"/>
          <p:cNvGraphicFramePr>
            <a:graphicFrameLocks noChangeAspect="1"/>
          </p:cNvGraphicFramePr>
          <p:nvPr/>
        </p:nvGraphicFramePr>
        <p:xfrm>
          <a:off x="495670" y="5308824"/>
          <a:ext cx="1371600" cy="2667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4" imgW="1371600" imgH="266400" progId="Equation.3">
                  <p:embed/>
                </p:oleObj>
              </mc:Choice>
              <mc:Fallback>
                <p:oleObj name="Equation" r:id="rId4" imgW="1371600" imgH="266400" progId="Equation.3">
                  <p:embed/>
                  <p:pic>
                    <p:nvPicPr>
                      <p:cNvPr id="4" name="Object 3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495670" y="5308824"/>
                        <a:ext cx="1371600" cy="26670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6" name="Object 25"/>
          <p:cNvGraphicFramePr>
            <a:graphicFrameLocks noChangeAspect="1"/>
          </p:cNvGraphicFramePr>
          <p:nvPr/>
        </p:nvGraphicFramePr>
        <p:xfrm>
          <a:off x="2387621" y="2686608"/>
          <a:ext cx="5587042" cy="47602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6" imgW="2831760" imgH="241200" progId="Equation.3">
                  <p:embed/>
                </p:oleObj>
              </mc:Choice>
              <mc:Fallback>
                <p:oleObj name="Equation" r:id="rId6" imgW="2831760" imgH="241200" progId="Equation.3">
                  <p:embed/>
                  <p:pic>
                    <p:nvPicPr>
                      <p:cNvPr id="26" name="Object 25"/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2387621" y="2686608"/>
                        <a:ext cx="5587042" cy="476026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27" name="Object 26"/>
          <p:cNvGraphicFramePr>
            <a:graphicFrameLocks noChangeAspect="1"/>
          </p:cNvGraphicFramePr>
          <p:nvPr/>
        </p:nvGraphicFramePr>
        <p:xfrm>
          <a:off x="7646609" y="5243854"/>
          <a:ext cx="952500" cy="4762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8" imgW="482400" imgH="241200" progId="Equation.3">
                  <p:embed/>
                </p:oleObj>
              </mc:Choice>
              <mc:Fallback>
                <p:oleObj name="Equation" r:id="rId8" imgW="482400" imgH="241200" progId="Equation.3">
                  <p:embed/>
                  <p:pic>
                    <p:nvPicPr>
                      <p:cNvPr id="27" name="Object 26"/>
                      <p:cNvPicPr/>
                      <p:nvPr/>
                    </p:nvPicPr>
                    <p:blipFill>
                      <a:blip r:embed="rId9"/>
                      <a:stretch>
                        <a:fillRect/>
                      </a:stretch>
                    </p:blipFill>
                    <p:spPr>
                      <a:xfrm>
                        <a:off x="7646609" y="5243854"/>
                        <a:ext cx="952500" cy="476250"/>
                      </a:xfrm>
                      <a:prstGeom prst="rect">
                        <a:avLst/>
                      </a:prstGeom>
                      <a:solidFill>
                        <a:schemeClr val="bg1"/>
                      </a:solidFill>
                    </p:spPr>
                  </p:pic>
                </p:oleObj>
              </mc:Fallback>
            </mc:AlternateContent>
          </a:graphicData>
        </a:graphic>
      </p:graphicFrame>
      <mc:AlternateContent xmlns:mc="http://schemas.openxmlformats.org/markup-compatibility/2006" xmlns:p14="http://schemas.microsoft.com/office/powerpoint/2010/main">
        <mc:Choice Requires="p14">
          <p:contentPart p14:bwMode="auto" r:id="rId10">
            <p14:nvContentPartPr>
              <p14:cNvPr id="22" name="Ink 21">
                <a:extLst>
                  <a:ext uri="{FF2B5EF4-FFF2-40B4-BE49-F238E27FC236}">
                    <a16:creationId xmlns:a16="http://schemas.microsoft.com/office/drawing/2014/main" id="{DBCD157E-CCB3-A88C-6F7B-794A11E5C1B4}"/>
                  </a:ext>
                </a:extLst>
              </p14:cNvPr>
              <p14:cNvContentPartPr/>
              <p14:nvPr/>
            </p14:nvContentPartPr>
            <p14:xfrm>
              <a:off x="2261520" y="5401440"/>
              <a:ext cx="5341320" cy="1155960"/>
            </p14:xfrm>
          </p:contentPart>
        </mc:Choice>
        <mc:Fallback xmlns="">
          <p:pic>
            <p:nvPicPr>
              <p:cNvPr id="22" name="Ink 21">
                <a:extLst>
                  <a:ext uri="{FF2B5EF4-FFF2-40B4-BE49-F238E27FC236}">
                    <a16:creationId xmlns:a16="http://schemas.microsoft.com/office/drawing/2014/main" id="{DBCD157E-CCB3-A88C-6F7B-794A11E5C1B4}"/>
                  </a:ext>
                </a:extLst>
              </p:cNvPr>
              <p:cNvPicPr/>
              <p:nvPr/>
            </p:nvPicPr>
            <p:blipFill>
              <a:blip r:embed="rId11"/>
              <a:stretch>
                <a:fillRect/>
              </a:stretch>
            </p:blipFill>
            <p:spPr>
              <a:xfrm>
                <a:off x="2252160" y="5392080"/>
                <a:ext cx="5360040" cy="117468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40752019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4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634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24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4" name="Rectangle 3"/>
          <p:cNvSpPr>
            <a:spLocks noGrp="1" noChangeArrowheads="1"/>
          </p:cNvSpPr>
          <p:nvPr>
            <p:ph type="title"/>
          </p:nvPr>
        </p:nvSpPr>
        <p:spPr>
          <a:xfrm>
            <a:off x="685800" y="424373"/>
            <a:ext cx="7772400" cy="609600"/>
          </a:xfrm>
        </p:spPr>
        <p:txBody>
          <a:bodyPr/>
          <a:lstStyle/>
          <a:p>
            <a:pPr eaLnBrk="1" hangingPunct="1"/>
            <a:r>
              <a:rPr lang="en-US" altLang="en-US" sz="2800" dirty="0"/>
              <a:t>Design of Blade Geometry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593725" y="1326262"/>
            <a:ext cx="26543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Blade Cross Section</a:t>
            </a:r>
          </a:p>
        </p:txBody>
      </p:sp>
      <p:sp>
        <p:nvSpPr>
          <p:cNvPr id="281607" name="Text Box 7"/>
          <p:cNvSpPr txBox="1">
            <a:spLocks noChangeArrowheads="1"/>
          </p:cNvSpPr>
          <p:nvPr/>
        </p:nvSpPr>
        <p:spPr bwMode="auto">
          <a:xfrm>
            <a:off x="593725" y="3539440"/>
            <a:ext cx="341312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/>
              <a:t>Kinematics of Blade &amp; Jet</a:t>
            </a:r>
          </a:p>
        </p:txBody>
      </p:sp>
      <p:sp>
        <p:nvSpPr>
          <p:cNvPr id="281608" name="Text Box 8"/>
          <p:cNvSpPr txBox="1">
            <a:spLocks noChangeArrowheads="1"/>
          </p:cNvSpPr>
          <p:nvPr/>
        </p:nvSpPr>
        <p:spPr bwMode="auto">
          <a:xfrm>
            <a:off x="6104738" y="6179341"/>
            <a:ext cx="1120775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Inlet jet</a:t>
            </a:r>
          </a:p>
        </p:txBody>
      </p:sp>
      <p:sp>
        <p:nvSpPr>
          <p:cNvPr id="281609" name="Text Box 9"/>
          <p:cNvSpPr txBox="1">
            <a:spLocks noChangeArrowheads="1"/>
          </p:cNvSpPr>
          <p:nvPr/>
        </p:nvSpPr>
        <p:spPr bwMode="auto">
          <a:xfrm>
            <a:off x="5231569" y="3642742"/>
            <a:ext cx="13589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Outlet Jet</a:t>
            </a:r>
          </a:p>
        </p:txBody>
      </p: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027207" y="3971129"/>
            <a:ext cx="1209675" cy="234315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92575" y="1309479"/>
            <a:ext cx="1609725" cy="2505075"/>
          </a:xfrm>
          <a:prstGeom prst="rect">
            <a:avLst/>
          </a:prstGeom>
        </p:spPr>
      </p:pic>
      <p:sp>
        <p:nvSpPr>
          <p:cNvPr id="30" name="Right Arrow 29"/>
          <p:cNvSpPr/>
          <p:nvPr/>
        </p:nvSpPr>
        <p:spPr>
          <a:xfrm>
            <a:off x="5125416" y="5961388"/>
            <a:ext cx="2042910" cy="383601"/>
          </a:xfrm>
          <a:prstGeom prst="rightArrow">
            <a:avLst/>
          </a:prstGeom>
          <a:solidFill>
            <a:srgbClr val="00B05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1" name="Right Arrow 30"/>
          <p:cNvSpPr/>
          <p:nvPr/>
        </p:nvSpPr>
        <p:spPr>
          <a:xfrm rot="13685043">
            <a:off x="6018030" y="3571913"/>
            <a:ext cx="1561769" cy="211844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32" name="Right Arrow 31"/>
          <p:cNvSpPr/>
          <p:nvPr/>
        </p:nvSpPr>
        <p:spPr>
          <a:xfrm>
            <a:off x="7356171" y="5227054"/>
            <a:ext cx="1317449" cy="170251"/>
          </a:xfrm>
          <a:prstGeom prst="rightArrow">
            <a:avLst/>
          </a:prstGeom>
          <a:solidFill>
            <a:schemeClr val="accent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BF4D9439-A9C6-B822-B9C5-5585A04F8333}"/>
                  </a:ext>
                </a:extLst>
              </p14:cNvPr>
              <p14:cNvContentPartPr/>
              <p14:nvPr/>
            </p14:nvContentPartPr>
            <p14:xfrm>
              <a:off x="6745320" y="3993840"/>
              <a:ext cx="1344240" cy="216504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BF4D9439-A9C6-B822-B9C5-5585A04F8333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6735960" y="3984480"/>
                <a:ext cx="1362960" cy="218376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672530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8160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8160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28160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160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1605" grpId="0" autoUpdateAnimBg="0"/>
      <p:bldP spid="281607" grpId="0" autoUpdateAnimBg="0"/>
      <p:bldP spid="281608" grpId="0" autoUpdateAnimBg="0"/>
      <p:bldP spid="281609" grpId="0" autoUpdateAnimBg="0"/>
      <p:bldP spid="30" grpId="0" animBg="1"/>
      <p:bldP spid="31" grpId="0" animBg="1"/>
      <p:bldP spid="32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02" name="Picture 4" descr="D%20tang"/>
          <p:cNvPicPr>
            <a:picLocks noChangeAspect="1" noChangeArrowheads="1"/>
          </p:cNvPicPr>
          <p:nvPr/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sharpenSoften amount="-19000"/>
                    </a14:imgEffect>
                    <a14:imgEffect>
                      <a14:brightnessContrast bright="-40000" contrast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763142"/>
            <a:ext cx="4044462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70377" name="Line 9"/>
          <p:cNvSpPr>
            <a:spLocks noChangeShapeType="1"/>
          </p:cNvSpPr>
          <p:nvPr/>
        </p:nvSpPr>
        <p:spPr bwMode="auto">
          <a:xfrm>
            <a:off x="1739702" y="5329315"/>
            <a:ext cx="1828800" cy="0"/>
          </a:xfrm>
          <a:prstGeom prst="line">
            <a:avLst/>
          </a:prstGeom>
          <a:noFill/>
          <a:ln w="50800">
            <a:solidFill>
              <a:srgbClr val="00B05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>
            <a:spAutoFit/>
          </a:bodyPr>
          <a:lstStyle/>
          <a:p>
            <a:endParaRPr lang="en-IN"/>
          </a:p>
        </p:txBody>
      </p:sp>
      <p:sp>
        <p:nvSpPr>
          <p:cNvPr id="570378" name="Text Box 10"/>
          <p:cNvSpPr txBox="1">
            <a:spLocks noChangeArrowheads="1"/>
          </p:cNvSpPr>
          <p:nvPr/>
        </p:nvSpPr>
        <p:spPr bwMode="auto">
          <a:xfrm>
            <a:off x="2257227" y="4557790"/>
            <a:ext cx="64135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 marL="742950" indent="-28575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 marL="11430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 marL="16002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 marL="2057400" indent="-228600" eaLnBrk="0" hangingPunct="0"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8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i="1" dirty="0" err="1"/>
              <a:t>V</a:t>
            </a:r>
            <a:r>
              <a:rPr lang="en-US" altLang="en-US" i="1" baseline="-25000" dirty="0" err="1"/>
              <a:t>jet</a:t>
            </a:r>
            <a:endParaRPr lang="en-US" altLang="en-US" i="1" dirty="0"/>
          </a:p>
        </p:txBody>
      </p:sp>
      <p:grpSp>
        <p:nvGrpSpPr>
          <p:cNvPr id="19" name="Group 1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2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276830" y="274463"/>
            <a:ext cx="7886700" cy="674685"/>
          </a:xfrm>
        </p:spPr>
        <p:txBody>
          <a:bodyPr>
            <a:normAutofit/>
          </a:bodyPr>
          <a:lstStyle/>
          <a:p>
            <a:r>
              <a:rPr lang="en-US" sz="2800" dirty="0"/>
              <a:t>Transient Kinetics of the Blade-Jet Interactions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2918496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10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703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0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5703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7037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18895" y="2791921"/>
            <a:ext cx="4648200" cy="1743075"/>
          </a:xfrm>
          <a:prstGeom prst="rect">
            <a:avLst/>
          </a:prstGeom>
        </p:spPr>
      </p:pic>
      <p:sp>
        <p:nvSpPr>
          <p:cNvPr id="231426" name="Rectangle 2"/>
          <p:cNvSpPr>
            <a:spLocks noGrp="1" noChangeArrowheads="1"/>
          </p:cNvSpPr>
          <p:nvPr>
            <p:ph type="title"/>
          </p:nvPr>
        </p:nvSpPr>
        <p:spPr>
          <a:xfrm>
            <a:off x="1582104" y="324871"/>
            <a:ext cx="5545756" cy="750492"/>
          </a:xfrm>
        </p:spPr>
        <p:txBody>
          <a:bodyPr>
            <a:normAutofit/>
          </a:bodyPr>
          <a:lstStyle/>
          <a:p>
            <a:pPr algn="ctr"/>
            <a:r>
              <a:rPr lang="en-US" altLang="en-US" sz="2800" dirty="0"/>
              <a:t>Construction of Wheel</a:t>
            </a:r>
          </a:p>
        </p:txBody>
      </p:sp>
      <p:sp>
        <p:nvSpPr>
          <p:cNvPr id="231428" name="Text Box 4"/>
          <p:cNvSpPr txBox="1">
            <a:spLocks noChangeArrowheads="1"/>
          </p:cNvSpPr>
          <p:nvPr/>
        </p:nvSpPr>
        <p:spPr bwMode="auto">
          <a:xfrm>
            <a:off x="593725" y="2133600"/>
            <a:ext cx="26543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dirty="0"/>
              <a:t>Blade Cross Section</a:t>
            </a:r>
          </a:p>
        </p:txBody>
      </p: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2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4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6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6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7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4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5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2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9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0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5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3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pic>
        <p:nvPicPr>
          <p:cNvPr id="2" name="Picture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9938" y="2805945"/>
            <a:ext cx="4648200" cy="1743075"/>
          </a:xfrm>
          <a:prstGeom prst="rect">
            <a:avLst/>
          </a:prstGeom>
        </p:spPr>
      </p:pic>
      <p:cxnSp>
        <p:nvCxnSpPr>
          <p:cNvPr id="5" name="Straight Arrow Connector 4"/>
          <p:cNvCxnSpPr/>
          <p:nvPr/>
        </p:nvCxnSpPr>
        <p:spPr>
          <a:xfrm flipV="1">
            <a:off x="593725" y="3788898"/>
            <a:ext cx="8212650" cy="17075"/>
          </a:xfrm>
          <a:prstGeom prst="straightConnector1">
            <a:avLst/>
          </a:prstGeom>
          <a:ln w="44450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Oval 6"/>
          <p:cNvSpPr/>
          <p:nvPr/>
        </p:nvSpPr>
        <p:spPr>
          <a:xfrm>
            <a:off x="4543864" y="3511368"/>
            <a:ext cx="647114" cy="606978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cxnSp>
        <p:nvCxnSpPr>
          <p:cNvPr id="9" name="Straight Arrow Connector 8"/>
          <p:cNvCxnSpPr/>
          <p:nvPr/>
        </p:nvCxnSpPr>
        <p:spPr>
          <a:xfrm flipH="1" flipV="1">
            <a:off x="4792395" y="1198622"/>
            <a:ext cx="173500" cy="5052123"/>
          </a:xfrm>
          <a:prstGeom prst="straightConnector1">
            <a:avLst/>
          </a:prstGeom>
          <a:ln w="412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7" name="Oval 36"/>
          <p:cNvSpPr/>
          <p:nvPr/>
        </p:nvSpPr>
        <p:spPr>
          <a:xfrm>
            <a:off x="3787443" y="2630208"/>
            <a:ext cx="2219462" cy="2382580"/>
          </a:xfrm>
          <a:prstGeom prst="ellipse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4" name="Ink 3">
                <a:extLst>
                  <a:ext uri="{FF2B5EF4-FFF2-40B4-BE49-F238E27FC236}">
                    <a16:creationId xmlns:a16="http://schemas.microsoft.com/office/drawing/2014/main" id="{4094BC51-14E8-3472-DEFB-D454B64A92BE}"/>
                  </a:ext>
                </a:extLst>
              </p14:cNvPr>
              <p14:cNvContentPartPr/>
              <p14:nvPr/>
            </p14:nvContentPartPr>
            <p14:xfrm>
              <a:off x="1340280" y="3726720"/>
              <a:ext cx="7250040" cy="1329120"/>
            </p14:xfrm>
          </p:contentPart>
        </mc:Choice>
        <mc:Fallback xmlns="">
          <p:pic>
            <p:nvPicPr>
              <p:cNvPr id="4" name="Ink 3">
                <a:extLst>
                  <a:ext uri="{FF2B5EF4-FFF2-40B4-BE49-F238E27FC236}">
                    <a16:creationId xmlns:a16="http://schemas.microsoft.com/office/drawing/2014/main" id="{4094BC51-14E8-3472-DEFB-D454B64A92BE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1330920" y="3717360"/>
                <a:ext cx="7268760" cy="134784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3487538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314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1428" grpId="0" autoUpdateAnimBg="0"/>
      <p:bldP spid="7" grpId="0" animBg="1"/>
      <p:bldP spid="37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Rectangle 2"/>
          <p:cNvSpPr>
            <a:spLocks noGrp="1" noChangeArrowheads="1"/>
          </p:cNvSpPr>
          <p:nvPr>
            <p:ph type="title"/>
          </p:nvPr>
        </p:nvSpPr>
        <p:spPr>
          <a:xfrm>
            <a:off x="813314" y="409366"/>
            <a:ext cx="7793037" cy="601662"/>
          </a:xfrm>
        </p:spPr>
        <p:txBody>
          <a:bodyPr/>
          <a:lstStyle/>
          <a:p>
            <a:pPr algn="ctr"/>
            <a:r>
              <a:rPr lang="en-US" altLang="en-US" sz="2800" dirty="0">
                <a:latin typeface="Times New Roman" panose="02020603050405020304" pitchFamily="18" charset="0"/>
              </a:rPr>
              <a:t>Profile of Blade</a:t>
            </a:r>
          </a:p>
        </p:txBody>
      </p:sp>
      <p:sp>
        <p:nvSpPr>
          <p:cNvPr id="90115" name="Line 3"/>
          <p:cNvSpPr>
            <a:spLocks noChangeShapeType="1"/>
          </p:cNvSpPr>
          <p:nvPr/>
        </p:nvSpPr>
        <p:spPr bwMode="auto">
          <a:xfrm>
            <a:off x="1295400" y="2667000"/>
            <a:ext cx="62484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16" name="Line 4"/>
          <p:cNvSpPr>
            <a:spLocks noChangeShapeType="1"/>
          </p:cNvSpPr>
          <p:nvPr/>
        </p:nvSpPr>
        <p:spPr bwMode="auto">
          <a:xfrm>
            <a:off x="1447800" y="5105400"/>
            <a:ext cx="6172200" cy="0"/>
          </a:xfrm>
          <a:prstGeom prst="line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17" name="Line 5"/>
          <p:cNvSpPr>
            <a:spLocks noChangeShapeType="1"/>
          </p:cNvSpPr>
          <p:nvPr/>
        </p:nvSpPr>
        <p:spPr bwMode="auto">
          <a:xfrm>
            <a:off x="7162800" y="26670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18" name="Line 6"/>
          <p:cNvSpPr>
            <a:spLocks noChangeShapeType="1"/>
          </p:cNvSpPr>
          <p:nvPr/>
        </p:nvSpPr>
        <p:spPr bwMode="auto">
          <a:xfrm>
            <a:off x="3657600" y="2667000"/>
            <a:ext cx="0" cy="3124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19" name="Line 7"/>
          <p:cNvSpPr>
            <a:spLocks noChangeShapeType="1"/>
          </p:cNvSpPr>
          <p:nvPr/>
        </p:nvSpPr>
        <p:spPr bwMode="auto">
          <a:xfrm>
            <a:off x="3200400" y="2133600"/>
            <a:ext cx="2133600" cy="2438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20" name="Line 8"/>
          <p:cNvSpPr>
            <a:spLocks noChangeShapeType="1"/>
          </p:cNvSpPr>
          <p:nvPr/>
        </p:nvSpPr>
        <p:spPr bwMode="auto">
          <a:xfrm flipV="1">
            <a:off x="2819400" y="3124200"/>
            <a:ext cx="2590800" cy="28956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21" name="Line 9"/>
          <p:cNvSpPr>
            <a:spLocks noChangeShapeType="1"/>
          </p:cNvSpPr>
          <p:nvPr/>
        </p:nvSpPr>
        <p:spPr bwMode="auto">
          <a:xfrm>
            <a:off x="1371600" y="3810000"/>
            <a:ext cx="63246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22" name="Oval 10"/>
          <p:cNvSpPr>
            <a:spLocks noChangeArrowheads="1"/>
          </p:cNvSpPr>
          <p:nvPr/>
        </p:nvSpPr>
        <p:spPr bwMode="auto">
          <a:xfrm>
            <a:off x="3581400" y="2590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0123" name="Oval 11"/>
          <p:cNvSpPr>
            <a:spLocks noChangeArrowheads="1"/>
          </p:cNvSpPr>
          <p:nvPr/>
        </p:nvSpPr>
        <p:spPr bwMode="auto">
          <a:xfrm>
            <a:off x="3581400" y="50292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0124" name="Oval 12"/>
          <p:cNvSpPr>
            <a:spLocks noChangeArrowheads="1"/>
          </p:cNvSpPr>
          <p:nvPr/>
        </p:nvSpPr>
        <p:spPr bwMode="auto">
          <a:xfrm>
            <a:off x="4419600" y="3733800"/>
            <a:ext cx="152400" cy="152400"/>
          </a:xfrm>
          <a:prstGeom prst="ellipse">
            <a:avLst/>
          </a:prstGeom>
          <a:solidFill>
            <a:schemeClr val="accent1"/>
          </a:solidFill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en-IN"/>
          </a:p>
        </p:txBody>
      </p:sp>
      <p:sp>
        <p:nvSpPr>
          <p:cNvPr id="90125" name="Line 13"/>
          <p:cNvSpPr>
            <a:spLocks noChangeShapeType="1"/>
          </p:cNvSpPr>
          <p:nvPr/>
        </p:nvSpPr>
        <p:spPr bwMode="auto">
          <a:xfrm>
            <a:off x="4495800" y="3810000"/>
            <a:ext cx="0" cy="19050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26" name="Line 14"/>
          <p:cNvSpPr>
            <a:spLocks noChangeShapeType="1"/>
          </p:cNvSpPr>
          <p:nvPr/>
        </p:nvSpPr>
        <p:spPr bwMode="auto">
          <a:xfrm>
            <a:off x="3657600" y="5486400"/>
            <a:ext cx="838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90129" name="Freeform 17"/>
          <p:cNvSpPr>
            <a:spLocks/>
          </p:cNvSpPr>
          <p:nvPr/>
        </p:nvSpPr>
        <p:spPr bwMode="auto">
          <a:xfrm>
            <a:off x="3581400" y="2667000"/>
            <a:ext cx="927100" cy="2438400"/>
          </a:xfrm>
          <a:custGeom>
            <a:avLst/>
            <a:gdLst>
              <a:gd name="T0" fmla="*/ 48 w 584"/>
              <a:gd name="T1" fmla="*/ 0 h 1536"/>
              <a:gd name="T2" fmla="*/ 576 w 584"/>
              <a:gd name="T3" fmla="*/ 720 h 1536"/>
              <a:gd name="T4" fmla="*/ 0 w 584"/>
              <a:gd name="T5" fmla="*/ 1536 h 153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</a:cxnLst>
            <a:rect l="0" t="0" r="r" b="b"/>
            <a:pathLst>
              <a:path w="584" h="1536">
                <a:moveTo>
                  <a:pt x="48" y="0"/>
                </a:moveTo>
                <a:cubicBezTo>
                  <a:pt x="316" y="232"/>
                  <a:pt x="584" y="464"/>
                  <a:pt x="576" y="720"/>
                </a:cubicBezTo>
                <a:cubicBezTo>
                  <a:pt x="568" y="976"/>
                  <a:pt x="284" y="1256"/>
                  <a:pt x="0" y="1536"/>
                </a:cubicBezTo>
              </a:path>
            </a:pathLst>
          </a:custGeom>
          <a:noFill/>
          <a:ln w="38100" cap="flat" cmpd="sng">
            <a:solidFill>
              <a:schemeClr val="hlink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grpSp>
        <p:nvGrpSpPr>
          <p:cNvPr id="16" name="Group 1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7" name="Group 1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3" name="Group 22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63722640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098" name="Object 9"/>
          <p:cNvGraphicFramePr>
            <a:graphicFrameLocks noGrp="1" noChangeAspect="1"/>
          </p:cNvGraphicFramePr>
          <p:nvPr>
            <p:ph idx="1"/>
          </p:nvPr>
        </p:nvGraphicFramePr>
        <p:xfrm>
          <a:off x="7086600" y="3886200"/>
          <a:ext cx="941388" cy="2057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66667" imgH="1457143" progId="Paint.Picture">
                  <p:embed/>
                </p:oleObj>
              </mc:Choice>
              <mc:Fallback>
                <p:oleObj name="Bitmap Image" r:id="rId2" imgW="666667" imgH="1457143" progId="Paint.Picture">
                  <p:embed/>
                  <p:pic>
                    <p:nvPicPr>
                      <p:cNvPr id="4098" name="Object 9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7086600" y="3886200"/>
                        <a:ext cx="941388" cy="205740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chemeClr val="accent1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chemeClr val="tx1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chemeClr val="bg2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4100" name="Line 12"/>
          <p:cNvSpPr>
            <a:spLocks noChangeShapeType="1"/>
          </p:cNvSpPr>
          <p:nvPr/>
        </p:nvSpPr>
        <p:spPr bwMode="auto">
          <a:xfrm>
            <a:off x="1371600" y="58674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1" name="Line 13"/>
          <p:cNvSpPr>
            <a:spLocks noChangeShapeType="1"/>
          </p:cNvSpPr>
          <p:nvPr/>
        </p:nvSpPr>
        <p:spPr bwMode="auto">
          <a:xfrm flipV="1">
            <a:off x="1371600" y="1600200"/>
            <a:ext cx="0" cy="42672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2" name="Line 14"/>
          <p:cNvSpPr>
            <a:spLocks noChangeShapeType="1"/>
          </p:cNvSpPr>
          <p:nvPr/>
        </p:nvSpPr>
        <p:spPr bwMode="auto">
          <a:xfrm>
            <a:off x="1371600" y="1600200"/>
            <a:ext cx="60198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3" name="Line 15"/>
          <p:cNvSpPr>
            <a:spLocks noChangeShapeType="1"/>
          </p:cNvSpPr>
          <p:nvPr/>
        </p:nvSpPr>
        <p:spPr bwMode="auto">
          <a:xfrm>
            <a:off x="7391400" y="1600200"/>
            <a:ext cx="0" cy="243840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4" name="Line 16"/>
          <p:cNvSpPr>
            <a:spLocks noChangeShapeType="1"/>
          </p:cNvSpPr>
          <p:nvPr/>
        </p:nvSpPr>
        <p:spPr bwMode="auto">
          <a:xfrm>
            <a:off x="762000" y="54102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5" name="Line 17"/>
          <p:cNvSpPr>
            <a:spLocks noChangeShapeType="1"/>
          </p:cNvSpPr>
          <p:nvPr/>
        </p:nvSpPr>
        <p:spPr bwMode="auto">
          <a:xfrm>
            <a:off x="762000" y="55626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6" name="Line 18"/>
          <p:cNvSpPr>
            <a:spLocks noChangeShapeType="1"/>
          </p:cNvSpPr>
          <p:nvPr/>
        </p:nvSpPr>
        <p:spPr bwMode="auto">
          <a:xfrm>
            <a:off x="762000" y="57150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7" name="Line 19"/>
          <p:cNvSpPr>
            <a:spLocks noChangeShapeType="1"/>
          </p:cNvSpPr>
          <p:nvPr/>
        </p:nvSpPr>
        <p:spPr bwMode="auto">
          <a:xfrm>
            <a:off x="762000" y="5867400"/>
            <a:ext cx="609600" cy="0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4108" name="TextBox 11"/>
          <p:cNvSpPr txBox="1">
            <a:spLocks noChangeArrowheads="1"/>
          </p:cNvSpPr>
          <p:nvPr/>
        </p:nvSpPr>
        <p:spPr bwMode="auto">
          <a:xfrm>
            <a:off x="685800" y="6019800"/>
            <a:ext cx="312896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/>
              <a:t>h : Height of Channel</a:t>
            </a:r>
            <a:endParaRPr lang="en-IN" altLang="en-US" sz="2400" i="1"/>
          </a:p>
        </p:txBody>
      </p:sp>
      <p:cxnSp>
        <p:nvCxnSpPr>
          <p:cNvPr id="4109" name="Straight Arrow Connector 13"/>
          <p:cNvCxnSpPr>
            <a:cxnSpLocks noChangeShapeType="1"/>
            <a:endCxn id="4103" idx="1"/>
          </p:cNvCxnSpPr>
          <p:nvPr/>
        </p:nvCxnSpPr>
        <p:spPr bwMode="auto">
          <a:xfrm rot="5400000" flipH="1" flipV="1">
            <a:off x="6477001" y="4953000"/>
            <a:ext cx="1828800" cy="3175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0" name="TextBox 14"/>
          <p:cNvSpPr txBox="1">
            <a:spLocks noChangeArrowheads="1"/>
          </p:cNvSpPr>
          <p:nvPr/>
        </p:nvSpPr>
        <p:spPr bwMode="auto">
          <a:xfrm>
            <a:off x="4800600" y="4648200"/>
            <a:ext cx="27003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/>
              <a:t>W : width of blade</a:t>
            </a:r>
            <a:endParaRPr lang="en-IN" altLang="en-US" sz="2400" i="1"/>
          </a:p>
        </p:txBody>
      </p:sp>
      <p:cxnSp>
        <p:nvCxnSpPr>
          <p:cNvPr id="4111" name="Straight Arrow Connector 15"/>
          <p:cNvCxnSpPr>
            <a:cxnSpLocks noChangeShapeType="1"/>
          </p:cNvCxnSpPr>
          <p:nvPr/>
        </p:nvCxnSpPr>
        <p:spPr bwMode="auto">
          <a:xfrm rot="10800000" flipV="1">
            <a:off x="7391400" y="5181600"/>
            <a:ext cx="533400" cy="1588"/>
          </a:xfrm>
          <a:prstGeom prst="straightConnector1">
            <a:avLst/>
          </a:prstGeom>
          <a:noFill/>
          <a:ln w="28575" algn="ctr">
            <a:solidFill>
              <a:schemeClr val="tx1"/>
            </a:solidFill>
            <a:round/>
            <a:headEnd type="arrow" w="med" len="med"/>
            <a:tailEnd type="arrow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112" name="TextBox 18"/>
          <p:cNvSpPr txBox="1">
            <a:spLocks noChangeArrowheads="1"/>
          </p:cNvSpPr>
          <p:nvPr/>
        </p:nvSpPr>
        <p:spPr bwMode="auto">
          <a:xfrm>
            <a:off x="6324600" y="5867400"/>
            <a:ext cx="2563813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r>
              <a:rPr lang="en-US" altLang="en-US" sz="2400" i="1"/>
              <a:t>d : depth of blade</a:t>
            </a:r>
            <a:endParaRPr lang="en-IN" altLang="en-US" sz="2400" i="1"/>
          </a:p>
        </p:txBody>
      </p:sp>
      <p:sp>
        <p:nvSpPr>
          <p:cNvPr id="17" name="Text Box 29"/>
          <p:cNvSpPr txBox="1">
            <a:spLocks noChangeArrowheads="1"/>
          </p:cNvSpPr>
          <p:nvPr/>
        </p:nvSpPr>
        <p:spPr bwMode="auto">
          <a:xfrm>
            <a:off x="512873" y="197702"/>
            <a:ext cx="6314633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r>
              <a:rPr lang="en-US" altLang="en-US" dirty="0"/>
              <a:t>Design of Blade Profile : Computational Fluid Dynamics Simulations</a:t>
            </a:r>
          </a:p>
        </p:txBody>
      </p:sp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9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1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3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3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4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1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9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0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7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8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2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0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349688119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Rectangle 2"/>
          <p:cNvSpPr>
            <a:spLocks noChangeArrowheads="1"/>
          </p:cNvSpPr>
          <p:nvPr/>
        </p:nvSpPr>
        <p:spPr bwMode="auto">
          <a:xfrm>
            <a:off x="1709738" y="218122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73731" name="Object 3"/>
          <p:cNvGraphicFramePr>
            <a:graphicFrameLocks noChangeAspect="1"/>
          </p:cNvGraphicFramePr>
          <p:nvPr/>
        </p:nvGraphicFramePr>
        <p:xfrm>
          <a:off x="0" y="1152371"/>
          <a:ext cx="9144000" cy="52578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Chart" r:id="rId2" imgW="5838825" imgH="2710113" progId="Excel.Chart.8">
                  <p:embed/>
                </p:oleObj>
              </mc:Choice>
              <mc:Fallback>
                <p:oleObj name="Chart" r:id="rId2" imgW="5838825" imgH="2710113" progId="Excel.Chart.8">
                  <p:embed/>
                  <p:pic>
                    <p:nvPicPr>
                      <p:cNvPr id="73731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0" y="1152371"/>
                        <a:ext cx="9144000" cy="52578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0675" y="239636"/>
            <a:ext cx="7886700" cy="777874"/>
          </a:xfrm>
        </p:spPr>
        <p:txBody>
          <a:bodyPr>
            <a:normAutofit/>
          </a:bodyPr>
          <a:lstStyle/>
          <a:p>
            <a:r>
              <a:rPr lang="en-US" sz="2800" dirty="0"/>
              <a:t>Selection of Blade Width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52899478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ChangeArrowheads="1"/>
          </p:cNvSpPr>
          <p:nvPr/>
        </p:nvSpPr>
        <p:spPr bwMode="auto">
          <a:xfrm>
            <a:off x="1652588" y="2047875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 eaLnBrk="0" hangingPunct="0"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kumimoji="1"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eaLnBrk="1" hangingPunct="1"/>
            <a:endParaRPr lang="en-US" altLang="en-US"/>
          </a:p>
        </p:txBody>
      </p:sp>
      <p:graphicFrame>
        <p:nvGraphicFramePr>
          <p:cNvPr id="74755" name="Object 3"/>
          <p:cNvGraphicFramePr>
            <a:graphicFrameLocks noChangeAspect="1"/>
          </p:cNvGraphicFramePr>
          <p:nvPr/>
        </p:nvGraphicFramePr>
        <p:xfrm>
          <a:off x="320675" y="1189887"/>
          <a:ext cx="8693834" cy="5071403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5838825" imgH="2762250" progId="Excel.Chart.8">
                  <p:embed/>
                </p:oleObj>
              </mc:Choice>
              <mc:Fallback>
                <p:oleObj r:id="rId2" imgW="5838825" imgH="2762250" progId="Excel.Chart.8">
                  <p:embed/>
                  <p:pic>
                    <p:nvPicPr>
                      <p:cNvPr id="74755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20675" y="1189887"/>
                        <a:ext cx="8693834" cy="5071403"/>
                      </a:xfrm>
                      <a:prstGeom prst="rect">
                        <a:avLst/>
                      </a:prstGeom>
                      <a:noFill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1" name="Title 1"/>
          <p:cNvSpPr txBox="1">
            <a:spLocks/>
          </p:cNvSpPr>
          <p:nvPr/>
        </p:nvSpPr>
        <p:spPr>
          <a:xfrm>
            <a:off x="320675" y="366244"/>
            <a:ext cx="7886700" cy="777874"/>
          </a:xfrm>
          <a:prstGeom prst="rect">
            <a:avLst/>
          </a:prstGeom>
        </p:spPr>
        <p:txBody>
          <a:bodyPr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2800"/>
              <a:t>Selection of Blade Width</a:t>
            </a:r>
            <a:endParaRPr lang="en-IN" sz="2800" dirty="0"/>
          </a:p>
        </p:txBody>
      </p:sp>
    </p:spTree>
    <p:extLst>
      <p:ext uri="{BB962C8B-B14F-4D97-AF65-F5344CB8AC3E}">
        <p14:creationId xmlns:p14="http://schemas.microsoft.com/office/powerpoint/2010/main" val="119358687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Rectangle 2"/>
          <p:cNvSpPr>
            <a:spLocks noGrp="1" noChangeArrowheads="1"/>
          </p:cNvSpPr>
          <p:nvPr>
            <p:ph type="title"/>
          </p:nvPr>
        </p:nvSpPr>
        <p:spPr>
          <a:xfrm>
            <a:off x="949302" y="135989"/>
            <a:ext cx="5807880" cy="875714"/>
          </a:xfrm>
        </p:spPr>
        <p:txBody>
          <a:bodyPr>
            <a:normAutofit fontScale="90000"/>
          </a:bodyPr>
          <a:lstStyle/>
          <a:p>
            <a:r>
              <a:rPr lang="en-US" altLang="en-US" sz="2800" dirty="0"/>
              <a:t>Optimal Blade Shape Created by  Computational Flow Analysis</a:t>
            </a:r>
          </a:p>
        </p:txBody>
      </p:sp>
      <p:sp>
        <p:nvSpPr>
          <p:cNvPr id="78852" name="Rectangle 4"/>
          <p:cNvSpPr>
            <a:spLocks noChangeArrowheads="1"/>
          </p:cNvSpPr>
          <p:nvPr/>
        </p:nvSpPr>
        <p:spPr bwMode="auto">
          <a:xfrm>
            <a:off x="2909888" y="146208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788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6000" y="1202789"/>
            <a:ext cx="3276600" cy="5257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403373499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6" name="Rectangle 2"/>
          <p:cNvSpPr>
            <a:spLocks noGrp="1" noChangeArrowheads="1"/>
          </p:cNvSpPr>
          <p:nvPr>
            <p:ph type="title"/>
          </p:nvPr>
        </p:nvSpPr>
        <p:spPr>
          <a:xfrm>
            <a:off x="1363810" y="279399"/>
            <a:ext cx="7018190" cy="832141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3200" dirty="0">
                <a:solidFill>
                  <a:srgbClr val="0000FF"/>
                </a:solidFill>
              </a:rPr>
              <a:t> Geometrical Detailing of Undershot Horizontal axis turbine </a:t>
            </a:r>
          </a:p>
        </p:txBody>
      </p:sp>
      <p:sp>
        <p:nvSpPr>
          <p:cNvPr id="5127" name="Rectangle 4"/>
          <p:cNvSpPr>
            <a:spLocks noChangeArrowheads="1"/>
          </p:cNvSpPr>
          <p:nvPr/>
        </p:nvSpPr>
        <p:spPr bwMode="auto">
          <a:xfrm>
            <a:off x="3271838" y="2062163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sp>
        <p:nvSpPr>
          <p:cNvPr id="5128" name="Rectangle 6"/>
          <p:cNvSpPr>
            <a:spLocks noChangeArrowheads="1"/>
          </p:cNvSpPr>
          <p:nvPr/>
        </p:nvSpPr>
        <p:spPr bwMode="auto">
          <a:xfrm>
            <a:off x="3052763" y="1938338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aphicFrame>
        <p:nvGraphicFramePr>
          <p:cNvPr id="5123" name="Object 3"/>
          <p:cNvGraphicFramePr>
            <a:graphicFrameLocks noChangeAspect="1"/>
          </p:cNvGraphicFramePr>
          <p:nvPr/>
        </p:nvGraphicFramePr>
        <p:xfrm>
          <a:off x="3437604" y="3761949"/>
          <a:ext cx="3038475" cy="2981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3038095" imgH="2980952" progId="Paint.Picture">
                  <p:embed/>
                </p:oleObj>
              </mc:Choice>
              <mc:Fallback>
                <p:oleObj r:id="rId2" imgW="3038095" imgH="2980952" progId="Paint.Picture">
                  <p:embed/>
                  <p:pic>
                    <p:nvPicPr>
                      <p:cNvPr id="512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7604" y="3761949"/>
                        <a:ext cx="3038475" cy="2981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1828800" y="2019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pSp>
        <p:nvGrpSpPr>
          <p:cNvPr id="2" name="Group 1"/>
          <p:cNvGrpSpPr/>
          <p:nvPr/>
        </p:nvGrpSpPr>
        <p:grpSpPr>
          <a:xfrm>
            <a:off x="65086" y="1171157"/>
            <a:ext cx="4887914" cy="3248443"/>
            <a:chOff x="-175690" y="3466682"/>
            <a:chExt cx="4887914" cy="3248443"/>
          </a:xfrm>
        </p:grpSpPr>
        <p:grpSp>
          <p:nvGrpSpPr>
            <p:cNvPr id="5129" name="Group 9"/>
            <p:cNvGrpSpPr>
              <a:grpSpLocks/>
            </p:cNvGrpSpPr>
            <p:nvPr/>
          </p:nvGrpSpPr>
          <p:grpSpPr bwMode="auto">
            <a:xfrm>
              <a:off x="557213" y="3971925"/>
              <a:ext cx="3009900" cy="2743200"/>
              <a:chOff x="3420" y="9360"/>
              <a:chExt cx="4740" cy="4320"/>
            </a:xfrm>
          </p:grpSpPr>
          <p:sp>
            <p:nvSpPr>
              <p:cNvPr id="5138" name="Line 10"/>
              <p:cNvSpPr>
                <a:spLocks noChangeShapeType="1"/>
              </p:cNvSpPr>
              <p:nvPr/>
            </p:nvSpPr>
            <p:spPr bwMode="auto">
              <a:xfrm>
                <a:off x="5100" y="12700"/>
                <a:ext cx="30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39" name="Line 11"/>
              <p:cNvSpPr>
                <a:spLocks noChangeShapeType="1"/>
              </p:cNvSpPr>
              <p:nvPr/>
            </p:nvSpPr>
            <p:spPr bwMode="auto">
              <a:xfrm>
                <a:off x="5020" y="9360"/>
                <a:ext cx="306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0" name="Line 12"/>
              <p:cNvSpPr>
                <a:spLocks noChangeShapeType="1"/>
              </p:cNvSpPr>
              <p:nvPr/>
            </p:nvSpPr>
            <p:spPr bwMode="auto">
              <a:xfrm flipV="1">
                <a:off x="7740" y="9360"/>
                <a:ext cx="0" cy="14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1" name="Line 13"/>
              <p:cNvSpPr>
                <a:spLocks noChangeShapeType="1"/>
              </p:cNvSpPr>
              <p:nvPr/>
            </p:nvSpPr>
            <p:spPr bwMode="auto">
              <a:xfrm>
                <a:off x="7740" y="11340"/>
                <a:ext cx="0" cy="138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2" name="Text Box 14"/>
              <p:cNvSpPr txBox="1">
                <a:spLocks noChangeArrowheads="1"/>
              </p:cNvSpPr>
              <p:nvPr/>
            </p:nvSpPr>
            <p:spPr bwMode="auto">
              <a:xfrm>
                <a:off x="7380" y="10800"/>
                <a:ext cx="720" cy="5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200"/>
                  <a:t>  B</a:t>
                </a:r>
              </a:p>
            </p:txBody>
          </p:sp>
          <p:sp>
            <p:nvSpPr>
              <p:cNvPr id="5143" name="Line 15"/>
              <p:cNvSpPr>
                <a:spLocks noChangeShapeType="1"/>
              </p:cNvSpPr>
              <p:nvPr/>
            </p:nvSpPr>
            <p:spPr bwMode="auto">
              <a:xfrm>
                <a:off x="4860" y="12780"/>
                <a:ext cx="0" cy="90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4" name="Line 16"/>
              <p:cNvSpPr>
                <a:spLocks noChangeShapeType="1"/>
              </p:cNvSpPr>
              <p:nvPr/>
            </p:nvSpPr>
            <p:spPr bwMode="auto">
              <a:xfrm>
                <a:off x="6840" y="12740"/>
                <a:ext cx="0" cy="94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5" name="Line 17"/>
              <p:cNvSpPr>
                <a:spLocks noChangeShapeType="1"/>
              </p:cNvSpPr>
              <p:nvPr/>
            </p:nvSpPr>
            <p:spPr bwMode="auto">
              <a:xfrm flipH="1">
                <a:off x="4860" y="13320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6" name="Line 18"/>
              <p:cNvSpPr>
                <a:spLocks noChangeShapeType="1"/>
              </p:cNvSpPr>
              <p:nvPr/>
            </p:nvSpPr>
            <p:spPr bwMode="auto">
              <a:xfrm>
                <a:off x="6120" y="13320"/>
                <a:ext cx="72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 type="triangle" w="med" len="med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47" name="Text Box 19"/>
              <p:cNvSpPr txBox="1">
                <a:spLocks noChangeArrowheads="1"/>
              </p:cNvSpPr>
              <p:nvPr/>
            </p:nvSpPr>
            <p:spPr bwMode="auto">
              <a:xfrm>
                <a:off x="5580" y="13140"/>
                <a:ext cx="540" cy="36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200"/>
                  <a:t> T</a:t>
                </a:r>
              </a:p>
            </p:txBody>
          </p:sp>
          <p:sp>
            <p:nvSpPr>
              <p:cNvPr id="5148" name="Text Box 20"/>
              <p:cNvSpPr txBox="1">
                <a:spLocks noChangeArrowheads="1"/>
              </p:cNvSpPr>
              <p:nvPr/>
            </p:nvSpPr>
            <p:spPr bwMode="auto">
              <a:xfrm>
                <a:off x="3420" y="12540"/>
                <a:ext cx="720" cy="540"/>
              </a:xfrm>
              <a:prstGeom prst="rect">
                <a:avLst/>
              </a:prstGeom>
              <a:solidFill>
                <a:srgbClr val="FFFF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1pPr>
                <a:lvl2pPr marL="742950" indent="-28575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2pPr>
                <a:lvl3pPr marL="11430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3pPr>
                <a:lvl4pPr marL="16002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4pPr>
                <a:lvl5pPr marL="2057400" indent="-228600" eaLnBrk="0" hangingPunct="0"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5pPr>
                <a:lvl6pPr marL="25146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6pPr>
                <a:lvl7pPr marL="29718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7pPr>
                <a:lvl8pPr marL="34290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8pPr>
                <a:lvl9pPr marL="3886200" indent="-228600" algn="ctr" eaLnBrk="0" fontAlgn="base" hangingPunct="0">
                  <a:spcBef>
                    <a:spcPct val="0"/>
                  </a:spcBef>
                  <a:spcAft>
                    <a:spcPct val="0"/>
                  </a:spcAft>
                  <a:defRPr sz="1600">
                    <a:solidFill>
                      <a:schemeClr val="tx1"/>
                    </a:solidFill>
                    <a:latin typeface="Arial" panose="020B0604020202020204" pitchFamily="34" charset="0"/>
                  </a:defRPr>
                </a:lvl9pPr>
              </a:lstStyle>
              <a:p>
                <a:r>
                  <a:rPr lang="en-US" altLang="en-US" sz="1200">
                    <a:sym typeface="Symbol" panose="05050102010706020507" pitchFamily="18" charset="2"/>
                  </a:rPr>
                  <a:t></a:t>
                </a:r>
                <a:r>
                  <a:rPr lang="en-US" altLang="en-US" sz="1200" baseline="-25000"/>
                  <a:t>2</a:t>
                </a:r>
                <a:endParaRPr lang="en-US" altLang="en-US" sz="1200"/>
              </a:p>
            </p:txBody>
          </p:sp>
          <p:sp>
            <p:nvSpPr>
              <p:cNvPr id="5149" name="Line 21"/>
              <p:cNvSpPr>
                <a:spLocks noChangeShapeType="1"/>
              </p:cNvSpPr>
              <p:nvPr/>
            </p:nvSpPr>
            <p:spPr bwMode="auto">
              <a:xfrm flipH="1">
                <a:off x="3520" y="12700"/>
                <a:ext cx="1440" cy="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  <p:sp>
            <p:nvSpPr>
              <p:cNvPr id="5150" name="Line 22"/>
              <p:cNvSpPr>
                <a:spLocks noChangeShapeType="1"/>
              </p:cNvSpPr>
              <p:nvPr/>
            </p:nvSpPr>
            <p:spPr bwMode="auto">
              <a:xfrm flipH="1">
                <a:off x="3480" y="12700"/>
                <a:ext cx="1440" cy="360"/>
              </a:xfrm>
              <a:prstGeom prst="line">
                <a:avLst/>
              </a:prstGeom>
              <a:noFill/>
              <a:ln w="9525">
                <a:solidFill>
                  <a:srgbClr val="000000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IN"/>
              </a:p>
            </p:txBody>
          </p:sp>
        </p:grpSp>
        <p:graphicFrame>
          <p:nvGraphicFramePr>
            <p:cNvPr id="5124" name="Object 4"/>
            <p:cNvGraphicFramePr>
              <a:graphicFrameLocks noChangeAspect="1"/>
            </p:cNvGraphicFramePr>
            <p:nvPr/>
          </p:nvGraphicFramePr>
          <p:xfrm>
            <a:off x="-175690" y="3466682"/>
            <a:ext cx="4887914" cy="2776955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r:id="rId4" imgW="6934200" imgH="3562350" progId="AutoCAD.Drawing.16">
                    <p:embed/>
                  </p:oleObj>
                </mc:Choice>
                <mc:Fallback>
                  <p:oleObj r:id="rId4" imgW="6934200" imgH="3562350" progId="AutoCAD.Drawing.16">
                    <p:embed/>
                    <p:pic>
                      <p:nvPicPr>
                        <p:cNvPr id="5124" name="Object 4"/>
                        <p:cNvPicPr>
                          <a:picLocks noChangeAspect="1" noChangeArrowheads="1"/>
                        </p:cNvPicPr>
                        <p:nvPr/>
                      </p:nvPicPr>
                      <p:blipFill>
                        <a:blip r:embed="rId5">
                          <a:extLst>
                            <a:ext uri="{28A0092B-C50C-407E-A947-70E740481C1C}">
                              <a14:useLocalDpi xmlns:a14="http://schemas.microsoft.com/office/drawing/2010/main" val="0"/>
                            </a:ext>
                          </a:extLst>
                        </a:blip>
                        <a:srcRect/>
                        <a:stretch>
                          <a:fillRect/>
                        </a:stretch>
                      </p:blipFill>
                      <p:spPr bwMode="auto">
                        <a:xfrm>
                          <a:off x="-175690" y="3466682"/>
                          <a:ext cx="4887914" cy="2776955"/>
                        </a:xfrm>
                        <a:prstGeom prst="rect">
                          <a:avLst/>
                        </a:prstGeom>
                        <a:noFill/>
                      </p:spPr>
                    </p:pic>
                  </p:oleObj>
                </mc:Fallback>
              </mc:AlternateContent>
            </a:graphicData>
          </a:graphic>
        </p:graphicFrame>
      </p:grpSp>
      <p:sp>
        <p:nvSpPr>
          <p:cNvPr id="5131" name="Rectangle 26"/>
          <p:cNvSpPr>
            <a:spLocks noChangeArrowheads="1"/>
          </p:cNvSpPr>
          <p:nvPr/>
        </p:nvSpPr>
        <p:spPr bwMode="auto">
          <a:xfrm>
            <a:off x="1828800" y="2019300"/>
            <a:ext cx="9144000" cy="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algn="ctr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eaLnBrk="1" hangingPunct="1"/>
            <a:endParaRPr lang="en-IN" altLang="en-US"/>
          </a:p>
        </p:txBody>
      </p:sp>
      <p:graphicFrame>
        <p:nvGraphicFramePr>
          <p:cNvPr id="5125" name="Object 5"/>
          <p:cNvGraphicFramePr>
            <a:graphicFrameLocks noChangeAspect="1"/>
          </p:cNvGraphicFramePr>
          <p:nvPr/>
        </p:nvGraphicFramePr>
        <p:xfrm>
          <a:off x="3435925" y="1057906"/>
          <a:ext cx="5486400" cy="281940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6" imgW="6934200" imgH="3562350" progId="AutoCAD.Drawing.16">
                  <p:embed/>
                </p:oleObj>
              </mc:Choice>
              <mc:Fallback>
                <p:oleObj r:id="rId6" imgW="6934200" imgH="3562350" progId="AutoCAD.Drawing.16">
                  <p:embed/>
                  <p:pic>
                    <p:nvPicPr>
                      <p:cNvPr id="5125" name="Object 5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7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35925" y="1057906"/>
                        <a:ext cx="5486400" cy="2819400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5132" name="Group 27"/>
          <p:cNvGrpSpPr>
            <a:grpSpLocks/>
          </p:cNvGrpSpPr>
          <p:nvPr/>
        </p:nvGrpSpPr>
        <p:grpSpPr bwMode="auto">
          <a:xfrm>
            <a:off x="5069463" y="2363542"/>
            <a:ext cx="2032000" cy="1303471"/>
            <a:chOff x="4380" y="3596"/>
            <a:chExt cx="3200" cy="2052"/>
          </a:xfrm>
        </p:grpSpPr>
        <p:sp>
          <p:nvSpPr>
            <p:cNvPr id="5133" name="Line 28"/>
            <p:cNvSpPr>
              <a:spLocks noChangeShapeType="1"/>
            </p:cNvSpPr>
            <p:nvPr/>
          </p:nvSpPr>
          <p:spPr bwMode="auto">
            <a:xfrm>
              <a:off x="4400" y="3676"/>
              <a:ext cx="25" cy="197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4" name="Line 29"/>
            <p:cNvSpPr>
              <a:spLocks noChangeShapeType="1"/>
            </p:cNvSpPr>
            <p:nvPr/>
          </p:nvSpPr>
          <p:spPr bwMode="auto">
            <a:xfrm>
              <a:off x="7580" y="3596"/>
              <a:ext cx="0" cy="189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5" name="Line 30"/>
            <p:cNvSpPr>
              <a:spLocks noChangeShapeType="1"/>
            </p:cNvSpPr>
            <p:nvPr/>
          </p:nvSpPr>
          <p:spPr bwMode="auto">
            <a:xfrm flipH="1">
              <a:off x="4380" y="5179"/>
              <a:ext cx="13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6" name="Line 31"/>
            <p:cNvSpPr>
              <a:spLocks noChangeShapeType="1"/>
            </p:cNvSpPr>
            <p:nvPr/>
          </p:nvSpPr>
          <p:spPr bwMode="auto">
            <a:xfrm>
              <a:off x="6320" y="5179"/>
              <a:ext cx="12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0" tIns="0"/>
            <a:lstStyle/>
            <a:p>
              <a:endParaRPr lang="en-IN"/>
            </a:p>
          </p:txBody>
        </p:sp>
        <p:sp>
          <p:nvSpPr>
            <p:cNvPr id="5137" name="Text Box 32"/>
            <p:cNvSpPr txBox="1">
              <a:spLocks noChangeArrowheads="1"/>
            </p:cNvSpPr>
            <p:nvPr/>
          </p:nvSpPr>
          <p:spPr bwMode="auto">
            <a:xfrm>
              <a:off x="5900" y="5083"/>
              <a:ext cx="540" cy="540"/>
            </a:xfrm>
            <a:prstGeom prst="rect">
              <a:avLst/>
            </a:prstGeom>
            <a:solidFill>
              <a:srgbClr val="FFFF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0" tIns="0"/>
            <a:lstStyle>
              <a:lvl1pPr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1pPr>
              <a:lvl2pPr marL="742950" indent="-28575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2pPr>
              <a:lvl3pPr marL="11430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3pPr>
              <a:lvl4pPr marL="16002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4pPr>
              <a:lvl5pPr marL="2057400" indent="-228600" eaLnBrk="0" hangingPunct="0"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5pPr>
              <a:lvl6pPr marL="25146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6pPr>
              <a:lvl7pPr marL="29718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7pPr>
              <a:lvl8pPr marL="34290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8pPr>
              <a:lvl9pPr marL="3886200" indent="-228600" algn="ctr" eaLnBrk="0" fontAlgn="base" hangingPunct="0">
                <a:spcBef>
                  <a:spcPct val="0"/>
                </a:spcBef>
                <a:spcAft>
                  <a:spcPct val="0"/>
                </a:spcAft>
                <a:defRPr sz="1600">
                  <a:solidFill>
                    <a:schemeClr val="tx1"/>
                  </a:solidFill>
                  <a:latin typeface="Arial" panose="020B0604020202020204" pitchFamily="34" charset="0"/>
                </a:defRPr>
              </a:lvl9pPr>
            </a:lstStyle>
            <a:p>
              <a:r>
                <a:rPr lang="en-US" altLang="en-US" sz="1200"/>
                <a:t>D</a:t>
              </a:r>
              <a:r>
                <a:rPr lang="en-US" altLang="en-US" sz="1200" baseline="-25000"/>
                <a:t>o</a:t>
              </a:r>
              <a:endParaRPr lang="en-US" altLang="en-US" sz="1200"/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D91B0634-7155-DBA1-72A8-883B6DA50A32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3" name="Group 19">
              <a:extLst>
                <a:ext uri="{FF2B5EF4-FFF2-40B4-BE49-F238E27FC236}">
                  <a16:creationId xmlns:a16="http://schemas.microsoft.com/office/drawing/2014/main" id="{F0DEEE87-C5E1-1620-7ED5-792362A7CF1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5" name="Group 8">
                <a:extLst>
                  <a:ext uri="{FF2B5EF4-FFF2-40B4-BE49-F238E27FC236}">
                    <a16:creationId xmlns:a16="http://schemas.microsoft.com/office/drawing/2014/main" id="{0633A3D4-1B64-3E89-97DA-7465EC30F4A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7" name="Group 26">
                  <a:extLst>
                    <a:ext uri="{FF2B5EF4-FFF2-40B4-BE49-F238E27FC236}">
                      <a16:creationId xmlns:a16="http://schemas.microsoft.com/office/drawing/2014/main" id="{447215E8-B7A5-2212-17FB-E49914529C5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7" name="Rectangle 10">
                    <a:extLst>
                      <a:ext uri="{FF2B5EF4-FFF2-40B4-BE49-F238E27FC236}">
                        <a16:creationId xmlns:a16="http://schemas.microsoft.com/office/drawing/2014/main" id="{9AAB0275-8EBC-6EDE-ECA8-42C1B25A27C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1">
                    <a:extLst>
                      <a:ext uri="{FF2B5EF4-FFF2-40B4-BE49-F238E27FC236}">
                        <a16:creationId xmlns:a16="http://schemas.microsoft.com/office/drawing/2014/main" id="{93E7B0A8-D9EE-D185-6FA9-2AE0EC2C5F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2">
                  <a:extLst>
                    <a:ext uri="{FF2B5EF4-FFF2-40B4-BE49-F238E27FC236}">
                      <a16:creationId xmlns:a16="http://schemas.microsoft.com/office/drawing/2014/main" id="{D7EF7AC2-E0AB-EDAE-55C7-AB3287B59E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5" name="Rectangle 13">
                    <a:extLst>
                      <a:ext uri="{FF2B5EF4-FFF2-40B4-BE49-F238E27FC236}">
                        <a16:creationId xmlns:a16="http://schemas.microsoft.com/office/drawing/2014/main" id="{8874F7D6-E206-9CE5-5945-2C1C0665B0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14">
                    <a:extLst>
                      <a:ext uri="{FF2B5EF4-FFF2-40B4-BE49-F238E27FC236}">
                        <a16:creationId xmlns:a16="http://schemas.microsoft.com/office/drawing/2014/main" id="{19C79CB3-5712-9AED-5D45-FFD146A3B72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5">
                  <a:extLst>
                    <a:ext uri="{FF2B5EF4-FFF2-40B4-BE49-F238E27FC236}">
                      <a16:creationId xmlns:a16="http://schemas.microsoft.com/office/drawing/2014/main" id="{210E30A8-6095-A74E-F582-9B48A123ADB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3" name="Rectangle 16">
                    <a:extLst>
                      <a:ext uri="{FF2B5EF4-FFF2-40B4-BE49-F238E27FC236}">
                        <a16:creationId xmlns:a16="http://schemas.microsoft.com/office/drawing/2014/main" id="{CDB939CD-C8A3-CC05-E036-C66D8AB7B9E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4" name="Rectangle 17">
                    <a:extLst>
                      <a:ext uri="{FF2B5EF4-FFF2-40B4-BE49-F238E27FC236}">
                        <a16:creationId xmlns:a16="http://schemas.microsoft.com/office/drawing/2014/main" id="{E22E84C4-304D-29FF-BE05-F5753D00E37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8">
                  <a:extLst>
                    <a:ext uri="{FF2B5EF4-FFF2-40B4-BE49-F238E27FC236}">
                      <a16:creationId xmlns:a16="http://schemas.microsoft.com/office/drawing/2014/main" id="{4628A40B-03C6-5107-471D-1AFFA33D673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1" name="Rectangle 19">
                    <a:extLst>
                      <a:ext uri="{FF2B5EF4-FFF2-40B4-BE49-F238E27FC236}">
                        <a16:creationId xmlns:a16="http://schemas.microsoft.com/office/drawing/2014/main" id="{8658EFF8-08F6-FD09-A69E-5AA408848EA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2" name="Rectangle 20">
                    <a:extLst>
                      <a:ext uri="{FF2B5EF4-FFF2-40B4-BE49-F238E27FC236}">
                        <a16:creationId xmlns:a16="http://schemas.microsoft.com/office/drawing/2014/main" id="{DF2EF76B-AEA8-B16A-06D9-546198B7415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6" name="Rectangle 21">
                <a:extLst>
                  <a:ext uri="{FF2B5EF4-FFF2-40B4-BE49-F238E27FC236}">
                    <a16:creationId xmlns:a16="http://schemas.microsoft.com/office/drawing/2014/main" id="{FB751EFE-DD8B-F57D-BBB2-77578E9F83EA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4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7EC6B3F-D696-61BD-FB66-E265E0FBF36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181671068"/>
      </p:ext>
    </p:extLst>
  </p:cSld>
  <p:clrMapOvr>
    <a:masterClrMapping/>
  </p:clrMapOvr>
  <p:transition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51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1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163" name="Picture 3" descr="blade_final_drawi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8423" y="1039811"/>
            <a:ext cx="7852630" cy="5368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7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78756" y="312121"/>
            <a:ext cx="5680327" cy="703852"/>
          </a:xfrm>
        </p:spPr>
        <p:txBody>
          <a:bodyPr>
            <a:normAutofit/>
          </a:bodyPr>
          <a:lstStyle/>
          <a:p>
            <a:pPr algn="ctr"/>
            <a:r>
              <a:rPr lang="en-IN" sz="2800" dirty="0"/>
              <a:t>CAD Model of 3D Blade</a:t>
            </a:r>
          </a:p>
        </p:txBody>
      </p:sp>
    </p:spTree>
    <p:extLst>
      <p:ext uri="{BB962C8B-B14F-4D97-AF65-F5344CB8AC3E}">
        <p14:creationId xmlns:p14="http://schemas.microsoft.com/office/powerpoint/2010/main" val="33706908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9203" name="Rectangle 3"/>
          <p:cNvSpPr>
            <a:spLocks noChangeArrowheads="1"/>
          </p:cNvSpPr>
          <p:nvPr/>
        </p:nvSpPr>
        <p:spPr bwMode="auto">
          <a:xfrm>
            <a:off x="2057400" y="16478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179202" name="Picture 2" descr="turbine_assembl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9892" y="1385227"/>
            <a:ext cx="6524720" cy="462167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9204" name="Rectangle 4"/>
          <p:cNvSpPr>
            <a:spLocks noGrp="1" noChangeArrowheads="1"/>
          </p:cNvSpPr>
          <p:nvPr>
            <p:ph type="title"/>
          </p:nvPr>
        </p:nvSpPr>
        <p:spPr>
          <a:xfrm>
            <a:off x="1885666" y="201612"/>
            <a:ext cx="5295719" cy="533400"/>
          </a:xfrm>
        </p:spPr>
        <p:txBody>
          <a:bodyPr/>
          <a:lstStyle/>
          <a:p>
            <a:pPr algn="ctr"/>
            <a:r>
              <a:rPr lang="en-US" altLang="en-US" sz="2800"/>
              <a:t>Assembled Wheel 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95997991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2790825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183298" name="Picture 2" descr="whe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33276"/>
            <a:ext cx="6477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685800" y="580604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kumimoji="0" lang="en-US" altLang="en-US" sz="2800">
                <a:solidFill>
                  <a:schemeClr val="tx2"/>
                </a:solidFill>
                <a:latin typeface="Tahoma" panose="020B0604030504040204" pitchFamily="34" charset="0"/>
              </a:rPr>
              <a:t>Assembled Wheel 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6333228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90637" y="1226086"/>
            <a:ext cx="6562725" cy="5353050"/>
          </a:xfrm>
          <a:prstGeom prst="rect">
            <a:avLst/>
          </a:prstGeom>
        </p:spPr>
      </p:pic>
      <p:sp>
        <p:nvSpPr>
          <p:cNvPr id="221186" name="Rectangle 2"/>
          <p:cNvSpPr>
            <a:spLocks noChangeArrowheads="1"/>
          </p:cNvSpPr>
          <p:nvPr/>
        </p:nvSpPr>
        <p:spPr bwMode="auto">
          <a:xfrm>
            <a:off x="1847850" y="13668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221187" name="Rectangle 3"/>
          <p:cNvSpPr>
            <a:spLocks noGrp="1" noChangeArrowheads="1"/>
          </p:cNvSpPr>
          <p:nvPr>
            <p:ph type="title"/>
          </p:nvPr>
        </p:nvSpPr>
        <p:spPr>
          <a:xfrm>
            <a:off x="576775" y="201612"/>
            <a:ext cx="6546167" cy="890979"/>
          </a:xfrm>
        </p:spPr>
        <p:txBody>
          <a:bodyPr>
            <a:noAutofit/>
          </a:bodyPr>
          <a:lstStyle/>
          <a:p>
            <a:r>
              <a:rPr lang="en-US" altLang="en-US" sz="2800" dirty="0">
                <a:solidFill>
                  <a:srgbClr val="FF5050"/>
                </a:solidFill>
              </a:rPr>
              <a:t> Turbine System Layout &amp; Civil Construction Layout</a:t>
            </a:r>
          </a:p>
        </p:txBody>
      </p:sp>
      <p:grpSp>
        <p:nvGrpSpPr>
          <p:cNvPr id="221194" name="Group 10"/>
          <p:cNvGrpSpPr>
            <a:grpSpLocks/>
          </p:cNvGrpSpPr>
          <p:nvPr/>
        </p:nvGrpSpPr>
        <p:grpSpPr bwMode="auto">
          <a:xfrm>
            <a:off x="4191000" y="2133600"/>
            <a:ext cx="609600" cy="2590800"/>
            <a:chOff x="2640" y="1344"/>
            <a:chExt cx="384" cy="1632"/>
          </a:xfrm>
        </p:grpSpPr>
        <p:sp>
          <p:nvSpPr>
            <p:cNvPr id="221192" name="Freeform 8"/>
            <p:cNvSpPr>
              <a:spLocks/>
            </p:cNvSpPr>
            <p:nvPr/>
          </p:nvSpPr>
          <p:spPr bwMode="auto">
            <a:xfrm>
              <a:off x="2688" y="1344"/>
              <a:ext cx="336" cy="1536"/>
            </a:xfrm>
            <a:custGeom>
              <a:avLst/>
              <a:gdLst>
                <a:gd name="T0" fmla="*/ 336 w 336"/>
                <a:gd name="T1" fmla="*/ 0 h 1536"/>
                <a:gd name="T2" fmla="*/ 288 w 336"/>
                <a:gd name="T3" fmla="*/ 480 h 1536"/>
                <a:gd name="T4" fmla="*/ 144 w 336"/>
                <a:gd name="T5" fmla="*/ 1104 h 1536"/>
                <a:gd name="T6" fmla="*/ 0 w 336"/>
                <a:gd name="T7" fmla="*/ 1536 h 15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" h="1536">
                  <a:moveTo>
                    <a:pt x="336" y="0"/>
                  </a:moveTo>
                  <a:cubicBezTo>
                    <a:pt x="328" y="148"/>
                    <a:pt x="320" y="296"/>
                    <a:pt x="288" y="480"/>
                  </a:cubicBezTo>
                  <a:cubicBezTo>
                    <a:pt x="256" y="664"/>
                    <a:pt x="192" y="928"/>
                    <a:pt x="144" y="1104"/>
                  </a:cubicBezTo>
                  <a:cubicBezTo>
                    <a:pt x="96" y="1280"/>
                    <a:pt x="48" y="1408"/>
                    <a:pt x="0" y="1536"/>
                  </a:cubicBezTo>
                </a:path>
              </a:pathLst>
            </a:custGeom>
            <a:noFill/>
            <a:ln w="28575" cap="flat" cmpd="sng">
              <a:solidFill>
                <a:schemeClr val="tx1"/>
              </a:solidFill>
              <a:prstDash val="solid"/>
              <a:miter lim="800000"/>
              <a:headEnd type="none" w="med" len="med"/>
              <a:tailEnd type="non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1193" name="Line 9"/>
            <p:cNvSpPr>
              <a:spLocks noChangeShapeType="1"/>
            </p:cNvSpPr>
            <p:nvPr/>
          </p:nvSpPr>
          <p:spPr bwMode="auto">
            <a:xfrm flipH="1">
              <a:off x="2640" y="2736"/>
              <a:ext cx="96" cy="240"/>
            </a:xfrm>
            <a:prstGeom prst="line">
              <a:avLst/>
            </a:prstGeom>
            <a:noFill/>
            <a:ln w="28575">
              <a:solidFill>
                <a:schemeClr val="tx1"/>
              </a:solidFill>
              <a:miter lim="800000"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11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3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5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5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6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6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3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4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7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21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2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8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9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4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12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3124749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1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4" dur="750"/>
                                        <p:tgtEl>
                                          <p:spTgt spid="221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210" name="Rectangle 2"/>
          <p:cNvSpPr>
            <a:spLocks noChangeArrowheads="1"/>
          </p:cNvSpPr>
          <p:nvPr/>
        </p:nvSpPr>
        <p:spPr bwMode="auto">
          <a:xfrm>
            <a:off x="-142875" y="695325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sp>
        <p:nvSpPr>
          <p:cNvPr id="222211" name="Rectangle 3"/>
          <p:cNvSpPr>
            <a:spLocks noGrp="1" noChangeArrowheads="1"/>
          </p:cNvSpPr>
          <p:nvPr>
            <p:ph type="title"/>
          </p:nvPr>
        </p:nvSpPr>
        <p:spPr>
          <a:xfrm>
            <a:off x="1693862" y="385763"/>
            <a:ext cx="4889818" cy="533400"/>
          </a:xfrm>
        </p:spPr>
        <p:txBody>
          <a:bodyPr>
            <a:normAutofit fontScale="90000"/>
          </a:bodyPr>
          <a:lstStyle/>
          <a:p>
            <a:r>
              <a:rPr lang="en-US" altLang="en-US" sz="2800" dirty="0">
                <a:solidFill>
                  <a:srgbClr val="993300"/>
                </a:solidFill>
              </a:rPr>
              <a:t>Design of Check Dam and Spillway</a:t>
            </a:r>
          </a:p>
        </p:txBody>
      </p:sp>
      <p:graphicFrame>
        <p:nvGraphicFramePr>
          <p:cNvPr id="222212" name="Object 4"/>
          <p:cNvGraphicFramePr>
            <a:graphicFrameLocks noChangeAspect="1"/>
          </p:cNvGraphicFramePr>
          <p:nvPr/>
        </p:nvGraphicFramePr>
        <p:xfrm>
          <a:off x="584324" y="1251334"/>
          <a:ext cx="8063226" cy="5350286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Bitmap Image" r:id="rId2" imgW="6342857" imgH="5001323" progId="Paint.Picture">
                  <p:embed/>
                </p:oleObj>
              </mc:Choice>
              <mc:Fallback>
                <p:oleObj name="Bitmap Image" r:id="rId2" imgW="6342857" imgH="5001323" progId="Paint.Picture">
                  <p:embed/>
                  <p:pic>
                    <p:nvPicPr>
                      <p:cNvPr id="222212" name="Object 4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584324" y="1251334"/>
                        <a:ext cx="8063226" cy="5350286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373899962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3234" name="Rectangle 2"/>
          <p:cNvSpPr>
            <a:spLocks noGrp="1" noChangeArrowheads="1"/>
          </p:cNvSpPr>
          <p:nvPr>
            <p:ph type="title"/>
          </p:nvPr>
        </p:nvSpPr>
        <p:spPr>
          <a:xfrm>
            <a:off x="1524123" y="339725"/>
            <a:ext cx="4733941" cy="609600"/>
          </a:xfrm>
        </p:spPr>
        <p:txBody>
          <a:bodyPr/>
          <a:lstStyle/>
          <a:p>
            <a:r>
              <a:rPr lang="en-US" altLang="zh-CN" sz="2800" b="1" dirty="0">
                <a:ea typeface="SimSun" panose="02010600030101010101" pitchFamily="2" charset="-122"/>
              </a:rPr>
              <a:t>Channel for flow of water</a:t>
            </a:r>
            <a:r>
              <a:rPr lang="en-US" altLang="zh-CN" sz="2800" dirty="0">
                <a:ea typeface="SimSun" panose="02010600030101010101" pitchFamily="2" charset="-122"/>
              </a:rPr>
              <a:t> </a:t>
            </a:r>
            <a:endParaRPr lang="en-US" altLang="en-US" sz="2800" dirty="0"/>
          </a:p>
        </p:txBody>
      </p:sp>
      <p:grpSp>
        <p:nvGrpSpPr>
          <p:cNvPr id="223235" name="Group 3"/>
          <p:cNvGrpSpPr>
            <a:grpSpLocks/>
          </p:cNvGrpSpPr>
          <p:nvPr/>
        </p:nvGrpSpPr>
        <p:grpSpPr bwMode="auto">
          <a:xfrm>
            <a:off x="1371600" y="1143000"/>
            <a:ext cx="5943600" cy="2819400"/>
            <a:chOff x="1056" y="1248"/>
            <a:chExt cx="3744" cy="1776"/>
          </a:xfrm>
        </p:grpSpPr>
        <p:sp>
          <p:nvSpPr>
            <p:cNvPr id="223236" name="Rectangle 4" descr="Horizontal brick"/>
            <p:cNvSpPr>
              <a:spLocks noChangeArrowheads="1"/>
            </p:cNvSpPr>
            <p:nvPr/>
          </p:nvSpPr>
          <p:spPr bwMode="auto">
            <a:xfrm>
              <a:off x="1056" y="1248"/>
              <a:ext cx="3744" cy="1776"/>
            </a:xfrm>
            <a:prstGeom prst="rect">
              <a:avLst/>
            </a:prstGeom>
            <a:pattFill prst="horzBrick">
              <a:fgClr>
                <a:srgbClr val="F69C8A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3237" name="Rectangle 5"/>
            <p:cNvSpPr>
              <a:spLocks noChangeArrowheads="1"/>
            </p:cNvSpPr>
            <p:nvPr/>
          </p:nvSpPr>
          <p:spPr bwMode="auto">
            <a:xfrm>
              <a:off x="1344" y="1248"/>
              <a:ext cx="3168" cy="1488"/>
            </a:xfrm>
            <a:prstGeom prst="rect">
              <a:avLst/>
            </a:prstGeom>
            <a:solidFill>
              <a:schemeClr val="bg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3238" name="Rectangle 6" descr="Zig zag"/>
            <p:cNvSpPr>
              <a:spLocks noChangeArrowheads="1"/>
            </p:cNvSpPr>
            <p:nvPr/>
          </p:nvSpPr>
          <p:spPr bwMode="auto">
            <a:xfrm>
              <a:off x="1344" y="1728"/>
              <a:ext cx="3168" cy="1008"/>
            </a:xfrm>
            <a:prstGeom prst="rect">
              <a:avLst/>
            </a:prstGeom>
            <a:pattFill prst="zigZag">
              <a:fgClr>
                <a:schemeClr val="accent1"/>
              </a:fgClr>
              <a:bgClr>
                <a:schemeClr val="bg1"/>
              </a:bgClr>
            </a:patt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</p:grpSp>
      <p:sp>
        <p:nvSpPr>
          <p:cNvPr id="223239" name="Line 7"/>
          <p:cNvSpPr>
            <a:spLocks noChangeShapeType="1"/>
          </p:cNvSpPr>
          <p:nvPr/>
        </p:nvSpPr>
        <p:spPr bwMode="auto">
          <a:xfrm>
            <a:off x="1828800" y="35814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223240" name="Line 8"/>
          <p:cNvSpPr>
            <a:spLocks noChangeShapeType="1"/>
          </p:cNvSpPr>
          <p:nvPr/>
        </p:nvSpPr>
        <p:spPr bwMode="auto">
          <a:xfrm>
            <a:off x="6858000" y="3505200"/>
            <a:ext cx="0" cy="838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223241" name="Line 9"/>
          <p:cNvSpPr>
            <a:spLocks noChangeShapeType="1"/>
          </p:cNvSpPr>
          <p:nvPr/>
        </p:nvSpPr>
        <p:spPr bwMode="auto">
          <a:xfrm>
            <a:off x="1828800" y="4191000"/>
            <a:ext cx="5029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223242" name="Line 10"/>
          <p:cNvSpPr>
            <a:spLocks noChangeShapeType="1"/>
          </p:cNvSpPr>
          <p:nvPr/>
        </p:nvSpPr>
        <p:spPr bwMode="auto">
          <a:xfrm>
            <a:off x="2590800" y="1905000"/>
            <a:ext cx="0" cy="16002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223243" name="Line 11"/>
          <p:cNvSpPr>
            <a:spLocks noChangeShapeType="1"/>
          </p:cNvSpPr>
          <p:nvPr/>
        </p:nvSpPr>
        <p:spPr bwMode="auto">
          <a:xfrm>
            <a:off x="4419600" y="1143000"/>
            <a:ext cx="0" cy="281940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en-IN"/>
          </a:p>
        </p:txBody>
      </p:sp>
      <p:sp>
        <p:nvSpPr>
          <p:cNvPr id="223244" name="Text Box 12"/>
          <p:cNvSpPr txBox="1">
            <a:spLocks noChangeArrowheads="1"/>
          </p:cNvSpPr>
          <p:nvPr/>
        </p:nvSpPr>
        <p:spPr bwMode="auto">
          <a:xfrm>
            <a:off x="4479925" y="1184275"/>
            <a:ext cx="969963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</a:t>
            </a:r>
            <a:r>
              <a:rPr lang="en-US" altLang="en-US" baseline="-25000"/>
              <a:t>channel</a:t>
            </a:r>
            <a:endParaRPr lang="en-US" altLang="en-US"/>
          </a:p>
        </p:txBody>
      </p:sp>
      <p:sp>
        <p:nvSpPr>
          <p:cNvPr id="223245" name="Text Box 13"/>
          <p:cNvSpPr txBox="1">
            <a:spLocks noChangeArrowheads="1"/>
          </p:cNvSpPr>
          <p:nvPr/>
        </p:nvSpPr>
        <p:spPr bwMode="auto">
          <a:xfrm>
            <a:off x="2514600" y="2514600"/>
            <a:ext cx="788988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h</a:t>
            </a:r>
            <a:r>
              <a:rPr lang="en-US" altLang="en-US" baseline="-25000"/>
              <a:t>water</a:t>
            </a:r>
            <a:endParaRPr lang="en-US" altLang="en-US"/>
          </a:p>
        </p:txBody>
      </p:sp>
      <p:sp>
        <p:nvSpPr>
          <p:cNvPr id="223246" name="Text Box 14"/>
          <p:cNvSpPr txBox="1">
            <a:spLocks noChangeArrowheads="1"/>
          </p:cNvSpPr>
          <p:nvPr/>
        </p:nvSpPr>
        <p:spPr bwMode="auto">
          <a:xfrm>
            <a:off x="3641725" y="4156075"/>
            <a:ext cx="11049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/>
              <a:t>W</a:t>
            </a:r>
            <a:r>
              <a:rPr lang="en-US" altLang="en-US" baseline="-25000"/>
              <a:t>channel</a:t>
            </a:r>
            <a:endParaRPr lang="en-US" altLang="en-US"/>
          </a:p>
        </p:txBody>
      </p:sp>
      <p:sp>
        <p:nvSpPr>
          <p:cNvPr id="223247" name="Text Box 15"/>
          <p:cNvSpPr txBox="1">
            <a:spLocks noChangeArrowheads="1"/>
          </p:cNvSpPr>
          <p:nvPr/>
        </p:nvSpPr>
        <p:spPr bwMode="auto">
          <a:xfrm>
            <a:off x="987949" y="5073412"/>
            <a:ext cx="2541721" cy="4616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r>
              <a:rPr lang="en-US" altLang="en-US" sz="2400" dirty="0"/>
              <a:t>Flow rate of water:</a:t>
            </a:r>
          </a:p>
        </p:txBody>
      </p:sp>
      <p:graphicFrame>
        <p:nvGraphicFramePr>
          <p:cNvPr id="223248" name="Object 16"/>
          <p:cNvGraphicFramePr>
            <a:graphicFrameLocks noChangeAspect="1"/>
          </p:cNvGraphicFramePr>
          <p:nvPr/>
        </p:nvGraphicFramePr>
        <p:xfrm>
          <a:off x="3488180" y="5013325"/>
          <a:ext cx="4321175" cy="65405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Equation" r:id="rId2" imgW="1676160" imgH="253800" progId="Equation.3">
                  <p:embed/>
                </p:oleObj>
              </mc:Choice>
              <mc:Fallback>
                <p:oleObj name="Equation" r:id="rId2" imgW="1676160" imgH="253800" progId="Equation.3">
                  <p:embed/>
                  <p:pic>
                    <p:nvPicPr>
                      <p:cNvPr id="223248" name="Object 16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3488180" y="5013325"/>
                        <a:ext cx="4321175" cy="654050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  <a:ext uri="{91240B29-F687-4F45-9708-019B960494DF}">
                          <a14:hiddenLine xmlns:a14="http://schemas.microsoft.com/office/drawing/2010/main" w="9525">
                            <a:solidFill>
                              <a:srgbClr val="000000"/>
                            </a:solidFill>
                            <a:miter lim="800000"/>
                            <a:headEnd/>
                            <a:tailEnd/>
                          </a14:hiddenLine>
                        </a:ext>
                        <a:ext uri="{AF507438-7753-43E0-B8FC-AC1667EBCBE1}">
                          <a14:hiddenEffects xmlns:a14="http://schemas.microsoft.com/office/drawing/2010/main">
                            <a:effectLst>
                              <a:outerShdw dist="35921" dir="2700000" algn="ctr" rotWithShape="0">
                                <a:srgbClr val="808080"/>
                              </a:outerShdw>
                            </a:effectLst>
                          </a14:hiddenEffects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8" name="Group 17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0" name="Group 1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2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35460" y="19443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50885230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3299" name="Rectangle 3"/>
          <p:cNvSpPr>
            <a:spLocks noChangeArrowheads="1"/>
          </p:cNvSpPr>
          <p:nvPr/>
        </p:nvSpPr>
        <p:spPr bwMode="auto">
          <a:xfrm>
            <a:off x="2790825" y="2171700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pic>
        <p:nvPicPr>
          <p:cNvPr id="183298" name="Picture 2" descr="whee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1633276"/>
            <a:ext cx="6477000" cy="4572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3300" name="Rectangle 4"/>
          <p:cNvSpPr>
            <a:spLocks noChangeArrowheads="1"/>
          </p:cNvSpPr>
          <p:nvPr/>
        </p:nvSpPr>
        <p:spPr bwMode="auto">
          <a:xfrm>
            <a:off x="685800" y="580604"/>
            <a:ext cx="7772400" cy="5334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b"/>
          <a:lstStyle>
            <a:lvl1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1pPr>
            <a:lvl2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2pPr>
            <a:lvl3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3pPr>
            <a:lvl4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4pPr>
            <a:lvl5pPr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5pPr>
            <a:lvl6pPr marL="4572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6pPr>
            <a:lvl7pPr marL="9144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7pPr>
            <a:lvl8pPr marL="13716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8pPr>
            <a:lvl9pPr marL="182880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Times New Roman" panose="02020603050405020304" pitchFamily="18" charset="0"/>
              </a:defRPr>
            </a:lvl9pPr>
          </a:lstStyle>
          <a:p>
            <a:pPr algn="ctr"/>
            <a:r>
              <a:rPr kumimoji="0" lang="en-US" altLang="en-US" sz="2800" dirty="0">
                <a:solidFill>
                  <a:schemeClr val="tx2"/>
                </a:solidFill>
                <a:latin typeface="Tahoma" panose="020B0604030504040204" pitchFamily="34" charset="0"/>
              </a:rPr>
              <a:t>Final Design of  Wheel 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AE6B3509-BB79-B99A-3B92-331DDF9039F7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2AAA2E50-87A7-9524-8AC8-9DE6AF940089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8EDF9B6F-51D8-A501-699A-1E26AA46B96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F3B9F48A-051D-6889-D546-CE81612E884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8">
                  <a:extLst>
                    <a:ext uri="{FF2B5EF4-FFF2-40B4-BE49-F238E27FC236}">
                      <a16:creationId xmlns:a16="http://schemas.microsoft.com/office/drawing/2014/main" id="{4FFAAE21-E5D0-E010-228B-BC29DC1CDA7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9">
                    <a:extLst>
                      <a:ext uri="{FF2B5EF4-FFF2-40B4-BE49-F238E27FC236}">
                        <a16:creationId xmlns:a16="http://schemas.microsoft.com/office/drawing/2014/main" id="{904FC121-717A-2BC0-6269-ACBFD22B398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83303" name="Rectangle 10">
                      <a:extLst>
                        <a:ext uri="{FF2B5EF4-FFF2-40B4-BE49-F238E27FC236}">
                          <a16:creationId xmlns:a16="http://schemas.microsoft.com/office/drawing/2014/main" id="{65D0610D-4F9F-9F24-114B-37FFBC3657A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3304" name="Rectangle 11">
                      <a:extLst>
                        <a:ext uri="{FF2B5EF4-FFF2-40B4-BE49-F238E27FC236}">
                          <a16:creationId xmlns:a16="http://schemas.microsoft.com/office/drawing/2014/main" id="{81C33CF2-7F1B-031C-A9BD-25C42568AB6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2">
                    <a:extLst>
                      <a:ext uri="{FF2B5EF4-FFF2-40B4-BE49-F238E27FC236}">
                        <a16:creationId xmlns:a16="http://schemas.microsoft.com/office/drawing/2014/main" id="{C8288722-32E5-2B8D-D59B-706FE791948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83301" name="Rectangle 13">
                      <a:extLst>
                        <a:ext uri="{FF2B5EF4-FFF2-40B4-BE49-F238E27FC236}">
                          <a16:creationId xmlns:a16="http://schemas.microsoft.com/office/drawing/2014/main" id="{3B3D00CE-DCE2-74D6-B0A6-AB813A43055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3302" name="Rectangle 14">
                      <a:extLst>
                        <a:ext uri="{FF2B5EF4-FFF2-40B4-BE49-F238E27FC236}">
                          <a16:creationId xmlns:a16="http://schemas.microsoft.com/office/drawing/2014/main" id="{0C85B610-E1C3-5F83-2265-AA48520E880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5">
                    <a:extLst>
                      <a:ext uri="{FF2B5EF4-FFF2-40B4-BE49-F238E27FC236}">
                        <a16:creationId xmlns:a16="http://schemas.microsoft.com/office/drawing/2014/main" id="{DBDCA8F0-8A4B-A8D7-72BB-B7FC9FCBB4CB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83296" name="Rectangle 16">
                      <a:extLst>
                        <a:ext uri="{FF2B5EF4-FFF2-40B4-BE49-F238E27FC236}">
                          <a16:creationId xmlns:a16="http://schemas.microsoft.com/office/drawing/2014/main" id="{7A77D3A3-7166-E335-8621-8CA7DAC23BB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3297" name="Rectangle 17">
                      <a:extLst>
                        <a:ext uri="{FF2B5EF4-FFF2-40B4-BE49-F238E27FC236}">
                          <a16:creationId xmlns:a16="http://schemas.microsoft.com/office/drawing/2014/main" id="{7949E47D-D52B-409F-CCAA-40321178A02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238BB323-7B03-49B5-9722-4E126D3CDF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DBB7CDCC-861B-E7AD-1692-063F4E2221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B8E41DA6-D296-0C1E-5216-419F9994524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B24AE7A0-1B19-2A0F-BC2E-56F973CA80A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7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146B2128-B0C3-0720-99B2-A909804F220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28197026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1666" name="Rectangle 2"/>
          <p:cNvSpPr>
            <a:spLocks noGrp="1" noChangeArrowheads="1"/>
          </p:cNvSpPr>
          <p:nvPr>
            <p:ph type="title"/>
          </p:nvPr>
        </p:nvSpPr>
        <p:spPr>
          <a:xfrm>
            <a:off x="192432" y="438208"/>
            <a:ext cx="7772400" cy="457200"/>
          </a:xfrm>
        </p:spPr>
        <p:txBody>
          <a:bodyPr>
            <a:normAutofit fontScale="90000"/>
          </a:bodyPr>
          <a:lstStyle/>
          <a:p>
            <a:pPr algn="ctr"/>
            <a:r>
              <a:rPr lang="en-US" altLang="en-US" sz="2800" dirty="0"/>
              <a:t>Fabricated IIT Delhi Design</a:t>
            </a:r>
          </a:p>
        </p:txBody>
      </p:sp>
      <p:pic>
        <p:nvPicPr>
          <p:cNvPr id="241667" name="Picture 3" descr="C:\WINNT\Profiles\virendra\Desktop\Ne_turbine-_idle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43062" y="1344218"/>
            <a:ext cx="6720468" cy="50403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2" name="Group 1">
            <a:extLst>
              <a:ext uri="{FF2B5EF4-FFF2-40B4-BE49-F238E27FC236}">
                <a16:creationId xmlns:a16="http://schemas.microsoft.com/office/drawing/2014/main" id="{D0C1C805-4D56-40D0-48DF-14DF804D3DA4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FD5DE81C-B8CC-45EB-2D18-2DCE472840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105BC3E6-404F-0BB4-5666-21A8062DB78D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6" name="Group 19">
                <a:extLst>
                  <a:ext uri="{FF2B5EF4-FFF2-40B4-BE49-F238E27FC236}">
                    <a16:creationId xmlns:a16="http://schemas.microsoft.com/office/drawing/2014/main" id="{0C7D7883-B950-1B3E-38D0-440232F66A9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4" name="Group 8">
                  <a:extLst>
                    <a:ext uri="{FF2B5EF4-FFF2-40B4-BE49-F238E27FC236}">
                      <a16:creationId xmlns:a16="http://schemas.microsoft.com/office/drawing/2014/main" id="{17AD560C-0124-0AC6-C9DC-6EE41A2EB6D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6" name="Group 9">
                    <a:extLst>
                      <a:ext uri="{FF2B5EF4-FFF2-40B4-BE49-F238E27FC236}">
                        <a16:creationId xmlns:a16="http://schemas.microsoft.com/office/drawing/2014/main" id="{4CAF7F53-6F71-3F72-C1D7-D2BD4BF34D2F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241670" name="Rectangle 10">
                      <a:extLst>
                        <a:ext uri="{FF2B5EF4-FFF2-40B4-BE49-F238E27FC236}">
                          <a16:creationId xmlns:a16="http://schemas.microsoft.com/office/drawing/2014/main" id="{11DEEB0F-3A30-486F-00F1-4B76068CB5E3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1671" name="Rectangle 11">
                      <a:extLst>
                        <a:ext uri="{FF2B5EF4-FFF2-40B4-BE49-F238E27FC236}">
                          <a16:creationId xmlns:a16="http://schemas.microsoft.com/office/drawing/2014/main" id="{7962E5B7-4CB7-67D3-DF79-76D9A496AA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7" name="Group 12">
                    <a:extLst>
                      <a:ext uri="{FF2B5EF4-FFF2-40B4-BE49-F238E27FC236}">
                        <a16:creationId xmlns:a16="http://schemas.microsoft.com/office/drawing/2014/main" id="{748287DB-6742-53DC-1EFB-9BD5EB74E56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241668" name="Rectangle 13">
                      <a:extLst>
                        <a:ext uri="{FF2B5EF4-FFF2-40B4-BE49-F238E27FC236}">
                          <a16:creationId xmlns:a16="http://schemas.microsoft.com/office/drawing/2014/main" id="{AA3CA3DE-D30E-209C-D11A-E1D36C2772B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1669" name="Rectangle 14">
                      <a:extLst>
                        <a:ext uri="{FF2B5EF4-FFF2-40B4-BE49-F238E27FC236}">
                          <a16:creationId xmlns:a16="http://schemas.microsoft.com/office/drawing/2014/main" id="{EE25CF34-3EB0-4663-EEB5-5C39082E3B5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8" name="Group 15">
                    <a:extLst>
                      <a:ext uri="{FF2B5EF4-FFF2-40B4-BE49-F238E27FC236}">
                        <a16:creationId xmlns:a16="http://schemas.microsoft.com/office/drawing/2014/main" id="{D6364D5E-3579-BB7F-89D6-5D1BCCA33B0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241664" name="Rectangle 16">
                      <a:extLst>
                        <a:ext uri="{FF2B5EF4-FFF2-40B4-BE49-F238E27FC236}">
                          <a16:creationId xmlns:a16="http://schemas.microsoft.com/office/drawing/2014/main" id="{503C12F1-EF87-22B1-D86D-02AF2FEC385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41665" name="Rectangle 17">
                      <a:extLst>
                        <a:ext uri="{FF2B5EF4-FFF2-40B4-BE49-F238E27FC236}">
                          <a16:creationId xmlns:a16="http://schemas.microsoft.com/office/drawing/2014/main" id="{132B7912-DF9D-B6C7-C3D0-8A994B6BA46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8">
                    <a:extLst>
                      <a:ext uri="{FF2B5EF4-FFF2-40B4-BE49-F238E27FC236}">
                        <a16:creationId xmlns:a16="http://schemas.microsoft.com/office/drawing/2014/main" id="{8B80DB3D-828B-6E58-2BB8-12926FB23D7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0" name="Rectangle 19">
                      <a:extLst>
                        <a:ext uri="{FF2B5EF4-FFF2-40B4-BE49-F238E27FC236}">
                          <a16:creationId xmlns:a16="http://schemas.microsoft.com/office/drawing/2014/main" id="{511E06E6-CC0E-658C-FB19-9BE5E1C036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1" name="Rectangle 20">
                      <a:extLst>
                        <a:ext uri="{FF2B5EF4-FFF2-40B4-BE49-F238E27FC236}">
                          <a16:creationId xmlns:a16="http://schemas.microsoft.com/office/drawing/2014/main" id="{4F3ACF6E-B864-2495-98C6-84824F09302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5" name="Rectangle 21">
                  <a:extLst>
                    <a:ext uri="{FF2B5EF4-FFF2-40B4-BE49-F238E27FC236}">
                      <a16:creationId xmlns:a16="http://schemas.microsoft.com/office/drawing/2014/main" id="{42E7BCED-8AA0-67A4-169B-043F3C02F049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3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A11C8240-8328-E995-CE33-FE13A0D50C99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1741416938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16066" name="Object 2"/>
          <p:cNvGraphicFramePr>
            <a:graphicFrameLocks noChangeAspect="1"/>
          </p:cNvGraphicFramePr>
          <p:nvPr/>
        </p:nvGraphicFramePr>
        <p:xfrm>
          <a:off x="275490" y="257907"/>
          <a:ext cx="8382000" cy="6391421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Slide" r:id="rId2" imgW="4288640" imgH="3214195" progId="PowerPoint.Slide.8">
                  <p:embed/>
                </p:oleObj>
              </mc:Choice>
              <mc:Fallback>
                <p:oleObj name="Slide" r:id="rId2" imgW="4288640" imgH="3214195" progId="PowerPoint.Slide.8">
                  <p:embed/>
                  <p:pic>
                    <p:nvPicPr>
                      <p:cNvPr id="216066" name="Object 2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/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275490" y="257907"/>
                        <a:ext cx="8382000" cy="6391421"/>
                      </a:xfrm>
                      <a:prstGeom prst="rect">
                        <a:avLst/>
                      </a:prstGeom>
                      <a:noFill/>
                      <a:ln>
                        <a:noFill/>
                      </a:ln>
                      <a:effectLst/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2" name="Group 1">
            <a:extLst>
              <a:ext uri="{FF2B5EF4-FFF2-40B4-BE49-F238E27FC236}">
                <a16:creationId xmlns:a16="http://schemas.microsoft.com/office/drawing/2014/main" id="{DC81C7CB-ED80-FBDC-D387-A9DA6FA428C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C9D30C02-C666-29FD-3F33-B3E62B09E2DC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B247399B-A6CD-E086-2845-C9C23F78F8FA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C6DE3E7B-D722-AF4C-AAEE-BF84FA335E9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4B1D46D5-573F-6BE2-73E1-3590232DA68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C0808076-7644-B736-3681-22237EC817D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6" name="Rectangle 10">
                      <a:extLst>
                        <a:ext uri="{FF2B5EF4-FFF2-40B4-BE49-F238E27FC236}">
                          <a16:creationId xmlns:a16="http://schemas.microsoft.com/office/drawing/2014/main" id="{80070777-B7B4-9152-5DC3-9678379BCAC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1">
                      <a:extLst>
                        <a:ext uri="{FF2B5EF4-FFF2-40B4-BE49-F238E27FC236}">
                          <a16:creationId xmlns:a16="http://schemas.microsoft.com/office/drawing/2014/main" id="{666981BB-CACB-9925-6C59-EAA9A83B8C3A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EE78343A-62F6-6A58-E397-2B569C9A776E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4" name="Rectangle 13">
                      <a:extLst>
                        <a:ext uri="{FF2B5EF4-FFF2-40B4-BE49-F238E27FC236}">
                          <a16:creationId xmlns:a16="http://schemas.microsoft.com/office/drawing/2014/main" id="{0244C91F-C4DE-8167-EB11-82DA8B830F7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14">
                      <a:extLst>
                        <a:ext uri="{FF2B5EF4-FFF2-40B4-BE49-F238E27FC236}">
                          <a16:creationId xmlns:a16="http://schemas.microsoft.com/office/drawing/2014/main" id="{147AB735-1C6C-C026-1D47-54D257B325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2621561-ED44-06C9-E98D-FB8FDE8745B4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9E443918-458A-C8A1-4866-5BC8720E34E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17">
                      <a:extLst>
                        <a:ext uri="{FF2B5EF4-FFF2-40B4-BE49-F238E27FC236}">
                          <a16:creationId xmlns:a16="http://schemas.microsoft.com/office/drawing/2014/main" id="{E41C421C-9A15-53F3-6280-77124203B9A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24C11CC-F4F0-FB85-14B9-8A0BC80724F7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524831A6-099B-BD4C-00BF-752B1F9CBF7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0416A7BC-FBE5-2A7A-31E5-579E1785EA32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E6876A2C-1B20-FAB5-7894-B6888778F14E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71261CB5-14C2-2539-47C7-CE0A5030B8D2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5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41884358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60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160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9138" name="Group 2"/>
          <p:cNvGrpSpPr>
            <a:grpSpLocks/>
          </p:cNvGrpSpPr>
          <p:nvPr/>
        </p:nvGrpSpPr>
        <p:grpSpPr bwMode="auto">
          <a:xfrm>
            <a:off x="909713" y="1234247"/>
            <a:ext cx="7937353" cy="5530212"/>
            <a:chOff x="240" y="576"/>
            <a:chExt cx="5138" cy="3626"/>
          </a:xfrm>
        </p:grpSpPr>
        <p:sp>
          <p:nvSpPr>
            <p:cNvPr id="219139" name="Rectangle 3"/>
            <p:cNvSpPr>
              <a:spLocks noChangeArrowheads="1"/>
            </p:cNvSpPr>
            <p:nvPr/>
          </p:nvSpPr>
          <p:spPr bwMode="auto">
            <a:xfrm>
              <a:off x="4092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1" name="Rectangle 5"/>
            <p:cNvSpPr>
              <a:spLocks noChangeArrowheads="1"/>
            </p:cNvSpPr>
            <p:nvPr/>
          </p:nvSpPr>
          <p:spPr bwMode="auto">
            <a:xfrm>
              <a:off x="2808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2" name="Rectangle 6"/>
            <p:cNvSpPr>
              <a:spLocks noChangeArrowheads="1"/>
            </p:cNvSpPr>
            <p:nvPr/>
          </p:nvSpPr>
          <p:spPr bwMode="auto">
            <a:xfrm>
              <a:off x="3306" y="3956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$320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43" name="Rectangle 7"/>
            <p:cNvSpPr>
              <a:spLocks noChangeArrowheads="1"/>
            </p:cNvSpPr>
            <p:nvPr/>
          </p:nvSpPr>
          <p:spPr bwMode="auto">
            <a:xfrm>
              <a:off x="1524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4" name="Rectangle 8"/>
            <p:cNvSpPr>
              <a:spLocks noChangeArrowheads="1"/>
            </p:cNvSpPr>
            <p:nvPr/>
          </p:nvSpPr>
          <p:spPr bwMode="auto">
            <a:xfrm>
              <a:off x="1986" y="3956"/>
              <a:ext cx="36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$2700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45" name="Rectangle 9"/>
            <p:cNvSpPr>
              <a:spLocks noChangeArrowheads="1"/>
            </p:cNvSpPr>
            <p:nvPr/>
          </p:nvSpPr>
          <p:spPr bwMode="auto">
            <a:xfrm>
              <a:off x="240" y="391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6" name="Rectangle 10"/>
            <p:cNvSpPr>
              <a:spLocks noChangeArrowheads="1"/>
            </p:cNvSpPr>
            <p:nvPr/>
          </p:nvSpPr>
          <p:spPr bwMode="auto">
            <a:xfrm>
              <a:off x="334" y="3956"/>
              <a:ext cx="9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Cost of  gear box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47" name="Rectangle 11"/>
            <p:cNvSpPr>
              <a:spLocks noChangeArrowheads="1"/>
            </p:cNvSpPr>
            <p:nvPr/>
          </p:nvSpPr>
          <p:spPr bwMode="auto">
            <a:xfrm>
              <a:off x="4092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49" name="Rectangle 13"/>
            <p:cNvSpPr>
              <a:spLocks noChangeArrowheads="1"/>
            </p:cNvSpPr>
            <p:nvPr/>
          </p:nvSpPr>
          <p:spPr bwMode="auto">
            <a:xfrm>
              <a:off x="2808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0" name="Rectangle 14"/>
            <p:cNvSpPr>
              <a:spLocks noChangeArrowheads="1"/>
            </p:cNvSpPr>
            <p:nvPr/>
          </p:nvSpPr>
          <p:spPr bwMode="auto">
            <a:xfrm>
              <a:off x="3306" y="3672"/>
              <a:ext cx="28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$160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1" name="Rectangle 15"/>
            <p:cNvSpPr>
              <a:spLocks noChangeArrowheads="1"/>
            </p:cNvSpPr>
            <p:nvPr/>
          </p:nvSpPr>
          <p:spPr bwMode="auto">
            <a:xfrm>
              <a:off x="1524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2" name="Rectangle 16"/>
            <p:cNvSpPr>
              <a:spLocks noChangeArrowheads="1"/>
            </p:cNvSpPr>
            <p:nvPr/>
          </p:nvSpPr>
          <p:spPr bwMode="auto">
            <a:xfrm>
              <a:off x="1986" y="3672"/>
              <a:ext cx="36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$1800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3" name="Rectangle 17"/>
            <p:cNvSpPr>
              <a:spLocks noChangeArrowheads="1"/>
            </p:cNvSpPr>
            <p:nvPr/>
          </p:nvSpPr>
          <p:spPr bwMode="auto">
            <a:xfrm>
              <a:off x="240" y="3632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4" name="Rectangle 18"/>
            <p:cNvSpPr>
              <a:spLocks noChangeArrowheads="1"/>
            </p:cNvSpPr>
            <p:nvPr/>
          </p:nvSpPr>
          <p:spPr bwMode="auto">
            <a:xfrm>
              <a:off x="298" y="3672"/>
              <a:ext cx="80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Cost of wheel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5" name="Rectangle 19"/>
            <p:cNvSpPr>
              <a:spLocks noChangeArrowheads="1"/>
            </p:cNvSpPr>
            <p:nvPr/>
          </p:nvSpPr>
          <p:spPr bwMode="auto">
            <a:xfrm>
              <a:off x="4092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7" name="Rectangle 21"/>
            <p:cNvSpPr>
              <a:spLocks noChangeArrowheads="1"/>
            </p:cNvSpPr>
            <p:nvPr/>
          </p:nvSpPr>
          <p:spPr bwMode="auto">
            <a:xfrm>
              <a:off x="2808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58" name="Rectangle 22"/>
            <p:cNvSpPr>
              <a:spLocks noChangeArrowheads="1"/>
            </p:cNvSpPr>
            <p:nvPr/>
          </p:nvSpPr>
          <p:spPr bwMode="auto">
            <a:xfrm>
              <a:off x="3222" y="3388"/>
              <a:ext cx="4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impulse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59" name="Rectangle 23"/>
            <p:cNvSpPr>
              <a:spLocks noChangeArrowheads="1"/>
            </p:cNvSpPr>
            <p:nvPr/>
          </p:nvSpPr>
          <p:spPr bwMode="auto">
            <a:xfrm>
              <a:off x="1524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0" name="Rectangle 24"/>
            <p:cNvSpPr>
              <a:spLocks noChangeArrowheads="1"/>
            </p:cNvSpPr>
            <p:nvPr/>
          </p:nvSpPr>
          <p:spPr bwMode="auto">
            <a:xfrm>
              <a:off x="1938" y="3388"/>
              <a:ext cx="45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impulse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1" name="Rectangle 25"/>
            <p:cNvSpPr>
              <a:spLocks noChangeArrowheads="1"/>
            </p:cNvSpPr>
            <p:nvPr/>
          </p:nvSpPr>
          <p:spPr bwMode="auto">
            <a:xfrm>
              <a:off x="240" y="334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2" name="Rectangle 26"/>
            <p:cNvSpPr>
              <a:spLocks noChangeArrowheads="1"/>
            </p:cNvSpPr>
            <p:nvPr/>
          </p:nvSpPr>
          <p:spPr bwMode="auto">
            <a:xfrm>
              <a:off x="298" y="3388"/>
              <a:ext cx="52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Principle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3" name="Rectangle 27"/>
            <p:cNvSpPr>
              <a:spLocks noChangeArrowheads="1"/>
            </p:cNvSpPr>
            <p:nvPr/>
          </p:nvSpPr>
          <p:spPr bwMode="auto">
            <a:xfrm>
              <a:off x="4092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5" name="Rectangle 29"/>
            <p:cNvSpPr>
              <a:spLocks noChangeArrowheads="1"/>
            </p:cNvSpPr>
            <p:nvPr/>
          </p:nvSpPr>
          <p:spPr bwMode="auto">
            <a:xfrm>
              <a:off x="2808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6" name="Rectangle 30"/>
            <p:cNvSpPr>
              <a:spLocks noChangeArrowheads="1"/>
            </p:cNvSpPr>
            <p:nvPr/>
          </p:nvSpPr>
          <p:spPr bwMode="auto">
            <a:xfrm>
              <a:off x="3378" y="3104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14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7" name="Rectangle 31"/>
            <p:cNvSpPr>
              <a:spLocks noChangeArrowheads="1"/>
            </p:cNvSpPr>
            <p:nvPr/>
          </p:nvSpPr>
          <p:spPr bwMode="auto">
            <a:xfrm>
              <a:off x="1524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68" name="Rectangle 32"/>
            <p:cNvSpPr>
              <a:spLocks noChangeArrowheads="1"/>
            </p:cNvSpPr>
            <p:nvPr/>
          </p:nvSpPr>
          <p:spPr bwMode="auto">
            <a:xfrm>
              <a:off x="2094" y="3104"/>
              <a:ext cx="14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24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69" name="Rectangle 33"/>
            <p:cNvSpPr>
              <a:spLocks noChangeArrowheads="1"/>
            </p:cNvSpPr>
            <p:nvPr/>
          </p:nvSpPr>
          <p:spPr bwMode="auto">
            <a:xfrm>
              <a:off x="240" y="306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0" name="Rectangle 34"/>
            <p:cNvSpPr>
              <a:spLocks noChangeArrowheads="1"/>
            </p:cNvSpPr>
            <p:nvPr/>
          </p:nvSpPr>
          <p:spPr bwMode="auto">
            <a:xfrm>
              <a:off x="298" y="3104"/>
              <a:ext cx="7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No. of blades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1" name="Rectangle 35"/>
            <p:cNvSpPr>
              <a:spLocks noChangeArrowheads="1"/>
            </p:cNvSpPr>
            <p:nvPr/>
          </p:nvSpPr>
          <p:spPr bwMode="auto">
            <a:xfrm>
              <a:off x="4092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3" name="Rectangle 37"/>
            <p:cNvSpPr>
              <a:spLocks noChangeArrowheads="1"/>
            </p:cNvSpPr>
            <p:nvPr/>
          </p:nvSpPr>
          <p:spPr bwMode="auto">
            <a:xfrm>
              <a:off x="2808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4" name="Rectangle 38"/>
            <p:cNvSpPr>
              <a:spLocks noChangeArrowheads="1"/>
            </p:cNvSpPr>
            <p:nvPr/>
          </p:nvSpPr>
          <p:spPr bwMode="auto">
            <a:xfrm>
              <a:off x="3014" y="2820"/>
              <a:ext cx="8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72%[t] 68%[p]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5" name="Rectangle 39"/>
            <p:cNvSpPr>
              <a:spLocks noChangeArrowheads="1"/>
            </p:cNvSpPr>
            <p:nvPr/>
          </p:nvSpPr>
          <p:spPr bwMode="auto">
            <a:xfrm>
              <a:off x="1524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6" name="Rectangle 40"/>
            <p:cNvSpPr>
              <a:spLocks noChangeArrowheads="1"/>
            </p:cNvSpPr>
            <p:nvPr/>
          </p:nvSpPr>
          <p:spPr bwMode="auto">
            <a:xfrm>
              <a:off x="1730" y="2820"/>
              <a:ext cx="86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40%[t] 20%[p]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7" name="Rectangle 41"/>
            <p:cNvSpPr>
              <a:spLocks noChangeArrowheads="1"/>
            </p:cNvSpPr>
            <p:nvPr/>
          </p:nvSpPr>
          <p:spPr bwMode="auto">
            <a:xfrm>
              <a:off x="240" y="278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78" name="Rectangle 42"/>
            <p:cNvSpPr>
              <a:spLocks noChangeArrowheads="1"/>
            </p:cNvSpPr>
            <p:nvPr/>
          </p:nvSpPr>
          <p:spPr bwMode="auto">
            <a:xfrm>
              <a:off x="298" y="2820"/>
              <a:ext cx="5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efficiency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79" name="Rectangle 43"/>
            <p:cNvSpPr>
              <a:spLocks noChangeArrowheads="1"/>
            </p:cNvSpPr>
            <p:nvPr/>
          </p:nvSpPr>
          <p:spPr bwMode="auto">
            <a:xfrm>
              <a:off x="4092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1" name="Rectangle 45"/>
            <p:cNvSpPr>
              <a:spLocks noChangeArrowheads="1"/>
            </p:cNvSpPr>
            <p:nvPr/>
          </p:nvSpPr>
          <p:spPr bwMode="auto">
            <a:xfrm>
              <a:off x="2808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2" name="Rectangle 46"/>
            <p:cNvSpPr>
              <a:spLocks noChangeArrowheads="1"/>
            </p:cNvSpPr>
            <p:nvPr/>
          </p:nvSpPr>
          <p:spPr bwMode="auto">
            <a:xfrm>
              <a:off x="3310" y="2536"/>
              <a:ext cx="2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22l/s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83" name="Rectangle 47"/>
            <p:cNvSpPr>
              <a:spLocks noChangeArrowheads="1"/>
            </p:cNvSpPr>
            <p:nvPr/>
          </p:nvSpPr>
          <p:spPr bwMode="auto">
            <a:xfrm>
              <a:off x="1524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4" name="Rectangle 48"/>
            <p:cNvSpPr>
              <a:spLocks noChangeArrowheads="1"/>
            </p:cNvSpPr>
            <p:nvPr/>
          </p:nvSpPr>
          <p:spPr bwMode="auto">
            <a:xfrm>
              <a:off x="2008" y="2536"/>
              <a:ext cx="31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22 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85" name="Rectangle 49"/>
            <p:cNvSpPr>
              <a:spLocks noChangeArrowheads="1"/>
            </p:cNvSpPr>
            <p:nvPr/>
          </p:nvSpPr>
          <p:spPr bwMode="auto">
            <a:xfrm>
              <a:off x="240" y="2496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6" name="Rectangle 50"/>
            <p:cNvSpPr>
              <a:spLocks noChangeArrowheads="1"/>
            </p:cNvSpPr>
            <p:nvPr/>
          </p:nvSpPr>
          <p:spPr bwMode="auto">
            <a:xfrm>
              <a:off x="298" y="2536"/>
              <a:ext cx="9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Pump discharge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87" name="Rectangle 51"/>
            <p:cNvSpPr>
              <a:spLocks noChangeArrowheads="1"/>
            </p:cNvSpPr>
            <p:nvPr/>
          </p:nvSpPr>
          <p:spPr bwMode="auto">
            <a:xfrm>
              <a:off x="4092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89" name="Rectangle 53"/>
            <p:cNvSpPr>
              <a:spLocks noChangeArrowheads="1"/>
            </p:cNvSpPr>
            <p:nvPr/>
          </p:nvSpPr>
          <p:spPr bwMode="auto">
            <a:xfrm>
              <a:off x="2808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0" name="Rectangle 54"/>
            <p:cNvSpPr>
              <a:spLocks noChangeArrowheads="1"/>
            </p:cNvSpPr>
            <p:nvPr/>
          </p:nvSpPr>
          <p:spPr bwMode="auto">
            <a:xfrm>
              <a:off x="3274" y="2132"/>
              <a:ext cx="3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400l/s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1" name="Rectangle 55"/>
            <p:cNvSpPr>
              <a:spLocks noChangeArrowheads="1"/>
            </p:cNvSpPr>
            <p:nvPr/>
          </p:nvSpPr>
          <p:spPr bwMode="auto">
            <a:xfrm>
              <a:off x="1524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2" name="Rectangle 56"/>
            <p:cNvSpPr>
              <a:spLocks noChangeArrowheads="1"/>
            </p:cNvSpPr>
            <p:nvPr/>
          </p:nvSpPr>
          <p:spPr bwMode="auto">
            <a:xfrm>
              <a:off x="1954" y="2132"/>
              <a:ext cx="42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1800l/s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3" name="Rectangle 57"/>
            <p:cNvSpPr>
              <a:spLocks noChangeArrowheads="1"/>
            </p:cNvSpPr>
            <p:nvPr/>
          </p:nvSpPr>
          <p:spPr bwMode="auto">
            <a:xfrm>
              <a:off x="240" y="2092"/>
              <a:ext cx="1286" cy="4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4" name="Rectangle 58"/>
            <p:cNvSpPr>
              <a:spLocks noChangeArrowheads="1"/>
            </p:cNvSpPr>
            <p:nvPr/>
          </p:nvSpPr>
          <p:spPr bwMode="auto">
            <a:xfrm>
              <a:off x="298" y="2132"/>
              <a:ext cx="1004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Water utilized to 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5" name="Rectangle 59"/>
            <p:cNvSpPr>
              <a:spLocks noChangeArrowheads="1"/>
            </p:cNvSpPr>
            <p:nvPr/>
          </p:nvSpPr>
          <p:spPr bwMode="auto">
            <a:xfrm>
              <a:off x="298" y="2306"/>
              <a:ext cx="19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run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196" name="Rectangle 60"/>
            <p:cNvSpPr>
              <a:spLocks noChangeArrowheads="1"/>
            </p:cNvSpPr>
            <p:nvPr/>
          </p:nvSpPr>
          <p:spPr bwMode="auto">
            <a:xfrm>
              <a:off x="4092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8" name="Rectangle 62"/>
            <p:cNvSpPr>
              <a:spLocks noChangeArrowheads="1"/>
            </p:cNvSpPr>
            <p:nvPr/>
          </p:nvSpPr>
          <p:spPr bwMode="auto">
            <a:xfrm>
              <a:off x="2808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199" name="Rectangle 63"/>
            <p:cNvSpPr>
              <a:spLocks noChangeArrowheads="1"/>
            </p:cNvSpPr>
            <p:nvPr/>
          </p:nvSpPr>
          <p:spPr bwMode="auto">
            <a:xfrm>
              <a:off x="3326" y="1848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6kw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0" name="Rectangle 64"/>
            <p:cNvSpPr>
              <a:spLocks noChangeArrowheads="1"/>
            </p:cNvSpPr>
            <p:nvPr/>
          </p:nvSpPr>
          <p:spPr bwMode="auto">
            <a:xfrm>
              <a:off x="1524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1" name="Rectangle 65"/>
            <p:cNvSpPr>
              <a:spLocks noChangeArrowheads="1"/>
            </p:cNvSpPr>
            <p:nvPr/>
          </p:nvSpPr>
          <p:spPr bwMode="auto">
            <a:xfrm>
              <a:off x="2042" y="1848"/>
              <a:ext cx="248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6kw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2" name="Rectangle 66"/>
            <p:cNvSpPr>
              <a:spLocks noChangeArrowheads="1"/>
            </p:cNvSpPr>
            <p:nvPr/>
          </p:nvSpPr>
          <p:spPr bwMode="auto">
            <a:xfrm>
              <a:off x="240" y="1808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3" name="Rectangle 67"/>
            <p:cNvSpPr>
              <a:spLocks noChangeArrowheads="1"/>
            </p:cNvSpPr>
            <p:nvPr/>
          </p:nvSpPr>
          <p:spPr bwMode="auto">
            <a:xfrm>
              <a:off x="298" y="1848"/>
              <a:ext cx="99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Power developed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4" name="Rectangle 68"/>
            <p:cNvSpPr>
              <a:spLocks noChangeArrowheads="1"/>
            </p:cNvSpPr>
            <p:nvPr/>
          </p:nvSpPr>
          <p:spPr bwMode="auto">
            <a:xfrm>
              <a:off x="4092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6" name="Rectangle 70"/>
            <p:cNvSpPr>
              <a:spLocks noChangeArrowheads="1"/>
            </p:cNvSpPr>
            <p:nvPr/>
          </p:nvSpPr>
          <p:spPr bwMode="auto">
            <a:xfrm>
              <a:off x="2808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7" name="Rectangle 71"/>
            <p:cNvSpPr>
              <a:spLocks noChangeArrowheads="1"/>
            </p:cNvSpPr>
            <p:nvPr/>
          </p:nvSpPr>
          <p:spPr bwMode="auto">
            <a:xfrm>
              <a:off x="3360" y="1564"/>
              <a:ext cx="1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1.5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08" name="Rectangle 72"/>
            <p:cNvSpPr>
              <a:spLocks noChangeArrowheads="1"/>
            </p:cNvSpPr>
            <p:nvPr/>
          </p:nvSpPr>
          <p:spPr bwMode="auto">
            <a:xfrm>
              <a:off x="1524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09" name="Rectangle 73"/>
            <p:cNvSpPr>
              <a:spLocks noChangeArrowheads="1"/>
            </p:cNvSpPr>
            <p:nvPr/>
          </p:nvSpPr>
          <p:spPr bwMode="auto">
            <a:xfrm>
              <a:off x="2076" y="1564"/>
              <a:ext cx="180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1.5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0" name="Rectangle 74"/>
            <p:cNvSpPr>
              <a:spLocks noChangeArrowheads="1"/>
            </p:cNvSpPr>
            <p:nvPr/>
          </p:nvSpPr>
          <p:spPr bwMode="auto">
            <a:xfrm>
              <a:off x="240" y="1524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1" name="Rectangle 75"/>
            <p:cNvSpPr>
              <a:spLocks noChangeArrowheads="1"/>
            </p:cNvSpPr>
            <p:nvPr/>
          </p:nvSpPr>
          <p:spPr bwMode="auto">
            <a:xfrm>
              <a:off x="298" y="1564"/>
              <a:ext cx="976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Head at site in m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2" name="Rectangle 76"/>
            <p:cNvSpPr>
              <a:spLocks noChangeArrowheads="1"/>
            </p:cNvSpPr>
            <p:nvPr/>
          </p:nvSpPr>
          <p:spPr bwMode="auto">
            <a:xfrm>
              <a:off x="4092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4" name="Rectangle 78"/>
            <p:cNvSpPr>
              <a:spLocks noChangeArrowheads="1"/>
            </p:cNvSpPr>
            <p:nvPr/>
          </p:nvSpPr>
          <p:spPr bwMode="auto">
            <a:xfrm>
              <a:off x="2808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5" name="Rectangle 79"/>
            <p:cNvSpPr>
              <a:spLocks noChangeArrowheads="1"/>
            </p:cNvSpPr>
            <p:nvPr/>
          </p:nvSpPr>
          <p:spPr bwMode="auto">
            <a:xfrm>
              <a:off x="3324" y="1280"/>
              <a:ext cx="25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1.26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6" name="Rectangle 80"/>
            <p:cNvSpPr>
              <a:spLocks noChangeArrowheads="1"/>
            </p:cNvSpPr>
            <p:nvPr/>
          </p:nvSpPr>
          <p:spPr bwMode="auto">
            <a:xfrm>
              <a:off x="1524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7" name="Rectangle 81"/>
            <p:cNvSpPr>
              <a:spLocks noChangeArrowheads="1"/>
            </p:cNvSpPr>
            <p:nvPr/>
          </p:nvSpPr>
          <p:spPr bwMode="auto">
            <a:xfrm>
              <a:off x="2130" y="1280"/>
              <a:ext cx="7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4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18" name="Rectangle 82"/>
            <p:cNvSpPr>
              <a:spLocks noChangeArrowheads="1"/>
            </p:cNvSpPr>
            <p:nvPr/>
          </p:nvSpPr>
          <p:spPr bwMode="auto">
            <a:xfrm>
              <a:off x="240" y="1240"/>
              <a:ext cx="1286" cy="28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19" name="Rectangle 83"/>
            <p:cNvSpPr>
              <a:spLocks noChangeArrowheads="1"/>
            </p:cNvSpPr>
            <p:nvPr/>
          </p:nvSpPr>
          <p:spPr bwMode="auto">
            <a:xfrm>
              <a:off x="298" y="1280"/>
              <a:ext cx="832" cy="1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800">
                  <a:solidFill>
                    <a:srgbClr val="000000"/>
                  </a:solidFill>
                </a:rPr>
                <a:t>Diameter in m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20" name="Rectangle 84"/>
            <p:cNvSpPr>
              <a:spLocks noChangeArrowheads="1"/>
            </p:cNvSpPr>
            <p:nvPr/>
          </p:nvSpPr>
          <p:spPr bwMode="auto">
            <a:xfrm>
              <a:off x="4092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24" name="Rectangle 88"/>
            <p:cNvSpPr>
              <a:spLocks noChangeArrowheads="1"/>
            </p:cNvSpPr>
            <p:nvPr/>
          </p:nvSpPr>
          <p:spPr bwMode="auto">
            <a:xfrm>
              <a:off x="2808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25" name="Rectangle 89"/>
            <p:cNvSpPr>
              <a:spLocks noChangeArrowheads="1"/>
            </p:cNvSpPr>
            <p:nvPr/>
          </p:nvSpPr>
          <p:spPr bwMode="auto">
            <a:xfrm>
              <a:off x="3138" y="614"/>
              <a:ext cx="560" cy="14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 dirty="0">
                  <a:solidFill>
                    <a:srgbClr val="000000"/>
                  </a:solidFill>
                </a:rPr>
                <a:t>New Design</a:t>
              </a:r>
              <a:endParaRPr lang="en-US" altLang="en-US" dirty="0">
                <a:solidFill>
                  <a:srgbClr val="000000"/>
                </a:solidFill>
              </a:endParaRPr>
            </a:p>
          </p:txBody>
        </p:sp>
        <p:sp>
          <p:nvSpPr>
            <p:cNvPr id="219226" name="Rectangle 90"/>
            <p:cNvSpPr>
              <a:spLocks noChangeArrowheads="1"/>
            </p:cNvSpPr>
            <p:nvPr/>
          </p:nvSpPr>
          <p:spPr bwMode="auto">
            <a:xfrm>
              <a:off x="3066" y="748"/>
              <a:ext cx="768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(Semera Village)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27" name="Rectangle 91"/>
            <p:cNvSpPr>
              <a:spLocks noChangeArrowheads="1"/>
            </p:cNvSpPr>
            <p:nvPr/>
          </p:nvSpPr>
          <p:spPr bwMode="auto">
            <a:xfrm>
              <a:off x="3184" y="882"/>
              <a:ext cx="5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Lalitpur,UP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28" name="Rectangle 92"/>
            <p:cNvSpPr>
              <a:spLocks noChangeArrowheads="1"/>
            </p:cNvSpPr>
            <p:nvPr/>
          </p:nvSpPr>
          <p:spPr bwMode="auto">
            <a:xfrm>
              <a:off x="1524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29" name="Rectangle 93"/>
            <p:cNvSpPr>
              <a:spLocks noChangeArrowheads="1"/>
            </p:cNvSpPr>
            <p:nvPr/>
          </p:nvSpPr>
          <p:spPr bwMode="auto">
            <a:xfrm>
              <a:off x="1786" y="614"/>
              <a:ext cx="323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Farmer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0" name="Rectangle 94"/>
            <p:cNvSpPr>
              <a:spLocks noChangeArrowheads="1"/>
            </p:cNvSpPr>
            <p:nvPr/>
          </p:nvSpPr>
          <p:spPr bwMode="auto">
            <a:xfrm>
              <a:off x="2108" y="614"/>
              <a:ext cx="37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’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1" name="Rectangle 95"/>
            <p:cNvSpPr>
              <a:spLocks noChangeArrowheads="1"/>
            </p:cNvSpPr>
            <p:nvPr/>
          </p:nvSpPr>
          <p:spPr bwMode="auto">
            <a:xfrm>
              <a:off x="2144" y="614"/>
              <a:ext cx="402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s version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2" name="Rectangle 96"/>
            <p:cNvSpPr>
              <a:spLocks noChangeArrowheads="1"/>
            </p:cNvSpPr>
            <p:nvPr/>
          </p:nvSpPr>
          <p:spPr bwMode="auto">
            <a:xfrm>
              <a:off x="1794" y="748"/>
              <a:ext cx="744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Bhailoni Village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3" name="Rectangle 97"/>
            <p:cNvSpPr>
              <a:spLocks noChangeArrowheads="1"/>
            </p:cNvSpPr>
            <p:nvPr/>
          </p:nvSpPr>
          <p:spPr bwMode="auto">
            <a:xfrm>
              <a:off x="1900" y="882"/>
              <a:ext cx="53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Lalitpur,UP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4" name="Rectangle 98"/>
            <p:cNvSpPr>
              <a:spLocks noChangeArrowheads="1"/>
            </p:cNvSpPr>
            <p:nvPr/>
          </p:nvSpPr>
          <p:spPr bwMode="auto">
            <a:xfrm>
              <a:off x="240" y="576"/>
              <a:ext cx="1286" cy="6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5" name="Rectangle 99"/>
            <p:cNvSpPr>
              <a:spLocks noChangeArrowheads="1"/>
            </p:cNvSpPr>
            <p:nvPr/>
          </p:nvSpPr>
          <p:spPr bwMode="auto">
            <a:xfrm>
              <a:off x="298" y="614"/>
              <a:ext cx="591" cy="134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 lIns="0" tIns="0" rIns="0" bIns="0">
              <a:spAutoFit/>
            </a:bodyPr>
            <a:lstStyle/>
            <a:p>
              <a:r>
                <a:rPr lang="en-US" altLang="en-US" sz="1400">
                  <a:solidFill>
                    <a:srgbClr val="000000"/>
                  </a:solidFill>
                </a:rPr>
                <a:t>Specification</a:t>
              </a:r>
              <a:endParaRPr lang="en-US" altLang="en-US">
                <a:solidFill>
                  <a:srgbClr val="000000"/>
                </a:solidFill>
              </a:endParaRPr>
            </a:p>
          </p:txBody>
        </p:sp>
        <p:sp>
          <p:nvSpPr>
            <p:cNvPr id="219236" name="Line 100"/>
            <p:cNvSpPr>
              <a:spLocks noChangeShapeType="1"/>
            </p:cNvSpPr>
            <p:nvPr/>
          </p:nvSpPr>
          <p:spPr bwMode="auto">
            <a:xfrm>
              <a:off x="240" y="576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7" name="Line 101"/>
            <p:cNvSpPr>
              <a:spLocks noChangeShapeType="1"/>
            </p:cNvSpPr>
            <p:nvPr/>
          </p:nvSpPr>
          <p:spPr bwMode="auto">
            <a:xfrm>
              <a:off x="240" y="4200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8" name="Line 102"/>
            <p:cNvSpPr>
              <a:spLocks noChangeShapeType="1"/>
            </p:cNvSpPr>
            <p:nvPr/>
          </p:nvSpPr>
          <p:spPr bwMode="auto">
            <a:xfrm>
              <a:off x="240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39" name="Line 103"/>
            <p:cNvSpPr>
              <a:spLocks noChangeShapeType="1"/>
            </p:cNvSpPr>
            <p:nvPr/>
          </p:nvSpPr>
          <p:spPr bwMode="auto">
            <a:xfrm>
              <a:off x="5376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0" name="Line 104"/>
            <p:cNvSpPr>
              <a:spLocks noChangeShapeType="1"/>
            </p:cNvSpPr>
            <p:nvPr/>
          </p:nvSpPr>
          <p:spPr bwMode="auto">
            <a:xfrm>
              <a:off x="240" y="1240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1" name="Line 105"/>
            <p:cNvSpPr>
              <a:spLocks noChangeShapeType="1"/>
            </p:cNvSpPr>
            <p:nvPr/>
          </p:nvSpPr>
          <p:spPr bwMode="auto">
            <a:xfrm>
              <a:off x="1524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2" name="Line 106"/>
            <p:cNvSpPr>
              <a:spLocks noChangeShapeType="1"/>
            </p:cNvSpPr>
            <p:nvPr/>
          </p:nvSpPr>
          <p:spPr bwMode="auto">
            <a:xfrm>
              <a:off x="2808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3" name="Line 107"/>
            <p:cNvSpPr>
              <a:spLocks noChangeShapeType="1"/>
            </p:cNvSpPr>
            <p:nvPr/>
          </p:nvSpPr>
          <p:spPr bwMode="auto">
            <a:xfrm>
              <a:off x="4092" y="576"/>
              <a:ext cx="1" cy="3622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4" name="Line 108"/>
            <p:cNvSpPr>
              <a:spLocks noChangeShapeType="1"/>
            </p:cNvSpPr>
            <p:nvPr/>
          </p:nvSpPr>
          <p:spPr bwMode="auto">
            <a:xfrm>
              <a:off x="240" y="1524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5" name="Line 109"/>
            <p:cNvSpPr>
              <a:spLocks noChangeShapeType="1"/>
            </p:cNvSpPr>
            <p:nvPr/>
          </p:nvSpPr>
          <p:spPr bwMode="auto">
            <a:xfrm>
              <a:off x="240" y="1808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6" name="Line 110"/>
            <p:cNvSpPr>
              <a:spLocks noChangeShapeType="1"/>
            </p:cNvSpPr>
            <p:nvPr/>
          </p:nvSpPr>
          <p:spPr bwMode="auto">
            <a:xfrm>
              <a:off x="240" y="2092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7" name="Line 111"/>
            <p:cNvSpPr>
              <a:spLocks noChangeShapeType="1"/>
            </p:cNvSpPr>
            <p:nvPr/>
          </p:nvSpPr>
          <p:spPr bwMode="auto">
            <a:xfrm>
              <a:off x="240" y="2496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8" name="Line 112"/>
            <p:cNvSpPr>
              <a:spLocks noChangeShapeType="1"/>
            </p:cNvSpPr>
            <p:nvPr/>
          </p:nvSpPr>
          <p:spPr bwMode="auto">
            <a:xfrm>
              <a:off x="240" y="2780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49" name="Line 113"/>
            <p:cNvSpPr>
              <a:spLocks noChangeShapeType="1"/>
            </p:cNvSpPr>
            <p:nvPr/>
          </p:nvSpPr>
          <p:spPr bwMode="auto">
            <a:xfrm>
              <a:off x="240" y="3064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50" name="Line 114"/>
            <p:cNvSpPr>
              <a:spLocks noChangeShapeType="1"/>
            </p:cNvSpPr>
            <p:nvPr/>
          </p:nvSpPr>
          <p:spPr bwMode="auto">
            <a:xfrm>
              <a:off x="240" y="3348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51" name="Line 115"/>
            <p:cNvSpPr>
              <a:spLocks noChangeShapeType="1"/>
            </p:cNvSpPr>
            <p:nvPr/>
          </p:nvSpPr>
          <p:spPr bwMode="auto">
            <a:xfrm>
              <a:off x="240" y="3632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19252" name="Line 116"/>
            <p:cNvSpPr>
              <a:spLocks noChangeShapeType="1"/>
            </p:cNvSpPr>
            <p:nvPr/>
          </p:nvSpPr>
          <p:spPr bwMode="auto">
            <a:xfrm>
              <a:off x="240" y="3916"/>
              <a:ext cx="5136" cy="1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19253" name="Rectangle 117"/>
          <p:cNvSpPr>
            <a:spLocks noChangeArrowheads="1"/>
          </p:cNvSpPr>
          <p:nvPr/>
        </p:nvSpPr>
        <p:spPr bwMode="auto">
          <a:xfrm>
            <a:off x="1736725" y="342900"/>
            <a:ext cx="6575425" cy="368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IN"/>
          </a:p>
        </p:txBody>
      </p:sp>
      <p:sp>
        <p:nvSpPr>
          <p:cNvPr id="219254" name="Rectangle 118"/>
          <p:cNvSpPr>
            <a:spLocks noChangeArrowheads="1"/>
          </p:cNvSpPr>
          <p:nvPr/>
        </p:nvSpPr>
        <p:spPr bwMode="auto">
          <a:xfrm>
            <a:off x="1649790" y="228600"/>
            <a:ext cx="6275010" cy="86177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/>
          <a:p>
            <a:pPr algn="ctr"/>
            <a:r>
              <a:rPr lang="en-US" altLang="en-US" sz="28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Comparative study on development of Micro hydro water wheel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31589E88-3486-398F-45ED-1BF5B8F620A6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71085939-2A8F-8598-80BF-DA989CC116B1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F3E9C00C-45C3-C3B8-321F-59F88621D00C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22FB2300-D464-F0E8-CC62-63993E2602BD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6E8C8D1D-A244-2F19-2F2D-99276B3B775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0B5F478F-8913-D204-FFC1-9B1E3DC9CD49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19" name="Rectangle 10">
                      <a:extLst>
                        <a:ext uri="{FF2B5EF4-FFF2-40B4-BE49-F238E27FC236}">
                          <a16:creationId xmlns:a16="http://schemas.microsoft.com/office/drawing/2014/main" id="{1A6628FA-12D6-4642-C7C9-AFB847DD28F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20" name="Rectangle 11">
                      <a:extLst>
                        <a:ext uri="{FF2B5EF4-FFF2-40B4-BE49-F238E27FC236}">
                          <a16:creationId xmlns:a16="http://schemas.microsoft.com/office/drawing/2014/main" id="{FE00E3ED-39E3-717D-5D61-EF2F24B8445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FC7C08CA-DC9B-6503-04BC-DF6BB379185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1CDBFE13-6D6C-1CFF-583B-7F2F5DAA79D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8" name="Rectangle 14">
                      <a:extLst>
                        <a:ext uri="{FF2B5EF4-FFF2-40B4-BE49-F238E27FC236}">
                          <a16:creationId xmlns:a16="http://schemas.microsoft.com/office/drawing/2014/main" id="{4ACF4106-958E-BCFA-7661-1BD620AA0EE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C3417878-6CD9-C6A3-3460-A0DAB484145A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998DECB5-2EB7-6B70-49B6-BA060C2514DB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3D759B3E-D414-93F6-78C0-4E2B6756553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CBCF0669-04DD-B35B-4206-0F9E709D9DA2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231137E-CBE7-4173-3520-639DEE43C1FE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A4439AF3-3630-A34E-1091-4BBD3F1B0D9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0DD93166-EC3C-3FF7-8029-4C0212BB70FF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E200D0D-9FFE-8D2E-2400-69FD9A6ACC5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4175210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474" name="Rectangle 2"/>
          <p:cNvSpPr>
            <a:spLocks noGrp="1" noChangeArrowheads="1"/>
          </p:cNvSpPr>
          <p:nvPr>
            <p:ph type="title"/>
          </p:nvPr>
        </p:nvSpPr>
        <p:spPr>
          <a:xfrm>
            <a:off x="1814304" y="558390"/>
            <a:ext cx="7467600" cy="519113"/>
          </a:xfrm>
        </p:spPr>
        <p:txBody>
          <a:bodyPr/>
          <a:lstStyle/>
          <a:p>
            <a:r>
              <a:rPr lang="en-US" altLang="en-US" sz="2800" dirty="0"/>
              <a:t>IIT Delhi Contributions</a:t>
            </a:r>
          </a:p>
        </p:txBody>
      </p:sp>
      <p:sp>
        <p:nvSpPr>
          <p:cNvPr id="233475" name="Text Box 3"/>
          <p:cNvSpPr txBox="1">
            <a:spLocks noChangeArrowheads="1"/>
          </p:cNvSpPr>
          <p:nvPr/>
        </p:nvSpPr>
        <p:spPr bwMode="auto">
          <a:xfrm>
            <a:off x="457200" y="1699440"/>
            <a:ext cx="8229600" cy="363791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>
                <a:solidFill>
                  <a:srgbClr val="0070C0"/>
                </a:solidFill>
              </a:rPr>
              <a:t>Design, Fabrication and Erection of 5 kW Horizontal Axis Hydro-Turbo Pump on a small river near Jhansi.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>
                <a:solidFill>
                  <a:srgbClr val="0070C0"/>
                </a:solidFill>
              </a:rPr>
              <a:t>Design , Fabrication and Testing of 3.5 kW Horizontal Axis Hydro-Turbo Pump cum Generator on a Drainage Canal at </a:t>
            </a:r>
            <a:r>
              <a:rPr kumimoji="0" lang="en-US" altLang="en-US" sz="2400" dirty="0" err="1">
                <a:solidFill>
                  <a:srgbClr val="0070C0"/>
                </a:solidFill>
              </a:rPr>
              <a:t>Sonipat</a:t>
            </a:r>
            <a:r>
              <a:rPr kumimoji="0" lang="en-US" altLang="en-US" sz="2400" dirty="0">
                <a:solidFill>
                  <a:srgbClr val="0070C0"/>
                </a:solidFill>
              </a:rPr>
              <a:t>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>
                <a:solidFill>
                  <a:srgbClr val="FFC000"/>
                </a:solidFill>
              </a:rPr>
              <a:t>Design and Development of 5 KW Horizontal Axis Hydro-Turbo Pump cum Generator at </a:t>
            </a:r>
            <a:r>
              <a:rPr kumimoji="0" lang="en-US" altLang="en-US" sz="2400" dirty="0" err="1">
                <a:solidFill>
                  <a:srgbClr val="FFC000"/>
                </a:solidFill>
              </a:rPr>
              <a:t>Pokhri</a:t>
            </a:r>
            <a:r>
              <a:rPr kumimoji="0" lang="en-US" altLang="en-US" sz="2400" dirty="0">
                <a:solidFill>
                  <a:srgbClr val="FFC000"/>
                </a:solidFill>
              </a:rPr>
              <a:t>, Uttaranchal.</a:t>
            </a:r>
          </a:p>
          <a:p>
            <a:pPr>
              <a:spcBef>
                <a:spcPct val="20000"/>
              </a:spcBef>
              <a:buFont typeface="Wingdings" panose="05000000000000000000" pitchFamily="2" charset="2"/>
              <a:buChar char="v"/>
            </a:pPr>
            <a:r>
              <a:rPr kumimoji="0" lang="en-US" altLang="en-US" sz="2400" dirty="0">
                <a:solidFill>
                  <a:srgbClr val="FF0000"/>
                </a:solidFill>
              </a:rPr>
              <a:t>Design and Development of 5 KW Horizontal Axis Hydro Generator at </a:t>
            </a:r>
            <a:r>
              <a:rPr kumimoji="0" lang="en-US" altLang="en-US" sz="2400" dirty="0" err="1">
                <a:solidFill>
                  <a:srgbClr val="FF0000"/>
                </a:solidFill>
              </a:rPr>
              <a:t>Halflong</a:t>
            </a:r>
            <a:r>
              <a:rPr kumimoji="0" lang="en-US" altLang="en-US" sz="2400" dirty="0">
                <a:solidFill>
                  <a:srgbClr val="FF0000"/>
                </a:solidFill>
              </a:rPr>
              <a:t>, Assam.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4B092505-4A6A-F7AD-D0C4-C28F74896713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3" name="Picture 22" descr="Logo usage Guidelines">
              <a:extLst>
                <a:ext uri="{FF2B5EF4-FFF2-40B4-BE49-F238E27FC236}">
                  <a16:creationId xmlns:a16="http://schemas.microsoft.com/office/drawing/2014/main" id="{D240881C-DC64-7D3F-A92B-549B978EDFD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4" name="Group 38">
              <a:extLst>
                <a:ext uri="{FF2B5EF4-FFF2-40B4-BE49-F238E27FC236}">
                  <a16:creationId xmlns:a16="http://schemas.microsoft.com/office/drawing/2014/main" id="{0EB928E5-5F7B-2EB7-37AE-C3296E51E8A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" name="Group 19">
                <a:extLst>
                  <a:ext uri="{FF2B5EF4-FFF2-40B4-BE49-F238E27FC236}">
                    <a16:creationId xmlns:a16="http://schemas.microsoft.com/office/drawing/2014/main" id="{9BDD55B6-051D-374B-6BA7-72A9BD445538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7" name="Group 8">
                  <a:extLst>
                    <a:ext uri="{FF2B5EF4-FFF2-40B4-BE49-F238E27FC236}">
                      <a16:creationId xmlns:a16="http://schemas.microsoft.com/office/drawing/2014/main" id="{FEF6235C-140A-0A29-3347-4EB9BA4A32CB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9" name="Group 9">
                    <a:extLst>
                      <a:ext uri="{FF2B5EF4-FFF2-40B4-BE49-F238E27FC236}">
                        <a16:creationId xmlns:a16="http://schemas.microsoft.com/office/drawing/2014/main" id="{1761C614-91F9-6544-B4CF-30A1D729F1C3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6" name="Rectangle 10">
                      <a:extLst>
                        <a:ext uri="{FF2B5EF4-FFF2-40B4-BE49-F238E27FC236}">
                          <a16:creationId xmlns:a16="http://schemas.microsoft.com/office/drawing/2014/main" id="{649046C6-C416-509E-9314-A38D5474B79C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1">
                      <a:extLst>
                        <a:ext uri="{FF2B5EF4-FFF2-40B4-BE49-F238E27FC236}">
                          <a16:creationId xmlns:a16="http://schemas.microsoft.com/office/drawing/2014/main" id="{D2CF4503-FBA2-8EB2-A8DB-26010C9B03F9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0" name="Group 12">
                    <a:extLst>
                      <a:ext uri="{FF2B5EF4-FFF2-40B4-BE49-F238E27FC236}">
                        <a16:creationId xmlns:a16="http://schemas.microsoft.com/office/drawing/2014/main" id="{BF8A8FA3-A643-2CE0-8F11-5C48DA5DF7B6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17" name="Rectangle 13">
                      <a:extLst>
                        <a:ext uri="{FF2B5EF4-FFF2-40B4-BE49-F238E27FC236}">
                          <a16:creationId xmlns:a16="http://schemas.microsoft.com/office/drawing/2014/main" id="{944285FD-047C-3509-A5C0-5345708C8245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9" name="Rectangle 14">
                      <a:extLst>
                        <a:ext uri="{FF2B5EF4-FFF2-40B4-BE49-F238E27FC236}">
                          <a16:creationId xmlns:a16="http://schemas.microsoft.com/office/drawing/2014/main" id="{2BB75011-0350-52E4-42C3-7AF37BF9C3A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1" name="Group 15">
                    <a:extLst>
                      <a:ext uri="{FF2B5EF4-FFF2-40B4-BE49-F238E27FC236}">
                        <a16:creationId xmlns:a16="http://schemas.microsoft.com/office/drawing/2014/main" id="{E9C76130-60B0-E4F3-95E3-D8F7D0044C3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15" name="Rectangle 16">
                      <a:extLst>
                        <a:ext uri="{FF2B5EF4-FFF2-40B4-BE49-F238E27FC236}">
                          <a16:creationId xmlns:a16="http://schemas.microsoft.com/office/drawing/2014/main" id="{D12BCE1F-1966-553C-886D-31152675B89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6" name="Rectangle 17">
                      <a:extLst>
                        <a:ext uri="{FF2B5EF4-FFF2-40B4-BE49-F238E27FC236}">
                          <a16:creationId xmlns:a16="http://schemas.microsoft.com/office/drawing/2014/main" id="{244BFAF1-499A-2368-3065-81DD1CEB77C7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12" name="Group 18">
                    <a:extLst>
                      <a:ext uri="{FF2B5EF4-FFF2-40B4-BE49-F238E27FC236}">
                        <a16:creationId xmlns:a16="http://schemas.microsoft.com/office/drawing/2014/main" id="{8E8F8B37-6D1D-EEB0-E04A-C05BE2B0C7B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13" name="Rectangle 19">
                      <a:extLst>
                        <a:ext uri="{FF2B5EF4-FFF2-40B4-BE49-F238E27FC236}">
                          <a16:creationId xmlns:a16="http://schemas.microsoft.com/office/drawing/2014/main" id="{22C28567-D73F-B8C1-BEDD-451550D84744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14" name="Rectangle 20">
                      <a:extLst>
                        <a:ext uri="{FF2B5EF4-FFF2-40B4-BE49-F238E27FC236}">
                          <a16:creationId xmlns:a16="http://schemas.microsoft.com/office/drawing/2014/main" id="{C71EC0D9-3A74-E566-5B4A-FAEC49A8B3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8" name="Rectangle 21">
                  <a:extLst>
                    <a:ext uri="{FF2B5EF4-FFF2-40B4-BE49-F238E27FC236}">
                      <a16:creationId xmlns:a16="http://schemas.microsoft.com/office/drawing/2014/main" id="{39F283E6-6B86-D68A-D60A-C966091DF550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6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45CD419-5170-2947-939B-90B214DAF69A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  <p:extLst>
      <p:ext uri="{BB962C8B-B14F-4D97-AF65-F5344CB8AC3E}">
        <p14:creationId xmlns:p14="http://schemas.microsoft.com/office/powerpoint/2010/main" val="29207613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347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347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347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23347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3475" grpId="0" build="p" autoUpdateAnimBg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4"/>
          <p:cNvSpPr>
            <a:spLocks noGrp="1" noChangeArrowheads="1"/>
          </p:cNvSpPr>
          <p:nvPr>
            <p:ph type="title"/>
          </p:nvPr>
        </p:nvSpPr>
        <p:spPr>
          <a:xfrm>
            <a:off x="536862" y="262815"/>
            <a:ext cx="6551235" cy="838200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kumimoji="1" lang="en-US" sz="2800" dirty="0" err="1"/>
              <a:t>Halflong</a:t>
            </a:r>
            <a:r>
              <a:rPr kumimoji="1" lang="en-US" sz="2800" dirty="0"/>
              <a:t>, Assam, India: Micro Hydro Power Project to Benefit 38 Families</a:t>
            </a:r>
          </a:p>
        </p:txBody>
      </p:sp>
      <p:pic>
        <p:nvPicPr>
          <p:cNvPr id="18435" name="Picture 5" descr="microhydr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7921" y="1528353"/>
            <a:ext cx="7365609" cy="47870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49" name="Group 48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50" name="Group 49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52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54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64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5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5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62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3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6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60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61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57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58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9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53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51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307750" y="249856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146223495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9337" y="303213"/>
            <a:ext cx="7772400" cy="719137"/>
          </a:xfrm>
        </p:spPr>
        <p:txBody>
          <a:bodyPr/>
          <a:lstStyle/>
          <a:p>
            <a:r>
              <a:rPr lang="en-IN" sz="2800" dirty="0"/>
              <a:t>Peace thru Technology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294498" y="1502504"/>
            <a:ext cx="8751224" cy="4711216"/>
          </a:xfrm>
        </p:spPr>
        <p:txBody>
          <a:bodyPr>
            <a:normAutofit/>
          </a:bodyPr>
          <a:lstStyle/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Inhabitants of a remote village in the rugged, mountainous terrain of North </a:t>
            </a:r>
            <a:r>
              <a:rPr kumimoji="1" lang="en-US" sz="1800" dirty="0" err="1">
                <a:solidFill>
                  <a:srgbClr val="000000"/>
                </a:solidFill>
              </a:rPr>
              <a:t>Cachar</a:t>
            </a:r>
            <a:r>
              <a:rPr kumimoji="1" lang="en-US" sz="1800" dirty="0">
                <a:solidFill>
                  <a:srgbClr val="000000"/>
                </a:solidFill>
              </a:rPr>
              <a:t> Hills are getting uninterrupted power supply even though it is not connected by conventional power grid.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This has been made possible by the State’s first micro hydro-electricity.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The project generates 6.8 KVA power from a hilly stream called </a:t>
            </a:r>
            <a:r>
              <a:rPr kumimoji="1" lang="en-US" sz="1800" dirty="0" err="1">
                <a:solidFill>
                  <a:srgbClr val="000000"/>
                </a:solidFill>
              </a:rPr>
              <a:t>Boro</a:t>
            </a:r>
            <a:r>
              <a:rPr kumimoji="1" lang="en-US" sz="1800" dirty="0">
                <a:solidFill>
                  <a:srgbClr val="000000"/>
                </a:solidFill>
              </a:rPr>
              <a:t> </a:t>
            </a:r>
            <a:r>
              <a:rPr kumimoji="1" lang="en-US" sz="1800" dirty="0" err="1">
                <a:solidFill>
                  <a:srgbClr val="000000"/>
                </a:solidFill>
              </a:rPr>
              <a:t>Robi</a:t>
            </a:r>
            <a:r>
              <a:rPr kumimoji="1" lang="en-US" sz="1800" dirty="0">
                <a:solidFill>
                  <a:srgbClr val="000000"/>
                </a:solidFill>
              </a:rPr>
              <a:t> </a:t>
            </a:r>
            <a:r>
              <a:rPr kumimoji="1" lang="en-US" sz="1800" dirty="0" err="1">
                <a:solidFill>
                  <a:srgbClr val="000000"/>
                </a:solidFill>
              </a:rPr>
              <a:t>nullah</a:t>
            </a:r>
            <a:r>
              <a:rPr kumimoji="1" lang="en-US" sz="1800" dirty="0">
                <a:solidFill>
                  <a:srgbClr val="000000"/>
                </a:solidFill>
              </a:rPr>
              <a:t> near the hamlet.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It has a 12-foot-high water reservoir and a turbine.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“This was started as a pilot project with support from the Army, and following its successful implementation, we plan to set up more such micro </a:t>
            </a:r>
            <a:r>
              <a:rPr kumimoji="1" lang="en-US" sz="1800" dirty="0" err="1">
                <a:solidFill>
                  <a:srgbClr val="000000"/>
                </a:solidFill>
              </a:rPr>
              <a:t>hydel</a:t>
            </a:r>
            <a:r>
              <a:rPr kumimoji="1" lang="en-US" sz="1800" dirty="0">
                <a:solidFill>
                  <a:srgbClr val="000000"/>
                </a:solidFill>
              </a:rPr>
              <a:t> projects in similar terrain in the district,” HP </a:t>
            </a:r>
            <a:r>
              <a:rPr kumimoji="1" lang="en-US" sz="1800" dirty="0" err="1">
                <a:solidFill>
                  <a:srgbClr val="000000"/>
                </a:solidFill>
              </a:rPr>
              <a:t>Rajkumar</a:t>
            </a:r>
            <a:r>
              <a:rPr kumimoji="1" lang="en-US" sz="1800" dirty="0">
                <a:solidFill>
                  <a:srgbClr val="000000"/>
                </a:solidFill>
              </a:rPr>
              <a:t>, Project Director, District Rural Development Agency (DRDA), NC Hills, said, adding that a couple of sites had already been identified for the purpose.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 err="1">
                <a:solidFill>
                  <a:srgbClr val="000000"/>
                </a:solidFill>
              </a:rPr>
              <a:t>Rajkumar</a:t>
            </a:r>
            <a:r>
              <a:rPr kumimoji="1" lang="en-US" sz="1800" dirty="0">
                <a:solidFill>
                  <a:srgbClr val="000000"/>
                </a:solidFill>
              </a:rPr>
              <a:t> said that the Army engineers designed the turbine, which cost </a:t>
            </a:r>
            <a:r>
              <a:rPr kumimoji="1" lang="en-US" sz="1800" dirty="0" err="1">
                <a:solidFill>
                  <a:srgbClr val="000000"/>
                </a:solidFill>
              </a:rPr>
              <a:t>Rs</a:t>
            </a:r>
            <a:r>
              <a:rPr kumimoji="1" lang="en-US" sz="1800" dirty="0">
                <a:solidFill>
                  <a:srgbClr val="000000"/>
                </a:solidFill>
              </a:rPr>
              <a:t> 1.25 lakh. “The Army has been very enthusiastic about the project and extended every possible cooperation to us.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We got technical expertise from the IIT-Delhi as well,” he said. </a:t>
            </a:r>
          </a:p>
          <a:p>
            <a:pPr eaLnBrk="1" hangingPunct="1">
              <a:lnSpc>
                <a:spcPct val="80000"/>
              </a:lnSpc>
            </a:pPr>
            <a:r>
              <a:rPr kumimoji="1" lang="en-US" sz="1800" dirty="0">
                <a:solidFill>
                  <a:srgbClr val="000000"/>
                </a:solidFill>
              </a:rPr>
              <a:t>At the moment the project is illuminating 38 households of the village besides a school, a church, a temple and an auditorium. “The households have two bulbs each. </a:t>
            </a:r>
          </a:p>
          <a:p>
            <a:pPr eaLnBrk="1" hangingPunct="1">
              <a:lnSpc>
                <a:spcPct val="80000"/>
              </a:lnSpc>
            </a:pPr>
            <a:endParaRPr lang="en-US" sz="1800" dirty="0"/>
          </a:p>
        </p:txBody>
      </p:sp>
      <p:graphicFrame>
        <p:nvGraphicFramePr>
          <p:cNvPr id="78923" name="Group 75"/>
          <p:cNvGraphicFramePr>
            <a:graphicFrameLocks noGrp="1"/>
          </p:cNvGraphicFramePr>
          <p:nvPr/>
        </p:nvGraphicFramePr>
        <p:xfrm>
          <a:off x="8283575" y="203200"/>
          <a:ext cx="1717675" cy="518048"/>
        </p:xfrm>
        <a:graphic>
          <a:graphicData uri="http://schemas.openxmlformats.org/drawingml/2006/table">
            <a:tbl>
              <a:tblPr/>
              <a:tblGrid>
                <a:gridCol w="143192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28575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51752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en-US" sz="28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T="45664" marB="45664" horzOverflow="overflow">
                    <a:lnL cap="flat">
                      <a:noFill/>
                    </a:lnL>
                    <a:lnR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/>
                      </a:pPr>
                      <a:r>
                        <a:rPr kumimoji="1" lang="en-US" sz="700" b="0" i="0" u="none" strike="noStrike" cap="none" normalizeH="0" baseline="0">
                          <a:ln>
                            <a:noFill/>
                          </a:ln>
                          <a:solidFill>
                            <a:srgbClr val="FFFFFF"/>
                          </a:solidFill>
                          <a:effectLst/>
                          <a:latin typeface="Times New Roman"/>
                          <a:cs typeface="Tahoma" pitchFamily="34" charset="0"/>
                        </a:rPr>
                        <a:t> </a:t>
                      </a:r>
                      <a:endParaRPr kumimoji="1" lang="en-US" sz="2400" b="0" i="0" u="none" strike="noStrike" cap="none" normalizeH="0" baseline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imes New Roman" pitchFamily="18" charset="0"/>
                        <a:cs typeface="Times New Roman" pitchFamily="18" charset="0"/>
                      </a:endParaRPr>
                    </a:p>
                  </a:txBody>
                  <a:tcPr marT="45664" marB="45664" anchor="ctr" horzOverflow="overflow">
                    <a:lnL>
                      <a:noFill/>
                    </a:lnL>
                    <a:lnR cap="flat">
                      <a:noFill/>
                    </a:lnR>
                    <a:lnT cap="flat">
                      <a:noFill/>
                    </a:lnT>
                    <a:lnB cap="flat">
                      <a:noFill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  <p:pic>
        <p:nvPicPr>
          <p:cNvPr id="19462" name="Picture 8" descr="spa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15338" y="293688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9463" name="Picture 18" descr="space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20725" y="785813"/>
            <a:ext cx="9525" cy="95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36" name="Group 35"/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37" name="Group 36"/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39" name="Group 8"/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41" name="Group 9"/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51" name="Rectangle 10"/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2" name="Rectangle 11"/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2" name="Group 12"/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9" name="Rectangle 13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50" name="Rectangle 14"/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3" name="Group 15"/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47" name="Rectangle 16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8" name="Rectangle 17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44" name="Group 18"/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45" name="Rectangle 19"/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6" name="Rectangle 20"/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40" name="Rectangle 21">
                <a:extLst>
                  <a:ext uri="{FF2B5EF4-FFF2-40B4-BE49-F238E27FC236}">
                    <a16:creationId xmlns:a16="http://schemas.microsoft.com/office/drawing/2014/main" id="{1356E452-5F4A-4349-89B4-56822A4EFF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38" name="Picture 42" descr="A picture containing shape&#10;&#10;Description automatically generated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331" y="263711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21732917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618" name="Rectangle 2">
            <a:extLst>
              <a:ext uri="{FF2B5EF4-FFF2-40B4-BE49-F238E27FC236}">
                <a16:creationId xmlns:a16="http://schemas.microsoft.com/office/drawing/2014/main" id="{98FB55C1-A7DA-B09A-954A-46B76D5E267F}"/>
              </a:ext>
            </a:extLst>
          </p:cNvPr>
          <p:cNvSpPr>
            <a:spLocks noGrp="1" noChangeArrowheads="1"/>
          </p:cNvSpPr>
          <p:nvPr>
            <p:ph type="ctrTitle"/>
          </p:nvPr>
        </p:nvSpPr>
        <p:spPr>
          <a:xfrm>
            <a:off x="233363" y="1143000"/>
            <a:ext cx="7772400" cy="895351"/>
          </a:xfrm>
        </p:spPr>
        <p:txBody>
          <a:bodyPr/>
          <a:lstStyle/>
          <a:p>
            <a:pPr eaLnBrk="1" hangingPunct="1"/>
            <a:r>
              <a:rPr lang="en-US" altLang="en-US" sz="3200" dirty="0"/>
              <a:t>Vertical Axis Water Wheels</a:t>
            </a:r>
          </a:p>
        </p:txBody>
      </p:sp>
      <p:sp>
        <p:nvSpPr>
          <p:cNvPr id="239619" name="Rectangle 3">
            <a:extLst>
              <a:ext uri="{FF2B5EF4-FFF2-40B4-BE49-F238E27FC236}">
                <a16:creationId xmlns:a16="http://schemas.microsoft.com/office/drawing/2014/main" id="{57AB0D8B-A25F-1631-4CB2-326BE64EDA59}"/>
              </a:ext>
            </a:extLst>
          </p:cNvPr>
          <p:cNvSpPr>
            <a:spLocks noGrp="1" noChangeArrowheads="1"/>
          </p:cNvSpPr>
          <p:nvPr>
            <p:ph type="subTitle" idx="1"/>
          </p:nvPr>
        </p:nvSpPr>
        <p:spPr>
          <a:xfrm>
            <a:off x="1447800" y="2057400"/>
            <a:ext cx="6400800" cy="1371600"/>
          </a:xfrm>
        </p:spPr>
        <p:txBody>
          <a:bodyPr/>
          <a:lstStyle/>
          <a:p>
            <a:pPr eaLnBrk="1" hangingPunct="1"/>
            <a:r>
              <a:rPr lang="en-US" altLang="en-US"/>
              <a:t>A </a:t>
            </a:r>
          </a:p>
          <a:p>
            <a:pPr eaLnBrk="1" hangingPunct="1"/>
            <a:r>
              <a:rPr lang="en-US" altLang="en-US"/>
              <a:t>Source of power in Rural Uttaranchal</a:t>
            </a:r>
          </a:p>
        </p:txBody>
      </p:sp>
      <p:pic>
        <p:nvPicPr>
          <p:cNvPr id="11269" name="Picture 2" descr="A picture containing text&#10;&#10;Description automatically generated">
            <a:extLst>
              <a:ext uri="{FF2B5EF4-FFF2-40B4-BE49-F238E27FC236}">
                <a16:creationId xmlns:a16="http://schemas.microsoft.com/office/drawing/2014/main" id="{8009BE83-5284-3AB9-5B08-375127674C8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17913" y="2959100"/>
            <a:ext cx="3241675" cy="36528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1" name="Group 38">
            <a:extLst>
              <a:ext uri="{FF2B5EF4-FFF2-40B4-BE49-F238E27FC236}">
                <a16:creationId xmlns:a16="http://schemas.microsoft.com/office/drawing/2014/main" id="{4CF72F9F-4355-5B44-9510-0B1AB5A005ED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22" name="Group 19">
              <a:extLst>
                <a:ext uri="{FF2B5EF4-FFF2-40B4-BE49-F238E27FC236}">
                  <a16:creationId xmlns:a16="http://schemas.microsoft.com/office/drawing/2014/main" id="{9575223F-E28A-2EFA-5B46-D32475BD3788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88A313CB-DFFD-DE65-EBB6-0AA834D5AE20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DE703A88-664A-A96E-CC97-EFCE46B065C4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1268" name="Rectangle 10">
                    <a:extLst>
                      <a:ext uri="{FF2B5EF4-FFF2-40B4-BE49-F238E27FC236}">
                        <a16:creationId xmlns:a16="http://schemas.microsoft.com/office/drawing/2014/main" id="{6D8BF073-1DE8-7F3E-734C-73F35554D68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70" name="Rectangle 11">
                    <a:extLst>
                      <a:ext uri="{FF2B5EF4-FFF2-40B4-BE49-F238E27FC236}">
                        <a16:creationId xmlns:a16="http://schemas.microsoft.com/office/drawing/2014/main" id="{3B8CE1A9-6E9D-4030-B2EF-91536188EDD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2337C35B-2131-48C0-4F38-DCE90A2BCE3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1266" name="Rectangle 13">
                    <a:extLst>
                      <a:ext uri="{FF2B5EF4-FFF2-40B4-BE49-F238E27FC236}">
                        <a16:creationId xmlns:a16="http://schemas.microsoft.com/office/drawing/2014/main" id="{80C5EAC3-8AD0-375E-D246-DEECB006A55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67" name="Rectangle 14">
                    <a:extLst>
                      <a:ext uri="{FF2B5EF4-FFF2-40B4-BE49-F238E27FC236}">
                        <a16:creationId xmlns:a16="http://schemas.microsoft.com/office/drawing/2014/main" id="{CF5A81F0-CD97-2DD4-24EE-B1B6368C20E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DEC17603-EF30-FA54-3018-ACD539D8842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1264" name="Rectangle 16">
                    <a:extLst>
                      <a:ext uri="{FF2B5EF4-FFF2-40B4-BE49-F238E27FC236}">
                        <a16:creationId xmlns:a16="http://schemas.microsoft.com/office/drawing/2014/main" id="{EFB6292D-6D94-3F55-7649-9A63A5B0478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1265" name="Rectangle 17">
                    <a:extLst>
                      <a:ext uri="{FF2B5EF4-FFF2-40B4-BE49-F238E27FC236}">
                        <a16:creationId xmlns:a16="http://schemas.microsoft.com/office/drawing/2014/main" id="{0F87BC6F-697F-31DC-C09C-77D31EA05F7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EF9CBB6D-C7B5-ED88-CF85-784B276CADA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2C3AA693-B65F-9A87-D7F9-B570B9159C8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D8F74BC4-042F-A821-4184-65EAA5EE31B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9CBCAA5D-ADA2-94EE-DA93-DB9F50828E7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34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67DF7547-E77C-0478-FC50-AC40EFDD6E25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3961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23961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23961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9618" grpId="0" build="p" autoUpdateAnimBg="0"/>
      <p:bldP spid="239619" grpId="0" build="p" autoUpdateAnimBg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9858" name="Group 2">
            <a:extLst>
              <a:ext uri="{FF2B5EF4-FFF2-40B4-BE49-F238E27FC236}">
                <a16:creationId xmlns:a16="http://schemas.microsoft.com/office/drawing/2014/main" id="{6BCCDD8F-DC31-D0A7-5152-B08843BAB0C6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42563026"/>
              </p:ext>
            </p:extLst>
          </p:nvPr>
        </p:nvGraphicFramePr>
        <p:xfrm>
          <a:off x="76200" y="1161342"/>
          <a:ext cx="9144000" cy="5620458"/>
        </p:xfrm>
        <a:graphic>
          <a:graphicData uri="http://schemas.openxmlformats.org/drawingml/2006/table">
            <a:tbl>
              <a:tblPr/>
              <a:tblGrid>
                <a:gridCol w="14478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668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906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3288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03505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728662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  <a:gridCol w="838200">
                  <a:extLst>
                    <a:ext uri="{9D8B030D-6E8A-4147-A177-3AD203B41FA5}">
                      <a16:colId xmlns:a16="http://schemas.microsoft.com/office/drawing/2014/main" val="20007"/>
                    </a:ext>
                  </a:extLst>
                </a:gridCol>
                <a:gridCol w="1295400">
                  <a:extLst>
                    <a:ext uri="{9D8B030D-6E8A-4147-A177-3AD203B41FA5}">
                      <a16:colId xmlns:a16="http://schemas.microsoft.com/office/drawing/2014/main" val="20008"/>
                    </a:ext>
                  </a:extLst>
                </a:gridCol>
              </a:tblGrid>
              <a:tr h="774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Site visited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Head available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(in M)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Flow Rate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(l/sec)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Wheel Speed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 RPM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Output Speed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 RPM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Diameter of wheel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 CM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No. of Blades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Power Output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In KW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Applications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560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Sangtiyawala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1.40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480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518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Bhogpur Gharat (1)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2.30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889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106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16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Dhan Cutter, 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51815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Bhogpur Gharat (2)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2.30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645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104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84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560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Donkwala (1)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560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Donkwala (2)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97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560823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Donkwala (3)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1.25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-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95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90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29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0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774181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Naya Gharat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Lacchiwala</a:t>
                      </a:r>
                      <a:endParaRPr kumimoji="0" lang="en-US" sz="1400" b="1" i="0" u="none" strike="noStrike" cap="none" normalizeH="0" baseline="0" dirty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Tahoma" pitchFamily="34" charset="0"/>
                        <a:cs typeface="Times New Roman" pitchFamily="18" charset="0"/>
                      </a:endParaRP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1.85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634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107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5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</a:t>
                      </a: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Dhan cutter,</a:t>
                      </a:r>
                    </a:p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4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579110"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New Design</a:t>
                      </a:r>
                    </a:p>
                  </a:txBody>
                  <a:tcPr marT="45717" marB="45717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1.8 + 1.0 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342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1500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73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11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3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Pct val="90000"/>
                        <a:buFontTx/>
                        <a:buNone/>
                        <a:tabLst/>
                      </a:pPr>
                      <a:r>
                        <a:rPr kumimoji="0" lang="en-US" sz="1600" b="1" i="0" u="none" strike="noStrike" cap="none" normalizeH="0" baseline="0" dirty="0" err="1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Chakki</a:t>
                      </a:r>
                      <a:r>
                        <a:rPr kumimoji="0" lang="en-US" sz="1600" b="1" i="0" u="none" strike="noStrike" cap="none" normalizeH="0" baseline="0" dirty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Tahoma" pitchFamily="34" charset="0"/>
                          <a:cs typeface="Times New Roman" pitchFamily="18" charset="0"/>
                        </a:rPr>
                        <a:t>, Alternator</a:t>
                      </a:r>
                    </a:p>
                  </a:txBody>
                  <a:tcPr marT="45717" marB="45717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9"/>
                  </a:ext>
                </a:extLst>
              </a:tr>
            </a:tbl>
          </a:graphicData>
        </a:graphic>
      </p:graphicFrame>
      <p:grpSp>
        <p:nvGrpSpPr>
          <p:cNvPr id="4" name="Group 38">
            <a:extLst>
              <a:ext uri="{FF2B5EF4-FFF2-40B4-BE49-F238E27FC236}">
                <a16:creationId xmlns:a16="http://schemas.microsoft.com/office/drawing/2014/main" id="{AD0810BC-CA93-C61F-A028-F016A8261F63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25F2633D-4CC3-0886-B8E9-207F50B2040F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DA198538-87EF-A15A-7731-6AB95A408475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AA460C3A-F778-DA09-E321-48D6CD021DB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66B34903-F2D1-3CF6-233A-97497877EEC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93FF345C-9A70-1235-55F5-14B5521D3B5F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44A4E314-C900-C8A9-01B6-C41D641893D2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5C1B9481-3C94-DC34-F3CD-9D39669D396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C00985F0-1C7C-753F-6D95-31C4D960D02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0DBFA25A-82F8-7D1C-95D3-F91E985325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EE34AF57-3D05-35F9-7BB3-70E457D235D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8347D8B4-A629-012D-4630-6DF30C67F13B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2F77B9D-F743-C3AA-2C12-BF2E7617E7B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2E8940C7-55E5-A46C-F839-4C5B3916EF7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391E1E9C-B74E-57B5-5967-6CF0353118B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976B2D5E-9521-5449-EDD0-308F0A9F416D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34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288A9C9-06CC-19B5-8AC8-9308D5EBDB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  <p:transition spd="slow"/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4258" name="Group 2"/>
          <p:cNvGrpSpPr>
            <a:grpSpLocks/>
          </p:cNvGrpSpPr>
          <p:nvPr/>
        </p:nvGrpSpPr>
        <p:grpSpPr bwMode="auto">
          <a:xfrm>
            <a:off x="0" y="1600200"/>
            <a:ext cx="8458200" cy="3981450"/>
            <a:chOff x="0" y="8460"/>
            <a:chExt cx="11880" cy="5502"/>
          </a:xfrm>
        </p:grpSpPr>
        <p:sp>
          <p:nvSpPr>
            <p:cNvPr id="224259" name="Line 3"/>
            <p:cNvSpPr>
              <a:spLocks noChangeShapeType="1"/>
            </p:cNvSpPr>
            <p:nvPr/>
          </p:nvSpPr>
          <p:spPr bwMode="auto">
            <a:xfrm flipV="1">
              <a:off x="5702" y="11827"/>
              <a:ext cx="0" cy="6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0" name="Rectangle 4"/>
            <p:cNvSpPr>
              <a:spLocks noChangeArrowheads="1"/>
            </p:cNvSpPr>
            <p:nvPr/>
          </p:nvSpPr>
          <p:spPr bwMode="auto">
            <a:xfrm>
              <a:off x="4113" y="12501"/>
              <a:ext cx="2761" cy="517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993300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61" name="Rectangle 5"/>
            <p:cNvSpPr>
              <a:spLocks noChangeArrowheads="1"/>
            </p:cNvSpPr>
            <p:nvPr/>
          </p:nvSpPr>
          <p:spPr bwMode="auto">
            <a:xfrm>
              <a:off x="2777" y="13769"/>
              <a:ext cx="5523" cy="193"/>
            </a:xfrm>
            <a:prstGeom prst="rect">
              <a:avLst/>
            </a:prstGeom>
            <a:noFill/>
            <a:ln w="317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A5002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62" name="Oval 6"/>
            <p:cNvSpPr>
              <a:spLocks noChangeArrowheads="1"/>
            </p:cNvSpPr>
            <p:nvPr/>
          </p:nvSpPr>
          <p:spPr bwMode="auto">
            <a:xfrm>
              <a:off x="5400" y="13468"/>
              <a:ext cx="205" cy="192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63" name="Freeform 7"/>
            <p:cNvSpPr>
              <a:spLocks/>
            </p:cNvSpPr>
            <p:nvPr/>
          </p:nvSpPr>
          <p:spPr bwMode="auto">
            <a:xfrm>
              <a:off x="5129" y="13577"/>
              <a:ext cx="716" cy="112"/>
            </a:xfrm>
            <a:custGeom>
              <a:avLst/>
              <a:gdLst>
                <a:gd name="T0" fmla="*/ 0 w 336"/>
                <a:gd name="T1" fmla="*/ 8 h 56"/>
                <a:gd name="T2" fmla="*/ 192 w 336"/>
                <a:gd name="T3" fmla="*/ 56 h 56"/>
                <a:gd name="T4" fmla="*/ 336 w 336"/>
                <a:gd name="T5" fmla="*/ 8 h 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336" h="56">
                  <a:moveTo>
                    <a:pt x="0" y="8"/>
                  </a:moveTo>
                  <a:cubicBezTo>
                    <a:pt x="68" y="32"/>
                    <a:pt x="136" y="56"/>
                    <a:pt x="192" y="56"/>
                  </a:cubicBezTo>
                  <a:cubicBezTo>
                    <a:pt x="248" y="56"/>
                    <a:pt x="312" y="0"/>
                    <a:pt x="336" y="8"/>
                  </a:cubicBezTo>
                </a:path>
              </a:pathLst>
            </a:cu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4" name="Line 8"/>
            <p:cNvSpPr>
              <a:spLocks noChangeShapeType="1"/>
            </p:cNvSpPr>
            <p:nvPr/>
          </p:nvSpPr>
          <p:spPr bwMode="auto">
            <a:xfrm>
              <a:off x="5129" y="13577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5" name="Line 9"/>
            <p:cNvSpPr>
              <a:spLocks noChangeShapeType="1"/>
            </p:cNvSpPr>
            <p:nvPr/>
          </p:nvSpPr>
          <p:spPr bwMode="auto">
            <a:xfrm>
              <a:off x="5845" y="13577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6" name="Line 10"/>
            <p:cNvSpPr>
              <a:spLocks noChangeShapeType="1"/>
            </p:cNvSpPr>
            <p:nvPr/>
          </p:nvSpPr>
          <p:spPr bwMode="auto">
            <a:xfrm>
              <a:off x="5314" y="13056"/>
              <a:ext cx="0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7" name="Line 11"/>
            <p:cNvSpPr>
              <a:spLocks noChangeShapeType="1"/>
            </p:cNvSpPr>
            <p:nvPr/>
          </p:nvSpPr>
          <p:spPr bwMode="auto">
            <a:xfrm>
              <a:off x="5680" y="13056"/>
              <a:ext cx="0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8" name="Line 12"/>
            <p:cNvSpPr>
              <a:spLocks noChangeShapeType="1"/>
            </p:cNvSpPr>
            <p:nvPr/>
          </p:nvSpPr>
          <p:spPr bwMode="auto">
            <a:xfrm>
              <a:off x="5314" y="13441"/>
              <a:ext cx="4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69" name="Line 13"/>
            <p:cNvSpPr>
              <a:spLocks noChangeShapeType="1"/>
            </p:cNvSpPr>
            <p:nvPr/>
          </p:nvSpPr>
          <p:spPr bwMode="auto">
            <a:xfrm flipV="1">
              <a:off x="5334" y="11827"/>
              <a:ext cx="0" cy="6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0" name="Line 14"/>
            <p:cNvSpPr>
              <a:spLocks noChangeShapeType="1"/>
            </p:cNvSpPr>
            <p:nvPr/>
          </p:nvSpPr>
          <p:spPr bwMode="auto">
            <a:xfrm flipV="1">
              <a:off x="5334" y="9037"/>
              <a:ext cx="0" cy="25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1" name="Line 15"/>
            <p:cNvSpPr>
              <a:spLocks noChangeShapeType="1"/>
            </p:cNvSpPr>
            <p:nvPr/>
          </p:nvSpPr>
          <p:spPr bwMode="auto">
            <a:xfrm flipV="1">
              <a:off x="5700" y="9037"/>
              <a:ext cx="0" cy="250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2" name="Rectangle 16"/>
            <p:cNvSpPr>
              <a:spLocks noChangeArrowheads="1"/>
            </p:cNvSpPr>
            <p:nvPr/>
          </p:nvSpPr>
          <p:spPr bwMode="auto">
            <a:xfrm>
              <a:off x="3390" y="10462"/>
              <a:ext cx="1944" cy="11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73" name="Rectangle 17"/>
            <p:cNvSpPr>
              <a:spLocks noChangeArrowheads="1"/>
            </p:cNvSpPr>
            <p:nvPr/>
          </p:nvSpPr>
          <p:spPr bwMode="auto">
            <a:xfrm>
              <a:off x="5702" y="10462"/>
              <a:ext cx="2067" cy="11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74" name="Line 18"/>
            <p:cNvSpPr>
              <a:spLocks noChangeShapeType="1"/>
            </p:cNvSpPr>
            <p:nvPr/>
          </p:nvSpPr>
          <p:spPr bwMode="auto">
            <a:xfrm>
              <a:off x="4925" y="10595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5" name="Line 19"/>
            <p:cNvSpPr>
              <a:spLocks noChangeShapeType="1"/>
            </p:cNvSpPr>
            <p:nvPr/>
          </p:nvSpPr>
          <p:spPr bwMode="auto">
            <a:xfrm>
              <a:off x="4925" y="10673"/>
              <a:ext cx="30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6" name="Line 20"/>
            <p:cNvSpPr>
              <a:spLocks noChangeShapeType="1"/>
            </p:cNvSpPr>
            <p:nvPr/>
          </p:nvSpPr>
          <p:spPr bwMode="auto">
            <a:xfrm>
              <a:off x="5231" y="10691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7" name="Line 21"/>
            <p:cNvSpPr>
              <a:spLocks noChangeShapeType="1"/>
            </p:cNvSpPr>
            <p:nvPr/>
          </p:nvSpPr>
          <p:spPr bwMode="auto">
            <a:xfrm>
              <a:off x="5231" y="10769"/>
              <a:ext cx="10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8" name="Line 22"/>
            <p:cNvSpPr>
              <a:spLocks noChangeShapeType="1"/>
            </p:cNvSpPr>
            <p:nvPr/>
          </p:nvSpPr>
          <p:spPr bwMode="auto">
            <a:xfrm>
              <a:off x="6152" y="10595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79" name="Line 23"/>
            <p:cNvSpPr>
              <a:spLocks noChangeShapeType="1"/>
            </p:cNvSpPr>
            <p:nvPr/>
          </p:nvSpPr>
          <p:spPr bwMode="auto">
            <a:xfrm>
              <a:off x="5824" y="10673"/>
              <a:ext cx="32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0" name="Line 24"/>
            <p:cNvSpPr>
              <a:spLocks noChangeShapeType="1"/>
            </p:cNvSpPr>
            <p:nvPr/>
          </p:nvSpPr>
          <p:spPr bwMode="auto">
            <a:xfrm>
              <a:off x="5722" y="10767"/>
              <a:ext cx="10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1" name="Line 25"/>
            <p:cNvSpPr>
              <a:spLocks noChangeShapeType="1"/>
            </p:cNvSpPr>
            <p:nvPr/>
          </p:nvSpPr>
          <p:spPr bwMode="auto">
            <a:xfrm>
              <a:off x="5824" y="10673"/>
              <a:ext cx="0" cy="9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2" name="Oval 26"/>
            <p:cNvSpPr>
              <a:spLocks noChangeArrowheads="1"/>
            </p:cNvSpPr>
            <p:nvPr/>
          </p:nvSpPr>
          <p:spPr bwMode="auto">
            <a:xfrm>
              <a:off x="8402" y="10961"/>
              <a:ext cx="1535" cy="289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83" name="Line 27"/>
            <p:cNvSpPr>
              <a:spLocks noChangeShapeType="1"/>
            </p:cNvSpPr>
            <p:nvPr/>
          </p:nvSpPr>
          <p:spPr bwMode="auto">
            <a:xfrm>
              <a:off x="9016" y="11250"/>
              <a:ext cx="0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4" name="Line 28"/>
            <p:cNvSpPr>
              <a:spLocks noChangeShapeType="1"/>
            </p:cNvSpPr>
            <p:nvPr/>
          </p:nvSpPr>
          <p:spPr bwMode="auto">
            <a:xfrm>
              <a:off x="9242" y="11250"/>
              <a:ext cx="0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5" name="Line 29"/>
            <p:cNvSpPr>
              <a:spLocks noChangeShapeType="1"/>
            </p:cNvSpPr>
            <p:nvPr/>
          </p:nvSpPr>
          <p:spPr bwMode="auto">
            <a:xfrm>
              <a:off x="9016" y="11923"/>
              <a:ext cx="0" cy="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6" name="Line 30"/>
            <p:cNvSpPr>
              <a:spLocks noChangeShapeType="1"/>
            </p:cNvSpPr>
            <p:nvPr/>
          </p:nvSpPr>
          <p:spPr bwMode="auto">
            <a:xfrm>
              <a:off x="9242" y="11941"/>
              <a:ext cx="0" cy="77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7" name="Oval 31"/>
            <p:cNvSpPr>
              <a:spLocks noChangeArrowheads="1"/>
            </p:cNvSpPr>
            <p:nvPr/>
          </p:nvSpPr>
          <p:spPr bwMode="auto">
            <a:xfrm>
              <a:off x="8850" y="12693"/>
              <a:ext cx="511" cy="289"/>
            </a:xfrm>
            <a:prstGeom prst="ellips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88" name="Line 32"/>
            <p:cNvSpPr>
              <a:spLocks noChangeShapeType="1"/>
            </p:cNvSpPr>
            <p:nvPr/>
          </p:nvSpPr>
          <p:spPr bwMode="auto">
            <a:xfrm>
              <a:off x="9016" y="12711"/>
              <a:ext cx="2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89" name="Oval 33"/>
            <p:cNvSpPr>
              <a:spLocks noChangeArrowheads="1"/>
            </p:cNvSpPr>
            <p:nvPr/>
          </p:nvSpPr>
          <p:spPr bwMode="auto">
            <a:xfrm>
              <a:off x="9076" y="12693"/>
              <a:ext cx="102" cy="193"/>
            </a:xfrm>
            <a:prstGeom prst="ellipse">
              <a:avLst/>
            </a:prstGeom>
            <a:solidFill>
              <a:srgbClr val="000000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90" name="Line 34"/>
            <p:cNvSpPr>
              <a:spLocks noChangeShapeType="1"/>
            </p:cNvSpPr>
            <p:nvPr/>
          </p:nvSpPr>
          <p:spPr bwMode="auto">
            <a:xfrm>
              <a:off x="8607" y="12501"/>
              <a:ext cx="0" cy="8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1" name="Line 35"/>
            <p:cNvSpPr>
              <a:spLocks noChangeShapeType="1"/>
            </p:cNvSpPr>
            <p:nvPr/>
          </p:nvSpPr>
          <p:spPr bwMode="auto">
            <a:xfrm>
              <a:off x="8607" y="12501"/>
              <a:ext cx="409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2" name="Line 36"/>
            <p:cNvSpPr>
              <a:spLocks noChangeShapeType="1"/>
            </p:cNvSpPr>
            <p:nvPr/>
          </p:nvSpPr>
          <p:spPr bwMode="auto">
            <a:xfrm>
              <a:off x="9221" y="12501"/>
              <a:ext cx="51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3" name="Line 37"/>
            <p:cNvSpPr>
              <a:spLocks noChangeShapeType="1"/>
            </p:cNvSpPr>
            <p:nvPr/>
          </p:nvSpPr>
          <p:spPr bwMode="auto">
            <a:xfrm>
              <a:off x="8607" y="13367"/>
              <a:ext cx="112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4" name="Line 38"/>
            <p:cNvSpPr>
              <a:spLocks noChangeShapeType="1"/>
            </p:cNvSpPr>
            <p:nvPr/>
          </p:nvSpPr>
          <p:spPr bwMode="auto">
            <a:xfrm flipH="1" flipV="1">
              <a:off x="9732" y="12501"/>
              <a:ext cx="0" cy="86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5" name="Line 39"/>
            <p:cNvSpPr>
              <a:spLocks noChangeShapeType="1"/>
            </p:cNvSpPr>
            <p:nvPr/>
          </p:nvSpPr>
          <p:spPr bwMode="auto">
            <a:xfrm>
              <a:off x="8607" y="12886"/>
              <a:ext cx="3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6" name="Line 40"/>
            <p:cNvSpPr>
              <a:spLocks noChangeShapeType="1"/>
            </p:cNvSpPr>
            <p:nvPr/>
          </p:nvSpPr>
          <p:spPr bwMode="auto">
            <a:xfrm>
              <a:off x="9323" y="12886"/>
              <a:ext cx="818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7" name="Oval 41"/>
            <p:cNvSpPr>
              <a:spLocks noChangeArrowheads="1"/>
            </p:cNvSpPr>
            <p:nvPr/>
          </p:nvSpPr>
          <p:spPr bwMode="auto">
            <a:xfrm>
              <a:off x="10141" y="12827"/>
              <a:ext cx="102" cy="97"/>
            </a:xfrm>
            <a:prstGeom prst="ellipse">
              <a:avLst/>
            </a:prstGeom>
            <a:solidFill>
              <a:srgbClr val="333399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298" name="Line 42"/>
            <p:cNvSpPr>
              <a:spLocks noChangeShapeType="1"/>
            </p:cNvSpPr>
            <p:nvPr/>
          </p:nvSpPr>
          <p:spPr bwMode="auto">
            <a:xfrm flipV="1">
              <a:off x="10243" y="11346"/>
              <a:ext cx="307" cy="1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299" name="Line 43"/>
            <p:cNvSpPr>
              <a:spLocks noChangeShapeType="1"/>
            </p:cNvSpPr>
            <p:nvPr/>
          </p:nvSpPr>
          <p:spPr bwMode="auto">
            <a:xfrm>
              <a:off x="10243" y="11364"/>
              <a:ext cx="512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00" name="Line 44"/>
            <p:cNvSpPr>
              <a:spLocks noChangeShapeType="1"/>
            </p:cNvSpPr>
            <p:nvPr/>
          </p:nvSpPr>
          <p:spPr bwMode="auto">
            <a:xfrm>
              <a:off x="10431" y="11557"/>
              <a:ext cx="205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01" name="Line 45"/>
            <p:cNvSpPr>
              <a:spLocks noChangeShapeType="1"/>
            </p:cNvSpPr>
            <p:nvPr/>
          </p:nvSpPr>
          <p:spPr bwMode="auto">
            <a:xfrm>
              <a:off x="10346" y="11460"/>
              <a:ext cx="3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02" name="Oval 46"/>
            <p:cNvSpPr>
              <a:spLocks noChangeArrowheads="1"/>
            </p:cNvSpPr>
            <p:nvPr/>
          </p:nvSpPr>
          <p:spPr bwMode="auto">
            <a:xfrm>
              <a:off x="7993" y="13810"/>
              <a:ext cx="102" cy="96"/>
            </a:xfrm>
            <a:prstGeom prst="ellipse">
              <a:avLst/>
            </a:prstGeom>
            <a:solidFill>
              <a:srgbClr val="333399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03" name="Oval 47"/>
            <p:cNvSpPr>
              <a:spLocks noChangeArrowheads="1"/>
            </p:cNvSpPr>
            <p:nvPr/>
          </p:nvSpPr>
          <p:spPr bwMode="auto">
            <a:xfrm>
              <a:off x="2879" y="13826"/>
              <a:ext cx="102" cy="96"/>
            </a:xfrm>
            <a:prstGeom prst="ellipse">
              <a:avLst/>
            </a:prstGeom>
            <a:solidFill>
              <a:srgbClr val="333399"/>
            </a:solidFill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04" name="Text Box 48"/>
            <p:cNvSpPr txBox="1">
              <a:spLocks noChangeArrowheads="1"/>
            </p:cNvSpPr>
            <p:nvPr/>
          </p:nvSpPr>
          <p:spPr bwMode="auto">
            <a:xfrm>
              <a:off x="1980" y="12349"/>
              <a:ext cx="1534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Penstock</a:t>
              </a:r>
            </a:p>
          </p:txBody>
        </p:sp>
        <p:sp>
          <p:nvSpPr>
            <p:cNvPr id="224305" name="Text Box 49"/>
            <p:cNvSpPr txBox="1">
              <a:spLocks noChangeArrowheads="1"/>
            </p:cNvSpPr>
            <p:nvPr/>
          </p:nvSpPr>
          <p:spPr bwMode="auto">
            <a:xfrm>
              <a:off x="2161" y="12972"/>
              <a:ext cx="1739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Water Wheel</a:t>
              </a:r>
            </a:p>
          </p:txBody>
        </p:sp>
        <p:sp>
          <p:nvSpPr>
            <p:cNvPr id="224306" name="Text Box 50"/>
            <p:cNvSpPr txBox="1">
              <a:spLocks noChangeArrowheads="1"/>
            </p:cNvSpPr>
            <p:nvPr/>
          </p:nvSpPr>
          <p:spPr bwMode="auto">
            <a:xfrm>
              <a:off x="3594" y="9212"/>
              <a:ext cx="1637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Main Shaft</a:t>
              </a:r>
            </a:p>
          </p:txBody>
        </p:sp>
        <p:sp>
          <p:nvSpPr>
            <p:cNvPr id="224307" name="Text Box 51"/>
            <p:cNvSpPr txBox="1">
              <a:spLocks noChangeArrowheads="1"/>
            </p:cNvSpPr>
            <p:nvPr/>
          </p:nvSpPr>
          <p:spPr bwMode="auto">
            <a:xfrm>
              <a:off x="6357" y="10750"/>
              <a:ext cx="1637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Bush Bearing</a:t>
              </a:r>
            </a:p>
          </p:txBody>
        </p:sp>
        <p:sp>
          <p:nvSpPr>
            <p:cNvPr id="224308" name="Text Box 52"/>
            <p:cNvSpPr txBox="1">
              <a:spLocks noChangeArrowheads="1"/>
            </p:cNvSpPr>
            <p:nvPr/>
          </p:nvSpPr>
          <p:spPr bwMode="auto">
            <a:xfrm>
              <a:off x="5947" y="13654"/>
              <a:ext cx="2147" cy="296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800">
                  <a:solidFill>
                    <a:srgbClr val="000000"/>
                  </a:solidFill>
                </a:rPr>
                <a:t>Wooden Base</a:t>
              </a:r>
            </a:p>
          </p:txBody>
        </p:sp>
        <p:sp>
          <p:nvSpPr>
            <p:cNvPr id="224309" name="Text Box 53"/>
            <p:cNvSpPr txBox="1">
              <a:spLocks noChangeArrowheads="1"/>
            </p:cNvSpPr>
            <p:nvPr/>
          </p:nvSpPr>
          <p:spPr bwMode="auto">
            <a:xfrm>
              <a:off x="10654" y="12114"/>
              <a:ext cx="1226" cy="884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algn="just" eaLnBrk="0" hangingPunct="0"/>
              <a:r>
                <a:rPr kumimoji="0" lang="en-IN" altLang="en-US" sz="1200" noProof="1"/>
                <a:t>Grinder adjusting lever</a:t>
              </a:r>
            </a:p>
          </p:txBody>
        </p:sp>
        <p:sp>
          <p:nvSpPr>
            <p:cNvPr id="224310" name="Text Box 54"/>
            <p:cNvSpPr txBox="1">
              <a:spLocks noChangeArrowheads="1"/>
            </p:cNvSpPr>
            <p:nvPr/>
          </p:nvSpPr>
          <p:spPr bwMode="auto">
            <a:xfrm>
              <a:off x="8812" y="10594"/>
              <a:ext cx="1942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Grinding Wheel</a:t>
              </a:r>
            </a:p>
          </p:txBody>
        </p:sp>
        <p:sp>
          <p:nvSpPr>
            <p:cNvPr id="224311" name="Text Box 55"/>
            <p:cNvSpPr txBox="1">
              <a:spLocks noChangeArrowheads="1"/>
            </p:cNvSpPr>
            <p:nvPr/>
          </p:nvSpPr>
          <p:spPr bwMode="auto">
            <a:xfrm>
              <a:off x="7483" y="12020"/>
              <a:ext cx="1840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10” Pulley</a:t>
              </a:r>
            </a:p>
          </p:txBody>
        </p:sp>
        <p:sp>
          <p:nvSpPr>
            <p:cNvPr id="224312" name="Text Box 56"/>
            <p:cNvSpPr txBox="1">
              <a:spLocks noChangeArrowheads="1"/>
            </p:cNvSpPr>
            <p:nvPr/>
          </p:nvSpPr>
          <p:spPr bwMode="auto">
            <a:xfrm>
              <a:off x="5947" y="10096"/>
              <a:ext cx="1739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endParaRPr kumimoji="0" lang="en-US" altLang="en-US" sz="1000">
                <a:solidFill>
                  <a:srgbClr val="000000"/>
                </a:solidFill>
              </a:endParaRPr>
            </a:p>
          </p:txBody>
        </p:sp>
        <p:sp>
          <p:nvSpPr>
            <p:cNvPr id="224313" name="Line 57"/>
            <p:cNvSpPr>
              <a:spLocks noChangeShapeType="1"/>
            </p:cNvSpPr>
            <p:nvPr/>
          </p:nvSpPr>
          <p:spPr bwMode="auto">
            <a:xfrm>
              <a:off x="5947" y="10943"/>
              <a:ext cx="307" cy="0"/>
            </a:xfrm>
            <a:prstGeom prst="line">
              <a:avLst/>
            </a:prstGeom>
            <a:noFill/>
            <a:ln w="12700">
              <a:solidFill>
                <a:srgbClr val="000000"/>
              </a:solidFill>
              <a:round/>
              <a:headEnd type="none" w="sm" len="sm"/>
              <a:tailEnd type="none" w="sm" len="sm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4" name="Line 58"/>
            <p:cNvSpPr>
              <a:spLocks noChangeShapeType="1"/>
            </p:cNvSpPr>
            <p:nvPr/>
          </p:nvSpPr>
          <p:spPr bwMode="auto">
            <a:xfrm flipV="1">
              <a:off x="4925" y="9404"/>
              <a:ext cx="61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5" name="Line 59"/>
            <p:cNvSpPr>
              <a:spLocks noChangeShapeType="1"/>
            </p:cNvSpPr>
            <p:nvPr/>
          </p:nvSpPr>
          <p:spPr bwMode="auto">
            <a:xfrm flipH="1" flipV="1">
              <a:off x="10448" y="12020"/>
              <a:ext cx="511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6" name="Line 60"/>
            <p:cNvSpPr>
              <a:spLocks noChangeShapeType="1"/>
            </p:cNvSpPr>
            <p:nvPr/>
          </p:nvSpPr>
          <p:spPr bwMode="auto">
            <a:xfrm flipH="1">
              <a:off x="9732" y="10961"/>
              <a:ext cx="307" cy="193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7" name="Line 61"/>
            <p:cNvSpPr>
              <a:spLocks noChangeShapeType="1"/>
            </p:cNvSpPr>
            <p:nvPr/>
          </p:nvSpPr>
          <p:spPr bwMode="auto">
            <a:xfrm flipV="1">
              <a:off x="5947" y="10655"/>
              <a:ext cx="0" cy="28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18" name="Rectangle 62"/>
            <p:cNvSpPr>
              <a:spLocks noChangeArrowheads="1"/>
            </p:cNvSpPr>
            <p:nvPr/>
          </p:nvSpPr>
          <p:spPr bwMode="auto">
            <a:xfrm>
              <a:off x="4925" y="11487"/>
              <a:ext cx="1022" cy="533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19" name="Rectangle 63"/>
            <p:cNvSpPr>
              <a:spLocks noChangeArrowheads="1"/>
            </p:cNvSpPr>
            <p:nvPr/>
          </p:nvSpPr>
          <p:spPr bwMode="auto">
            <a:xfrm>
              <a:off x="8788" y="11521"/>
              <a:ext cx="716" cy="481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20" name="Line 64"/>
            <p:cNvSpPr>
              <a:spLocks noChangeShapeType="1"/>
            </p:cNvSpPr>
            <p:nvPr/>
          </p:nvSpPr>
          <p:spPr bwMode="auto">
            <a:xfrm flipV="1">
              <a:off x="8640" y="11808"/>
              <a:ext cx="409" cy="28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 type="none" w="sm" len="sm"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21" name="Text Box 65"/>
            <p:cNvSpPr txBox="1">
              <a:spLocks noChangeArrowheads="1"/>
            </p:cNvSpPr>
            <p:nvPr/>
          </p:nvSpPr>
          <p:spPr bwMode="auto">
            <a:xfrm>
              <a:off x="4861" y="11533"/>
              <a:ext cx="1634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12” Pulley</a:t>
              </a:r>
            </a:p>
          </p:txBody>
        </p:sp>
        <p:sp>
          <p:nvSpPr>
            <p:cNvPr id="224322" name="Line 66"/>
            <p:cNvSpPr>
              <a:spLocks noChangeShapeType="1"/>
            </p:cNvSpPr>
            <p:nvPr/>
          </p:nvSpPr>
          <p:spPr bwMode="auto">
            <a:xfrm>
              <a:off x="1632" y="11923"/>
              <a:ext cx="983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3" name="Line 67"/>
            <p:cNvSpPr>
              <a:spLocks noChangeShapeType="1"/>
            </p:cNvSpPr>
            <p:nvPr/>
          </p:nvSpPr>
          <p:spPr bwMode="auto">
            <a:xfrm>
              <a:off x="1651" y="9711"/>
              <a:ext cx="1104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4" name="Line 68"/>
            <p:cNvSpPr>
              <a:spLocks noChangeShapeType="1"/>
            </p:cNvSpPr>
            <p:nvPr/>
          </p:nvSpPr>
          <p:spPr bwMode="auto">
            <a:xfrm>
              <a:off x="2615" y="11935"/>
              <a:ext cx="1472" cy="46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5" name="Line 69"/>
            <p:cNvSpPr>
              <a:spLocks noChangeShapeType="1"/>
            </p:cNvSpPr>
            <p:nvPr/>
          </p:nvSpPr>
          <p:spPr bwMode="auto">
            <a:xfrm>
              <a:off x="2777" y="11442"/>
              <a:ext cx="1432" cy="838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6" name="Line 70"/>
            <p:cNvSpPr>
              <a:spLocks noChangeShapeType="1"/>
            </p:cNvSpPr>
            <p:nvPr/>
          </p:nvSpPr>
          <p:spPr bwMode="auto">
            <a:xfrm flipH="1">
              <a:off x="4087" y="12288"/>
              <a:ext cx="122" cy="116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27" name="Line 71"/>
            <p:cNvSpPr>
              <a:spLocks noChangeShapeType="1"/>
            </p:cNvSpPr>
            <p:nvPr/>
          </p:nvSpPr>
          <p:spPr bwMode="auto">
            <a:xfrm flipH="1">
              <a:off x="15" y="9903"/>
              <a:ext cx="163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28" name="Line 72"/>
            <p:cNvSpPr>
              <a:spLocks noChangeShapeType="1"/>
            </p:cNvSpPr>
            <p:nvPr/>
          </p:nvSpPr>
          <p:spPr bwMode="auto">
            <a:xfrm flipH="1">
              <a:off x="0" y="10384"/>
              <a:ext cx="163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29" name="Line 73"/>
            <p:cNvSpPr>
              <a:spLocks noChangeShapeType="1"/>
            </p:cNvSpPr>
            <p:nvPr/>
          </p:nvSpPr>
          <p:spPr bwMode="auto">
            <a:xfrm flipH="1" flipV="1">
              <a:off x="5155" y="8749"/>
              <a:ext cx="204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0" name="Line 74"/>
            <p:cNvSpPr>
              <a:spLocks noChangeShapeType="1"/>
            </p:cNvSpPr>
            <p:nvPr/>
          </p:nvSpPr>
          <p:spPr bwMode="auto">
            <a:xfrm flipV="1">
              <a:off x="5641" y="8749"/>
              <a:ext cx="204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1" name="Line 75"/>
            <p:cNvSpPr>
              <a:spLocks noChangeShapeType="1"/>
            </p:cNvSpPr>
            <p:nvPr/>
          </p:nvSpPr>
          <p:spPr bwMode="auto">
            <a:xfrm>
              <a:off x="5129" y="8749"/>
              <a:ext cx="716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2" name="Line 76"/>
            <p:cNvSpPr>
              <a:spLocks noChangeShapeType="1"/>
            </p:cNvSpPr>
            <p:nvPr/>
          </p:nvSpPr>
          <p:spPr bwMode="auto">
            <a:xfrm>
              <a:off x="5334" y="8749"/>
              <a:ext cx="204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3" name="Line 77"/>
            <p:cNvSpPr>
              <a:spLocks noChangeShapeType="1"/>
            </p:cNvSpPr>
            <p:nvPr/>
          </p:nvSpPr>
          <p:spPr bwMode="auto">
            <a:xfrm flipV="1">
              <a:off x="5538" y="8749"/>
              <a:ext cx="103" cy="384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34" name="Rectangle 78"/>
            <p:cNvSpPr>
              <a:spLocks noChangeArrowheads="1"/>
            </p:cNvSpPr>
            <p:nvPr/>
          </p:nvSpPr>
          <p:spPr bwMode="auto">
            <a:xfrm>
              <a:off x="5491" y="8556"/>
              <a:ext cx="1023" cy="193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5" name="Rectangle 79"/>
            <p:cNvSpPr>
              <a:spLocks noChangeArrowheads="1"/>
            </p:cNvSpPr>
            <p:nvPr/>
          </p:nvSpPr>
          <p:spPr bwMode="auto">
            <a:xfrm>
              <a:off x="6494" y="8460"/>
              <a:ext cx="921" cy="48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6" name="Rectangle 80"/>
            <p:cNvSpPr>
              <a:spLocks noChangeArrowheads="1"/>
            </p:cNvSpPr>
            <p:nvPr/>
          </p:nvSpPr>
          <p:spPr bwMode="auto">
            <a:xfrm>
              <a:off x="8500" y="8460"/>
              <a:ext cx="1125" cy="481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7" name="Rectangle 81"/>
            <p:cNvSpPr>
              <a:spLocks noChangeArrowheads="1"/>
            </p:cNvSpPr>
            <p:nvPr/>
          </p:nvSpPr>
          <p:spPr bwMode="auto">
            <a:xfrm>
              <a:off x="6617" y="8941"/>
              <a:ext cx="204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8" name="Rectangle 82"/>
            <p:cNvSpPr>
              <a:spLocks noChangeArrowheads="1"/>
            </p:cNvSpPr>
            <p:nvPr/>
          </p:nvSpPr>
          <p:spPr bwMode="auto">
            <a:xfrm>
              <a:off x="9198" y="8941"/>
              <a:ext cx="205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39" name="Rectangle 83"/>
            <p:cNvSpPr>
              <a:spLocks noChangeArrowheads="1"/>
            </p:cNvSpPr>
            <p:nvPr/>
          </p:nvSpPr>
          <p:spPr bwMode="auto">
            <a:xfrm>
              <a:off x="8687" y="8941"/>
              <a:ext cx="204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0" name="Rectangle 84"/>
            <p:cNvSpPr>
              <a:spLocks noChangeArrowheads="1"/>
            </p:cNvSpPr>
            <p:nvPr/>
          </p:nvSpPr>
          <p:spPr bwMode="auto">
            <a:xfrm>
              <a:off x="7128" y="8941"/>
              <a:ext cx="205" cy="192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1" name="Line 85"/>
            <p:cNvSpPr>
              <a:spLocks noChangeShapeType="1"/>
            </p:cNvSpPr>
            <p:nvPr/>
          </p:nvSpPr>
          <p:spPr bwMode="auto">
            <a:xfrm>
              <a:off x="5743" y="8941"/>
              <a:ext cx="307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42" name="Line 86"/>
            <p:cNvSpPr>
              <a:spLocks noChangeShapeType="1"/>
            </p:cNvSpPr>
            <p:nvPr/>
          </p:nvSpPr>
          <p:spPr bwMode="auto">
            <a:xfrm>
              <a:off x="9630" y="8941"/>
              <a:ext cx="511" cy="385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43" name="Line 87"/>
            <p:cNvSpPr>
              <a:spLocks noChangeShapeType="1"/>
            </p:cNvSpPr>
            <p:nvPr/>
          </p:nvSpPr>
          <p:spPr bwMode="auto">
            <a:xfrm>
              <a:off x="6050" y="9326"/>
              <a:ext cx="4091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44" name="Rectangle 88"/>
            <p:cNvSpPr>
              <a:spLocks noChangeArrowheads="1"/>
            </p:cNvSpPr>
            <p:nvPr/>
          </p:nvSpPr>
          <p:spPr bwMode="auto">
            <a:xfrm>
              <a:off x="6459" y="9326"/>
              <a:ext cx="204" cy="38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5" name="Rectangle 89"/>
            <p:cNvSpPr>
              <a:spLocks noChangeArrowheads="1"/>
            </p:cNvSpPr>
            <p:nvPr/>
          </p:nvSpPr>
          <p:spPr bwMode="auto">
            <a:xfrm>
              <a:off x="9323" y="9326"/>
              <a:ext cx="204" cy="385"/>
            </a:xfrm>
            <a:prstGeom prst="rect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en-IN"/>
            </a:p>
          </p:txBody>
        </p:sp>
        <p:sp>
          <p:nvSpPr>
            <p:cNvPr id="224346" name="Text Box 90"/>
            <p:cNvSpPr txBox="1">
              <a:spLocks noChangeArrowheads="1"/>
            </p:cNvSpPr>
            <p:nvPr/>
          </p:nvSpPr>
          <p:spPr bwMode="auto">
            <a:xfrm>
              <a:off x="6460" y="8554"/>
              <a:ext cx="949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Gear Box</a:t>
              </a:r>
            </a:p>
          </p:txBody>
        </p:sp>
        <p:sp>
          <p:nvSpPr>
            <p:cNvPr id="224347" name="Line 91"/>
            <p:cNvSpPr>
              <a:spLocks noChangeShapeType="1"/>
            </p:cNvSpPr>
            <p:nvPr/>
          </p:nvSpPr>
          <p:spPr bwMode="auto">
            <a:xfrm>
              <a:off x="5334" y="9133"/>
              <a:ext cx="307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48" name="Line 92"/>
            <p:cNvSpPr>
              <a:spLocks noChangeShapeType="1"/>
            </p:cNvSpPr>
            <p:nvPr/>
          </p:nvSpPr>
          <p:spPr bwMode="auto">
            <a:xfrm flipV="1">
              <a:off x="1651" y="9711"/>
              <a:ext cx="0" cy="192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49" name="Line 93"/>
            <p:cNvSpPr>
              <a:spLocks noChangeShapeType="1"/>
            </p:cNvSpPr>
            <p:nvPr/>
          </p:nvSpPr>
          <p:spPr bwMode="auto">
            <a:xfrm flipV="1">
              <a:off x="1651" y="10384"/>
              <a:ext cx="0" cy="1539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50" name="Line 94"/>
            <p:cNvSpPr>
              <a:spLocks noChangeShapeType="1"/>
            </p:cNvSpPr>
            <p:nvPr/>
          </p:nvSpPr>
          <p:spPr bwMode="auto">
            <a:xfrm flipV="1">
              <a:off x="2777" y="9711"/>
              <a:ext cx="0" cy="1731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/>
            <a:lstStyle/>
            <a:p>
              <a:endParaRPr lang="en-IN"/>
            </a:p>
          </p:txBody>
        </p:sp>
        <p:sp>
          <p:nvSpPr>
            <p:cNvPr id="224351" name="Text Box 95"/>
            <p:cNvSpPr txBox="1">
              <a:spLocks noChangeArrowheads="1"/>
            </p:cNvSpPr>
            <p:nvPr/>
          </p:nvSpPr>
          <p:spPr bwMode="auto">
            <a:xfrm>
              <a:off x="8640" y="8508"/>
              <a:ext cx="977" cy="33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00E4A8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1C1C1C"/>
                    </a:outerShdw>
                  </a:effectLst>
                </a14:hiddenEffects>
              </a:ext>
            </a:extLst>
          </p:spPr>
          <p:txBody>
            <a:bodyPr wrap="none">
              <a:spAutoFit/>
            </a:bodyPr>
            <a:lstStyle/>
            <a:p>
              <a:pPr eaLnBrk="0" hangingPunct="0"/>
              <a:r>
                <a:rPr kumimoji="0" lang="en-US" altLang="en-US" sz="1000">
                  <a:solidFill>
                    <a:srgbClr val="000000"/>
                  </a:solidFill>
                </a:rPr>
                <a:t>Generator</a:t>
              </a:r>
            </a:p>
          </p:txBody>
        </p:sp>
        <p:sp>
          <p:nvSpPr>
            <p:cNvPr id="224352" name="Rectangle 96"/>
            <p:cNvSpPr>
              <a:spLocks noChangeArrowheads="1"/>
            </p:cNvSpPr>
            <p:nvPr/>
          </p:nvSpPr>
          <p:spPr bwMode="auto">
            <a:xfrm>
              <a:off x="7420" y="8568"/>
              <a:ext cx="1080" cy="18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000000"/>
              </a:solidFill>
              <a:miter lim="800000"/>
              <a:headEnd/>
              <a:tailEnd/>
            </a:ln>
          </p:spPr>
          <p:txBody>
            <a:bodyPr/>
            <a:lstStyle/>
            <a:p>
              <a:endParaRPr lang="en-IN"/>
            </a:p>
          </p:txBody>
        </p:sp>
        <p:sp>
          <p:nvSpPr>
            <p:cNvPr id="224353" name="Text Box 97"/>
            <p:cNvSpPr txBox="1">
              <a:spLocks noChangeArrowheads="1"/>
            </p:cNvSpPr>
            <p:nvPr/>
          </p:nvSpPr>
          <p:spPr bwMode="auto">
            <a:xfrm>
              <a:off x="360" y="9968"/>
              <a:ext cx="1260" cy="36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kumimoji="0" lang="en-US" altLang="en-US" sz="1000"/>
                <a:t>Canal</a:t>
              </a:r>
            </a:p>
          </p:txBody>
        </p:sp>
        <p:sp>
          <p:nvSpPr>
            <p:cNvPr id="224354" name="Line 98"/>
            <p:cNvSpPr>
              <a:spLocks noChangeShapeType="1"/>
            </p:cNvSpPr>
            <p:nvPr/>
          </p:nvSpPr>
          <p:spPr bwMode="auto">
            <a:xfrm flipV="1">
              <a:off x="2700" y="12168"/>
              <a:ext cx="54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5" name="Text Box 99"/>
            <p:cNvSpPr txBox="1">
              <a:spLocks noChangeArrowheads="1"/>
            </p:cNvSpPr>
            <p:nvPr/>
          </p:nvSpPr>
          <p:spPr bwMode="auto">
            <a:xfrm>
              <a:off x="1800" y="10548"/>
              <a:ext cx="900" cy="540"/>
            </a:xfrm>
            <a:prstGeom prst="rect">
              <a:avLst/>
            </a:prstGeom>
            <a:solidFill>
              <a:srgbClr val="FFFFFF"/>
            </a:solidFill>
            <a:ln w="9525">
              <a:solidFill>
                <a:srgbClr val="FFFFFF"/>
              </a:solidFill>
              <a:miter lim="800000"/>
              <a:headEnd/>
              <a:tailEnd/>
            </a:ln>
          </p:spPr>
          <p:txBody>
            <a:bodyPr/>
            <a:lstStyle/>
            <a:p>
              <a:pPr eaLnBrk="0" hangingPunct="0"/>
              <a:r>
                <a:rPr kumimoji="0" lang="en-US" altLang="en-US" sz="1000"/>
                <a:t>Forbay</a:t>
              </a:r>
            </a:p>
          </p:txBody>
        </p:sp>
        <p:sp>
          <p:nvSpPr>
            <p:cNvPr id="224356" name="Line 100"/>
            <p:cNvSpPr>
              <a:spLocks noChangeShapeType="1"/>
            </p:cNvSpPr>
            <p:nvPr/>
          </p:nvSpPr>
          <p:spPr bwMode="auto">
            <a:xfrm>
              <a:off x="4920" y="11592"/>
              <a:ext cx="44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7" name="Line 101"/>
            <p:cNvSpPr>
              <a:spLocks noChangeShapeType="1"/>
            </p:cNvSpPr>
            <p:nvPr/>
          </p:nvSpPr>
          <p:spPr bwMode="auto">
            <a:xfrm>
              <a:off x="8440" y="11592"/>
              <a:ext cx="10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8" name="Line 102"/>
            <p:cNvSpPr>
              <a:spLocks noChangeShapeType="1"/>
            </p:cNvSpPr>
            <p:nvPr/>
          </p:nvSpPr>
          <p:spPr bwMode="auto">
            <a:xfrm>
              <a:off x="4920" y="11932"/>
              <a:ext cx="446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59" name="Line 103"/>
            <p:cNvSpPr>
              <a:spLocks noChangeShapeType="1"/>
            </p:cNvSpPr>
            <p:nvPr/>
          </p:nvSpPr>
          <p:spPr bwMode="auto">
            <a:xfrm>
              <a:off x="8400" y="11932"/>
              <a:ext cx="1080" cy="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0" name="Line 104"/>
            <p:cNvSpPr>
              <a:spLocks noChangeShapeType="1"/>
            </p:cNvSpPr>
            <p:nvPr/>
          </p:nvSpPr>
          <p:spPr bwMode="auto">
            <a:xfrm>
              <a:off x="436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1" name="Line 105"/>
            <p:cNvSpPr>
              <a:spLocks noChangeShapeType="1"/>
            </p:cNvSpPr>
            <p:nvPr/>
          </p:nvSpPr>
          <p:spPr bwMode="auto">
            <a:xfrm>
              <a:off x="462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2" name="Line 106"/>
            <p:cNvSpPr>
              <a:spLocks noChangeShapeType="1"/>
            </p:cNvSpPr>
            <p:nvPr/>
          </p:nvSpPr>
          <p:spPr bwMode="auto">
            <a:xfrm>
              <a:off x="486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3" name="Line 107"/>
            <p:cNvSpPr>
              <a:spLocks noChangeShapeType="1"/>
            </p:cNvSpPr>
            <p:nvPr/>
          </p:nvSpPr>
          <p:spPr bwMode="auto">
            <a:xfrm>
              <a:off x="612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4" name="Line 108"/>
            <p:cNvSpPr>
              <a:spLocks noChangeShapeType="1"/>
            </p:cNvSpPr>
            <p:nvPr/>
          </p:nvSpPr>
          <p:spPr bwMode="auto">
            <a:xfrm>
              <a:off x="636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5" name="Line 109"/>
            <p:cNvSpPr>
              <a:spLocks noChangeShapeType="1"/>
            </p:cNvSpPr>
            <p:nvPr/>
          </p:nvSpPr>
          <p:spPr bwMode="auto">
            <a:xfrm>
              <a:off x="660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6" name="Line 110"/>
            <p:cNvSpPr>
              <a:spLocks noChangeShapeType="1"/>
            </p:cNvSpPr>
            <p:nvPr/>
          </p:nvSpPr>
          <p:spPr bwMode="auto">
            <a:xfrm flipV="1">
              <a:off x="3240" y="12792"/>
              <a:ext cx="900" cy="18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7" name="Line 111"/>
            <p:cNvSpPr>
              <a:spLocks noChangeShapeType="1"/>
            </p:cNvSpPr>
            <p:nvPr/>
          </p:nvSpPr>
          <p:spPr bwMode="auto">
            <a:xfrm>
              <a:off x="584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  <p:sp>
          <p:nvSpPr>
            <p:cNvPr id="224368" name="Line 112"/>
            <p:cNvSpPr>
              <a:spLocks noChangeShapeType="1"/>
            </p:cNvSpPr>
            <p:nvPr/>
          </p:nvSpPr>
          <p:spPr bwMode="auto">
            <a:xfrm>
              <a:off x="5140" y="12512"/>
              <a:ext cx="0" cy="540"/>
            </a:xfrm>
            <a:prstGeom prst="line">
              <a:avLst/>
            </a:prstGeom>
            <a:noFill/>
            <a:ln w="9525">
              <a:solidFill>
                <a:srgbClr val="000000"/>
              </a:solidFill>
              <a:prstDash val="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IN"/>
            </a:p>
          </p:txBody>
        </p:sp>
      </p:grpSp>
      <p:sp>
        <p:nvSpPr>
          <p:cNvPr id="224369" name="Text Box 113"/>
          <p:cNvSpPr txBox="1">
            <a:spLocks noChangeArrowheads="1"/>
          </p:cNvSpPr>
          <p:nvPr/>
        </p:nvSpPr>
        <p:spPr bwMode="auto">
          <a:xfrm>
            <a:off x="2133600" y="5149850"/>
            <a:ext cx="4267200" cy="33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en-US" sz="1600" b="1"/>
              <a:t>New Design</a:t>
            </a:r>
          </a:p>
        </p:txBody>
      </p:sp>
      <p:sp>
        <p:nvSpPr>
          <p:cNvPr id="224383" name="Rectangle 127"/>
          <p:cNvSpPr>
            <a:spLocks noGrp="1" noChangeArrowheads="1"/>
          </p:cNvSpPr>
          <p:nvPr>
            <p:ph type="title"/>
          </p:nvPr>
        </p:nvSpPr>
        <p:spPr>
          <a:xfrm>
            <a:off x="533400" y="304800"/>
            <a:ext cx="7772400" cy="609600"/>
          </a:xfrm>
        </p:spPr>
        <p:txBody>
          <a:bodyPr/>
          <a:lstStyle/>
          <a:p>
            <a:r>
              <a:rPr lang="en-US" altLang="en-US" sz="2800" dirty="0"/>
              <a:t> layouts for Uttaranchal Units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043A280A-56B9-F0C1-CF93-6CF450FA3D30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2" name="Group 21">
              <a:extLst>
                <a:ext uri="{FF2B5EF4-FFF2-40B4-BE49-F238E27FC236}">
                  <a16:creationId xmlns:a16="http://schemas.microsoft.com/office/drawing/2014/main" id="{BE805940-07BC-79C1-0D93-1B875D7F2DD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4" name="Group 8">
                <a:extLst>
                  <a:ext uri="{FF2B5EF4-FFF2-40B4-BE49-F238E27FC236}">
                    <a16:creationId xmlns:a16="http://schemas.microsoft.com/office/drawing/2014/main" id="{F9619403-23DA-B67B-A4CD-044799E3431E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6" name="Group 9">
                  <a:extLst>
                    <a:ext uri="{FF2B5EF4-FFF2-40B4-BE49-F238E27FC236}">
                      <a16:creationId xmlns:a16="http://schemas.microsoft.com/office/drawing/2014/main" id="{FF1B6140-5906-6256-08DC-CE9EE67490A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28CED8C4-8215-1C1A-44F6-AA115BF25E9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28AB4869-357E-BBC4-04D1-D1B646515E0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7" name="Group 12">
                  <a:extLst>
                    <a:ext uri="{FF2B5EF4-FFF2-40B4-BE49-F238E27FC236}">
                      <a16:creationId xmlns:a16="http://schemas.microsoft.com/office/drawing/2014/main" id="{2B868E7F-4D43-B55D-1954-9DA3320F11AE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34" name="Rectangle 13">
                    <a:extLst>
                      <a:ext uri="{FF2B5EF4-FFF2-40B4-BE49-F238E27FC236}">
                        <a16:creationId xmlns:a16="http://schemas.microsoft.com/office/drawing/2014/main" id="{3FC48227-37EC-EF16-ACCE-79542A8CBB1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DF17A273-C21E-F091-9FEC-BAC910771C5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8" name="Group 15">
                  <a:extLst>
                    <a:ext uri="{FF2B5EF4-FFF2-40B4-BE49-F238E27FC236}">
                      <a16:creationId xmlns:a16="http://schemas.microsoft.com/office/drawing/2014/main" id="{D3394E6C-8ECB-6E74-864E-1902E5B2AB99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2" name="Rectangle 16">
                    <a:extLst>
                      <a:ext uri="{FF2B5EF4-FFF2-40B4-BE49-F238E27FC236}">
                        <a16:creationId xmlns:a16="http://schemas.microsoft.com/office/drawing/2014/main" id="{BAB1DFD3-1A48-401D-1945-78903A4D7D7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3" name="Rectangle 17">
                    <a:extLst>
                      <a:ext uri="{FF2B5EF4-FFF2-40B4-BE49-F238E27FC236}">
                        <a16:creationId xmlns:a16="http://schemas.microsoft.com/office/drawing/2014/main" id="{9266042D-FA28-D9FD-90A3-69C4381BEF3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29" name="Group 18">
                  <a:extLst>
                    <a:ext uri="{FF2B5EF4-FFF2-40B4-BE49-F238E27FC236}">
                      <a16:creationId xmlns:a16="http://schemas.microsoft.com/office/drawing/2014/main" id="{F9BC0F88-174F-C394-0809-0B8C48E85E4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0" name="Rectangle 19">
                    <a:extLst>
                      <a:ext uri="{FF2B5EF4-FFF2-40B4-BE49-F238E27FC236}">
                        <a16:creationId xmlns:a16="http://schemas.microsoft.com/office/drawing/2014/main" id="{EFFD9141-F4D7-3D7B-F7D4-CFD65BB7908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1" name="Rectangle 20">
                    <a:extLst>
                      <a:ext uri="{FF2B5EF4-FFF2-40B4-BE49-F238E27FC236}">
                        <a16:creationId xmlns:a16="http://schemas.microsoft.com/office/drawing/2014/main" id="{65822826-800E-C524-CE00-F27CACF922ED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5" name="Rectangle 21">
                <a:extLst>
                  <a:ext uri="{FF2B5EF4-FFF2-40B4-BE49-F238E27FC236}">
                    <a16:creationId xmlns:a16="http://schemas.microsoft.com/office/drawing/2014/main" id="{EE8EDFD8-4CC5-59E9-33C0-BE4D785D5C8E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3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58E3D0F5-4B78-F488-4692-CC7B8C82FC7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331" y="263711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8125499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2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42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282" name="Rectangle 2"/>
          <p:cNvSpPr>
            <a:spLocks noChangeArrowheads="1"/>
          </p:cNvSpPr>
          <p:nvPr/>
        </p:nvSpPr>
        <p:spPr bwMode="auto">
          <a:xfrm>
            <a:off x="1428750" y="1062038"/>
            <a:ext cx="9144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endParaRPr lang="en-IN"/>
          </a:p>
        </p:txBody>
      </p:sp>
      <p:graphicFrame>
        <p:nvGraphicFramePr>
          <p:cNvPr id="225283" name="Object 3"/>
          <p:cNvGraphicFramePr>
            <a:graphicFrameLocks noChangeAspect="1"/>
          </p:cNvGraphicFramePr>
          <p:nvPr/>
        </p:nvGraphicFramePr>
        <p:xfrm>
          <a:off x="888710" y="1145022"/>
          <a:ext cx="7162800" cy="539432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r:id="rId2" imgW="4572000" imgH="3429000" progId="PowerPoint.Slide.8">
                  <p:embed/>
                </p:oleObj>
              </mc:Choice>
              <mc:Fallback>
                <p:oleObj r:id="rId2" imgW="4572000" imgH="3429000" progId="PowerPoint.Slide.8">
                  <p:embed/>
                  <p:pic>
                    <p:nvPicPr>
                      <p:cNvPr id="225283" name="Object 3"/>
                      <p:cNvPicPr>
                        <a:picLocks noChangeAspect="1" noChangeArrowheads="1"/>
                      </p:cNvPicPr>
                      <p:nvPr/>
                    </p:nvPicPr>
                    <p:blipFill>
                      <a:blip r:embed="rId3">
                        <a:extLst>
                          <a:ext uri="{28A0092B-C50C-407E-A947-70E740481C1C}">
                            <a14:useLocalDpi xmlns:a14="http://schemas.microsoft.com/office/drawing/2010/main" val="0"/>
                          </a:ext>
                        </a:extLst>
                      </a:blip>
                      <a:srcRect/>
                      <a:stretch>
                        <a:fillRect/>
                      </a:stretch>
                    </p:blipFill>
                    <p:spPr bwMode="auto">
                      <a:xfrm>
                        <a:off x="888710" y="1145022"/>
                        <a:ext cx="7162800" cy="5394325"/>
                      </a:xfrm>
                      <a:prstGeom prst="rect">
                        <a:avLst/>
                      </a:prstGeom>
                      <a:noFill/>
                      <a:extLst>
                        <a:ext uri="{909E8E84-426E-40DD-AFC4-6F175D3DCCD1}">
                          <a14:hiddenFill xmlns:a14="http://schemas.microsoft.com/office/drawing/2010/main">
                            <a:solidFill>
                              <a:srgbClr val="FFFFFF"/>
                            </a:solidFill>
                          </a14:hiddenFill>
                        </a:ext>
                      </a:extLst>
                    </p:spPr>
                  </p:pic>
                </p:oleObj>
              </mc:Fallback>
            </mc:AlternateContent>
          </a:graphicData>
        </a:graphic>
      </p:graphicFrame>
      <p:sp>
        <p:nvSpPr>
          <p:cNvPr id="225284" name="Text Box 4"/>
          <p:cNvSpPr txBox="1">
            <a:spLocks noChangeArrowheads="1"/>
          </p:cNvSpPr>
          <p:nvPr/>
        </p:nvSpPr>
        <p:spPr bwMode="auto">
          <a:xfrm>
            <a:off x="2058515" y="229026"/>
            <a:ext cx="5409085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kumimoji="0" lang="en-US" altLang="en-US" sz="2800" dirty="0"/>
              <a:t>Specification of upgraded wheel for </a:t>
            </a:r>
            <a:r>
              <a:rPr kumimoji="0" lang="en-US" altLang="en-US" sz="2800" dirty="0" err="1"/>
              <a:t>Garhwhal</a:t>
            </a:r>
            <a:r>
              <a:rPr kumimoji="0" lang="en-US" altLang="en-US" sz="2800" dirty="0"/>
              <a:t> area 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CF5E4B68-277E-C538-CBE1-0D44184385B5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8" name="Group 7">
              <a:extLst>
                <a:ext uri="{FF2B5EF4-FFF2-40B4-BE49-F238E27FC236}">
                  <a16:creationId xmlns:a16="http://schemas.microsoft.com/office/drawing/2014/main" id="{F76D7230-57F2-ABF5-20A4-C2DDA9E6B2BB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10" name="Group 8">
                <a:extLst>
                  <a:ext uri="{FF2B5EF4-FFF2-40B4-BE49-F238E27FC236}">
                    <a16:creationId xmlns:a16="http://schemas.microsoft.com/office/drawing/2014/main" id="{25BD5A8D-DD63-62B7-28FF-50F67A2B52B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12" name="Group 9">
                  <a:extLst>
                    <a:ext uri="{FF2B5EF4-FFF2-40B4-BE49-F238E27FC236}">
                      <a16:creationId xmlns:a16="http://schemas.microsoft.com/office/drawing/2014/main" id="{3F914DFF-3EEB-B368-9470-FD30B7C1D29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22" name="Rectangle 10">
                    <a:extLst>
                      <a:ext uri="{FF2B5EF4-FFF2-40B4-BE49-F238E27FC236}">
                        <a16:creationId xmlns:a16="http://schemas.microsoft.com/office/drawing/2014/main" id="{D69FD9AD-471D-2920-B138-BC7CF150A33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3" name="Rectangle 11">
                    <a:extLst>
                      <a:ext uri="{FF2B5EF4-FFF2-40B4-BE49-F238E27FC236}">
                        <a16:creationId xmlns:a16="http://schemas.microsoft.com/office/drawing/2014/main" id="{FF774F59-B626-F86E-D7D8-3F8ABD506EB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3" name="Group 12">
                  <a:extLst>
                    <a:ext uri="{FF2B5EF4-FFF2-40B4-BE49-F238E27FC236}">
                      <a16:creationId xmlns:a16="http://schemas.microsoft.com/office/drawing/2014/main" id="{008E7D74-12AA-6E47-53FD-2F15F12BDC0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20" name="Rectangle 13">
                    <a:extLst>
                      <a:ext uri="{FF2B5EF4-FFF2-40B4-BE49-F238E27FC236}">
                        <a16:creationId xmlns:a16="http://schemas.microsoft.com/office/drawing/2014/main" id="{85BBBE6A-609A-705E-A45E-23756D2CBB1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1" name="Rectangle 14">
                    <a:extLst>
                      <a:ext uri="{FF2B5EF4-FFF2-40B4-BE49-F238E27FC236}">
                        <a16:creationId xmlns:a16="http://schemas.microsoft.com/office/drawing/2014/main" id="{70B08BF0-261D-1B67-20F1-D6ABE3852D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4" name="Group 15">
                  <a:extLst>
                    <a:ext uri="{FF2B5EF4-FFF2-40B4-BE49-F238E27FC236}">
                      <a16:creationId xmlns:a16="http://schemas.microsoft.com/office/drawing/2014/main" id="{F030E0FC-A5BE-FF67-F815-653622369A6C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8" name="Rectangle 16">
                    <a:extLst>
                      <a:ext uri="{FF2B5EF4-FFF2-40B4-BE49-F238E27FC236}">
                        <a16:creationId xmlns:a16="http://schemas.microsoft.com/office/drawing/2014/main" id="{B87145D2-06FA-80D9-FF67-D46E84F57FC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9" name="Rectangle 17">
                    <a:extLst>
                      <a:ext uri="{FF2B5EF4-FFF2-40B4-BE49-F238E27FC236}">
                        <a16:creationId xmlns:a16="http://schemas.microsoft.com/office/drawing/2014/main" id="{BE6A0525-F1B2-4946-FFE3-75EB3110EE0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5" name="Group 18">
                  <a:extLst>
                    <a:ext uri="{FF2B5EF4-FFF2-40B4-BE49-F238E27FC236}">
                      <a16:creationId xmlns:a16="http://schemas.microsoft.com/office/drawing/2014/main" id="{FAFFBCB7-9464-F782-BD23-5E17ADA37286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6" name="Rectangle 19">
                    <a:extLst>
                      <a:ext uri="{FF2B5EF4-FFF2-40B4-BE49-F238E27FC236}">
                        <a16:creationId xmlns:a16="http://schemas.microsoft.com/office/drawing/2014/main" id="{F173DAAF-6F77-7050-5C54-760EC72F8C9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7" name="Rectangle 20">
                    <a:extLst>
                      <a:ext uri="{FF2B5EF4-FFF2-40B4-BE49-F238E27FC236}">
                        <a16:creationId xmlns:a16="http://schemas.microsoft.com/office/drawing/2014/main" id="{1DA6287B-28F9-7DE0-0CF4-1877BC17113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11" name="Rectangle 21">
                <a:extLst>
                  <a:ext uri="{FF2B5EF4-FFF2-40B4-BE49-F238E27FC236}">
                    <a16:creationId xmlns:a16="http://schemas.microsoft.com/office/drawing/2014/main" id="{AFA21734-30A1-58E8-EEB6-120841EA0DB4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9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73B80750-C6B8-5E92-E273-625BEF3EA14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331" y="263711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30085672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2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252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354" name="Rectangle 2"/>
          <p:cNvSpPr>
            <a:spLocks noGrp="1" noChangeArrowheads="1"/>
          </p:cNvSpPr>
          <p:nvPr>
            <p:ph type="body" idx="1"/>
          </p:nvPr>
        </p:nvSpPr>
        <p:spPr>
          <a:xfrm>
            <a:off x="430060" y="1701300"/>
            <a:ext cx="8237538" cy="3284782"/>
          </a:xfrm>
        </p:spPr>
        <p:txBody>
          <a:bodyPr/>
          <a:lstStyle/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National Workshop on </a:t>
            </a:r>
          </a:p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Development of Man-Power in </a:t>
            </a:r>
          </a:p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Ultra Micro Hydel Turbines for </a:t>
            </a:r>
          </a:p>
          <a:p>
            <a:pPr algn="ctr">
              <a:buFontTx/>
              <a:buNone/>
            </a:pPr>
            <a:r>
              <a:rPr lang="en-US" altLang="en-US" sz="2800" dirty="0">
                <a:solidFill>
                  <a:srgbClr val="FF9900"/>
                </a:solidFill>
              </a:rPr>
              <a:t>Rural Energy Systems</a:t>
            </a:r>
          </a:p>
          <a:p>
            <a:pPr algn="ctr">
              <a:buFontTx/>
              <a:buNone/>
            </a:pPr>
            <a:r>
              <a:rPr lang="en-US" altLang="en-US" sz="2400" dirty="0">
                <a:solidFill>
                  <a:srgbClr val="FF9900"/>
                </a:solidFill>
              </a:rPr>
              <a:t>20</a:t>
            </a:r>
            <a:r>
              <a:rPr lang="en-US" altLang="en-US" sz="2400" baseline="30000" dirty="0">
                <a:solidFill>
                  <a:srgbClr val="FF9900"/>
                </a:solidFill>
              </a:rPr>
              <a:t>th</a:t>
            </a:r>
            <a:r>
              <a:rPr lang="en-US" altLang="en-US" sz="2400" dirty="0">
                <a:solidFill>
                  <a:srgbClr val="FF9900"/>
                </a:solidFill>
              </a:rPr>
              <a:t> March to 28</a:t>
            </a:r>
            <a:r>
              <a:rPr lang="en-US" altLang="en-US" sz="2400" baseline="30000" dirty="0">
                <a:solidFill>
                  <a:srgbClr val="FF9900"/>
                </a:solidFill>
              </a:rPr>
              <a:t>th</a:t>
            </a:r>
            <a:r>
              <a:rPr lang="en-US" altLang="en-US" sz="2400" dirty="0">
                <a:solidFill>
                  <a:srgbClr val="FF9900"/>
                </a:solidFill>
              </a:rPr>
              <a:t> March 2004.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CBB9596A-EF8A-8190-0C95-96484612567A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AA7E0E51-F5F8-175C-AF9C-6612EBC43B47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6F3D8518-2E72-E4A9-7B88-8C988C5D7333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5A44A2E1-A9D7-D6E0-1946-5E752F8A4AC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36" name="Rectangle 10">
                    <a:extLst>
                      <a:ext uri="{FF2B5EF4-FFF2-40B4-BE49-F238E27FC236}">
                        <a16:creationId xmlns:a16="http://schemas.microsoft.com/office/drawing/2014/main" id="{E1FE7A8F-BC10-4C4F-CF60-F0B138988D87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7" name="Rectangle 11">
                    <a:extLst>
                      <a:ext uri="{FF2B5EF4-FFF2-40B4-BE49-F238E27FC236}">
                        <a16:creationId xmlns:a16="http://schemas.microsoft.com/office/drawing/2014/main" id="{45967CCA-7976-CB41-074D-C5323B4D22B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89D66A56-1879-8A8F-E159-4AB7BE25D59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8" name="Rectangle 13">
                    <a:extLst>
                      <a:ext uri="{FF2B5EF4-FFF2-40B4-BE49-F238E27FC236}">
                        <a16:creationId xmlns:a16="http://schemas.microsoft.com/office/drawing/2014/main" id="{0007EC9A-5463-7D1C-6D3C-49DA9FACACA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5" name="Rectangle 14">
                    <a:extLst>
                      <a:ext uri="{FF2B5EF4-FFF2-40B4-BE49-F238E27FC236}">
                        <a16:creationId xmlns:a16="http://schemas.microsoft.com/office/drawing/2014/main" id="{1259BB30-4776-A2BC-C7BF-483EC488BD6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94550E2-8367-8271-DCAA-DD011353550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34A0A79D-4A20-C7B2-7AD8-7F27DE36FF52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95423F3E-978B-B6ED-D6B2-6648EB6F10EC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6B3ABF15-99D4-F4A7-28AA-D3E7AD1C2C25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BAB8E4B7-8C2D-E2EE-0ED6-EC232AA0CE8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C6FFB381-E691-EF65-8371-37155DAA262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B089532B-3E83-FFA3-3032-8F31B8B39896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34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567DD0C-2CC8-D48B-2078-B0F290F1820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17B37CAB-5024-6D13-C1D3-CB854EC69F8C}"/>
              </a:ext>
            </a:extLst>
          </p:cNvPr>
          <p:cNvSpPr txBox="1"/>
          <p:nvPr/>
        </p:nvSpPr>
        <p:spPr>
          <a:xfrm>
            <a:off x="1828800" y="5191780"/>
            <a:ext cx="6019800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>
                <a:solidFill>
                  <a:srgbClr val="00B050"/>
                </a:solidFill>
              </a:rPr>
              <a:t> Created ~35000 self employed youth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2474505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Title 2">
            <a:extLst>
              <a:ext uri="{FF2B5EF4-FFF2-40B4-BE49-F238E27FC236}">
                <a16:creationId xmlns:a16="http://schemas.microsoft.com/office/drawing/2014/main" id="{C3FA3E41-3E6A-5401-94C4-151227FDBCAD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000" dirty="0">
                <a:solidFill>
                  <a:srgbClr val="00B050"/>
                </a:solidFill>
                <a:latin typeface="Informal Roman" panose="030604020304060B0204" pitchFamily="66" charset="0"/>
              </a:rPr>
              <a:t>Study of Human Evolution ……</a:t>
            </a:r>
          </a:p>
        </p:txBody>
      </p:sp>
      <p:sp>
        <p:nvSpPr>
          <p:cNvPr id="10243" name="Subtitle 3">
            <a:extLst>
              <a:ext uri="{FF2B5EF4-FFF2-40B4-BE49-F238E27FC236}">
                <a16:creationId xmlns:a16="http://schemas.microsoft.com/office/drawing/2014/main" id="{2151B1FB-A6CA-FDC4-7D97-080339AD478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371600" y="4064122"/>
            <a:ext cx="6400800" cy="1269878"/>
          </a:xfrm>
        </p:spPr>
        <p:txBody>
          <a:bodyPr/>
          <a:lstStyle/>
          <a:p>
            <a:r>
              <a:rPr lang="en-US" altLang="en-US" i="1" dirty="0">
                <a:latin typeface="Amasis MT Pro Black" panose="020F0502020204030204" pitchFamily="18" charset="0"/>
              </a:rPr>
              <a:t>May be Misunderstood by Biologists!!!</a:t>
            </a:r>
          </a:p>
        </p:txBody>
      </p:sp>
      <p:grpSp>
        <p:nvGrpSpPr>
          <p:cNvPr id="4" name="Group 38">
            <a:extLst>
              <a:ext uri="{FF2B5EF4-FFF2-40B4-BE49-F238E27FC236}">
                <a16:creationId xmlns:a16="http://schemas.microsoft.com/office/drawing/2014/main" id="{E2778D2B-83DE-B185-76F9-4F8B8ADD7C5F}"/>
              </a:ext>
            </a:extLst>
          </p:cNvPr>
          <p:cNvGrpSpPr>
            <a:grpSpLocks/>
          </p:cNvGrpSpPr>
          <p:nvPr/>
        </p:nvGrpSpPr>
        <p:grpSpPr bwMode="auto">
          <a:xfrm>
            <a:off x="0" y="0"/>
            <a:ext cx="9144000" cy="6858000"/>
            <a:chOff x="0" y="0"/>
            <a:chExt cx="9144000" cy="6858000"/>
          </a:xfrm>
        </p:grpSpPr>
        <p:grpSp>
          <p:nvGrpSpPr>
            <p:cNvPr id="5" name="Group 19">
              <a:extLst>
                <a:ext uri="{FF2B5EF4-FFF2-40B4-BE49-F238E27FC236}">
                  <a16:creationId xmlns:a16="http://schemas.microsoft.com/office/drawing/2014/main" id="{5BB2AFA9-D580-7CAA-888C-7AB028D19CB5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7" name="Group 8">
                <a:extLst>
                  <a:ext uri="{FF2B5EF4-FFF2-40B4-BE49-F238E27FC236}">
                    <a16:creationId xmlns:a16="http://schemas.microsoft.com/office/drawing/2014/main" id="{E653266C-1BE3-7D42-2EB9-28E5B2F784CF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9" name="Group 9">
                  <a:extLst>
                    <a:ext uri="{FF2B5EF4-FFF2-40B4-BE49-F238E27FC236}">
                      <a16:creationId xmlns:a16="http://schemas.microsoft.com/office/drawing/2014/main" id="{FCD99619-CFEF-2B17-ED8C-B350EC03A863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19" name="Rectangle 10">
                    <a:extLst>
                      <a:ext uri="{FF2B5EF4-FFF2-40B4-BE49-F238E27FC236}">
                        <a16:creationId xmlns:a16="http://schemas.microsoft.com/office/drawing/2014/main" id="{AB098C3B-4D1A-4F77-F457-9F50A193B130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20" name="Rectangle 11">
                    <a:extLst>
                      <a:ext uri="{FF2B5EF4-FFF2-40B4-BE49-F238E27FC236}">
                        <a16:creationId xmlns:a16="http://schemas.microsoft.com/office/drawing/2014/main" id="{C2EEB3E0-4217-8A0E-98D5-6D78DF242975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0" name="Group 12">
                  <a:extLst>
                    <a:ext uri="{FF2B5EF4-FFF2-40B4-BE49-F238E27FC236}">
                      <a16:creationId xmlns:a16="http://schemas.microsoft.com/office/drawing/2014/main" id="{6459FC7C-8AFD-D0D5-8B29-76597028D84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17" name="Rectangle 13">
                    <a:extLst>
                      <a:ext uri="{FF2B5EF4-FFF2-40B4-BE49-F238E27FC236}">
                        <a16:creationId xmlns:a16="http://schemas.microsoft.com/office/drawing/2014/main" id="{26DEC96D-0446-C6A1-6820-72FA9C290CA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8" name="Rectangle 14">
                    <a:extLst>
                      <a:ext uri="{FF2B5EF4-FFF2-40B4-BE49-F238E27FC236}">
                        <a16:creationId xmlns:a16="http://schemas.microsoft.com/office/drawing/2014/main" id="{1D56E568-0E94-2B2C-6691-FD8F33272DE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1" name="Group 15">
                  <a:extLst>
                    <a:ext uri="{FF2B5EF4-FFF2-40B4-BE49-F238E27FC236}">
                      <a16:creationId xmlns:a16="http://schemas.microsoft.com/office/drawing/2014/main" id="{678AB4CE-E52D-0C6D-BA9B-FCFE8D819A5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15" name="Rectangle 16">
                    <a:extLst>
                      <a:ext uri="{FF2B5EF4-FFF2-40B4-BE49-F238E27FC236}">
                        <a16:creationId xmlns:a16="http://schemas.microsoft.com/office/drawing/2014/main" id="{BE35E961-C6BC-B0E8-473C-90CDAB5256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6" name="Rectangle 17">
                    <a:extLst>
                      <a:ext uri="{FF2B5EF4-FFF2-40B4-BE49-F238E27FC236}">
                        <a16:creationId xmlns:a16="http://schemas.microsoft.com/office/drawing/2014/main" id="{B71378D7-01BF-19FC-50E7-AEAA5BDB2CB9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12" name="Group 18">
                  <a:extLst>
                    <a:ext uri="{FF2B5EF4-FFF2-40B4-BE49-F238E27FC236}">
                      <a16:creationId xmlns:a16="http://schemas.microsoft.com/office/drawing/2014/main" id="{A5B808D3-82AE-5B57-B676-A6B808DDFE41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13" name="Rectangle 19">
                    <a:extLst>
                      <a:ext uri="{FF2B5EF4-FFF2-40B4-BE49-F238E27FC236}">
                        <a16:creationId xmlns:a16="http://schemas.microsoft.com/office/drawing/2014/main" id="{A632C966-ABC6-8BD7-F6C1-8A569B2738C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14" name="Rectangle 20">
                    <a:extLst>
                      <a:ext uri="{FF2B5EF4-FFF2-40B4-BE49-F238E27FC236}">
                        <a16:creationId xmlns:a16="http://schemas.microsoft.com/office/drawing/2014/main" id="{F484DBBC-D22B-60E2-9194-195529436473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8" name="Rectangle 21">
                <a:extLst>
                  <a:ext uri="{FF2B5EF4-FFF2-40B4-BE49-F238E27FC236}">
                    <a16:creationId xmlns:a16="http://schemas.microsoft.com/office/drawing/2014/main" id="{3AD53B4C-6AC1-77EA-24F1-EF0A945CB688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2334" y="1143000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 dirty="0">
                  <a:latin typeface="Times New Roman" charset="0"/>
                </a:endParaRPr>
              </a:p>
            </p:txBody>
          </p:sp>
        </p:grpSp>
        <p:pic>
          <p:nvPicPr>
            <p:cNvPr id="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FDE04B03-B031-6BE5-C125-372853339A16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754060" y="270637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994" name="Picture 2" descr="http://www.indiantelevision.com/images18/menthos_add.jpg">
            <a:extLst>
              <a:ext uri="{FF2B5EF4-FFF2-40B4-BE49-F238E27FC236}">
                <a16:creationId xmlns:a16="http://schemas.microsoft.com/office/drawing/2014/main" id="{A8A45F3E-5E88-E228-47BA-71D1503BE60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63638" y="2095500"/>
            <a:ext cx="5934075" cy="3335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987" name="Title 1">
            <a:extLst>
              <a:ext uri="{FF2B5EF4-FFF2-40B4-BE49-F238E27FC236}">
                <a16:creationId xmlns:a16="http://schemas.microsoft.com/office/drawing/2014/main" id="{3BB50941-38D6-7FAE-B20B-99705B4C17AD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1828800" y="214313"/>
            <a:ext cx="5335588" cy="838200"/>
          </a:xfrm>
        </p:spPr>
        <p:txBody>
          <a:bodyPr/>
          <a:lstStyle/>
          <a:p>
            <a:r>
              <a:rPr lang="en-US" altLang="en-US" sz="2800" dirty="0"/>
              <a:t>Thermodynamic Classification of Humans</a:t>
            </a:r>
          </a:p>
        </p:txBody>
      </p:sp>
      <p:sp>
        <p:nvSpPr>
          <p:cNvPr id="41988" name="TextBox 2">
            <a:extLst>
              <a:ext uri="{FF2B5EF4-FFF2-40B4-BE49-F238E27FC236}">
                <a16:creationId xmlns:a16="http://schemas.microsoft.com/office/drawing/2014/main" id="{7A26BF0D-4959-0F8C-E7C8-E306D06520C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916238" y="1219200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Life on Earth</a:t>
            </a:r>
          </a:p>
        </p:txBody>
      </p:sp>
      <p:cxnSp>
        <p:nvCxnSpPr>
          <p:cNvPr id="5" name="Straight Arrow Connector 4">
            <a:extLst>
              <a:ext uri="{FF2B5EF4-FFF2-40B4-BE49-F238E27FC236}">
                <a16:creationId xmlns:a16="http://schemas.microsoft.com/office/drawing/2014/main" id="{5B799038-EDFC-0836-EC62-CC4AA2E01788}"/>
              </a:ext>
            </a:extLst>
          </p:cNvPr>
          <p:cNvCxnSpPr>
            <a:endCxn id="41990" idx="0"/>
          </p:cNvCxnSpPr>
          <p:nvPr/>
        </p:nvCxnSpPr>
        <p:spPr>
          <a:xfrm flipH="1">
            <a:off x="1146175" y="1765300"/>
            <a:ext cx="2355850" cy="151130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0" name="TextBox 5">
            <a:extLst>
              <a:ext uri="{FF2B5EF4-FFF2-40B4-BE49-F238E27FC236}">
                <a16:creationId xmlns:a16="http://schemas.microsoft.com/office/drawing/2014/main" id="{C221B737-34A7-6EAB-E483-0C3D88E8F85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9388" y="3276600"/>
            <a:ext cx="1933575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Autotrophs</a:t>
            </a:r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F4D1F17E-0DD7-D793-BB10-7D0828B4BA2A}"/>
              </a:ext>
            </a:extLst>
          </p:cNvPr>
          <p:cNvCxnSpPr/>
          <p:nvPr/>
        </p:nvCxnSpPr>
        <p:spPr>
          <a:xfrm>
            <a:off x="5227638" y="1743075"/>
            <a:ext cx="1289050" cy="15398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1992" name="TextBox 7">
            <a:extLst>
              <a:ext uri="{FF2B5EF4-FFF2-40B4-BE49-F238E27FC236}">
                <a16:creationId xmlns:a16="http://schemas.microsoft.com/office/drawing/2014/main" id="{C3D6A14E-93E4-808A-DA69-1B623591EAB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48263" y="3276600"/>
            <a:ext cx="2895600" cy="523875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Heterotrophs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06A398CA-F2AE-BDB0-EB92-38A49D45B481}"/>
              </a:ext>
            </a:extLst>
          </p:cNvPr>
          <p:cNvCxnSpPr/>
          <p:nvPr/>
        </p:nvCxnSpPr>
        <p:spPr>
          <a:xfrm>
            <a:off x="7164388" y="3789363"/>
            <a:ext cx="647700" cy="846137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050" name="Ink 16">
                <a:extLst>
                  <a:ext uri="{FF2B5EF4-FFF2-40B4-BE49-F238E27FC236}">
                    <a16:creationId xmlns:a16="http://schemas.microsoft.com/office/drawing/2014/main" id="{C5AC2905-F95E-222C-BD47-D85793769F2E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5691188" y="3673475"/>
              <a:ext cx="19050" cy="7938"/>
            </p14:xfrm>
          </p:contentPart>
        </mc:Choice>
        <mc:Fallback xmlns="">
          <p:pic>
            <p:nvPicPr>
              <p:cNvPr id="2050" name="Ink 16">
                <a:extLst>
                  <a:ext uri="{FF2B5EF4-FFF2-40B4-BE49-F238E27FC236}">
                    <a16:creationId xmlns:a16="http://schemas.microsoft.com/office/drawing/2014/main" id="{C5AC2905-F95E-222C-BD47-D85793769F2E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682648" y="3664875"/>
                <a:ext cx="36129" cy="25137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051" name="Ink 18">
                <a:extLst>
                  <a:ext uri="{FF2B5EF4-FFF2-40B4-BE49-F238E27FC236}">
                    <a16:creationId xmlns:a16="http://schemas.microsoft.com/office/drawing/2014/main" id="{F612B860-D6C4-E169-E417-E37CAFC91897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8991600" y="1800225"/>
              <a:ext cx="17463" cy="4763"/>
            </p14:xfrm>
          </p:contentPart>
        </mc:Choice>
        <mc:Fallback xmlns="">
          <p:pic>
            <p:nvPicPr>
              <p:cNvPr id="2051" name="Ink 18">
                <a:extLst>
                  <a:ext uri="{FF2B5EF4-FFF2-40B4-BE49-F238E27FC236}">
                    <a16:creationId xmlns:a16="http://schemas.microsoft.com/office/drawing/2014/main" id="{F612B860-D6C4-E169-E417-E37CAFC91897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8982334" y="1790699"/>
                <a:ext cx="35995" cy="23815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052" name="Ink 34">
                <a:extLst>
                  <a:ext uri="{FF2B5EF4-FFF2-40B4-BE49-F238E27FC236}">
                    <a16:creationId xmlns:a16="http://schemas.microsoft.com/office/drawing/2014/main" id="{F21500DA-8794-11DF-3D1A-F535D48D0E64}"/>
                  </a:ext>
                </a:extLst>
              </p14:cNvPr>
              <p14:cNvContentPartPr>
                <a14:cpLocks xmlns:a14="http://schemas.microsoft.com/office/drawing/2010/main" noRot="1" noChangeAspect="1" noEditPoints="1" noChangeArrowheads="1" noChangeShapeType="1"/>
              </p14:cNvContentPartPr>
              <p14:nvPr/>
            </p14:nvContentPartPr>
            <p14:xfrm>
              <a:off x="6015038" y="6110288"/>
              <a:ext cx="1587" cy="1587"/>
            </p14:xfrm>
          </p:contentPart>
        </mc:Choice>
        <mc:Fallback xmlns="">
          <p:pic>
            <p:nvPicPr>
              <p:cNvPr id="2052" name="Ink 34">
                <a:extLst>
                  <a:ext uri="{FF2B5EF4-FFF2-40B4-BE49-F238E27FC236}">
                    <a16:creationId xmlns:a16="http://schemas.microsoft.com/office/drawing/2014/main" id="{F21500DA-8794-11DF-3D1A-F535D48D0E64}"/>
                  </a:ext>
                </a:extLst>
              </p:cNvPr>
              <p:cNvPicPr>
                <a:picLocks noRot="1" noChangeAspect="1" noEditPoints="1" noChangeArrowheads="1" noChangeShapeType="1"/>
              </p:cNvPicPr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5973776" y="6069026"/>
                <a:ext cx="84111" cy="84111"/>
              </a:xfrm>
              <a:prstGeom prst="rect">
                <a:avLst/>
              </a:prstGeom>
            </p:spPr>
          </p:pic>
        </mc:Fallback>
      </mc:AlternateContent>
      <p:sp>
        <p:nvSpPr>
          <p:cNvPr id="41997" name="TextBox 31">
            <a:extLst>
              <a:ext uri="{FF2B5EF4-FFF2-40B4-BE49-F238E27FC236}">
                <a16:creationId xmlns:a16="http://schemas.microsoft.com/office/drawing/2014/main" id="{8E0FE757-98AF-41DE-1D68-51545D5D7EE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775450" y="4633913"/>
            <a:ext cx="2260600" cy="954087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Somatic Heterotrophs</a:t>
            </a:r>
          </a:p>
        </p:txBody>
      </p:sp>
      <p:cxnSp>
        <p:nvCxnSpPr>
          <p:cNvPr id="33" name="Straight Arrow Connector 32">
            <a:extLst>
              <a:ext uri="{FF2B5EF4-FFF2-40B4-BE49-F238E27FC236}">
                <a16:creationId xmlns:a16="http://schemas.microsoft.com/office/drawing/2014/main" id="{1F13DEB8-7D6A-CD64-0246-40042D9309AF}"/>
              </a:ext>
            </a:extLst>
          </p:cNvPr>
          <p:cNvCxnSpPr>
            <a:endCxn id="35" idx="0"/>
          </p:cNvCxnSpPr>
          <p:nvPr/>
        </p:nvCxnSpPr>
        <p:spPr>
          <a:xfrm flipH="1">
            <a:off x="4287838" y="3817938"/>
            <a:ext cx="1477962" cy="1778000"/>
          </a:xfrm>
          <a:prstGeom prst="straightConnector1">
            <a:avLst/>
          </a:prstGeom>
          <a:ln w="38100">
            <a:solidFill>
              <a:schemeClr val="bg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TextBox 34">
            <a:extLst>
              <a:ext uri="{FF2B5EF4-FFF2-40B4-BE49-F238E27FC236}">
                <a16:creationId xmlns:a16="http://schemas.microsoft.com/office/drawing/2014/main" id="{26048124-FD3F-53EA-DF95-A44300C0717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57538" y="5595938"/>
            <a:ext cx="2260600" cy="954087"/>
          </a:xfrm>
          <a:prstGeom prst="rect">
            <a:avLst/>
          </a:prstGeom>
          <a:solidFill>
            <a:schemeClr val="bg1"/>
          </a:solidFill>
          <a:ln w="28575" cmpd="dbl">
            <a:solidFill>
              <a:schemeClr val="tx1"/>
            </a:solidFill>
            <a:miter lim="800000"/>
            <a:headEnd/>
            <a:tailEnd/>
          </a:ln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Extra-Somatic Heterotrophs</a:t>
            </a:r>
          </a:p>
        </p:txBody>
      </p:sp>
      <p:cxnSp>
        <p:nvCxnSpPr>
          <p:cNvPr id="39" name="Straight Arrow Connector 38">
            <a:extLst>
              <a:ext uri="{FF2B5EF4-FFF2-40B4-BE49-F238E27FC236}">
                <a16:creationId xmlns:a16="http://schemas.microsoft.com/office/drawing/2014/main" id="{027DCFB9-646E-DD4A-119A-05984AAB7C73}"/>
              </a:ext>
            </a:extLst>
          </p:cNvPr>
          <p:cNvCxnSpPr/>
          <p:nvPr/>
        </p:nvCxnSpPr>
        <p:spPr>
          <a:xfrm flipV="1">
            <a:off x="2063750" y="3616325"/>
            <a:ext cx="3227388" cy="28575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2001" name="TextBox 42">
            <a:extLst>
              <a:ext uri="{FF2B5EF4-FFF2-40B4-BE49-F238E27FC236}">
                <a16:creationId xmlns:a16="http://schemas.microsoft.com/office/drawing/2014/main" id="{80ACDE64-3D50-7C07-8EF9-6E9E9A49EA7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424113" y="2662238"/>
            <a:ext cx="2676525" cy="954087"/>
          </a:xfrm>
          <a:prstGeom prst="rect">
            <a:avLst/>
          </a:prstGeom>
          <a:noFill/>
          <a:ln w="28575" cmpd="dbl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9pPr>
          </a:lstStyle>
          <a:p>
            <a:pPr algn="ctr" eaLnBrk="1" hangingPunct="1">
              <a:spcBef>
                <a:spcPct val="0"/>
              </a:spcBef>
              <a:buFontTx/>
              <a:buNone/>
            </a:pPr>
            <a:r>
              <a:rPr lang="en-US" altLang="en-US" sz="2800"/>
              <a:t>Carbon Energy Reservoirs</a:t>
            </a:r>
          </a:p>
        </p:txBody>
      </p:sp>
      <p:pic>
        <p:nvPicPr>
          <p:cNvPr id="42002" name="Rectangle 19458">
            <a:extLst>
              <a:ext uri="{FF2B5EF4-FFF2-40B4-BE49-F238E27FC236}">
                <a16:creationId xmlns:a16="http://schemas.microsoft.com/office/drawing/2014/main" id="{B087C72E-B671-ED46-63F8-49A63A695A3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91375" y="119063"/>
            <a:ext cx="1889125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24" name="Group 23">
            <a:extLst>
              <a:ext uri="{FF2B5EF4-FFF2-40B4-BE49-F238E27FC236}">
                <a16:creationId xmlns:a16="http://schemas.microsoft.com/office/drawing/2014/main" id="{2B59109F-625B-CA13-694B-3BDA4DCE3F97}"/>
              </a:ext>
            </a:extLst>
          </p:cNvPr>
          <p:cNvGrpSpPr>
            <a:grpSpLocks/>
          </p:cNvGrpSpPr>
          <p:nvPr/>
        </p:nvGrpSpPr>
        <p:grpSpPr bwMode="auto">
          <a:xfrm>
            <a:off x="0" y="-26988"/>
            <a:ext cx="9144000" cy="6858001"/>
            <a:chOff x="0" y="0"/>
            <a:chExt cx="9144000" cy="6858000"/>
          </a:xfrm>
        </p:grpSpPr>
        <p:grpSp>
          <p:nvGrpSpPr>
            <p:cNvPr id="25" name="Group 24">
              <a:extLst>
                <a:ext uri="{FF2B5EF4-FFF2-40B4-BE49-F238E27FC236}">
                  <a16:creationId xmlns:a16="http://schemas.microsoft.com/office/drawing/2014/main" id="{C8773C3D-F66F-A424-18D9-2C77CB596306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7" name="Group 8">
                <a:extLst>
                  <a:ext uri="{FF2B5EF4-FFF2-40B4-BE49-F238E27FC236}">
                    <a16:creationId xmlns:a16="http://schemas.microsoft.com/office/drawing/2014/main" id="{B7E70E3B-941B-1567-4B50-1310603EA84B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5760" cy="4320"/>
              </a:xfrm>
            </p:grpSpPr>
            <p:grpSp>
              <p:nvGrpSpPr>
                <p:cNvPr id="29" name="Group 9">
                  <a:extLst>
                    <a:ext uri="{FF2B5EF4-FFF2-40B4-BE49-F238E27FC236}">
                      <a16:creationId xmlns:a16="http://schemas.microsoft.com/office/drawing/2014/main" id="{D014CC82-8B68-9F2E-3593-F078D43797A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192" cy="4320"/>
                  <a:chOff x="0" y="-48"/>
                  <a:chExt cx="144" cy="4368"/>
                </a:xfrm>
              </p:grpSpPr>
              <p:sp>
                <p:nvSpPr>
                  <p:cNvPr id="42" name="Rectangle 10">
                    <a:extLst>
                      <a:ext uri="{FF2B5EF4-FFF2-40B4-BE49-F238E27FC236}">
                        <a16:creationId xmlns:a16="http://schemas.microsoft.com/office/drawing/2014/main" id="{84AF7AB9-DDA2-ACE6-210F-CDD071C9BA7E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3" name="Rectangle 11">
                    <a:extLst>
                      <a:ext uri="{FF2B5EF4-FFF2-40B4-BE49-F238E27FC236}">
                        <a16:creationId xmlns:a16="http://schemas.microsoft.com/office/drawing/2014/main" id="{8CAC62FB-9D4B-BED6-DC01-2F9C537D57D4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0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0" name="Group 12">
                  <a:extLst>
                    <a:ext uri="{FF2B5EF4-FFF2-40B4-BE49-F238E27FC236}">
                      <a16:creationId xmlns:a16="http://schemas.microsoft.com/office/drawing/2014/main" id="{2F3E2474-C638-4E68-D555-3D2B42D6DAAF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5674" y="24"/>
                  <a:ext cx="86" cy="4296"/>
                  <a:chOff x="5616" y="-48"/>
                  <a:chExt cx="144" cy="4368"/>
                </a:xfrm>
              </p:grpSpPr>
              <p:sp>
                <p:nvSpPr>
                  <p:cNvPr id="40" name="Rectangle 13">
                    <a:extLst>
                      <a:ext uri="{FF2B5EF4-FFF2-40B4-BE49-F238E27FC236}">
                        <a16:creationId xmlns:a16="http://schemas.microsoft.com/office/drawing/2014/main" id="{20DBC76B-D793-1DFA-E512-8CE5D50AB94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-48"/>
                    <a:ext cx="144" cy="2352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41" name="Rectangle 14">
                    <a:extLst>
                      <a:ext uri="{FF2B5EF4-FFF2-40B4-BE49-F238E27FC236}">
                        <a16:creationId xmlns:a16="http://schemas.microsoft.com/office/drawing/2014/main" id="{C9982D83-7360-5812-6EE2-A7E52B35FB81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5616" y="2160"/>
                    <a:ext cx="144" cy="2160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540000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1" name="Group 15">
                  <a:extLst>
                    <a:ext uri="{FF2B5EF4-FFF2-40B4-BE49-F238E27FC236}">
                      <a16:creationId xmlns:a16="http://schemas.microsoft.com/office/drawing/2014/main" id="{AC853A5B-B874-BF0D-5232-011C80E3E42D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0"/>
                  <a:ext cx="5616" cy="144"/>
                  <a:chOff x="96" y="-48"/>
                  <a:chExt cx="5520" cy="144"/>
                </a:xfrm>
              </p:grpSpPr>
              <p:sp>
                <p:nvSpPr>
                  <p:cNvPr id="37" name="Rectangle 16">
                    <a:extLst>
                      <a:ext uri="{FF2B5EF4-FFF2-40B4-BE49-F238E27FC236}">
                        <a16:creationId xmlns:a16="http://schemas.microsoft.com/office/drawing/2014/main" id="{4859A3B5-B2EB-1DA0-26FD-E25E6F084F0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-48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FF99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8" name="Rectangle 17">
                    <a:extLst>
                      <a:ext uri="{FF2B5EF4-FFF2-40B4-BE49-F238E27FC236}">
                        <a16:creationId xmlns:a16="http://schemas.microsoft.com/office/drawing/2014/main" id="{050B12B9-A72D-6336-7C09-2399F79090B8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-48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0066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  <p:grpSp>
              <p:nvGrpSpPr>
                <p:cNvPr id="32" name="Group 18">
                  <a:extLst>
                    <a:ext uri="{FF2B5EF4-FFF2-40B4-BE49-F238E27FC236}">
                      <a16:creationId xmlns:a16="http://schemas.microsoft.com/office/drawing/2014/main" id="{AF97FA48-F99D-E29A-A2A6-1599828A6E3A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144" y="4234"/>
                  <a:ext cx="5616" cy="86"/>
                  <a:chOff x="96" y="4176"/>
                  <a:chExt cx="5520" cy="144"/>
                </a:xfrm>
              </p:grpSpPr>
              <p:sp>
                <p:nvSpPr>
                  <p:cNvPr id="34" name="Rectangle 19">
                    <a:extLst>
                      <a:ext uri="{FF2B5EF4-FFF2-40B4-BE49-F238E27FC236}">
                        <a16:creationId xmlns:a16="http://schemas.microsoft.com/office/drawing/2014/main" id="{1CB214FE-40ED-0217-1F24-66917874D26A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96" y="4176"/>
                    <a:ext cx="2736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rgbClr val="006600"/>
                      </a:gs>
                      <a:gs pos="100000">
                        <a:schemeClr val="bg1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  <p:sp>
                <p:nvSpPr>
                  <p:cNvPr id="36" name="Rectangle 20">
                    <a:extLst>
                      <a:ext uri="{FF2B5EF4-FFF2-40B4-BE49-F238E27FC236}">
                        <a16:creationId xmlns:a16="http://schemas.microsoft.com/office/drawing/2014/main" id="{ADD7CB2C-E1A5-7AA9-45D7-698A5FF44DC6}"/>
                      </a:ext>
                    </a:extLst>
                  </p:cNvPr>
                  <p:cNvSpPr>
                    <a:spLocks noChangeArrowheads="1"/>
                  </p:cNvSpPr>
                  <p:nvPr/>
                </p:nvSpPr>
                <p:spPr bwMode="auto">
                  <a:xfrm>
                    <a:off x="2832" y="4176"/>
                    <a:ext cx="2784" cy="144"/>
                  </a:xfrm>
                  <a:prstGeom prst="rect">
                    <a:avLst/>
                  </a:prstGeom>
                  <a:gradFill rotWithShape="0">
                    <a:gsLst>
                      <a:gs pos="0">
                        <a:schemeClr val="bg1"/>
                      </a:gs>
                      <a:gs pos="100000">
                        <a:srgbClr val="FF9900"/>
                      </a:gs>
                    </a:gsLst>
                    <a:lin ang="0" scaled="1"/>
                  </a:gradFill>
                  <a:ln>
                    <a:noFill/>
                  </a:ln>
                  <a:extLst>
                    <a:ext uri="{91240B29-F687-4F45-9708-019B960494DF}">
                      <a14:hiddenLine xmlns:a14="http://schemas.microsoft.com/office/drawing/2010/main" w="9525">
                        <a:solidFill>
                          <a:srgbClr val="000000"/>
                        </a:solidFill>
                        <a:miter lim="800000"/>
                        <a:headEnd/>
                        <a:tailEnd/>
                      </a14:hiddenLine>
                    </a:ext>
                  </a:extLst>
                </p:spPr>
                <p:txBody>
                  <a:bodyPr wrap="none" anchor="ctr"/>
                  <a:lstStyle>
                    <a:lvl1pPr>
                      <a:spcBef>
                        <a:spcPct val="20000"/>
                      </a:spcBef>
                      <a:buChar char="•"/>
                      <a:defRPr sz="32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1pPr>
                    <a:lvl2pPr marL="742950" indent="-285750">
                      <a:spcBef>
                        <a:spcPct val="20000"/>
                      </a:spcBef>
                      <a:buChar char="–"/>
                      <a:defRPr sz="28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2pPr>
                    <a:lvl3pPr marL="1143000" indent="-228600">
                      <a:spcBef>
                        <a:spcPct val="20000"/>
                      </a:spcBef>
                      <a:buChar char="•"/>
                      <a:defRPr sz="24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3pPr>
                    <a:lvl4pPr marL="1600200" indent="-228600">
                      <a:spcBef>
                        <a:spcPct val="20000"/>
                      </a:spcBef>
                      <a:buChar char="–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4pPr>
                    <a:lvl5pPr marL="2057400" indent="-228600">
                      <a:spcBef>
                        <a:spcPct val="20000"/>
                      </a:spcBef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5pPr>
                    <a:lvl6pPr marL="25146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6pPr>
                    <a:lvl7pPr marL="29718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7pPr>
                    <a:lvl8pPr marL="34290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8pPr>
                    <a:lvl9pPr marL="3886200" indent="-228600" eaLnBrk="0" fontAlgn="base" hangingPunct="0">
                      <a:spcBef>
                        <a:spcPct val="20000"/>
                      </a:spcBef>
                      <a:spcAft>
                        <a:spcPct val="0"/>
                      </a:spcAft>
                      <a:buChar char="»"/>
                      <a:defRPr sz="2000">
                        <a:solidFill>
                          <a:schemeClr val="tx1"/>
                        </a:solidFill>
                        <a:latin typeface="Times New Roman" panose="02020603050405020304" pitchFamily="18" charset="0"/>
                        <a:cs typeface="Times New Roman" panose="02020603050405020304" pitchFamily="18" charset="0"/>
                      </a:defRPr>
                    </a:lvl9pPr>
                  </a:lstStyle>
                  <a:p>
                    <a:pPr>
                      <a:spcBef>
                        <a:spcPct val="0"/>
                      </a:spcBef>
                      <a:buFontTx/>
                      <a:buNone/>
                    </a:pPr>
                    <a:endParaRPr lang="en-US" altLang="en-US" sz="2400"/>
                  </a:p>
                </p:txBody>
              </p:sp>
            </p:grpSp>
          </p:grpSp>
          <p:sp>
            <p:nvSpPr>
              <p:cNvPr id="28" name="Rectangle 21">
                <a:extLst>
                  <a:ext uri="{FF2B5EF4-FFF2-40B4-BE49-F238E27FC236}">
                    <a16:creationId xmlns:a16="http://schemas.microsoft.com/office/drawing/2014/main" id="{CAD59A4F-8299-1882-DB63-72DB5466D925}"/>
                  </a:ext>
                </a:extLst>
              </p:cNvPr>
              <p:cNvSpPr>
                <a:spLocks noChangeArrowheads="1"/>
              </p:cNvSpPr>
              <p:nvPr/>
            </p:nvSpPr>
            <p:spPr bwMode="auto">
              <a:xfrm>
                <a:off x="255588" y="1169988"/>
                <a:ext cx="8812212" cy="76200"/>
              </a:xfrm>
              <a:prstGeom prst="rect">
                <a:avLst/>
              </a:prstGeom>
              <a:gradFill rotWithShape="0">
                <a:gsLst>
                  <a:gs pos="0">
                    <a:schemeClr val="accent2"/>
                  </a:gs>
                  <a:gs pos="50000">
                    <a:schemeClr val="hlink"/>
                  </a:gs>
                  <a:gs pos="100000">
                    <a:schemeClr val="accent2"/>
                  </a:gs>
                </a:gsLst>
                <a:lin ang="0" scaled="1"/>
              </a:gradFill>
              <a:ln w="9525">
                <a:noFill/>
                <a:miter lim="800000"/>
                <a:headEnd/>
                <a:tailEnd/>
              </a:ln>
              <a:effectLst/>
            </p:spPr>
            <p:txBody>
              <a:bodyPr wrap="none" anchor="ctr"/>
              <a:lstStyle/>
              <a:p>
                <a:pPr>
                  <a:defRPr/>
                </a:pPr>
                <a:endParaRPr lang="en-US">
                  <a:latin typeface="Times New Roman" charset="0"/>
                </a:endParaRPr>
              </a:p>
            </p:txBody>
          </p:sp>
        </p:grpSp>
        <p:pic>
          <p:nvPicPr>
            <p:cNvPr id="26" name="Picture 42" descr="A picture containing shape&#10;&#10;Description automatically generated">
              <a:extLst>
                <a:ext uri="{FF2B5EF4-FFF2-40B4-BE49-F238E27FC236}">
                  <a16:creationId xmlns:a16="http://schemas.microsoft.com/office/drawing/2014/main" id="{AFD173DE-D496-9DBE-0252-5ED61EF3EA9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252331" y="263711"/>
              <a:ext cx="1656140" cy="87236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mc:AlternateContent xmlns:mc="http://schemas.openxmlformats.org/markup-compatibility/2006" xmlns:p14="http://schemas.microsoft.com/office/powerpoint/2010/main">
        <mc:Choice Requires="p14">
          <p:contentPart p14:bwMode="auto" r:id="rId11">
            <p14:nvContentPartPr>
              <p14:cNvPr id="2" name="Ink 1">
                <a:extLst>
                  <a:ext uri="{FF2B5EF4-FFF2-40B4-BE49-F238E27FC236}">
                    <a16:creationId xmlns:a16="http://schemas.microsoft.com/office/drawing/2014/main" id="{5BB595CB-49FD-C90E-4F23-5503040E4D49}"/>
                  </a:ext>
                </a:extLst>
              </p14:cNvPr>
              <p14:cNvContentPartPr/>
              <p14:nvPr/>
            </p14:nvContentPartPr>
            <p14:xfrm>
              <a:off x="232560" y="2035440"/>
              <a:ext cx="4306320" cy="2763000"/>
            </p14:xfrm>
          </p:contentPart>
        </mc:Choice>
        <mc:Fallback xmlns="">
          <p:pic>
            <p:nvPicPr>
              <p:cNvPr id="2" name="Ink 1">
                <a:extLst>
                  <a:ext uri="{FF2B5EF4-FFF2-40B4-BE49-F238E27FC236}">
                    <a16:creationId xmlns:a16="http://schemas.microsoft.com/office/drawing/2014/main" id="{5BB595CB-49FD-C90E-4F23-5503040E4D49}"/>
                  </a:ext>
                </a:extLst>
              </p:cNvPr>
              <p:cNvPicPr/>
              <p:nvPr/>
            </p:nvPicPr>
            <p:blipFill>
              <a:blip r:embed="rId12"/>
              <a:stretch>
                <a:fillRect/>
              </a:stretch>
            </p:blipFill>
            <p:spPr>
              <a:xfrm>
                <a:off x="223200" y="2026080"/>
                <a:ext cx="4325040" cy="2781720"/>
              </a:xfrm>
              <a:prstGeom prst="rect">
                <a:avLst/>
              </a:prstGeom>
            </p:spPr>
          </p:pic>
        </mc:Fallback>
      </mc:AlternateContent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9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19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5" grpId="0" animBg="1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>
            <a:extLst>
              <a:ext uri="{FF2B5EF4-FFF2-40B4-BE49-F238E27FC236}">
                <a16:creationId xmlns:a16="http://schemas.microsoft.com/office/drawing/2014/main" id="{0B62FBA5-F08F-EA7C-AD07-077237D336AE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>
          <a:xfrm>
            <a:off x="914400" y="76200"/>
            <a:ext cx="7772400" cy="1143000"/>
          </a:xfrm>
        </p:spPr>
        <p:txBody>
          <a:bodyPr/>
          <a:lstStyle/>
          <a:p>
            <a:r>
              <a:rPr lang="en-IN" altLang="en-US" sz="2800" dirty="0"/>
              <a:t>Outreach thru Energetic Evolution</a:t>
            </a:r>
          </a:p>
        </p:txBody>
      </p:sp>
      <p:pic>
        <p:nvPicPr>
          <p:cNvPr id="9219" name="Picture 2">
            <a:extLst>
              <a:ext uri="{FF2B5EF4-FFF2-40B4-BE49-F238E27FC236}">
                <a16:creationId xmlns:a16="http://schemas.microsoft.com/office/drawing/2014/main" id="{CD13C4AB-8FE4-30B2-0C16-BFB8D99C31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371600"/>
            <a:ext cx="8839200" cy="50641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Freeform 3">
            <a:extLst>
              <a:ext uri="{FF2B5EF4-FFF2-40B4-BE49-F238E27FC236}">
                <a16:creationId xmlns:a16="http://schemas.microsoft.com/office/drawing/2014/main" id="{72BE43D9-277F-EEAC-BB08-C5A3ED569C4A}"/>
              </a:ext>
            </a:extLst>
          </p:cNvPr>
          <p:cNvSpPr/>
          <p:nvPr/>
        </p:nvSpPr>
        <p:spPr>
          <a:xfrm>
            <a:off x="212725" y="1103313"/>
            <a:ext cx="8858250" cy="3643312"/>
          </a:xfrm>
          <a:custGeom>
            <a:avLst/>
            <a:gdLst>
              <a:gd name="connsiteX0" fmla="*/ 570895 w 8858553"/>
              <a:gd name="connsiteY0" fmla="*/ 464457 h 3643085"/>
              <a:gd name="connsiteX1" fmla="*/ 483810 w 8858553"/>
              <a:gd name="connsiteY1" fmla="*/ 3135085 h 3643085"/>
              <a:gd name="connsiteX2" fmla="*/ 1470781 w 8858553"/>
              <a:gd name="connsiteY2" fmla="*/ 3512457 h 3643085"/>
              <a:gd name="connsiteX3" fmla="*/ 2152953 w 8858553"/>
              <a:gd name="connsiteY3" fmla="*/ 3178628 h 3643085"/>
              <a:gd name="connsiteX4" fmla="*/ 2733524 w 8858553"/>
              <a:gd name="connsiteY4" fmla="*/ 2757714 h 3643085"/>
              <a:gd name="connsiteX5" fmla="*/ 3488267 w 8858553"/>
              <a:gd name="connsiteY5" fmla="*/ 2873828 h 3643085"/>
              <a:gd name="connsiteX6" fmla="*/ 3880153 w 8858553"/>
              <a:gd name="connsiteY6" fmla="*/ 2975428 h 3643085"/>
              <a:gd name="connsiteX7" fmla="*/ 4867124 w 8858553"/>
              <a:gd name="connsiteY7" fmla="*/ 2960914 h 3643085"/>
              <a:gd name="connsiteX8" fmla="*/ 6086324 w 8858553"/>
              <a:gd name="connsiteY8" fmla="*/ 3033485 h 3643085"/>
              <a:gd name="connsiteX9" fmla="*/ 8452153 w 8858553"/>
              <a:gd name="connsiteY9" fmla="*/ 2844800 h 3643085"/>
              <a:gd name="connsiteX10" fmla="*/ 8524724 w 8858553"/>
              <a:gd name="connsiteY10" fmla="*/ 1088571 h 3643085"/>
              <a:gd name="connsiteX11" fmla="*/ 8190895 w 8858553"/>
              <a:gd name="connsiteY11" fmla="*/ 406400 h 3643085"/>
              <a:gd name="connsiteX12" fmla="*/ 6855581 w 8858553"/>
              <a:gd name="connsiteY12" fmla="*/ 319314 h 3643085"/>
              <a:gd name="connsiteX13" fmla="*/ 3909181 w 8858553"/>
              <a:gd name="connsiteY13" fmla="*/ 348343 h 3643085"/>
              <a:gd name="connsiteX14" fmla="*/ 570895 w 8858553"/>
              <a:gd name="connsiteY14" fmla="*/ 464457 h 364308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8858553" h="3643085">
                <a:moveTo>
                  <a:pt x="570895" y="464457"/>
                </a:moveTo>
                <a:cubicBezTo>
                  <a:pt x="0" y="928914"/>
                  <a:pt x="333829" y="2627085"/>
                  <a:pt x="483810" y="3135085"/>
                </a:cubicBezTo>
                <a:cubicBezTo>
                  <a:pt x="633791" y="3643085"/>
                  <a:pt x="1192591" y="3505200"/>
                  <a:pt x="1470781" y="3512457"/>
                </a:cubicBezTo>
                <a:cubicBezTo>
                  <a:pt x="1748971" y="3519714"/>
                  <a:pt x="1942496" y="3304418"/>
                  <a:pt x="2152953" y="3178628"/>
                </a:cubicBezTo>
                <a:cubicBezTo>
                  <a:pt x="2363410" y="3052838"/>
                  <a:pt x="2510972" y="2808514"/>
                  <a:pt x="2733524" y="2757714"/>
                </a:cubicBezTo>
                <a:cubicBezTo>
                  <a:pt x="2956076" y="2706914"/>
                  <a:pt x="3297162" y="2837542"/>
                  <a:pt x="3488267" y="2873828"/>
                </a:cubicBezTo>
                <a:cubicBezTo>
                  <a:pt x="3679372" y="2910114"/>
                  <a:pt x="3650344" y="2960914"/>
                  <a:pt x="3880153" y="2975428"/>
                </a:cubicBezTo>
                <a:cubicBezTo>
                  <a:pt x="4109962" y="2989942"/>
                  <a:pt x="4499429" y="2951238"/>
                  <a:pt x="4867124" y="2960914"/>
                </a:cubicBezTo>
                <a:cubicBezTo>
                  <a:pt x="5234819" y="2970590"/>
                  <a:pt x="5488819" y="3052837"/>
                  <a:pt x="6086324" y="3033485"/>
                </a:cubicBezTo>
                <a:cubicBezTo>
                  <a:pt x="6683829" y="3014133"/>
                  <a:pt x="8045753" y="3168952"/>
                  <a:pt x="8452153" y="2844800"/>
                </a:cubicBezTo>
                <a:cubicBezTo>
                  <a:pt x="8858553" y="2520648"/>
                  <a:pt x="8568267" y="1494971"/>
                  <a:pt x="8524724" y="1088571"/>
                </a:cubicBezTo>
                <a:cubicBezTo>
                  <a:pt x="8481181" y="682171"/>
                  <a:pt x="8469085" y="534609"/>
                  <a:pt x="8190895" y="406400"/>
                </a:cubicBezTo>
                <a:cubicBezTo>
                  <a:pt x="7912705" y="278191"/>
                  <a:pt x="6855581" y="319314"/>
                  <a:pt x="6855581" y="319314"/>
                </a:cubicBezTo>
                <a:lnTo>
                  <a:pt x="3909181" y="348343"/>
                </a:lnTo>
                <a:cubicBezTo>
                  <a:pt x="2856895" y="377371"/>
                  <a:pt x="1141790" y="0"/>
                  <a:pt x="570895" y="4644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defRPr/>
            </a:pPr>
            <a:endParaRPr lang="en-IN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11EAC4C-9D41-BD21-3FE0-4788FDE90B48}"/>
              </a:ext>
            </a:extLst>
          </p:cNvPr>
          <p:cNvGrpSpPr/>
          <p:nvPr/>
        </p:nvGrpSpPr>
        <p:grpSpPr>
          <a:xfrm>
            <a:off x="0" y="0"/>
            <a:ext cx="9144000" cy="6858000"/>
            <a:chOff x="0" y="0"/>
            <a:chExt cx="9144000" cy="6858000"/>
          </a:xfrm>
        </p:grpSpPr>
        <p:pic>
          <p:nvPicPr>
            <p:cNvPr id="21" name="Picture 22" descr="Logo usage Guidelines">
              <a:extLst>
                <a:ext uri="{FF2B5EF4-FFF2-40B4-BE49-F238E27FC236}">
                  <a16:creationId xmlns:a16="http://schemas.microsoft.com/office/drawing/2014/main" id="{6916D4FA-1D47-6221-FBD7-9ED1397DE318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7985372" y="238158"/>
              <a:ext cx="945655" cy="101102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grpSp>
          <p:nvGrpSpPr>
            <p:cNvPr id="22" name="Group 38">
              <a:extLst>
                <a:ext uri="{FF2B5EF4-FFF2-40B4-BE49-F238E27FC236}">
                  <a16:creationId xmlns:a16="http://schemas.microsoft.com/office/drawing/2014/main" id="{81970E01-4CA4-456C-6FB4-30A8906CC112}"/>
                </a:ext>
              </a:extLst>
            </p:cNvPr>
            <p:cNvGrpSpPr>
              <a:grpSpLocks/>
            </p:cNvGrpSpPr>
            <p:nvPr/>
          </p:nvGrpSpPr>
          <p:grpSpPr bwMode="auto">
            <a:xfrm>
              <a:off x="0" y="0"/>
              <a:ext cx="9144000" cy="6858000"/>
              <a:chOff x="0" y="0"/>
              <a:chExt cx="9144000" cy="6858000"/>
            </a:xfrm>
          </p:grpSpPr>
          <p:grpSp>
            <p:nvGrpSpPr>
              <p:cNvPr id="23" name="Group 19">
                <a:extLst>
                  <a:ext uri="{FF2B5EF4-FFF2-40B4-BE49-F238E27FC236}">
                    <a16:creationId xmlns:a16="http://schemas.microsoft.com/office/drawing/2014/main" id="{1F7B7467-F47B-8DFC-F257-392DF4D32E04}"/>
                  </a:ext>
                </a:extLst>
              </p:cNvPr>
              <p:cNvGrpSpPr>
                <a:grpSpLocks/>
              </p:cNvGrpSpPr>
              <p:nvPr/>
            </p:nvGrpSpPr>
            <p:grpSpPr bwMode="auto">
              <a:xfrm>
                <a:off x="0" y="0"/>
                <a:ext cx="9144000" cy="6858000"/>
                <a:chOff x="0" y="0"/>
                <a:chExt cx="9144000" cy="6858000"/>
              </a:xfrm>
            </p:grpSpPr>
            <p:grpSp>
              <p:nvGrpSpPr>
                <p:cNvPr id="26" name="Group 8">
                  <a:extLst>
                    <a:ext uri="{FF2B5EF4-FFF2-40B4-BE49-F238E27FC236}">
                      <a16:creationId xmlns:a16="http://schemas.microsoft.com/office/drawing/2014/main" id="{388EA05C-BE1B-86EA-628B-AE6AAE104220}"/>
                    </a:ext>
                  </a:extLst>
                </p:cNvPr>
                <p:cNvGrpSpPr>
                  <a:grpSpLocks/>
                </p:cNvGrpSpPr>
                <p:nvPr/>
              </p:nvGrpSpPr>
              <p:grpSpPr bwMode="auto">
                <a:xfrm>
                  <a:off x="0" y="0"/>
                  <a:ext cx="9144000" cy="6858000"/>
                  <a:chOff x="0" y="0"/>
                  <a:chExt cx="5760" cy="4320"/>
                </a:xfrm>
              </p:grpSpPr>
              <p:grpSp>
                <p:nvGrpSpPr>
                  <p:cNvPr id="28" name="Group 9">
                    <a:extLst>
                      <a:ext uri="{FF2B5EF4-FFF2-40B4-BE49-F238E27FC236}">
                        <a16:creationId xmlns:a16="http://schemas.microsoft.com/office/drawing/2014/main" id="{55ED52A0-ADEC-D2C1-7F29-0A303A6920EC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0" y="0"/>
                    <a:ext cx="192" cy="4320"/>
                    <a:chOff x="0" y="-48"/>
                    <a:chExt cx="144" cy="4368"/>
                  </a:xfrm>
                </p:grpSpPr>
                <p:sp>
                  <p:nvSpPr>
                    <p:cNvPr id="38" name="Rectangle 10">
                      <a:extLst>
                        <a:ext uri="{FF2B5EF4-FFF2-40B4-BE49-F238E27FC236}">
                          <a16:creationId xmlns:a16="http://schemas.microsoft.com/office/drawing/2014/main" id="{75558899-39B7-33A6-C9EE-95341AC9C7C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9" name="Rectangle 11">
                      <a:extLst>
                        <a:ext uri="{FF2B5EF4-FFF2-40B4-BE49-F238E27FC236}">
                          <a16:creationId xmlns:a16="http://schemas.microsoft.com/office/drawing/2014/main" id="{4FC6DA53-49F6-D867-B746-39848175B0C8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0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29" name="Group 12">
                    <a:extLst>
                      <a:ext uri="{FF2B5EF4-FFF2-40B4-BE49-F238E27FC236}">
                        <a16:creationId xmlns:a16="http://schemas.microsoft.com/office/drawing/2014/main" id="{98158425-12A2-CA97-55E8-C054B6F244C1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5674" y="24"/>
                    <a:ext cx="86" cy="4296"/>
                    <a:chOff x="5616" y="-48"/>
                    <a:chExt cx="144" cy="4368"/>
                  </a:xfrm>
                </p:grpSpPr>
                <p:sp>
                  <p:nvSpPr>
                    <p:cNvPr id="36" name="Rectangle 13">
                      <a:extLst>
                        <a:ext uri="{FF2B5EF4-FFF2-40B4-BE49-F238E27FC236}">
                          <a16:creationId xmlns:a16="http://schemas.microsoft.com/office/drawing/2014/main" id="{0EEABCB8-5E35-A31D-DC30-3C58B2D96511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-48"/>
                      <a:ext cx="144" cy="2352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7" name="Rectangle 14">
                      <a:extLst>
                        <a:ext uri="{FF2B5EF4-FFF2-40B4-BE49-F238E27FC236}">
                          <a16:creationId xmlns:a16="http://schemas.microsoft.com/office/drawing/2014/main" id="{422C4346-3E61-2C9A-FC6E-BE128295783F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5616" y="2160"/>
                      <a:ext cx="144" cy="2160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540000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0" name="Group 15">
                    <a:extLst>
                      <a:ext uri="{FF2B5EF4-FFF2-40B4-BE49-F238E27FC236}">
                        <a16:creationId xmlns:a16="http://schemas.microsoft.com/office/drawing/2014/main" id="{E90C45B5-ECAC-9157-1043-27C1440C86E5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0"/>
                    <a:ext cx="5616" cy="144"/>
                    <a:chOff x="96" y="-48"/>
                    <a:chExt cx="5520" cy="144"/>
                  </a:xfrm>
                </p:grpSpPr>
                <p:sp>
                  <p:nvSpPr>
                    <p:cNvPr id="34" name="Rectangle 16">
                      <a:extLst>
                        <a:ext uri="{FF2B5EF4-FFF2-40B4-BE49-F238E27FC236}">
                          <a16:creationId xmlns:a16="http://schemas.microsoft.com/office/drawing/2014/main" id="{BB4EB952-A222-6112-1891-EFFACEDBD9D6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-48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FF99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5" name="Rectangle 17">
                      <a:extLst>
                        <a:ext uri="{FF2B5EF4-FFF2-40B4-BE49-F238E27FC236}">
                          <a16:creationId xmlns:a16="http://schemas.microsoft.com/office/drawing/2014/main" id="{6974CD6F-6121-FD9C-BEC6-ACFFABDCF9B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-48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0066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  <p:grpSp>
                <p:nvGrpSpPr>
                  <p:cNvPr id="31" name="Group 18">
                    <a:extLst>
                      <a:ext uri="{FF2B5EF4-FFF2-40B4-BE49-F238E27FC236}">
                        <a16:creationId xmlns:a16="http://schemas.microsoft.com/office/drawing/2014/main" id="{0CA2B24B-2C59-08B3-424D-2E1E19E82660}"/>
                      </a:ext>
                    </a:extLst>
                  </p:cNvPr>
                  <p:cNvGrpSpPr>
                    <a:grpSpLocks/>
                  </p:cNvGrpSpPr>
                  <p:nvPr/>
                </p:nvGrpSpPr>
                <p:grpSpPr bwMode="auto">
                  <a:xfrm>
                    <a:off x="144" y="4234"/>
                    <a:ext cx="5616" cy="86"/>
                    <a:chOff x="96" y="4176"/>
                    <a:chExt cx="5520" cy="144"/>
                  </a:xfrm>
                </p:grpSpPr>
                <p:sp>
                  <p:nvSpPr>
                    <p:cNvPr id="32" name="Rectangle 19">
                      <a:extLst>
                        <a:ext uri="{FF2B5EF4-FFF2-40B4-BE49-F238E27FC236}">
                          <a16:creationId xmlns:a16="http://schemas.microsoft.com/office/drawing/2014/main" id="{620B9BB9-D91C-0135-3BE4-68C9A10EB020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96" y="4176"/>
                      <a:ext cx="2736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rgbClr val="006600"/>
                        </a:gs>
                        <a:gs pos="100000">
                          <a:schemeClr val="bg1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  <p:sp>
                  <p:nvSpPr>
                    <p:cNvPr id="33" name="Rectangle 20">
                      <a:extLst>
                        <a:ext uri="{FF2B5EF4-FFF2-40B4-BE49-F238E27FC236}">
                          <a16:creationId xmlns:a16="http://schemas.microsoft.com/office/drawing/2014/main" id="{4A712B55-B867-2328-3874-1B64F3A74F2D}"/>
                        </a:ext>
                      </a:extLst>
                    </p:cNvPr>
                    <p:cNvSpPr>
                      <a:spLocks noChangeArrowheads="1"/>
                    </p:cNvSpPr>
                    <p:nvPr/>
                  </p:nvSpPr>
                  <p:spPr bwMode="auto">
                    <a:xfrm>
                      <a:off x="2832" y="4176"/>
                      <a:ext cx="2784" cy="144"/>
                    </a:xfrm>
                    <a:prstGeom prst="rect">
                      <a:avLst/>
                    </a:prstGeom>
                    <a:gradFill rotWithShape="0">
                      <a:gsLst>
                        <a:gs pos="0">
                          <a:schemeClr val="bg1"/>
                        </a:gs>
                        <a:gs pos="100000">
                          <a:srgbClr val="FF9900"/>
                        </a:gs>
                      </a:gsLst>
                      <a:lin ang="0" scaled="1"/>
                    </a:gradFill>
                    <a:ln>
                      <a:noFill/>
                    </a:ln>
                    <a:extLst>
                      <a:ext uri="{91240B29-F687-4F45-9708-019B960494DF}">
                        <a14:hiddenLine xmlns:a14="http://schemas.microsoft.com/office/drawing/2010/main" w="9525">
                          <a:solidFill>
                            <a:srgbClr val="000000"/>
                          </a:solidFill>
                          <a:miter lim="800000"/>
                          <a:headEnd/>
                          <a:tailEnd/>
                        </a14:hiddenLine>
                      </a:ext>
                    </a:extLst>
                  </p:spPr>
                  <p:txBody>
                    <a:bodyPr wrap="none" anchor="ctr"/>
                    <a:lstStyle>
                      <a:lvl1pPr>
                        <a:spcBef>
                          <a:spcPct val="20000"/>
                        </a:spcBef>
                        <a:buChar char="•"/>
                        <a:defRPr sz="32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1pPr>
                      <a:lvl2pPr marL="742950" indent="-285750">
                        <a:spcBef>
                          <a:spcPct val="20000"/>
                        </a:spcBef>
                        <a:buChar char="–"/>
                        <a:defRPr sz="28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2pPr>
                      <a:lvl3pPr marL="1143000" indent="-228600">
                        <a:spcBef>
                          <a:spcPct val="20000"/>
                        </a:spcBef>
                        <a:buChar char="•"/>
                        <a:defRPr sz="24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3pPr>
                      <a:lvl4pPr marL="1600200" indent="-228600">
                        <a:spcBef>
                          <a:spcPct val="20000"/>
                        </a:spcBef>
                        <a:buChar char="–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4pPr>
                      <a:lvl5pPr marL="2057400" indent="-228600">
                        <a:spcBef>
                          <a:spcPct val="20000"/>
                        </a:spcBef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5pPr>
                      <a:lvl6pPr marL="25146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6pPr>
                      <a:lvl7pPr marL="29718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7pPr>
                      <a:lvl8pPr marL="34290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8pPr>
                      <a:lvl9pPr marL="3886200" indent="-228600" eaLnBrk="0" fontAlgn="base" hangingPunct="0">
                        <a:spcBef>
                          <a:spcPct val="20000"/>
                        </a:spcBef>
                        <a:spcAft>
                          <a:spcPct val="0"/>
                        </a:spcAft>
                        <a:buChar char="»"/>
                        <a:defRPr sz="2000">
                          <a:solidFill>
                            <a:schemeClr val="tx1"/>
                          </a:solidFill>
                          <a:latin typeface="Times New Roman" panose="02020603050405020304" pitchFamily="18" charset="0"/>
                        </a:defRPr>
                      </a:lvl9pPr>
                    </a:lstStyle>
                    <a:p>
                      <a:pPr>
                        <a:spcBef>
                          <a:spcPct val="0"/>
                        </a:spcBef>
                        <a:buFontTx/>
                        <a:buNone/>
                      </a:pPr>
                      <a:endParaRPr lang="en-US" altLang="en-US" sz="2400"/>
                    </a:p>
                  </p:txBody>
                </p:sp>
              </p:grpSp>
            </p:grpSp>
            <p:sp>
              <p:nvSpPr>
                <p:cNvPr id="27" name="Rectangle 21">
                  <a:extLst>
                    <a:ext uri="{FF2B5EF4-FFF2-40B4-BE49-F238E27FC236}">
                      <a16:creationId xmlns:a16="http://schemas.microsoft.com/office/drawing/2014/main" id="{4DC0A1DC-9737-92CF-47B0-C632A11D61CD}"/>
                    </a:ext>
                  </a:extLst>
                </p:cNvPr>
                <p:cNvSpPr>
                  <a:spLocks noChangeArrowheads="1"/>
                </p:cNvSpPr>
                <p:nvPr/>
              </p:nvSpPr>
              <p:spPr bwMode="auto">
                <a:xfrm>
                  <a:off x="252334" y="1143000"/>
                  <a:ext cx="8812212" cy="76200"/>
                </a:xfrm>
                <a:prstGeom prst="rect">
                  <a:avLst/>
                </a:prstGeom>
                <a:gradFill rotWithShape="0">
                  <a:gsLst>
                    <a:gs pos="0">
                      <a:schemeClr val="accent2"/>
                    </a:gs>
                    <a:gs pos="50000">
                      <a:schemeClr val="hlink"/>
                    </a:gs>
                    <a:gs pos="100000">
                      <a:schemeClr val="accent2"/>
                    </a:gs>
                  </a:gsLst>
                  <a:lin ang="0" scaled="1"/>
                </a:gradFill>
                <a:ln w="9525">
                  <a:noFill/>
                  <a:miter lim="800000"/>
                  <a:headEnd/>
                  <a:tailEnd/>
                </a:ln>
                <a:effectLst/>
              </p:spPr>
              <p:txBody>
                <a:bodyPr wrap="none" anchor="ctr"/>
                <a:lstStyle/>
                <a:p>
                  <a:pPr>
                    <a:defRPr/>
                  </a:pPr>
                  <a:endParaRPr lang="en-US" dirty="0">
                    <a:latin typeface="Times New Roman" charset="0"/>
                  </a:endParaRPr>
                </a:p>
              </p:txBody>
            </p:sp>
          </p:grpSp>
          <p:pic>
            <p:nvPicPr>
              <p:cNvPr id="25" name="Picture 42" descr="A picture containing shape&#10;&#10;Description automatically generated">
                <a:extLst>
                  <a:ext uri="{FF2B5EF4-FFF2-40B4-BE49-F238E27FC236}">
                    <a16:creationId xmlns:a16="http://schemas.microsoft.com/office/drawing/2014/main" id="{80FAA43E-0B82-F793-1DFF-17369AA9B153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311989" y="270637"/>
                <a:ext cx="1656140" cy="87236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75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Default Design">
  <a:themeElements>
    <a:clrScheme name="Default Design 2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Default Design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00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333333"/>
        </a:lt2>
        <a:accent1>
          <a:srgbClr val="DDDDDD"/>
        </a:accent1>
        <a:accent2>
          <a:srgbClr val="808080"/>
        </a:accent2>
        <a:accent3>
          <a:srgbClr val="FFFFFF"/>
        </a:accent3>
        <a:accent4>
          <a:srgbClr val="000000"/>
        </a:accent4>
        <a:accent5>
          <a:srgbClr val="EBEBEB"/>
        </a:accent5>
        <a:accent6>
          <a:srgbClr val="737373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FFFFCC"/>
        </a:lt1>
        <a:dk2>
          <a:srgbClr val="808000"/>
        </a:dk2>
        <a:lt2>
          <a:srgbClr val="666633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C0C0C0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DCDCDC"/>
        </a:accent5>
        <a:accent6>
          <a:srgbClr val="005CE7"/>
        </a:accent6>
        <a:hlink>
          <a:srgbClr val="FF0000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7904</TotalTime>
  <Words>1093</Words>
  <Application>Microsoft Office PowerPoint</Application>
  <PresentationFormat>On-screen Show (4:3)</PresentationFormat>
  <Paragraphs>263</Paragraphs>
  <Slides>41</Slides>
  <Notes>2</Notes>
  <HiddenSlides>0</HiddenSlides>
  <MMClips>0</MMClips>
  <ScaleCrop>false</ScaleCrop>
  <HeadingPairs>
    <vt:vector size="8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Embedded OLE Servers</vt:lpstr>
      </vt:variant>
      <vt:variant>
        <vt:i4>8</vt:i4>
      </vt:variant>
      <vt:variant>
        <vt:lpstr>Slide Titles</vt:lpstr>
      </vt:variant>
      <vt:variant>
        <vt:i4>41</vt:i4>
      </vt:variant>
    </vt:vector>
  </HeadingPairs>
  <TitlesOfParts>
    <vt:vector size="62" baseType="lpstr">
      <vt:lpstr>SimSun</vt:lpstr>
      <vt:lpstr>Amasis MT Pro Black</vt:lpstr>
      <vt:lpstr>Arial</vt:lpstr>
      <vt:lpstr>Blackadder ITC</vt:lpstr>
      <vt:lpstr>CommercialScript BT</vt:lpstr>
      <vt:lpstr>Harlow Solid Italic</vt:lpstr>
      <vt:lpstr>Informal Roman</vt:lpstr>
      <vt:lpstr>Symbol</vt:lpstr>
      <vt:lpstr>Tahoma</vt:lpstr>
      <vt:lpstr>Tempus Sans ITC</vt:lpstr>
      <vt:lpstr>Times New Roman</vt:lpstr>
      <vt:lpstr>Wingdings</vt:lpstr>
      <vt:lpstr>Default Design</vt:lpstr>
      <vt:lpstr>Slide</vt:lpstr>
      <vt:lpstr>Equation</vt:lpstr>
      <vt:lpstr>Bitmap Image</vt:lpstr>
      <vt:lpstr>Chart</vt:lpstr>
      <vt:lpstr>Microsoft Excel Chart</vt:lpstr>
      <vt:lpstr>Paintbrush Picture</vt:lpstr>
      <vt:lpstr>AutoCAD.Drawing.16</vt:lpstr>
      <vt:lpstr>Microsoft PowerPoint 97-2003 Slide</vt:lpstr>
      <vt:lpstr>Human – Energy Needs – Turbomachinery </vt:lpstr>
      <vt:lpstr>Why were/are Turbomachines embedding with Human Evolution???</vt:lpstr>
      <vt:lpstr>My First Exposure to Rural Needs: A Native Energy System</vt:lpstr>
      <vt:lpstr>Photograph of Mangal Turbine</vt:lpstr>
      <vt:lpstr>PowerPoint Presentation</vt:lpstr>
      <vt:lpstr>PowerPoint Presentation</vt:lpstr>
      <vt:lpstr>Analysis of the Local Design</vt:lpstr>
      <vt:lpstr>Samantara akSha-rekhA Jhal Chakra</vt:lpstr>
      <vt:lpstr>Explanation by Shri Mangal Singh</vt:lpstr>
      <vt:lpstr>My Harsh Reaction</vt:lpstr>
      <vt:lpstr>Kinematics of the Ancient Design : Undershot Water Wheel</vt:lpstr>
      <vt:lpstr>Design of Blade Geometry</vt:lpstr>
      <vt:lpstr>Transient Kinetics of the Blade-Jet Interactions</vt:lpstr>
      <vt:lpstr>Construction of Wheel</vt:lpstr>
      <vt:lpstr>Profile of Blade</vt:lpstr>
      <vt:lpstr>PowerPoint Presentation</vt:lpstr>
      <vt:lpstr>Selection of Blade Width</vt:lpstr>
      <vt:lpstr>PowerPoint Presentation</vt:lpstr>
      <vt:lpstr>Optimal Blade Shape Created by  Computational Flow Analysis</vt:lpstr>
      <vt:lpstr> Geometrical Detailing of Undershot Horizontal axis turbine </vt:lpstr>
      <vt:lpstr>CAD Model of 3D Blade</vt:lpstr>
      <vt:lpstr>Assembled Wheel </vt:lpstr>
      <vt:lpstr>PowerPoint Presentation</vt:lpstr>
      <vt:lpstr> Turbine System Layout &amp; Civil Construction Layout</vt:lpstr>
      <vt:lpstr>Design of Check Dam and Spillway</vt:lpstr>
      <vt:lpstr>Channel for flow of water </vt:lpstr>
      <vt:lpstr>PowerPoint Presentation</vt:lpstr>
      <vt:lpstr>Fabricated IIT Delhi Design</vt:lpstr>
      <vt:lpstr>PowerPoint Presentation</vt:lpstr>
      <vt:lpstr>PowerPoint Presentation</vt:lpstr>
      <vt:lpstr>IIT Delhi Contributions</vt:lpstr>
      <vt:lpstr>Halflong, Assam, India: Micro Hydro Power Project to Benefit 38 Families</vt:lpstr>
      <vt:lpstr>Peace thru Technology</vt:lpstr>
      <vt:lpstr>Vertical Axis Water Wheels</vt:lpstr>
      <vt:lpstr>PowerPoint Presentation</vt:lpstr>
      <vt:lpstr> layouts for Uttaranchal Units</vt:lpstr>
      <vt:lpstr>PowerPoint Presentation</vt:lpstr>
      <vt:lpstr>PowerPoint Presentation</vt:lpstr>
      <vt:lpstr>Study of Human Evolution ……</vt:lpstr>
      <vt:lpstr>Thermodynamic Classification of Humans</vt:lpstr>
      <vt:lpstr>Outreach thru Energetic Evolution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abc</dc:creator>
  <cp:lastModifiedBy>P M V Subbarao</cp:lastModifiedBy>
  <cp:revision>765</cp:revision>
  <dcterms:created xsi:type="dcterms:W3CDTF">2003-07-30T05:45:36Z</dcterms:created>
  <dcterms:modified xsi:type="dcterms:W3CDTF">2025-08-04T02:19:56Z</dcterms:modified>
</cp:coreProperties>
</file>