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1275" r:id="rId2"/>
    <p:sldId id="1278" r:id="rId3"/>
    <p:sldId id="594" r:id="rId4"/>
    <p:sldId id="596" r:id="rId5"/>
    <p:sldId id="597" r:id="rId6"/>
    <p:sldId id="641" r:id="rId7"/>
    <p:sldId id="640" r:id="rId8"/>
    <p:sldId id="1279" r:id="rId9"/>
    <p:sldId id="1280" r:id="rId10"/>
    <p:sldId id="1281" r:id="rId11"/>
    <p:sldId id="1282" r:id="rId12"/>
    <p:sldId id="754" r:id="rId13"/>
    <p:sldId id="755" r:id="rId14"/>
    <p:sldId id="756" r:id="rId15"/>
    <p:sldId id="759" r:id="rId16"/>
    <p:sldId id="606" r:id="rId17"/>
    <p:sldId id="760" r:id="rId18"/>
    <p:sldId id="608" r:id="rId19"/>
    <p:sldId id="609" r:id="rId20"/>
    <p:sldId id="611" r:id="rId21"/>
    <p:sldId id="612" r:id="rId22"/>
    <p:sldId id="613" r:id="rId23"/>
    <p:sldId id="614" r:id="rId24"/>
    <p:sldId id="615" r:id="rId25"/>
    <p:sldId id="618" r:id="rId26"/>
    <p:sldId id="737" r:id="rId27"/>
    <p:sldId id="671" r:id="rId28"/>
    <p:sldId id="672" r:id="rId29"/>
    <p:sldId id="559" r:id="rId30"/>
    <p:sldId id="1269" r:id="rId31"/>
    <p:sldId id="621" r:id="rId32"/>
    <p:sldId id="622" r:id="rId33"/>
    <p:sldId id="627" r:id="rId34"/>
    <p:sldId id="628" r:id="rId35"/>
    <p:sldId id="629" r:id="rId36"/>
    <p:sldId id="1270" r:id="rId37"/>
    <p:sldId id="1271" r:id="rId38"/>
    <p:sldId id="1272" r:id="rId39"/>
    <p:sldId id="1273" r:id="rId40"/>
    <p:sldId id="1274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60" autoAdjust="0"/>
  </p:normalViewPr>
  <p:slideViewPr>
    <p:cSldViewPr>
      <p:cViewPr varScale="1">
        <p:scale>
          <a:sx n="73" d="100"/>
          <a:sy n="73" d="100"/>
        </p:scale>
        <p:origin x="110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08T06:30:32.0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21480 15700 146 0,'0'0'97'15,"-12"7"4"-15,12-7-37 0,0 0-16 16,0 0-10-1,0 0-10-15,0 0-9 16,0 0-3-16,0 0-7 16,0 0-4-16,0 0-6 15,0 0 4-15,0 0-2 16,0 0 2-16,8 11-2 15,-8-11-1-15,0 0 0 0,0 0 3 16,0 0-2 0,0 0-5-16,0 0 2 0,0 0-1 15,0 0 7-15,0 0 3 16,0 0 0-16,11 6-2 15,-11-6 3-15,0 0 2 16,0 0-23-16,0 0-92 16,0 0-4-16,8-18-7 15,-5 6-1-15,3-4-5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28T06:01:36.90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-2-1,'0'0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5-09-02T05:35:03.56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9-02T05:35:04.894"/>
    </inkml:context>
  </inkml:definitions>
  <inkml:trace contextRef="#ctx0" brushRef="#br0">21194 18618 0,'0'0'0,"0"0"0,0 0 0,0 0 0,0 0 0,-12 28 0,7-23 0,0 0 0,-3 0 0,0 0 0,1 0 0,-1-2 0,1-3 0,2 0 0,0 0 15,0 0-15,-3 0 0,0 0 0,1 0 0,7 0 0,0 0 0,0 0 0,-30-11 0,22 9 0,3-1 0,0 1 0,0-3 0,0 0 0,2 0 0,1 0 0,2 5 0,-3-5 0,1 2 0,-1 1 0,1-1 0,-1 3 0,1 0 0,-4 0 0,4 0 0,-6 3 0,3-1 0,0 1 0,-2-1 0,2 1 0,2-3 0,3 0 0,-2 0 0,-1 0 0,1-3 0,-1 1 0,3 2 0,-3-3 0,1 1 0,-1-1 0,1 3 0,-1-3 0,1 1 0,-1-1 0,1 1 0,-1-1 0,3 1 0,-5 2 0,3 0 0,-1 0 0,-2 2 16,-2 1 0,-6 2-16</inkml:trace>
  <inkml:trace contextRef="#ctx1" brushRef="#br0">15148 7544 155 0,'1'-7'29'0,"-1"1"-55"0,0 1-10 0,0 2 37 0,0-1 9 0,0 2-4 0,0 2-9 16,0 0 4-16,0 0-1 0,0 0 4 15,0-1 13-15,0 0-7 0,0 0 17 0,0 0 41 0,0 0-10 0,2 0 23 16,-2 0-14-16,1 0-14 0,-1 0 0 0,0-1-6 31,1 0-20-31,1 0 3 0,-1 0-6 0,-1 0 5 16,1 0 2-16,0 0-11 0,0 0 5 0,1 0-8 15,1 1-12-15,-2 0 14 0,1 0-10 0,29-21 12 16,-31 22-3-16,0 0-2 0,1 0 5 0,0 0-5 16,0 0-10-16,0 0 17 0,1 0-9 15,-1 0 13-15,0 1 0 0,1 0-4 0,0 0 4 0,1 0-6 16,-2 0-15-16,24 25 19 0,-18-20-13 0,-4 2 17 15,3 0-3-15,2 3-8 0,-5 0 10 16,3 1-11-16,-2 2-10 0,-1 0 14 0,0 1-18 16,-1 0 17-16,-2 3-13 0,3-3 5 0,1 3 5 15,0-1-4-15,0-2-16 0,0 1 16 0,-2 2-11 16,4-1 15-16,-1 1-6 0,3 3-3 16,1-3 7-16,-1-1-7 0,-3 0-8 0,2-1 10 0,-6 0-15 15,5-1 13-15,4 0-7 0,-3-3 8 16,-1-1 1-16,0 0-1 0,-2-1-17 0,4 0 15 15,-6 0-6-15,1-1 11 0,5 0-3 0,-4-1-2 16,4 0 1-16,-5-2 0 0,-3-1 7 0,1-2-14 16,-1 0 11-16,0 0-12 0,0-3 4 0,0 0 2 15,0 0 0-15,0 0 2 0,0 0 6 0,0 0-8 16,0 0-3-16,0 0-1 0,0-1 5 0,0 0-7 16,0 0 9-16,0 0-7 0,0 0 7 0,0 0-8 15,0 0-4-15,0 0 0 0,0 0 9 0,0 0-7 16,0 0 5-16,0 0-6 0,0 0-4 0,0-1 10 15,0 1-9-15,0 0 8 0,0 0 0 16,0 0-6-16,-1 0 6 0,0 0-7 16,1 0-5-16,-1 0 11 0,1 0-4 0,-1 0 7 15,1 0 6-15,-2 0-15 0,1 0 9 0,0 0-13 16,1 0 3-16,0 0 10 0,0 0-13 0,0 0 11 16,0 0-3-16,0 0 0 0,0 0 5 0,0 0-5 15,0 0-6-15,0 0 8 0,0 0-4 0,0 0 7 0,0 0-1 16,0 0-7-16,0 0 3 0,0 0-5 15,0 0 6-15,0 0-5 0,0 0 2 0,0 0-5 16,0 0-2-16,12-22-3 0,-7 22 4 0,0 0-3 0,-3 0-4 16,3 0 14-16,0-1-13 15,-1 0 12-15,1 0-8 0,-1 0 6 0,-1 0 4 0,0 1-1 16,-1-1-5-16,2 1 7 0,-1 1-1 16,-3 0 3-16,0 0-4 0,0 0-1 0,0 0-1 15,0 0 1-15,0 0-11 0,0 0 6 16,0 0-14-16,0 0 10 0,0 0 0 0,0 0-32 0,0 0-6 15,0 0-14-15,0 0-41 0,0 0-66 16,0 0-92-16</inkml:trace>
  <inkml:trace contextRef="#ctx1" brushRef="#br0" timeOffset="2182.86">15201 7575 170 0,'3'-9'31'0,"-3"5"-7"16,0-2 0-16,0 3 41 0,1 0 0 0,0-1-13 15,0 2-21-15,1 0 10 0,-1-1-23 0,4 2 4 16,-2-1 3-16,0-1-2 0,0 1-14 0,-2 0 16 16,4 2-14-16,-2-1 16 0,1 1-9 0,-4 0-2 15,0 0 7-15,0 0-6 0,1 0-3 0,17 6 16 16,-11-3-9-16,0 0 11 0,3 0-14 0,-3 1 2 16,0 2 3-16,2 0-2 0,-4 1-11 0,4 1 5 15,-4-2-5-15,1 1 8 0,2 0 9 0,0 0-14 16,-2 4 5-16,5 2-8 0,-5 2-6 15,5 2 9-15,1 0-8 0,-6-1 10 16,5 1 0-16,-3 2-4 0,-1 0 4 0,1 4-7 16,-4-2-13-16,3-2 20 0,-2 0-11 0,0-3 15 15,-2 2-9-15,2-2-1 0,-3 0 6 0,-1-2-6 16,0-1-1-16,-1 0 4 0,2 0-6 0,-3 1 6 16,1-3-1-16,0 0 6 0,0-1 1 0,4-1 0 15,-3-1-3-15,0-2-4 0,0-1-6 0,3-1 4 16,-3-1 3-16,4-2-1 0,0 0 8 0,1-3-6 15,-1 1 2-15,2-3-9 0,-1-1-5 16,2-1 0-16,2-2 7 0,-1-1-1 0,0-1 9 0,0 0-7 16,0-2-1-16,1-3-3 0,-1 1-8 0,-1-1 4 15,1-1 7-15,1-2-4 0,-1-2 7 0,1-1-9 16,-1-3-12-16,-2 0 22 16,1 1-9-16,-2-3 15 0,-3 2-13 0,0-1-6 15,-2 0 4-15,0-1-5 0,1 2 10 0,-2-1-8 16,1-2-2-16,-1 1-3 0,-2 2 10 0,2 3-4 15,-2 0 5-15,1 3-6 0,0-1-5 0,-3 3 5 16,4 1 0-16,0 6 4 0,2-1 3 0,0 2-12 16,-1 1 2-16,-1 7-8 0,0-1-2 0,0 1-3 0,0-1-23 15,1 0 9-15,0 1-46 0,15-1-41 0,-12 8-34 16,2 0-5-16,1 0-80 0</inkml:trace>
  <inkml:trace contextRef="#ctx1" brushRef="#br0" timeOffset="2933.82">15822 7841 460 0,'5'-9'81'0,"-2"4"-28"0,-3-2-3 0,1 2 12 0,-1 0-1 16,-1-2-29-16,1 4 6 0,1 0-16 0,0-1-19 16,6 1 6-16,-4-1-11 0,2-1 9 0,3 1 7 15,-3 0 0-15,5-2 12 0,-1 0-10 16,0 4-7-16,3 1 11 0,0 0-18 0,-1 2 17 15,0-1-4 1,1 4-11-16,0 5 8 0,0-2-13 0,0 2-12 0,0-1 18 0,1 2-7 0,-1 0 11 16,-3 2-9-1,-1 3-1-15,-1-1 7 0,-3 1-6 0,1 1-8 0,-4-2 13 0,0 0-7 0,-1-1 10 16,-2 0-6 0,-2 0-1-16,-1-2 1 0,-2 0-2 15,1-2-11-15,-2-2 26 0,0-1-4 0,-2-2 16 16,1-1 3-16,0-1 5 0,0-2 0 0,2 0 2 15,1-2-8-15,3-2-3 0,0-1-4 0,0-5 2 16,2-1-2-16,0-4-9 0,1-1 3 0,3 0-7 16,2-3-18-16,2-1 14 0,0-2-8 0,3-4 11 15,3 1-13-15,1 0-13 0,2 0-5 0,0 3-3 16,0 1-16-16,0 4-13 0,0 1-33 0,2 5 10 16,-1 2-62-16,2 3-86 0</inkml:trace>
  <inkml:trace contextRef="#ctx1" brushRef="#br0" timeOffset="3116.83">16350 7706 983 0,'0'-4'126'0,"0"4"-75"0,0 0-44 0,0 0 14 0,9-7-25 0,1 7-16 15,3 0-53-15,3-3 14 0,-1 2-148 0,1-1-40 16</inkml:trace>
  <inkml:trace contextRef="#ctx1" brushRef="#br0" timeOffset="3275.25">16443 7829 456 0,'-5'1'78'0,"1"-1"10"15,0 1 25-15,3 3-27 16,-2 0-20-16,3 0-25 0,3 0-27 0,2-2 11 0,3 0-16 0,4 0-85 16,0-3-50-16,4-3-22 0,1 0-177 0</inkml:trace>
  <inkml:trace contextRef="#ctx1" brushRef="#br0" timeOffset="3596.07">17046 7304 1043 0,'4'-16'177'0,"-4"0"-147"0,0 1 16 0,0 6-38 0,0 9-9 0,1-7 1 16,3 10-19-16,-2-3 10 0,-2 0-30 15,0 0-27-15,0 0 13 16,1 0-17-16,0 0 44 0,0 1 24 0,10 10 2 0,-11-11 9 15,0 0 25-15,0 0-8 0,4 5 9 0,0 3-12 16,0-2-18-16,-2 1 8 0,3 3-10 0,0 0 10 16,4 6-8-16,-1 2-3 0,2 4 1 0,3 1-2 15,-3-2-12-15,-1 1 17 0,2-2-9 0,-1-1 13 16,-3-1-1-16,2-1-12 0,-5-3 5 16,3 0-11-16,1 0-18 0,0-1-24 15,1-1-54-15,-4 1 13 0,3 0-111 0</inkml:trace>
  <inkml:trace contextRef="#ctx1" brushRef="#br0" timeOffset="3865.79">16861 7809 1130 0,'-11'0'52'0,"1"0"6"0,2 3-23 0,1 1 16 15,6 2-34-15,1-2-12 0,3-1 3 0,4-3-8 16,2 0-18-16,5-3 13 0,0 0-2 0,4-1 7 15,0-4 5-15,-1 2-5 0,3-4 0 16,0 1-2 0,4 2-9-16,-2 0 17 0,1-1-11 0,3 0 13 15,0 2-4-15,3-3-3 0,2 6 2 0,2-5-3 0,-1 1 0 0,-4 1-6 0,2 2-2 16,-5 2 0 0,-1 0-2-16,-4-1 2 0,2-1 7 0,-3 3-6 0,-2-2-10 0,1 3 2 0,1 1-26 15,-5 0 13-15,6 0-45 0,-4 4-66 0,0-3-26 16,-3-1-25-16,1 3-114 0</inkml:trace>
  <inkml:trace contextRef="#ctx1" brushRef="#br0" timeOffset="4216.6">16989 7975 705 0,'-5'1'34'0,"2"1"-7"15,2 1-13-15,-1 0 6 0,1-1-11 0,4 1-6 16,0-3 12-16,4 0-11 0,5 0-4 0,-2-4 21 16,2 1-8-16,4-2 18 0,-1-2 22 0,4 0-18 15,2 1 9-15,1-2-14 0,6 1-16 0,1 1 2 16,2-1-15-16,1 2 12 0,-1 2-3 0,-6 1-6 15,-1 0 7-15,-2 1-11 0,-2 0-16 0,-4 0 24 16,0 1-13-16,-4 0 16 0,2 2-14 0,-4 0 4 16,4 0 3-16,-5 0-2 0,-5 0-16 15,-4-2 20-15,0 0-12 0,7 4 15 0,-2-3-8 0,-5-1 1 16,0 0 13-16,0 0-10 0,0 0-11 0,0 0 19 16,0 0-17-16,1 0 18 0,14-4-11 0,-7 1-15 15,-5-1-17-15,2 1-4 0,-1 0-84 0,-3 0-146 16</inkml:trace>
  <inkml:trace contextRef="#ctx1" brushRef="#br0" timeOffset="4908.02">17010 7986 293 0,'3'-3'111'0,"-2"-1"-40"0,-1 0 9 0,9 2-23 0,-2-1-28 0,0 1-2 0,2 0-23 0,0-2 16 15,6 2-9-15,-1 0-3 16,2 0 12-16,3-2-10 0,-5-1 11 0,9 2 17 0,-4 0-6 16,4-1 10-16,2 1-7 0,-1 1-12 0,0 0 6 15,0 1-10-15,1 1-9 0,2 0 2 0,-3 0-13 16,2 4 9-16,0 0-1 0,-2 2-7 16,-2 1 9-16,-1 1-11 0,-1 1-5 15,-5 3 7-15,1 0-3 0,-1 2 4 16,-4 1 7-16,2-1-14 0,-4 3 9 0,-5-1-12 0,0 1-2 0,-8-1 15 0,0 4-10 15,-5-1 13 1,-2 4 2-16,0 1 2 0,-4-5 10 0,3 0-7 0,-7-3-5 16,2-6 10-16,-2 0-10 0,-3-3 12 15,3 1 10-15,1-1-17 0,1 0 12 0,1-4-16 0,2 0-7 0,0-3 17 16,4 0-10-16,2-3 14 0,-1-2-4 0,5-1-5 16,-2-3 4-16,3-6-5 0,-1 0-6 0,4-6 1 15,2-2-7-15,3 1 5 16,1-5-4-16,2-2-10 0,2 0 3 0,1-4-8 15,2-2-6-15,3 0 12 0,1 1-7 0,8 1 10 16,3 4-6-16,3 0-11 16,4-1-6-16,-1-1-5 0,-1 1-38 0,6 1-30 0,-2 4-34 0,-6 5 5 15,4 4-43-15</inkml:trace>
  <inkml:trace contextRef="#ctx1" brushRef="#br0" timeOffset="5448.14">18082 7098 1034 0,'0'-12'22'0,"1"2"18"0,0 1 1 0,2 3 2 16,5 1-38-16,4 3-2 0,4 1-13 0,2 0 9 0,-1 0 7 15,2 1-10-15,2 0 8 0,-2 1-12 0,-1 2-6 16,-1 3 14-16,-1 1-7 0,-2 2 9 16,5 5-4-16,1 4-1 0,-4 2 7 0,2 3-6 15,-2 2-11-15,-1 1 14 0,-4 2-10 0,-1 3 13 16,-6 2-4-16,-4 1 4 0,0-1 2 0,-5-4 0 16,-1-1-8-16,-2-6 2 0,-6 1-4 0,-3-4 5 15,0-4 11-15,-3-1 6 0,0-3 15 0,3-4-8 16,-2-1 7-16,3-5 7 0,2-1-4 15,-2-2 7-15,2-1-13 0,3-1-15 0,-4-3 2 16,7-1-4-16,0-2-2 0,3-3 7 0,2-3-17 0,3 0 11 16,2-1-8-16,4-4-36 15,3-1 0-15,4-5-20 0,4 0-24 0,0 3 7 16,3-3-20-16,1 3 10 0,4 2-23 0,2 3-7 0,3 3-20 0,-1 3-3 16,0-1-94-16</inkml:trace>
  <inkml:trace contextRef="#ctx1" brushRef="#br0" timeOffset="5899.92">18723 7021 500 0,'0'-14'86'0,"2"-1"-13"0,-1 2 36 15,1 3-32-15,-1 4 12 0,-1 1-37 0,-1 2-32 16,1 3 9-16,0 0-27 0,0 0-11 0,0 0 7 16,0 1-12-16,0 0-5 0,-4 14 19 15,3-8-8-15,-2 1 13 0,2 2 7 0,-1 1 1 16,2 0 13-16,2 5-9 0,-1 0 0 0,6 6 20 15,-1 3-18-15,2 1 18 0,3 2-23 0,-2-1-3 16,2 1 4-16,1 1-7 0,-2-1-12 0,-1-1 14 16,3 0-6-16,-3-5 12 0,6 2-9 0,1-2 0 15,-2-8-3-15,-2-1 2 16,0-6-4-16,-1-2 10 0,-3-1 0 0,-2-5 5 0,4 0 9 0,-1-2-20 16,4-1 10-16,-1-1-12 0,-2-5 16 0,0-1-13 15,-3-5-6-15,1 2 0 0,-2-4 3 0,1-3 1 16,-2 2 1-16,1-7-4 0,0 0-17 0,-2 1 25 15,3-2-11 1,-1-2 15-16,3 2-14 0,-2-1 2 0,2 0 2 16,-1 2-1-16,0 3-10 0,0 2 8 0,0 1-12 0,2 7 11 0,-2 2 2 0,2 3-11 15,0 5 9-15,-2 1-14 0,0 2 1 0,-1 5 6 16,0 0-10 0,2 5 7-16,-1 0-1 0,-2 1 6 0,-1 3 7 15,-2-1-4-15,0 1 5 0,2 1-4 16,-2 1-1-16,-2 1-1 0,7 1 9 0,-3-2 0 0,0-2 6 0,2-2-5 15,-6-1-4-15,0-1-1 0,-1-2 1 16,0-1 2-16,-1-1 7 0,2-1-26 0,2-1-20 0,-2-1-4 0,-1-3-75 16,0 0-92-1,0 0-98-15</inkml:trace>
  <inkml:trace contextRef="#ctx1" brushRef="#br0" timeOffset="6178.2">18865 7127 969 0,'-10'-11'168'0,"1"1"-132"0,1 1 5 0,5 3-5 15,0 4-8-15,2 2-13 0,1 2-13 0,3 2 5 16,1 2-8-16,-1-1-3 0,-2 1 4 0,2-1-4 16,-1 1-1-16,3-1 3 0,-1-2-2 0,-2 1 2 15,-1 0 10-15,-1 1-2 0,4 2 8 0,-2-1-8 16,1 1-6-16,-3 1 11 0,1 3-6 0,1 5 10 15,-1 0-13-15,3 5 0 0,-1 3-5 0,-2 2 3 16,6 8-7-16,-9-4 7 0,2 0 1 0,-1 3 2 16,-8-6-6-16,7 2 4 0,1-1 2 0,-4-1 1 15,6 0-6-15,0 1 2 0,-1-3-21 0,0 0 10 16,-3-4-44-16,3 2-86 0,-5-3-42 0,2-1-26 16,2 4-181-16</inkml:trace>
  <inkml:trace contextRef="#ctx1" brushRef="#br0" timeOffset="6527.15">18267 7869 617 0,'-9'-1'69'0,"0"1"-38"0,1 2-38 15,2 2 17-15,3 1-7 0,2-1-11 16,1-1 8-16,4-1-12 0,0 0 4 0,4-2 20 0,2 0 12 16,3-1 3-16,4-3 31 0,2 0-5 15,4 0 7-15,5-1-6 0,2 1-20 0,2-5-8 16,3 0-13-16,10 0 8 0,2-3-13 0,6 5-3 16,-4-3-2-16,1-1-2 0,0 3-5 0,4-2 10 15,1 3-5-15,0 0 7 0,-5-5-12 0,-7 2 10 16,0 1-2-16,-4 1 4 0,0-1-19 0,2 4 16 15,-3-4-13-15,-1 1 13 0,3 1 1 16,-8-1-6-16,-4 3-1 0,0-3-7 16,-6 3-24-16,-3 2-24 0,1 0-25 0,-7 1-1 0,-1 1-44 0,-4-1-53 15</inkml:trace>
  <inkml:trace contextRef="#ctx1" brushRef="#br0" timeOffset="6972.3">18594 8140 550 0,'-7'-1'189'0,"-3"3"-121"15,3 5-68-15,-3 0 18 0,2-2-12 0,4-1-4 16,1-1-2-16,1 0-4 15,2-3-29-15,0 0 29 16,0 0-8-16,3-7 17 0,2 1 22 0,-1-2 6 0,3-3 16 0,2 4-10 0,1-1-13 16,2 3-1-16,1-3-20 0,3-1 14 0,2 4-7 15,-1-3-14-15,0 5 7 0,2 2-11 0,-1-1-11 16,-1 2 17-16,2 4-14 0,-4 0 14 0,-3 2-5 16,-1 1-3-16,-2 2 3 15,-3 0-7-15,1 6-16 0,-3 4 32 16,2-4-11-16,-1 7 19 0,-6-3 3 0,1-1-12 15,-5 3 12-15,-8-4-14 0,2 1 0 0,-6-1 9 16,-1-2 1-16,4-3 5 0,2 0 5 0,-3-3 2 0,0-3 1 0,1-1 3 16,1-1 14-16,-3-1-16 0,3-1-1 15,1-2-5-15,-1-2-5 0,3-1 7 0,0-4 3 16,4 0 0-16,1 0-13 0,3-5 8 0,2-1-11 16,2-3 11-16,2-3-16 0,3-4-27 0,2 0-10 15,3 0-8-15,3 0-29 0,1 2-18 0,2-3-32 16,0 1 6-16,2 4-39 0,0 1-54 0</inkml:trace>
  <inkml:trace contextRef="#ctx1" brushRef="#br0" timeOffset="7446.87">19120 7978 710 0,'1'-2'136'0,"1"-1"-53"0,-2 3-22 0,0 0-6 16,0 0-51-16,0 0-3 0,0 0-7 15,6 13 1-15,-5-6-4 0,0 2 7 0,1 1 3 16,-2 0-1-16,0 3-3 0,-2 2 16 0,1 0-7 16,0 0 12-16,0 0 10 0,-1 2-3 0,2-2 8 15,-1 3-10-15,-1 0-23 0,1-1 18 0,1 5-13 16,-1-2 16-16,-1 0-6 0,1-3-11 0,1 0 7 16,0-2-9-16,0-1 2 0,0 0 8 15,1-2-13-15,0 0 10 0,1-1 0 0,1-4-3 0,-2 0 12 16,0-3-11-16,2 0 5 0,1-2 0 0,-1-2 0 15,3 0 1-15,1-2 11 0,-2-1-17 16,4-1 7-16,2-2-12 0,-1-1-4 0,2-2 7 16,-1-3-5-16,0-1 6 0,-2 0-3 0,4-4-6 15,3 0 1-15,-5-5-5 0,3-5 0 0,-3 3-2 16,-4-2 3-16,2-3-2 0,-2 3 9 0,0 0-7 16,-7 0 3-16,0 2-6 0,-4 1 10 0,0 3-3 15,1 3-2-15,-3 1-1 0,-1 2 5 0,-2 2 0 16,2 2 4-16,0 5-4 0,-3 0-7 0,-1 3 16 15,-2 2-9-15,-2 3 12 0,3 2-2 0,-3 4 5 16,3 3 5-16,1 6-4 0,2 1-10 0,3 3 10 16,3 1-16-16,2 3 12 0,2-2-4 0,2-3 1 15,2-1 9-15,5-2-9 0,1 2-5 0,9-1 4 16,-4-3-5-16,6-2 4 0,6-1-9 0,-7-6-53 16,7 0-47-16,2 0-6 0,-2-7-165 15</inkml:trace>
  <inkml:trace contextRef="#ctx1" brushRef="#br0" timeOffset="8413.65">15610 9146 372 0,'0'0'318'0,"0"0"-125"0,0 0-184 16,1 0 0-16,11 0 1 0,-7 2-9 0,0 3-3 16,2 0-2-16,-2-1-1 0,1 5 2 15,0-2 7-15,-1 1-4 0,2 2 0 0,-1-1 34 16,1 2-9-16,-2 1 22 0,2 3 3 0,4 3-13 16,-2 0 5-16,4 5-9 0,-1-2-16 0,-1 5 9 15,-1 1-18-15,3 3 16 0,-4-2-14 0,5 2-1 16,-2 1 7-16,-1-4-7 0,2 2-9 0,-7-4 12 15,5-1-8-15,-3-4 10 0,-1-2-5 0,-3-2-5 16,-1-3 7-16,-3-3-6 0,1-2-8 0,-1-4 38 16,0-4-6-16,0 0 21 0,0 0-11 0,0 0 3 15,6-6-9-15,-6-2 7 0,1-3-20 0,0-5 2 16,0-4 0-16,0-5 0 0,0-2-12 0,0-6-2 16,-1-1-5-16,2-5 5 0,-1-1 6 0,-1-1-17 15,1 0 3-15,3 0-8 0,1 2 5 16,1 3 5-16,3 2-2 0,-1 2 4 0,0 5-4 15,0 0-4-15,-2 4-5 0,1 6 1 0,-1 0 8 0,0 10-11 16,-1 0 7-16,-1 3-13 16,1 2-18-16,-1 2-11 0,0 1-28 0,1 4 10 0,1 0-32 15,-2 0-43-15,2 3-29 0,1 0-12 0,0 3-91 16</inkml:trace>
  <inkml:trace contextRef="#ctx1" brushRef="#br0" timeOffset="8976.81">16092 9443 1283 0,'0'0'2'0,"0"0"-6"0,0 0 5 15,10 2-7-15,-1 3-11 0,0 0-33 0,0 1-20 16,-1-3 2-16,5 0 7 0,-4 2 33 15,1-2 21-15,-4 4-7 0,-4-3 2 0,1 0 34 16,0 2-5-16,-3 0 17 0,0 3 2 0,0 3-7 16,0 5-1-16,4 1-3 0,0 3-10 0,-2 1 1 15,0-4-8-15,-1 3 5 0,-1-1-1 0,1 3-9 16,2 2 13-16,-3-3-14 0,2 1-1 0,-4-4 9 16,-2-4-11-16,1-2 10 0,2-3-5 0,1-2 0 0,0 0 14 0,0-2-10 15,3-1-1-15,-2-2 18 16,-1-3-14-16,0 0 17 0,0 0-1 15,1 0-5-15,10-11-2 0,-1 3-2 0,-1-1-21 0,2-4 10 0,3-1-5 16,-7-5 9-16,8-24-10 16,-16 42-5-16,13-45 9 0,-7 19 5 15,-4 0-17-15,0-1 4 0,-1-4-11 16,0 2 17-16,-5 0-12 0,2 1 10 0,-4 4-10 16,0 2 3-16,-2 3 6 0,0 3-11 0,0 3 10 0,-1 2 1 0,3 5-5 15,-2 0 4-15,1 3-7 0,6 3-11 16,-6 1 19-16,0 1-8 0,-1 2 11 15,-2 0 3-15,4 4-7 0,-1 0 10 0,2 4-9 16,-2 2 6-16,0 1-6 0,1-1 3 0,2 0-4 16,5 4 9-16,-3-5-4 0,2 5 2 0,2 1-3 0,2-5-13 15,3 0 19-15,1-3-14 0,0-3 17 0,3-2-5 0,1 2 1 16,1-3 3-16,0 1-4 16,0-3-10-16,4 2 1 0,-2-2-21 15,1-2 10-15,1 0-46 0,3-2-53 0,3-1-17 0,0-2-18 16,2 3-62-16,-6-5-69 0</inkml:trace>
  <inkml:trace contextRef="#ctx1" brushRef="#br0" timeOffset="9198.71">16643 9501 1123 0,'-4'-2'9'0,"2"-2"6"0,2 4-10 0,0 0 8 0,5-1-10 0,5 6-10 16,1-3-8-1,3-4-2-15,4 1-27 0,-2-9 39 16,3 1-8-16,-2-3 18 0,3 3 3 16,-3 0-10-16,-2-1 10 0,2 1-11 0,-1-2-7 15,1 4-80-15,1 0-104 0</inkml:trace>
  <inkml:trace contextRef="#ctx1" brushRef="#br0" timeOffset="9365.09">16849 9564 768 0,'-13'7'136'0,"1"-1"-54"0,-3-1 23 0,2 2-34 16,1 1-1-16,3 4-37 0,4-1-3 0,2-2-12 15,3-1-15-15,0-2-16 0,2-4-29 0,6 0 10 16,1-3-25-16,5-2-31 0,2-1-6 0,2-3-19 15,0-1-54-15</inkml:trace>
  <inkml:trace contextRef="#ctx1" brushRef="#br0" timeOffset="11058.59">16635 9537 437 0,'-1'-6'40'0,"-1"1"117"0,-1 1-146 0,2 3-2 16,0 3-9-16,1-1 5 0,0-1-10 0,0 0-18 16,0 0 1-16,0 0-10 0,7 6-4 0,-1-6 39 15,-2-4-3-15,1 2 14 0,-1-2-4 0,3 0 14 16,-2 3 6-16,2-3 0 16,2 2-11-16,-5-1 7 0,6 1-19 0,0 2 15 0,0 0-12 15,4 0-9-15,-1-1 16 0,0-1-16 16,1 0-3-16,1-1 7 0,0 3-13 0,-2 0 12 0,4-2-7 0,-2 0 11 15,1 1-1-15,-1-2 3 0,0-1-18 16,-3 2 9-16,1-1-7 0,-2 0 9 16,2 3 2-16,-3-1-3 0,1 0 3 0,-2-2-5 0,3-1-6 15,-2 0 12-15,3 1-10 16,-4 1 10-16,-3 2-5 0,2-1-66 0,-5 0-17 16,4 1-29-16,-6-1-115 0</inkml:trace>
  <inkml:trace contextRef="#ctx1" brushRef="#br0" timeOffset="11279.46">16725 9665 417 0,'-11'1'72'0,"-2"2"10"16,-1 2 3-16,-1 2-4 0,2 0-10 0,3 1-45 16,0-1 5-16,5 0-21 0,3 1-12 0,2-3 13 0,3 0-17 0,1-1 16 15,-1-4-5-15,0 0 3 16,5-2 9-16,-1-3-8 0,3 0-9 0,5-2 11 0,0 0-10 0,3 1 12 15,3 0-6-15,0 0-4 16,2-1 8-16,-2 0-9 0,1 0-7 0,1 2-3 16,-1 1-48-16,0 2 21 0,0 1-85 0,-1-1-117 0</inkml:trace>
  <inkml:trace contextRef="#ctx1" brushRef="#br0" timeOffset="11565.58">17427 9513 863 0,'0'-8'181'0,"-3"0"-105"15,3 6-52-15,-4 0 11 0,4-3-25 0,-1 5-16 16,5-1 6-1,-1 0-11-15,1 3-12 0,4-2 25 0,0-1-16 0,-2-4 21 16,4 4 3-16,1-5-7 16,-1-2 9-16,5 4-11 0,-6-4-5 0,4 3 12 0,-1 0-10 0,1-1 11 15,6 1 0-15,0 2-6 0,3 2 5 0,0 0-8 0,1 0-31 0,-2 0-91 32,3-3-61-32,-6 1-10 0,6-2-137 0</inkml:trace>
  <inkml:trace contextRef="#ctx1" brushRef="#br0" timeOffset="12012.75">18241 9054 677 0,'-3'-17'10'0,"2"3"46"16,-1 2-23-16,2 5 36 0,0-3-14 0,2 4-36 16,-1-2 11-16,1 1-19 0,2 1 2 0,0 1 7 15,3-1-15-15,1 1 13 0,1 1 2 16,3 0-7-16,0 2 16 0,2 0-13 0,0 1-3 16,7 1-3-16,-4 1-10 0,7 3 6 0,-5 0-6 15,-1 2 3-15,3 4-2 0,-5 2 1 0,1 2-19 16,-1 3 18-16,0 0-8 0,1 2 12 15,-1-1-2-15,-6 4-3 0,0-1 5 0,-5-1-6 16,-3 3-17-16,-5-3 23 0,-1 1-14 0,-4 1 17 16,1-2-11-16,-4 1 6 0,-7-4 4 0,2-2-1 15,-5-1-11-15,1-2 20 0,6-2-7 0,-2-3 14 16,4-1-4-16,3-4-1 0,-4 0-1 0,2-2 0 16,2-2-12-16,-1-1 17 0,4-2-7 15,2-2 12-15,3-1 0 0,-1-4-20 0,4-2 9 0,3-2-14 16,-1-2-2-16,9 1-6 0,-2-1-11 0,7 1 5 15,3-2-14-15,0 1-13 0,7-1-9 0,-2-1-2 16,0 4-14-16,4 1-20 0,0 1-27 16,-3 7-2-16,-2-3-62 0</inkml:trace>
  <inkml:trace contextRef="#ctx1" brushRef="#br0" timeOffset="12460.12">18969 8954 338 0,'7'-9'59'0,"-3"1"11"15,-1-1-4-15,0 3 21 0,-3 0-15 0,1 1-45 16,0 2 0-16,-1 3-17 0,0 0-20 0,0 0 16 16,0 0-16-16,0 0 17 0,0 0 1 0,0 0-13 15,1 0 16-15,-1 0-16 0,1 1 3 16,0 0 31-16,6 19-13 0,-6-14 23 0,0 3 3 0,3 2-10 16,-2 0 1-16,3 5-8 0,0 3-25 0,3 1 9 15,3 2-4-15,0-2 8 0,-2 1 12 0,1 1-14 16,1-3 11-16,-2-2-13 0,2 1-1 0,0-6 4 15,0 2-6-15,-4-3 6 0,1-3 0 0,-2-4-2 16,-1 1 2-16,2-4-3 0,-4-1-8 16,2 0 16-16,-1-2-13 0,0-1 15 0,-1-1-3 0,3-2-8 15,-3-2 9-15,1-4-10 0,1 1 2 0,-1-2-3 16,1-2 2-16,0-1-2 16,-3-3 1-16,2-6-4 0,-3 1 5 0,3-3-5 15,4 0-4-15,1 1 4 0,3 0-6 0,-1 3 8 0,-1-2 2 0,5 3-3 16,1 2 0-16,-1 3-4 0,8 3-11 0,-6 4 6 15,3 4-6-15,-1 4 7 16,-4 2-2-16,-1 3-6 0,-1 2 6 0,-4 4-5 0,-2 0 10 0,-2 3-13 16,-1 1-1-16,-1 2-4 15,1 1 12-15,-2 0 8 0,1 0 6 0,-1-1-3 16,0-2-10-16,-2 1 16 0,0-2-9 0,-2-3 13 16,1 1-14-16,0-1-2 15,0-2-11-15,0-2-1 0,1-5-57 0,0 0-113 0</inkml:trace>
  <inkml:trace contextRef="#ctx1" brushRef="#br0" timeOffset="12738.49">19170 8992 1181 0,'0'-12'206'0,"-1"5"-182"0,-1 1 6 0,2 5-7 16,0 4-22-16,3 2-3 15,4 2-11-15,0 0 7 0,1 1-6 0,-3 0-48 16,1-2 2-16,0 2-17 0,-3-5 41 16,3 2 18-16,-3 0 17 0,-3-4-6 0,1 3 5 0,-1 0 6 15,2-1-6-15,-2 5 7 16,3-2 14-16,-3 3-16 0,-1 6 7 0,3 2-12 16,-2 2-4-16,1 2 8 0,4-1-5 0,-3 1 6 15,-2 1-3-15,5 0-2 0,-4 1 0 0,-1-2-2 16,0 2-4-16,-6-2 8 0,4 0-4 0,-2-3 5 15,3-1 0-15,1 1-15 0,1-2-20 0,-4-2-4 16,0 1-100-16,-2-1-147 0</inkml:trace>
  <inkml:trace contextRef="#ctx1" brushRef="#br0" timeOffset="13073">18470 9679 1186 0,'-14'-2'59'0,"2"1"-18"0,0 1-29 0,1 2 17 16,5 3-29-16,1 0-5 0,3 0-21 16,6-1 6-16,2-2-43 0,5-2 45 0,4-1-4 0,1-4 18 15,8-1 13-15,-1-3 8 0,4-2 14 16,2 1-6-16,4-3 3 0,0 0 9 0,4 0-8 15,5 3 10-15,0-1-9 0,13-1-20 0,-4-4 0 16,6 0-7-16,5 3 3 0,-8 2-5 0,2 4-1 16,-8 3 0-16,-4 1 1 0,-3-2-1 0,0 1 1 15,-1-3-3-15,-5-2 1 0,1 3-4 0,-4 2-1 16,-2-5-1-16,0 8-2 0,-9-5-18 0,0 3-9 16,-3 3-7-16,-2 0-46 0,-1 1-58 15,-5-4-51-15,-3 3 0 0,0 3-70 0</inkml:trace>
  <inkml:trace contextRef="#ctx1" brushRef="#br0" timeOffset="13533.27">18589 9908 714 0,'0'2'59'0,"0"-2"19"0,0 0-13 0,10 1-28 16,-4-1-22-16,5 0 7 0,2 0-14 0,3-1-5 15,4 0 11-15,-3 3-11 0,0-1-14 0,3 2 13 32,0 3-15-32,3-2 17 0,-1 2 10 0,-3 1-10 0,1 3 11 0,-4 0-14 0,1 2-12 0,1 2 15 15,-3 0-13-15,-3 3 15 0,0 0-3 0,-8-1-3 16,-1 1 4-16,-2 0-7 0,-2 0-10 0,-4 2 20 15,-2-2-8-15,-5 2 12 0,-1-2-1 0,-4-1-3 16,-3-3 17-16,4-4-11 0,-6-1 14 16,6-2 14-16,0-1-6 0,-3-1 11 0,2-2-9 15,0-2-5 1,2-1-3-16,2-3 0 0,4-1-17 0,-1-3 21 0,2-2-11 16,2-1 16-16,1-2-15 0,4-1-2 0,1-2 0 15,0-3-2-15,2 1-21 0,6 2 4 0,-2 0-6 0,5 1 6 16,-2 0-10-16,5 0-4 0,2 2 0 0,1 2-3 15,0 1-9-15,3 4-4 0,-2 3-34 0,-2 3 15 16,-2 0-52-16,2 3-47 0,-7 0-9 16,5-2-24-16,5 4-51 0</inkml:trace>
  <inkml:trace contextRef="#ctx1" brushRef="#br0" timeOffset="14682.74">19101 9985 429 0,'0'-5'73'0,"0"-3"22"16,0 3 24-1,0 5-46-15,0 0-19 0,0 0-36 0,0 0-10 0,0 0-5 0,14-3 6 0,-7 5-14 16,0 1 5-16,0-1-10 0,1 0-8 0,-1-2 19 15,-2 0-6-15,0 0 10 0,1-4 1 0,-2 4-4 16,1-1 2 0,2 0-3-16,-2 1-1 0,2-2 6 0,0 0-6 0,0 1 7 0,-1 0 0 0,1 2 2 15,0-1 4-15,1 1-5 0,0-1-14 0,-3 0 8 16,-1 0-1-16,3 0 5 16,0 2 6-16,-1-1 0 15,0 0 4-15,-4-3-3 0,-1-1-1 0,6 3 9 16,-6-3-5-16,7 3 8 0,3 0 15 0,-2 0-15 15,5 0 8-15,-3 0-11 0,-4-4 1 0,6 0-10 16,-4 2-5-16,3 3 0 0,2-1 2 0,-3 1-8 16,1 5 5-16,-1 1-8 0,-3 3-4 0,-1-2 6 15,-1 2 1-15,-3 0 3 0,3 3 1 0,-5 0-4 16,-1 0-1-16,-1 1-1 0,-5-1-11 0,0 3 23 16,-5-4-7-16,1 1 14 0,-6-2 3 0,0-1 4 15,3 0 10-15,-6-2-7 0,5-1 3 0,2-3-1 16,-5-1-7-16,2-3 7 0,5 1-2 0,-3-3-2 15,3-2 4-15,3-2-3 0,-2-4 3 0,2-3-5 16,1-2-5-16,-1-5 1 0,2-4-2 16,0-1-12-16,5-6 4 0,3 0-8 0,2-1 2 15,5-1-13-15,-6 2-8 0,7-1-4 0,2 2-20 16,-3-1-36-16,5 3-20 0,4 1-8 16,3 4-65-16,10 6-190 0</inkml:trace>
  <inkml:trace contextRef="#ctx1" brushRef="#br0" timeOffset="17066.61">19932 6649 338 0,'-4'-12'54'0,"2"-1"-8"0,0 0 42 0,-2 4-88 15,1 1 4-15,2 4 6 0,-2 1-18 0,3 3 14 16,0 0 0-16,0 0-1 0,0 0 11 0,0 0-10 16,0 0-5-16,0 0 18 0,0 0-8 0,0-1 13 15,0 0-2-15,0 0-7 0,0 0 7 0,0 0-7 16,2 0 14-16,-1 1-6 0,-1 0-6 0,1 0 2 15,16 1 9-15,-14 8-17 0,1-1 16 0,0 4-17 16,0 2 2-16,0 2 9 0,0 6-16 0,0 1 15 16,1 3-1-16,-2 3-8 0,2 3 11 0,-1 2-12 15,0 1-10-15,0 3 15 0,1 0-14 0,2 2 16 16,-2 2-1-16,1 3-16 16,0 0 11-16,-3 3-13 0,1-1-5 0,-1 5 18 0,0 2-11 15,2 4 14-15,1 2-5 0,-4 1-7 16,1 3 14-16,0-2-12 0,1 0-8 0,1 5 18 15,1-2-14-15,-1 4 19 0,3 2 8 0,-1-3-16 16,1 0 11-16,2 3-15 0,0-1-1 0,0 4 10 16,1 2-15-16,-5 0 14 0,-3 0-7 0,2 1-4 15,-5-1 9-15,0-2-9 0,1-1 3 0,-1-2 0 16,-3 1-7-16,5 3 6 0,0-1 9 0,-2-2-13 16,1 2 10-16,0-4-12 15,-2 1 0-15,2-3 10 0,-1-1-12 0,-1-2 10 16,-5-3 3-16,2 1-5 0,3-4 9 0,-3-1-11 15,3-2-10-15,-2-1 17 0,-3 1-10 0,1-5 14 0,-1 1-5 16,-1-5-10-16,2-3 11 0,-1-4-11 0,3 2 3 0,-1-7 8 16,2-3-5-16,0-1 5 15,-1-8-11-15,3-2 0 0,-1-1-5 0,1-8 0 16,1 1-26-16,0-6-35 0,3-4-34 0,1-5 2 16,-1-5-54-16,-1-4-177 0</inkml:trace>
  <inkml:trace contextRef="#ctx1" brushRef="#br0" timeOffset="17766">20441 6442 276 0,'0'-8'55'0,"0"8"-5"16,0 0 14-16,0 0-12 0,0 0 12 0,0 0-32 0,0 0-19 16,0 0 5-16,4 5-14 0,-2 3 3 0,2 3 10 15,0 6-7-15,-1-2-12 0,0 4 27 0,1 0-21 0,-1 0 27 16,-1-1-8-16,2 2-14 0,-2 2 8 0,1 4-12 16,3 3-5-16,-3 1 19 15,0 2-17-15,2 0 19 0,-2 4-2 0,5 5-3 16,-2-2 10-16,0 5-9 0,1-2-1 0,-1-1 0 15,4 6-7-15,-8-1 4 0,3 4 5 0,1 2-11 0,-11-1 10 0,10 6-14 16,-8-3-4 0,3 0 9-16,6 3-7 0,-4 1 10 0,3 2-2 15,-5 3-8-15,-6 5 4 0,5 2-6 0,0 1-6 16,-3 7 14-16,2 0-7 0,-6 3 12 0,-2 2 5 16,3-1-14-16,2 3 13 0,1-1-14 0,-1 1 1 15,1 1 14-15,-4-3-16 0,2 0 17 16,2-1-3-16,-1-2-7 0,2 1 15 0,-3-4-15 0,1 1-8 0,-3-2 6 15,2-1-10-15,-2-4 10 16,1-6 7-16,1 0-10 0,-1-2 9 0,0-2-10 0,1 1-5 0,0-6 10 16,0-1-2-16,2-5 7 15,-1-7 1-15,0 2-8 0,2 0 6 0,1-3-7 16,1 4-10-16,-2-8 18 0,2 0-17 0,0-3 19 0,-1-2-3 16,1-1-12-16,1-7 8 0,-4 0-11 0,3-3-8 0,0-3 12 15,0-2-5-15,-1-2 8 0,2-1-8 0,-1 0-2 16,-2-2-6-16,3 0 1 15,-2-3-15-15,1-4 10 0,1 1-13 0,0-2 11 0,0 0-18 0,0 1-12 16,1-3-20-16,-1-2-2 0,0 0-88 0</inkml:trace>
  <inkml:trace contextRef="#ctx1" brushRef="#br0" timeOffset="19725.36">13893 11813 299 0,'-2'-8'117'0,"0"2"-16"0,1 1-17 16,1 3-7-16,0-1-22 0,0 3-33 0,0 0-4 16,0 0-8-16,0 0-22 0,0 0 16 0,1 0-13 15,-1 0 16-15,1 0 4 0,0 0 3 0,0 0 15 16,0 0-9-16,0 0 7 0,0 1 12 0,1 0-2 15,16 18 8-15,-15-10-11 0,1 1-9 0,0 5-10 16,0 1 3-16,2 2-18 0,0 3 15 0,1 2-2 16,-1 3 6-16,0 2-2 0,0-1-15 0,-4 0 4 15,4 5-6-15,-2-3 7 0,-2 2-2 16,2-1-9-16,-1-5 5 0,-2 3 4 0,-1-6-4 16,0 4 14-16,0-5-14 0,-4-1-9 0,2-1 24 15,0-2-15-15,-4 1 19 0,6-3-9 0,-6-2-9 16,4 0 0-16,-2-1-5 0,-4-3-22 0,3-3-72 15,1 0-58-15,0-4-3 0,1 0-154 0</inkml:trace>
  <inkml:trace contextRef="#ctx1" brushRef="#br0" timeOffset="20216.75">13874 11857 456 0,'-5'-9'38'0,"1"2"-2"0,-2 0 14 0,4 0 11 16,-2 1-23-16,2-1 20 0,0 2-35 0,1-1-7 0,-1 1 2 16,2-2-6-16,2-1-17 0,-1 1 22 0,1-2-10 15,0-2 17-15,2 2 11 0,-1 0-4 0,2 1 14 16,3-1-15-16,-1-2-11 0,2 2 6 0,0 0-14 0,2 3 15 16,5 0 0-16,-1-1-21 15,0 0 9-15,-1 1-14 0,-3 4-4 0,-3 4 6 0,7 5-11 0,-5 3 11 16,-2-3-1-16,3 4-6 0,-8-1 10 0,1 5-9 15,2 1 5-15,-4 1-7 16,1 6-4-16,-2-2 2 0,1 3 13 0,-8-3-6 16,1 0 10-16,-2 0-9 0,2-1 7 0,1 1-1 0,-1-1-4 15,-2-1 3-15,-3-2 2 0,1-3 0 0,1 0 4 0,-3-4-5 0,1-2-5 16,3 1 19-16,-5-5-5 0,4 1 10 16,1 0-3-16,2-2-24 0,5-3 1 0,0 0-14 15,0 0-29-15,0 0-109 0,-5-12-132 0</inkml:trace>
  <inkml:trace contextRef="#ctx1" brushRef="#br0" timeOffset="21316.69">14224 12225 263 0,'-1'-3'19'0,"1"1"18"16,-1-3 22-16,1 5-2 0,0 0-41 0,0 0 6 0,0 0-19 16,0 0 16-16,0 0-11 0,0 0 3 15,1 0 9-15,0 0-8 0,-1 0-15 0,2 0 30 16,-1 0-10-16,-1 0 19 0,1 0-4 0,0 0-6 0,0 0 5 15,9 12-8-15,-8-7-11 0,-1 4 15 0,1 0-15 16,0 0 15-16,2 2-13 0,-2 2-1 0,1 0 8 0,0 3-8 16,1 0-6-16,-2 1 11 0,1 1-9 15,-1 2 11-15,-1-2-2 0,1 1-4 16,0 0 3-16,-1-2-3 0,0 0 2 0,-1-3 7 0,0 0-7 0,-1-3 6 16,0 0 0-16,1-2-3 0,-2-2 8 15,1 1-9-15,0-1-9 0,1 3 10 0,0-4-9 0,0-1 10 16,0-5-2-16,0 0-1 0,0 0 12 0,0 0-10 0,0 0-8 15,4-7 10-15,-2 2-17 0,2 0 17 16,1-2-11-16,1 1 2 0,0-1-2 0,1-1 1 16,0-1-11-16,1 2-3 0,1 0-4 0,-2 0 0 0,1 2 5 0,-1-1-13 15,2 4 2-15,1 0-12 0,2 2-31 0,1 0-34 16,-4 0-38-16,2 2 8 16,-6-2-53-16,4 2-60 0</inkml:trace>
  <inkml:trace contextRef="#ctx1" brushRef="#br0" timeOffset="22445.83">14779 12034 1 0,'3'2'0'0,"-3"-2"0"16,0 0 0-16,0 0 1 0,0 0 10 0,0 0-16 0,0 0 10 15,0 0-11-15,1 0 6 0,1 0 43 16,-1 0-14-16,-1 0 28 0,17-4 7 0,-13 4-20 0,-4 0 11 16,0 0-19-16,2 0-22 0,-1 0 12 0,-1 0-15 15,1 0 17-15,0 0 2 0,0 0-18 0,1 0 17 16,27 3-20-16,-22-1-2 0,-2 0 20 0,-5-2-12 0,2 0 17 15,9 1 9-15,-4-1-8 0,-2 0 13 0,-5 0-12 16,7-4 0-16,3 2-3 0,-2-1-9 0,8 2 6 16,-2-1 3-16,-3 0-16 0,5-1 11 0,-2-3-14 15,1 2-6-15,2-1 10 0,1 3-12 0,-2 0 13 16,1-1-10-16,-2 0-6 0,0 0 3 0,-2 0-5 16,0 1-13-16,-2 1 27 0,1-1-13 0,-4 0 18 15,1 1-9-15,-2 0-10 0,-3 1 8 0,1 0-11 0,-3-1-4 0,2 1 11 16,-4 0-5-16,0 0 8 0,0 0 0 0,0 0-8 15,0 0 2-15,0 0-4 0,0 0-11 0,0 0 19 16,-7 8-15-16,1-6 16 0,1 1-13 0,1-1-3 16,-4 0 7-16,4 1-7 0,-1 0-6 0,1-1 12 15,0 0-13-15,0-1 13 0,0-1-11 16,3 0-12-16,-3-1 1 0,1 1-9 0,2 0-39 0,1 0 9 16,0 0-41-16,0 0 25 0,0 0-69 0</inkml:trace>
  <inkml:trace contextRef="#ctx1" brushRef="#br0" timeOffset="23533.09">14974 11918 299 0,'0'-9'111'0,"1"1"-16"16,-4 1-2-16,3 1-13 0,0 3-14 0,3 0-22 16,-1 1-29-16,-1-1 16 0,-1 2-18 0,0 1-9 15,0 0 10-15,0 0-13 0,0 0-9 0,0 0 29 0,7 10-11 16,-6-6 20-16,1 1 2 0,1 1-18 0,-3 1 8 16,2 2-12-16,1-1-4 0,-2 1 6 15,1 0-13-15,0 3 10 0,-2-2 1 0,2 1-5 0,3 0 12 16,-4-1-15-16,5 1-15 0,-4 1 23 0,4 0-18 0,-3 1 21 15,0 0-4-15,0-2-8 0,0 1 9 16,-1-1-11-16,2 1-3 0,-1 1 5 0,1-2-6 16,-2 2 5-16,0-1 0 0,3-4-13 0,-3 0-12 0,4 0-6 15,-2 1-69-15,1-3-66 0</inkml:trace>
  <inkml:trace contextRef="#ctx1" brushRef="#br0" timeOffset="24076.74">15242 11670 452 0,'5'-10'21'16,"-1"0"20"-16,0 4 9 0,3 0-18 16,1 3 4-16,-2 1-14 0,0-4-27 0,2 4 14 15,-4 1-12-15,0-3 13 0,1 3-3 0,-5 1-11 0,8-4 14 16,-4 4-13-16,-4 0 4 0,1 0 30 16,-1 0-9-16,12 0 16 0,-9 1-7 0,1 2 2 0,-3 2 2 15,0-1-1-15,7 0-8 0,-4 3 14 0,7-1-15 0,-5 2 15 16,-2 1-17-16,3 2-6 0,-3-2 7 0,3 3-8 15,0 5-10-15,0-3 10 0,2 7-10 0,3 2 11 0,-1-4-8 0,4 4 0 16,-3-2-1-16,-2 0-1 16,-1 1-3-16,-2-1 1 0,1 1-5 0,-1-1 3 0,0-2 4 15,-2-4-1-15,1-2 9 0,-2-3-9 16,-1 0-6-16,1-3 16 0,-1-3-10 0,-2 0 14 16,-1-4 9-16,0 0 12 0,0 0 6 0,0 0-3 15,0-1-14-15,6-14-1 0,-6 9-8 0,0-4 6 16,0-2-4-16,0-2-9 0,0-4 8 0,0 0-10 15,-3-2-10-15,2-1 16 0,0 0-7 0,-1-4 10 16,-1 1-11-16,-1-2-1 0,1 0-5 0,-1 0 2 16,1-2-10-16,0 2 10 0,1-1 0 0,0 3 4 0,1 3-10 0,0 2-2 15,-1 1-3-15,2 2 1 0,0 3 0 16,0 2 0-16,2 3-4 0,-1 2 2 0,-1 0-3 0,0 4-15 16,0 2-10-16,0 0-6 0,0 0-60 0,0 0-42 15,0 0-42-15,0 1 6 0,4 15-79 0</inkml:trace>
  <inkml:trace contextRef="#ctx1" brushRef="#br0" timeOffset="24459.62">15131 11379 1 0,'-4'-3'0'0,"-1"0"78"0,1-1-8 0,1 0 34 0,-1 2 4 0,1-2-19 0,1 2 10 0,1 0-16 16,-2-1-31-16,3 3 2 0,0 0-21 0,0 0 18 31,0 0-25-31,0 0-7 0,0 0 2 0,0-1-6 0,1 1-16 0,14-10 12 0,-9 10-16 0,1 1 15 16,0 2-1-16,1-2-3 0,2 1 13 0,-1-1-13 31,3 0 5-31,1 0-1 0,2 1 1 0,1 0-1 16,-1-1 5-16,4 0 2 0,-1-2 0 0,1 0 0 0,1 0-14 15,5 0 8-15,0 0-12 0,6 0 11 0,-4-1-1 16,2-1-6-16,-1-1 11 0,-4 3-14 0,0-2-10 0,-4 2 9 16,-1 1-26-16,-4 0 18 0,-1 0-40 0,0 1-60 15,-2 0-19-15,2-2-22 0,-3 1-91 0</inkml:trace>
  <inkml:trace contextRef="#ctx1" brushRef="#br0" timeOffset="24743.51">15571 11211 505 0,'-9'-12'84'0,"3"3"-24"16,0 1-3-16,-1 2 20 0,3 1 1 0,2 2-43 0,2 3 2 15,0 0-19-15,0 0-22 0,1 0 1 0,11 1-13 16,-3 0 12-16,-1 0 10 0,1 2-3 0,2 2 16 0,1 0-14 15,0-1 2-15,3 1 2 0,-1-2-8 0,-1 0 8 16,1 0 4-16,0 2-10 0,0 1 6 0,-1-1-9 16,2 0-1-16,-2 0 1 0,-6-2-5 0,0 3 5 15,-4-2 8-15,0 1-8 0,-3 0 9 0,1 0-11 16,3 5-17-16,-2-2 19 0,-1 0-22 0,-1 5 21 0,-4-3-11 16,-5 1 3-16,2 3 10 0,-6-4-6 0,0 1 0 15,2 0 11-15,-1-1-9 0,4 0 11 0,-2-1 4 16,2-2-1-16,0-2 6 0,3-1-9 0,-1-1-19 0,4-1 7 15,2-2-48-15,0 0 23 0,0 0-115 0</inkml:trace>
  <inkml:trace contextRef="#ctx1" brushRef="#br0" timeOffset="25108.76">15918 11053 917 0,'-4'-15'152'0,"1"3"-137"0,-4 2-1 0,3 3 0 16,3 3-11-16,1 2-5 0,4 2 0 0,-1 0-3 15,3 0-15-15,0 0 12 16,1 0-15-16,1 2 14 0,1-1-11 0,-1 0 15 0,-2 0 2 0,-1 1 0 16,-2 0-16-16,1 3 13 0,-2 1-15 0,0 1 16 15,0 2-1-15,-1 2 6 0,1 3 5 0,-2 2-4 16,1 2 0-16,-1-1 0 0,0-1-4 15,-1 2 2-15,-3-1 6 0,1 0-10 0,1 1 16 0,-3-1-17 0,3-3 3 16,-1 1 15-16,1-4-17 0,0-4 17 0,2-2 1 0,0-3-3 16,0-2 20-16,0 0-16 15,0 0-3-15,1 0 13 0,13-3-13 0,-8 0 17 0,4-1-6 0,1-3-12 16,4 3 0-16,-2-4-5 0,2 1 1 0,1-1-11 16,0 1 0-16,2 3-3 0,-1-1 8 0,3 2-9 15,-4-1 1-15,0-2-8 0,1 6-18 16,-1 0-9-16,4 3-17 0,-2 1 6 0,-2-3-22 0,0 3-42 0,-5-3-30 15,0 4-9-15,1 2-107 0</inkml:trace>
  <inkml:trace contextRef="#ctx1" brushRef="#br0" timeOffset="25553.41">15347 12121 607 0,'-3'-9'29'0,"1"0"27"0,2 4-33 0,4-2-2 0,4 4-1 0,-1 2-2 16,2-2-23-16,1 0 11 0,0-1-1 0,5 0 8 16,0-2 6-16,2 4 9 0,-1-2 5 0,-1-1 0 0,1 2 10 15,1-4 13-15,-1 2-18 0,2 2 15 0,0 0-22 16,-1 1-19-16,3-1 6 0,-1 1-13 0,1 1-12 15,2 3 11-15,0 0-7 0,-2-2 9 0,1 3 0 0,-1-4-2 16,1-1 6-16,1 3-7 0,-5-3-14 0,3 2 16 16,3-1-12-16,-8-3 14 0,4 2 0 0,-3 0-7 15,-3 0 9-15,1 1-10 0,0 0-5 0,-5-1 6 16,0 1-14-16,-1 0 12 0,-1 0-7 0,-3 1-63 16,0 1-21-16,-2 1-21 0,-2-2-86 0</inkml:trace>
  <inkml:trace contextRef="#ctx1" brushRef="#br0" timeOffset="25966.84">15582 12261 437 0,'-7'-2'53'0,"1"1"22"0,0 1-15 0,2 0 17 15,-1 0-35-15,5 0-16 0,0 0 4 0,0 0-7 0,0 0-13 16,0 0 11-16,0-13-13 0,5 9 14 0,2-5-8 16,-2 3 0-16,2-1 2 0,1 1-4 0,1 1-14 0,-1 0 9 15,0 2-19-15,-1 2 16 0,-1 3-4 0,0 3-6 16,-1-2 5-16,-3 4-11 16,1 0-11-16,-2 3 15 0,-1 5-4 0,0-1 6 0,0 4-1 0,-3-2 10 15,0 2 4-15,1 1-1 0,-2 0-14 0,-1 1 23 16,-2-1-9-16,2-1 16 0,0-2-9 0,-1-3 7 15,4-2-2-15,-2-1 3 0,1-1-4 0,3-1 17 16,-1-3-3-16,1-5 9 0,0 0 5 0,0 0 9 16,8-4 2-16,0 0-2 0,1 1-29 0,5-4 2 15,-1 0-22-15,3-1 17 0,0-2-14 0,-1-1-1 0,2 0 10 16,3-2-10-16,1 2-2 0,5 1-9 0,0 1 4 0,4 2-6 16,-4-1 2-16,0 3-11 0,-2 0-12 0,-6 2 0 15,-1 2-42-15,-1-1-23 0,-4 2-31 0,2-1 9 16,-1 1-51-16,1 1-71 0</inkml:trace>
  <inkml:trace contextRef="#ctx1" brushRef="#br0" timeOffset="27563.84">15122 11876 132 0,'1'-8'23'0,"0"2"-41"0,1-2-10 0,2 3 58 15,-3 0 22-15,3 3-11 0,-1-3-18 0,-1 2 10 16,1-2-5-16,1 3-4 0,-2-1 21 15,2 0-18-15,0 0 6 0,-1-2 19 0,1 0-14 0,-2 0 18 16,0 1-15-16,2-1-10 16,-3 0 5-16,2-1-10 0,1-2-26 0,-3 5 25 0,2-2-25 0,-1-1 28 0,0 3-22 15,-1-2 4-15,1-1 6 0,1-2-5 0,1 1-3 16,-2-2 1 0,-1 1-11-16,0 2 8 0,2 0 4 0,-3-2-3 0,2 1 14 0,-2 0-14 0,0-3-3 0,-1 4 8 15,0 0-9-15,-2 1 9 0,1 0-3 0,0-2-3 16,1 2 6-16,1 1-7 0,-3 0-13 15,-1 1 20-15,4 3-17 0,0 0 17 16,0 0-11-16,-1 0-5 0,0 0 7 16,1 0-9-16,-20 12 0 0,16-9 4 0,3 7-7 0,-3-2 8 15,1 4 10-15,3 1-9 0,-4-3 11 0,3 4-13 16,-1-2-10-16,2 2 21 0,2-1-17 0,2-1 19 0,-2 3-6 0,4-5 0 16,-1 0 9-16,2 0-8 0,0-1 6 0,1-1-4 0,-1-1-3 15,2 1 0-15,1-2 8 0,-1 0-13 16,-1 1 10-16,-4-1-13 0,2 0-6 0,1 1 14 0,-2-1-13 15,-2 3 14-15,-2 0-6 16,-1 2-3-16,1 2 9 0,-3 0-8 0,-4 0 2 0,1 3-3 0,-4-3-10 16,3 2 7-16,-1-2 9 0,-3-2-4 15,0 1 11-15,1-4-12 0,1 1-4 0,-2-1 13 16,1-5-10-16,0-1 13 0,0-2-4 0,2-1-14 16,2 1-14-16,5 0-6 0,0 0-66 0,0 0-121 15</inkml:trace>
  <inkml:trace contextRef="#ctx1" brushRef="#br0" timeOffset="28340.58">16488 11816 106 0,'0'0'80'0,"0"0"-16"0,0 0 4 0,0 0-11 16,0 0-40-16,0 0 2 0,0 0-23 0,0 0 17 0,0 0-10 15,0 0 8-15,0 0 4 0,1 0-3 0,0 0-11 0,0 0 35 16,0 0-12-16,19-2 20 0,-15 2 0 0,-1-3-2 16,3 2 12-16,-1-3-12 0,-1 2-25 0,2 0 31 15,0 2-29-15,1 0 33 0,-1-1-13 0,3-1-23 16,-2 1 13-16,2-1-19 0,5 1-12 0,-2 3 13 16,-2-3-13-16,5 1 15 0,0 1-1 0,-2-3-6 15,5 0 6-15,2-2-8 0,-1 0 0 0,1 0 1 16,5 1-4-16,-6 2 3 0,-1 0 0 0,-1-1 0 0,0 1 5 15,-3 0-4-15,-1-2-6 0,1 3 3 0,-4 0-6 16,-1 0 5-16,1 0 2 0,-1-2-3 0,-2-1 6 16,-1-1-7-16,-2 5-12 0,0-1 20 0,-1 4-13 15,0-4 15-15,-3-4 5 0,1 4-16 0,-2 0 14 16,0 0-18-16,0 0 2 0,0 0 5 0,0 0-10 0,0 0 8 16,0 0-14-16,0 0-49 0,0 0-2 0,0 0-20 15,-1 0-31-15,-13 4 15 0,9-1-46 0,0 1 25 16,-2-1-76-16</inkml:trace>
  <inkml:trace contextRef="#ctx1" brushRef="#br0" timeOffset="28577.28">16565 12035 691 0,'-3'2'48'0,"-3"-1"-2"0,3 2-30 0,2 0 24 0,-3-2-16 0,4-1-10 16,0 0 7-16,5 5-11 16,3-4-9-16,0-4 17 0,5 3-11 0,0-4 14 0,3 0-7 0,-3-1-5 0,2 0 4 15,3 0-6-15,-5-1-6 0,9 1 7 0,-5-1-11 16,2 2 9-16,3 1 0 0,1-1-7 0,0 2 4 16,-2 0-11-16,0 0-30 0,1 2-41 0,0 1-39 15,-3-2 4-15,2 0-69 0</inkml:trace>
  <inkml:trace contextRef="#ctx1" brushRef="#br0" timeOffset="29229.27">17796 11582 119 0,'1'-6'18'15,"-1"-3"9"-15,2 2 21 0,1 2-6 0,-1 0 3 32,1 0-5-32,1 1-14 0,-3-2 22 0,0 1-7 0,-1-2 14 15,1 1 1-15,0 1 8 0,0-1 5 0,2 1 0 16,-5 0-14-16,2 0-5 0,-1 1-15 0,0 1 10 15,1 0-16-15,-1 1-14 0,0-1 4 0,0 0-10 16,-1 1-24-16,-3 1 24 0,2 0-18 0,-2 0 21 0,2 1-3 16,-2 0-16-16,2 0 10 0,-4 1-14 0,2 1 0 15,0-1 11-15,-3 2-14 0,0 2 14 0,0-2 0 0,0 3 1 16,-1 0 12-16,-3 1-11 0,1 1-3 0,1 3 4 16,-3 0-9-16,2 2 10 0,-5 1 5 0,2 3-9 15,1-1 11-15,1 1-14 0,1 3-2 0,-3-1 17 16,5 5-14-16,-3-3 15 0,3 3-7 0,4-1 1 15,-4-3 6-15,5 2-6 0,-2-5 4 0,2-1 2 16,2 0-3-16,-3 0 4 0,4 1 6 0,1-2-10 16,0 0 14-16,4-3-14 0,4 0 1 0,-4-1 15 15,4-2-15-15,0-1 18 0,-5-2 4 0,9-1-6 16,0-1 17-16,1-3-16 0,0-1-3 0,4-1-1 0,-1-1-15 16,3 0 12-16,-2-3-11 0,0 1-2 0,0-1 5 15,0-1-6-15,-1 1-9 0,-1 0 10 16,2 0-6-16,-4 2 9 0,-1-2-5 0,1 2-5 0,-1 0 3 15,-3-1-3-15,-1 1 0 0,3 0 0 0,-4 0 2 0,0 0-1 16,-1 1-1-16,-1-1 0 0,7 2-3 0,-8-2 2 16,8 1-2-16,-6 0 3 0,-4 0 1 15,-2 2 1-15,1 0-3 0,10-4-2 0,-7 4-1 0,-4 0 0 16,0 0-1-16,0 0 4 0,0 0 0 0,0 0 4 0,1 0-2 16,-1 0-6-16,0 0-1 0,0 0-1 0,0 0-3 15,0 0 0-15,0 0-15 0,0 0 5 0,0 1-46 0,-13 13-64 16,6-9-22-16,4 0-17 0,2 1-80 0</inkml:trace>
  <inkml:trace contextRef="#ctx1" brushRef="#br0" timeOffset="29649.3">16991 12512 383 0,'3'-7'60'0,"0"0"28"0,0 1 27 0,7 0-53 0,5 1-6 0,2 2-25 16,1-1-15-16,-2 0 4 0,1 0-5 0,7-1-13 15,4 0 13-15,5-2-15 0,0 0-5 0,1-1 30 16,0-1-5-16,-1 2 19 0,-1 0 8 0,-1-1-3 16,1 2 7-16,2-1-8 0,2 0-19 0,1 1 3 15,0-1-16-15,1 1 15 0,-4-2-11 0,2 2-7 16,0 1 5-16,-2 1-8 0,-1 1-5 0,-5 2 2 16,-3-2-3-16,-3 3 2 0,0 0 3 0,-5-1-4 15,2 2 5-15,0 1-5 0,-6-2 1 0,2 0 0 16,-1 1-2-16,-4-1 1 15,-2 1-5-15,-3 1 3 0,-1-1 0 0,5 0 1 0,2 1-16 0,-5 0-3 0,-5 0-38 16,-1 0 18 0,-1 1-69-16,-4 1-60 0,-2 1-35 0</inkml:trace>
  <inkml:trace contextRef="#ctx1" brushRef="#br0" timeOffset="29878.41">17037 12615 738 0,'-16'1'119'0,"3"-4"-27"16,2 0 8-16,3 0-12 0,2 3-49 0,6 0-3 0,3 1-24 0,2-1 19 0,9 0-19 0,2-2-12 31,4-2 4-31,7 0-7 0,2-1-5 0,6-2 13 0,4-1-3 0,4-5 8 0,4 1-1 0,-2-1 1 31,2 3 3-31,3-1 0 0,-1 0 4 0,3 2 1 0,2 0-10 0,-2 3 7 0,1-1-3 0,-8 6-12 31,-3-3 3-31,-6 6-8 0,-3 0-5 0,-6-3-40 16,3 2-24-16,-3-1-5 0,-2 1-58 0,6 2-100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05:36:12.9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12573 9590 380 0,'-3'-8'49'0,"1"1"69"16,2 1-54-16,0 1 2 0,0-2-1 0,0 1-1 15,0-1-40-15,0-2 20 0,0 4-24 0,0-3 27 16,2-2-11-16,-1 5-19 0,1-4 8 0,-1 6-13 0,-1-3-5 0,0 0 16 0,0 1-7 0,0-1 11 16,0 0 3-16,0 2-7 0,0-1 3 0,0 1-6 15,2 3 0-15,0-1-10 0,1 2-1 0,-2 0-3 16,2 0 1-16,-3 0 1 15,0 0 3-15,0 0-4 0,0 0-7 0,0 0 12 0,2 0-12 16,-1 1 13-16,11 13 5 0,-10-10-2 0,0 2 13 0,-1 3-14 0,1 2-12 16,-2 1 22-1,0 2-11-15,0 3 16 0,0-1-16 0,1 2 6 0,-2 2-8 16,1-2 8-16,1 1-6 0,0 3-10 16,5 2 3-16,-2 3-4 0,0 0 9 0,0 4-4 15,-4 0 8-15,5 4-6 0,-2 0 13 0,-1 1-16 16,4 3 1-16,-1 2-6 0,-3 1 4 0,7 5 2 15,-4-2-1-15,0 3 2 0,6 3 0 0,-9-1-5 0,5 1-3 16,-5 2 1-16,4-1 2 0,-1 5-3 16,1 0 10-16,1 2-11 0,-1 0-8 0,1 2 11 0,-1 1-6 15,-2-1 9-15,2 1 0 0,2 4-8 0,-1 1 2 16,5 0-3-16,-4 2 11 0,0 0-5 0,-1 2 4 16,0 1-3-16,0 4 2 0,-2-1 2 0,2 2 4 15,-4 0-2-15,2-3-10 0,-2 5 9 0,2-2-4 16,-3-2 9-16,1-1-6 0,0-1-4 0,-2-2-1 0,3 0 2 15,-2-1 4-15,1-4-7 0,-1-4-2 0,1-3 0 16,2-2 1-16,0 3 0 0,-1 0 7 0,-1 3-5 16,1-4 5-16,0-4-12 0,1-2 4 0,1-4-3 15,-1 2 20-15,0 3-11 0,0 2 4 0,-3 1-7 16,0-3-3-16,1-1 8 0,-1-5-2 0,0-1 5 0,0-2-3 16,0 2-2-16,0-1 3 0,-2-1-2 15,0-3 0-15,0 1 2 0,-4-4-5 0,2-4 6 0,0-2 2 0,-2-4-7 16,1-5 3-16,-1-1-4 0,1 1 3 15,1-3-1-15,-2-1 1 0,0-2 0 0,1-1-1 0,1-6-4 16,1 1-2-16,0-4 1 0,0-3 8 16,1 0-14-16,-1-1 0 0,1-4-8 0,0 0-8 15,-4-5-38-15,2-1-13 0,1-3-11 0,-3-3-46 0,1-4-50 16,-2-7-54-16,0-5 4 0,0-4-106 0</inkml:trace>
  <inkml:trace contextRef="#ctx0" brushRef="#br0" timeOffset="728.03">12527 9719 564 0,'-2'-16'81'0,"-3"1"69"0,-1 0 69 0,0 2-218 0,0 3-11 0,2 1 10 0,0 3 4 0,3 1-3 15,1 5-17-15,0 0 17 0,0-1-11 0,0 0 15 16,0 0-1-16,0 0-4 0,0 0 5 0,0-1-6 0,0 0-2 0,0 0 12 16,5-29-3-16,1 25 8 15,0-1 13-15,1-1 6 0,1 2 7 0,0 1-4 0,-1 2-18 0,-2-2 4 16,2 0-17-16,0 1 15 0,0 2-12 0,-3 2-7 0,1 0 8 16,-3 5-11-16,3-1-22 15,-3 2 24-15,1 3-11 0,-2-1 16 0,-2 3 2 16,-2 0-13-16,1 2 10 0,-4 2-11 0,0 3 5 0,2 2 16 0,-4 3-9 15,1 3 14-15,-1 1-5 0,-2 2-3 0,1 4 1 0,-3-1-1 16,1 1-1-16,-1 0 7 0,0-2-5 0,1 2 6 16,-2-1 2-16,3-1-7 0,1-3 7 0,-2-3-8 15,3-1 0-15,0-4 4 0,2-1-9 0,-2 0 9 16,2-5 3-16,1-3-4 16,1-2 9-16,2-3-9 0,2-6 15 0,0 0-10 0,0 0 8 0,0 0-8 15,3-6 11-15,3-4-19 0,1-3 4 0,2-3-9 16,0-4 3-16,1-2-10 0,1 1-6 0,1-5-1 0,0-3 4 15,1-2-5-15,2-4 8 0,0-2-6 0,3 0 6 0,-4-4-2 16,3 2 0-16,-1 0-3 0,3-1 3 0,1 7-5 16,-2 3-3-16,2 7-1 0,-4 4-8 0,-4 6 17 15,0 3-5-15,-1 4 7 16,0 4 0-16,0 3-6 0,-8 3 5 16,3 5-3-16,-6 2 9 0,3 5-5 0,5 4 9 0,-5 6-6 0,2 0 18 0,1 3-6 15,-2 3-1-15,4-1 1 0,1 0-1 0,0-1-9 16,-2-1 11-16,2-4-10 0,0-2 8 0,4 1-2 15,-3-3-4-15,-1-2 4 16,3-1-4-16,-1-2-8 0,4-2-18 0,0-1 2 16,-4-3-61-16,2-2-152 0,-1 1-110 0</inkml:trace>
  <inkml:trace contextRef="#ctx0" brushRef="#br0" timeOffset="1551.29">14000 11013 394 0,'0'-8'348'0,"-1"0"-150"0,6 5-189 0,-2 2-6 0,4 1-2 15,3 2 7-15,-4 1-15 0,3 2 12 0,-5-2-5 16,2 3 1-16,1-1-1 0,2 0 0 0,7 3-11 16,-8-1 11-16,2 0-4 0,-1 1 5 0,-5 1 7 0,3 2 9 15,-5 2 11-15,0 1-6 0,-1 1-5 16,0 2 23-16,2 0-17 0,-3 8 19 0,1 1-21 0,0 1 0 16,-1 2 1-16,0-3-2 0,-1 4-20 0,0-2 22 15,-2 3-16-15,2-3 20 0,-3-3-15 0,1 0 8 16,0 0 3-16,1 1-1 0,2 0-12 0,0-4 5 15,0 0-3-15,4-3 5 0,0-2-1 0,-2-2-4 16,4-2 4-16,-1-2-6 0,2-4-15 0,2 0 25 0,0-3-14 16,2 0 22-16,0-1 1 0,2-2-13 15,1-1 10-15,1-8-12 0,1 2 3 0,0-4-5 0,1 0-7 16,-2 2 4-16,2-3 1 0,-2-1-10 0,1-1 3 0,-3-2-7 16,5-3-10-16,-6 0 16 0,-3-2-10 0,6 0 12 15,-9 2-7-15,-1 0 1 0,2 4 2 16,-5 3-4-16,5 3-14 0,-2 2 19 0,1 3-2 0,-6 3 7 15,0 0-7-15,0 0-3 0,0 0 0 16,0 0 1-16,0 12-2 0,-4-6 14 0,4 4 3 16,0 2 5-16,-1 1 9 0,0 2-8 0,-3-1 5 15,2-2-4-15,0 1 2 0,2-2 9 0,2-1-13 0,-2 0 13 16,5-2-8-16,-5-1-5 0,2-1 5 0,3-2-6 16,-3 0 6-16,5-3-2 0,-1-1-4 0,1 0 1 15,-1-4-6-15,3 0-33 0,4-1-28 0,-3-3-8 16,2 1-109-16,3-2-109 0,-5-2-114 0</inkml:trace>
  <inkml:trace contextRef="#ctx0" brushRef="#br0" timeOffset="1709.7">14426 11274 1516 0,'-8'-11'20'0,"0"2"5"0,3 2-18 0,1 3 15 0,-6-2-18 0,10 2-4 15,-6 0-7-15,7 3-5 0,9 0-65 0,-6 1-86 0,0-4-46 0,0-1-5 16,-1 3-66-16</inkml:trace>
  <inkml:trace contextRef="#ctx0" brushRef="#br0" timeOffset="2693.12">14547 11680 1069 0,'-4'-9'52'16,"0"0"22"-16,0 1-18 0,1 3-11 0,2 0 4 15,1 1-7-15,2 1-8 0,3-3-24 16,-1 0 1-16,-2-1-6 0,2-1 12 0,0 3 0 0,2-1 6 0,0-1-4 0,2-1 12 16,1-2-12-1,-1-1 1-15,-1 0-3 0,1 0-1 0,-2-1-5 16,0-2 5-16,1-1-6 0,0-2-15 0,-2-1 21 0,1 1-15 15,0-1 21-15,-2-3-7 0,0 0-16 16,0-1 8-16,-1-1-9 0,-2 0 10 0,0-2-7 16,1-1 0-16,1 2-1 0,-2 2 3 0,2 2-4 0,-2 0 3 0,1 2-4 15,0 1-6-15,-1 2 6 16,0 2-12-16,-1 2 12 0,1 4 6 0,-1 0-12 16,-1 2 5-16,1 5-13 0,0 0-10 0,0 0 7 0,0 0-4 15,-4 12 6-15,2-2-2 0,2 1 10 0,-1 1-1 16,1 5 5-16,0 0 10 0,0 3-1 0,5 5-2 15,-2-3 0-15,2 5 8 0,-1 3-4 0,2-1 6 16,1 4-8-16,-2-2-3 0,2 2 4 0,-2-1 2 0,2 2 0 16,-2 0-5-16,0-2 3 0,1-2-5 0,-2-2 3 15,2-1-4-15,-1-2 5 0,0 0 5 0,1 1 0 16,-3-3-5-16,0-2 8 0,0 3-7 0,2-7 9 16,1 0-3-16,0-2-1 0,1-2-3 0,1-3 2 15,0-1 8-15,1-5-4 0,2-1 8 0,-1-2-8 16,-3-2 3-16,6-1-18 0,-7-3-1 0,5-2-4 0,-1 0 7 15,-3-4-8-15,2-1 0 0,-3-3-5 0,-2-3-12 16,0-1 1-16,-4-4-6 0,1-2 4 16,0 0-7-16,-4-3 7 0,-1-1 10 0,0 6-4 0,-4 0-4 0,3 7 24 15,-2 2-14-15,4 3 18 0,-1 3-3 0,1 4-1 16,-1 2 5-16,4 2-5 0,0 0-10 0,-11 4 16 16,10 1-6-16,-9 3 10 0,2 0-3 0,1 3-2 15,0 0 10-15,4-1-7 0,-1 1-1 0,4 1 11 16,-3-6-7-16,3 0 10 0,1-2 1 0,0-1-10 15,5 1 8-15,1-2-6 0,-2-1 13 0,2-2-8 0,6-3 3 16,-5 0-3-16,2-2-2 0,2-3-9 0,-2-2-3 16,3-1 0-16,2-2 0 0,-1-3-13 15,-2 0 4-15,-3-4-7 0,-5-3 6 0,3 0-7 0,-2-1-5 16,-1-1 2-16,0-1-4 0,-4-1 7 0,0-1 3 0,-1-4 0 16,0 1 7-16,-1 2 1 0,-3 0 3 0,2 6-2 15,-2 1-4-15,2 5 8 0,0 4-10 16,-1 5 10-16,3 2-2 0,-4 4 6 0,0 3 1 0,0 3 0 15,0 2-5-15,0 3-10 0,2 4 10 0,0 3-8 16,-2 1 11-16,2 5 1 0,-1-1-5 0,0 0 6 16,5 4 3-16,2 3 1 0,0-3-1 0,3 3 0 0,0-3 1 15,2-1-3-15,0-1 0 0,1-4-2 16,-1 3-5-16,3-2 3 0,-2 1 1 0,0-1 2 16,3-1 8-16,-1-3-6 0,-1-3-1 0,1-2-2 15,1-2-8-15,-3-4-7 0,2-2-19 0,-1-2 4 0,1 0-52 0,-3-2-84 16,0-1-35-16,0-4-22 15,-2-1-124-15</inkml:trace>
  <inkml:trace contextRef="#ctx0" brushRef="#br0" timeOffset="2836.5">15008 11425 884 0,'-13'-3'100'0,"1"1"95"0,3 1-63 0,1 1-34 16,0 1-14-16,4-1 1 0,4 0-14 0,0 0-24 0,0 0 2 15,4-2-9-15,5-2-4 0,4 0-19 0,2-2 3 16,6-2-8-16,4 2 2 0,4-4-10 0,2 0-6 0,4 1-1 15,3-1-25-15,5 0-72 0,0-2-24 0,8 1-19 16,8 0-103-16</inkml:trace>
  <inkml:trace contextRef="#ctx0" brushRef="#br0" timeOffset="15675.87">21346 12148 324 0,'-3'-14'54'0,"0"0"16"16,0 1 41-16,-2 1-70 0,2 3-11 0,-3 2 1 16,1 1-31-16,-1-3 23 0,2 1-16 15,0 2-4-15,-1-1 10 0,-1 2-9 0,0-2 4 0,-1 2 33 16,-2-2-13-16,-1 2 20 0,1 1-14 0,-1-1-6 0,-1 1 3 16,-3-1-5-16,0 2-10 0,-3 1 3 0,-1 0-7 15,-2 1 4-15,-5 0-10 0,1 2 3 0,0 2 2 16,-4 1-2-1,3 2-14-15,-3 1 13 0,2 2-9 0,-5 1 9 16,-1 1-5-16,-2-1-3 0,-2 3 8 0,-4 3-7 16,-8 1 5-16,0 2-9 0,-1 1-7 0,1-2 2 15,1 2 10-15,1-2-3 0,-1 0 4 0,1 5-5 0,-3-1-9 16,-7 2 13-16,-3 1-2 0,4 0 8 0,-1 2-1 0,4 1-6 16,3 2 6-16,-2 1-7 15,-3 0-10-15,-2 0 17 0,1 2-18 0,1 0 19 0,5 0-12 0,5 1 7 16,4-4 3-1,2 0 1-15,2 3-16 0,0-1 13 0,1 2-8 16,-2 3 11-16,1-2 3 0,1 0-8 0,1 0 8 0,4-3-10 16,5 1-8-16,1-2 18 0,5 0-7 0,1-2 12 15,0 0-12-15,3-3-3 0,-1 0 0 0,6 0-2 16,-1 0-8-16,2-2 19 0,4 1-12 16,0 0 14-16,3-4-12 0,2 0 1 0,0-1 3 15,3-3-2-15,2 2-3 0,2-5 9 0,-1-1-6 0,3-1 7 16,2-2-14-16,5 1 5 15,2-4 1-15,5-2 1 0,-3-3-7 0,7-1 19 16,-3-3-13-16,8-1 15 0,5-2-4 0,-4-5-3 16,4 1 12-16,-1-4-10 0,-2-1-2 0,0 1 1 15,-1-3-10-15,3-2 6 0,-2 0-1 0,8-5 7 0,6 0 2 16,5-5 2-16,5-2-3 0,-1-3-1 16,-5-1 8-16,2 2-5 0,-1-1 11 0,3-2-10 0,4-1 2 0,2-2-4 15,3-1-8-15,-3 4 6 16,-1-1-12-16,-1 2 10 0,0 0-9 0,13-3 5 15,3 3-1-15,2 3-1 0,3 0-9 16,-11 4 10-16,4 1-4 0,8-2 6 16,1-1-2-16,3 3-1 0,-7-2 10 0,6 2-8 15,5 2-3-15,4 0 9 0,6 2-14 0,-8 2 12 16,-2 1-8-16,2 5 3 0,-1 1 3 0,-6 3-3 16,-5 2-9-16,-4 1 9 0,4 1-7 0,3-1 7 15,-1 1 0-15,-9 1-3 0,-7 0 7 0,-4 0-7 16,1 0-4-16,2 0 6 0,1 1-6 0,-10 2 5 15,-5 1-4-15,-8 1 1 0,-7 3 3 0,-1 0-2 16,-5 0-7-16,3 1 8 0,0-1-7 0,-3-1 8 16,0 1-3-16,-5-1-1 0,-1 2 0 0,-6-1-2 15,-1-1-12-15,-5 1 12 0,-2-1-12 16,-4 0 13-16,0 2-7 0,-1-2-5 0,-5-2 2 16,0 0-6-16,0 0-15 0,0 1-36 0,0 0-5 15,0 0-11-15,-8 13-3 0,-4-10-114 0,-3 0-42 16</inkml:trace>
  <inkml:trace contextRef="#ctx0" brushRef="#br0" timeOffset="16794.22">20565 12116 118 0,'1'-4'37'0,"-2"-2"43"0,1 5-8 0,-1-2-45 0,1 3 0 0,0 0-16 0,0 0-18 16,0 0 17-16,1 0-7 0,13 0 14 15,-10-2 1-15,3 0-1 0,1 0 3 0,1 0-2 16,3 2-11-16,-1-2 5 0,3 2-15 16,2 1 12-16,0-1 6 0,4 2-15 0,-2-1 11 0,0-2-14 15,1-1-10-15,1-1 18 0,1 1-14 0,1 1 15 16,0 0 6-16,0 0-5 0,1 1 10 0,1 0-12 15,-1-1-3-15,5 1 12 0,-1 0-9 0,-4 0 10 16,6 2 0-16,2-3-15 0,2-1 14 0,1 1-15 16,0-2-2-16,-2 3 12 0,0 0-9 0,-4-1 13 15,0 1 1-15,-1 1-2 0,2-1 6 0,-1 0-7 16,3 0-13-16,-2-2 21 0,2 2-13 0,1-2 19 16,6 0-4-16,3 2-17 0,1 0 9 0,0 1-13 15,-7 0-3-15,-1-1 8 16,-1 0-5-16,-1 0 12 0,3 2 55 0,0 2-91 15,-2-1 38-15,3-1-58 0,-1-1 29 0,5-1 25 0,1-2-9 0,-1 3 17 16,-2-1-8-16,-3 0 3 16,-1 2 3-16,-4-1-1 0,-2 0-9 0,4 4 4 0,-4 0-7 0,1 2 7 15,1-2 0-15,2-1-5 0,-1 0 1 0,6 0-3 16,-1-1-3-16,-5-1 2 0,-1 0-1 0,-5 2 4 16,-1-1 14-1,-2 5-17-15,1-3 8 0,-2-2-12 0,0 0-9 0,3 1 17 16,1 0-10-16,-3 1 13 15,-3-2-2-15,1-3-9 0,0 2 4 0,0-2-6 0,2 3 5 0,0-1-1 0,0 0-1 0,-1-1-1 16,-2-1 2-16,-2 2 2 16,-1-2 4-16,1 3-5 0,-1 1-12 0,-1-1 16 0,-3 0-9 15,0 1 12-15,-1 0-4 0,2-1-4 16,-1 2 2-16,-2-1-2 0,2 0 0 0,0 2 4 0,-3-2-1 16,3 0 3-1,-1 1 7-15,3 0-5 0,1-2 4 0,1 2-6 16,-10-2-13-16,8-1 19 0,-1 1-12 0,0-1 14 15,8 1-6-15,-10-2-5 0,5 0 10 0,0 1-8 0,-2-1-2 0,4 1 4 0,-1 0-12 16,0-1 8-16,2 2 1 16,-2-1-1-16,1 1 10 15,-5-2-9-15,0 2-3 0,-1 0 2 16,0-1-2-16,-2 1 3 0,2-1 0 0,0 1-4 16,-1-1-1-16,1 1-1 0,-2 0-11 0,0 0 17 15,3 0-9-15,-4 1 13 0,-1-1-2 0,4 0-4 16,-3 1 5-16,1-1-7 0,-3 1-10 0,0-2 14 15,-3-1-9-15,1 1 12 0,-1 0-3 0,-4 0-4 16,4 0 4-16,-4-2-4 0,0 0 3 0,0 0-6 16,0 0-4-16,1 0 0 0,-1 0 7 0,0 0 2 15,0 0 5-15,6 6-5 0,-6-6-6 0,0 0 10 16,0 0-11-16,0 0 11 0,0 0 1 0,0 0-8 16,-1 0 8-16,0 0-10 0,0 0-17 0,1 0-22 15,-1 0-64-15,-1 0 18 0,1 0-151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28T06:15:23.8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0,107 0,-107 0,0 0,0 0,0 0,0 0,0 0,0 0,0 0,0 0,0 0,0 0,0 0,49 0,-49 0,0 0,0 0,0 0,29 0,-29 0,0 0,0 0,49 12,-49-12,0 0,0 0,39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06:08:30.9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3769 15684 1125 0,'-17'1'0'0,"-16"-13"0"0,19 16 12 0,0-4-9 0,0 7 25 15,-4-5-2-15,0 3-20 0,-2 5 16 0,-2-1-21 0,0 3 17 0,0-2 2 0,-6 0 2 0,2-1-22 0,2 2 4 0,-4 4-12 0,4 0 9 0,-1 2 6 0,-8-2-9 16,4 4 14-16,0 3-14 0,-4 0-7 16,1 5 8-16,1-1-11 0,-2 2 12 0,-2 0-5 0,1 1 4 15,-6 4 1-15,3 0-1 0,3 2-14 0,0 0 17 0,5-3-5 0,0-1 9 16,3 2-6-16,1-2 0 0,1 1 0 0,0 4 0 16,1-4-7-16,3-1 6 0,0 0-9 0,2-1 8 15,2 1 2-15,4 3 3 0,-2-3 6 0,4 0-6 16,2 0-7-1,0-3 5-15,3 2-11 0,4 0 10 0,-1 0-1 0,1 1-9 0,6 2 19 0,1-1-15 16,3 0 2-16,4 2 4 0,-4-1-11 0,3 2 11 16,5 0 8-1,-2 1-7-15,2 1 8 0,3 1-9 16,-1-2-1-16,4 2-3 0,1-1-4 0,0-2 3 0,1 3 8 16,1-2-5-16,3 3 3 0,6-2-5 0,3 1-2 0,1 2 10 0,1-4-1 15,3 3 4-15,-2-5-16 16,1 1 9-16,0 1-5 0,-1-5 7 0,-5 0 2 0,0-5-7 15,2-3-6-15,-2-4-1 0,4-3 11 0,0-4 2 0,-2-5 14 16,-2-4-13 0,1-3-15-16,-3-3 21 0,1-2-21 0,-4-2 22 0,-1-5-15 0,5-2 8 0,0 0 5 15,5-4-1 1,3 0-6-16,-4-4 0 0,2-2 1 0,-5-2 0 0,0-3 6 0,-4 1-3 16,-1-3 6-16,-4-2-4 0,-2-2 4 0,0-1 2 15,-2-2-1-15,1-3 2 0,0 1 3 16,0-3 6-16,2 0 1 0,2-2 2 0,0-2-11 0,1-1 6 15,-1-3-8-15,-7 1 10 16,-1-2-1-16,-3 5 7 0,-2 3 12 0,-2-2-2 0,-2 5 15 16,-3-2-5-16,-1 2-5 0,-1 2 3 0,-3 1-11 0,0 1-21 15,-2 0-3-15,-2 4-5 0,1 3-5 16,-5 4 0-16,2 2 2 0,-3 1 0 0,-2-1 2 0,1 4-5 31,-4-1 2-31,0 2-4 0,-3 1-4 0,1 0-3 16,0 2-7-16,-3 1 2 0,-1 1-28 0,-2 3-49 15,-3-1-42-15,1 3-4 0,1 2-106 0,-3 1-207 16</inkml:trace>
  <inkml:trace contextRef="#ctx0" brushRef="#br0" timeOffset="919.94">3621 15753 521 0,'6'-14'81'0,"1"-2"48"15,5 0 66-15,0 5-196 0,5 1-16 0,4 4 8 0,-3 2 5 0,0-4-2 16,2 8-14-16,-1-1 21 15,1-1-16-15,1 3 17 0,-1-2 0 0,2 1-7 0,1 3 17 0,2 2-17 16,1-2 1-16,4-1 12 0,-4 1-14 0,-2-2 14 16,1 3-7-16,0 3 0 15,-1 3 7-15,0 4-7 0,1 3-8 0,-2-1 12 0,0 3-10 0,-2-1 12 16,-1 1-5-16,4 2-1 0,-1 1 5 0,1 4-4 16,-2 2-6-16,3 2 4 15,-3 2-10-15,3 1 9 0,3 2 13 0,-7 5-13 16,0 0 18-16,-5 1-18 0,-3 0 8 0,-2-3 2 15,-4 4-4-15,-3 0 3 0,1 1 5 0,-5-1-4 16,0 1-5-16,-3-2 0 16,-1 2-26-16,-2-1-11 0,-1 0-42 0,-1 1 13 0,-3-2-79 0</inkml:trace>
  <inkml:trace contextRef="#ctx0" brushRef="#br0" timeOffset="22157.45">21946 5460 273 0,'-4'-6'23'0,"2"0"5"0,0 0 22 0,-2 2 1 15,1-2 3-15,3 2-2 16,3 1-7-16,0-3 11 0,-5 1-2 0,5-2 7 16,-3 1-6-16,2-1 6 0,4-1 0 0,-7-1 1 0,5 2-24 0,1-1 13 15,-1 1-12-15,8 0 13 0,-8 0-28 0,2 2-5 16,0-1-7-16,-6 2 4 0,6 0-12 0,-1 1 8 15,-1 0-2-15,0 3 4 16,-1 0-8-16,1 0-1 0,-4 1-2 0,3 1 2 0,-1 2-7 0,1 1 9 16,-1 0-3-16,0 2 8 0,2 0 6 15,-1 3-11-15,2 1 10 0,-2 1-12 0,2 1-10 16,-5 1 19-16,3 1-14 0,-1 2 17 0,1 3-17 16,1 1 8-16,1-1 0 0,-2 4 4 0,2 0-9 15,-3 3 2-15,0 0-10 0,-1-1 7 0,1 1 4 16,-1 0-4-16,1-1 8 0,0 2-9 0,0 1 12 15,-2-3-16 1,2 1 2-16,-1-4-9 0,-1-1 16 0,1-3-6 16,1-1 10-16,0-3-9 0,1-2 9 0,0-2-6 0,-1 0-2 0,2-1-1 15,1-1 2-15,0-2 5 0,1-1 4 0,-3-2-1 16,2 1-13-16,0-2 20 0,-1-3-12 0,3 2 17 16,-2-1-5-16,5 1 4 0,-1 0 4 0,0 1-2 15,3-3-3-15,0 0-11 0,-2 0-3 0,2 0-1 16,1 1 2-16,1-1-8 0,3 0 13 0,2-1-11 15,-4 1-5-15,2-1 12 0,-5-3-13 0,5 1 15 16,10 0-5-16,-5 1-2 0,5-3 2 0,-1-1-3 16,-1 0-3-16,0-1 0 15,-1 2-2-15,-5 2 2 16,-2-1 9-16,-2 4-8 0,-1 0 6 0,-2-4-7 0,0 3 14 0,-3 1-19 0,-1 1 12 16,-1-1-15-16,-2 1 6 0,0-1-6 0,-3-1-6 15,1 1 3-15,0 3-14 0,-1-2-28 0,-2-1-21 16,0 0 0-16,0 0-24 0,-1 12-36 0,0-6-21 15,-5-2-16 1,3-2-104-16</inkml:trace>
  <inkml:trace contextRef="#ctx0" brushRef="#br0" timeOffset="22629.78">21792 6488 386 0,'-1'-6'80'0,"0"-1"233"0,3 1-252 0,-2 3-15 0,6-1-11 0,-2-1 1 0,2 3-20 0,6-3-1 16,-1 0 4-16,2-1-4 0,2 0-6 0,1-2 19 16,2-1-14-16,2 4 17 0,-1-3-7 0,5 0-14 15,6 4 7-15,-1-4-11 0,3 3-8 0,0 1 6 16,-3-1-3-16,2 2 6 0,-1 1-3 0,-1-2-4 16,1 1-1-16,0-1-3 0,4 1-10 15,1 0 25-15,0-2-9 0,12 0 16 0,-1-3 2 16,4 2-8-16,-1 1 10 0,-7 1-11 0,-5-2-5 15,-1 2 10-15,-4 0-16 0,-3 1 13 0,4 2-3 16,-2 1-7-16,1-2 15 0,1 2-17 16,0 2-9-16,-5 1 13 0,1 2-19 0,-10-2 18 0,-2-1-4 15,-2-1-7-15,-1 0 7 0,-5 0-10 16,1 0-17-16,-4-1 23 0,-5 0-19 0,-1 0 20 16,0 0-11-16,0 0-16 0,0 0-5 0,0 0-10 15,0 0-37-15,0 0 3 0,0 0-43 0,0 0 16 16,-17 1-86-16</inkml:trace>
  <inkml:trace contextRef="#ctx0" brushRef="#br0" timeOffset="22975.85">22382 6553 897 0,'-4'-4'21'0,"0"-1"0"0,-2 4 5 0,6 1-7 0,0 0-26 0,-2-1 12 0,6 1-13 0,1 2 15 16,-1 0 2-16,-1 3 13 0,6 0 7 15,-1-1-2-15,1 3 1 0,-1 1-7 0,-2 3-1 16,3 2-1-16,1 3 0 0,0 4-2 0,3 1 4 15,-5 2-5-15,-4 2-11 0,4 2 9 0,0 1-14 16,-2 0 13-16,2 4-2 0,-2-1-5 0,-5 1 6 16,0 0-8-16,-1-3 0 0,-1 0 3 0,1-3-2 15,0 2 2-15,0-3 3 0,-3-1 0 0,0 0 1 16,1-4-4-16,-2-2-19 0,3-4-2 16,0-4-40-16,1-2 18 0,0-3-61 0,0-5-85 0,0 0-53 15</inkml:trace>
  <inkml:trace contextRef="#ctx0" brushRef="#br0" timeOffset="23435.46">22349 6625 372 0,'-7'-12'356'0,"2"2"-239"15,4 2-71-15,0 2-7 0,5 0 4 0,1 2-1 16,0-1-18-16,5 2 14 0,-5-1-3 0,4 0 0 16,-5-1 10-16,6 0-7 0,4 1 4 0,1 0-19 15,8 2-6 1,-2 0-3-16,0 0-9 0,3 2 2 16,-3 1 3-16,0 3-3 0,3 3-12 0,-5 0 11 0,-1 2-4 0,2 3 8 0,-4 1-12 15,-3 2 2-15,4 2-3 0,-3 1 4 0,0 2-3 16,2 0 1-16,-6 1-6 0,-1 0 6 0,2-1 9 0,-2 0-3 15,-2 0 5-15,0 2-6 0,-1-2-5 0,-3 1 10 16,-2 0-6-16,2 2 9 0,-3 0-1 16,2 0-1-16,0-3 2 0,-3-3-4 0,-1 2-12 15,-5-5 15-15,5 2-8 0,-1-1 12 16,2 0 0-16,-1 1-11 0,-1-1 11 0,-4 1-11 16,-9-2 12-16,8-1-8 0,-2 0 3 0,2-1-3 15,0-2 1-15,-4 0 2 0,5-2 0 0,-4-2 1 0,1 1 0 16,-3-4-6-16,-1-1-1 0,0 0 1 15,0-1 3-15,-1 0-7 0,-1 0 3 0,3-2-3 16,-4 0 7-16,2-3-21 0,-1 1-15 0,-1-1-2 16,1-1-28-16,2 3-37 0,2-2-10 0,2 0-16 31,-1 1-56-31,-1 1-123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2-07T03:46:00.8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06:12:21.3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7633 14932 221 0,'0'-5'4'0,"-1"-3"-22"15,1 3 50-15,0-4 17 0,2 4-9 0,1 1 8 16,1-1-29-16,0 2 4 0,1-1 19 0,1 0-10 16,0-1 12-16,0 0 6 0,0 0-16 15,-2 0 13-15,0 3-15 0,0 1-6 0,1-1 5 0,-2 2-6 16,2-2-14-16,-2 1 29 0,2 0-19 0,-2-2 22 16,0 1-7-16,1 1-2 0,-1 0 3 0,1 1-7 15,-1 2-26-15,-1-2 15 0,1 1-4 0,-3-1 10 16,0 0 3-16,0 0-11 0,0 0 9 15,0 1-8-15,0 0 11 0,1 0-3 0,0 0-1 0,-1 0 0 16,0 1-2-16,0 0-5 0,5 28 0 16,-7-23-1-16,2-2-11 0,0 1 24 0,0 2-13 0,0-2 18 15,0-1-15-15,0 2 8 0,0-1 2 0,0 1 0 16,3 0-11-16,-2 0 21 0,0 0-8 16,2 1 14-16,-5 2-16 0,2 1-3 0,3 2 3 0,-1 0-2 15,-1 2-6-15,3 1 7 16,-4 1-4-16,4 1 6 0,-1 0-13 0,-1 3-3 0,1 2-5 15,0 1 4-15,-4 2-4 0,2-1-6 0,4-1 5 16,-5 2-5-16,5 1 7 0,-1 0-5 0,-4-1-2 16,0 0 0-16,-3 1 2 0,3-1-3 15,-1 0 0-15,-1-1 0 0,3-2-1 0,-1-3 1 16,-2-1-2-16,3-3 2 0,-1-1 7 0,0-2-11 16,2-2 6-16,-1-3-6 0,2 0 7 0,0-4-1 15,-2-2 1-15,-1-2 0 0,0 0 4 0,0 0 0 16,0 0 4-16,0 0-3 0,0 0-3 0,0 0 1 15,0 0-5-15,0-1 4 0,0 0-5 0,0 0-3 16,0 0 4-16,0 0-3 0,0 0 2 0,-1 0-2 16,0 0-1-16,0 0 0 0,0 0 3 0,1 1 0 15,-1 0 0-15,-1 0 1 0,1 0-2 0,0 0-1 16,0 0-1-16,0 0 1 0,1 0 2 0,-1 0 1 16,1 0 1-16,0 0-1 0,0 0 1 0,0 0-3 15,0 0-2-15,1 0 0 0,10-10 4 0,-8 4-4 16,-1 1 3-16,0 0-4 0,-4 1-4 0,4 1 1 15,-2 1 2-15,1-3 0 0,2 2 7 0,-2-3-5 16,-1-2-4-16,0 2 0 16,0-2 1-16,-1 2 2 0,-2 0 2 0,1-2-1 0,3 0 3 0,-1-3-9 15,0 1-3 1,1-2-2-16,-2-2 7 0,1-2 1 0,-3 1 3 0,0-2-1 16,0-1-7-16,1-3 6 0,2-2-6 15,0 0 7-15,-1-4-4 0,1-3-3 0,1-1 3 16,-2 1-4-16,3 0 7 0,-3 3-6 0,-3-2 2 0,3 0-4 0,-3-2 1 15,4 2 6-15,0 2 0 0,3 1 2 0,3 2 2 16,-6 3-1 0,3 1-2-16,-3 1 0 0,1 3 4 0,-1 3-4 0,3 2 7 15,-1 2-5-15,-4 4 5 0,2-1-5 16,-2 2 0-16,-3-2-2 0,5-2-3 0,0 5 5 16,0 1-1-16,0 2 2 0,0 0 4 0,0 0-6 0,0 0 4 0,0 0-4 15,0 0 1-15,-1 0 0 16,-1 0-6-16,1 0 6 0,-13 12 3 0,11-7-3 0,0 3 5 0,2-1-5 15,0-2-2 1,1 5 3-16,-4-1-4 0,4 2 4 0,0 3 5 0,0 0-9 0,2 0 5 0,-2 2-6 31,-4-1 4-31,0 1 1 0,-2 0 1 0,2-1 1 16,0 0-1-16,1-2-6 0,-2-1-1 0,1-2-1 0,1-1 2 0,-1-3 6 0,0-1 1 0,-1-2 2 31,0 0 0-31,2-1-4 0,3-2 0 0,0 0 0 0,0 0-1 0,0 0 0 0,-1 0 0 0,-9-10 0 16,10 2 5-1,-1-3-8-15,1 0-2 0,0-3-4 16,2-2-3-16,2-2 3 0,-3 1 1 0,3 1-2 0,0-1-11 0,-1 1 9 16,4 0 1-16,-1 2 4 0,2 2-7 0,-2 5 5 15,1 0-6 1,-1 4 7-16,1 3 11 0,-3 0-6 0,3 2 4 16,-2 2-5-16,-1 1 2 0,0 3 4 0,-3 3 0 15,3 2 2-15,0-1-3 0,4 0 2 0,-1 0-4 16,-1 1 2-16,1-2 8 0,-1-1-5 15,2 0 7-15,-2-1-7 0,0-1-2 0,5-2-1 16,-5-3-3-16,4 0-1 0,-1-2-9 0,-5-1-48 16,2 0-50-16,5-3-2 0,3 0-154 0</inkml:trace>
  <inkml:trace contextRef="#ctx0" brushRef="#br0" timeOffset="822.51">7779 15742 462 0,'2'-9'68'0,"-2"-2"0"0,0 4-8 0,0-1 10 0,0 1 12 0,1 2-17 15,0 2 8-15,0 1-13 0,-1-3-25 0,2 0 21 16,-1 1-7-16,2-1 13 0,-3 5-24 0,0 0-11 15,0-1-10-15,8-12 5 0,-8 13-11 0,0 0 6 16,5-7-2-16,-1 8 4 0,-4-1 7 0,0 0-10 16,0 0 8-16,0 0-11 0,1 0-9 0,0 0 13 15,0 0-14-15,0 0 16 0,1 0 1 0,6 13 2 0,-8-6 10 16,1 4-8-16,-1 0 1 0,2-2-6 0,-3 2-6 16,0-1 3-16,1 1 5 0,0 2-10 0,5 0 7 15,0 2-10-15,-2-1-5 0,4-1 6 0,-2 1-9 16,-2 2 9-16,-1-1 4 0,-2 4-2 0,0-1 4 0,0 1-6 15,4 2-5-15,-1-2-3 0,1 2 2 0,-1-3-2 16,-2 2 9-16,-1-1-7 0,2 0 5 0,-2 2-6 16,0-2 4-16,3-1-5 0,-3 2 7 0,0 0-5 15,5 1 0-15,-5-1 1 0,0-1-6 0,-1-3 4 16,-4-1 8-16,2-1-9 0,2-2 7 0,1 0-7 0,0 0 4 16,0-2 0-16,-1-1 2 0,1-1-1 0,1-1 6 15,-1-1-9-15,0 0 5 0,-3-1-4 0,3-2 3 16,0 0-3-16,4-1-5 0,-4-2 2 0,0 0 8 0,0 0-10 15,0 0 1-15,0 0-3 0,0 0 4 0,0 0-5 16,0 0 4-16,0 0-5 0,0 0 3 0,0 0 2 16,0 0-6-16,0 0 4 0,0 0 0 0,0 0-4 15,0 0 2-15,0 0-4 0,0 0 8 0,0 0-25 16,-10-12 0-16,7 8-12 16,-1-1-16-16,3 1-8 0,1-1-15 0,-1-1 2 0,3 1-44 0,-2-1-27 15,-4-2-29-15,4 0 2 0,-6-1-40 16,3-1-53-16</inkml:trace>
  <inkml:trace contextRef="#ctx0" brushRef="#br0" timeOffset="1108.24">7808 16134 663 0,'-6'3'117'0,"4"2"-28"0,-4 2-18 0,6-3 10 0,1 6-5 0,-1-4-17 0,3 3 6 0,-1 1-9 16,3-1-13-16,-2-1 2 0,0 1-10 0,3-2 9 15,2 0-10-15,-2-2-12 0,3 0 4 0,-5 1-8 16,2-1-15-16,3 0 14 0,-1-3-13 0,-1 1 15 0,-7-3-4 15,0 0-14-15,0 0 6 0,1 0-11 0,15-7-16 16,-13 3 13-16,1-2-17 0,-2-2 17 0,-2 1-5 16,2 0 1-16,-2-1 11 0,-1-2-9 0,1 1-6 0,-2-1 12 15,-1 4-13-15,0 2 13 0,3 4-8 0,0 0 11 16,0 0 1-16,-12 1 1 0,5 4-8 0,1 3 12 16,2-1-6-1,-4 1 11-15,3 3-11 0,-1 0-1 16,-3 0-2-16,5 0-2 0,-3-2-17 0,5-2-65 15,1-2-66-15,1-1 0 0,2 0-187 0</inkml:trace>
  <inkml:trace contextRef="#ctx0" brushRef="#br0" timeOffset="2027.83">6863 15204 495 0,'-2'-12'52'0,"2"1"148"0,0-2-191 0,0 2-19 0,5 6 4 0,1-3-10 16,0 4-3-16,2-1 15 0,2 0-9 0,-5 0 13 15,-1 0 2-15,1-1 7 0,-4 1 14 0,6 0-9 16,-3 1 8-16,2-1 22 0,-2 2-18 0,1 1 18 16,5-1-33-16,-2 0-4 0,3 1-1 0,-6 0-1 15,-1 0-13-15,-1 2 12 0,4-1-9 0,-4 1 10 0,1 0-4 0,0 0-1 16,-2 0 4-16,0 1-5 0,-2-1-12 0,9 3 26 16,-8-2-7-16,5-1 17 0,-5 0 5 0,-1 0-5 0,5 2 15 15,-2 0-11 1,-3-2 8-16,0 0 12 0,0 0-9 0,9 8 11 0,-2-6-3 0,-1 2-7 0,-3-1 4 15,0-1-6-15,-4 1-5 0,1 2 4 0,2 2-12 16,-2 1 9-16,5-1-15 0,-5 2 5 0,3-2 7 0,1 0-4 16,-4 5-10-16,4 2 5 0,-4 0-11 15,4 4 11-15,-3-2-12 16,1 0 3-16,4 4 4 0,-4-2-2 0,-2 3-4 0,1 0 2 0,1 0-2 0,1 2 3 16,-3 2-9-16,3 0 3 0,-2 1-3 0,-1 0 6 15,1 0 3-15,-1-2-6 0,0 0-1 0,-1 2-1 16,0-3 1-16,-1 1-1 15,1-1 2-15,1-2-2 0,0 2-3 0,0-2 1 0,0 1-2 0,-1-2 4 0,1-2 3 16,0 0-9 0,-2-4 3-16,1-1-5 0,4 0-3 0,-3-3 11 0,1 1-5 15,-1-3 9-15,0 0-5 0,0-2-2 0,0 0-2 0,0-1 0 0,-3 0 0 16,2-1-3-16,1-1 0 0,0-1-3 0,3 2 6 0,-3 0-3 16,0 0 4-16,-2 2-4 15,2 0 4-15,-1 1-3 0,1 2-4 0,1 0 0 0,-2 0 3 0,-1 0-3 16,-3 0 6-16,2-3-7 0,2 0-3 15,1 0-5-15,-2-4 4 16,2 1-2-16,-1-1 9 0,1-2-8 0,1 0-12 16,0-3 2-16,2-1-26 0,-3-2-36 0,0 0-30 0,0-3-1 0,-1 0-60 0,1-3-142 0</inkml:trace>
  <inkml:trace contextRef="#ctx0" brushRef="#br0" timeOffset="2472.65">6956 15082 795 0,'-5'-9'60'0,"0"2"66"0,-4 2-82 0,7 3 12 0,2 2-29 0,0 0 24 0,0 0-30 16,0 0 0-16,0 0 11 0,-1 0-9 0,1 0 3 0,-2-1 12 15,8 3-10-15,-1-2 10 0,-4 3-7 0,3 0-18 16,0 0 8-16,3 3-14 0,1 0-13 0,-2 1 14 16,0 3-3-16,0-1 8 0,2 1-11 0,-7-1-3 15,0 2-3-15,-1 0 2 0,-2 0 2 0,2 2 6 16,0-2-5-16,0-2 7 0,-4 3 1 0,1-6-1 16,-2 0 4-16,0 0-3 0,4-4 9 0,-4 2-14 15,-1-3 10-15,2 0-11 0,-2 1 16 0,6-2-9 0,-2-5-1 16,-2-1-2-16,4-3-6 0,-3-1 3 0,0 5-2 15,3-4 2-15,-6-1-2 0,4 2-5 0,-1-3-1 16,3 2-3-16,5 2-12 0,2 2 14 0,6 1-11 16,-7 0 12-16,4 3 2 0,-5 1-5 0,-4 4 11 0,7 1-8 15,-6 4 4-15,4 1 5 0,1-1-5 0,-3 6 5 16,4-1-4-16,-4-2 1 0,1 3 4 0,-1-1-3 16,-3 0 4-16,5 2-7 0,-6-1-5 0,0-2 2 15,0-2 11-15,0-5-1 0,0-2 6 0,3-1-7 16,-2-1 6-16,-1-2-59 0,0 0-26 0,5-5-17 15,-3-2-109-15</inkml:trace>
  <inkml:trace contextRef="#ctx0" brushRef="#br0" timeOffset="3042.07">7071 15843 90 0,'0'0'107'0,"0"0"-81"0,0 0-8 0,0 0-18 0,0 0-5 0,0 0 3 0,0 0-2 0,0 0 3 15,0 0 5-15,0 0 47 0,0 0 17 0,0 0 5 0,0 0 7 16,0 0 22-16,0 0-17 0,0 0 22 16,0 0-19-16,0 0-16 0,0 0 0 0,0 0-7 0,0 0-9 15,0 1-12-15,0 0-9 0,0 0 1 16,9 18-9-16,-5-13 7 0,0 0 1 0,-1 2-2 0,3 0-23 15,-3 1 7-15,0 2-7 0,2 1 8 0,-5 0-9 0,2 1-1 16,-1 1 2-16,0-2-3 0,2 2-12 0,-3 0 19 16,0 2-5-16,1-1 12 0,-1 4-2 0,-1-3-8 15,-1 1 4-15,0 2-5 0,1-2 1 0,0 1 3 16,0 1-10-16,0-3 9 0,-1-3-5 0,1 1-4 16,1-2 10-16,0-2-9 0,0 1-7 0,-2-1 10 0,2-2-5 15,-1-2 9-15,-1-1-4 0,2 0-8 0,0-1 0 16,0-2-1-16,0 1 1 0,0-1-7 0,0-1 2 15,0-1-3-15,0 0-1 0,0 0 0 0,0 0-8 16,0 0 3-16,0 0-25 0,1 0-1 0,0 0-16 16,0 0 9-16,0-1-11 0,0 0-10 0,0 0 4 15,1 0-11-15,-1 0-22 0,-1 0-25 16,1 0-52-16,0-1 14 0,0 0-104 0</inkml:trace>
  <inkml:trace contextRef="#ctx0" brushRef="#br0" timeOffset="3327.73">7042 16024 376 0,'8'-3'53'0,"-8"5"158"0,0-2 43 0,-3 2-171 0,3 3-72 0,0-1 0 32,0 4 14-32,3-1-9 0,-3 0 6 0,2-2 13 0,-2-2-7 0,2 3 14 0,1-1 14 0,-1 0 0 15,5 2-1-15,-7-2-1 0,2-1-28 0,1 1-1 16,0 2-9-16,1-2 6 0,1-3-6 0,-2-1-8 15,1-4 7-15,-4 3-8 0,0 0-9 0,0 0 18 16,0 0-12-16,0 0 16 0,1 0-20 0,-1 0 1 31,1 0-1-31,0 0 1 0,0 0 2 0,0 0-14 0,7 3 5 16,-8 1-7-16,0-4 13 0,0 1-4 0,0 0 0 16,0 0-4-16,0 0-23 0,-1 0-57 0,-9 22-50 15,10-18 0-15,0-5-132 0</inkml:trace>
  <inkml:trace contextRef="#ctx0" brushRef="#br0" timeOffset="4298.26">6529 15340 435 0,'-1'-10'70'0,"-3"1"-22"0,-2 0 20 0,3 1-21 0,-8-1 12 0,8 3-12 0,-2-2-10 0,0 3 7 16,5 1 5-16,-1-2 2 0,2 3 8 0,-2-3-7 16,1 6-8-16,0-11 16 0,-5 6-7 0,7-2 12 15,-2-2-12-15,3 3-17 0,2 3-7 0,-5 3-2 16,0 0-32-16,0 0 21 0,6-10-15 0,0 9 18 16,-1-1-3-16,-1 0-8 0,-3 2 13 0,-1 0-14 15,0 0 4-15,0 0 4 0,0 0-9 0,0 0 8 16,0 0 4-16,0 1 1 0,1 0 12 0,0 0-9 0,0 0 5 15,5 19-13-15,-11-12-6 0,8 0 1 0,-2 1 10 16,5 4-14-16,-5-3 12 0,-1 6-13 0,0-2 8 16,-3 0-8-16,5 3 4 0,-2 0-5 0,2 1 3 0,1 4-4 15,3-1-3-15,-2 2 2 0,-1 0 3 0,4 2-4 16,-1 0 0-16,1-1-1 0,-1 1 7 0,3 0-4 16,-1 2 4-16,0-3-6 0,1-1 1 0,-6 2 1 15,-1-4 1-15,0 2 1 0,1 0-2 0,-3-6-1 16,1 0 1-16,-1-4 0 0,-3 0 8 0,3-2-7 15,0-1 5-15,-1-3-4 0,1 0 8 0,0-1-4 16,-2-3 0-16,-1-2-1 0,0 1 0 0,1-2 2 0,-4-1 6 16,5-1-2-16,-1-1-5 0,-2-2-5 0,3 0-9 15,-2-2 6-15,3 1-4 0,-4-1 4 0,1-1 0 16,-1 0 0-16,-1 0-9 0,-1-4-2 0,4 3-1 16,-4-3 1-16,1 0 0 0,3 2-5 0,-4-2-7 15,4 2 3-15,-2-1 1 0,1 0-1 0,0-2 1 0,0-2-3 16,1 3 3-16,-1 1 3 0,1-2 1 0,-1 0 0 15,-1-2 5-15,-1-2-5 0,1 2 2 0,-1 0-4 16,0-2-5-16,-2 0 15 0,4 0-3 0,-1-1 7 16,2-2 3-16,-2 0 0 0,0 0 3 0,-2-1-3 15,0 2-5-15,4 0 16 0,-3 0-12 0,1-2 13 16,-1 2-6-16,1-4-3 0,-2 3 8 0,6 2-8 0,-1-2 3 16,2 9-3-16,2-1 2 0,-3 4-1 15,4 5 3-15,-4-6 4 0,0 4 1 0,3 2 0 0,-3 3 1 16,0 0-15-16,0 0 2 0,0 0-5 0,7 0 4 15,-5 6 4-15,-2 1-1 0,0 6 4 0,0-3 8 0,2 3-14 16,-1 0 6-16,1 0-8 0,-1 0 11 0,1 0-8 16,1 2-1-16,0-3-1 0,-1 1 4 0,-3-2 0 15,1 1-2-15,-2-1 1 0,1-2 5 0,1-1-4 16,1-1 6-16,-2-2-8 0,1 0-2 0,0-1 11 16,-1-2-2-16,1-2 6 0,0 0-12 0,0 0 3 15,2-3-4-15,-1-1 5 0,-1-3-7 0,1 0-7 0,-1-2 3 16,3-2-3-16,-2 1-4 0,0-4-3 0,0 0-8 15,0 1 4 1,4-4-11-16,-2 8-1 0,2 1-3 0,-4 3 0 0,-1 5-10 0,0 0 11 0,5 5-1 16,1 4 3-16,-5 4-6 0,-1-3 15 0,1 0-16 0,-3 3 11 31,7 1-50-31,-5 3-38 0,4-1-30 0,2 1-5 0,-6-1-101 0</inkml:trace>
  <inkml:trace contextRef="#ctx0" brushRef="#br0" timeOffset="5041.51">6584 15851 508 0,'-1'-10'84'0,"-1"4"-18"0,1-1-13 0,-6 2 16 0,7 1-30 0,0 4 1 0,0 0 8 0,0 0-5 15,-1 0-14-15,1 0 15 0,0 0-15 0,0 0 19 16,0 0 3-16,0 0-22 0,0 1 10 0,-2 15-17 15,5-10-15-15,0 4 9 0,3 0-17 0,1 1 14 0,1 0-7 16,-5 0-4-16,3 2 14 0,-5 1-13 0,1 2-1 16,5 2-1-16,0-2-2 0,1 1 2 0,-3 0 12 15,-1 0 0-15,-3 3-1 0,2-1-1 0,-1-2-13 16,-1 1 4-16,0 0-2 0,-1 2 6 16,0 0 6-16,0-1-9 0,0-2 2 0,-1-1-1 0,1 0 6 0,-3-2-3 15,1-2 3-15,0 0-2 0,1-2 10 0,-2-2-13 16,3 1 2-16,-2-2-6 0,1-1 0 0,1-1 11 15,-2-1-6-15,2-1 9 0,-1-2 5 0,1-1 2 16,0 0 2-16,0 0-1 0,0 0-1 0,0-1-21 16,1-13 0-16,1 8-6 0,1-1 8 0,0 1-14 15,-1-2 7-15,-1-1-11 0,1 1 4 0,1-1-9 0,-2-1-4 16,-1 2 0-16,1-1 3 0,-2 0-6 0,-1-1 6 16,2 2-12-16,0-1-23 0,-2-1 33 0,4 4-15 15,-4-2 23-15,-1 1 4 0,2-3 0 0,0 1 10 0,-2 1-10 16,1-2-3-16,1 8 19 0,-4-4-10 0,2 0 14 15,1 2-3-15,-2-2 3 0,2 1 4 0,0 0-5 16,1-1-7-16,-1 0 16 0,-1-2-2 0,1 2 7 16,-3 2 1-16,5 4 0 0,0 0 1 0,0 0-1 15,0-2-6-15,0 1-7 0,0 0-5 0,0 0 2 16,0 0-3-16,0 1-2 0,0 0 0 0,-1 0-2 0,0 0-3 16,-13 10 15-16,12-5-1 0,-1 2 7 0,-2 3-10 15,1 0 2-15,-3 1-2 0,4 2 2 0,-2 2-9 16,1 0 6-16,4 2 2 0,-5-2 2 0,2-2-1 0,0-2-5 15,-2 1-2-15,4-4 1 0,0 0-4 0,-1-1 12 16,2-2-11 0,0 0 13-16,0-4-5 0,3 0 1 0,-3-1 1 0,0 0-4 0,7-6-24 0,-1 1-3 15,2-1-19 1,-3 1 7-16,3-2-40 0,-2-2-61 0,0-1-48 0,2-2-10 0,-6 2-176 0</inkml:trace>
  <inkml:trace contextRef="#ctx0" brushRef="#br0" timeOffset="6010.3">6124 15415 719 0,'4'0'94'0,"-4"0"-29"0,0 0 5 0,0 0-16 0,0 0-37 16,2 0 20-16,-2 0-11 0,1 0 17 0,14-7-5 16,-11 7-2-16,-4 0 3 0,0 0-2 0,0 0-3 15,0 0 5-15,1 0-18 0,12-2 15 0,-6 3-11 0,0-1-9 16,-1 1 9-16,0 0-13 0,-1 0-17 0,-1 1 19 15,1 1-18-15,-1 0 20 0,3 0-7 0,-2 2-14 16,2 0 11-16,-3 5-13 0,1 0 12 0,-2 1-4 16,2 3 3-16,-1-1-4 0,0 2 0 0,-1 1-1 15,-2 0 3-15,1 1-2 0,0 0-4 0,-2 3 22 16,1 1-18-16,-1-2 20 0,0 3-15 0,0 0 5 16,0-2 1-16,0-1 0 0,0 0-12 0,0-2 8 0,0-3-8 15,0 1 9-15,1-4 0 0,-1-2 0 0,0 0 7 16,0-4-6-16,0-1 4 0,1-2-6 0,-1-2-1 15,0 0 0-15,0 0 13 0,0 0-9 0,0 0 5 0,0-1-10 16,10-17-19-16,-7 11 7 0,-2-3-16 0,1-2 14 16,1-2-4-16,-1-1-9 0,-1 1 9 0,-1-2-12 15,0-2-3-15,1 0-14 0,-2-4-5 0,1 5-1 16,-3 2 19-16,1-2-9 0,0 3 12 0,-2-1-15 0,0-1 8 16,0 3 31-16,0-1-10 0,0 2 14 0,-1-2-4 15,0 3-3-15,-1-1 5 0,0-1-5 0,3 1-4 16,-2 1 17-16,4 2-5 0,-4-1 11 0,2 1-9 0,-1 0 7 15,0 0 5-15,4 2-1 0,-1 1 2 16,-1 0 5-16,4 3-5 0,-1 1 6 0,-1-1 6 0,0 1-7 16,0 2 8-16,0 0-7 0,0 0 8 0,0 0-24 15,0 0 3-15,0 0-7 0,0 0 15 0,0 0-16 16,0 0 4-16,0 0-8 0,9 0 4 0,-8 7-1 16,-2 1 9-16,0 3-6 0,1 2 1 0,0 2 3 15,0 4-7-15,-1 1 7 0,-1 3-14 0,-1-1 10 16,0 0-9-16,-1-2 11 0,0-1 1 0,0-1-7 15,2-1 5-15,1 1-6 0,-2-5 3 0,3 0-10 0,0 1-5 16,0-5-3-16,0-1-18 0,0 0-53 0,2-5-35 16,-1 3-13-16,0 1-158 0</inkml:trace>
  <inkml:trace contextRef="#ctx0" brushRef="#br0" timeOffset="6580.26">6230 15863 348 0,'0'0'4'0,"0"0"-4"0,0 0 8 0,0 0-9 0,0 0-6 16,0 0 17-16,0 1 6 0,1 0 8 0,0 0 34 0,0 0-1 16,10 16 7-16,-8-11-5 0,2-1-4 0,-3 1-3 31,1 0-16-31,1 2 9 0,-1 0-24 0,1 2 9 0,-2 0 4 0,1 0-1 0,1 2-18 0,-2 0 10 15,0 2-13-15,1 2 12 0,-2 1-11 0,1 0 1 16,0 1 5-16,-1 0-5 0,2 2-19 0,-3 0 20 16,1 0-16-16,-1 2 21 0,0-2 6 0,1-1-12 15,-1-4 16-15,0-4-17 0,0-1-2 0,1-1 20 16,0-2-20-16,0-1 21 0,0-2-8 0,-1-4-1 16,0 0 14-16,0 0-11 0,0 0 13 0,0 0-12 0,7-3-8 15,-4-4 1-15,-2 0-12 0,1-4-9 0,0 2 5 31,1-1-7-31,-2-1-9 0,2-1 14 0,-2 1-14 16,-1-2 15-16,-1 0-7 0,0 0-7 0,-1 1 4 0,1 2-7 16,-1 0-8-16,1 2 22 0,1 1-4 0,-1-1 7 15,0 3-13-15,1 1 10 0,0 4-4 0,0 0 6 16,0-1-14-16,0 0 13 0,0 0-1 0,0 0 5 16,0 0-3-16,0 0 0 0,-1 0 4 0,1 0-2 15,0 0 1-15,-1 0 5 0,1 0-7 0,0 0 7 0,-1 0-8 16,1 0 6-16,-2 0-2 0,1 1 4 0,-11 0-10 15,11 5 10-15,-3 3-9 0,1-1 10 0,1-1-5 16,-3 3-5-16,3 0 5 0,-3 2-6 0,2-3 9 16,-1 0-3-16,0 1-6 0,-1 0 3 0,2-1 1 0,-3-2 1 15,1 1 11-15,1 0-9 0,2-2-5 0,-3 0 13 16,2-3-9-16,-3-2 11 0,3-1-9 0,-1-3-8 16,3 1 0-16,0 1-7 0,0-4-34 0,1 0-12 15,1-3-31-15,2-4 11 0,0-3-68 0,0 3-58 16,3-3-65-16</inkml:trace>
  <inkml:trace contextRef="#ctx0" brushRef="#br0" timeOffset="7489.34">5804 15901 1 0,'-1'2'0'0,"0"1"0"0,1 1 0 0,-1-1 55 16,0 0 6-16,1 0 16 0,0 0-1 0,0-1 13 0,0-2-11 15,0 0 15-15,0 0-8 0,0 0-1 0,0 0 9 0,0 0-5 16,0 0-11-16,0 0 3 0,0 0-19 0,0 0 15 16,0 0-18-16,0 0-24 0,0-1 5 0,0 0-13 15,0 0-12-15,0 0 6 0,0 0-14 0,2-27 12 16,-5 22-6-16,-1 1-7 0,0 0 9 0,-2 0-12 15,0 0-9-15,-2 0 8 0,2 0-8 0,-4 0 10 16,0 2 6-16,6 0-14 0,-3 0 7 0,0 3-9 16,1-1 9-16,2 2-13 0,-2 1-7 0,2 1 0 0,1 2 14 15,-7 4-6-15,4-2 15 0,1 2-13 0,-2 1 5 16,7 1-1-16,-3 2-1 0,-1 2 2 0,4-1 9 16,-7-1-5-16,1 1 5 0,7-4-5 0,0-1-8 0,2 2 16 15,0-4-13-15,1-1 15 0,-2-1-1 0,1 1-4 16,-3-3 17-16,0-3-15 0,8 6-2 0,-4-6 18 15,1 1-14-15,-5-1 18 0,7 0-9 0,-2-5-16 16,3 1 8-16,0 0-11 0,-3 0-2 0,2 1 8 16,-1-2-16-16,0-1 14 0,-2 0-3 0,1-1 0 15,-2 0 6-15,0-1-7 0,2-1 5 0,-2-2-7 0,0 1-1 16,-3 1-3-16,0 0 6 0,0 1-1 0,-1 1 5 16,1 1-5-16,-4 0 1 0,1 3-8 0,3 3 4 0,0 0-6 15,-1 0 8-15,-1 0 2 0,1 0 0 0,0 0 1 16,-27 8 0-16,19-4 3 0,1 0 9 0,0 0-5 15,3 1-2-15,1-2 4 0,-2 2-7 0,0-1 7 16,5-1-11-16,-1 1 9 0,1 1-9 0,1 1 10 16,-4 0-3-16,5 1-2 0,2-2 8 0,-3 1-8 31,3 0-4-31,-1 1 7 0,2 0-11 0,1 0 12 16,2-1 4-16,0 1-12 0,-1-3 12 0,-2-1-13 15,2 0 11-15,0-2-2 0,1 2 0 0,0-2-1 0,-3 0 2 16,2-3-3-16,-2 0 5 0,1 0-4 0,-2-2 7 15,2 0-15-15,-4 1 0 0,1-2-4 0,0-2 11 0,-2 0-5 16,3-2 2-16,-4 0-3 0,-2 0 4 0,2-2-9 16,-2 1 9-16,-2 0-9 0,1 0 5 0,-3 3-2 15,-1 1-8-15,1 2 7 0,1 3-2 0,2 1-1 16,-1 1 9-16,1 2-5 0,-4 2 10 0,0-1-6 16,2 3 0-16,3 2-1 0,-2 0-1 0,-1 0 4 15,2 1-5-15,2 1 6 0,2-2 4 0,1 1-2 0,4-1 2 16,3-3-4-16,-2 1-1 0,3-2-4 0,-1-2 1 15,0-2-3-15,4-2-17 0,2-2-36 0,0 0-32 16,2 0-2-16,1 0-110 0,-2-3-236 0</inkml:trace>
  <inkml:trace contextRef="#ctx0" brushRef="#br0" timeOffset="9064.84">18805 15931 163 0,'3'-5'28'0,"-5"1"-9"0,-2 0-18 0,4 4 52 16,0 0-22-16,0 0-10 0,0-1 4 0,0 0 2 0,-1 0 48 0,0 0 0 15,0 0 15-15,0 0-12 0,1-1-10 0,0 0-14 32,0 0-10-32,0 0 4 0,0 0-17 0,0 0-17 0,0 0 5 0,0 0-9 0,0 0-10 0,0 0 35 15,0 0-17 1,5-30 25-16,-5 32-20 0,0 0 7 0,0 0-3 15,0-1 3-15,0 0-14 0,0 0-5 0,0 0-4 0,0 0 1 0,0 0 1 0,0 0-5 16,0 0 2 0,0 0-5-16,0 0-8 0,-10-12 19 0,3 12-12 15,2 0 14-15,-2 1-14 0,2 0-1 0,0 0 4 16,-3 1-3-16,0 0-5 0,0 0 5 0,2 1-12 0,-1 1 11 16,3 0 3-16,-1 1 4 0,-2-1 12 0,3 0-10 15,-2 1-2-15,1 0-1 0,0 1-3 0,2 1 3 16,-1 0 6-16,-1 1-7 0,0-1 6 0,1 0-6 15,0 1 9-15,3-1-6 0,-3 1-5 0,3-1 2 16,-1 1 6-16,1-2-5 0,1 1 14 0,0-1-14 16,3 0-5-16,-1 0 17 0,2-1-11 0,0 0 18 0,1-2-1 15,0 1-11-15,1-2 7 0,0-1-9 0,1 0 10 16,1-2-10-16,-1 0 0 0,-1 1-2 0,0-2 2 0,1 0-7 16,-1-3 3-16,-1 1-4 0,0-1 5 0,-1-1 2 15,-2 0-3-15,0 0 3 0,-2-1 4 0,2 0-9 16,1 0 6-16,-3 1-7 0,2 0 0 0,-5 2-3 15,-1-1-1-15,-1 2-1 0,-3 0 7 0,3 2 1 16,-3 1 7-16,0 1-6 0,1 4 4 0,0-1-8 16,1 1 0-16,1 2-3 0,0-1 1 0,2 1-4 15,-2 2 0-15,4-1-2 0,1 2 2 0,1-1-33 16,1 1-42-16,3 0 1 0,2-1-148 0</inkml:trace>
  <inkml:trace contextRef="#ctx0" brushRef="#br0" timeOffset="11810.01">8143 14923 323 0,'-3'-8'49'0,"3"2"40"15,1-2 37-15,1 2-60 0,-1-1-8 0,2 2 6 0,-1 1-34 0,1 0 26 16,-1 3-45-16,0-1-1 0,2 1 2 0,-2-3-4 16,0-1-11-16,2 1 23 0,-4-1-12 0,2 2 19 0,3-1 5 15,-4 3-11-15,2-2 9 0,-2 2-13 0,2 1-5 16,0 0 3-16,3 0-4 0,-3 1 5 0,3-1 8 0,-4-1-14 16,1 1 10-16,1-1-12 0,2 1 1 0,0 3 1 15,-1-2-10-15,-3 3 6 0,3-1 1 0,-6 0-3 16,-2 1 9-16,3 1-8 0,0 0 2 0,4 2-6 15,-2-3-1-15,-1 1 0 16,-1 1 11-16,-2 1-4 0,5 1 10 0,0 4-10 0,7-1-5 0,-3 1 12 16,-7 1-6-16,6 1 8 0,-7 0-6 0,1 2-8 0,7 2 1 15,-2 0-2 1,-2 0 0-16,4 1-1 0,-1-1-3 0,-4 7 3 0,4-2 8 0,-1 6-9 0,1 3 5 16,4 2-7-1,-1 4 0-15,0 0 2 0,-2 0 0 0,-3-2 1 0,1 3 2 0,0 0-1 16,1 3-1-16,3-2-1 0,-4 1-7 0,-1 0 11 0,-2-2-4 0,3 3 5 15,-1-4 8-15,0-4-14 16,-1-1 9-16,-4-2-13 0,4-1-8 0,-1 1 21 16,-1-1-12-16,4-1 17 0,-2-1 1 0,-2-1-4 0,-1 0 17 0,1 1-13 15,-2 1 11 1,1 1-14-16,1-1-1 0,0 0-1 0,1-2 6 0,2-5-7 0,-3 3 3 0,2-3-4 16,0 15 5-16,-6-36-3 15,7 31-7-15,-1-19 18 0,-3-1-5 0,1-4 8 0,0-4-9 0,-1-4-2 0,0 0 27 16,0 0-4-16,0 0 13 0,0 0-9 0,0-9-30 15,0 1 0-15,0-2-9 0,-2-1-8 0,2-2 1 16,-2-3-10 0,2 0 7-16,-1 1-6 0,0 1-1 0,-1-1 0 0,-3 1-2 0,4-1-7 0,-4 1 7 15,2-2-6 1,-2 0 2-16,1 2-21 0,0-2-18 0,-2 0-22 0,3 1 0 16,-2 1-73-16,0-2-106 0</inkml:trace>
  <inkml:trace contextRef="#ctx0" brushRef="#br0" timeOffset="12347.77">8132 14952 987 0,'-2'-15'148'0,"-1"0"-110"0,0 1-27 0,0 0-6 0,2 2-7 0,1-1 1 15,1 3-4-15,2-3 5 0,0 1 14 0,-2-1-15 16,2-1 9-16,1 6-11 0,1-2 9 0,-1 4 22 16,0-1-5-16,1 0 12 0,-4 2-3 0,4 2-14 15,-2 3-1-15,-1 0-5 0,-2 0-12 0,0 0 7 16,0 0-5-16,4 7 7 0,-2-1-3 0,0-1-4 0,-2 4 8 15,0-1-7-15,0 4 9 0,-1 4-2 0,1 0-9 16,-2 2 4-16,1 1-2 0,-2 2 0 0,0-1 6 16,0-1-7-16,-1 0-4 0,1-1 9 0,-1 1-2 15,1 0 6-15,-1-3-6 0,2-3 0 0,-2 0 1 16,2-3 0-16,0-2 4 0,2-2-1 0,0-3-1 0,1-2 3 16,2 0 9-16,-1-2-3 0,2-3 3 0,0-2-5 15,2-1-7-15,0-3-21 0,1-2 5 0,5-2-11 16,-2-3 5-16,2-2 3 0,1 1-4 0,-3-2 6 15,6 1 3-15,-7-1-11 0,-1-1 3 16,1 2-6-16,-5 0 18 0,6 1-11 0,0 5 8 0,-2 5-13 16,1 4-13-16,-10 5 20 0,2 2-13 0,2 6 18 15,-3 0 3-15,10 6 0 0,-6 4 11 0,0-2-9 16,-3 4 3-16,3-1 13 0,-1 0-15 0,4 3 13 16,2-2-9-16,0 1 1 0,1-3 6 0,3-1-5 0,-2-3 7 15,-1-2-23-15,3-3-7 0,0 0-9 0,0-3-35 0,3-3-80 16,0-2-98-16</inkml:trace>
  <inkml:trace contextRef="#ctx0" brushRef="#br0" timeOffset="12815.73">8929 14782 737 0,'0'0'83'0,"0"0"-23"0,0 0-15 0,0-1 8 0,0 0-5 0,0 1 0 0,1-1 7 0,1 1-5 15,-2-1-2-15,1 0-4 0,0 1-8 0,11-5 6 16,-9 10 2-16,-1 3 0 16,4-1 1-16,-3 0-3 0,2 6-23 0,0-2 1 0,0 2-12 0,2 3 8 0,0-2-14 15,2 6 8-15,0 0-3 0,0 3 3 16,0 1-16-16,0 1 8 0,1 2-3 0,1 4 5 0,2-1-3 0,0 5-1 15,-1 0 7-15,-1 1-6 0,-1 5-4 0,0-1 4 16,-3 2-5-16,2 1 7 0,-1 1 6 0,-2 3-11 16,4 1 4-16,-2 1-5 0,-4 1 7 0,4 0-7 15,-3 2 5-15,-1 0-6 0,1-1 6 0,-3-2 1 16,2 0-5-16,0-4 2 0,-3-1-10 0,4-4 12 16,-3-3-8-16,-2-1 9 0,1-1-2 0,1-3-1 15,-1-2 4-15,2-4-5 0,-3-5-5 0,-1-3 14 16,1-4-8-16,-2-4 11 0,3-1-4 0,2-1-3 0,-2-2 8 15,2-1-6-15,-3-1-4 0,0-2 7 0,1 0-10 16,3-1 8-16,-4-1 4 0,0 0-4 0,0 0 6 16,0 0-6-16,0 0 0 0,2 0-16 0,-1 0 1 0,7-14-9 15,-12 7-16-15,1-1-16 0,1-3-17 0,-4 0 1 16,2-1-38-16,-1-4-12 0,-3 2-32 0,1-3 7 16,2-1-74-16</inkml:trace>
  <inkml:trace contextRef="#ctx0" brushRef="#br0" timeOffset="13282.5">8896 14911 1221 0,'-1'-20'-4'0,"0"3"18"0,1 2-15 0,1 2 17 0,1 0-7 0,2 4-7 0,-1-3 11 16,1 2-12-16,1 0 3 0,-2 2 24 0,1 1-7 16,0 1 13-16,-3 2-6 0,1 1-10 0,0 2 0 15,-2 1-5-15,0 0-7 0,0 0-15 0,0 0 2 16,6 4-6-16,-5 3 9 0,-1-1-7 0,1 7 3 0,-1-1-3 16,0 3 6-16,-2 4 2 0,-1-3-7 0,0 5 5 31,0-1 5-31,0 1 0 0,-2 0 4 0,2 0-4 15,-1 0 8-15,1 0-7 0,-1-3 4 0,2-2-5 16,0-4 5-16,2-3 4 0,0-1 7 0,0-5-3 16,0 1 8-16,0-4 0 0,0 0-1 0,0 0 1 15,0 0-10-15,7-10-12 0,-5 1-2 0,2 0-4 0,0-4-3 16,2-3 9-16,-1-1 0 0,2-2 3 0,0 0 1 16,0-2-4-16,-2 2 1 0,2-1-2 0,-1 3-1 0,0 6 0 15,2-1-9-15,-5 5 7 0,2 5 3 0,-3 2-9 16,1 4 8-16,1 4-12 0,-2 1 2 0,0 4 20 15,2 4-2-15,-2 3 8 0,1 1-2 0,0 1-4 16,-1 1 1-16,2 1-3 0,-1-1-9 0,4 0 13 16,-2-2-9-16,2-4 11 0,2 2-8 0,0-4-18 15,2 0-10-15,1 1-9 0,-2-4-56 0,3-2-122 0</inkml:trace>
  <inkml:trace contextRef="#ctx0" brushRef="#br0" timeOffset="13633.93">9022 15966 604 0,'0'-5'86'0,"-2"0"167"0,1-1 82 0,0 3-264 0,1 3-65 0,0 0 0 15,0 0-12-15,0 0 8 0,9-1 7 0,-3 6-11 0,0 1 13 16,2 1-14-16,-3 4 13 0,1 0 17 16,3 2-9-16,1 3 11 0,-1 0-11 0,2 5-12 0,-7 1 4 15,2 1-7-15,0 0-5 0,2 3 6 0,1-1-5 16,-4-2 5-16,0 0-7 0,-5-3 4 0,0 0 0 0,2-2 1 15,-1-2-23-15,2 0 9 0,-4-3-18 0,-1-2 14 16,0-1-20-16,2-4-75 0,5-2-44 0,-3-3-19 16,0-3-167-16</inkml:trace>
  <inkml:trace contextRef="#ctx0" brushRef="#br0" timeOffset="13815.02">9197 15960 1382 0,'0'0'88'0,"-1"4"-80"0,-5 1-6 0,1 3-17 0,3 3 10 16,2 0 3-16,0 3 6 0,0-1-4 0,-2-1-13 0,0 1 17 16,2-3-4-16,0-2 10 0,-2 0 0 0,4-2-14 15,-2-3-16-15,2 1-1 0,2-3-67 0,-1-2-100 16,6 1-155-16</inkml:trace>
  <inkml:trace contextRef="#ctx0" brushRef="#br0" timeOffset="14345.7">9928 14781 1141 0,'0'-9'-10'0,"0"-2"12"0,0 3-3 0,-2 1 7 0,2 1 13 15,0 2-6-15,2 1 20 0,-2 1-14 0,0 2 24 16,0 0 11-16,0-1-10 0,0 0 13 0,0 0-3 0,0 0-22 15,0 1 3-15,0 0-14 0,0 0-23 16,0 0 19-16,1 0-13 0,11 5 17 0,-7 1-9 0,2 2-6 31,1 0 5-31,0-1-8 0,0 2-9 0,-1 1 10 0,-5 1-4 0,5 2 9 0,-3 4-8 0,1-3-2 16,3 1-2 0,-1 2 1-16,-4-2 3 0,4 3 0 0,1 0 6 0,-1-1-5 0,2 0 1 0,-1 2-3 15,-3 2-1-15,2 4-1 16,4 0-2-16,-3 0 9 0,1 0-10 0,0 2 22 0,-1 2 119 0,2 2-200 0,-4 4 98 15,-2 0-135-15,1 1 102 0,3 4 2 0,-3-3-6 16,4 4 4-16,-2 0-1 0,-2 0 2 0,1 0 1 16,-2-3-1-16,0 3-6 0,0-1 8 0,0-1-4 15,-3 1 7-15,2-3-4 0,-1-2-3 0,0-3 0 0,-1-5 0 32,-1-1 3-32,1-5 1 0,2 0-2 0,-2-4 1 15,2-1-1-15,-3-3 4 0,1-4 3 0,-1 1-3 16,0-3-6-16,0-1 10 0,0-3-5 0,0-3 7 15,0 0-1-15,0 0-6 0,0 0 5 0,0 0-7 16,0 0-12-16,0 0 14 0,0 0-8 0,0 0 11 0,0 0-7 16,0 0 4-16,0 0-3 0,0 0 3 0,0 0-3 15,0 0-4-15,0 0 7 0,0 0-6 0,0 0 0 0,0 1 0 16,0 0-6-16,0 0 5 0,0 0-9 0,1 0 4 16,0 0-3-16,0 0 4 0,0-1-10 0,0 0-12 15,0 0-6-15,1 0-1 0,-2 0-21 0,1 0-24 16,23-6-45-16,-20-1 11 0,-1-1-99 0,-2-4-180 15</inkml:trace>
  <inkml:trace contextRef="#ctx0" brushRef="#br0" timeOffset="14791.08">9981 14831 1068 0,'-1'-17'16'0,"-2"-1"-13"0,3 5 10 0,-1 3-12 16,-1 2-2-16,2 4 16 0,-2-1-8 0,-1 1 16 0,2 3 17 15,1 1 6-15,0 0 12 0,0 0-12 0,0 0-27 0,0 0 9 16,-1 0-20-16,-1 0 19 0,1 0-9 0,-16 12-10 16,14-6 9-16,0 0-11 0,-2 6 5 0,1 1-6 15,0 4-2-15,-5 4 0 0,2 1 2 0,0-2-5 16,-2-1 7-16,2 1-7 0,-2-3 14 0,1-1-14 15,1-2 3-15,1-2-3 0,1-2 10 0,1-3-13 16,1-3 2-16,3-4-6 0,0 0-1 0,0 0 19 16,0 0-12-16,-2-7 14 0,3-2-16 0,1-5-20 0,3-1 4 15,-2-3-10-15,2-2-5 0,1-2 12 0,1-1-5 16,0 0 8-16,2 0 18 0,-2-2-9 0,0 2 12 16,-1 4-13-16,0 1-2 0,0 8 23 0,1 3-11 0,-1 2 17 15,-4 4-3-15,1 1 0 0,0 4 7 16,-2 0-7-16,1 1-11 0,-1 3 9 0,0 3 0 0,3 2 4 15,-4 2 2-15,3 1-5 0,1 0-4 0,1 1 3 16,0-1-11-16,2-1 5 0,1-1-2 0,-4 1 6 16,1-4 2-16,3-2-10 0,0-1-1 0,2-2-6 15,1 1-42-15,1-2-58 0,2-1-124 0</inkml:trace>
  <inkml:trace contextRef="#ctx0" brushRef="#br0" timeOffset="15221.66">10120 15997 890 0,'2'4'87'0,"-2"0"-32"0,-2 1-14 0,2 4 6 0,-2-2 4 0,2 4 23 16,2 3 3-16,-2-3 7 0,0 2-8 0,5-2-15 15,0-1-3-15,2 3-2 0,-1 0-20 0,0 3-19 16,-1 2-4-16,0-1-2 0,2-2 3 0,-3 0-10 0,0-3-4 16,-1-2 0-16,-1 0 5 0,1-1-5 0,-3-4 11 15,0-1-12-15,2-1-16 0,-1-2-1 0,-1-1-18 0,0 0 10 16,0 0-39-16,6-8-39 0,-6 0-40 0,2-1-2 15,-1-3-118-15</inkml:trace>
  <inkml:trace contextRef="#ctx0" brushRef="#br0" timeOffset="15380.48">10214 16010 997 0,'0'7'142'0,"-4"1"-56"0,2 4 5 0,0 2-21 0,1 2-21 15,-1 4-2-15,0-2-8 0,0 2 5 0,1-1-24 0,-2 0 0 16,1-2-7-16,-1-2 5 0,2 0-18 0,-2-4 13 15,2 1-13-15,1-3 13 0,-3-4-17 0,3-1-70 16,0-2-36-16,0-1-19 0,4-1-150 0</inkml:trace>
  <inkml:trace contextRef="#ctx0" brushRef="#br0" timeOffset="16080.16">10858 14834 595 0,'0'-6'80'0,"-1"-3"206"16,2 0-265-16,-1 0-3 0,0 2-9 0,1 4 7 0,-1-1-18 0,1 0 11 0,2-1-8 0,-2 0 12 15,0 0-6-15,-1-1 4 0,2 2 13 0,-2-3-6 32,0 1 20-32,0 3 29 0,0-1-14 0,0 4 20 15,0 0-23-15,0 0-14 0,0 0-1 0,0 0-6 0,0 0-21 16,0 0 0-16,8 1-8 0,-3 4 6 0,-4 3-14 15,-1-2 4-15,7 9 4 0,-2 2 0 0,1-2 3 0,1 8 0 16,-5-2-11-16,1 3 8 0,2 3 6 0,1 1-8 16,2 1 10-16,-5 2-12 0,2 3 10 0,-2 3-9 15,-1-1 4-15,3 5-6 0,1-1 8 0,0 6-4 16,1 0 2-16,1-1-2 0,-2 1-5 0,-2-3 7 16,1 1-10-16,0 2 12 0,1-2 9 0,1 1-12 15,-1 2 7-15,0 3-12 0,-1-1-6 0,-1-2 15 0,-3-2-2 16,-1-1 7-16,1-3-9 0,-1-1 1 0,-1 0 1 15,-1-3 1-15,-2 0-10 0,1-3 13 0,-1-3-3 16,1-3 9-16,-2-3 1 0,2-2-13 0,-4-1 5 16,4-4-5-16,-1-4 2 0,3-5 19 0,0-4-5 0,1-3 11 15,-2 0 0-15,-1-1-6 0,3-4-7 16,-1-1 0-16,7-4-34 0,-5-2 4 0,4-3-8 16,-4-3 7-16,-1-1-11 0,2-3-19 0,-1 0-11 0,-1-4-4 15,0 1-31-15,-4-3-18 0,3-1-30 0,-3 0 8 16,4 5-36-16,-1 1-86 0</inkml:trace>
  <inkml:trace contextRef="#ctx0" brushRef="#br0" timeOffset="16546.59">10933 14668 1224 0,'0'-14'30'0,"2"1"-30"0,1 1 2 0,-3 1 7 0,0 2-8 16,0 2 5-16,0 0-6 0,-1 2 3 16,3-1 6-16,-1 2-5 0,2 0-4 0,-5 0 26 0,-4 1-16 15,5 2 17-15,-2-1-19 0,3 2-11 0,-2 2 7 16,-5 1-9-16,-1 2-4 0,-1 2 2 15,1 3-2-15,-3 2 3 0,3 3 0 0,-6 2 0 0,1 2 2 0,-1-1 0 16,-1 0-1-16,3 2 10 0,1-3-2 0,4-2 7 16,0-2-3-16,3-3 4 0,-2-3 3 0,4-3 0 15,2-4-9-15,0 0 24 0,0 0-10 0,0 0 14 16,4-4-31-16,2-4-2 0,1 0-7 0,-2-1 4 0,1 0-11 16,1-3 12-16,0-2-10 0,1-2 12 0,-2 0 0 15,4-2-1-15,-2 4 6 0,1 0-7 16,1 4-16-16,-1 2 27 0,0 3-8 0,-1 5 16 0,-2 1-17 0,-1 5-2 15,5 5-1-15,-5 3 0 0,3 3 3 0,0 4 11 16,-5-2-10-16,0 8 10 16,0-1-1-16,0 1-5 0,-1 4 6 0,4-5-9 15,-3-1-5-15,3-3 4 0,4 0-14 0,-1-3 8 16,-2-3-34-16,1-4-28 0,-1-4-22 0,1-2-11 0,5-3-126 0</inkml:trace>
  <inkml:trace contextRef="#ctx0" brushRef="#br0" timeOffset="17187.95">10992 16001 993 0,'-4'-5'113'0,"-4"-1"-75"0,4 2 2 0,4 4-30 0,0 0-30 0,0 0 16 0,0 0-10 15,0 0 14-15,0 1 5 0,6 13 9 0,-5-9 16 16,0 2-6-16,2 2 16 0,-2-1 4 16,0 2-10-16,3 1 7 0,1 0-25 0,0 1-8 15,-1 0-3-15,1 2 0 0,-4-2-10 0,2 1 11 0,1 0-9 16,-2-2 10-16,4 3-2 0,-5 1-5 16,-1-3 3-16,0 2-5 0,-4-3-11 0,3-1 21 0,1 3 52 0,-1-2-28 15,1-1-31-15,-3-1 0 0,-1-1-51 0,-3-3 52 16,-1-1 9-16,0 0 20 0,2-1 3 0,-1-1 5 15,3-1-3-15,1-1-2 16,-4-2-10-16,4-2 8 0,-3-2-8 0,0-1-4 16,3-1 5-16,2-3-6 0,-3-2-4 0,2-2-4 0,-1-2-4 0,0 0 1 0,2-4-7 15,-1-3 2 1,2-1-6-16,-2-4 3 0,2 4-11 0,1 1 1 16,1 2-2-16,-1 6 1 0,-1 3 2 0,-1 4-7 0,1 4 1 0,2 3-4 0,-2 2 13 0,0 0-8 15,0 0 7-15,0 0-9 0,-13 0-2 0,7 3 18 16,1 1 4-1,0 2 5-15,2 2-3 0,0-2-6 16,0 2-3-16,0-1 2 0,1 0 15 0,-2 1-13 16,0-1 5-16,4 1-7 0,-3-1 11 0,5 0-9 0,0 0 9 15,1-1-10-15,2 0 3 0,-1-4 3 0,-4-2-12 16,1 0 6-16,10 2-14 0,-7-2-26 0,0 0-5 16,3-2-10-16,0-3-18 0,7-1-39 0,-3 1-23 15,4-2-8-15,2-2-52 0,-2-2-127 0</inkml:trace>
  <inkml:trace contextRef="#ctx0" brushRef="#br0" timeOffset="17821.91">11654 14586 291 0,'5'-8'48'0,"-2"2"-32"0,2-1-6 0,-2 1 3 0,4 0 1 0,-5 0-2 0,1 1 11 0,1 0-11 16,-3 1-7-16,0 0 51 0,2-1-2 0,0 2 24 15,-2 0 25-15,-1 3-12 0,0 0 8 0,0 0-13 16,0 0-36-16,0 0-7 0,0 0-21 0,0 0 16 0,0 1-9 16,7 13 0-16,-6-8 8 0,0 1-8 0,1 2-6 15,4 1 6-15,-3 0-14 0,1 1 13 0,4 1-10 16,-5 0-6-16,4 2 3 0,-4 0-6 0,1 1 4 15,0 1-11-15,-3 0 10 0,3 2-10 0,-3-1 0 0,5 5 0 16,0 1-3-16,1 2 3 0,-2 4-2 0,1-2 6 16,-4 3 2-16,0 4 1 0,3-1-5 0,-1 4-3 15,3 1-1-15,-2 0 0 0,1 4-4 0,-1 1 6 16,0 2-6-16,1 6 7 0,-1-3 6 0,-1 4-12 16,4 0 9-16,-3-2-11 0,-5 2 6 0,2-4 0 15,-2 1-1-15,4-1 0 0,-3-1 5 0,-1 0-3 16,0-3 4-16,-2-6-4 0,0 0 12 0,4-1-16 0,-1-2 10 15,0-3-10-15,-1-2 10 0,-1-5 9 0,-3-6-9 16,4-2 9-16,1-3-15 16,2-2 15-16,-2-2 0 0,-1-3 5 0,0-7 2 0,0 0 7 0,0 0-6 0,0 0 4 15,0 0-31-15,3-5-15 0,1-1-20 0,-1-6 7 16,0 1-42-16,-1-5-39 0,-1 3-11 0,-1-2-11 16,3-2-24-16,-3 1-23 15,-1-3-6-15,-1-2-11 0,-5-2-23 0</inkml:trace>
  <inkml:trace contextRef="#ctx0" brushRef="#br0" timeOffset="18297.07">11726 14692 995 0,'-7'-9'19'0,"4"0"-9"0,-1 0 9 0,4 3 5 0,0 0 9 0,-1 2-13 0,-3 0-30 0,4 4 31 0,0 0-16 0,0 0 25 15,0 0 1-15,0-1-3 0,0 0 3 16,0 1-8-16,0 0-20 0,0 0 5 0,0 0-11 0,-5 5 9 16,1 3-6-16,0 6 0 0,0 3 9 0,0 0-9 15,-3 7-8-15,0-3 16 0,0 4-11 0,-2 2 15 31,0-4-1-31,-2 3-11 0,3-5 10 0,0-3-11 16,0-1-4-16,2-3 20 0,3-1-10 0,-2-4 16 0,3-3-6 16,2-2-2-16,0-2 9 0,0-2-8 0,0 0-1 15,0 0-22-15,0 0-12 0,5-11 1 0,-1 4-4 0,3-2-16 16,-3-3 4-16,3-1-11 0,-1-3-4 0,1 0 9 16,-1-1 1-16,1-5 3 0,0-2 20 0,-1 3 11 15,1 1 12-15,-3 3-5 0,2 7-7 0,1 3 30 16,-1 4-16-16,0 3 24 0,-1 1 1 0,-3 1-12 15,4 3 9-15,-2 2-12 0,3 5-8 0,0 0 12 16,1 3-6-16,0 1 9 0,-1 2 5 0,2 0-7 16,1 1-1-16,-3 1-4 0,2-3-13 0,1 1 7 0,-2-1-6 15,0-4 6-15,2 2 0 0,1-3-13 0,-1 0-9 16,5-1-6-16,-2 1-60 0,3-1-101 0,1-2-129 16</inkml:trace>
  <inkml:trace contextRef="#ctx0" brushRef="#br0" timeOffset="18678.13">11672 15825 1061 0,'-1'-5'171'0,"1"4"-34"0,0-2-8 15,0 3-32-15,0 0-103 0,0 0-8 0,7 1-4 16,0 5 3-16,-1 1 13 0,0 3 0 0,2 0 5 0,0 3-2 15,-1 0 22-15,1 1-13 0,2 1-6 0,-4 1-2 16,4 2-2-16,-3-1 0 0,0-1 9 0,1 1-6 16,-3-2 2-16,-1 3-6 0,4-2 1 0,-8-2-4 15,0 0 0-15,3-5-19 0,-6-1-13 0,4-4-2 16,2-1-39-16,-3-3-40 0,0 0-48 0,0 0 2 0,8-4-122 16</inkml:trace>
  <inkml:trace contextRef="#ctx0" brushRef="#br0" timeOffset="18865">11900 15749 1386 0,'-4'4'66'0,"-3"2"-50"15,-2 7-9-15,-1 1-7 0,3 3 1 0,0 2 11 16,2 0-2-16,-2 3 5 0,-2-1 4 0,0-1-1 0,-4 0 9 16,5-2-6-16,-2-2 14 0,3-2-21 15,4-2 5-15,-3-1-10 0,3 0 3 0,-1-4-13 16,2-1-13-16,1-3-2 0,-4-1-48 0,6-1-61 0,-1-2-72 0,3-1 1 15,2-3-244-15</inkml:trace>
  <inkml:trace contextRef="#ctx0" brushRef="#br0" timeOffset="19327.95">12363 14710 519 0,'5'-13'85'0,"-4"6"-74"15,-1 0-11-15,-1 3 11 0,1 1 1 0,0 3-12 16,0 0 18 0,0 0-16-16,0 0 24 0,0 0 51 0,0 0-11 0,0 0 24 0,0 1-7 0,0 0-18 15,0 0 5-15,0 0-10 0,0 0-9 0,-3 22-12 0,6-19-7 16,1 5 2-16,0-4-1 0,-3 0-18 0,3 5 9 15,0 0-13-15,3 2-9 0,0 1 13 0,-2 0-20 16,2 0 17-16,0 3-4 0,-2 0-9 16,1 0 15-16,1 4-16 0,0 1 2 0,1 5 4 0,-1-3-3 0,-1 6 5 15,1 0-13-15,0 3 8 0,0 3-3 0,0-1 5 16,-2 2-4-16,0-2 1 0,1 2-4 0,-3 3 4 16,2-1 1-16,-2 3 0 0,0 0 5 0,0-2-4 15,-1 0-11-15,0-2 14 0,1 1-9 0,-2-4 13 16,-1-2 0-16,0 1-7 0,0-3 7 0,0 2-9 31,-1-1-3-31,-1-3 8 0,1 2-2 0,-1-3 5 0,0-3-7 0,2-1-2 16,-3-2 1-16,2 1-2 0,0-1 7 0,1-1-12 15,0-3 1-15,1-4-4 0,-1-2 10 0,1-2-2 16,1-4 1-16,-1-2-2 0,-1-3-14 0,0 0 8 16,0 0-13-16,0 0 9 0,0 0-27 0,9-9-27 15,-7 2-20-15,0-3-5 0,1 0-60 0,-3-2-25 16,1-1-43-16</inkml:trace>
  <inkml:trace contextRef="#ctx0" brushRef="#br0" timeOffset="19565.58">12414 15807 596 0,'-4'2'88'0,"4"1"127"0,-3 1 64 0,2 2-198 0,0 2-38 0,1 3-4 0,0 2 3 0,1 2-3 16,3-1-13-16,-4-1 0 0,2-2 4 0,0-2 0 0,2-1 7 15,-2-2 1-15,2-2-6 0,0-1 6 16,0-1-16-16,0-1-11 0,3 1-11 0,-2-2-1 16,2-1-41-16,-1-1-43 0,0-1-26 0,1-2-5 0,-3-2-62 15,1 0-95-15</inkml:trace>
  <inkml:trace contextRef="#ctx0" brushRef="#br0" timeOffset="19724.62">12533 15811 557 0,'-4'8'80'0,"2"2"145"15,0 1 93-15,-3 4-249 0,-1 2-11 0,1 3 1 0,0 0-11 16,2 1 8-16,0-1-27 0,0-2-14 0,1-1 0 16,-3-3-3-16,2 0 5 0,1-4 3 0,-1-2-4 15,2-2 4-15,1-3 0 0,0-3-21 0,0 0-2 16,0 0-12-16,0 0-34 0,6-8-105 0,1 0-88 0,-3-3-8 15,1-2-252-15</inkml:trace>
  <inkml:trace contextRef="#ctx0" brushRef="#br0" timeOffset="20181.71">12579 14865 1245 0,'-2'-13'1'0,"0"0"5"16,1 4-6-16,0 1 4 0,-2 3-6 0,1 4 1 16,0-2 4-16,2 3-2 0,0 0-2 0,0 0 22 15,0 0-3-15,0 0 13 0,-12 3 7 0,8 4-8 16,-1 3 8-16,0 0-9 0,-2 3-20 0,0 0 12 16,-1 1-17-16,0 3 17 0,-1 2-7 0,0 1-10 0,-3 0 3 15,1 1-6-15,0 3-4 0,-1-2 3 0,2 1 3 16,0-3-1-16,2-1 4 15,-3-2-3-15,1-4-5 0,0 1 2 0,1-2-6 0,2-5 7 16,0 0-5-16,3-3 4 0,-2-2-8 0,4-1-9 0,1-1-1 0,-2-3-4 16,2-1-21-16,0-2-18 0,2-1-31 0,-1-5 10 15,2 1-41-15,1-5 23 16,-3-3 15-16,5 0-4 0,-1-2 35 0,3-4 46 16,-2-2-2-16,0 0 13 0,2-1-2 0,-3 2 35 0,6 0 16 0,-4 5 4 15,0 4 21-15,0 5 15 0,-3 3-7 0,0 4 13 16,0 2-5-16,-1 2-42 0,0 2 4 0,2 2-17 0,-1 2-22 15,2 3 25 1,-2 0-15-16,3 3 22 0,1 1-4 0,-1 2-24 0,1-1 6 0,1 3-12 16,1-2 3-16,3-2-12 0,-2 0 3 0,2 0-5 0,1-1 6 0,-1-2-13 15,0 0-16-15,3 0-1 0,-1-1-62 0,0 0-91 16,5-2-111-16</inkml:trace>
  <inkml:trace contextRef="#ctx0" brushRef="#br0" timeOffset="20897.23">13727 15017 289 0,'0'-4'85'0,"1"0"-24"0,1 0-35 0,-2-1 4 0,1 0 12 0,-1 1 26 0,2 1 15 0,-1 0-3 16,-1 0-3-16,0 0 13 0,0 1-19 0,0 2 19 0,0 0-16 15,0 0-28-15,0 0 1 0,0 0-14 0,0 0-22 16,0 0-4-16,0 0-6 0,-1 11 3 0,2-5 7 0,-1 1-5 16,1 2 4-16,0-1-6 15,0 0-4-15,0 2 2 0,2 0-6 0,-3 2 4 0,1 0 6 0,1 3 2 16,0 1 11-16,2 2-8 0,-2 4 9 0,1 2 0 16,1 9 0-16,0-2 0 0,0 0-1 0,-1 4-6 15,1-3 0-15,-2 2-3 0,1 3-1 0,1-3-7 16,-4 1-2-16,3 0-1 0,2-4 3 0,-4-1 1 15,3-2 7-15,0-2-7 0,-1 0-8 16,1-2 12-16,-2 0-7 0,0-5 10 0,-1-2-6 0,2-3 7 16,-3-1-1-16,0 0 2 0,1-4-9 0,-1-3 16 0,0-2-15 15,0-1 14-15,0 1-4 0,0-4-7 0,0 0 10 16,0 0-10-16,0 0 3 0,0 0-7 16,0 1 4-16,0 0-6 0,0 0 4 0,0-1-4 0,0 0 0 0,0 0 0 15,0 0 3-15,-1 0-5 0,1 0-1 0,-1 0-2 16,-1 0 0-16,1 0-14 15,0 0-9-15,0-1 0 0,0 0-5 0,0 0-12 0,-15-27-4 0,13 20-6 16,1-2-10-16,0-1-11 0,1 1-17 0,-3-4-3 16,1 1-71-16,1-1-124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30AF842-6DEB-D012-94C6-44EBE7B133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AB14D5C8-03D5-5F27-059B-6E510A18B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0A1E6C3-7E6E-169B-FC07-9CBB7F49DD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CD4AFBC-BA17-498B-8022-79CDFDF6ACA3}" type="slidenum">
              <a:rPr lang="en-IN" altLang="en-US" sz="1200" smtClean="0">
                <a:latin typeface="Arial" panose="020B0604020202020204" pitchFamily="34" charset="0"/>
              </a:rPr>
              <a:pPr/>
              <a:t>21</a:t>
            </a:fld>
            <a:endParaRPr lang="en-IN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16AE2A61-3083-1B78-65F6-E30B63E3BC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CADB46C3-5EE9-81BD-72E8-036670EF1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C35AC187-9D28-D0D1-DDE8-F0578A171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491ECBC-1B0A-400D-A84D-EDBB96FF27F8}" type="slidenum">
              <a:rPr lang="ar-SA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33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0525D1AC-0ABE-8E20-3B57-F6647E169F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F8BB3C0-2FEA-9B9F-F5EB-5F0DDA845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D9BE84CD-A11D-8DF3-868C-EEC45E9DD7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B9BF8D6-A32C-4F92-8585-73FE0F8053B7}" type="slidenum">
              <a:rPr lang="ar-SA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685003-7C8B-E813-728F-958871FECE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CEEDED-5CED-A48F-E1EE-93E3338B0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FC2094-264F-7709-AEFC-BEF0888206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939C5-47D5-44A4-ABED-8F2533B532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67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2.xml"/><Relationship Id="rId7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.png"/><Relationship Id="rId4" Type="http://schemas.openxmlformats.org/officeDocument/2006/relationships/image" Target="../media/image44.png"/><Relationship Id="rId9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customXml" Target="../ink/ink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3.png"/><Relationship Id="rId7" Type="http://schemas.openxmlformats.org/officeDocument/2006/relationships/oleObject" Target="../embeddings/oleObject5.bin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7.jpeg"/><Relationship Id="rId10" Type="http://schemas.openxmlformats.org/officeDocument/2006/relationships/image" Target="../media/image4.png"/><Relationship Id="rId4" Type="http://schemas.openxmlformats.org/officeDocument/2006/relationships/image" Target="../media/image24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4.png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155.png"/><Relationship Id="rId5" Type="http://schemas.openxmlformats.org/officeDocument/2006/relationships/image" Target="../media/image32.wmf"/><Relationship Id="rId10" Type="http://schemas.openxmlformats.org/officeDocument/2006/relationships/customXml" Target="../ink/ink5.xml"/><Relationship Id="rId4" Type="http://schemas.openxmlformats.org/officeDocument/2006/relationships/oleObject" Target="../embeddings/oleObject10.bin"/><Relationship Id="rId9" Type="http://schemas.openxmlformats.org/officeDocument/2006/relationships/image" Target="../media/image3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10" Type="http://schemas.openxmlformats.org/officeDocument/2006/relationships/image" Target="../media/image4.png"/><Relationship Id="rId4" Type="http://schemas.openxmlformats.org/officeDocument/2006/relationships/image" Target="../media/image42.pn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oleObject" Target="../embeddings/oleObject19.bin"/><Relationship Id="rId18" Type="http://schemas.openxmlformats.org/officeDocument/2006/relationships/image" Target="../media/image4.png"/><Relationship Id="rId3" Type="http://schemas.openxmlformats.org/officeDocument/2006/relationships/image" Target="../media/image49.png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54.wmf"/><Relationship Id="rId17" Type="http://schemas.openxmlformats.org/officeDocument/2006/relationships/image" Target="../media/image3.png"/><Relationship Id="rId2" Type="http://schemas.openxmlformats.org/officeDocument/2006/relationships/image" Target="../media/image48.png"/><Relationship Id="rId16" Type="http://schemas.openxmlformats.org/officeDocument/2006/relationships/image" Target="../media/image56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53.wmf"/><Relationship Id="rId4" Type="http://schemas.openxmlformats.org/officeDocument/2006/relationships/image" Target="../media/image50.png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55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8.png"/><Relationship Id="rId7" Type="http://schemas.openxmlformats.org/officeDocument/2006/relationships/image" Target="../media/image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58.png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62.wmf"/><Relationship Id="rId4" Type="http://schemas.openxmlformats.org/officeDocument/2006/relationships/image" Target="../media/image61.png"/><Relationship Id="rId9" Type="http://schemas.openxmlformats.org/officeDocument/2006/relationships/oleObject" Target="../embeddings/oleObject2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6.wmf"/><Relationship Id="rId4" Type="http://schemas.openxmlformats.org/officeDocument/2006/relationships/oleObject" Target="../embeddings/oleObject2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25.bin"/><Relationship Id="rId7" Type="http://schemas.openxmlformats.org/officeDocument/2006/relationships/image" Target="../media/image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70.png"/><Relationship Id="rId4" Type="http://schemas.openxmlformats.org/officeDocument/2006/relationships/image" Target="../media/image68.wmf"/><Relationship Id="rId9" Type="http://schemas.openxmlformats.org/officeDocument/2006/relationships/customXml" Target="../ink/ink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customXml" Target="../ink/ink7.xml"/><Relationship Id="rId7" Type="http://schemas.openxmlformats.org/officeDocument/2006/relationships/customXml" Target="../ink/ink8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831E543-7445-4869-BB1C-60813CDDF9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304800"/>
            <a:ext cx="9144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 err="1"/>
              <a:t>Aerofoil</a:t>
            </a:r>
            <a:r>
              <a:rPr lang="en-US" altLang="en-US" sz="2800" dirty="0"/>
              <a:t> Theory for Design of Turbine Blade Profile-2</a:t>
            </a:r>
            <a:endParaRPr lang="en-US" altLang="en-US" sz="28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E6372E8-7680-AF15-9E11-D4988BA601B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5052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8F62D32E-3F6E-C671-CAC8-531E01AF0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2366C8DC-14F0-1657-D765-1863E1AD6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29250"/>
            <a:ext cx="876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Harlow Solid Italic" panose="04030604020F02020D02" pitchFamily="82" charset="0"/>
              </a:rPr>
              <a:t>Duplication of Ideas from Natural Virtuoso…</a:t>
            </a:r>
          </a:p>
        </p:txBody>
      </p:sp>
      <p:grpSp>
        <p:nvGrpSpPr>
          <p:cNvPr id="3078" name="Group 8">
            <a:extLst>
              <a:ext uri="{FF2B5EF4-FFF2-40B4-BE49-F238E27FC236}">
                <a16:creationId xmlns:a16="http://schemas.microsoft.com/office/drawing/2014/main" id="{A7CD8488-960F-B176-0A2B-AC0C5E3043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F61C62DE-6B33-184C-EA0D-BB65176686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B4C6D3BB-BAD7-B478-13FF-A1EC876C6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51A186E2-E840-687D-9A1F-441BA9966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493D6591-34CD-8DFD-671F-E06085B6CB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151D6628-D836-88D5-3F7C-2281C99A1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181D5B6-7D34-2DEB-A7F5-D5C4F69B5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1901ED0B-BFA0-E7C4-F5BB-C47B26CF97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2BFFC5D9-5C00-B8F6-4558-F8FAA69B0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7AA305D1-A882-14D4-92CE-634B2FE61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EB3B15AA-6666-381D-92D7-A12E80C6EE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DBC412C3-9462-F869-969D-1BAD9AE80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D0507B59-ADCD-4205-A850-DC009C4BC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7E170F67-A6B1-C273-4405-331D075BC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9862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BBD13B-FFEE-4987-B586-1C84D6BAC183}"/>
                  </a:ext>
                </a:extLst>
              </p14:cNvPr>
              <p14:cNvContentPartPr/>
              <p14:nvPr/>
            </p14:nvContentPartPr>
            <p14:xfrm>
              <a:off x="7728480" y="5644080"/>
              <a:ext cx="13320" cy="16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BBD13B-FFEE-4987-B586-1C84D6BAC1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19120" y="5634720"/>
                <a:ext cx="32040" cy="35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FD095-226C-782F-96E1-251063629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D3798D6-BEFD-0116-B891-239EB92092E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CC92A89-1291-5268-6F8D-22A6A7B85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275" y="170827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340CB9C-D855-2120-06F4-4952895A10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E665BB3-6128-853D-0CD0-795335171D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1FF2BCA-B757-A16B-91FA-4CCD2CB31B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AD0B131-D175-99CC-1460-AB3EC57FA1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974236A-599D-DB82-9D26-77E896CB5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09F9224-EFA5-8341-1FD5-20D39F5905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6F3242E-9C07-5870-F007-CB5AE1A0A1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EF41233-8479-2D66-07E1-AD75031465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16CD297-AC72-9FE9-420D-D1B9CFB5B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AADB98B-60F1-A4B3-A929-2C4D88560E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0BF5676-5128-DC2B-92F5-CDA31DCDDA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6B2DED4-5038-6026-260A-F6F6EC591C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FD0BCDC-88BF-D923-D683-1E600F464A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56114F5-D5B1-B788-B3D4-8ADEE64CEC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B01E1A6-CBFF-723E-30DE-82901CD8AC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98DCE5B-64F5-D0FF-4852-A4DF757C4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1A8EF78-A2E1-2033-52E7-B52ABE2767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849659C-330E-FFA8-6256-97FFB94F0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077" y="1312976"/>
            <a:ext cx="4451789" cy="3944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4211" name="Picture 3">
            <a:extLst>
              <a:ext uri="{FF2B5EF4-FFF2-40B4-BE49-F238E27FC236}">
                <a16:creationId xmlns:a16="http://schemas.microsoft.com/office/drawing/2014/main" id="{45289207-E2E6-3E63-101F-A5EABDB0E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23065"/>
            <a:ext cx="4193978" cy="126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2B17381-F3B6-EFF0-482C-E7907E282272}"/>
              </a:ext>
            </a:extLst>
          </p:cNvPr>
          <p:cNvSpPr txBox="1"/>
          <p:nvPr/>
        </p:nvSpPr>
        <p:spPr>
          <a:xfrm>
            <a:off x="473672" y="5523688"/>
            <a:ext cx="7146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Development of an Engineering Science from A </a:t>
            </a:r>
            <a:r>
              <a:rPr lang="en-US" dirty="0">
                <a:solidFill>
                  <a:srgbClr val="0070C0"/>
                </a:solidFill>
              </a:rPr>
              <a:t>Virtuoso</a:t>
            </a:r>
            <a:r>
              <a:rPr lang="en-US" dirty="0"/>
              <a:t> Natural Skill</a:t>
            </a:r>
          </a:p>
        </p:txBody>
      </p:sp>
    </p:spTree>
    <p:extLst>
      <p:ext uri="{BB962C8B-B14F-4D97-AF65-F5344CB8AC3E}">
        <p14:creationId xmlns:p14="http://schemas.microsoft.com/office/powerpoint/2010/main" val="2808225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2" name="Picture 6">
            <a:extLst>
              <a:ext uri="{FF2B5EF4-FFF2-40B4-BE49-F238E27FC236}">
                <a16:creationId xmlns:a16="http://schemas.microsoft.com/office/drawing/2014/main" id="{5B5ABC6B-A466-DCA6-385E-79AEF2554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19" y="2460620"/>
            <a:ext cx="4046537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651" name="Ink 3">
                <a:extLst>
                  <a:ext uri="{FF2B5EF4-FFF2-40B4-BE49-F238E27FC236}">
                    <a16:creationId xmlns:a16="http://schemas.microsoft.com/office/drawing/2014/main" id="{0F23F8BF-1905-0D74-A3CB-FF4098D361F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374900" y="6130925"/>
              <a:ext cx="1588" cy="1588"/>
            </p14:xfrm>
          </p:contentPart>
        </mc:Choice>
        <mc:Fallback xmlns="">
          <p:pic>
            <p:nvPicPr>
              <p:cNvPr id="27651" name="Ink 3">
                <a:extLst>
                  <a:ext uri="{FF2B5EF4-FFF2-40B4-BE49-F238E27FC236}">
                    <a16:creationId xmlns:a16="http://schemas.microsoft.com/office/drawing/2014/main" id="{0F23F8BF-1905-0D74-A3CB-FF4098D361F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3612" y="6089637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19460" name="Title 1">
            <a:extLst>
              <a:ext uri="{FF2B5EF4-FFF2-40B4-BE49-F238E27FC236}">
                <a16:creationId xmlns:a16="http://schemas.microsoft.com/office/drawing/2014/main" id="{A49C6F92-35A7-7D4B-FA4B-D2E5FBF1D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2" y="190558"/>
            <a:ext cx="4814888" cy="850900"/>
          </a:xfrm>
        </p:spPr>
        <p:txBody>
          <a:bodyPr/>
          <a:lstStyle/>
          <a:p>
            <a:r>
              <a:rPr lang="en-IN" altLang="en-US" sz="2800" dirty="0"/>
              <a:t>Visualization of Multilevel Interaction Function</a:t>
            </a:r>
          </a:p>
        </p:txBody>
      </p:sp>
      <p:graphicFrame>
        <p:nvGraphicFramePr>
          <p:cNvPr id="22" name="Object 12">
            <a:extLst>
              <a:ext uri="{FF2B5EF4-FFF2-40B4-BE49-F238E27FC236}">
                <a16:creationId xmlns:a16="http://schemas.microsoft.com/office/drawing/2014/main" id="{8D7B4490-008F-D309-71CD-3528274258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218141"/>
              </p:ext>
            </p:extLst>
          </p:nvPr>
        </p:nvGraphicFramePr>
        <p:xfrm>
          <a:off x="2393188" y="1316954"/>
          <a:ext cx="44704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05000" imgH="393700" progId="Equation.3">
                  <p:embed/>
                </p:oleObj>
              </mc:Choice>
              <mc:Fallback>
                <p:oleObj name="Equation" r:id="rId5" imgW="1905000" imgH="393700" progId="Equation.3">
                  <p:embed/>
                  <p:pic>
                    <p:nvPicPr>
                      <p:cNvPr id="22" name="Object 12">
                        <a:extLst>
                          <a:ext uri="{FF2B5EF4-FFF2-40B4-BE49-F238E27FC236}">
                            <a16:creationId xmlns:a16="http://schemas.microsoft.com/office/drawing/2014/main" id="{8D7B4490-008F-D309-71CD-3528274258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188" y="1316954"/>
                        <a:ext cx="44704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90CA16F-E029-19F1-81FB-EE3F83566B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893FB1A-9DF9-AB7D-9F01-ABB6391E4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5EFE7A0-7974-22B6-0337-819BDB6650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36A29F-C2CA-2D87-3472-651E2BF56A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3AEC1CC-21ED-5E96-1381-09BA80AE8D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AF5259A-7792-C08A-4528-7A77257D67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36BB15D-0152-1B46-1F98-76F54EB385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1563A59-A4F9-E34F-9942-6A53219AF2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EDDB440-941F-ACAB-8AB6-9F0B245D62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A46215A-D38C-B2E1-DA3B-42506183FE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7C3C981-653B-6B9E-8252-7CF98076AF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E03F855-09AE-D814-1F6A-BD3C7339A6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FFB4D9A-FD0C-2662-BB29-AF75BA4BD3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B56A83D-C376-BA28-CBFD-C3E6368EE7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AE1C256-0F14-7F84-842C-E474A76514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F0AF0CE-7406-0834-33FD-D5DDC8285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76EFF10-1A0A-D6E6-126E-0202C52F0A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720DF76-FC89-9A2F-CA33-3DDF0C50A2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2EC5F7B-2837-8668-4238-A78016E7BF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B121A0A-64DB-FDCC-5EB7-D3E7E65014CF}"/>
                  </a:ext>
                </a:extLst>
              </p14:cNvPr>
              <p14:cNvContentPartPr/>
              <p14:nvPr/>
            </p14:nvContentPartPr>
            <p14:xfrm>
              <a:off x="4984560" y="2316240"/>
              <a:ext cx="2645640" cy="44067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B121A0A-64DB-FDCC-5EB7-D3E7E65014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75200" y="2306880"/>
                <a:ext cx="2664360" cy="442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-mdp.eng.cam.ac.uk/web/library/enginfo/aerothermal_dvd_only/aero/fprops/poten/cpplot1.gif">
            <a:extLst>
              <a:ext uri="{FF2B5EF4-FFF2-40B4-BE49-F238E27FC236}">
                <a16:creationId xmlns:a16="http://schemas.microsoft.com/office/drawing/2014/main" id="{53563EAB-0127-293A-762E-29193640F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95400"/>
            <a:ext cx="5105400" cy="51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2">
            <a:extLst>
              <a:ext uri="{FF2B5EF4-FFF2-40B4-BE49-F238E27FC236}">
                <a16:creationId xmlns:a16="http://schemas.microsoft.com/office/drawing/2014/main" id="{06A19638-7091-EB1B-1710-9A1392AA1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2240" y="270637"/>
            <a:ext cx="7772400" cy="760412"/>
          </a:xfrm>
        </p:spPr>
        <p:txBody>
          <a:bodyPr/>
          <a:lstStyle/>
          <a:p>
            <a:r>
              <a:rPr lang="en-IN" altLang="en-US" sz="2800"/>
              <a:t>Creation of Zero Weight Balloon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02C88C-C71C-FEAA-FA0A-0FF5489E5D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9A43BF3-C27A-6C07-3F33-E2E1B6EE2B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B4F3465-43A7-F3CF-F865-DE5459493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2557258-AC0D-4B07-3A65-9B9F64FBA8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18B2BCF-4D6C-29FF-BDF7-9DE98D8BA4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E309FCD-5F19-1101-E7A0-99470C306A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74C9A94-E25A-411E-663E-C7D7ADE65B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30DE1F6-D75E-124C-ABEA-E5C9FFF38D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49B07E0-0436-2DD0-1D84-1A4438D524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E6CBF9C-7B7D-D7C8-8412-ABCA9D159B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70B6500-D2E3-4D75-726D-3671C60B36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A166B0D-6A85-D111-542C-4105F2B77F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A6734DD-BE46-B880-581F-C720596AA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01DDDAE-BCC5-FF7B-E556-C4AAE81738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167B59A-130E-1C8C-2B05-E638D06411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3856A7B-CF21-782C-B76E-7673298FCC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9D7F045-D41D-AF9F-3615-60D264EDF4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C891AC7-242C-9BF4-12B0-F87EF71123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8F3978C-8DE2-73DD-7E02-335B6E6661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09A5AF6-5954-412F-EC7D-F53BF525235C}"/>
                  </a:ext>
                </a:extLst>
              </p14:cNvPr>
              <p14:cNvContentPartPr/>
              <p14:nvPr/>
            </p14:nvContentPartPr>
            <p14:xfrm>
              <a:off x="4455360" y="3402000"/>
              <a:ext cx="4065120" cy="16394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09A5AF6-5954-412F-EC7D-F53BF52523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46000" y="3392640"/>
                <a:ext cx="4083840" cy="1658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25D1B2A1-C2F1-C2B6-5E70-1D026384D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143000"/>
            <a:ext cx="83693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2">
            <a:extLst>
              <a:ext uri="{FF2B5EF4-FFF2-40B4-BE49-F238E27FC236}">
                <a16:creationId xmlns:a16="http://schemas.microsoft.com/office/drawing/2014/main" id="{593FAE72-44D2-BA7C-C9A1-5B0BF2D56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3529" y="208084"/>
            <a:ext cx="8229600" cy="838200"/>
          </a:xfrm>
        </p:spPr>
        <p:txBody>
          <a:bodyPr/>
          <a:lstStyle/>
          <a:p>
            <a:r>
              <a:rPr lang="en-US" altLang="en-US" sz="2800" dirty="0"/>
              <a:t>Angle of Attack</a:t>
            </a:r>
          </a:p>
        </p:txBody>
      </p:sp>
      <p:pic>
        <p:nvPicPr>
          <p:cNvPr id="4" name="Picture 3" descr="They can glide up to 200m to escape predators. Amazing flying fish!">
            <a:extLst>
              <a:ext uri="{FF2B5EF4-FFF2-40B4-BE49-F238E27FC236}">
                <a16:creationId xmlns:a16="http://schemas.microsoft.com/office/drawing/2014/main" id="{82680680-3154-1EFE-EC51-BBDABB613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24200"/>
            <a:ext cx="4564063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7969C1-FA67-FCCD-2D19-921F4DEFF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63" y="1143000"/>
            <a:ext cx="3892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Unbelievable Flying Objects</a:t>
            </a:r>
            <a:endParaRPr lang="en-US" altLang="en-US" sz="24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FB03EC-57DD-D96E-CF66-7F28C39B274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2BA516B-5A34-7C7E-5793-CFDEA6E32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80B57219-10E5-FAA4-9CCC-628100E696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D799DD8-F60F-96C7-3F86-A17C8AE794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D273204-B1B5-5BAB-E726-1B6C40B8C6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6661716-F06B-A851-4D8A-5F4C9E81F4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00A4052-6203-A6A6-DD1B-1D3CEFF1B8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5FF20CD-2A58-6EED-761C-FE0BA9EF25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263211B-BC7F-0FDD-906A-46F2121E94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787DECD-C9C3-A3D8-4764-1635786D2C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C85C4B4-9806-93E9-E126-F5DB47E828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33C76E1-594D-FBE3-219D-63D6807503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B39DA28-DB2B-5615-94E7-99E617FD67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97150BF-6F16-D336-BFAD-72B0E7F9DA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6E3C8C8-572C-40C7-AFC3-B51426120C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43FF60B0-4F30-EEC5-90B6-310FC4BD28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79A1794-752B-8F5F-227F-0E4C1F78BE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E35AECE-2058-8D0B-BBCA-2168C94B5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56B2FC-F164-A9C6-6AE2-570EE80B8E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7FD1D2B3-C749-FCA1-F4CC-9560A6B18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248" y="-33337"/>
            <a:ext cx="7772400" cy="1143000"/>
          </a:xfrm>
        </p:spPr>
        <p:txBody>
          <a:bodyPr/>
          <a:lstStyle/>
          <a:p>
            <a:r>
              <a:rPr lang="fi-FI" altLang="en-US" sz="2800" dirty="0"/>
              <a:t>Computation of Lift</a:t>
            </a:r>
            <a:endParaRPr lang="en-IN" altLang="en-US" sz="2800" dirty="0"/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510913E9-CF9B-0BCA-3A37-4C742CA082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3925" y="1112838"/>
          <a:ext cx="6904038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75000" imgH="558800" progId="Equation.3">
                  <p:embed/>
                </p:oleObj>
              </mc:Choice>
              <mc:Fallback>
                <p:oleObj name="Equation" r:id="rId2" imgW="3175000" imgH="558800" progId="Equation.3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510913E9-CF9B-0BCA-3A37-4C742CA082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1112838"/>
                        <a:ext cx="6904038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Rectangle 22">
            <a:extLst>
              <a:ext uri="{FF2B5EF4-FFF2-40B4-BE49-F238E27FC236}">
                <a16:creationId xmlns:a16="http://schemas.microsoft.com/office/drawing/2014/main" id="{37A0A78C-474A-3084-AFBB-8908297BE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36788"/>
            <a:ext cx="800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0000"/>
                </a:solidFill>
              </a:rPr>
              <a:t>Lift per unit span, (i.e. per unit distance normal to the plane of the paper) is given by: </a:t>
            </a:r>
            <a:endParaRPr lang="en-IN" altLang="en-US" sz="2400"/>
          </a:p>
        </p:txBody>
      </p:sp>
      <p:graphicFrame>
        <p:nvGraphicFramePr>
          <p:cNvPr id="20486" name="Object 23">
            <a:extLst>
              <a:ext uri="{FF2B5EF4-FFF2-40B4-BE49-F238E27FC236}">
                <a16:creationId xmlns:a16="http://schemas.microsoft.com/office/drawing/2014/main" id="{F6FDF007-6624-60CC-A879-9F05FB5504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90925" y="2879725"/>
          <a:ext cx="321786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393700" progId="Equation.3">
                  <p:embed/>
                </p:oleObj>
              </mc:Choice>
              <mc:Fallback>
                <p:oleObj name="Equation" r:id="rId4" imgW="1371600" imgH="393700" progId="Equation.3">
                  <p:embed/>
                  <p:pic>
                    <p:nvPicPr>
                      <p:cNvPr id="20486" name="Object 23">
                        <a:extLst>
                          <a:ext uri="{FF2B5EF4-FFF2-40B4-BE49-F238E27FC236}">
                            <a16:creationId xmlns:a16="http://schemas.microsoft.com/office/drawing/2014/main" id="{F6FDF007-6624-60CC-A879-9F05FB5504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2879725"/>
                        <a:ext cx="3217863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Rectangle 24">
            <a:extLst>
              <a:ext uri="{FF2B5EF4-FFF2-40B4-BE49-F238E27FC236}">
                <a16:creationId xmlns:a16="http://schemas.microsoft.com/office/drawing/2014/main" id="{66723146-0D4E-B749-9B19-4AA19EBDD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894138"/>
            <a:ext cx="8763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</a:rPr>
              <a:t>On the surface of the cylinder, </a:t>
            </a:r>
            <a:r>
              <a:rPr lang="en-IN" altLang="en-US" sz="2400" i="1" dirty="0">
                <a:solidFill>
                  <a:srgbClr val="000000"/>
                </a:solidFill>
              </a:rPr>
              <a:t>x = R </a:t>
            </a:r>
            <a:r>
              <a:rPr lang="en-IN" altLang="en-US" sz="2400" i="1" dirty="0" err="1">
                <a:solidFill>
                  <a:srgbClr val="000000"/>
                </a:solidFill>
              </a:rPr>
              <a:t>Cosθ</a:t>
            </a:r>
            <a:r>
              <a:rPr lang="en-IN" altLang="en-US" sz="2400" dirty="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</a:rPr>
              <a:t>		Thus, </a:t>
            </a:r>
            <a:r>
              <a:rPr lang="en-IN" altLang="en-US" sz="2400" i="1" dirty="0">
                <a:solidFill>
                  <a:srgbClr val="000000"/>
                </a:solidFill>
              </a:rPr>
              <a:t>dx = -</a:t>
            </a:r>
            <a:r>
              <a:rPr lang="en-IN" altLang="en-US" sz="2400" i="1" dirty="0" err="1">
                <a:solidFill>
                  <a:srgbClr val="000000"/>
                </a:solidFill>
              </a:rPr>
              <a:t>Rsinθdθ</a:t>
            </a:r>
            <a:r>
              <a:rPr lang="en-IN" altLang="en-US" sz="2400" dirty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</a:rPr>
              <a:t> The above integrals may be thought of as integrals with respect to </a:t>
            </a:r>
            <a:r>
              <a:rPr lang="en-IN" altLang="en-US" sz="2400" i="1" dirty="0">
                <a:solidFill>
                  <a:srgbClr val="000000"/>
                </a:solidFill>
              </a:rPr>
              <a:t>θ</a:t>
            </a:r>
            <a:r>
              <a:rPr lang="en-IN" altLang="en-US" sz="2400" dirty="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</a:rPr>
              <a:t>For the lower surface, </a:t>
            </a:r>
            <a:r>
              <a:rPr lang="en-IN" altLang="en-US" sz="2400" i="1" dirty="0">
                <a:solidFill>
                  <a:srgbClr val="000000"/>
                </a:solidFill>
              </a:rPr>
              <a:t>θ</a:t>
            </a:r>
            <a:r>
              <a:rPr lang="en-IN" altLang="en-US" sz="2400" dirty="0">
                <a:solidFill>
                  <a:srgbClr val="000000"/>
                </a:solidFill>
              </a:rPr>
              <a:t> varies between </a:t>
            </a:r>
            <a:r>
              <a:rPr lang="en-IN" altLang="en-US" sz="2400" i="1" dirty="0">
                <a:solidFill>
                  <a:srgbClr val="000000"/>
                </a:solidFill>
              </a:rPr>
              <a:t>π</a:t>
            </a:r>
            <a:r>
              <a:rPr lang="en-IN" altLang="en-US" sz="2400" dirty="0">
                <a:solidFill>
                  <a:srgbClr val="000000"/>
                </a:solidFill>
              </a:rPr>
              <a:t> and 2</a:t>
            </a:r>
            <a:r>
              <a:rPr lang="en-IN" altLang="en-US" sz="2400" i="1" dirty="0">
                <a:solidFill>
                  <a:srgbClr val="000000"/>
                </a:solidFill>
              </a:rPr>
              <a:t>π</a:t>
            </a:r>
            <a:r>
              <a:rPr lang="en-IN" altLang="en-US" sz="2400" dirty="0">
                <a:solidFill>
                  <a:srgbClr val="000000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000000"/>
                </a:solidFill>
              </a:rPr>
              <a:t>For the upper surface, </a:t>
            </a:r>
            <a:r>
              <a:rPr lang="en-IN" altLang="en-US" sz="2400" i="1" dirty="0">
                <a:solidFill>
                  <a:srgbClr val="000000"/>
                </a:solidFill>
              </a:rPr>
              <a:t>θ</a:t>
            </a:r>
            <a:r>
              <a:rPr lang="en-IN" altLang="en-US" sz="2400" dirty="0">
                <a:solidFill>
                  <a:srgbClr val="000000"/>
                </a:solidFill>
              </a:rPr>
              <a:t> varies between </a:t>
            </a:r>
            <a:r>
              <a:rPr lang="en-IN" altLang="en-US" sz="2400" i="1" dirty="0">
                <a:solidFill>
                  <a:srgbClr val="000000"/>
                </a:solidFill>
              </a:rPr>
              <a:t>π</a:t>
            </a:r>
            <a:r>
              <a:rPr lang="en-IN" altLang="en-US" sz="2400" dirty="0">
                <a:solidFill>
                  <a:srgbClr val="000000"/>
                </a:solidFill>
              </a:rPr>
              <a:t> and </a:t>
            </a:r>
            <a:r>
              <a:rPr lang="en-IN" altLang="en-US" sz="2400" i="1" dirty="0">
                <a:solidFill>
                  <a:srgbClr val="000000"/>
                </a:solidFill>
              </a:rPr>
              <a:t>0</a:t>
            </a:r>
            <a:r>
              <a:rPr lang="en-IN" altLang="en-US" sz="2400" dirty="0">
                <a:solidFill>
                  <a:srgbClr val="000000"/>
                </a:solidFill>
              </a:rPr>
              <a:t>. </a:t>
            </a:r>
          </a:p>
        </p:txBody>
      </p:sp>
      <p:graphicFrame>
        <p:nvGraphicFramePr>
          <p:cNvPr id="20488" name="Object 25">
            <a:extLst>
              <a:ext uri="{FF2B5EF4-FFF2-40B4-BE49-F238E27FC236}">
                <a16:creationId xmlns:a16="http://schemas.microsoft.com/office/drawing/2014/main" id="{BCC76959-A33C-469C-1556-B14DDB9185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43325" y="5867400"/>
          <a:ext cx="1847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87400" imgH="241300" progId="Equation.3">
                  <p:embed/>
                </p:oleObj>
              </mc:Choice>
              <mc:Fallback>
                <p:oleObj name="Equation" r:id="rId6" imgW="787400" imgH="241300" progId="Equation.3">
                  <p:embed/>
                  <p:pic>
                    <p:nvPicPr>
                      <p:cNvPr id="20488" name="Object 25">
                        <a:extLst>
                          <a:ext uri="{FF2B5EF4-FFF2-40B4-BE49-F238E27FC236}">
                            <a16:creationId xmlns:a16="http://schemas.microsoft.com/office/drawing/2014/main" id="{BCC76959-A33C-469C-1556-B14DDB9185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3325" y="5867400"/>
                        <a:ext cx="1847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6DD46471-8530-2D7D-C8DD-BE2314A67D9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5144694-4071-098B-DE3C-E27C85F53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84EA8A2-C84D-4081-FA34-5583009166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C32A235-429E-4902-7BFB-45DBDF65B6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D77E758-641D-7789-7766-52CB2EA8AD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0146A4B-D843-5E1B-92E4-DF193ED92E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3D9FE6C-213D-AACF-06F9-86DA4C724F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793E974-4497-B833-BE26-CC76762E58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2B6C0E0-D54A-A3BB-24C2-C40B5F72F3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DBF7C7B-E137-2E94-9B54-F12FBD74D8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5C0A2BD-D476-1E62-781E-B8A41EC046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3A179E5-72BD-084E-1839-F21FA2C29D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1FB7570-5C2E-3F78-5BE8-59A51C96FF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DD3F28B-24FC-D739-2AB3-17DADB04E3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20FB592-8ADD-EDCE-025D-98C66F66A9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006262C-A5E2-06DA-80FC-F4967A30F2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6C12361D-E2D7-BB89-2D03-62A624EB9E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28C2FFA-5655-D94B-9253-45B25C61D4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B79A94-13F3-A6B6-F972-8344C51879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4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048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3A8485A4-21E8-6E88-9D14-516A60242B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7785" y="25399"/>
            <a:ext cx="7772400" cy="1143001"/>
          </a:xfrm>
        </p:spPr>
        <p:txBody>
          <a:bodyPr/>
          <a:lstStyle/>
          <a:p>
            <a:r>
              <a:rPr lang="fi-FI" altLang="en-US" sz="2800" dirty="0"/>
              <a:t>The Kutta – Joukowski Lift Theorem</a:t>
            </a:r>
            <a:endParaRPr lang="en-IN" altLang="en-US" sz="2800" dirty="0"/>
          </a:p>
        </p:txBody>
      </p:sp>
      <p:sp>
        <p:nvSpPr>
          <p:cNvPr id="21507" name="Content Placeholder 22">
            <a:extLst>
              <a:ext uri="{FF2B5EF4-FFF2-40B4-BE49-F238E27FC236}">
                <a16:creationId xmlns:a16="http://schemas.microsoft.com/office/drawing/2014/main" id="{E55F4AC3-FAA7-B2A5-146A-16EBC04126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954213"/>
            <a:ext cx="8669338" cy="3455987"/>
          </a:xfrm>
        </p:spPr>
        <p:txBody>
          <a:bodyPr/>
          <a:lstStyle/>
          <a:p>
            <a:r>
              <a:rPr lang="en-IN" altLang="en-US" sz="2400"/>
              <a:t>This is an important result. </a:t>
            </a:r>
          </a:p>
          <a:p>
            <a:r>
              <a:rPr lang="en-IN" altLang="en-US" sz="2400"/>
              <a:t>It says that clockwise vortices will produce positive lift that is proportional to </a:t>
            </a:r>
            <a:r>
              <a:rPr lang="en-IN" altLang="en-US" sz="2400" i="1">
                <a:sym typeface="Symbol" panose="05050102010706020507" pitchFamily="18" charset="2"/>
              </a:rPr>
              <a:t></a:t>
            </a:r>
            <a:r>
              <a:rPr lang="en-IN" altLang="en-US" sz="2400"/>
              <a:t> and the free stream speed with direction 90 degrees from the stream direction rotating opposite to the circulation. </a:t>
            </a:r>
          </a:p>
          <a:p>
            <a:r>
              <a:rPr lang="en-IN" altLang="en-US" sz="2400"/>
              <a:t>Kutta and Joukowski generalized this result to lifting flow over any general body. </a:t>
            </a:r>
          </a:p>
          <a:p>
            <a:r>
              <a:rPr lang="en-IN" altLang="en-US" sz="2400"/>
              <a:t>This Equation is known as the Kutta-Joukowski theorem. </a:t>
            </a:r>
          </a:p>
        </p:txBody>
      </p:sp>
      <p:graphicFrame>
        <p:nvGraphicFramePr>
          <p:cNvPr id="21509" name="Object 23">
            <a:extLst>
              <a:ext uri="{FF2B5EF4-FFF2-40B4-BE49-F238E27FC236}">
                <a16:creationId xmlns:a16="http://schemas.microsoft.com/office/drawing/2014/main" id="{9880C05F-C51A-AA28-F737-BA3901248D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1168400"/>
          <a:ext cx="184785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400" imgH="241300" progId="Equation.3">
                  <p:embed/>
                </p:oleObj>
              </mc:Choice>
              <mc:Fallback>
                <p:oleObj name="Equation" r:id="rId2" imgW="787400" imgH="241300" progId="Equation.3">
                  <p:embed/>
                  <p:pic>
                    <p:nvPicPr>
                      <p:cNvPr id="21509" name="Object 23">
                        <a:extLst>
                          <a:ext uri="{FF2B5EF4-FFF2-40B4-BE49-F238E27FC236}">
                            <a16:creationId xmlns:a16="http://schemas.microsoft.com/office/drawing/2014/main" id="{9880C05F-C51A-AA28-F737-BA3901248D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168400"/>
                        <a:ext cx="184785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28554E1-82A8-47C8-860E-06F7EE3A231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72C2581-DE07-E2CB-9962-4F5FF5DA0F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66A5136-648B-467A-29A9-2502130546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76792FF-DB31-5CF1-875A-B505A59A92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3F8C1F1-02D7-74A6-3FB1-FEC62C4C05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A589E46-9654-BD37-392E-AB0F89D24F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B29C245-FC29-2FE8-D882-35E700CA1E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ABE475D-079B-CF12-A49E-D1620BCEEF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97BCCE6-FBA5-5D4D-2941-DAE6195100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7EAD5D4-5579-818D-BF4B-0EB4B81242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00F8972-418A-B3C7-EACB-30BB5CAFD9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DFD6AEF-4B63-50D2-28E6-132FE5FAB1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B04A8D2-711C-5FC0-9212-58111C6A4E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D466A0C-DE4F-5A00-850B-866828E6E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4464D04-AA53-A425-060E-59B68B9E5C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4866513-B015-899C-7748-A0707AD22E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3991324-122D-D41A-C6E6-9560CA1C4C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C783252-C4F7-F6A5-09F8-76086B6E6E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6AD621C-0693-7C7A-F706-53559C0BDA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A3299-7190-CB8C-6F03-51523955D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2FF7176-4D24-29F9-D5C9-A821FE994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27025"/>
            <a:ext cx="6645275" cy="701675"/>
          </a:xfrm>
        </p:spPr>
        <p:txBody>
          <a:bodyPr/>
          <a:lstStyle/>
          <a:p>
            <a:r>
              <a:rPr lang="en-IN" altLang="en-US" sz="2800" dirty="0"/>
              <a:t>Magnus Effect in Aeronautics</a:t>
            </a:r>
          </a:p>
        </p:txBody>
      </p:sp>
      <p:sp>
        <p:nvSpPr>
          <p:cNvPr id="27651" name="AutoShape 2" descr="http://users.isr.ist.utl.pt/~alex/Projects/TemplateTracking/images/cartclown.jpg">
            <a:extLst>
              <a:ext uri="{FF2B5EF4-FFF2-40B4-BE49-F238E27FC236}">
                <a16:creationId xmlns:a16="http://schemas.microsoft.com/office/drawing/2014/main" id="{3DC6493E-27CA-ED88-029B-F2084DA970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544383-EE82-C696-C9F2-1FA08620938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B092F68-793D-7DAD-8996-75EE19472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9082CC0-7C8D-9026-C3ED-BFF133CE17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C5CE3D0-9973-CAE0-D9A1-F06531811C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3E737D8-0A75-FA65-1804-B342E3C032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B0EC088-9589-EEC8-227C-057EBBE378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7EEF46A7-C728-DA77-4959-311B07A037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28ABFE42-5505-1520-F378-63F8663351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1EE9C77-01D4-0445-A37D-E07DE84498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FE71D4D0-A731-2FF6-0493-48FA9A1D32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9787BAF-467E-88F9-149F-5305939AB5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B5164E12-BCED-7290-BAEF-A28E39ABA1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36D4124-DFB0-2D30-F93C-75A2D87E74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759D09F-B39A-1F3B-D4C2-CDCED5A803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C325FC2F-520C-1735-C4B6-93DD449C25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0852298B-97D8-452D-22CA-17FA6908B0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B27D6CF7-4D85-A076-BDB6-16ED7CE0F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6B98AA8E-19F8-DFCB-9E10-81D3DB3047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B19BDC9-56E7-D674-A881-373B1C0A04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6E43D5B-FFF6-CFAC-A98F-447F987E2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241425"/>
            <a:ext cx="7105148" cy="445946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84BDCFE-256D-CE10-83B1-48D80EF1128F}"/>
              </a:ext>
            </a:extLst>
          </p:cNvPr>
          <p:cNvSpPr txBox="1"/>
          <p:nvPr/>
        </p:nvSpPr>
        <p:spPr>
          <a:xfrm>
            <a:off x="952500" y="5700894"/>
            <a:ext cx="723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Rotor airplane concept by Ernst </a:t>
            </a:r>
            <a:r>
              <a:rPr lang="en-US" dirty="0" err="1"/>
              <a:t>Zeuzem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76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72760-C88E-B08C-F4A6-05E90725B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4B34FDE-875C-6F02-55F7-17D5B3CA4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27025"/>
            <a:ext cx="6645275" cy="701675"/>
          </a:xfrm>
        </p:spPr>
        <p:txBody>
          <a:bodyPr/>
          <a:lstStyle/>
          <a:p>
            <a:r>
              <a:rPr lang="en-IN" altLang="en-US" sz="2800" dirty="0"/>
              <a:t>Magnus Effect in Aeronautics</a:t>
            </a:r>
          </a:p>
        </p:txBody>
      </p:sp>
      <p:sp>
        <p:nvSpPr>
          <p:cNvPr id="27651" name="AutoShape 2" descr="http://users.isr.ist.utl.pt/~alex/Projects/TemplateTracking/images/cartclown.jpg">
            <a:extLst>
              <a:ext uri="{FF2B5EF4-FFF2-40B4-BE49-F238E27FC236}">
                <a16:creationId xmlns:a16="http://schemas.microsoft.com/office/drawing/2014/main" id="{BCE31251-7456-AF68-C2D4-F54FCFA967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5858CA-A800-7D66-F5C2-AF65D79B4C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D3AC1B5-8256-9901-F9B5-4F3FF5C49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86CA1F0-2808-80F0-4640-B6BDF16C5D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007018A1-266D-7FE7-8A11-A6F7911AE4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5674163-6C84-C334-53F0-93755BBCDC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68F7C86-108D-A3E0-3DB8-90222B2608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40E8C48-0B8B-9851-DCEE-B3FC2F5817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56B83740-7E27-39EF-290B-2AAE637B87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CFB5A27-434E-59F0-0FB0-B66325102E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6B0C9444-A5A7-D648-36D6-0DBABD5B31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5B306197-88A7-4A90-30AE-7378B72108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4EEED05E-7268-B2B1-A1A7-661A615E43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270A869-792C-84B3-7789-1816C6B574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2736637-F149-EE33-1343-DDCC1B32A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815D5C28-25D6-7C86-7E42-31BC87A02B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E22C074B-B3E2-3435-F992-3D301BEC45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DCB8656B-0869-A61C-9075-00470E6FBB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34FFDDFF-443E-C723-21FE-643760D622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61EC5E0-6D2E-F130-C862-E2C2D87468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94D5632-CB4E-2DE9-9048-F33D6CE0FF08}"/>
              </a:ext>
            </a:extLst>
          </p:cNvPr>
          <p:cNvSpPr txBox="1"/>
          <p:nvPr/>
        </p:nvSpPr>
        <p:spPr>
          <a:xfrm>
            <a:off x="-197862" y="5524425"/>
            <a:ext cx="525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Model Rotor-</a:t>
            </a:r>
            <a:r>
              <a:rPr lang="en-US" dirty="0" err="1"/>
              <a:t>Zeuzem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F11572-0E7C-6B89-47CF-25FAED6D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12" y="1275588"/>
            <a:ext cx="5979809" cy="374155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4F31311-3160-AAD3-6B3C-BBE793F75FB8}"/>
              </a:ext>
            </a:extLst>
          </p:cNvPr>
          <p:cNvSpPr txBox="1"/>
          <p:nvPr/>
        </p:nvSpPr>
        <p:spPr>
          <a:xfrm>
            <a:off x="5744549" y="2238230"/>
            <a:ext cx="33994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1925</a:t>
            </a:r>
          </a:p>
          <a:p>
            <a:r>
              <a:rPr lang="en-US" sz="2000" dirty="0"/>
              <a:t>Span: 13m</a:t>
            </a:r>
          </a:p>
          <a:p>
            <a:r>
              <a:rPr lang="en-US" sz="2000" dirty="0"/>
              <a:t>Length: 8.6 m</a:t>
            </a:r>
          </a:p>
          <a:p>
            <a:r>
              <a:rPr lang="en-US" sz="2000" dirty="0"/>
              <a:t>Height: 2.7 m</a:t>
            </a:r>
          </a:p>
          <a:p>
            <a:r>
              <a:rPr lang="en-US" sz="2000" dirty="0"/>
              <a:t>Rotor diameter: 1.2 m</a:t>
            </a:r>
          </a:p>
          <a:p>
            <a:r>
              <a:rPr lang="en-US" sz="2000" dirty="0"/>
              <a:t>Rotating speed: 550–1600 rpm </a:t>
            </a:r>
          </a:p>
          <a:p>
            <a:r>
              <a:rPr lang="en-US" sz="2000" dirty="0"/>
              <a:t>Engine power: 550hp</a:t>
            </a:r>
          </a:p>
          <a:p>
            <a:r>
              <a:rPr lang="en-US" sz="2000" dirty="0"/>
              <a:t>OWE: 1050kg Payload: 550</a:t>
            </a:r>
          </a:p>
        </p:txBody>
      </p:sp>
    </p:spTree>
    <p:extLst>
      <p:ext uri="{BB962C8B-B14F-4D97-AF65-F5344CB8AC3E}">
        <p14:creationId xmlns:p14="http://schemas.microsoft.com/office/powerpoint/2010/main" val="2500546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18A6A-2895-2979-5546-B435493B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1903BFA-1469-D1FA-FC48-399FF9414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27025"/>
            <a:ext cx="6645275" cy="701675"/>
          </a:xfrm>
        </p:spPr>
        <p:txBody>
          <a:bodyPr/>
          <a:lstStyle/>
          <a:p>
            <a:r>
              <a:rPr lang="en-IN" altLang="en-US" sz="2800" dirty="0"/>
              <a:t>Magnus Effect in Aeronautics</a:t>
            </a:r>
          </a:p>
        </p:txBody>
      </p:sp>
      <p:sp>
        <p:nvSpPr>
          <p:cNvPr id="27651" name="AutoShape 2" descr="http://users.isr.ist.utl.pt/~alex/Projects/TemplateTracking/images/cartclown.jpg">
            <a:extLst>
              <a:ext uri="{FF2B5EF4-FFF2-40B4-BE49-F238E27FC236}">
                <a16:creationId xmlns:a16="http://schemas.microsoft.com/office/drawing/2014/main" id="{F0E8EB33-3292-5B65-B836-B1E1C35A49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7359AC-A847-B735-B2DE-53F6251562F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A31EC84-443B-94CA-9F24-728CB4BB1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2C269AC-AA8C-E89E-3896-F5F9A22560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98F3DC3B-EC63-B77B-7B95-3B54D5BD7D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4C595B6-7E2F-45C1-C451-51796785EB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770E955-6865-3311-B7E3-97F4D3EA8B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34595C06-BF06-4C99-D925-8C242507AA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77D47F3E-946A-1480-DD53-961D3447D6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909A404-A0CB-B696-0584-76B368B5F6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D3333521-88B3-EE49-9017-852DFDA6E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C033559-ED01-27F6-DFA1-7390085510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1671EC91-6B00-B39A-9CE8-A04B5607D6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E5301C1-A9AC-0951-8CC6-5F64E05841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88FE779-E803-41AD-8972-CCEE5E50D0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101D7ED6-570E-9500-1366-3FD6B60350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AA5E75E6-4972-A305-441C-D75EC2E39B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EA8AADB7-EF69-B7F7-1724-3C2645EAEF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FC42CFD6-8D55-D53E-179B-16A27FAE22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8CDAE2-E3C2-D99F-352C-7A0F0A6B06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DDCC72C-406E-C640-68B6-E5F8ACFCFEB5}"/>
              </a:ext>
            </a:extLst>
          </p:cNvPr>
          <p:cNvSpPr txBox="1"/>
          <p:nvPr/>
        </p:nvSpPr>
        <p:spPr>
          <a:xfrm>
            <a:off x="952500" y="5565919"/>
            <a:ext cx="723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Rotor airplane concept by Gerhard Wilke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1B749C-F906-8710-12B9-4915B1346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95" y="1240814"/>
            <a:ext cx="8121027" cy="369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33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CA504-F2F6-5810-AFEE-558965EFC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5C9ACEA8-D708-7907-DE89-2FDF899A2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143000"/>
            <a:ext cx="83693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2">
            <a:extLst>
              <a:ext uri="{FF2B5EF4-FFF2-40B4-BE49-F238E27FC236}">
                <a16:creationId xmlns:a16="http://schemas.microsoft.com/office/drawing/2014/main" id="{CBEE9225-8D41-2D4C-3A34-583D7E1C2F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3529" y="208084"/>
            <a:ext cx="8229600" cy="838200"/>
          </a:xfrm>
        </p:spPr>
        <p:txBody>
          <a:bodyPr/>
          <a:lstStyle/>
          <a:p>
            <a:r>
              <a:rPr lang="en-US" altLang="en-US" sz="2800" dirty="0"/>
              <a:t>Is it A Good Idea???</a:t>
            </a:r>
          </a:p>
        </p:txBody>
      </p:sp>
      <p:pic>
        <p:nvPicPr>
          <p:cNvPr id="4" name="Picture 3" descr="They can glide up to 200m to escape predators. Amazing flying fish!">
            <a:extLst>
              <a:ext uri="{FF2B5EF4-FFF2-40B4-BE49-F238E27FC236}">
                <a16:creationId xmlns:a16="http://schemas.microsoft.com/office/drawing/2014/main" id="{A3B62715-8753-5F9D-5615-501717C75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27" y="4342824"/>
            <a:ext cx="2964003" cy="222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9853F2-AAA8-D9BA-C4A8-66A36C74D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363" y="1143000"/>
            <a:ext cx="3892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Unbelievable Flying Objects</a:t>
            </a:r>
            <a:endParaRPr lang="en-US" altLang="en-US" sz="24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B18A9E-36F6-BAD6-6789-7DDBEF112C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968FAB6-A30A-EE4C-A991-3E14DC80D9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F055081E-8299-E130-1F2B-7B14308C2A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4D52C78-8C9A-4424-DADB-915CFF1B95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5FEC70F-D79E-7C3E-D226-79596C86F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4B9B4D3-C889-4D9B-EDF5-D7B169AB6E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9EF1BFA-072A-AB3B-7EE6-AC19B233BA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C6D01F4-51DD-0091-6BAC-0E70817B65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7CA2F967-8DAF-FD11-CC05-B0052AE2E2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96AC0A7-C0BB-238E-DB61-9C2482774F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B8B1EB8-EC6D-0F7F-C1EF-9FA6B616B7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64EFE4B-DD38-6556-15E4-38D813EB22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7380938-B7EF-1F53-D591-767BE63F19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6A0919-447B-CAE2-C677-873DA0590C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E5C3B59-0679-EC5C-AA96-0F2D60D441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B657010-4B9E-3B7C-68A2-A2AA20BE04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CA646CD-1EF8-D878-6FA7-99EFCBBF7E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C8D8234-84D3-D8FE-677E-B35C26453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90DF520-C148-4659-C0BF-DC30F5BCBB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8944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787EBD5D-5637-095B-5096-52503DA094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27025"/>
            <a:ext cx="6645275" cy="701675"/>
          </a:xfrm>
        </p:spPr>
        <p:txBody>
          <a:bodyPr/>
          <a:lstStyle/>
          <a:p>
            <a:r>
              <a:rPr lang="en-IN" altLang="en-US" sz="2800" dirty="0"/>
              <a:t>Change In Perspective on Imagination</a:t>
            </a:r>
          </a:p>
        </p:txBody>
      </p:sp>
      <p:sp>
        <p:nvSpPr>
          <p:cNvPr id="27651" name="AutoShape 2" descr="http://users.isr.ist.utl.pt/~alex/Projects/TemplateTracking/images/cartclown.jpg">
            <a:extLst>
              <a:ext uri="{FF2B5EF4-FFF2-40B4-BE49-F238E27FC236}">
                <a16:creationId xmlns:a16="http://schemas.microsoft.com/office/drawing/2014/main" id="{82881E7F-D106-46C1-A704-C4DB27A8E1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582FA-83F8-BF28-F466-40D0281A2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2015363"/>
            <a:ext cx="3200400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857EBC-9209-7B2C-5476-F48271020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361281"/>
            <a:ext cx="3743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1800" dirty="0">
                <a:latin typeface="Arial" panose="020B0604020202020204" pitchFamily="34" charset="0"/>
              </a:rPr>
              <a:t>Consider hallow Cylinder in Polar Coordinates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573692-ED64-B49F-43EF-EC2147217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2524125"/>
            <a:ext cx="2979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>
                <a:latin typeface="Arial" panose="020B0604020202020204" pitchFamily="34" charset="0"/>
              </a:rPr>
              <a:t>Polar to Cartesian Mapping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BB713E-659D-5273-704A-35F6F6421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3121025"/>
            <a:ext cx="3832225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2763CCF-1913-EE6F-CEC9-47B33DC2A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138" y="5145088"/>
            <a:ext cx="273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1800">
                <a:latin typeface="Arial" panose="020B0604020202020204" pitchFamily="34" charset="0"/>
              </a:rPr>
              <a:t>New Object in  Cartesian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1800">
                <a:latin typeface="Arial" panose="020B0604020202020204" pitchFamily="34" charset="0"/>
              </a:rPr>
              <a:t> Coordinates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25C690-5757-6199-DEFB-57EDF268ED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36B7637-EE95-CE19-D010-E984D525B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E27EF4A-711A-6971-90E5-C0C44F16FC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74BCE2DB-40A9-59A3-083A-0573F7A03C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DD0248B-3CCF-D712-50FF-2235B48A8B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ABA317D-D28F-2D88-C63C-B444D91CFB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91ECDCFC-FA06-F57D-C172-3CFBBB382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756390AE-3F0C-A1F1-ECF5-B6056F0E7D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FD62308-2639-5440-5CD1-E153580E3F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BB46E26A-E5F9-5CA3-AE84-B8F2560A1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44BBA001-DAC7-1D0B-497C-81EA7FB06B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19678411-5AF2-2964-D033-E5B59C030F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2EFC678-9BE3-8494-B8FA-49893135BF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0B8A217-33F9-65E4-4F9B-231542092D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17472A72-5345-7EDC-EAF3-4170D2E96B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461C5739-EDB7-558F-75A0-F6EB280521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ED23762D-1B77-FEBC-CBE3-1CEAB8B45B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90B16B98-D499-AD0F-5878-FE2C235916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6A7223-B344-1CC9-BB7F-A429EADAA7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0599636-4735-277C-86D9-AD64DCA4B65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44142" y="219870"/>
            <a:ext cx="6149975" cy="792162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The Art of Transformation/Mapping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0740ED-AB65-FB77-7E6C-04A2CCB0D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7" y="1210469"/>
            <a:ext cx="2924175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DF637B-5744-B7FE-41C2-3E6FAF24B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1339850"/>
            <a:ext cx="12382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46E827-E085-D604-ED92-A13EA27A2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77925"/>
            <a:ext cx="3089275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>
            <a:extLst>
              <a:ext uri="{FF2B5EF4-FFF2-40B4-BE49-F238E27FC236}">
                <a16:creationId xmlns:a16="http://schemas.microsoft.com/office/drawing/2014/main" id="{834D83B3-3C86-BBE7-FBE7-1EE020BC0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3941763"/>
            <a:ext cx="2700337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8B1F42FE-189F-661A-AAD0-EE2EEBCD2FD1}"/>
              </a:ext>
            </a:extLst>
          </p:cNvPr>
          <p:cNvSpPr/>
          <p:nvPr/>
        </p:nvSpPr>
        <p:spPr bwMode="auto">
          <a:xfrm rot="10800000">
            <a:off x="3578225" y="4810125"/>
            <a:ext cx="2057400" cy="762000"/>
          </a:xfrm>
          <a:prstGeom prst="rightArrow">
            <a:avLst/>
          </a:prstGeom>
          <a:gradFill>
            <a:gsLst>
              <a:gs pos="37000">
                <a:srgbClr val="BA806F"/>
              </a:gs>
              <a:gs pos="0">
                <a:srgbClr val="FF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BADED0-72C1-A36E-561C-61DF505367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4332288"/>
            <a:ext cx="26384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16A9D2A-0200-6268-A2D4-093B99AF33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73525" y="4252913"/>
          <a:ext cx="137477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2937" imgH="215713" progId="Equation.3">
                  <p:embed/>
                </p:oleObj>
              </mc:Choice>
              <mc:Fallback>
                <p:oleObj name="Equation" r:id="rId7" imgW="532937" imgH="215713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16A9D2A-0200-6268-A2D4-093B99AF33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525" y="4252913"/>
                        <a:ext cx="1374775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95615D0B-F27A-634C-6608-547F4BF0FE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22" descr="Logo usage Guidelines">
              <a:extLst>
                <a:ext uri="{FF2B5EF4-FFF2-40B4-BE49-F238E27FC236}">
                  <a16:creationId xmlns:a16="http://schemas.microsoft.com/office/drawing/2014/main" id="{95CD5A9A-7E96-13F5-A6C1-DBF0647D5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2DD13C65-005E-FADA-DD03-F78F68AF33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8C7780A6-1EF6-2CB5-056C-C8509F31AD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A5B8DD7-8D38-34BD-9A36-AFCBEE41F9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8209C84-54F4-3942-4BB0-7AE388937D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DB3CEF5E-1C38-19E0-CB08-3ECD209430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6BE00893-EC1F-6967-94C8-B6931CCD84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95DCC72A-A5AB-1059-5F07-CCB4E35089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0BE0CB21-AF11-E524-BC2C-0807CEEA63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FB80BBCD-A6F5-43F0-7497-EC712BB374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E91CBFC8-8E5C-84C8-1F5E-377926D6E4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D2C6E4FC-73AC-F0A2-B928-A6C9E15A45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7F8DA799-EC5F-94B3-6472-05E96218A0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D7C8F089-FA7B-8CF3-8C47-448815B74D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383B6AD2-DBB3-2A71-CB30-4851904129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2E8EE91C-8FEC-8927-40A1-407BCB293D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82DB3A4D-A686-0EF7-8C07-BA770EC945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CF8DB8F-0537-9396-BC08-E0573EA8DE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533FAF9-5BE5-E0E3-6D4B-F2129D696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8" y="3124646"/>
            <a:ext cx="832485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BE646C0A-A163-6554-CD9D-2DE40131A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343" y="1325827"/>
            <a:ext cx="7964424" cy="1828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kern="0" dirty="0">
                <a:cs typeface="Times New Roman" panose="02020603050405020304" pitchFamily="18" charset="0"/>
              </a:rPr>
              <a:t>A large amount of airfoil theory has been developed by distorting flow around a cylinder to get flow around an airfoil. </a:t>
            </a:r>
          </a:p>
          <a:p>
            <a:pPr>
              <a:defRPr/>
            </a:pPr>
            <a:r>
              <a:rPr lang="en-US" sz="2400" kern="0" dirty="0">
                <a:cs typeface="Times New Roman" panose="02020603050405020304" pitchFamily="18" charset="0"/>
              </a:rPr>
              <a:t>The essential feature of the distortion is that the potential flow being distorted ends up also as potential flow.</a:t>
            </a:r>
          </a:p>
          <a:p>
            <a:pPr>
              <a:defRPr/>
            </a:pPr>
            <a:endParaRPr lang="en-US" sz="2400" kern="0" dirty="0">
              <a:cs typeface="Times New Roman" panose="0202060305040502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8E2B378-1619-3B64-D831-E42DD090F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780" y="277812"/>
            <a:ext cx="4806482" cy="7921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2800" kern="0" dirty="0">
                <a:cs typeface="Times New Roman" panose="02020603050405020304" pitchFamily="18" charset="0"/>
              </a:rPr>
              <a:t>Transformation for Inventing a  True Flyer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31563B8-49BC-ECF9-BDF0-211BEFCAC2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12768EB1-82B5-CCE4-7D9F-32E9C6040F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5995FE99-580D-E1A3-BE3A-5F38F53959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FC0DFA61-C625-87E1-8DAF-0BAE6A6F65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D0DC15F-9A34-4393-0A2C-8593B9B1EB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D0F59A5-2E7C-53B2-CB33-7FAD9CC666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48F0C6C-0FCF-203B-14C9-017FE569BD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71400367-6D8C-914D-96D6-C93C88DCE9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4D226474-9952-A4F6-6C0C-AA7A0DF079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6F66AFF4-764D-F8D8-71F0-0EBDD06DAC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3A5A2744-C0D8-6DE1-1478-CDBF69692B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E86286F4-F9C7-D9B4-87BE-84A9E6427C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B8F0CDE-2457-8E3D-B909-2AFADFF9E7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7034EC11-B464-D256-7338-ADCA856B90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25F2290B-27CF-20E5-4AD6-9F65F3D21A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5A077C0-25AE-6101-C3B0-CD7B012658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923D9AB4-4F94-030D-7EB9-430156539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5F706805-6723-F899-0C79-0124E9A2A2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92D658-70B4-9B53-03E4-3B7FFD5860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6C1832A-04A8-6C41-6563-41C39A2E9B7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94631" y="177006"/>
            <a:ext cx="6149975" cy="792163"/>
          </a:xfrm>
        </p:spPr>
        <p:txBody>
          <a:bodyPr/>
          <a:lstStyle/>
          <a:p>
            <a:r>
              <a:rPr lang="en-US" altLang="en-US" sz="2800" dirty="0" err="1">
                <a:cs typeface="Times New Roman" panose="02020603050405020304" pitchFamily="18" charset="0"/>
              </a:rPr>
              <a:t>Jowkowski</a:t>
            </a:r>
            <a:r>
              <a:rPr lang="en-US" altLang="en-US" sz="2800" dirty="0">
                <a:cs typeface="Times New Roman" panose="02020603050405020304" pitchFamily="18" charset="0"/>
              </a:rPr>
              <a:t> Transformation</a:t>
            </a:r>
          </a:p>
        </p:txBody>
      </p:sp>
      <p:sp>
        <p:nvSpPr>
          <p:cNvPr id="371715" name="Rectangle 3">
            <a:extLst>
              <a:ext uri="{FF2B5EF4-FFF2-40B4-BE49-F238E27FC236}">
                <a16:creationId xmlns:a16="http://schemas.microsoft.com/office/drawing/2014/main" id="{1673D5FD-16D8-B9F7-11BC-6FD0B064C9E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98463" y="1128713"/>
            <a:ext cx="8229600" cy="800100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The most common Conformal transformation is the Jowkowski transformation which is given by</a:t>
            </a:r>
          </a:p>
          <a:p>
            <a:endParaRPr lang="en-US" altLang="en-US" sz="2400">
              <a:cs typeface="Times New Roman" panose="02020603050405020304" pitchFamily="18" charset="0"/>
            </a:endParaRPr>
          </a:p>
        </p:txBody>
      </p:sp>
      <p:sp>
        <p:nvSpPr>
          <p:cNvPr id="371717" name="Rectangle 5">
            <a:extLst>
              <a:ext uri="{FF2B5EF4-FFF2-40B4-BE49-F238E27FC236}">
                <a16:creationId xmlns:a16="http://schemas.microsoft.com/office/drawing/2014/main" id="{91AB0625-80E0-07A2-169E-90EEB88CB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3559175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 inverse of transformations is:</a:t>
            </a:r>
          </a:p>
        </p:txBody>
      </p:sp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BD712363-53E0-FE21-7898-FCEA4B892F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9750" y="2189163"/>
          <a:ext cx="1746250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0891" imgH="444307" progId="Equation.3">
                  <p:embed/>
                </p:oleObj>
              </mc:Choice>
              <mc:Fallback>
                <p:oleObj name="Equation" r:id="rId2" imgW="710891" imgH="444307" progId="Equation.3">
                  <p:embed/>
                  <p:pic>
                    <p:nvPicPr>
                      <p:cNvPr id="6" name="Object 11">
                        <a:extLst>
                          <a:ext uri="{FF2B5EF4-FFF2-40B4-BE49-F238E27FC236}">
                            <a16:creationId xmlns:a16="http://schemas.microsoft.com/office/drawing/2014/main" id="{BD712363-53E0-FE21-7898-FCEA4B892F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2189163"/>
                        <a:ext cx="1746250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4D516335-06C5-FC38-97EE-4207A358B8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0063" y="4116388"/>
          <a:ext cx="22971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449" imgH="533169" progId="Equation.3">
                  <p:embed/>
                </p:oleObj>
              </mc:Choice>
              <mc:Fallback>
                <p:oleObj name="Equation" r:id="rId4" imgW="1269449" imgH="533169" progId="Equation.3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4D516335-06C5-FC38-97EE-4207A358B8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0063" y="4116388"/>
                        <a:ext cx="2297112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147ED9BB-1FCC-DA7D-7CB3-D74E8B3351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20763" y="2420938"/>
          <a:ext cx="162242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60113" imgH="203112" progId="Equation.3">
                  <p:embed/>
                </p:oleObj>
              </mc:Choice>
              <mc:Fallback>
                <p:oleObj name="Equation" r:id="rId6" imgW="660113" imgH="203112" progId="Equation.3">
                  <p:embed/>
                  <p:pic>
                    <p:nvPicPr>
                      <p:cNvPr id="3" name="Object 4">
                        <a:extLst>
                          <a:ext uri="{FF2B5EF4-FFF2-40B4-BE49-F238E27FC236}">
                            <a16:creationId xmlns:a16="http://schemas.microsoft.com/office/drawing/2014/main" id="{147ED9BB-1FCC-DA7D-7CB3-D74E8B3351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3" y="2420938"/>
                        <a:ext cx="1622425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4E5F65E-A981-2F05-6A17-969DA2B6E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963" y="2559050"/>
            <a:ext cx="2211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i="1">
                <a:cs typeface="Times New Roman" panose="02020603050405020304" pitchFamily="18" charset="0"/>
              </a:rPr>
              <a:t>C</a:t>
            </a:r>
            <a:r>
              <a:rPr lang="en-IN" altLang="en-US" sz="2400">
                <a:cs typeface="Times New Roman" panose="02020603050405020304" pitchFamily="18" charset="0"/>
              </a:rPr>
              <a:t> is real and &gt;0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2E25B5-401A-D7C1-91EC-7DD9400E160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A08972B9-39F5-F333-262C-8FD5173F9C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9B392C8-A839-5177-4793-BB8E871B93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AB71746E-FA84-7088-603C-2559B1D391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DF328D9-7C25-23BD-ED2F-92C35620ED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AB0DE0F-EFFA-EF63-242B-FF881BAC7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C22FF29F-8D1F-0682-E6C1-D4652F89C9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D9FC157F-D161-497D-6170-226CEEA890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2C852236-5109-A5C2-3009-3B62EFC1C5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5E167C67-0690-7D04-ECA7-0DA80FA0C9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FA8692E5-655B-7F8D-84B4-C7D2A8C2D0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E1161840-595E-D3F9-EAC9-B0009FD776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DC3CE56-E2D1-CEBA-55DA-08BDE3D8A9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3DBFB57-19B1-2516-7A3A-34C1C4EB21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664C25E9-1861-144E-F15A-6AEBFCC15E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863D63EB-F463-686F-7E4B-0C4DED0116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03607967-3E50-0F25-AA78-DD08E01184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0209FB1E-FDFA-BD95-39E7-C90C4EE250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37050FB-981E-20E4-A3EA-2FBF8DF7A7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1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5" grpId="0" build="p" autoUpdateAnimBg="0"/>
      <p:bldP spid="371717" grpId="0" build="p" autoUpdateAnimBg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Text Box 3">
            <a:extLst>
              <a:ext uri="{FF2B5EF4-FFF2-40B4-BE49-F238E27FC236}">
                <a16:creationId xmlns:a16="http://schemas.microsoft.com/office/drawing/2014/main" id="{A88DEE0D-B04F-B4C7-4DD4-DB4BAAA2E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1411288"/>
            <a:ext cx="2301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This gives</a:t>
            </a:r>
          </a:p>
        </p:txBody>
      </p:sp>
      <p:sp>
        <p:nvSpPr>
          <p:cNvPr id="373766" name="Text Box 6">
            <a:extLst>
              <a:ext uri="{FF2B5EF4-FFF2-40B4-BE49-F238E27FC236}">
                <a16:creationId xmlns:a16="http://schemas.microsoft.com/office/drawing/2014/main" id="{6B126397-094E-3157-CF07-0BE5A4FBD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938" y="3157538"/>
            <a:ext cx="7315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For a circle of radius </a:t>
            </a:r>
            <a:r>
              <a:rPr lang="en-US" altLang="en-US" sz="2400" i="1">
                <a:cs typeface="Times New Roman" panose="02020603050405020304" pitchFamily="18" charset="0"/>
              </a:rPr>
              <a:t>r</a:t>
            </a:r>
            <a:r>
              <a:rPr lang="en-US" altLang="en-US" sz="2400">
                <a:cs typeface="Times New Roman" panose="02020603050405020304" pitchFamily="18" charset="0"/>
              </a:rPr>
              <a:t> in </a:t>
            </a:r>
            <a:r>
              <a:rPr lang="en-US" altLang="en-US" sz="2400">
                <a:cs typeface="Times New Roman" panose="02020603050405020304" pitchFamily="18" charset="0"/>
                <a:sym typeface="Symbol" panose="05050102010706020507" pitchFamily="18" charset="2"/>
              </a:rPr>
              <a:t></a:t>
            </a:r>
            <a:r>
              <a:rPr lang="en-US" altLang="en-US" sz="2400">
                <a:cs typeface="Times New Roman" panose="02020603050405020304" pitchFamily="18" charset="0"/>
              </a:rPr>
              <a:t> plane is transformed in to an ellipse in </a:t>
            </a:r>
            <a:r>
              <a:rPr lang="en-US" altLang="en-US" sz="2400">
                <a:cs typeface="Times New Roman" panose="02020603050405020304" pitchFamily="18" charset="0"/>
                <a:sym typeface="Symbol" panose="05050102010706020507" pitchFamily="18" charset="2"/>
              </a:rPr>
              <a:t></a:t>
            </a:r>
            <a:r>
              <a:rPr lang="en-US" altLang="en-US" sz="2400" i="1">
                <a:cs typeface="Times New Roman" panose="02020603050405020304" pitchFamily="18" charset="0"/>
                <a:sym typeface="Symbol" panose="05050102010706020507" pitchFamily="18" charset="2"/>
              </a:rPr>
              <a:t>z</a:t>
            </a:r>
            <a:r>
              <a:rPr lang="en-US" altLang="en-US" sz="2400">
                <a:cs typeface="Times New Roman" panose="02020603050405020304" pitchFamily="18" charset="0"/>
              </a:rPr>
              <a:t> - plane:</a:t>
            </a:r>
          </a:p>
        </p:txBody>
      </p:sp>
      <p:graphicFrame>
        <p:nvGraphicFramePr>
          <p:cNvPr id="7" name="Object 18">
            <a:extLst>
              <a:ext uri="{FF2B5EF4-FFF2-40B4-BE49-F238E27FC236}">
                <a16:creationId xmlns:a16="http://schemas.microsoft.com/office/drawing/2014/main" id="{F8355FC6-7145-E1CB-6842-CAA1143EC1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1295400"/>
          <a:ext cx="29178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55700" imgH="482600" progId="Equation.3">
                  <p:embed/>
                </p:oleObj>
              </mc:Choice>
              <mc:Fallback>
                <p:oleObj name="Equation" r:id="rId2" imgW="1155700" imgH="482600" progId="Equation.3">
                  <p:embed/>
                  <p:pic>
                    <p:nvPicPr>
                      <p:cNvPr id="7" name="Object 18">
                        <a:extLst>
                          <a:ext uri="{FF2B5EF4-FFF2-40B4-BE49-F238E27FC236}">
                            <a16:creationId xmlns:a16="http://schemas.microsoft.com/office/drawing/2014/main" id="{F8355FC6-7145-E1CB-6842-CAA1143EC1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295400"/>
                        <a:ext cx="291782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1" name="Object 19">
            <a:extLst>
              <a:ext uri="{FF2B5EF4-FFF2-40B4-BE49-F238E27FC236}">
                <a16:creationId xmlns:a16="http://schemas.microsoft.com/office/drawing/2014/main" id="{0BAF509C-51B6-77AC-C275-1DB1BB540E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1295400"/>
          <a:ext cx="258286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67893" imgH="482391" progId="Equation.3">
                  <p:embed/>
                </p:oleObj>
              </mc:Choice>
              <mc:Fallback>
                <p:oleObj name="Equation" r:id="rId4" imgW="1167893" imgH="482391" progId="Equation.3">
                  <p:embed/>
                  <p:pic>
                    <p:nvPicPr>
                      <p:cNvPr id="18451" name="Object 19">
                        <a:extLst>
                          <a:ext uri="{FF2B5EF4-FFF2-40B4-BE49-F238E27FC236}">
                            <a16:creationId xmlns:a16="http://schemas.microsoft.com/office/drawing/2014/main" id="{0BAF509C-51B6-77AC-C275-1DB1BB540E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295400"/>
                        <a:ext cx="2582863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2" name="Object 20">
            <a:extLst>
              <a:ext uri="{FF2B5EF4-FFF2-40B4-BE49-F238E27FC236}">
                <a16:creationId xmlns:a16="http://schemas.microsoft.com/office/drawing/2014/main" id="{9F3B318B-1FBB-406B-3811-64C1EBEF7D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2788" y="4476750"/>
          <a:ext cx="2536825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28700" imgH="469900" progId="Equation.3">
                  <p:embed/>
                </p:oleObj>
              </mc:Choice>
              <mc:Fallback>
                <p:oleObj name="Equation" r:id="rId6" imgW="1028700" imgH="469900" progId="Equation.3">
                  <p:embed/>
                  <p:pic>
                    <p:nvPicPr>
                      <p:cNvPr id="18452" name="Object 20">
                        <a:extLst>
                          <a:ext uri="{FF2B5EF4-FFF2-40B4-BE49-F238E27FC236}">
                            <a16:creationId xmlns:a16="http://schemas.microsoft.com/office/drawing/2014/main" id="{9F3B318B-1FBB-406B-3811-64C1EBEF7D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4476750"/>
                        <a:ext cx="2536825" cy="115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Title 7">
            <a:extLst>
              <a:ext uri="{FF2B5EF4-FFF2-40B4-BE49-F238E27FC236}">
                <a16:creationId xmlns:a16="http://schemas.microsoft.com/office/drawing/2014/main" id="{2CA43969-DBD9-4EF2-2B9B-DEF38DBB9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5798" y="272352"/>
            <a:ext cx="5791200" cy="762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Study of Jowkowski transformation</a:t>
            </a:r>
            <a:endParaRPr lang="en-IN" altLang="en-US" sz="2800"/>
          </a:p>
        </p:txBody>
      </p:sp>
      <p:graphicFrame>
        <p:nvGraphicFramePr>
          <p:cNvPr id="2" name="Object 8">
            <a:extLst>
              <a:ext uri="{FF2B5EF4-FFF2-40B4-BE49-F238E27FC236}">
                <a16:creationId xmlns:a16="http://schemas.microsoft.com/office/drawing/2014/main" id="{7796706C-E3BC-C992-1DF1-36C5A52693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6463" y="4297363"/>
          <a:ext cx="35052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22400" imgH="622300" progId="Equation.3">
                  <p:embed/>
                </p:oleObj>
              </mc:Choice>
              <mc:Fallback>
                <p:oleObj name="Equation" r:id="rId8" imgW="1422400" imgH="622300" progId="Equation.3">
                  <p:embed/>
                  <p:pic>
                    <p:nvPicPr>
                      <p:cNvPr id="2" name="Object 8">
                        <a:extLst>
                          <a:ext uri="{FF2B5EF4-FFF2-40B4-BE49-F238E27FC236}">
                            <a16:creationId xmlns:a16="http://schemas.microsoft.com/office/drawing/2014/main" id="{7796706C-E3BC-C992-1DF1-36C5A52693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4297363"/>
                        <a:ext cx="3505200" cy="153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26" name="Ink 14">
                <a:extLst>
                  <a:ext uri="{FF2B5EF4-FFF2-40B4-BE49-F238E27FC236}">
                    <a16:creationId xmlns:a16="http://schemas.microsoft.com/office/drawing/2014/main" id="{C9168484-640B-88C3-CCA5-D81664027E6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77013" y="6765925"/>
              <a:ext cx="98425" cy="4763"/>
            </p14:xfrm>
          </p:contentPart>
        </mc:Choice>
        <mc:Fallback xmlns="">
          <p:pic>
            <p:nvPicPr>
              <p:cNvPr id="5126" name="Ink 14">
                <a:extLst>
                  <a:ext uri="{FF2B5EF4-FFF2-40B4-BE49-F238E27FC236}">
                    <a16:creationId xmlns:a16="http://schemas.microsoft.com/office/drawing/2014/main" id="{C9168484-640B-88C3-CCA5-D81664027E6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67673" y="6756399"/>
                <a:ext cx="117104" cy="2381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2A9B4834-8847-8BA2-C715-CF9429F52C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0DE8051-B88C-B273-AD21-934D5C0B89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0469CF5-33D9-FFDB-F48F-1EF755288C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1CB54C-50DE-D656-131B-7896015387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59CE262-A1CD-C6AE-3B41-1AAB8D7B42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32340B1-E4F2-C4D9-1763-7B6CD7F086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4D50960-285C-627F-1FF2-A63EEF2659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0EB2076-7097-1EC9-F309-F5E2C2CC7B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906EDCE-2BEC-AE7F-C852-CE2932A74C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BB9FE37-E803-35FF-EB21-A457983667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2C28855-E56C-0F95-70F5-6F439D6BC3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0B8C59A-0DEF-DABB-7C00-AC7F739F01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1D16A99-7213-78CA-30D3-2369727D8E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3EAAD30-0D1A-823B-ABC6-E6674488A9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8032CC7-01C4-A62D-F8DC-65138A8CA0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664C0D6-647A-D595-C0EA-0D2245700F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FC8D4BE-2737-A0D3-803C-3A38F8BB08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83420AB-3E10-6051-E16A-D88BD57D1E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BDB41E-E2C3-95C2-4E02-0E5D229964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/>
      <p:bldP spid="37376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>
            <a:extLst>
              <a:ext uri="{FF2B5EF4-FFF2-40B4-BE49-F238E27FC236}">
                <a16:creationId xmlns:a16="http://schemas.microsoft.com/office/drawing/2014/main" id="{E2A6B28A-76C9-406E-E5DF-9CC30774B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8195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3">
            <a:extLst>
              <a:ext uri="{FF2B5EF4-FFF2-40B4-BE49-F238E27FC236}">
                <a16:creationId xmlns:a16="http://schemas.microsoft.com/office/drawing/2014/main" id="{8D10F179-ADC3-0EA9-BC84-32A88E04B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572000"/>
            <a:ext cx="34766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>
            <a:extLst>
              <a:ext uri="{FF2B5EF4-FFF2-40B4-BE49-F238E27FC236}">
                <a16:creationId xmlns:a16="http://schemas.microsoft.com/office/drawing/2014/main" id="{AC4A8A32-5A93-5E19-5333-01EB49309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39433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itle 5">
            <a:extLst>
              <a:ext uri="{FF2B5EF4-FFF2-40B4-BE49-F238E27FC236}">
                <a16:creationId xmlns:a16="http://schemas.microsoft.com/office/drawing/2014/main" id="{B2507721-D8E6-761E-9E49-2983050FDF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175"/>
            <a:ext cx="8229600" cy="11430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The Outcome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563D3F-E506-8DCD-1728-74F4C5C461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58F170C-483F-0361-4F86-9F3ABD4481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2D91A55-9FB2-992C-6D70-EF8CEB396F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E1C5C5-3025-F333-9BA8-448792EF80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A9DDF38-2019-DB08-CD16-656AC90AB6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6168745-5B6A-7086-59CF-1CBD8415D1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31FAB1E-29FA-C7A4-2216-A15D60F2F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F9C1023-CB03-BCB1-C634-A0A536B45B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557F491-5CF6-80E3-B779-A0F901FF73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FA4EC49-11CE-2BE6-81FA-C5DE155AF6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F358956-16FF-047D-2FCA-06F7543D5E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9B1A457-0E14-978F-F761-D4040D54EB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AEB0365-B706-B8A4-085F-D546E8E78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7C9C82B-E630-E11C-FEB6-E42943738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1E3FE95-27E6-9588-2EA2-9B3BDA30DB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58C9C7B-BBAB-8AF0-7BD7-96B10959AD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1ADCE8E-642A-F1B5-FCC2-A48354B4CD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1F5251E-A477-5067-7D40-39AE8CA96F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238794-90F7-5D59-2A8B-090F205E0F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7B200E02-C551-9208-4201-5CABBA5F2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251" y="357727"/>
            <a:ext cx="6477000" cy="668337"/>
          </a:xfrm>
        </p:spPr>
        <p:txBody>
          <a:bodyPr/>
          <a:lstStyle/>
          <a:p>
            <a:r>
              <a:rPr lang="en-IN" altLang="en-US" sz="2800" dirty="0"/>
              <a:t>Flow Past Cylinder in Transformed Plane</a:t>
            </a:r>
          </a:p>
        </p:txBody>
      </p:sp>
      <p:graphicFrame>
        <p:nvGraphicFramePr>
          <p:cNvPr id="13315" name="Object 10">
            <a:extLst>
              <a:ext uri="{FF2B5EF4-FFF2-40B4-BE49-F238E27FC236}">
                <a16:creationId xmlns:a16="http://schemas.microsoft.com/office/drawing/2014/main" id="{2DAC24A0-E160-FFC5-24DF-5F72E5D833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1219200"/>
          <a:ext cx="2268538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200" imgH="419100" progId="Equation.3">
                  <p:embed/>
                </p:oleObj>
              </mc:Choice>
              <mc:Fallback>
                <p:oleObj name="Equation" r:id="rId2" imgW="965200" imgH="419100" progId="Equation.3">
                  <p:embed/>
                  <p:pic>
                    <p:nvPicPr>
                      <p:cNvPr id="13315" name="Object 10">
                        <a:extLst>
                          <a:ext uri="{FF2B5EF4-FFF2-40B4-BE49-F238E27FC236}">
                            <a16:creationId xmlns:a16="http://schemas.microsoft.com/office/drawing/2014/main" id="{2DAC24A0-E160-FFC5-24DF-5F72E5D833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219200"/>
                        <a:ext cx="2268538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TextBox 3">
            <a:extLst>
              <a:ext uri="{FF2B5EF4-FFF2-40B4-BE49-F238E27FC236}">
                <a16:creationId xmlns:a16="http://schemas.microsoft.com/office/drawing/2014/main" id="{4671AB6D-31A6-0167-FCAB-38C673A1B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4895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Structure of streamlines in real  Plane:</a:t>
            </a:r>
          </a:p>
        </p:txBody>
      </p:sp>
      <p:sp>
        <p:nvSpPr>
          <p:cNvPr id="13317" name="TextBox 4">
            <a:extLst>
              <a:ext uri="{FF2B5EF4-FFF2-40B4-BE49-F238E27FC236}">
                <a16:creationId xmlns:a16="http://schemas.microsoft.com/office/drawing/2014/main" id="{B341F792-CCB4-0123-5249-DFEE29C4E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71600"/>
            <a:ext cx="5100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Potential function in transformed Plane:</a:t>
            </a:r>
          </a:p>
        </p:txBody>
      </p:sp>
      <p:graphicFrame>
        <p:nvGraphicFramePr>
          <p:cNvPr id="13318" name="Object 3">
            <a:extLst>
              <a:ext uri="{FF2B5EF4-FFF2-40B4-BE49-F238E27FC236}">
                <a16:creationId xmlns:a16="http://schemas.microsoft.com/office/drawing/2014/main" id="{1280B57C-BCD4-801E-E12A-3BD231622C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163" y="3476625"/>
          <a:ext cx="7162800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8000" imgH="889000" progId="Equation.3">
                  <p:embed/>
                </p:oleObj>
              </mc:Choice>
              <mc:Fallback>
                <p:oleObj name="Equation" r:id="rId4" imgW="3048000" imgH="889000" progId="Equation.3">
                  <p:embed/>
                  <p:pic>
                    <p:nvPicPr>
                      <p:cNvPr id="13318" name="Object 3">
                        <a:extLst>
                          <a:ext uri="{FF2B5EF4-FFF2-40B4-BE49-F238E27FC236}">
                            <a16:creationId xmlns:a16="http://schemas.microsoft.com/office/drawing/2014/main" id="{1280B57C-BCD4-801E-E12A-3BD231622C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3476625"/>
                        <a:ext cx="7162800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07670D6-F6CF-D0ED-3CFE-AC151C934EA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ED07025-B3BC-CF69-301E-3BB45FBC99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2939D99-DA00-9FC1-D2C2-7EDE8E6426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B66F70E-4486-6BB1-C233-3AAB2F9885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00265DE-BE4B-A4AD-D47C-5AFF3AD179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5A029EB-7E11-218B-9439-F2BFDE5DB9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F4D871C-2B5E-125F-308F-85DE6B248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9F1E5B9-661C-F9F3-2F43-FFA38FE821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BA01FB6-D8C4-FF46-7493-E8C70B4A03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39033D5-E880-23AD-B69E-AFA34B247E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6DEB807-925C-A894-0E8B-2BF109EFF0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99AAAD5-6503-B53B-4A77-9AE9A405F6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1360DA6-6C92-0F84-3A01-9B16C87E0F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CC9B813-59BD-0ECB-A081-995C2B7CDF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9D2279C-2054-7DF4-046E-F34146B159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2E3189B-7D02-EE28-5A48-EEE564799F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4C5F7F3-5374-6B4B-1EAE-23E9106D6B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6012F21-CCFA-870A-AC47-868C15802D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9AE2D22-D59C-917A-5363-D6583B6E38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C7E4856-A61D-6638-A8AE-4154FED0B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1943100"/>
            <a:ext cx="541655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>
            <a:extLst>
              <a:ext uri="{FF2B5EF4-FFF2-40B4-BE49-F238E27FC236}">
                <a16:creationId xmlns:a16="http://schemas.microsoft.com/office/drawing/2014/main" id="{515BD95F-9239-8C86-82FD-EC73CFB22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134" y="1185101"/>
            <a:ext cx="7772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Flow past circular cylinder  in </a:t>
            </a:r>
            <a:r>
              <a:rPr lang="en-US" altLang="en-US" sz="2400" i="1" dirty="0">
                <a:cs typeface="Times New Roman" panose="02020603050405020304" pitchFamily="18" charset="0"/>
                <a:sym typeface="Symbol" panose="05050102010706020507" pitchFamily="18" charset="2"/>
              </a:rPr>
              <a:t></a:t>
            </a:r>
            <a:r>
              <a:rPr lang="en-US" altLang="en-US" sz="2400" i="1" dirty="0"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cs typeface="Times New Roman" panose="02020603050405020304" pitchFamily="18" charset="0"/>
              </a:rPr>
              <a:t>– plane is seen as flow past an elliptical cylinder of </a:t>
            </a:r>
            <a:r>
              <a:rPr lang="en-US" altLang="en-US" sz="2400" i="1" dirty="0">
                <a:cs typeface="Times New Roman" panose="02020603050405020304" pitchFamily="18" charset="0"/>
              </a:rPr>
              <a:t>C = 0.8 </a:t>
            </a:r>
            <a:r>
              <a:rPr lang="en-US" altLang="en-US" sz="2400" dirty="0">
                <a:cs typeface="Times New Roman" panose="02020603050405020304" pitchFamily="18" charset="0"/>
              </a:rPr>
              <a:t>in z – plane.</a:t>
            </a:r>
          </a:p>
        </p:txBody>
      </p:sp>
      <p:sp>
        <p:nvSpPr>
          <p:cNvPr id="34820" name="Title 3">
            <a:extLst>
              <a:ext uri="{FF2B5EF4-FFF2-40B4-BE49-F238E27FC236}">
                <a16:creationId xmlns:a16="http://schemas.microsoft.com/office/drawing/2014/main" id="{9102823D-A276-5FE3-52D9-EC7AA1BCF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9524" y="339375"/>
            <a:ext cx="6629400" cy="685800"/>
          </a:xfrm>
        </p:spPr>
        <p:txBody>
          <a:bodyPr/>
          <a:lstStyle/>
          <a:p>
            <a:r>
              <a:rPr lang="en-IN" altLang="en-US" sz="2800" dirty="0"/>
              <a:t>Flow Past an Ellipse in Real Plane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B825BEE-BE28-E2D8-6CF0-839AC694FBE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A26B14B-94DF-F96F-AAA7-F4C8E191D5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3A766FB-58BA-FF7C-2E01-1E58FB3218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7948264-924C-A950-E7CE-1E81BE348D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46D9F52-8943-7D68-E882-E5DFD930E4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5A5ED99-1692-2302-F0A4-39AAA0E77E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4174954-E48F-F8D2-13C6-DC8D1C2F60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4D1578D-8550-15AC-E995-9F64E667EA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64207D0-D279-AF05-CB62-CC0603CABD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2C928E7-1C63-2BE8-1228-6A3E9C39B7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DBE7FAB-CB16-EE03-EAE2-66166773D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AD075DD-D44E-F79F-560A-B8D6FB53B2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84486CF-4B36-8A38-CD0D-2652CA6B5B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1C6AC57-4A01-2DB6-B491-8C0199B38C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E4F55BF-CBC0-CD00-96EE-A905A4079F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7757F0B-3DFC-FB76-A81B-C169F29438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2A65ED5-9007-BCA0-FBBE-0D2F63F8DE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494F18A-47E7-6A11-B927-94FD5CEFBE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6A40774-EC59-D3C3-560A-CA63FB86D5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C97FD9A0-7BC9-9B1A-C5D8-A90DDA80F12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319791"/>
            <a:ext cx="6369050" cy="609600"/>
          </a:xfrm>
        </p:spPr>
        <p:txBody>
          <a:bodyPr/>
          <a:lstStyle/>
          <a:p>
            <a:r>
              <a:rPr lang="en-US" altLang="en-US" sz="2800"/>
              <a:t>Translationary Transformations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BB46F-BFE1-B967-A414-E6BD3989BA9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71463" y="1357313"/>
            <a:ext cx="8661400" cy="3338512"/>
          </a:xfrm>
        </p:spPr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If the circle is centered in (0, 0) and the circle maps into the segment shown and lying on the </a:t>
            </a:r>
            <a:r>
              <a:rPr lang="en-US" altLang="en-US" sz="2400" i="1" dirty="0">
                <a:cs typeface="Times New Roman" panose="02020603050405020304" pitchFamily="18" charset="0"/>
                <a:sym typeface="Symbol" panose="05050102010706020507" pitchFamily="18" charset="2"/>
              </a:rPr>
              <a:t>x</a:t>
            </a:r>
            <a:r>
              <a:rPr lang="en-US" altLang="en-US" sz="2400" dirty="0">
                <a:cs typeface="Times New Roman" panose="02020603050405020304" pitchFamily="18" charset="0"/>
              </a:rPr>
              <a:t> axis; </a:t>
            </a:r>
          </a:p>
          <a:p>
            <a:r>
              <a:rPr lang="en-US" altLang="en-US" sz="2400" dirty="0">
                <a:cs typeface="Times New Roman" panose="02020603050405020304" pitchFamily="18" charset="0"/>
              </a:rPr>
              <a:t>If the circle is centered in (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</a:t>
            </a:r>
            <a:r>
              <a:rPr lang="en-US" altLang="en-US" sz="2400" baseline="-25000" dirty="0"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cs typeface="Times New Roman" panose="02020603050405020304" pitchFamily="18" charset="0"/>
              </a:rPr>
              <a:t> ,0), the circle maps in an airfoil that is symmetric with respect to the </a:t>
            </a:r>
            <a:r>
              <a:rPr lang="en-US" altLang="en-US" sz="2400" i="1" dirty="0">
                <a:cs typeface="Times New Roman" panose="02020603050405020304" pitchFamily="18" charset="0"/>
                <a:sym typeface="Symbol" panose="05050102010706020507" pitchFamily="18" charset="2"/>
              </a:rPr>
              <a:t></a:t>
            </a:r>
            <a:r>
              <a:rPr lang="en-US" altLang="en-US" sz="2400" dirty="0">
                <a:cs typeface="Times New Roman" panose="02020603050405020304" pitchFamily="18" charset="0"/>
              </a:rPr>
              <a:t> axis; </a:t>
            </a:r>
          </a:p>
          <a:p>
            <a:r>
              <a:rPr lang="en-US" altLang="en-US" sz="2400" dirty="0">
                <a:cs typeface="Times New Roman" panose="02020603050405020304" pitchFamily="18" charset="0"/>
              </a:rPr>
              <a:t>If the circle is centered in (0,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</a:t>
            </a:r>
            <a:r>
              <a:rPr lang="en-US" altLang="en-US" sz="2400" baseline="-25000" dirty="0"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cs typeface="Times New Roman" panose="02020603050405020304" pitchFamily="18" charset="0"/>
              </a:rPr>
              <a:t> ), the circle maps into a curved segment; </a:t>
            </a:r>
          </a:p>
          <a:p>
            <a:r>
              <a:rPr lang="en-US" altLang="en-US" sz="2400" dirty="0">
                <a:cs typeface="Times New Roman" panose="02020603050405020304" pitchFamily="18" charset="0"/>
              </a:rPr>
              <a:t>If the circle is centered in and (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</a:t>
            </a:r>
            <a:r>
              <a:rPr lang="en-US" altLang="en-US" sz="2400" baseline="-25000" dirty="0"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cs typeface="Times New Roman" panose="02020603050405020304" pitchFamily="18" charset="0"/>
              </a:rPr>
              <a:t> , </a:t>
            </a:r>
            <a:r>
              <a:rPr lang="en-US" altLang="en-US" sz="2400" dirty="0">
                <a:cs typeface="Times New Roman" panose="02020603050405020304" pitchFamily="18" charset="0"/>
                <a:sym typeface="Symbol" panose="05050102010706020507" pitchFamily="18" charset="2"/>
              </a:rPr>
              <a:t></a:t>
            </a:r>
            <a:r>
              <a:rPr lang="en-US" altLang="en-US" sz="2400" baseline="-25000" dirty="0">
                <a:cs typeface="Times New Roman" panose="02020603050405020304" pitchFamily="18" charset="0"/>
              </a:rPr>
              <a:t>c</a:t>
            </a:r>
            <a:r>
              <a:rPr lang="en-US" altLang="en-US" sz="2400" dirty="0">
                <a:cs typeface="Times New Roman" panose="02020603050405020304" pitchFamily="18" charset="0"/>
              </a:rPr>
              <a:t> ), the circle maps in an asymmetric airfoil. </a:t>
            </a:r>
          </a:p>
          <a:p>
            <a:endParaRPr lang="en-US" altLang="en-US" dirty="0"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11F81A8-8D6B-D37E-F6A0-A7A315DE961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4C248EC-3CB4-8A71-6261-B884191D9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94FEA12-E1D5-AB5A-E33D-8FF9419BBB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9B2C58C-9DD6-D60E-E55B-B9ED3EDC5E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A952655-3DA1-FA82-A57A-63840CD002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100E4E2-1C1B-5EB4-3734-A167349315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AFBF955-0526-F513-5FD6-F0EC89D182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8AB51A9-7BA4-669F-FC45-C8D6522F6F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D493B15A-D9DB-D3C0-B60D-7533E7859C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676EC73-A67A-7822-A24A-CA1E69F0AC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55ADAF9-8C5B-5C9C-CB77-558B4F996C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F48A9DF-84E2-370B-D113-2697437A48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B557EEA-1573-7AE6-F1C1-5BE6F341CB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061DFF9-EF70-F453-E47D-502659D0B3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93DDCCA-80AA-B847-6524-423F0B0444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6E895D0-2A0F-B608-55B6-0AD8142FBF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E037C22-5D4B-4016-A10F-1BF59B32B4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16E5A58-CE69-9C69-E77B-FAAF1CA013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45C976C-F2AF-D38D-8ECE-C0135655BC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>
            <a:extLst>
              <a:ext uri="{FF2B5EF4-FFF2-40B4-BE49-F238E27FC236}">
                <a16:creationId xmlns:a16="http://schemas.microsoft.com/office/drawing/2014/main" id="{D733F208-F642-D49F-814D-B4B87B72FF0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265237" y="407797"/>
            <a:ext cx="6781800" cy="487362"/>
          </a:xfrm>
        </p:spPr>
        <p:txBody>
          <a:bodyPr/>
          <a:lstStyle/>
          <a:p>
            <a:r>
              <a:rPr lang="en-US" altLang="en-US" sz="2800"/>
              <a:t>Flow Over An Airfoil</a:t>
            </a:r>
          </a:p>
        </p:txBody>
      </p:sp>
      <p:pic>
        <p:nvPicPr>
          <p:cNvPr id="59397" name="Picture 5">
            <a:extLst>
              <a:ext uri="{FF2B5EF4-FFF2-40B4-BE49-F238E27FC236}">
                <a16:creationId xmlns:a16="http://schemas.microsoft.com/office/drawing/2014/main" id="{9594334C-08EE-F82A-B49A-87F8EF485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1981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7">
            <a:extLst>
              <a:ext uri="{FF2B5EF4-FFF2-40B4-BE49-F238E27FC236}">
                <a16:creationId xmlns:a16="http://schemas.microsoft.com/office/drawing/2014/main" id="{BBAC0156-1AE5-DDA3-F5F4-5A33D13FE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66800"/>
            <a:ext cx="2057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8">
            <a:extLst>
              <a:ext uri="{FF2B5EF4-FFF2-40B4-BE49-F238E27FC236}">
                <a16:creationId xmlns:a16="http://schemas.microsoft.com/office/drawing/2014/main" id="{6496F68A-6EA6-DE6D-E62A-4156EAAE8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2286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9">
            <a:extLst>
              <a:ext uri="{FF2B5EF4-FFF2-40B4-BE49-F238E27FC236}">
                <a16:creationId xmlns:a16="http://schemas.microsoft.com/office/drawing/2014/main" id="{80D1C6AB-0DB2-B3E0-021E-540880B1C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10000"/>
            <a:ext cx="2590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2" name="Picture 10">
            <a:extLst>
              <a:ext uri="{FF2B5EF4-FFF2-40B4-BE49-F238E27FC236}">
                <a16:creationId xmlns:a16="http://schemas.microsoft.com/office/drawing/2014/main" id="{8F091023-A8B2-8838-84F1-2EA901B47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00600"/>
            <a:ext cx="1981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327A4D-F55C-9F65-5F13-898139AEB6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9763"/>
            <a:ext cx="68580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6">
            <a:extLst>
              <a:ext uri="{FF2B5EF4-FFF2-40B4-BE49-F238E27FC236}">
                <a16:creationId xmlns:a16="http://schemas.microsoft.com/office/drawing/2014/main" id="{71F22D6D-EEBE-EE16-9193-3402653A9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0200"/>
            <a:ext cx="1981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254BD24-F80D-55D8-7E90-1045833666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BE2367B-FC0E-E51D-5E2B-0DD7A3812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67ABC36-FA32-A2DA-D454-9D588F199B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1C1FA8B-3B64-CEE7-DDA7-01DE83EC5E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B2CEC26-8AC8-90EA-CB29-AD8B4447EC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6DCA8E4-F856-528E-D3D1-46E5E3E93B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9326F84-D208-6B2F-0F28-AA1C064F9D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89B8147-1339-5B97-F3CF-928768F3CB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6EF18A1-AEDF-DB2A-7699-D14E0E5A53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65EC49E-1D0D-24B6-D82D-7A69AB87CB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F8CC7F8-266E-BBFD-6CA2-750579D486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B64DBF4-3B69-6157-0B14-C08B309059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B471031-919E-8FE0-825A-9202CD991A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F4E7066-6D47-B511-A01C-B522BF9F9F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8551F0C-44D4-CA3F-FF46-2F0AB8B3F5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327AC95-4614-CD4C-53D8-9F91B6556A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753BC22-7020-4A88-FACF-E13EAB4737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7FCA964-9ABD-84B4-0342-13669D7A81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9EA7410-50DD-19E3-D388-6F981E0C06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3678115-3AE0-A1E5-9886-BEA64F11539F}"/>
              </a:ext>
            </a:extLst>
          </p:cNvPr>
          <p:cNvGrpSpPr>
            <a:grpSpLocks/>
          </p:cNvGrpSpPr>
          <p:nvPr/>
        </p:nvGrpSpPr>
        <p:grpSpPr bwMode="auto">
          <a:xfrm>
            <a:off x="209550" y="1262063"/>
            <a:ext cx="3914775" cy="3190875"/>
            <a:chOff x="209930" y="1262063"/>
            <a:chExt cx="3914775" cy="3190875"/>
          </a:xfrm>
        </p:grpSpPr>
        <p:grpSp>
          <p:nvGrpSpPr>
            <p:cNvPr id="39965" name="Group 25">
              <a:extLst>
                <a:ext uri="{FF2B5EF4-FFF2-40B4-BE49-F238E27FC236}">
                  <a16:creationId xmlns:a16="http://schemas.microsoft.com/office/drawing/2014/main" id="{B0688E55-0CAE-5149-34AB-6066AFE55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930" y="1262063"/>
              <a:ext cx="3914775" cy="3190875"/>
              <a:chOff x="4789610" y="1524000"/>
              <a:chExt cx="3914775" cy="3190875"/>
            </a:xfrm>
          </p:grpSpPr>
          <p:pic>
            <p:nvPicPr>
              <p:cNvPr id="39967" name="Picture 26">
                <a:extLst>
                  <a:ext uri="{FF2B5EF4-FFF2-40B4-BE49-F238E27FC236}">
                    <a16:creationId xmlns:a16="http://schemas.microsoft.com/office/drawing/2014/main" id="{6384B99C-9788-D707-6FFA-B55E4151D1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9610" y="1524000"/>
                <a:ext cx="3914775" cy="3190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68" name="TextBox 27">
                <a:extLst>
                  <a:ext uri="{FF2B5EF4-FFF2-40B4-BE49-F238E27FC236}">
                    <a16:creationId xmlns:a16="http://schemas.microsoft.com/office/drawing/2014/main" id="{3A798178-F730-9749-1C07-82D5693A3F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71573" y="3330452"/>
                <a:ext cx="37542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800">
                    <a:latin typeface="Arial" panose="020B0604020202020204" pitchFamily="34" charset="0"/>
                    <a:sym typeface="Symbol" panose="05050102010706020507" pitchFamily="18" charset="2"/>
                  </a:rPr>
                  <a:t></a:t>
                </a:r>
                <a:r>
                  <a:rPr lang="en-IN" altLang="en-US" sz="1800" baseline="-25000">
                    <a:latin typeface="Arial" panose="020B0604020202020204" pitchFamily="34" charset="0"/>
                    <a:sym typeface="Symbol" panose="05050102010706020507" pitchFamily="18" charset="2"/>
                  </a:rPr>
                  <a:t>c</a:t>
                </a:r>
                <a:endParaRPr lang="en-IN" altLang="en-US" sz="1800" baseline="-25000">
                  <a:latin typeface="Arial" panose="020B0604020202020204" pitchFamily="34" charset="0"/>
                </a:endParaRPr>
              </a:p>
            </p:txBody>
          </p:sp>
          <p:sp>
            <p:nvSpPr>
              <p:cNvPr id="39969" name="TextBox 28">
                <a:extLst>
                  <a:ext uri="{FF2B5EF4-FFF2-40B4-BE49-F238E27FC236}">
                    <a16:creationId xmlns:a16="http://schemas.microsoft.com/office/drawing/2014/main" id="{A15BDA9A-3127-1ECF-2A2C-AD64335CF7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81600" y="4202668"/>
                <a:ext cx="3048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altLang="en-US" sz="1800" i="1">
                    <a:cs typeface="Times New Roman" panose="02020603050405020304" pitchFamily="18" charset="0"/>
                  </a:rPr>
                  <a:t>U</a:t>
                </a:r>
              </a:p>
            </p:txBody>
          </p:sp>
        </p:grpSp>
        <p:sp>
          <p:nvSpPr>
            <p:cNvPr id="39966" name="TextBox 36">
              <a:extLst>
                <a:ext uri="{FF2B5EF4-FFF2-40B4-BE49-F238E27FC236}">
                  <a16:creationId xmlns:a16="http://schemas.microsoft.com/office/drawing/2014/main" id="{CC789C47-1BE3-41EE-4848-7CBB7E5B32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2328288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1800" i="1">
                  <a:cs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endParaRPr lang="en-IN" altLang="en-US" sz="1800" i="1" baseline="-25000">
                <a:cs typeface="Times New Roman" panose="02020603050405020304" pitchFamily="18" charset="0"/>
              </a:endParaRPr>
            </a:p>
          </p:txBody>
        </p:sp>
      </p:grpSp>
      <p:sp>
        <p:nvSpPr>
          <p:cNvPr id="39939" name="Title 2">
            <a:extLst>
              <a:ext uri="{FF2B5EF4-FFF2-40B4-BE49-F238E27FC236}">
                <a16:creationId xmlns:a16="http://schemas.microsoft.com/office/drawing/2014/main" id="{FD037C5F-7B6F-DEDD-6D72-1FF2E74F73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0130" y="211137"/>
            <a:ext cx="6291262" cy="762000"/>
          </a:xfrm>
        </p:spPr>
        <p:txBody>
          <a:bodyPr/>
          <a:lstStyle/>
          <a:p>
            <a:r>
              <a:rPr lang="en-IN" altLang="en-US" sz="2800"/>
              <a:t>Mapping for flow Past An Airfoil</a:t>
            </a:r>
          </a:p>
        </p:txBody>
      </p:sp>
      <p:pic>
        <p:nvPicPr>
          <p:cNvPr id="92163" name="Picture 3">
            <a:extLst>
              <a:ext uri="{FF2B5EF4-FFF2-40B4-BE49-F238E27FC236}">
                <a16:creationId xmlns:a16="http://schemas.microsoft.com/office/drawing/2014/main" id="{0D253E7C-0E7C-AB4D-69E7-5651BE9D7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36000" contras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2757488"/>
            <a:ext cx="15049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4">
            <a:extLst>
              <a:ext uri="{FF2B5EF4-FFF2-40B4-BE49-F238E27FC236}">
                <a16:creationId xmlns:a16="http://schemas.microsoft.com/office/drawing/2014/main" id="{A9A5F821-C9C1-F536-300B-FA54C783A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613" y="1512888"/>
            <a:ext cx="2743200" cy="302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FDC569C-1D48-18D4-C2F4-ABCE3A2D02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1963" y="4589463"/>
          <a:ext cx="4386262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92400" imgH="457200" progId="Equation.3">
                  <p:embed/>
                </p:oleObj>
              </mc:Choice>
              <mc:Fallback>
                <p:oleObj name="Equation" r:id="rId5" imgW="2692400" imgH="457200" progId="Equation.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FDC569C-1D48-18D4-C2F4-ABCE3A2D02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4589463"/>
                        <a:ext cx="4386262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03AEE34-8B2B-13D3-A1B6-C7AB9438DF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9625" y="4683125"/>
          <a:ext cx="23891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02865" imgH="241195" progId="Equation.3">
                  <p:embed/>
                </p:oleObj>
              </mc:Choice>
              <mc:Fallback>
                <p:oleObj name="Equation" r:id="rId7" imgW="1002865" imgH="241195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03AEE34-8B2B-13D3-A1B6-C7AB9438DF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25" y="4683125"/>
                        <a:ext cx="2389188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83B0C6E4-49C4-E503-E21A-3C8AA0D0A051}"/>
              </a:ext>
            </a:extLst>
          </p:cNvPr>
          <p:cNvSpPr/>
          <p:nvPr/>
        </p:nvSpPr>
        <p:spPr>
          <a:xfrm>
            <a:off x="1792288" y="2919413"/>
            <a:ext cx="561975" cy="668337"/>
          </a:xfrm>
          <a:custGeom>
            <a:avLst/>
            <a:gdLst>
              <a:gd name="connsiteX0" fmla="*/ 318895 w 436126"/>
              <a:gd name="connsiteY0" fmla="*/ 668215 h 668215"/>
              <a:gd name="connsiteX1" fmla="*/ 72710 w 436126"/>
              <a:gd name="connsiteY1" fmla="*/ 574430 h 668215"/>
              <a:gd name="connsiteX2" fmla="*/ 25818 w 436126"/>
              <a:gd name="connsiteY2" fmla="*/ 128953 h 668215"/>
              <a:gd name="connsiteX3" fmla="*/ 436126 w 436126"/>
              <a:gd name="connsiteY3" fmla="*/ 0 h 668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126" h="668215">
                <a:moveTo>
                  <a:pt x="318895" y="668215"/>
                </a:moveTo>
                <a:cubicBezTo>
                  <a:pt x="220225" y="666261"/>
                  <a:pt x="121556" y="664307"/>
                  <a:pt x="72710" y="574430"/>
                </a:cubicBezTo>
                <a:cubicBezTo>
                  <a:pt x="23864" y="484553"/>
                  <a:pt x="-34751" y="224691"/>
                  <a:pt x="25818" y="128953"/>
                </a:cubicBezTo>
                <a:cubicBezTo>
                  <a:pt x="86387" y="33215"/>
                  <a:pt x="261256" y="16607"/>
                  <a:pt x="436126" y="0"/>
                </a:cubicBezTo>
              </a:path>
            </a:pathLst>
          </a:custGeom>
          <a:noFill/>
          <a:ln w="41275"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D6B320A3-0CB4-143D-3EEE-0615490311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775" y="5568950"/>
          <a:ext cx="420211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78100" imgH="469900" progId="Equation.3">
                  <p:embed/>
                </p:oleObj>
              </mc:Choice>
              <mc:Fallback>
                <p:oleObj name="Equation" r:id="rId9" imgW="2578100" imgH="469900" progId="Equation.3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D6B320A3-0CB4-143D-3EEE-0615490311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" y="5568950"/>
                        <a:ext cx="4202113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F1150DE7-C566-3544-06AA-623C532A51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2875" y="5472113"/>
          <a:ext cx="3721100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62100" imgH="444500" progId="Equation.3">
                  <p:embed/>
                </p:oleObj>
              </mc:Choice>
              <mc:Fallback>
                <p:oleObj name="Equation" r:id="rId11" imgW="1562100" imgH="444500" progId="Equation.3">
                  <p:embed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F1150DE7-C566-3544-06AA-623C532A51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5472113"/>
                        <a:ext cx="3721100" cy="1058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13A7DABA-3D73-C3F4-93C6-B6BB4AE635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2450" y="1357313"/>
          <a:ext cx="11557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09336" imgH="241195" progId="Equation.3">
                  <p:embed/>
                </p:oleObj>
              </mc:Choice>
              <mc:Fallback>
                <p:oleObj name="Equation" r:id="rId13" imgW="609336" imgH="241195" progId="Equation.3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13A7DABA-3D73-C3F4-93C6-B6BB4AE635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357313"/>
                        <a:ext cx="11557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10E56CF7-60E7-1625-2638-46286A305B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313" y="1841500"/>
          <a:ext cx="1335087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927100" imgH="241300" progId="Equation.3">
                  <p:embed/>
                </p:oleObj>
              </mc:Choice>
              <mc:Fallback>
                <p:oleObj name="Equation" r:id="rId15" imgW="927100" imgH="241300" progId="Equation.3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10E56CF7-60E7-1625-2638-46286A305B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841500"/>
                        <a:ext cx="1335087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D45C31EB-8535-BC94-4134-CFB89D9E907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8025F740-3031-D00F-E27D-1000F4BC5E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819D65C2-D866-F330-3A36-53271DC24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1C63702E-B7EB-30E5-C47A-A675F787DC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41CF1CA7-0AFB-22D6-9FF7-72B7FF38F0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546AEBE-DCF7-2A61-EC0A-E29567FDED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4D1986C3-8E29-44AA-7F1F-577392C916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C7913B10-23C9-3205-D540-4F6DEF4D6C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99366E66-008F-5D86-2784-A91C8399C2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89153A82-549E-B72B-A80C-B8F9D542B4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D5468DE0-312A-2435-A1FE-9579A63609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C03372B2-2B9D-07B2-5971-E1F41C2FD8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5D6FF5E-21F3-6470-082F-52F5ACE0CD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04C96407-C475-D0E3-6275-5C0CEF6B8C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15208B06-EE47-2B7F-D563-A4BC70A517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FCA843DF-1D65-E7C6-D210-EE88A8113B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2E05267A-F0F2-487D-EF3D-0FC21ACB36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DA115BB9-46F1-094B-C9B3-AF62B3A8CD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9F8F5FE-B235-CA21-987A-59551C36D2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2382308-F042-5D26-F060-B4835FB291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2562" y="278607"/>
            <a:ext cx="6569075" cy="7620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Non-rotating Bodies to Generate Lift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174B2A5-A151-01CC-1584-E463F963F3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4060825"/>
            <a:ext cx="8686800" cy="2339975"/>
          </a:xfrm>
        </p:spPr>
        <p:txBody>
          <a:bodyPr/>
          <a:lstStyle/>
          <a:p>
            <a:r>
              <a:rPr lang="en-IN" altLang="en-US" sz="2400">
                <a:cs typeface="Times New Roman" panose="02020603050405020304" pitchFamily="18" charset="0"/>
              </a:rPr>
              <a:t>The lift on an airfoil varies as the sine of the angle of attack or, for small angles, linearly with angle of attack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The primary (and almost exclusive) influence of camber in controlling the zero lift angle of attack </a:t>
            </a:r>
            <a:r>
              <a:rPr lang="en-IN" altLang="en-US" sz="2400" i="1">
                <a:cs typeface="Times New Roman" panose="02020603050405020304" pitchFamily="18" charset="0"/>
              </a:rPr>
              <a:t>-β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The lift curve slope at zero angle of attack is 2π for a flat plate, and increases weakly with increasing thickness and camber</a:t>
            </a:r>
          </a:p>
        </p:txBody>
      </p:sp>
      <p:pic>
        <p:nvPicPr>
          <p:cNvPr id="93189" name="Picture 5">
            <a:extLst>
              <a:ext uri="{FF2B5EF4-FFF2-40B4-BE49-F238E27FC236}">
                <a16:creationId xmlns:a16="http://schemas.microsoft.com/office/drawing/2014/main" id="{C0A33E14-0F3E-FA94-83AA-8555DAFB4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19200"/>
            <a:ext cx="43434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D2E08EF-B2B4-3BE0-15E5-C3344E13D11C}"/>
              </a:ext>
            </a:extLst>
          </p:cNvPr>
          <p:cNvGrpSpPr>
            <a:grpSpLocks/>
          </p:cNvGrpSpPr>
          <p:nvPr/>
        </p:nvGrpSpPr>
        <p:grpSpPr bwMode="auto">
          <a:xfrm>
            <a:off x="69850" y="1319213"/>
            <a:ext cx="4667250" cy="2524125"/>
            <a:chOff x="266700" y="1352307"/>
            <a:chExt cx="4667250" cy="2524125"/>
          </a:xfrm>
        </p:grpSpPr>
        <p:pic>
          <p:nvPicPr>
            <p:cNvPr id="40984" name="Picture 1">
              <a:extLst>
                <a:ext uri="{FF2B5EF4-FFF2-40B4-BE49-F238E27FC236}">
                  <a16:creationId xmlns:a16="http://schemas.microsoft.com/office/drawing/2014/main" id="{073DD271-AC4B-19CE-0D18-DC221D495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1352307"/>
              <a:ext cx="4667250" cy="252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5" name="TextBox 22">
              <a:extLst>
                <a:ext uri="{FF2B5EF4-FFF2-40B4-BE49-F238E27FC236}">
                  <a16:creationId xmlns:a16="http://schemas.microsoft.com/office/drawing/2014/main" id="{CB485BA1-D604-B62E-E6A9-B6C53639B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6376" y="2526268"/>
              <a:ext cx="3754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</a:t>
              </a:r>
              <a:r>
                <a:rPr lang="en-IN" altLang="en-US" sz="1800" baseline="-25000">
                  <a:latin typeface="Arial" panose="020B0604020202020204" pitchFamily="34" charset="0"/>
                  <a:sym typeface="Symbol" panose="05050102010706020507" pitchFamily="18" charset="2"/>
                </a:rPr>
                <a:t>c</a:t>
              </a:r>
              <a:endParaRPr lang="en-IN" altLang="en-US" sz="1800" baseline="-25000">
                <a:latin typeface="Arial" panose="020B0604020202020204" pitchFamily="34" charset="0"/>
              </a:endParaRPr>
            </a:p>
          </p:txBody>
        </p:sp>
        <p:sp>
          <p:nvSpPr>
            <p:cNvPr id="40986" name="TextBox 23">
              <a:extLst>
                <a:ext uri="{FF2B5EF4-FFF2-40B4-BE49-F238E27FC236}">
                  <a16:creationId xmlns:a16="http://schemas.microsoft.com/office/drawing/2014/main" id="{71EA06AA-439A-3B48-2370-0CDDD1278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8173" y="2180403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1800" i="1">
                  <a:cs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endParaRPr lang="en-IN" altLang="en-US" sz="1800" i="1" baseline="-25000">
                <a:cs typeface="Times New Roman" panose="02020603050405020304" pitchFamily="18" charset="0"/>
              </a:endParaRPr>
            </a:p>
          </p:txBody>
        </p:sp>
      </p:grpSp>
      <p:pic>
        <p:nvPicPr>
          <p:cNvPr id="93188" name="Picture 4">
            <a:extLst>
              <a:ext uri="{FF2B5EF4-FFF2-40B4-BE49-F238E27FC236}">
                <a16:creationId xmlns:a16="http://schemas.microsoft.com/office/drawing/2014/main" id="{A02D2A3A-68CD-5D23-5210-37C61D405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24050"/>
            <a:ext cx="14097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Object 8">
            <a:extLst>
              <a:ext uri="{FF2B5EF4-FFF2-40B4-BE49-F238E27FC236}">
                <a16:creationId xmlns:a16="http://schemas.microsoft.com/office/drawing/2014/main" id="{4820DA4E-B59F-525B-0789-02AF12AEED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850" y="1693863"/>
          <a:ext cx="214788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444500" progId="Equation.3">
                  <p:embed/>
                </p:oleObj>
              </mc:Choice>
              <mc:Fallback>
                <p:oleObj name="Equation" r:id="rId5" imgW="914400" imgH="444500" progId="Equation.3">
                  <p:embed/>
                  <p:pic>
                    <p:nvPicPr>
                      <p:cNvPr id="26" name="Object 8">
                        <a:extLst>
                          <a:ext uri="{FF2B5EF4-FFF2-40B4-BE49-F238E27FC236}">
                            <a16:creationId xmlns:a16="http://schemas.microsoft.com/office/drawing/2014/main" id="{4820DA4E-B59F-525B-0789-02AF12AEED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" y="1693863"/>
                        <a:ext cx="2147888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8E44CE1-9263-45C9-08C1-9CFAAE3F931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A002ED1-73F7-07C3-F594-27369DBC9B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26CF88E-8C57-F81A-23F7-26F41F171E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0031DCC-774B-04D7-8772-5E989A94EB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2073EF1-0DF9-5263-9093-2C521390F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F62F027-2E2A-F36F-EE6B-35CE9A53F1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9E3F533-F7C0-0F67-D90E-04014D7C40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14F90B7-6117-2A73-86E5-D98CB0BC3B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1A7A79F3-BD99-BCF3-4DF2-0679F59EA3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A778C45-DC45-03B7-E97D-207BED055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14D09D3-85E0-F885-1148-8F4EBDC70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C0AA49C-D96A-275A-BB20-9DE66EB9D7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A52CA3C-7A6C-6C22-BED7-D2AACFAE8A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9E9C346-9CBC-F2BF-766A-1487A76BF0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CC086B1-BD02-8B43-5996-73852F6A1B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D2E1685-7BBE-B86C-A784-F3ACAA1281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F839D07-9103-8FD5-0425-4E5C9F1D0B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0E6FEEE-FCB0-D31E-BED7-170CB11E52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89B8B8-0E47-7159-297F-056EEABD34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5">
            <a:extLst>
              <a:ext uri="{FF2B5EF4-FFF2-40B4-BE49-F238E27FC236}">
                <a16:creationId xmlns:a16="http://schemas.microsoft.com/office/drawing/2014/main" id="{6B8E5B4C-0F52-0FA6-6E27-FB69F4DFD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450" y="1319213"/>
            <a:ext cx="4343400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151E8B4-7CBF-E8C3-6DCB-2DD3A3F87E9F}"/>
              </a:ext>
            </a:extLst>
          </p:cNvPr>
          <p:cNvGrpSpPr>
            <a:grpSpLocks/>
          </p:cNvGrpSpPr>
          <p:nvPr/>
        </p:nvGrpSpPr>
        <p:grpSpPr bwMode="auto">
          <a:xfrm>
            <a:off x="138113" y="1419225"/>
            <a:ext cx="4667250" cy="2524125"/>
            <a:chOff x="266700" y="1352307"/>
            <a:chExt cx="4667250" cy="2524125"/>
          </a:xfrm>
        </p:grpSpPr>
        <p:pic>
          <p:nvPicPr>
            <p:cNvPr id="42011" name="Picture 24">
              <a:extLst>
                <a:ext uri="{FF2B5EF4-FFF2-40B4-BE49-F238E27FC236}">
                  <a16:creationId xmlns:a16="http://schemas.microsoft.com/office/drawing/2014/main" id="{874AB9CD-5D4D-322A-0369-E8F01C910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1352307"/>
              <a:ext cx="4667250" cy="252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12" name="TextBox 25">
              <a:extLst>
                <a:ext uri="{FF2B5EF4-FFF2-40B4-BE49-F238E27FC236}">
                  <a16:creationId xmlns:a16="http://schemas.microsoft.com/office/drawing/2014/main" id="{5EFFCC62-2567-53CB-1475-B3F2AA200F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6376" y="2526268"/>
              <a:ext cx="3754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</a:t>
              </a:r>
              <a:r>
                <a:rPr lang="en-IN" altLang="en-US" sz="1800" baseline="-25000">
                  <a:latin typeface="Arial" panose="020B0604020202020204" pitchFamily="34" charset="0"/>
                  <a:sym typeface="Symbol" panose="05050102010706020507" pitchFamily="18" charset="2"/>
                </a:rPr>
                <a:t>c</a:t>
              </a:r>
              <a:endParaRPr lang="en-IN" altLang="en-US" sz="1800" baseline="-25000">
                <a:latin typeface="Arial" panose="020B0604020202020204" pitchFamily="34" charset="0"/>
              </a:endParaRPr>
            </a:p>
          </p:txBody>
        </p:sp>
        <p:sp>
          <p:nvSpPr>
            <p:cNvPr id="42013" name="TextBox 26">
              <a:extLst>
                <a:ext uri="{FF2B5EF4-FFF2-40B4-BE49-F238E27FC236}">
                  <a16:creationId xmlns:a16="http://schemas.microsoft.com/office/drawing/2014/main" id="{F5FDB81C-5A3F-E2C9-2390-7A75B3DD17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8173" y="2180403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1800" i="1">
                  <a:cs typeface="Times New Roman" panose="02020603050405020304" pitchFamily="18" charset="0"/>
                  <a:sym typeface="Symbol" panose="05050102010706020507" pitchFamily="18" charset="2"/>
                </a:rPr>
                <a:t>R</a:t>
              </a:r>
              <a:endParaRPr lang="en-IN" altLang="en-US" sz="1800" i="1" baseline="-25000">
                <a:cs typeface="Times New Roman" panose="02020603050405020304" pitchFamily="18" charset="0"/>
              </a:endParaRPr>
            </a:p>
          </p:txBody>
        </p:sp>
      </p:grpSp>
      <p:sp>
        <p:nvSpPr>
          <p:cNvPr id="41988" name="Title 1">
            <a:extLst>
              <a:ext uri="{FF2B5EF4-FFF2-40B4-BE49-F238E27FC236}">
                <a16:creationId xmlns:a16="http://schemas.microsoft.com/office/drawing/2014/main" id="{8667E2A6-26C2-3D53-D470-24A2E8DEA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6359" y="185738"/>
            <a:ext cx="6019800" cy="914400"/>
          </a:xfrm>
        </p:spPr>
        <p:txBody>
          <a:bodyPr/>
          <a:lstStyle/>
          <a:p>
            <a:r>
              <a:rPr lang="en-IN" altLang="en-US" sz="2800" dirty="0"/>
              <a:t>Obtaining the Pressure Distribution</a:t>
            </a:r>
          </a:p>
        </p:txBody>
      </p:sp>
      <p:pic>
        <p:nvPicPr>
          <p:cNvPr id="95235" name="Picture 3">
            <a:extLst>
              <a:ext uri="{FF2B5EF4-FFF2-40B4-BE49-F238E27FC236}">
                <a16:creationId xmlns:a16="http://schemas.microsoft.com/office/drawing/2014/main" id="{AC6A8D97-77E3-1692-5AFE-D917D4840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3" y="1066800"/>
            <a:ext cx="16764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551FAA-F9D6-07DE-D4E3-8E2C12B57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38" y="5032375"/>
            <a:ext cx="4498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Choose a set of points on the circle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F85366-6175-EB75-3D81-79E6D8836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88" y="5751513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For these points determine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Velocity on the circle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A7576F00-F8BF-9EE2-9550-E08F33E796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6550" y="4052888"/>
          <a:ext cx="420211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78100" imgH="469900" progId="Equation.3">
                  <p:embed/>
                </p:oleObj>
              </mc:Choice>
              <mc:Fallback>
                <p:oleObj name="Equation" r:id="rId5" imgW="2578100" imgH="469900" progId="Equation.3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A7576F00-F8BF-9EE2-9550-E08F33E796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4052888"/>
                        <a:ext cx="4202113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C5C46564-8402-E17A-D226-434E98AD80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08588" y="3949700"/>
          <a:ext cx="372110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62100" imgH="444500" progId="Equation.3">
                  <p:embed/>
                </p:oleObj>
              </mc:Choice>
              <mc:Fallback>
                <p:oleObj name="Equation" r:id="rId7" imgW="1562100" imgH="444500" progId="Equation.3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C5C46564-8402-E17A-D226-434E98AD80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8588" y="3949700"/>
                        <a:ext cx="3721100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305F1FC-F31B-04BE-24FB-4D516CEED0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32388" y="5237163"/>
          <a:ext cx="3406775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95400" imgH="254000" progId="Equation.3">
                  <p:embed/>
                </p:oleObj>
              </mc:Choice>
              <mc:Fallback>
                <p:oleObj name="Equation" r:id="rId9" imgW="1295400" imgH="254000" progId="Equation.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305F1FC-F31B-04BE-24FB-4D516CEED0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2388" y="5237163"/>
                        <a:ext cx="3406775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89D92F61-E005-4D21-ED54-641C82D1582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E1627BC-7BF4-0079-C932-8DD438F994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2FED5FD-C7C0-E870-C1EA-405D7CF09C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0186F07-186A-1578-09D3-2A6B5FA0D0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03CE846-2AAD-1CD4-734D-A54BDF7F8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0234358-2F0E-AD06-ADC4-995CE1B350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EDE3B795-3D48-2302-755D-FB9850A843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18182AE-458B-9BDF-45A5-8E68E1E2EF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B4686A3-D317-93F0-4010-F519FCDEBA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3300231E-F069-6959-FAB7-E544A9BFFA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27383F45-BC57-DFFB-1E1E-1BA2A96916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7E17BC55-5E8F-4F40-F6FF-E97F8DACC0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CD4CF5D-3937-496E-97F2-1BAC49E66F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EBA8DA5-FC01-BB7B-9072-13F37C736A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6E90E7FB-1853-DE40-4DD6-4D45260500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EFA929-4401-0980-A866-2E392C6791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F418A397-73EA-55DB-39FC-7B98A89311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9A9E6626-F2AE-32E4-595A-B2BA21B23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B24901-745E-76F1-9C2F-F59CBEACD5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B918C859-C604-A448-5374-0298EC786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3671" y="54864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Closing Remarks on </a:t>
            </a:r>
            <a:r>
              <a:rPr lang="en-US" altLang="en-US" sz="2800" dirty="0" err="1"/>
              <a:t>Jowkowski</a:t>
            </a:r>
            <a:r>
              <a:rPr lang="en-US" altLang="en-US" sz="2800" dirty="0"/>
              <a:t> Method</a:t>
            </a:r>
          </a:p>
        </p:txBody>
      </p:sp>
      <p:sp>
        <p:nvSpPr>
          <p:cNvPr id="319491" name="Rectangle 3">
            <a:extLst>
              <a:ext uri="{FF2B5EF4-FFF2-40B4-BE49-F238E27FC236}">
                <a16:creationId xmlns:a16="http://schemas.microsoft.com/office/drawing/2014/main" id="{F6AF2B0C-5A83-8E71-0615-2A8F91DD49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3464" y="1303337"/>
            <a:ext cx="8915400" cy="5181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One of the troubles with conformal mapping methods is that parameters such as </a:t>
            </a:r>
            <a:r>
              <a:rPr lang="en-US" altLang="en-US" sz="2400" i="1">
                <a:cs typeface="Times New Roman" panose="02020603050405020304" pitchFamily="18" charset="0"/>
                <a:sym typeface="Symbol" panose="05050102010706020507" pitchFamily="18" charset="2"/>
              </a:rPr>
              <a:t></a:t>
            </a:r>
            <a:r>
              <a:rPr lang="en-US" altLang="en-US" sz="2400" i="1" baseline="-25000">
                <a:cs typeface="Times New Roman" panose="02020603050405020304" pitchFamily="18" charset="0"/>
              </a:rPr>
              <a:t>c</a:t>
            </a:r>
            <a:r>
              <a:rPr lang="en-US" altLang="en-US" sz="2400">
                <a:cs typeface="Times New Roman" panose="02020603050405020304" pitchFamily="18" charset="0"/>
              </a:rPr>
              <a:t> and </a:t>
            </a:r>
            <a:r>
              <a:rPr lang="en-US" altLang="en-US" sz="2400" i="1">
                <a:cs typeface="Times New Roman" panose="02020603050405020304" pitchFamily="18" charset="0"/>
                <a:sym typeface="Symbol" panose="05050102010706020507" pitchFamily="18" charset="2"/>
              </a:rPr>
              <a:t></a:t>
            </a:r>
            <a:r>
              <a:rPr lang="en-US" altLang="en-US" sz="2400" i="1" baseline="-25000">
                <a:cs typeface="Times New Roman" panose="02020603050405020304" pitchFamily="18" charset="0"/>
              </a:rPr>
              <a:t>c</a:t>
            </a:r>
            <a:r>
              <a:rPr lang="en-US" altLang="en-US" sz="2400">
                <a:cs typeface="Times New Roman" panose="02020603050405020304" pitchFamily="18" charset="0"/>
              </a:rPr>
              <a:t> (</a:t>
            </a:r>
            <a:r>
              <a:rPr lang="en-US" altLang="en-US" sz="2400" i="1">
                <a:cs typeface="Times New Roman" panose="02020603050405020304" pitchFamily="18" charset="0"/>
                <a:sym typeface="Symbol" panose="05050102010706020507" pitchFamily="18" charset="2"/>
              </a:rPr>
              <a:t></a:t>
            </a:r>
            <a:r>
              <a:rPr lang="en-US" altLang="en-US" sz="2400" i="1" baseline="-25000">
                <a:cs typeface="Times New Roman" panose="02020603050405020304" pitchFamily="18" charset="0"/>
              </a:rPr>
              <a:t>c</a:t>
            </a:r>
            <a:r>
              <a:rPr lang="en-US" altLang="en-US" sz="2400" i="1">
                <a:cs typeface="Times New Roman" panose="02020603050405020304" pitchFamily="18" charset="0"/>
              </a:rPr>
              <a:t>=</a:t>
            </a:r>
            <a:r>
              <a:rPr lang="en-US" altLang="en-US" sz="2400" i="1">
                <a:cs typeface="Times New Roman" panose="02020603050405020304" pitchFamily="18" charset="0"/>
                <a:sym typeface="Symbol" panose="05050102010706020507" pitchFamily="18" charset="2"/>
              </a:rPr>
              <a:t></a:t>
            </a:r>
            <a:r>
              <a:rPr lang="en-US" altLang="en-US" sz="2400" i="1" baseline="-25000">
                <a:cs typeface="Times New Roman" panose="02020603050405020304" pitchFamily="18" charset="0"/>
              </a:rPr>
              <a:t>c</a:t>
            </a:r>
            <a:r>
              <a:rPr lang="en-US" altLang="en-US" sz="2400" i="1">
                <a:cs typeface="Times New Roman" panose="02020603050405020304" pitchFamily="18" charset="0"/>
              </a:rPr>
              <a:t>+i</a:t>
            </a:r>
            <a:r>
              <a:rPr lang="en-US" altLang="en-US" sz="2400" i="1">
                <a:cs typeface="Times New Roman" panose="02020603050405020304" pitchFamily="18" charset="0"/>
                <a:sym typeface="Symbol" panose="05050102010706020507" pitchFamily="18" charset="2"/>
              </a:rPr>
              <a:t>  </a:t>
            </a:r>
            <a:r>
              <a:rPr lang="en-US" altLang="en-US" sz="2400" i="1" baseline="-25000">
                <a:cs typeface="Times New Roman" panose="02020603050405020304" pitchFamily="18" charset="0"/>
              </a:rPr>
              <a:t>c</a:t>
            </a:r>
            <a:r>
              <a:rPr lang="en-US" altLang="en-US" sz="2400">
                <a:cs typeface="Times New Roman" panose="02020603050405020304" pitchFamily="18" charset="0"/>
              </a:rPr>
              <a:t>) are not so easily related to the airfoil shape. </a:t>
            </a:r>
          </a:p>
          <a:p>
            <a:pPr>
              <a:lnSpc>
                <a:spcPct val="15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Thus, if we want to analyze a particular airfoil, we must iteratively find values that produce the desired section.</a:t>
            </a:r>
          </a:p>
          <a:p>
            <a:pPr>
              <a:lnSpc>
                <a:spcPct val="15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 A technique for doing this was developed by Theodorsen.</a:t>
            </a:r>
          </a:p>
          <a:p>
            <a:pPr>
              <a:lnSpc>
                <a:spcPct val="15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Another technique involves superposition of fundamental solutions of the governing differential equations. </a:t>
            </a:r>
          </a:p>
          <a:p>
            <a:pPr>
              <a:lnSpc>
                <a:spcPct val="15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This method is called thin airfoil theory.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0F36DE4-CCF0-2DA6-5E27-B7D4827A4E0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149C995-8A40-F4F6-6CD6-D75E0EAC61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3801C2B-0881-53A0-5FA1-75D321741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0F9D2E0-84AE-6999-FCD6-CF09F345CB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9AB2B0E-00EA-697E-E996-B2C97EA582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D541418-062E-C30C-F36F-91B1236E09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D3F94CC-64DB-2A22-9664-1DFC6EA9A3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2421C8C-C5CA-8852-E434-6CAA83C068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B68BA74-F8E6-096A-7EF7-27788AFD8D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5A85EDC-69A4-38E3-664F-BF6CC86389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E9044DE-48B7-6EA9-00A4-F053DC9636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5955D56-2A02-11BF-DADC-5C8E95782F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07237EB-5B92-9BE5-9225-59F79E12F1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B071F1C-C759-679B-EFA4-D82B0F2E1A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98FE3E5-2433-AAA4-E81C-EAA6D7E02D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2CCFAFF-AF2C-B70A-A7A5-5564A0FBA0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A2482BF-4414-6BDF-7473-33424CC533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2B78311-168E-DCB2-2FD0-9B42651994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F6CA035-1F01-B2AD-8213-F28CE877FD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400" name="Text Box 8">
            <a:extLst>
              <a:ext uri="{FF2B5EF4-FFF2-40B4-BE49-F238E27FC236}">
                <a16:creationId xmlns:a16="http://schemas.microsoft.com/office/drawing/2014/main" id="{978B9546-BD8D-DB1F-2555-78187197E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9313" y="195114"/>
            <a:ext cx="6096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/>
              <a:t>Generation of Zero Weight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/>
              <a:t>Pressure Balloon on Airfoil Surface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1464C6-D7BF-5299-BCF5-C817663F5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1292225"/>
            <a:ext cx="47148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2F1E72-D177-06C8-3F3D-19F1F4021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3836988"/>
            <a:ext cx="4581525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7FF9489-2E4C-BB38-C7CA-E3E68F5F1F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5EF7886C-2093-B76A-4518-AFEB67E7C8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EE53051A-DDC3-3EEF-3ACF-805EA97445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D2843A3-5FDE-63A5-F210-78E786FCB9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E0F6FB-C685-BB1C-640C-34BD5C36C5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8BCD9E0-3811-9AC5-29B6-CBA4EF4AC5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59EC0693-304D-9FD6-D62F-C9D44A67DB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72F5294E-3E57-6AFD-4308-1AE20D8AAC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49677B81-4039-D6A6-3DF8-3750517251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A9F024D3-6728-4420-B0A6-C154AFCE1F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0190A1BA-D792-1AA7-F250-43304D3E62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88E80FEB-A8B9-45F7-1644-6DB0F80FB2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8BD4072-B532-EB0D-C5C4-006771106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F45EBA0-75B2-A922-5AF4-C5C87127AF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5E7A4948-BEFD-9B20-38C6-7D20498ABF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56A21172-BACD-C9AD-99DA-685669120D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EEC5D822-0C2A-412F-D797-26106561E1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69A526D8-27E5-E393-16E7-863E659E31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5C4E56-DEA3-0CB7-95C1-9FA31A3122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53A94FE5-F4C5-CE9C-668C-B44E7FAAF6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1884" y="91191"/>
            <a:ext cx="6313488" cy="1143000"/>
          </a:xfrm>
        </p:spPr>
        <p:txBody>
          <a:bodyPr/>
          <a:lstStyle/>
          <a:p>
            <a:pPr marL="273050" indent="-273050" eaLnBrk="1" hangingPunct="1">
              <a:lnSpc>
                <a:spcPct val="90000"/>
              </a:lnSpc>
            </a:pPr>
            <a:r>
              <a:rPr lang="en-US" altLang="en-US" sz="2800" dirty="0"/>
              <a:t>Calculation of Lift (Tangential)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7318A-0ECF-B92C-CC62-FE9D955E0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762000"/>
          </a:xfrm>
        </p:spPr>
        <p:txBody>
          <a:bodyPr/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sz="2400" dirty="0">
                <a:solidFill>
                  <a:schemeClr val="tx2"/>
                </a:solidFill>
              </a:rPr>
              <a:t>The lift force </a:t>
            </a:r>
            <a:r>
              <a:rPr lang="en-US" sz="2400" i="1" dirty="0">
                <a:solidFill>
                  <a:schemeClr val="tx2"/>
                </a:solidFill>
              </a:rPr>
              <a:t>L</a:t>
            </a:r>
            <a:r>
              <a:rPr lang="en-US" sz="2400" dirty="0">
                <a:solidFill>
                  <a:schemeClr val="tx2"/>
                </a:solidFill>
              </a:rPr>
              <a:t> is determined by integration of the measured pressure distribution over the airfoil’s surface.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3217DF-BE8C-9952-AEE2-87E6CB807995}"/>
              </a:ext>
            </a:extLst>
          </p:cNvPr>
          <p:cNvSpPr/>
          <p:nvPr/>
        </p:nvSpPr>
        <p:spPr>
          <a:xfrm>
            <a:off x="685800" y="3433763"/>
            <a:ext cx="7543800" cy="7572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>
                <a:solidFill>
                  <a:schemeClr val="tx2"/>
                </a:solidFill>
              </a:rPr>
              <a:t>where, </a:t>
            </a:r>
            <a:r>
              <a:rPr lang="en-US" i="1" dirty="0">
                <a:solidFill>
                  <a:schemeClr val="tx2"/>
                </a:solidFill>
              </a:rPr>
              <a:t>p</a:t>
            </a:r>
            <a:r>
              <a:rPr lang="en-US" i="1" baseline="-25000" dirty="0">
                <a:solidFill>
                  <a:schemeClr val="tx2"/>
                </a:solidFill>
              </a:rPr>
              <a:t>i</a:t>
            </a:r>
            <a:r>
              <a:rPr lang="en-US" baseline="-25000" dirty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= surface pressure distribution , 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i="1" dirty="0">
                <a:solidFill>
                  <a:schemeClr val="tx2"/>
                </a:solidFill>
              </a:rPr>
              <a:t>p</a:t>
            </a:r>
            <a:r>
              <a:rPr lang="en-US" i="1" baseline="-25000" dirty="0">
                <a:solidFill>
                  <a:schemeClr val="tx2"/>
                </a:solidFill>
                <a:sym typeface="Symbol"/>
              </a:rPr>
              <a:t></a:t>
            </a:r>
            <a:r>
              <a:rPr lang="en-US" dirty="0">
                <a:solidFill>
                  <a:schemeClr val="tx2"/>
                </a:solidFill>
              </a:rPr>
              <a:t> = pressure in the free-stream</a:t>
            </a:r>
          </a:p>
        </p:txBody>
      </p:sp>
      <p:graphicFrame>
        <p:nvGraphicFramePr>
          <p:cNvPr id="112643" name="Object 9">
            <a:extLst>
              <a:ext uri="{FF2B5EF4-FFF2-40B4-BE49-F238E27FC236}">
                <a16:creationId xmlns:a16="http://schemas.microsoft.com/office/drawing/2014/main" id="{60F6CED9-7AEA-8AC4-63FD-698A952D9E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2222500"/>
          <a:ext cx="4011613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47800" imgH="381000" progId="Equation.3">
                  <p:embed/>
                </p:oleObj>
              </mc:Choice>
              <mc:Fallback>
                <p:oleObj name="Equation" r:id="rId2" imgW="1447800" imgH="381000" progId="Equation.3">
                  <p:embed/>
                  <p:pic>
                    <p:nvPicPr>
                      <p:cNvPr id="112643" name="Object 9">
                        <a:extLst>
                          <a:ext uri="{FF2B5EF4-FFF2-40B4-BE49-F238E27FC236}">
                            <a16:creationId xmlns:a16="http://schemas.microsoft.com/office/drawing/2014/main" id="{60F6CED9-7AEA-8AC4-63FD-698A952D9E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222500"/>
                        <a:ext cx="4011613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A9B65A3-2F72-2BF2-086F-4162A3E2CDFB}"/>
              </a:ext>
            </a:extLst>
          </p:cNvPr>
          <p:cNvSpPr/>
          <p:nvPr/>
        </p:nvSpPr>
        <p:spPr>
          <a:xfrm>
            <a:off x="1447800" y="5486400"/>
            <a:ext cx="4572000" cy="1089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dirty="0">
                <a:solidFill>
                  <a:schemeClr val="tx2"/>
                </a:solidFill>
              </a:rPr>
              <a:t>U</a:t>
            </a:r>
            <a:r>
              <a:rPr lang="en-US" baseline="-25000" dirty="0">
                <a:solidFill>
                  <a:schemeClr val="tx2"/>
                </a:solidFill>
                <a:latin typeface="Georgia"/>
              </a:rPr>
              <a:t>∞ </a:t>
            </a:r>
            <a:r>
              <a:rPr lang="en-US" dirty="0">
                <a:solidFill>
                  <a:schemeClr val="tx2"/>
                </a:solidFill>
              </a:rPr>
              <a:t>= free-stream velocity,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i="1" dirty="0">
                <a:solidFill>
                  <a:schemeClr val="tx2"/>
                </a:solidFill>
                <a:sym typeface="Symbol"/>
              </a:rPr>
              <a:t>    </a:t>
            </a:r>
            <a:r>
              <a:rPr lang="en-US" dirty="0">
                <a:solidFill>
                  <a:schemeClr val="tx2"/>
                </a:solidFill>
              </a:rPr>
              <a:t>= air density (temperature),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en-US" i="1" dirty="0">
                <a:solidFill>
                  <a:schemeClr val="tx2"/>
                </a:solidFill>
              </a:rPr>
              <a:t>c   </a:t>
            </a:r>
            <a:r>
              <a:rPr lang="en-US" dirty="0">
                <a:solidFill>
                  <a:schemeClr val="tx2"/>
                </a:solidFill>
              </a:rPr>
              <a:t>= airfoil chord </a:t>
            </a:r>
          </a:p>
        </p:txBody>
      </p:sp>
      <p:graphicFrame>
        <p:nvGraphicFramePr>
          <p:cNvPr id="112644" name="Object 10">
            <a:extLst>
              <a:ext uri="{FF2B5EF4-FFF2-40B4-BE49-F238E27FC236}">
                <a16:creationId xmlns:a16="http://schemas.microsoft.com/office/drawing/2014/main" id="{63E77B1B-5C1C-7C05-3131-01EA789039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4178300"/>
          <a:ext cx="24384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900" imgH="749300" progId="Equation.3">
                  <p:embed/>
                </p:oleObj>
              </mc:Choice>
              <mc:Fallback>
                <p:oleObj name="Equation" r:id="rId4" imgW="1485900" imgH="749300" progId="Equation.3">
                  <p:embed/>
                  <p:pic>
                    <p:nvPicPr>
                      <p:cNvPr id="112644" name="Object 10">
                        <a:extLst>
                          <a:ext uri="{FF2B5EF4-FFF2-40B4-BE49-F238E27FC236}">
                            <a16:creationId xmlns:a16="http://schemas.microsoft.com/office/drawing/2014/main" id="{63E77B1B-5C1C-7C05-3131-01EA789039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178300"/>
                        <a:ext cx="2438400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7B3CC5C0-9A20-1FD0-884A-7748E912C4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E72C020D-FC6A-BF12-F02D-94B8F02179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31A3318-BD38-7F97-4D1E-22E6D3184F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6A4D6D5F-7AB3-7532-BDA5-A133BD0A42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C128870-3673-02F6-52AA-68C34616B0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D42EFED-D30E-74DB-35E2-B554BABDF9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DF5CD349-23B2-37E5-A6C7-FCB0698129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AD1FF004-639E-BD77-6212-C19BF79213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6A19E783-D7A0-B153-1174-DE3C1A3C34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01C4AD4F-FD46-51DC-C115-C53F032D68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EB8B5255-1486-BE79-02CB-CC01A517C5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C2C762DE-DC84-DBE7-16D1-9F8C1ADA07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660F7B7-5C11-7013-6D69-E5DEC4A37C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682EA04-8445-9DF4-A698-F5F22DE077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A71DAA48-9026-3E6C-D71E-ECC30D56BB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0B6DB4A-8180-0F9C-8217-ACA5A2A659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FBDB767E-F0F5-52BE-B4F8-EDF09F4C2B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815FC19F-D573-B2F9-133A-4B12352E95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4E343D0-0487-B5AB-A76B-4987E830C2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147E8FE7-EA60-194F-6AAB-E9B50D45B6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937" y="95041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Definition of lift and drag Coefficients</a:t>
            </a:r>
          </a:p>
        </p:txBody>
      </p:sp>
      <p:pic>
        <p:nvPicPr>
          <p:cNvPr id="1029" name="Picture 2">
            <a:extLst>
              <a:ext uri="{FF2B5EF4-FFF2-40B4-BE49-F238E27FC236}">
                <a16:creationId xmlns:a16="http://schemas.microsoft.com/office/drawing/2014/main" id="{A82BB909-E487-F660-B2DD-E771F2AAB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5257800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3">
            <a:extLst>
              <a:ext uri="{FF2B5EF4-FFF2-40B4-BE49-F238E27FC236}">
                <a16:creationId xmlns:a16="http://schemas.microsoft.com/office/drawing/2014/main" id="{A08E7C12-9B0C-A547-D71A-89AE15A79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0"/>
            <a:ext cx="777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Lift and drag coefficients </a:t>
            </a:r>
            <a:r>
              <a:rPr lang="en-US" altLang="en-US" sz="2400" i="1">
                <a:cs typeface="Times New Roman" panose="02020603050405020304" pitchFamily="18" charset="0"/>
              </a:rPr>
              <a:t>C</a:t>
            </a:r>
            <a:r>
              <a:rPr lang="en-US" altLang="en-US" sz="2400" i="1" baseline="-25000">
                <a:cs typeface="Times New Roman" panose="02020603050405020304" pitchFamily="18" charset="0"/>
              </a:rPr>
              <a:t>l</a:t>
            </a:r>
            <a:r>
              <a:rPr lang="en-US" altLang="en-US" sz="2400" i="1">
                <a:cs typeface="Times New Roman" panose="02020603050405020304" pitchFamily="18" charset="0"/>
              </a:rPr>
              <a:t> </a:t>
            </a:r>
            <a:r>
              <a:rPr lang="en-US" altLang="en-US" sz="2400">
                <a:cs typeface="Times New Roman" panose="02020603050405020304" pitchFamily="18" charset="0"/>
              </a:rPr>
              <a:t>and </a:t>
            </a:r>
            <a:r>
              <a:rPr lang="en-US" altLang="en-US" sz="2400" i="1">
                <a:cs typeface="Times New Roman" panose="02020603050405020304" pitchFamily="18" charset="0"/>
              </a:rPr>
              <a:t>C</a:t>
            </a:r>
            <a:r>
              <a:rPr lang="en-US" altLang="en-US" sz="2400" i="1" baseline="-25000">
                <a:cs typeface="Times New Roman" panose="02020603050405020304" pitchFamily="18" charset="0"/>
              </a:rPr>
              <a:t>d</a:t>
            </a:r>
            <a:r>
              <a:rPr lang="en-US" altLang="en-US" sz="2400" i="1">
                <a:cs typeface="Times New Roman" panose="02020603050405020304" pitchFamily="18" charset="0"/>
              </a:rPr>
              <a:t> </a:t>
            </a:r>
            <a:r>
              <a:rPr lang="en-US" altLang="en-US" sz="2400">
                <a:cs typeface="Times New Roman" panose="02020603050405020304" pitchFamily="18" charset="0"/>
              </a:rPr>
              <a:t>are defined as:</a:t>
            </a:r>
          </a:p>
        </p:txBody>
      </p:sp>
      <p:graphicFrame>
        <p:nvGraphicFramePr>
          <p:cNvPr id="1026" name="Object 3">
            <a:extLst>
              <a:ext uri="{FF2B5EF4-FFF2-40B4-BE49-F238E27FC236}">
                <a16:creationId xmlns:a16="http://schemas.microsoft.com/office/drawing/2014/main" id="{4776FCC1-2DC5-7973-29F9-4A47A66C72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5486400"/>
          <a:ext cx="205740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01309" imgH="482391" progId="Equation.3">
                  <p:embed/>
                </p:oleObj>
              </mc:Choice>
              <mc:Fallback>
                <p:oleObj name="Equation" r:id="rId3" imgW="901309" imgH="482391" progId="Equation.3">
                  <p:embed/>
                  <p:pic>
                    <p:nvPicPr>
                      <p:cNvPr id="1026" name="Object 3">
                        <a:extLst>
                          <a:ext uri="{FF2B5EF4-FFF2-40B4-BE49-F238E27FC236}">
                            <a16:creationId xmlns:a16="http://schemas.microsoft.com/office/drawing/2014/main" id="{4776FCC1-2DC5-7973-29F9-4A47A66C72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86400"/>
                        <a:ext cx="205740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4">
            <a:extLst>
              <a:ext uri="{FF2B5EF4-FFF2-40B4-BE49-F238E27FC236}">
                <a16:creationId xmlns:a16="http://schemas.microsoft.com/office/drawing/2014/main" id="{6AB76B14-CC55-1BD2-AC95-4D32A09EF4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76738" y="5486400"/>
          <a:ext cx="214312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39392" imgH="482391" progId="Equation.3">
                  <p:embed/>
                </p:oleObj>
              </mc:Choice>
              <mc:Fallback>
                <p:oleObj name="Equation" r:id="rId5" imgW="939392" imgH="482391" progId="Equation.3">
                  <p:embed/>
                  <p:pic>
                    <p:nvPicPr>
                      <p:cNvPr id="1027" name="Object 4">
                        <a:extLst>
                          <a:ext uri="{FF2B5EF4-FFF2-40B4-BE49-F238E27FC236}">
                            <a16:creationId xmlns:a16="http://schemas.microsoft.com/office/drawing/2014/main" id="{6AB76B14-CC55-1BD2-AC95-4D32A09EF4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6738" y="5486400"/>
                        <a:ext cx="214312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1DE8988-0AF1-8ADD-2CD2-04937FABD9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DE418B0-99C6-52A8-720F-368AF71976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C7BDF67-70A4-1180-B4D7-3E69073184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454F3C3-E01B-88CF-13CE-7670C5FDA7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6857446-C940-BBAD-B626-6CC4559DC8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BA69281-D1E4-9ED3-D548-1CD758EDB8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4D64662-A6C6-FAB8-BB24-A0FC17F659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B29E4A9-028C-C903-21B6-B660C09D37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79F06CF9-E1CE-7B4F-E676-8BC709AE12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C8E5067-8347-1CDC-E65C-B19BD830B6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46BF3DB-9263-0E3E-D5A4-31B9732AAA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49CEDF8B-55E8-2767-1A3D-A254D5B6C8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31DBE55-4453-665F-FDD6-9D8603173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708DDF1-34D8-98FA-3722-28985B011E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17B551D-4286-5A6D-5791-C63592534E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2F7F509-F0C2-2443-BA73-10B3D3FD0B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676CE8E3-E9E8-3265-B1F2-E70B9DF4FA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F3E47A2-C1E3-B58B-D91D-DBD9B806B1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3FD127-761F-1EF3-E4AF-259FE9D531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0272268-477B-6AA8-2858-26666164D748}"/>
                  </a:ext>
                </a:extLst>
              </p14:cNvPr>
              <p14:cNvContentPartPr/>
              <p14:nvPr/>
            </p14:nvContentPartPr>
            <p14:xfrm>
              <a:off x="954360" y="1913760"/>
              <a:ext cx="7340400" cy="45140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0272268-477B-6AA8-2858-26666164D74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5000" y="1904400"/>
                <a:ext cx="7359120" cy="4532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1357930D-44A2-B181-CB3D-DB66093824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9" y="266700"/>
            <a:ext cx="5651871" cy="990600"/>
          </a:xfrm>
        </p:spPr>
        <p:txBody>
          <a:bodyPr/>
          <a:lstStyle/>
          <a:p>
            <a:r>
              <a:rPr lang="en-US" altLang="en-US" sz="2800" dirty="0"/>
              <a:t>The Basic  &amp; Essential Cause for Generation of Lift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BF312-45C3-79FF-2DA4-A3B702EC1B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The experts advocate an approach to lift by Newton's laws.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Any solid body that can force the air downward clearly implies that there will be an upward force on the airfoil as a Newton's 3rd law reaction force.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From the conservation of momentum for control Volume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The exiting air is given a downward component of momentum by the solid body, and to conserve momentum,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something must be given an equal upward momentum to solid body. 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Only those bodies which can give downward momentum to exiting fluid can experience lift !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Kutta-Joukowski theorem for lift.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3996F6-BBA1-C910-8F53-3A4590CFB7D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9D91C98-C759-3679-A4BA-B22CCCD5A4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DD7CCAA-3EBD-F07B-4A8F-7D0B668DC1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A982047-B4B0-73DE-9AE6-AD7841E554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4E3EC00-0A3E-A271-B816-8E0EE53EC5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68CF902-A8D7-77C8-52DB-0FA6E9E1AF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18B2274-4C90-5463-8409-76F2FDA9A4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3079937-741E-AFD3-CCB3-11436566F2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99914253-8B04-B9A5-2149-C17DD10B52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BAB4575-FFDE-8EDB-3ADE-59941D0A9E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A8B55A1-D4F9-F3D7-9075-BCDEEC5D0B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BB8CD1A-DAFE-6D7E-A8C4-5205210533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EEDDAFC-7C9C-C01E-FBC7-F905DF0170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3C02604-BF34-B2F6-5BFD-7BA3269CDB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1859360-F855-D901-9721-A9F8DEBAB8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FC192189-A48D-9754-28EC-9A0CF981C3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04EB4D-2690-8692-9F35-B3EACD06F0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B3DCF63-DB31-2E82-6042-002BEC27D7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50C264E-F83B-C6FC-DA6E-90D21C2AE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AD757A5-A47F-7006-35F0-8655AE1A4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1519"/>
            <a:ext cx="8229600" cy="8382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Turbine Blade Cross Section</a:t>
            </a:r>
            <a:br>
              <a:rPr lang="en-IN" altLang="en-US" sz="2800" dirty="0">
                <a:cs typeface="Times New Roman" panose="02020603050405020304" pitchFamily="18" charset="0"/>
              </a:rPr>
            </a:br>
            <a:r>
              <a:rPr lang="en-IN" altLang="en-US" sz="2800" dirty="0" err="1">
                <a:cs typeface="Times New Roman" panose="02020603050405020304" pitchFamily="18" charset="0"/>
              </a:rPr>
              <a:t>Airfoil</a:t>
            </a:r>
            <a:r>
              <a:rPr lang="en-IN" altLang="en-US" sz="2800" dirty="0">
                <a:cs typeface="Times New Roman" panose="02020603050405020304" pitchFamily="18" charset="0"/>
              </a:rPr>
              <a:t> Geometry</a:t>
            </a: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7772B8CD-74DE-247D-8080-5EE54B0B5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80295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5">
                <a:extLst>
                  <a:ext uri="{FF2B5EF4-FFF2-40B4-BE49-F238E27FC236}">
                    <a16:creationId xmlns:a16="http://schemas.microsoft.com/office/drawing/2014/main" id="{0939C803-EF62-E4F0-2F19-DB8218D67F4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99050" y="6775450"/>
              <a:ext cx="1588" cy="1588"/>
            </p14:xfrm>
          </p:contentPart>
        </mc:Choice>
        <mc:Fallback xmlns="">
          <p:pic>
            <p:nvPicPr>
              <p:cNvPr id="3074" name="Ink 5">
                <a:extLst>
                  <a:ext uri="{FF2B5EF4-FFF2-40B4-BE49-F238E27FC236}">
                    <a16:creationId xmlns:a16="http://schemas.microsoft.com/office/drawing/2014/main" id="{0939C803-EF62-E4F0-2F19-DB8218D67F4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57762" y="67341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383D5-B462-5EFA-352D-4A7BBB7ABE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610600" cy="3733800"/>
          </a:xfrm>
        </p:spPr>
        <p:txBody>
          <a:bodyPr/>
          <a:lstStyle/>
          <a:p>
            <a:r>
              <a:rPr lang="en-IN" altLang="en-US" sz="2400">
                <a:cs typeface="Times New Roman" panose="02020603050405020304" pitchFamily="18" charset="0"/>
              </a:rPr>
              <a:t>Airfoil geometry can be characterized by the coordinates of the upper and lower surface. 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It is often summarized by a few parameters such as: maximum thickness, maximum camber, position of max thickness, position of max camber, and nose radius. 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One can generate a reasonable airfoil section given these parameters. 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This was done by Eastman Jacobs in the early 1930's to create a family of airfoils known as the NACA Sections.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E3CAB42-9BED-49F9-2571-8756A78B558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A96C1DCE-C06C-730D-129E-E07413535B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0AE67E35-E3C8-9504-7971-00121B38F4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B08F62C3-B43A-A0AE-CE4F-AAFE61D7E5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DD58DC4B-F30C-E423-9981-FEA33D6742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F8909BDA-AD85-2012-53A7-3A5F5FFF33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95E42304-6DF7-AAA5-05BD-34B0C24A30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CB002973-2AAF-EED2-36A6-22E59B9446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2">
                    <a:extLst>
                      <a:ext uri="{FF2B5EF4-FFF2-40B4-BE49-F238E27FC236}">
                        <a16:creationId xmlns:a16="http://schemas.microsoft.com/office/drawing/2014/main" id="{8C899856-87F5-B74C-D8A9-03AA394B05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7AF4F8D5-686F-0C59-C0D5-9FE5DB323B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9F0FA2B7-3EAC-F01A-F016-25495102FB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5">
                    <a:extLst>
                      <a:ext uri="{FF2B5EF4-FFF2-40B4-BE49-F238E27FC236}">
                        <a16:creationId xmlns:a16="http://schemas.microsoft.com/office/drawing/2014/main" id="{8847127B-AEA3-A6AD-A473-30928D77ED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5B139CE8-2329-C9E2-9C26-9EDA63897B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CEE75749-9244-A7E6-6689-3D2579F0B7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079BFA5A-07AA-9EA7-98A3-3F88F2197F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056E703B-ED28-DE13-3447-DA0DB67F54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D775F2AE-479C-3652-9DF6-735329C8A7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C56A0B58-8D15-F533-7FFA-513CE6661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81574C-BB33-0B0B-3253-04565AE7A0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C304610-CC77-A642-05D6-B1AC593951D3}"/>
                  </a:ext>
                </a:extLst>
              </p14:cNvPr>
              <p14:cNvContentPartPr/>
              <p14:nvPr/>
            </p14:nvContentPartPr>
            <p14:xfrm>
              <a:off x="2036160" y="5226480"/>
              <a:ext cx="4735080" cy="674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C304610-CC77-A642-05D6-B1AC593951D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26800" y="5217120"/>
                <a:ext cx="4753800" cy="693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F7AAB12-8E44-42C5-B250-13B309F90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AIRFOIL NOMENCLATURE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1146B42-00AD-D744-040E-EF7E9E4B19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3467100"/>
            <a:ext cx="8991600" cy="2971800"/>
          </a:xfrm>
        </p:spPr>
        <p:txBody>
          <a:bodyPr/>
          <a:lstStyle/>
          <a:p>
            <a:r>
              <a:rPr lang="en-US" altLang="en-US" sz="2000" b="1">
                <a:solidFill>
                  <a:schemeClr val="accent2"/>
                </a:solidFill>
                <a:cs typeface="Times New Roman" panose="02020603050405020304" pitchFamily="18" charset="0"/>
              </a:rPr>
              <a:t>Mean Chamber Line:</a:t>
            </a:r>
            <a:r>
              <a:rPr lang="en-US" altLang="en-US" sz="200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>
                <a:cs typeface="Times New Roman" panose="02020603050405020304" pitchFamily="18" charset="0"/>
              </a:rPr>
              <a:t>Set of points halfway between upper and lower surfaces</a:t>
            </a:r>
          </a:p>
          <a:p>
            <a:pPr lvl="1"/>
            <a:r>
              <a:rPr lang="en-US" altLang="en-US" sz="2000">
                <a:cs typeface="Times New Roman" panose="02020603050405020304" pitchFamily="18" charset="0"/>
              </a:rPr>
              <a:t>Measured perpendicular to mean chamber line itself</a:t>
            </a:r>
          </a:p>
          <a:p>
            <a:r>
              <a:rPr lang="en-US" altLang="en-US" sz="2000" b="1">
                <a:solidFill>
                  <a:schemeClr val="accent2"/>
                </a:solidFill>
                <a:cs typeface="Times New Roman" panose="02020603050405020304" pitchFamily="18" charset="0"/>
              </a:rPr>
              <a:t>Leading Edge:</a:t>
            </a:r>
            <a:r>
              <a:rPr lang="en-US" altLang="en-US" sz="200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>
                <a:cs typeface="Times New Roman" panose="02020603050405020304" pitchFamily="18" charset="0"/>
              </a:rPr>
              <a:t>Most forward point of mean chamber line</a:t>
            </a:r>
          </a:p>
          <a:p>
            <a:r>
              <a:rPr lang="en-US" altLang="en-US" sz="2000" b="1">
                <a:solidFill>
                  <a:schemeClr val="accent2"/>
                </a:solidFill>
                <a:cs typeface="Times New Roman" panose="02020603050405020304" pitchFamily="18" charset="0"/>
              </a:rPr>
              <a:t>Trailing Edge:</a:t>
            </a:r>
            <a:r>
              <a:rPr lang="en-US" altLang="en-US" sz="200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>
                <a:cs typeface="Times New Roman" panose="02020603050405020304" pitchFamily="18" charset="0"/>
              </a:rPr>
              <a:t>Most reward point of mean chamber line</a:t>
            </a:r>
          </a:p>
          <a:p>
            <a:r>
              <a:rPr lang="en-US" altLang="en-US" sz="2000" b="1">
                <a:solidFill>
                  <a:schemeClr val="accent2"/>
                </a:solidFill>
                <a:cs typeface="Times New Roman" panose="02020603050405020304" pitchFamily="18" charset="0"/>
              </a:rPr>
              <a:t>Chord Line:</a:t>
            </a:r>
            <a:r>
              <a:rPr lang="en-US" altLang="en-US" sz="200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>
                <a:cs typeface="Times New Roman" panose="02020603050405020304" pitchFamily="18" charset="0"/>
              </a:rPr>
              <a:t>Straight line connecting the leading and trailing edges</a:t>
            </a:r>
          </a:p>
          <a:p>
            <a:r>
              <a:rPr lang="en-US" altLang="en-US" sz="2000" b="1">
                <a:solidFill>
                  <a:schemeClr val="accent2"/>
                </a:solidFill>
                <a:cs typeface="Times New Roman" panose="02020603050405020304" pitchFamily="18" charset="0"/>
              </a:rPr>
              <a:t>Chord, c:</a:t>
            </a:r>
            <a:r>
              <a:rPr lang="en-US" altLang="en-US" sz="200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>
                <a:cs typeface="Times New Roman" panose="02020603050405020304" pitchFamily="18" charset="0"/>
              </a:rPr>
              <a:t>Distance along the chord line from leading to trailing edge</a:t>
            </a:r>
          </a:p>
          <a:p>
            <a:r>
              <a:rPr lang="en-US" altLang="en-US" sz="2000" b="1">
                <a:solidFill>
                  <a:schemeClr val="accent2"/>
                </a:solidFill>
                <a:cs typeface="Times New Roman" panose="02020603050405020304" pitchFamily="18" charset="0"/>
              </a:rPr>
              <a:t>Chamber:</a:t>
            </a:r>
            <a:r>
              <a:rPr lang="en-US" altLang="en-US" sz="200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000">
                <a:cs typeface="Times New Roman" panose="02020603050405020304" pitchFamily="18" charset="0"/>
              </a:rPr>
              <a:t>Maximum distance between mean chamber line and chord line</a:t>
            </a:r>
          </a:p>
          <a:p>
            <a:pPr lvl="1"/>
            <a:r>
              <a:rPr lang="en-US" altLang="en-US" sz="2000">
                <a:cs typeface="Times New Roman" panose="02020603050405020304" pitchFamily="18" charset="0"/>
              </a:rPr>
              <a:t>Measured perpendicular to chord line</a:t>
            </a:r>
          </a:p>
        </p:txBody>
      </p:sp>
      <p:pic>
        <p:nvPicPr>
          <p:cNvPr id="5124" name="Picture 4" descr="SCN_20050131092954_001">
            <a:extLst>
              <a:ext uri="{FF2B5EF4-FFF2-40B4-BE49-F238E27FC236}">
                <a16:creationId xmlns:a16="http://schemas.microsoft.com/office/drawing/2014/main" id="{78AA3A97-C86D-B6E8-BB59-004C6FAAF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50" t="35883" r="7254" b="48044"/>
          <a:stretch>
            <a:fillRect/>
          </a:stretch>
        </p:blipFill>
        <p:spPr bwMode="auto">
          <a:xfrm>
            <a:off x="1371600" y="1038225"/>
            <a:ext cx="6269038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937B4F3-4454-C7D5-6D78-A7B2DECBD98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374F163B-1763-9DD6-1D76-CC585E690C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A5EC26F5-E663-03A2-927B-ABCC2D943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0AF5020F-0FFE-429E-3ECC-846DCA8CD7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469A3CC-62AA-44F3-C0EE-BBEADDA02D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660C8BA-670F-DCBF-31B5-9790E47D17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6C26BD02-9A0A-0995-61E1-72B490871A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A6A47711-B062-EB8B-4ED6-B752D94669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2">
                    <a:extLst>
                      <a:ext uri="{FF2B5EF4-FFF2-40B4-BE49-F238E27FC236}">
                        <a16:creationId xmlns:a16="http://schemas.microsoft.com/office/drawing/2014/main" id="{A7AF557B-DF4E-E4B3-E26E-3D7BBFA8B1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925F972E-65F3-9ADB-88C9-05AD735EBE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5CD7CCBF-783C-2C3B-6FB8-B0E2E8AC6B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5">
                    <a:extLst>
                      <a:ext uri="{FF2B5EF4-FFF2-40B4-BE49-F238E27FC236}">
                        <a16:creationId xmlns:a16="http://schemas.microsoft.com/office/drawing/2014/main" id="{BF2D23DE-B999-83A1-74E9-D734CF1E00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451375F8-435D-BEA6-4E26-57EBF27809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A0D4E9FE-6996-FFBF-49E6-6790C15F0A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577FD2D0-F0F9-C1A6-83B9-76021B2B38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0E7CF41B-1487-7AB6-E93F-E84DDE9C17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79CECD85-8C37-3D9B-B746-DE12E0352E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0BFDFD04-6BC8-7AE2-65EF-EC03A1AC2F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AD6F67B-E3ED-50F4-245D-6B7F57C6BC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AC249ACF-F411-F277-72E4-892DE2D036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9" y="285934"/>
            <a:ext cx="6185023" cy="792162"/>
          </a:xfrm>
        </p:spPr>
        <p:txBody>
          <a:bodyPr/>
          <a:lstStyle/>
          <a:p>
            <a:r>
              <a:rPr lang="en-IN" altLang="en-US" sz="2800"/>
              <a:t>Other Geometric Specifications of An Aerofoil</a:t>
            </a:r>
          </a:p>
        </p:txBody>
      </p:sp>
      <p:pic>
        <p:nvPicPr>
          <p:cNvPr id="6147" name="Picture 2">
            <a:extLst>
              <a:ext uri="{FF2B5EF4-FFF2-40B4-BE49-F238E27FC236}">
                <a16:creationId xmlns:a16="http://schemas.microsoft.com/office/drawing/2014/main" id="{089CE0C5-19B6-774D-43AA-14B174226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6987"/>
            <a:ext cx="7086600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15C0BE5-F2F2-6D20-3400-59B2D998A94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2C0DDEF3-F676-8D05-4905-E878DCF54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F88CEBF8-F3BA-2460-9767-28508A1C04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57AB6866-6111-CA22-6F5C-E0A7B558E9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B6EA5321-8792-580D-28E0-3338EDD181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F7FD756-BF88-A759-20ED-BF3A1EC527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ED738CFA-4F11-B6C3-515C-A2170BB811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D973195E-339F-8BF2-426F-C3C3A79B2B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2">
                    <a:extLst>
                      <a:ext uri="{FF2B5EF4-FFF2-40B4-BE49-F238E27FC236}">
                        <a16:creationId xmlns:a16="http://schemas.microsoft.com/office/drawing/2014/main" id="{81353B09-88E5-D6C2-A3A9-1A6A31109A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A64C893A-491E-5DF8-65C9-BA0CAC2B0B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CB2911A5-8A3E-8F36-8D15-FFDB3EFA42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5">
                    <a:extLst>
                      <a:ext uri="{FF2B5EF4-FFF2-40B4-BE49-F238E27FC236}">
                        <a16:creationId xmlns:a16="http://schemas.microsoft.com/office/drawing/2014/main" id="{FDD56779-9333-CC79-78C3-2C1A348055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D47B67A1-53DA-5C44-716C-3A4E36E5A1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0C7B140B-A1D2-90E9-43FA-65A6EEF2E6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6B090609-9172-289D-08C9-3BEBA8AB27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4257A234-B136-56DD-711B-AAAD4B2CF4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A1701AB9-CAD9-10D8-9CAC-9509B21E9D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122A3880-E1EE-FB0D-B0EF-3DA245E270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CC415FF-C6D1-D716-2B90-F47AD0BD6A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>
            <a:extLst>
              <a:ext uri="{FF2B5EF4-FFF2-40B4-BE49-F238E27FC236}">
                <a16:creationId xmlns:a16="http://schemas.microsoft.com/office/drawing/2014/main" id="{5ECE791D-C4B9-6D45-02CF-CC7AF81A98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2763" y="3511550"/>
            <a:ext cx="8229600" cy="304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	    1- NACA 4-digit series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2- NACA 5-digit series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3- NACA 1-series or 16-series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4- NACA 6- series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5- NACA 7- series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        6- NACA 8- series</a:t>
            </a:r>
          </a:p>
          <a:p>
            <a:pPr eaLnBrk="1" hangingPunct="1"/>
            <a:endParaRPr lang="en-US" altLang="en-US" u="sng"/>
          </a:p>
        </p:txBody>
      </p:sp>
      <p:sp>
        <p:nvSpPr>
          <p:cNvPr id="11267" name="Rectangle 1">
            <a:extLst>
              <a:ext uri="{FF2B5EF4-FFF2-40B4-BE49-F238E27FC236}">
                <a16:creationId xmlns:a16="http://schemas.microsoft.com/office/drawing/2014/main" id="{CDEAC8B2-A4C6-169D-EDD8-C475255B1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41300"/>
            <a:ext cx="3259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cs typeface="Times New Roman" panose="02020603050405020304" pitchFamily="18" charset="0"/>
              </a:rPr>
              <a:t>NACA Airfoil Series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18CCDF-E098-D334-F3BF-C7BE5E7CF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1096963"/>
            <a:ext cx="86788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NACA (National Advisory Committee for Aeronautics) 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NASA (National Aeronautics and Space administration)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Identified different airfoil shapes with a logical numbering system.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Before NACA series, airfoil design was rather arbitrary with nothing to guide designer’s except experience with known shapes and experimentation with modified shapes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8171B70-67E9-7481-D383-E88F6DFE5A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D44FE7C3-FF95-00A2-45EF-ADC0D2E89A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AF2034A-90E9-F3ED-833F-A6261EAEB3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0FF3AE6-BBCB-85BF-5A20-E28DD713C9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9CCC11E-23E4-8A19-27D7-B902A2BCB2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1534E59-3992-621D-DA50-64ACA87EF1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A7A7848-E793-2C5D-E95F-FB070052DD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B9A9A58-307B-EFE9-4CDB-399DAFBE16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68A94DC-C67F-1730-FD03-D9080FE7E9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0212826-428E-7F04-DC8A-38055E08F6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45CC283-E952-F39D-8948-066FD58D93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EFD7D3D-CB4B-DF04-B809-07DEE3D035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B307165-3CB6-3A40-5645-3F226241FD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A2A7BB6-E29E-5BF8-34B7-818AF97B3B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4AD5AAB-7E81-27EA-A666-91337D3750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3A7AEC3-81E0-C76E-3C13-F5DE8E3947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CD95176-6AA6-F27D-0578-4450DBBC76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1F1E408-AAB6-F1FD-F50E-694742C17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3B82D8-80E8-E164-C8C8-CE4CD519C4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A0E6190-DAB5-9970-6BF5-43566D45E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38138"/>
            <a:ext cx="6950075" cy="4572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NACA Airfoil Naming Convention</a:t>
            </a:r>
          </a:p>
        </p:txBody>
      </p:sp>
      <p:sp>
        <p:nvSpPr>
          <p:cNvPr id="555011" name="Rectangle 3">
            <a:extLst>
              <a:ext uri="{FF2B5EF4-FFF2-40B4-BE49-F238E27FC236}">
                <a16:creationId xmlns:a16="http://schemas.microsoft.com/office/drawing/2014/main" id="{4DB013A6-69FC-B83F-48B7-CD0A7EC69E9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54125"/>
            <a:ext cx="8915400" cy="2403475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NACA (</a:t>
            </a:r>
            <a:r>
              <a:rPr lang="en-US" altLang="en-US" sz="2400" b="1">
                <a:cs typeface="Times New Roman" panose="02020603050405020304" pitchFamily="18" charset="0"/>
              </a:rPr>
              <a:t>N</a:t>
            </a:r>
            <a:r>
              <a:rPr lang="en-US" altLang="en-US" sz="2400">
                <a:cs typeface="Times New Roman" panose="02020603050405020304" pitchFamily="18" charset="0"/>
              </a:rPr>
              <a:t>ational </a:t>
            </a:r>
            <a:r>
              <a:rPr lang="en-US" altLang="en-US" sz="2400" b="1">
                <a:cs typeface="Times New Roman" panose="02020603050405020304" pitchFamily="18" charset="0"/>
              </a:rPr>
              <a:t>A</a:t>
            </a:r>
            <a:r>
              <a:rPr lang="en-US" altLang="en-US" sz="2400">
                <a:cs typeface="Times New Roman" panose="02020603050405020304" pitchFamily="18" charset="0"/>
              </a:rPr>
              <a:t>dvisory </a:t>
            </a:r>
            <a:r>
              <a:rPr lang="en-US" altLang="en-US" sz="2400" b="1">
                <a:cs typeface="Times New Roman" panose="02020603050405020304" pitchFamily="18" charset="0"/>
              </a:rPr>
              <a:t>C</a:t>
            </a:r>
            <a:r>
              <a:rPr lang="en-US" altLang="en-US" sz="2400">
                <a:cs typeface="Times New Roman" panose="02020603050405020304" pitchFamily="18" charset="0"/>
              </a:rPr>
              <a:t>ommittee for </a:t>
            </a:r>
            <a:r>
              <a:rPr lang="en-US" altLang="en-US" sz="2400" b="1">
                <a:cs typeface="Times New Roman" panose="02020603050405020304" pitchFamily="18" charset="0"/>
              </a:rPr>
              <a:t>A</a:t>
            </a:r>
            <a:r>
              <a:rPr lang="en-US" altLang="en-US" sz="2400">
                <a:cs typeface="Times New Roman" panose="02020603050405020304" pitchFamily="18" charset="0"/>
              </a:rPr>
              <a:t>eronautics) precursor to NASA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Early NACA series, 4-, 5-, modified 4-/5-digit generated with </a:t>
            </a:r>
            <a:r>
              <a:rPr lang="en-US" altLang="en-US" sz="2400">
                <a:solidFill>
                  <a:schemeClr val="accent2"/>
                </a:solidFill>
                <a:cs typeface="Times New Roman" panose="02020603050405020304" pitchFamily="18" charset="0"/>
              </a:rPr>
              <a:t>analytical equations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Later families, including 6-Series, are more complicated shapes derived using theoretical rather than geometrical methods</a:t>
            </a:r>
          </a:p>
        </p:txBody>
      </p:sp>
      <p:pic>
        <p:nvPicPr>
          <p:cNvPr id="13316" name="Picture 4" descr="NACA airfoil geometrical construction">
            <a:extLst>
              <a:ext uri="{FF2B5EF4-FFF2-40B4-BE49-F238E27FC236}">
                <a16:creationId xmlns:a16="http://schemas.microsoft.com/office/drawing/2014/main" id="{ABDB74FA-5F97-4793-C32F-547226768DA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" t="5112" r="2328"/>
          <a:stretch>
            <a:fillRect/>
          </a:stretch>
        </p:blipFill>
        <p:spPr>
          <a:xfrm>
            <a:off x="890588" y="3543300"/>
            <a:ext cx="7302500" cy="28067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B7A82E6-3DC1-A9AE-FF8E-9AAF7653157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EC3B5ED-A396-9B47-64C2-9B5A36D9D7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3B794E5-DE98-F8D5-C378-24DE305D29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1A3CD9A-7BFB-D921-70CA-D71C0FFB52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C1B86AB-933E-45E8-CE9E-7AAB161C97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06C7984-9935-6A8E-D114-7B3BA58070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3EF774C-8819-DE21-2049-13D4CE8015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91437BB-0728-A61F-D297-78230ED13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E936915-0E46-8A92-1D0C-17D45D528A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F6F2C26-7168-291B-3750-ABC76038FE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DC59D89-1FCA-7F1E-0420-2E8C019B53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00C4D3F-C279-DEFA-EA27-962BE90475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FCF1B61-2852-5979-A6B5-B412231096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6E228FC-8E80-24CB-9816-631AA6AEB6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7C77082-3710-76F4-9195-3D707CF219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D8422C1-191F-C50C-431A-04A3B4944C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22F7D52-B477-43E6-B5C8-D66ADE5A0B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D80C836-1D68-E5BE-48B5-3AD6940792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30DBB9-D7E1-2AC1-4B3D-981FF09BA8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5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8B2E227-34B0-A828-0EA2-7E33D7386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8425"/>
            <a:ext cx="6354763" cy="7366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NACA Four-digit Series</a:t>
            </a:r>
          </a:p>
        </p:txBody>
      </p:sp>
      <p:sp>
        <p:nvSpPr>
          <p:cNvPr id="556035" name="Rectangle 3">
            <a:extLst>
              <a:ext uri="{FF2B5EF4-FFF2-40B4-BE49-F238E27FC236}">
                <a16:creationId xmlns:a16="http://schemas.microsoft.com/office/drawing/2014/main" id="{49274DCA-C98A-184D-5FD2-33A41F9DAA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65238"/>
            <a:ext cx="8229600" cy="4525962"/>
          </a:xfrm>
        </p:spPr>
        <p:txBody>
          <a:bodyPr/>
          <a:lstStyle/>
          <a:p>
            <a:r>
              <a:rPr lang="en-US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First digit</a:t>
            </a:r>
            <a:r>
              <a:rPr lang="en-US" altLang="en-US" sz="2400">
                <a:cs typeface="Times New Roman" panose="02020603050405020304" pitchFamily="18" charset="0"/>
              </a:rPr>
              <a:t> specifies maximum camber in percentage of chord</a:t>
            </a:r>
          </a:p>
          <a:p>
            <a:r>
              <a:rPr lang="en-US" altLang="en-US" sz="2400" b="1">
                <a:solidFill>
                  <a:srgbClr val="00B050"/>
                </a:solidFill>
                <a:cs typeface="Times New Roman" panose="02020603050405020304" pitchFamily="18" charset="0"/>
              </a:rPr>
              <a:t>Second digit</a:t>
            </a:r>
            <a:r>
              <a:rPr lang="en-US" altLang="en-US" sz="240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400">
                <a:cs typeface="Times New Roman" panose="02020603050405020304" pitchFamily="18" charset="0"/>
              </a:rPr>
              <a:t>indicates position of maximum camber in tenths of chord</a:t>
            </a:r>
          </a:p>
          <a:p>
            <a:r>
              <a:rPr lang="en-US" altLang="en-US" sz="2400" b="1">
                <a:solidFill>
                  <a:schemeClr val="accent2"/>
                </a:solidFill>
                <a:cs typeface="Times New Roman" panose="02020603050405020304" pitchFamily="18" charset="0"/>
              </a:rPr>
              <a:t>Last two digits</a:t>
            </a:r>
            <a:r>
              <a:rPr lang="en-US" altLang="en-US" sz="2400">
                <a:cs typeface="Times New Roman" panose="02020603050405020304" pitchFamily="18" charset="0"/>
              </a:rPr>
              <a:t> provide maximum thickness of airfoil in percentage of chord</a:t>
            </a:r>
          </a:p>
          <a:p>
            <a:pPr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Example: </a:t>
            </a:r>
            <a:r>
              <a:rPr lang="en-US" altLang="en-US" sz="2400" b="1">
                <a:cs typeface="Times New Roman" panose="02020603050405020304" pitchFamily="18" charset="0"/>
              </a:rPr>
              <a:t>NACA </a:t>
            </a:r>
            <a:r>
              <a:rPr lang="en-US" altLang="en-US" sz="2400" b="1" u="sng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en-US" altLang="en-US" sz="2400" b="1" u="sng">
                <a:solidFill>
                  <a:schemeClr val="accent1"/>
                </a:solidFill>
                <a:cs typeface="Times New Roman" panose="02020603050405020304" pitchFamily="18" charset="0"/>
              </a:rPr>
              <a:t>4</a:t>
            </a:r>
            <a:r>
              <a:rPr lang="en-US" altLang="en-US" sz="2400" b="1" u="sng">
                <a:solidFill>
                  <a:schemeClr val="accent2"/>
                </a:solidFill>
                <a:cs typeface="Times New Roman" panose="02020603050405020304" pitchFamily="18" charset="0"/>
              </a:rPr>
              <a:t>15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Airfoil has maximum thickness of </a:t>
            </a:r>
            <a:r>
              <a:rPr lang="en-US" altLang="en-US" sz="2400" b="1">
                <a:solidFill>
                  <a:schemeClr val="accent2"/>
                </a:solidFill>
                <a:cs typeface="Times New Roman" panose="02020603050405020304" pitchFamily="18" charset="0"/>
              </a:rPr>
              <a:t>15%</a:t>
            </a:r>
            <a:endParaRPr lang="en-US" altLang="en-US" sz="2400" b="1"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	of chord (0.15c)</a:t>
            </a:r>
            <a:endParaRPr lang="en-US" altLang="en-US" sz="240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r>
              <a:rPr lang="en-US" altLang="en-US" sz="2400">
                <a:cs typeface="Times New Roman" panose="02020603050405020304" pitchFamily="18" charset="0"/>
              </a:rPr>
              <a:t>Camber of </a:t>
            </a:r>
            <a:r>
              <a:rPr lang="en-US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2%</a:t>
            </a:r>
            <a:r>
              <a:rPr lang="en-US" altLang="en-US" sz="2400">
                <a:cs typeface="Times New Roman" panose="02020603050405020304" pitchFamily="18" charset="0"/>
              </a:rPr>
              <a:t> (0.02c) located </a:t>
            </a:r>
            <a:r>
              <a:rPr lang="en-US" altLang="en-US" sz="2400" b="1">
                <a:solidFill>
                  <a:srgbClr val="00B050"/>
                </a:solidFill>
                <a:cs typeface="Times New Roman" panose="02020603050405020304" pitchFamily="18" charset="0"/>
              </a:rPr>
              <a:t>40%</a:t>
            </a:r>
          </a:p>
          <a:p>
            <a:pPr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	back from airfoil leading edge (0.4c) 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C52D94B6-4311-83DB-B7ED-8F7DC1E7D23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8" t="8083" r="4298" b="6026"/>
          <a:stretch>
            <a:fillRect/>
          </a:stretch>
        </p:blipFill>
        <p:spPr>
          <a:xfrm>
            <a:off x="5768975" y="3186113"/>
            <a:ext cx="3201988" cy="30575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Text Box 5">
            <a:extLst>
              <a:ext uri="{FF2B5EF4-FFF2-40B4-BE49-F238E27FC236}">
                <a16:creationId xmlns:a16="http://schemas.microsoft.com/office/drawing/2014/main" id="{07AC3AE5-6545-3FE4-70BD-6283B1947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3340100"/>
            <a:ext cx="14208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NACA </a:t>
            </a:r>
            <a:r>
              <a:rPr lang="en-US" altLang="en-US" sz="1800" b="1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en-US" altLang="en-US" sz="1800" b="1">
                <a:solidFill>
                  <a:srgbClr val="00B050"/>
                </a:solidFill>
                <a:latin typeface="Arial" panose="020B0604020202020204" pitchFamily="34" charset="0"/>
              </a:rPr>
              <a:t>4</a:t>
            </a:r>
            <a:r>
              <a:rPr lang="en-US" altLang="en-US" sz="1800" b="1">
                <a:solidFill>
                  <a:schemeClr val="accent2"/>
                </a:solidFill>
                <a:latin typeface="Arial" panose="020B0604020202020204" pitchFamily="34" charset="0"/>
              </a:rPr>
              <a:t>15</a:t>
            </a:r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CD792631-65F2-41B6-9567-A224FBB38E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07175" y="3886200"/>
            <a:ext cx="0" cy="2579688"/>
          </a:xfrm>
          <a:prstGeom prst="line">
            <a:avLst/>
          </a:prstGeom>
          <a:noFill/>
          <a:ln w="9525">
            <a:solidFill>
              <a:schemeClr val="accent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DC908CE1-0A79-C5A2-5065-C34DFDE8FE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6975" y="4529138"/>
            <a:ext cx="39306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4344" name="Freeform 8">
            <a:extLst>
              <a:ext uri="{FF2B5EF4-FFF2-40B4-BE49-F238E27FC236}">
                <a16:creationId xmlns:a16="http://schemas.microsoft.com/office/drawing/2014/main" id="{248C33C7-FC8D-B8CD-1BE1-DB6D93C2BEDB}"/>
              </a:ext>
            </a:extLst>
          </p:cNvPr>
          <p:cNvSpPr>
            <a:spLocks/>
          </p:cNvSpPr>
          <p:nvPr/>
        </p:nvSpPr>
        <p:spPr bwMode="auto">
          <a:xfrm>
            <a:off x="5029200" y="4449763"/>
            <a:ext cx="3919538" cy="88900"/>
          </a:xfrm>
          <a:custGeom>
            <a:avLst/>
            <a:gdLst>
              <a:gd name="T0" fmla="*/ 0 w 2469"/>
              <a:gd name="T1" fmla="*/ 2147483646 h 42"/>
              <a:gd name="T2" fmla="*/ 2147483646 w 2469"/>
              <a:gd name="T3" fmla="*/ 2147483646 h 42"/>
              <a:gd name="T4" fmla="*/ 2147483646 w 2469"/>
              <a:gd name="T5" fmla="*/ 2147483646 h 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69" h="42">
                <a:moveTo>
                  <a:pt x="0" y="42"/>
                </a:moveTo>
                <a:cubicBezTo>
                  <a:pt x="288" y="22"/>
                  <a:pt x="576" y="2"/>
                  <a:pt x="987" y="1"/>
                </a:cubicBezTo>
                <a:cubicBezTo>
                  <a:pt x="1398" y="0"/>
                  <a:pt x="1933" y="18"/>
                  <a:pt x="2469" y="3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78501A-F0B7-9C20-3CF3-6A1D2A4798B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F8B8769-ECE6-2AF6-ADA7-2FCC42CF2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8950159-FEAC-2A91-999C-99270D5F01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A978EB1-303A-7AF1-34DE-F9C5AE4BB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4C024EE-F30E-404A-5E79-CB661A9461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575065E-217F-E733-6A8E-7271CA45EE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0014D30-5459-4A90-3781-F6EAAF5A77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677B703-840C-FFD3-A477-E18BBB0550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CE1346A-026C-E7D9-43BD-E91EC63E64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1B2076D-F33E-5B1D-90BE-FDC6D40B21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B80474B-9506-4949-C8BF-74B313A029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D966F0A-83C4-DA89-10F8-7E68A50E3E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680B358-04E5-7D2D-4494-F9B45B9D5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6A454EC-8DDD-5F50-A301-3CE0CD8940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05B2E60-FC95-71CB-4565-EE422B0126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2BB5AC2-4541-264A-4260-9D408EF0D9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08B0B22-7AEC-CF9D-1993-7F6788F90A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0BA9FFE-C580-605C-4EA5-78AEF48787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CB0382-7541-8EF4-F218-B62DFBC231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6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6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56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6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56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56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56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99A3F17-32F0-C345-33B6-6B78DE341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1013" y="-26988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en-US" sz="2800" u="sng"/>
              <a:t>Example:</a:t>
            </a:r>
            <a:r>
              <a:rPr lang="en-US" altLang="en-US" sz="2800"/>
              <a:t>  NACA 2412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CBE8B46-EA9E-38F1-C078-CD6273F3CC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524000"/>
            <a:ext cx="8229600" cy="3381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                                 NACA      2  4    12  </a:t>
            </a:r>
          </a:p>
        </p:txBody>
      </p:sp>
      <p:sp>
        <p:nvSpPr>
          <p:cNvPr id="9221" name="Text Box 4">
            <a:extLst>
              <a:ext uri="{FF2B5EF4-FFF2-40B4-BE49-F238E27FC236}">
                <a16:creationId xmlns:a16="http://schemas.microsoft.com/office/drawing/2014/main" id="{0935C867-E4B9-730B-2683-263835FB3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14600"/>
            <a:ext cx="23622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Camber in percentage of chord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en-US" altLang="en-US" sz="1800" baseline="-250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 = 0.02 C</a:t>
            </a:r>
          </a:p>
        </p:txBody>
      </p:sp>
      <p:sp>
        <p:nvSpPr>
          <p:cNvPr id="9222" name="Text Box 5">
            <a:extLst>
              <a:ext uri="{FF2B5EF4-FFF2-40B4-BE49-F238E27FC236}">
                <a16:creationId xmlns:a16="http://schemas.microsoft.com/office/drawing/2014/main" id="{F5B308F4-AC96-B6FC-07E6-6D6C64926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514600"/>
            <a:ext cx="2209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Position of camber in tenths of chord</a:t>
            </a:r>
            <a:r>
              <a:rPr lang="ar-SA" altLang="en-US" sz="1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  <a:r>
              <a:rPr lang="en-US" altLang="en-US" sz="1800" baseline="-2500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 = 0.4 C</a:t>
            </a:r>
          </a:p>
        </p:txBody>
      </p:sp>
      <p:sp>
        <p:nvSpPr>
          <p:cNvPr id="9223" name="Text Box 6">
            <a:extLst>
              <a:ext uri="{FF2B5EF4-FFF2-40B4-BE49-F238E27FC236}">
                <a16:creationId xmlns:a16="http://schemas.microsoft.com/office/drawing/2014/main" id="{A4B951A1-62C1-5D2D-C6C9-006180A8A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2322513"/>
            <a:ext cx="27590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Maximum thickness (t ) in percentage of chord (t/c)</a:t>
            </a:r>
            <a:r>
              <a:rPr lang="en-US" altLang="en-US" sz="1800" baseline="-25000">
                <a:latin typeface="Arial" panose="020B0604020202020204" pitchFamily="34" charset="0"/>
                <a:cs typeface="Arial" panose="020B0604020202020204" pitchFamily="34" charset="0"/>
              </a:rPr>
              <a:t>max </a:t>
            </a:r>
            <a:r>
              <a:rPr lang="en-US" altLang="en-US" sz="1800">
                <a:latin typeface="Arial" panose="020B0604020202020204" pitchFamily="34" charset="0"/>
                <a:cs typeface="Arial" panose="020B0604020202020204" pitchFamily="34" charset="0"/>
              </a:rPr>
              <a:t> = 0.12</a:t>
            </a:r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E32FF9F0-AC3C-2DE5-64E3-05833363CC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38400" y="1981200"/>
            <a:ext cx="1447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25" name="Line 9">
            <a:extLst>
              <a:ext uri="{FF2B5EF4-FFF2-40B4-BE49-F238E27FC236}">
                <a16:creationId xmlns:a16="http://schemas.microsoft.com/office/drawing/2014/main" id="{C80EF05E-1165-BADC-1F1C-1AF932D935B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19812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26" name="Line 10">
            <a:extLst>
              <a:ext uri="{FF2B5EF4-FFF2-40B4-BE49-F238E27FC236}">
                <a16:creationId xmlns:a16="http://schemas.microsoft.com/office/drawing/2014/main" id="{DED899B1-50E9-ED83-75A3-00E722A9C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19812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5370" name="Line 11">
            <a:extLst>
              <a:ext uri="{FF2B5EF4-FFF2-40B4-BE49-F238E27FC236}">
                <a16:creationId xmlns:a16="http://schemas.microsoft.com/office/drawing/2014/main" id="{DE227054-EDA6-A99C-8C2A-371883178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981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4F1F18-59C7-7601-9788-928149976651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3581400"/>
            <a:ext cx="3581400" cy="2590800"/>
            <a:chOff x="2590800" y="3581400"/>
            <a:chExt cx="3581400" cy="2590800"/>
          </a:xfrm>
        </p:grpSpPr>
        <p:pic>
          <p:nvPicPr>
            <p:cNvPr id="15388" name="Picture 12">
              <a:extLst>
                <a:ext uri="{FF2B5EF4-FFF2-40B4-BE49-F238E27FC236}">
                  <a16:creationId xmlns:a16="http://schemas.microsoft.com/office/drawing/2014/main" id="{DB5E8093-33D6-5BBF-113B-9461F6C49C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00" y="3581400"/>
              <a:ext cx="3581400" cy="234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9" name="Line 13">
              <a:extLst>
                <a:ext uri="{FF2B5EF4-FFF2-40B4-BE49-F238E27FC236}">
                  <a16:creationId xmlns:a16="http://schemas.microsoft.com/office/drawing/2014/main" id="{E8EEEF55-B316-88F4-3C13-1D20E56D36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400" y="54864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0" name="Line 19">
              <a:extLst>
                <a:ext uri="{FF2B5EF4-FFF2-40B4-BE49-F238E27FC236}">
                  <a16:creationId xmlns:a16="http://schemas.microsoft.com/office/drawing/2014/main" id="{0CB021C8-8657-7ABD-9A67-F820BB0968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200" y="5410200"/>
              <a:ext cx="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1" name="Line 20">
              <a:extLst>
                <a:ext uri="{FF2B5EF4-FFF2-40B4-BE49-F238E27FC236}">
                  <a16:creationId xmlns:a16="http://schemas.microsoft.com/office/drawing/2014/main" id="{6CD9803A-B5C4-9547-1EAA-7FF4E7AADA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6200" y="5562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2" name="Line 21">
              <a:extLst>
                <a:ext uri="{FF2B5EF4-FFF2-40B4-BE49-F238E27FC236}">
                  <a16:creationId xmlns:a16="http://schemas.microsoft.com/office/drawing/2014/main" id="{C4D9D24D-3114-482B-5778-91F3640F88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400" y="57912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3" name="Line 22">
              <a:extLst>
                <a:ext uri="{FF2B5EF4-FFF2-40B4-BE49-F238E27FC236}">
                  <a16:creationId xmlns:a16="http://schemas.microsoft.com/office/drawing/2014/main" id="{2E34D142-CED4-6B0E-2579-6F02F35337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6200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4" name="Line 24">
              <a:extLst>
                <a:ext uri="{FF2B5EF4-FFF2-40B4-BE49-F238E27FC236}">
                  <a16:creationId xmlns:a16="http://schemas.microsoft.com/office/drawing/2014/main" id="{A7B49876-E0D9-000A-D422-12B1307C2F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400" y="5943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5" name="Line 25">
              <a:extLst>
                <a:ext uri="{FF2B5EF4-FFF2-40B4-BE49-F238E27FC236}">
                  <a16:creationId xmlns:a16="http://schemas.microsoft.com/office/drawing/2014/main" id="{63BB55DF-90AB-2E8E-20A2-CBB7041925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10200" y="55626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6" name="Line 26">
              <a:extLst>
                <a:ext uri="{FF2B5EF4-FFF2-40B4-BE49-F238E27FC236}">
                  <a16:creationId xmlns:a16="http://schemas.microsoft.com/office/drawing/2014/main" id="{A07012CF-7EF4-F090-697E-ECE24E32A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400" y="6019800"/>
              <a:ext cx="2590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397" name="Text Box 27">
              <a:extLst>
                <a:ext uri="{FF2B5EF4-FFF2-40B4-BE49-F238E27FC236}">
                  <a16:creationId xmlns:a16="http://schemas.microsoft.com/office/drawing/2014/main" id="{C126D7D0-253B-15B8-EFA8-43DA4D78B0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8325" y="5446713"/>
              <a:ext cx="3746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altLang="en-US" sz="1800" baseline="-2500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5398" name="Text Box 28">
              <a:extLst>
                <a:ext uri="{FF2B5EF4-FFF2-40B4-BE49-F238E27FC236}">
                  <a16:creationId xmlns:a16="http://schemas.microsoft.com/office/drawing/2014/main" id="{0422B19A-CC7B-E883-1750-19621E307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8925" y="5446713"/>
              <a:ext cx="3746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r>
                <a:rPr lang="en-US" altLang="en-US" sz="1800" baseline="-2500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5399" name="Text Box 30">
              <a:extLst>
                <a:ext uri="{FF2B5EF4-FFF2-40B4-BE49-F238E27FC236}">
                  <a16:creationId xmlns:a16="http://schemas.microsoft.com/office/drawing/2014/main" id="{2DFCFABE-116A-DF9D-56A7-68C5193C3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57150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D68F82E-2549-446F-7D0E-12621139BE5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BC471CC-B4D1-4009-234A-7209D4B493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F68539B-4439-5418-324F-177744B62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8CE461D-F4B2-2921-EDD8-2AB5CF0C7D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FA58375-30A3-F26D-BF4A-84BB860198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51153DB-ABD6-E6F3-F64F-87C9740BCA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028FA11-3137-4F62-0DDF-6ED097E882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A0BD822-888B-7B71-0D13-2653B5478B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6C8CDB6D-5ADB-3B3A-947C-96EC21B7EF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3361006-FD88-5C2F-5F7B-7C9B8B6D39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1B5ED72-B9CC-ECF3-E394-61407140EC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88653F0-5D6F-F9E5-3C71-E487D16379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D8F4D37-4749-6536-CF05-1578621A5A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235C161-9C86-4E6C-00D4-52641A6BE2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098BE04-5663-60D0-A2B9-C851AF6E5C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6F2F76E-2CB7-699E-9123-615F418833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334E677-60F0-638B-7629-0753722680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2225266-B8F9-6DA5-0078-74F37E1006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D9E600-B84F-BCB5-CAC0-C1D48E44F3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  <p:bldP spid="9221" grpId="0"/>
      <p:bldP spid="9222" grpId="0"/>
      <p:bldP spid="92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>
            <a:extLst>
              <a:ext uri="{FF2B5EF4-FFF2-40B4-BE49-F238E27FC236}">
                <a16:creationId xmlns:a16="http://schemas.microsoft.com/office/drawing/2014/main" id="{C7DDB799-A903-34BC-E4BF-8F66D9287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2700"/>
            <a:ext cx="8229600" cy="11430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NACA 5-Digit Series </a:t>
            </a:r>
            <a:endParaRPr lang="en-IN" altLang="en-US" sz="28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6807A0-6365-C4A3-6012-28A90852BF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3050" y="1335088"/>
            <a:ext cx="8229600" cy="722312"/>
          </a:xfrm>
        </p:spPr>
        <p:txBody>
          <a:bodyPr/>
          <a:lstStyle/>
          <a:p>
            <a:r>
              <a:rPr lang="en-IN" altLang="en-US" sz="2400" dirty="0">
                <a:cs typeface="Times New Roman" panose="02020603050405020304" pitchFamily="18" charset="0"/>
              </a:rPr>
              <a:t>After the 4-digit sections came the 5-digit sections such as the famous NACA 23012.  </a:t>
            </a:r>
          </a:p>
        </p:txBody>
      </p:sp>
      <p:pic>
        <p:nvPicPr>
          <p:cNvPr id="54274" name="Picture 2">
            <a:extLst>
              <a:ext uri="{FF2B5EF4-FFF2-40B4-BE49-F238E27FC236}">
                <a16:creationId xmlns:a16="http://schemas.microsoft.com/office/drawing/2014/main" id="{0DE8C875-6CC3-E687-8B82-EDCAEB54C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546350"/>
            <a:ext cx="7764462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CE12FE0-97D2-C5FD-D529-16B9125840F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1D11430-EA6C-1FF2-6E40-3123D7BB59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92BA58B-74AE-95FA-566B-182E777E4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1C9A2C0-AA89-E671-1A67-2DEA3AA9C0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332265B-47ED-878F-2FDE-26E8FA436F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5DC6D61-1152-6A4A-39D9-0D7482FB7D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94A1B5B-0ED4-71B8-EB8F-E88425C930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06B02B7-9742-6D7E-4215-CBCA0A46A8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5F620C0-63D6-4AE3-F959-C70F578626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3E1F123-F74A-1903-FBDD-3E1A7A0CF7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36E7627-ECBD-82C5-C757-9A8D49FC18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EBBA446-97CA-6853-55A0-4938A2B541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4D5537F-9DB6-D5A0-1B4E-AE2726C2A5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E44728F-EB2A-8539-0573-BBD287C824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31E8AFB-DD48-5453-7ECD-D0B45FCDC3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38EBEE4-4552-ADFF-DE3B-0DFB421F5C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EA2D041-112A-3B0B-C380-DED5A3A062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7AC17E5-944C-ECF4-D986-39B5D3AB4F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516E45-D3EA-A9C3-87D4-9175E42E5A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EB34EF4-C5D5-3D7F-C7CE-275C85E06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8" y="304800"/>
            <a:ext cx="5956671" cy="828642"/>
          </a:xfrm>
        </p:spPr>
        <p:txBody>
          <a:bodyPr/>
          <a:lstStyle/>
          <a:p>
            <a:r>
              <a:rPr lang="en-IN" altLang="en-US" sz="2800" dirty="0"/>
              <a:t>Camber line Equations for NACA Aerofoils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042FC-3EF3-6960-66CB-916AE95C99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1295400"/>
            <a:ext cx="8991600" cy="1981200"/>
          </a:xfrm>
        </p:spPr>
        <p:txBody>
          <a:bodyPr/>
          <a:lstStyle/>
          <a:p>
            <a:r>
              <a:rPr lang="en-IN" altLang="en-US" sz="2400" dirty="0">
                <a:cs typeface="Times New Roman" panose="02020603050405020304" pitchFamily="18" charset="0"/>
              </a:rPr>
              <a:t>The NACA 4 digit and 5 digit </a:t>
            </a:r>
            <a:r>
              <a:rPr lang="en-IN" altLang="en-US" sz="2400" dirty="0" err="1">
                <a:cs typeface="Times New Roman" panose="02020603050405020304" pitchFamily="18" charset="0"/>
              </a:rPr>
              <a:t>airfoils</a:t>
            </a:r>
            <a:r>
              <a:rPr lang="en-IN" altLang="en-US" sz="2400" dirty="0">
                <a:cs typeface="Times New Roman" panose="02020603050405020304" pitchFamily="18" charset="0"/>
              </a:rPr>
              <a:t> were created by superimposing a simple </a:t>
            </a:r>
            <a:r>
              <a:rPr lang="en-IN" altLang="en-US" sz="2400" dirty="0" err="1">
                <a:cs typeface="Times New Roman" panose="02020603050405020304" pitchFamily="18" charset="0"/>
              </a:rPr>
              <a:t>meanline</a:t>
            </a:r>
            <a:r>
              <a:rPr lang="en-IN" altLang="en-US" sz="2400" dirty="0">
                <a:cs typeface="Times New Roman" panose="02020603050405020304" pitchFamily="18" charset="0"/>
              </a:rPr>
              <a:t> shape with a thickness distribution.</a:t>
            </a:r>
          </a:p>
          <a:p>
            <a:r>
              <a:rPr lang="en-IN" altLang="en-US" sz="2400" dirty="0">
                <a:cs typeface="Times New Roman" panose="02020603050405020304" pitchFamily="18" charset="0"/>
              </a:rPr>
              <a:t>The camber line of 4-digit sections was defined as a parabola from the leading edge to the position of maximum camber, then another parabola back to the trailing edge.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F5BE5E-15AC-99CE-DE66-BA086DE8E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3033713"/>
            <a:ext cx="5186362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1ED5990-903B-32BA-7E14-5C66F2562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3" y="5133975"/>
            <a:ext cx="8223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NACA 5 digit airfoils use a camberline with more curvature near the nose.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A cubic was faired into a straight line for the 5-digit sections</a:t>
            </a:r>
            <a:endParaRPr lang="en-IN" altLang="en-US" sz="2400">
              <a:latin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891E16-9B0D-1A7C-31A1-4688A30F338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91BAC975-2316-CF10-DC18-52AF6A0F8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14B53E7F-50C4-5C39-115A-D821A80FF8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7C3E4A5E-A8B0-1487-73EB-A1281F02AC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373AB29-2293-B7E0-78FD-C7A1274196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6782BC2-C3C3-8E21-623A-C72E61A043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E8F33D84-03B0-86E4-50A2-7F775DD3C9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4DE6910F-9BC5-1DBE-E235-17088739BA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53DAF08E-153E-BED0-303C-269389D129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706E3325-E2CF-CCE6-FF54-4B1020D1AC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780EBFB9-65A6-4484-898F-80AA8A388A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BAD8C1F4-5D0A-E87C-9D38-2899CAA4E6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565D8CF-6F2F-C61E-8683-C5B0E667E9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83F4C22-BC62-8F12-15F4-7A64454169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AF7D1F31-D7B8-FED8-FC0B-F1DBCE60A3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1B2A8302-183D-CB44-C018-BF2A717EB5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D4E404E5-C84C-6C48-DA05-B30EEC2A95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364C0B8E-5D8B-1BDD-286C-1C6C70BD5C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E3FE745-DB36-5C45-A470-0AACF8CC8C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0AFEF1C8-4EDD-77EB-9D25-886239DDE2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41488" y="76199"/>
            <a:ext cx="6335712" cy="1143001"/>
          </a:xfrm>
        </p:spPr>
        <p:txBody>
          <a:bodyPr/>
          <a:lstStyle/>
          <a:p>
            <a:r>
              <a:rPr lang="en-IN" altLang="en-US" sz="2800" dirty="0"/>
              <a:t>Thickness Distribution of NACA </a:t>
            </a:r>
            <a:r>
              <a:rPr lang="en-IN" altLang="en-US" sz="2800" dirty="0" err="1"/>
              <a:t>Airfoils</a:t>
            </a:r>
            <a:endParaRPr lang="en-IN" altLang="en-US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C4CFE5-1F59-D3ED-5D06-E0F2F23B89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1600200"/>
          </a:xfrm>
        </p:spPr>
        <p:txBody>
          <a:bodyPr/>
          <a:lstStyle/>
          <a:p>
            <a:r>
              <a:rPr lang="en-IN" altLang="en-US" sz="2400">
                <a:cs typeface="Times New Roman" panose="02020603050405020304" pitchFamily="18" charset="0"/>
              </a:rPr>
              <a:t>The NACA 4 digit and 5 digit airfoils were created by superimposing a simple meanline shape with a thickness distribution that was obtained by fitting a couple of popular airfoils of the time: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1E47B2D-36D3-DAD8-3D8C-C47D455EE2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3225800"/>
          <a:ext cx="6643688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22700" imgH="393700" progId="Equation.3">
                  <p:embed/>
                </p:oleObj>
              </mc:Choice>
              <mc:Fallback>
                <p:oleObj name="Equation" r:id="rId2" imgW="3822700" imgH="39370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1E47B2D-36D3-DAD8-3D8C-C47D455EE2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25800"/>
                        <a:ext cx="6643688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>
            <a:extLst>
              <a:ext uri="{FF2B5EF4-FFF2-40B4-BE49-F238E27FC236}">
                <a16:creationId xmlns:a16="http://schemas.microsoft.com/office/drawing/2014/main" id="{6A20B88B-49BD-1B05-0CBA-0A43042EC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10013"/>
            <a:ext cx="4106863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5D91A35-C446-FC95-3F37-9A5258BF1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311775"/>
            <a:ext cx="437038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C24E05C-E8CE-DCD7-C87E-45CA95A610F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C3304F4-460A-6076-882D-FF7CDD564D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D56A3A9-7BC7-8339-4EA5-AE0DEC5E03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ED083C1F-AB2D-AA53-9B6F-0CFF57EF8A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0D1CC7B-97AE-8782-43DC-E0C391E8CF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F5FBA21-41BB-BFD2-B685-61296064B8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D7D4D9E-4A4E-561C-061D-5BEFB98AE7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664FAAD9-B932-689F-94D7-7D1773B804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F320258E-D95A-A76C-FCD1-7E70F9DFBC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4E393BD2-75B8-B216-C02E-25F04DE4D9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8F784CBB-3092-067D-8A8E-A08B2EF565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12F8138E-CAF1-44A3-7540-9863C29E82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85B6B3B9-FF46-978E-E40F-2C2E756C75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2173543-AC75-527A-BD54-1881BA295D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514718E6-30CA-7442-486E-21180A341F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6595C714-5E95-4031-0C7D-4DFB2B6E66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7F47B02D-6892-2581-058C-21B9DF66D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493E7E63-93D6-8AE6-C885-77497F0826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97A0C7-54A9-1EB1-F928-37149C4A6C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18EAAA63-3884-BA49-0ACB-80C6107DC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1013" y="176213"/>
            <a:ext cx="8229600" cy="6858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NACA 6-Digit Series </a:t>
            </a:r>
            <a:endParaRPr lang="en-IN" altLang="en-US" sz="28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9DECE4-F2C9-2FE2-0227-8A87DE2F7A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1950" y="1066800"/>
            <a:ext cx="8229600" cy="2057400"/>
          </a:xfrm>
        </p:spPr>
        <p:txBody>
          <a:bodyPr/>
          <a:lstStyle/>
          <a:p>
            <a:r>
              <a:rPr lang="en-IN" altLang="en-US" sz="2400">
                <a:cs typeface="Times New Roman" panose="02020603050405020304" pitchFamily="18" charset="0"/>
              </a:rPr>
              <a:t>The 6-series of NACA airfoils departed from this simply-defined family. </a:t>
            </a:r>
          </a:p>
          <a:p>
            <a:r>
              <a:rPr lang="en-IN" altLang="en-US" sz="2400">
                <a:cs typeface="Times New Roman" panose="02020603050405020304" pitchFamily="18" charset="0"/>
              </a:rPr>
              <a:t>These sections were generated from a more or less prescribed pressure distribution and were meant to achieve some laminar flow.</a:t>
            </a:r>
          </a:p>
        </p:txBody>
      </p:sp>
      <p:pic>
        <p:nvPicPr>
          <p:cNvPr id="55298" name="Picture 2">
            <a:extLst>
              <a:ext uri="{FF2B5EF4-FFF2-40B4-BE49-F238E27FC236}">
                <a16:creationId xmlns:a16="http://schemas.microsoft.com/office/drawing/2014/main" id="{8D20549A-A5EB-A25B-8672-9C2DB9A88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8453438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AD290CA-5D0E-8EC0-AFD4-DBF581BA552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4860C11-94C8-AD08-06FE-506B4CEE18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95FD74C-54BE-479B-1DA6-ED77BB2F8C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2B310C7-6950-2B00-1941-38D9160E06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21D71A0-5423-F72D-A696-31472E2F76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675C1BF-A243-326D-C2D8-09C1C806DD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7C413F1-36AB-75E9-27B1-345B587BEF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3A922D58-52EE-7A0C-F14A-15940C58B9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2051245-AA1F-02BE-C36A-8E2B93BDFE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B5F1C67C-730A-AF13-CEDE-3B36BBE9D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677DF07-C1E6-F5D2-0F41-087D0F0E9F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56CBE27B-1B7A-7263-4B42-01B3EEFF7E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9835DC4-554C-0B43-0D91-37E0FB87FC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C826BC1-F27D-0235-EB70-AF9B95BE0E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6BA29A5-AA1D-8569-A903-B79F060426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F12A7834-6D3F-ABFB-E9C6-C281CCB49E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8385046-1B96-000F-C44C-E7A0361D3D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DD74681-289C-6C1C-303E-AA3824146B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A33683E-86E8-476B-453A-5903B71097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10894</TotalTime>
  <Words>1569</Words>
  <Application>Microsoft Office PowerPoint</Application>
  <PresentationFormat>On-screen Show (4:3)</PresentationFormat>
  <Paragraphs>171</Paragraphs>
  <Slides>40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CommercialScript BT</vt:lpstr>
      <vt:lpstr>Georgia</vt:lpstr>
      <vt:lpstr>Harlow Solid Italic</vt:lpstr>
      <vt:lpstr>Symbol</vt:lpstr>
      <vt:lpstr>Tempus Sans ITC</vt:lpstr>
      <vt:lpstr>Times New Roman</vt:lpstr>
      <vt:lpstr>Default Design</vt:lpstr>
      <vt:lpstr>Equation</vt:lpstr>
      <vt:lpstr>Aerofoil Theory for Design of Turbine Blade Profile-2</vt:lpstr>
      <vt:lpstr>PowerPoint Presentation</vt:lpstr>
      <vt:lpstr>Visualization of Multilevel Interaction Function</vt:lpstr>
      <vt:lpstr>Creation of Zero Weight Balloon</vt:lpstr>
      <vt:lpstr>Angle of Attack</vt:lpstr>
      <vt:lpstr>Computation of Lift</vt:lpstr>
      <vt:lpstr>The Kutta – Joukowski Lift Theorem</vt:lpstr>
      <vt:lpstr>Magnus Effect in Aeronautics</vt:lpstr>
      <vt:lpstr>Magnus Effect in Aeronautics</vt:lpstr>
      <vt:lpstr>Magnus Effect in Aeronautics</vt:lpstr>
      <vt:lpstr>Is it A Good Idea???</vt:lpstr>
      <vt:lpstr>Change In Perspective on Imagination</vt:lpstr>
      <vt:lpstr>The Art of Transformation/Mapping </vt:lpstr>
      <vt:lpstr>PowerPoint Presentation</vt:lpstr>
      <vt:lpstr>Jowkowski Transformation</vt:lpstr>
      <vt:lpstr>Study of Jowkowski transformation</vt:lpstr>
      <vt:lpstr>The Outcome</vt:lpstr>
      <vt:lpstr>Flow Past Cylinder in Transformed Plane</vt:lpstr>
      <vt:lpstr>Flow Past an Ellipse in Real Plane</vt:lpstr>
      <vt:lpstr>Translationary Transformations</vt:lpstr>
      <vt:lpstr>Flow Over An Airfoil</vt:lpstr>
      <vt:lpstr>Mapping for flow Past An Airfoil</vt:lpstr>
      <vt:lpstr>Non-rotating Bodies to Generate Lift</vt:lpstr>
      <vt:lpstr>Obtaining the Pressure Distribution</vt:lpstr>
      <vt:lpstr>Closing Remarks on Jowkowski Method</vt:lpstr>
      <vt:lpstr>PowerPoint Presentation</vt:lpstr>
      <vt:lpstr>Calculation of Lift (Tangential) Force</vt:lpstr>
      <vt:lpstr>Definition of lift and drag Coefficients</vt:lpstr>
      <vt:lpstr>The Basic  &amp; Essential Cause for Generation of Lift</vt:lpstr>
      <vt:lpstr>Turbine Blade Cross Section Airfoil Geometry</vt:lpstr>
      <vt:lpstr>AIRFOIL NOMENCLATURE</vt:lpstr>
      <vt:lpstr>Other Geometric Specifications of An Aerofoil</vt:lpstr>
      <vt:lpstr>PowerPoint Presentation</vt:lpstr>
      <vt:lpstr>NACA Airfoil Naming Convention</vt:lpstr>
      <vt:lpstr>NACA Four-digit Series</vt:lpstr>
      <vt:lpstr>Example:  NACA 2412</vt:lpstr>
      <vt:lpstr>NACA 5-Digit Series </vt:lpstr>
      <vt:lpstr>Camber line Equations for NACA Aerofoils</vt:lpstr>
      <vt:lpstr>Thickness Distribution of NACA Airfoils</vt:lpstr>
      <vt:lpstr>NACA 6-Digit Series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944</cp:revision>
  <dcterms:created xsi:type="dcterms:W3CDTF">2003-07-30T05:45:36Z</dcterms:created>
  <dcterms:modified xsi:type="dcterms:W3CDTF">2025-09-02T06:23:57Z</dcterms:modified>
</cp:coreProperties>
</file>