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ink/ink11.xml" ContentType="application/inkml+xml"/>
  <Override PartName="/ppt/ink/ink12.xml" ContentType="application/inkml+xml"/>
  <Override PartName="/ppt/ink/ink13.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620" r:id="rId2"/>
    <p:sldId id="630" r:id="rId3"/>
    <p:sldId id="631" r:id="rId4"/>
    <p:sldId id="632" r:id="rId5"/>
    <p:sldId id="644" r:id="rId6"/>
    <p:sldId id="464" r:id="rId7"/>
    <p:sldId id="633" r:id="rId8"/>
    <p:sldId id="645" r:id="rId9"/>
    <p:sldId id="634" r:id="rId10"/>
    <p:sldId id="636" r:id="rId11"/>
    <p:sldId id="637" r:id="rId12"/>
    <p:sldId id="646" r:id="rId13"/>
    <p:sldId id="647" r:id="rId14"/>
    <p:sldId id="748" r:id="rId15"/>
    <p:sldId id="772" r:id="rId16"/>
    <p:sldId id="811" r:id="rId17"/>
    <p:sldId id="847" r:id="rId18"/>
    <p:sldId id="810" r:id="rId19"/>
    <p:sldId id="773" r:id="rId20"/>
    <p:sldId id="714" r:id="rId21"/>
    <p:sldId id="736" r:id="rId22"/>
    <p:sldId id="775" r:id="rId23"/>
    <p:sldId id="776" r:id="rId24"/>
    <p:sldId id="777" r:id="rId25"/>
    <p:sldId id="778" r:id="rId26"/>
    <p:sldId id="779" r:id="rId27"/>
    <p:sldId id="747" r:id="rId28"/>
    <p:sldId id="1269" r:id="rId29"/>
    <p:sldId id="621" r:id="rId30"/>
    <p:sldId id="622" r:id="rId31"/>
    <p:sldId id="627" r:id="rId32"/>
    <p:sldId id="628" r:id="rId33"/>
    <p:sldId id="629" r:id="rId34"/>
    <p:sldId id="1270" r:id="rId35"/>
    <p:sldId id="1271" r:id="rId36"/>
    <p:sldId id="1272" r:id="rId37"/>
    <p:sldId id="1273" r:id="rId38"/>
    <p:sldId id="1274" r:id="rId39"/>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66"/>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50" autoAdjust="0"/>
    <p:restoredTop sz="95660" autoAdjust="0"/>
  </p:normalViewPr>
  <p:slideViewPr>
    <p:cSldViewPr>
      <p:cViewPr varScale="1">
        <p:scale>
          <a:sx n="70" d="100"/>
          <a:sy n="70" d="100"/>
        </p:scale>
        <p:origin x="96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1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udit\Desktop\pendy\Parametric%20Variation\Parametric%20Variation\bin\Debug\XSteam_Excel_v2.6_macro%20Final.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Mudit\Desktop\pendy\Parametric%20Variation\Parametric%20Variation\bin\Debug\XSteam_Excel_v2.6_macro%20Final.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Mudit\Desktop\pendy\Parametric%20Variation\Parametric%20Variation\bin\Debug\XSteam_Excel_v2.6_macro%20Final.xls"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tx>
            <c:strRef>
              <c:f>'Gen Whirl variable alpha'!$F$15</c:f>
              <c:strCache>
                <c:ptCount val="1"/>
                <c:pt idx="0">
                  <c:v>Vw1</c:v>
                </c:pt>
              </c:strCache>
            </c:strRef>
          </c:tx>
          <c:marker>
            <c:symbol val="none"/>
          </c:marker>
          <c:xVal>
            <c:numRef>
              <c:f>('Gen Whirl variable alpha'!$B$16:$B$66,'Gen Whirl variable alpha'!$B$73:$B$123)</c:f>
              <c:numCache>
                <c:formatCode>General</c:formatCode>
                <c:ptCount val="102"/>
                <c:pt idx="0">
                  <c:v>1.02</c:v>
                </c:pt>
                <c:pt idx="1">
                  <c:v>1.0251715359168507</c:v>
                </c:pt>
                <c:pt idx="2">
                  <c:v>1.0303430718337325</c:v>
                </c:pt>
                <c:pt idx="3">
                  <c:v>1.0355146077505313</c:v>
                </c:pt>
                <c:pt idx="4">
                  <c:v>1.0406861436674024</c:v>
                </c:pt>
                <c:pt idx="5">
                  <c:v>1.0458576795842531</c:v>
                </c:pt>
                <c:pt idx="6">
                  <c:v>1.0510292155010772</c:v>
                </c:pt>
                <c:pt idx="7">
                  <c:v>1.0562007514179539</c:v>
                </c:pt>
                <c:pt idx="8">
                  <c:v>1.0613722873347844</c:v>
                </c:pt>
                <c:pt idx="9">
                  <c:v>1.0665438232516768</c:v>
                </c:pt>
                <c:pt idx="10">
                  <c:v>1.0717153591685062</c:v>
                </c:pt>
                <c:pt idx="11">
                  <c:v>1.0768868950853558</c:v>
                </c:pt>
                <c:pt idx="12">
                  <c:v>1.0820584310022396</c:v>
                </c:pt>
                <c:pt idx="13">
                  <c:v>1.0872299669190579</c:v>
                </c:pt>
                <c:pt idx="14">
                  <c:v>1.0924015028359086</c:v>
                </c:pt>
                <c:pt idx="15">
                  <c:v>1.09757303875276</c:v>
                </c:pt>
                <c:pt idx="16">
                  <c:v>1.1027445746696101</c:v>
                </c:pt>
                <c:pt idx="17">
                  <c:v>1.1079161105864606</c:v>
                </c:pt>
                <c:pt idx="18">
                  <c:v>1.1130876465033201</c:v>
                </c:pt>
                <c:pt idx="19">
                  <c:v>1.118259182420162</c:v>
                </c:pt>
                <c:pt idx="20">
                  <c:v>1.1234307183370118</c:v>
                </c:pt>
                <c:pt idx="21">
                  <c:v>1.1286022542538641</c:v>
                </c:pt>
                <c:pt idx="22">
                  <c:v>1.1337737901707137</c:v>
                </c:pt>
                <c:pt idx="23">
                  <c:v>1.1389453260875761</c:v>
                </c:pt>
                <c:pt idx="24">
                  <c:v>1.1441168620044149</c:v>
                </c:pt>
                <c:pt idx="25">
                  <c:v>1.149288397921266</c:v>
                </c:pt>
                <c:pt idx="26">
                  <c:v>1.1544599338381443</c:v>
                </c:pt>
                <c:pt idx="27">
                  <c:v>1.1596314697549666</c:v>
                </c:pt>
                <c:pt idx="28">
                  <c:v>1.1648030056718301</c:v>
                </c:pt>
                <c:pt idx="29">
                  <c:v>1.169974541588668</c:v>
                </c:pt>
                <c:pt idx="30">
                  <c:v>1.1751460775055185</c:v>
                </c:pt>
                <c:pt idx="31">
                  <c:v>1.1803176134223701</c:v>
                </c:pt>
                <c:pt idx="32">
                  <c:v>1.1854891493392201</c:v>
                </c:pt>
                <c:pt idx="33">
                  <c:v>1.1906606852560704</c:v>
                </c:pt>
                <c:pt idx="34">
                  <c:v>1.1958322211729211</c:v>
                </c:pt>
                <c:pt idx="35">
                  <c:v>1.2010037570897409</c:v>
                </c:pt>
                <c:pt idx="36">
                  <c:v>1.2061752930066219</c:v>
                </c:pt>
                <c:pt idx="37">
                  <c:v>1.2113468289234728</c:v>
                </c:pt>
                <c:pt idx="38">
                  <c:v>1.2165183648403401</c:v>
                </c:pt>
                <c:pt idx="39">
                  <c:v>1.2216899007571738</c:v>
                </c:pt>
                <c:pt idx="40">
                  <c:v>1.2268614366740238</c:v>
                </c:pt>
                <c:pt idx="41">
                  <c:v>1.2320329725908761</c:v>
                </c:pt>
                <c:pt idx="42">
                  <c:v>1.2372045085077259</c:v>
                </c:pt>
                <c:pt idx="43">
                  <c:v>1.2423760444245766</c:v>
                </c:pt>
                <c:pt idx="44">
                  <c:v>1.2475475803414271</c:v>
                </c:pt>
                <c:pt idx="45">
                  <c:v>1.252719116258278</c:v>
                </c:pt>
                <c:pt idx="46">
                  <c:v>1.2578906521750814</c:v>
                </c:pt>
                <c:pt idx="47">
                  <c:v>1.263062188091979</c:v>
                </c:pt>
                <c:pt idx="48">
                  <c:v>1.2682337240088501</c:v>
                </c:pt>
                <c:pt idx="49">
                  <c:v>1.2734052599256798</c:v>
                </c:pt>
                <c:pt idx="50">
                  <c:v>1.2785767958425298</c:v>
                </c:pt>
                <c:pt idx="51">
                  <c:v>1.02</c:v>
                </c:pt>
                <c:pt idx="52">
                  <c:v>1.0148284640831493</c:v>
                </c:pt>
                <c:pt idx="53">
                  <c:v>1.0096569281663001</c:v>
                </c:pt>
                <c:pt idx="54">
                  <c:v>1.0044853922494248</c:v>
                </c:pt>
                <c:pt idx="55">
                  <c:v>0.99931385633259762</c:v>
                </c:pt>
                <c:pt idx="56">
                  <c:v>0.99414232041574657</c:v>
                </c:pt>
                <c:pt idx="57">
                  <c:v>0.98897078449889664</c:v>
                </c:pt>
                <c:pt idx="58">
                  <c:v>0.9837992485820457</c:v>
                </c:pt>
                <c:pt idx="59">
                  <c:v>0.97862771266521476</c:v>
                </c:pt>
                <c:pt idx="60">
                  <c:v>0.97345617674834228</c:v>
                </c:pt>
                <c:pt idx="61">
                  <c:v>0.96828464083149379</c:v>
                </c:pt>
                <c:pt idx="62">
                  <c:v>0.96311310491463165</c:v>
                </c:pt>
                <c:pt idx="63">
                  <c:v>0.9579415689977927</c:v>
                </c:pt>
                <c:pt idx="64">
                  <c:v>0.95277003308094665</c:v>
                </c:pt>
                <c:pt idx="65">
                  <c:v>0.94759849716410505</c:v>
                </c:pt>
                <c:pt idx="66">
                  <c:v>0.94242696124722347</c:v>
                </c:pt>
                <c:pt idx="67">
                  <c:v>0.93725542533039063</c:v>
                </c:pt>
                <c:pt idx="68">
                  <c:v>0.9320838894135397</c:v>
                </c:pt>
                <c:pt idx="69">
                  <c:v>0.92691235349668888</c:v>
                </c:pt>
                <c:pt idx="70">
                  <c:v>0.92174081757986193</c:v>
                </c:pt>
                <c:pt idx="71">
                  <c:v>0.91656928166298757</c:v>
                </c:pt>
                <c:pt idx="72">
                  <c:v>0.91139774574612542</c:v>
                </c:pt>
                <c:pt idx="73">
                  <c:v>0.90622620982928648</c:v>
                </c:pt>
                <c:pt idx="74">
                  <c:v>0.90105467391243588</c:v>
                </c:pt>
                <c:pt idx="75">
                  <c:v>0.89588313799558783</c:v>
                </c:pt>
                <c:pt idx="76">
                  <c:v>0.89071160207874744</c:v>
                </c:pt>
                <c:pt idx="77">
                  <c:v>0.88554006616188741</c:v>
                </c:pt>
                <c:pt idx="78">
                  <c:v>0.88036853024503359</c:v>
                </c:pt>
                <c:pt idx="79">
                  <c:v>0.87519699432820064</c:v>
                </c:pt>
                <c:pt idx="80">
                  <c:v>0.87002545841134549</c:v>
                </c:pt>
                <c:pt idx="81">
                  <c:v>0.86485392249450355</c:v>
                </c:pt>
                <c:pt idx="82">
                  <c:v>0.85968238657763052</c:v>
                </c:pt>
                <c:pt idx="83">
                  <c:v>0.85451085066079324</c:v>
                </c:pt>
                <c:pt idx="84">
                  <c:v>0.84933931474392954</c:v>
                </c:pt>
                <c:pt idx="85">
                  <c:v>0.8441677788270785</c:v>
                </c:pt>
                <c:pt idx="86">
                  <c:v>0.83899624291022845</c:v>
                </c:pt>
                <c:pt idx="87">
                  <c:v>0.83382470699339328</c:v>
                </c:pt>
                <c:pt idx="88">
                  <c:v>0.82865317107652725</c:v>
                </c:pt>
                <c:pt idx="89">
                  <c:v>0.82348163515967665</c:v>
                </c:pt>
                <c:pt idx="90">
                  <c:v>0.81831009924282549</c:v>
                </c:pt>
                <c:pt idx="91">
                  <c:v>0.81313856332597534</c:v>
                </c:pt>
                <c:pt idx="92">
                  <c:v>0.80796702740912474</c:v>
                </c:pt>
                <c:pt idx="93">
                  <c:v>0.80279549149228668</c:v>
                </c:pt>
                <c:pt idx="94">
                  <c:v>0.79762395557542365</c:v>
                </c:pt>
                <c:pt idx="95">
                  <c:v>0.79245241965858615</c:v>
                </c:pt>
                <c:pt idx="96">
                  <c:v>0.78728088374172156</c:v>
                </c:pt>
                <c:pt idx="97">
                  <c:v>0.78210934782487163</c:v>
                </c:pt>
                <c:pt idx="98">
                  <c:v>0.77693781190803191</c:v>
                </c:pt>
                <c:pt idx="99">
                  <c:v>0.77176627599117065</c:v>
                </c:pt>
                <c:pt idx="100">
                  <c:v>0.76659474007431982</c:v>
                </c:pt>
                <c:pt idx="101">
                  <c:v>0.76142320415746911</c:v>
                </c:pt>
              </c:numCache>
            </c:numRef>
          </c:xVal>
          <c:yVal>
            <c:numRef>
              <c:f>('Gen Whirl variable alpha'!$F$16:$F$66,'Gen Whirl variable alpha'!$F$73:$F$123)</c:f>
              <c:numCache>
                <c:formatCode>General</c:formatCode>
                <c:ptCount val="102"/>
                <c:pt idx="0">
                  <c:v>352.32822060913702</c:v>
                </c:pt>
                <c:pt idx="1">
                  <c:v>350.55088093127443</c:v>
                </c:pt>
                <c:pt idx="2">
                  <c:v>348.79138303103304</c:v>
                </c:pt>
                <c:pt idx="3">
                  <c:v>347.04945959380478</c:v>
                </c:pt>
                <c:pt idx="4">
                  <c:v>345.32484861850332</c:v>
                </c:pt>
                <c:pt idx="5">
                  <c:v>343.6172932861931</c:v>
                </c:pt>
                <c:pt idx="6">
                  <c:v>341.92654183259663</c:v>
                </c:pt>
                <c:pt idx="7">
                  <c:v>340.25234742434878</c:v>
                </c:pt>
                <c:pt idx="8">
                  <c:v>338.59446803886402</c:v>
                </c:pt>
                <c:pt idx="9">
                  <c:v>336.952666347704</c:v>
                </c:pt>
                <c:pt idx="10">
                  <c:v>335.32670960332405</c:v>
                </c:pt>
                <c:pt idx="11">
                  <c:v>333.71636952907164</c:v>
                </c:pt>
                <c:pt idx="12">
                  <c:v>332.12142221235234</c:v>
                </c:pt>
                <c:pt idx="13">
                  <c:v>330.54164800083731</c:v>
                </c:pt>
                <c:pt idx="14">
                  <c:v>328.9768314016066</c:v>
                </c:pt>
                <c:pt idx="15">
                  <c:v>327.42676098321363</c:v>
                </c:pt>
                <c:pt idx="16">
                  <c:v>325.89122928035346</c:v>
                </c:pt>
                <c:pt idx="17">
                  <c:v>324.37003270138325</c:v>
                </c:pt>
                <c:pt idx="18">
                  <c:v>322.86297143829694</c:v>
                </c:pt>
                <c:pt idx="19">
                  <c:v>321.36984937924478</c:v>
                </c:pt>
                <c:pt idx="20">
                  <c:v>319.89047402343931</c:v>
                </c:pt>
                <c:pt idx="21">
                  <c:v>318.42465639846534</c:v>
                </c:pt>
                <c:pt idx="22">
                  <c:v>316.97221097976535</c:v>
                </c:pt>
                <c:pt idx="23">
                  <c:v>315.53295561238394</c:v>
                </c:pt>
                <c:pt idx="24">
                  <c:v>314.10671143480874</c:v>
                </c:pt>
                <c:pt idx="25">
                  <c:v>312.69330280487134</c:v>
                </c:pt>
                <c:pt idx="26">
                  <c:v>311.29255722763344</c:v>
                </c:pt>
                <c:pt idx="27">
                  <c:v>309.90430528524399</c:v>
                </c:pt>
                <c:pt idx="28">
                  <c:v>308.52838056856223</c:v>
                </c:pt>
                <c:pt idx="29">
                  <c:v>307.16461961073662</c:v>
                </c:pt>
                <c:pt idx="30">
                  <c:v>305.81286182239432</c:v>
                </c:pt>
                <c:pt idx="31">
                  <c:v>304.47294942866893</c:v>
                </c:pt>
                <c:pt idx="32">
                  <c:v>303.14472740778081</c:v>
                </c:pt>
                <c:pt idx="33">
                  <c:v>301.82804343122359</c:v>
                </c:pt>
                <c:pt idx="34">
                  <c:v>300.52274780556638</c:v>
                </c:pt>
                <c:pt idx="35">
                  <c:v>299.22869341570049</c:v>
                </c:pt>
                <c:pt idx="36">
                  <c:v>297.94573566957195</c:v>
                </c:pt>
                <c:pt idx="37">
                  <c:v>296.67373244432156</c:v>
                </c:pt>
                <c:pt idx="38">
                  <c:v>295.41254403380202</c:v>
                </c:pt>
                <c:pt idx="39">
                  <c:v>294.16203309742332</c:v>
                </c:pt>
                <c:pt idx="40">
                  <c:v>292.92206461030446</c:v>
                </c:pt>
                <c:pt idx="41">
                  <c:v>291.69250581466241</c:v>
                </c:pt>
                <c:pt idx="42">
                  <c:v>290.47322617243395</c:v>
                </c:pt>
                <c:pt idx="43">
                  <c:v>289.26409731907631</c:v>
                </c:pt>
                <c:pt idx="44">
                  <c:v>288.06499301851596</c:v>
                </c:pt>
                <c:pt idx="45">
                  <c:v>286.87578911921548</c:v>
                </c:pt>
                <c:pt idx="46">
                  <c:v>285.69636351132226</c:v>
                </c:pt>
                <c:pt idx="47">
                  <c:v>284.52659608486999</c:v>
                </c:pt>
                <c:pt idx="48">
                  <c:v>283.36636868900808</c:v>
                </c:pt>
                <c:pt idx="49">
                  <c:v>282.21556509221023</c:v>
                </c:pt>
                <c:pt idx="50">
                  <c:v>281.07407094347127</c:v>
                </c:pt>
                <c:pt idx="51">
                  <c:v>352.32822060913702</c:v>
                </c:pt>
                <c:pt idx="52">
                  <c:v>354.12367482813784</c:v>
                </c:pt>
                <c:pt idx="53">
                  <c:v>355.93752194024336</c:v>
                </c:pt>
                <c:pt idx="54">
                  <c:v>357.77004602977308</c:v>
                </c:pt>
                <c:pt idx="55">
                  <c:v>359.62153706162854</c:v>
                </c:pt>
                <c:pt idx="56">
                  <c:v>361.49229103437671</c:v>
                </c:pt>
                <c:pt idx="57">
                  <c:v>363.382610137884</c:v>
                </c:pt>
                <c:pt idx="58">
                  <c:v>365.29280291613168</c:v>
                </c:pt>
                <c:pt idx="59">
                  <c:v>367.22318443506799</c:v>
                </c:pt>
                <c:pt idx="60">
                  <c:v>369.17407645585706</c:v>
                </c:pt>
                <c:pt idx="61">
                  <c:v>371.14580761367432</c:v>
                </c:pt>
                <c:pt idx="62">
                  <c:v>373.13871360224869</c:v>
                </c:pt>
                <c:pt idx="63">
                  <c:v>375.15313736442289</c:v>
                </c:pt>
                <c:pt idx="64">
                  <c:v>377.18942928885042</c:v>
                </c:pt>
                <c:pt idx="65">
                  <c:v>379.24794741320528</c:v>
                </c:pt>
                <c:pt idx="66">
                  <c:v>381.32905763403738</c:v>
                </c:pt>
                <c:pt idx="67">
                  <c:v>383.43313392358027</c:v>
                </c:pt>
                <c:pt idx="68">
                  <c:v>385.56055855383966</c:v>
                </c:pt>
                <c:pt idx="69">
                  <c:v>387.71172232801899</c:v>
                </c:pt>
                <c:pt idx="70">
                  <c:v>389.88702481995932</c:v>
                </c:pt>
                <c:pt idx="71">
                  <c:v>392.08687462150601</c:v>
                </c:pt>
                <c:pt idx="72">
                  <c:v>394.31168959838612</c:v>
                </c:pt>
                <c:pt idx="73">
                  <c:v>396.56189715481537</c:v>
                </c:pt>
                <c:pt idx="74">
                  <c:v>398.83793450722669</c:v>
                </c:pt>
                <c:pt idx="75">
                  <c:v>401.14024896748379</c:v>
                </c:pt>
                <c:pt idx="76">
                  <c:v>403.46929823594331</c:v>
                </c:pt>
                <c:pt idx="77">
                  <c:v>405.82555070480913</c:v>
                </c:pt>
                <c:pt idx="78">
                  <c:v>408.20948577216262</c:v>
                </c:pt>
                <c:pt idx="79">
                  <c:v>410.62159416713064</c:v>
                </c:pt>
                <c:pt idx="80">
                  <c:v>413.06237828665195</c:v>
                </c:pt>
                <c:pt idx="81">
                  <c:v>415.53235254432525</c:v>
                </c:pt>
                <c:pt idx="82">
                  <c:v>418.03204373184832</c:v>
                </c:pt>
                <c:pt idx="83">
                  <c:v>420.56199139357989</c:v>
                </c:pt>
                <c:pt idx="84">
                  <c:v>423.12274821479201</c:v>
                </c:pt>
                <c:pt idx="85">
                  <c:v>425.7148804241848</c:v>
                </c:pt>
                <c:pt idx="86">
                  <c:v>428.33896821128707</c:v>
                </c:pt>
                <c:pt idx="87">
                  <c:v>430.9956061594296</c:v>
                </c:pt>
                <c:pt idx="88">
                  <c:v>433.68540369483185</c:v>
                </c:pt>
                <c:pt idx="89">
                  <c:v>436.40898555270803</c:v>
                </c:pt>
                <c:pt idx="90">
                  <c:v>439.16699226105789</c:v>
                </c:pt>
                <c:pt idx="91">
                  <c:v>441.96008064280136</c:v>
                </c:pt>
                <c:pt idx="92">
                  <c:v>444.78892433731147</c:v>
                </c:pt>
                <c:pt idx="93">
                  <c:v>447.65421434205734</c:v>
                </c:pt>
                <c:pt idx="94">
                  <c:v>450.55665957532426</c:v>
                </c:pt>
                <c:pt idx="95">
                  <c:v>453.49698746096863</c:v>
                </c:pt>
                <c:pt idx="96">
                  <c:v>456.47594453622889</c:v>
                </c:pt>
                <c:pt idx="97">
                  <c:v>459.49429708362226</c:v>
                </c:pt>
                <c:pt idx="98">
                  <c:v>462.55283178811845</c:v>
                </c:pt>
                <c:pt idx="99">
                  <c:v>465.65235642070371</c:v>
                </c:pt>
                <c:pt idx="100">
                  <c:v>468.79370054962669</c:v>
                </c:pt>
                <c:pt idx="101">
                  <c:v>471.97771628062623</c:v>
                </c:pt>
              </c:numCache>
            </c:numRef>
          </c:yVal>
          <c:smooth val="1"/>
          <c:extLst>
            <c:ext xmlns:c16="http://schemas.microsoft.com/office/drawing/2014/chart" uri="{C3380CC4-5D6E-409C-BE32-E72D297353CC}">
              <c16:uniqueId val="{00000000-07A4-4AD6-ADD5-C324D4AC0D9E}"/>
            </c:ext>
          </c:extLst>
        </c:ser>
        <c:ser>
          <c:idx val="1"/>
          <c:order val="1"/>
          <c:tx>
            <c:strRef>
              <c:f>'Gen Whirl variable alpha'!$M$15</c:f>
              <c:strCache>
                <c:ptCount val="1"/>
                <c:pt idx="0">
                  <c:v>Vw2</c:v>
                </c:pt>
              </c:strCache>
            </c:strRef>
          </c:tx>
          <c:marker>
            <c:symbol val="none"/>
          </c:marker>
          <c:xVal>
            <c:numRef>
              <c:f>('Gen Whirl variable alpha'!$B$16:$B$66,'Gen Whirl variable alpha'!$B$73:$B$123)</c:f>
              <c:numCache>
                <c:formatCode>General</c:formatCode>
                <c:ptCount val="102"/>
                <c:pt idx="0">
                  <c:v>1.02</c:v>
                </c:pt>
                <c:pt idx="1">
                  <c:v>1.0251715359168507</c:v>
                </c:pt>
                <c:pt idx="2">
                  <c:v>1.0303430718337325</c:v>
                </c:pt>
                <c:pt idx="3">
                  <c:v>1.0355146077505313</c:v>
                </c:pt>
                <c:pt idx="4">
                  <c:v>1.0406861436674024</c:v>
                </c:pt>
                <c:pt idx="5">
                  <c:v>1.0458576795842531</c:v>
                </c:pt>
                <c:pt idx="6">
                  <c:v>1.0510292155010772</c:v>
                </c:pt>
                <c:pt idx="7">
                  <c:v>1.0562007514179539</c:v>
                </c:pt>
                <c:pt idx="8">
                  <c:v>1.0613722873347844</c:v>
                </c:pt>
                <c:pt idx="9">
                  <c:v>1.0665438232516768</c:v>
                </c:pt>
                <c:pt idx="10">
                  <c:v>1.0717153591685062</c:v>
                </c:pt>
                <c:pt idx="11">
                  <c:v>1.0768868950853558</c:v>
                </c:pt>
                <c:pt idx="12">
                  <c:v>1.0820584310022396</c:v>
                </c:pt>
                <c:pt idx="13">
                  <c:v>1.0872299669190579</c:v>
                </c:pt>
                <c:pt idx="14">
                  <c:v>1.0924015028359086</c:v>
                </c:pt>
                <c:pt idx="15">
                  <c:v>1.09757303875276</c:v>
                </c:pt>
                <c:pt idx="16">
                  <c:v>1.1027445746696101</c:v>
                </c:pt>
                <c:pt idx="17">
                  <c:v>1.1079161105864606</c:v>
                </c:pt>
                <c:pt idx="18">
                  <c:v>1.1130876465033201</c:v>
                </c:pt>
                <c:pt idx="19">
                  <c:v>1.118259182420162</c:v>
                </c:pt>
                <c:pt idx="20">
                  <c:v>1.1234307183370118</c:v>
                </c:pt>
                <c:pt idx="21">
                  <c:v>1.1286022542538641</c:v>
                </c:pt>
                <c:pt idx="22">
                  <c:v>1.1337737901707137</c:v>
                </c:pt>
                <c:pt idx="23">
                  <c:v>1.1389453260875761</c:v>
                </c:pt>
                <c:pt idx="24">
                  <c:v>1.1441168620044149</c:v>
                </c:pt>
                <c:pt idx="25">
                  <c:v>1.149288397921266</c:v>
                </c:pt>
                <c:pt idx="26">
                  <c:v>1.1544599338381443</c:v>
                </c:pt>
                <c:pt idx="27">
                  <c:v>1.1596314697549666</c:v>
                </c:pt>
                <c:pt idx="28">
                  <c:v>1.1648030056718301</c:v>
                </c:pt>
                <c:pt idx="29">
                  <c:v>1.169974541588668</c:v>
                </c:pt>
                <c:pt idx="30">
                  <c:v>1.1751460775055185</c:v>
                </c:pt>
                <c:pt idx="31">
                  <c:v>1.1803176134223701</c:v>
                </c:pt>
                <c:pt idx="32">
                  <c:v>1.1854891493392201</c:v>
                </c:pt>
                <c:pt idx="33">
                  <c:v>1.1906606852560704</c:v>
                </c:pt>
                <c:pt idx="34">
                  <c:v>1.1958322211729211</c:v>
                </c:pt>
                <c:pt idx="35">
                  <c:v>1.2010037570897409</c:v>
                </c:pt>
                <c:pt idx="36">
                  <c:v>1.2061752930066219</c:v>
                </c:pt>
                <c:pt idx="37">
                  <c:v>1.2113468289234728</c:v>
                </c:pt>
                <c:pt idx="38">
                  <c:v>1.2165183648403401</c:v>
                </c:pt>
                <c:pt idx="39">
                  <c:v>1.2216899007571738</c:v>
                </c:pt>
                <c:pt idx="40">
                  <c:v>1.2268614366740238</c:v>
                </c:pt>
                <c:pt idx="41">
                  <c:v>1.2320329725908761</c:v>
                </c:pt>
                <c:pt idx="42">
                  <c:v>1.2372045085077259</c:v>
                </c:pt>
                <c:pt idx="43">
                  <c:v>1.2423760444245766</c:v>
                </c:pt>
                <c:pt idx="44">
                  <c:v>1.2475475803414271</c:v>
                </c:pt>
                <c:pt idx="45">
                  <c:v>1.252719116258278</c:v>
                </c:pt>
                <c:pt idx="46">
                  <c:v>1.2578906521750814</c:v>
                </c:pt>
                <c:pt idx="47">
                  <c:v>1.263062188091979</c:v>
                </c:pt>
                <c:pt idx="48">
                  <c:v>1.2682337240088501</c:v>
                </c:pt>
                <c:pt idx="49">
                  <c:v>1.2734052599256798</c:v>
                </c:pt>
                <c:pt idx="50">
                  <c:v>1.2785767958425298</c:v>
                </c:pt>
                <c:pt idx="51">
                  <c:v>1.02</c:v>
                </c:pt>
                <c:pt idx="52">
                  <c:v>1.0148284640831493</c:v>
                </c:pt>
                <c:pt idx="53">
                  <c:v>1.0096569281663001</c:v>
                </c:pt>
                <c:pt idx="54">
                  <c:v>1.0044853922494248</c:v>
                </c:pt>
                <c:pt idx="55">
                  <c:v>0.99931385633259762</c:v>
                </c:pt>
                <c:pt idx="56">
                  <c:v>0.99414232041574657</c:v>
                </c:pt>
                <c:pt idx="57">
                  <c:v>0.98897078449889664</c:v>
                </c:pt>
                <c:pt idx="58">
                  <c:v>0.9837992485820457</c:v>
                </c:pt>
                <c:pt idx="59">
                  <c:v>0.97862771266521476</c:v>
                </c:pt>
                <c:pt idx="60">
                  <c:v>0.97345617674834228</c:v>
                </c:pt>
                <c:pt idx="61">
                  <c:v>0.96828464083149379</c:v>
                </c:pt>
                <c:pt idx="62">
                  <c:v>0.96311310491463165</c:v>
                </c:pt>
                <c:pt idx="63">
                  <c:v>0.9579415689977927</c:v>
                </c:pt>
                <c:pt idx="64">
                  <c:v>0.95277003308094665</c:v>
                </c:pt>
                <c:pt idx="65">
                  <c:v>0.94759849716410505</c:v>
                </c:pt>
                <c:pt idx="66">
                  <c:v>0.94242696124722347</c:v>
                </c:pt>
                <c:pt idx="67">
                  <c:v>0.93725542533039063</c:v>
                </c:pt>
                <c:pt idx="68">
                  <c:v>0.9320838894135397</c:v>
                </c:pt>
                <c:pt idx="69">
                  <c:v>0.92691235349668888</c:v>
                </c:pt>
                <c:pt idx="70">
                  <c:v>0.92174081757986193</c:v>
                </c:pt>
                <c:pt idx="71">
                  <c:v>0.91656928166298757</c:v>
                </c:pt>
                <c:pt idx="72">
                  <c:v>0.91139774574612542</c:v>
                </c:pt>
                <c:pt idx="73">
                  <c:v>0.90622620982928648</c:v>
                </c:pt>
                <c:pt idx="74">
                  <c:v>0.90105467391243588</c:v>
                </c:pt>
                <c:pt idx="75">
                  <c:v>0.89588313799558783</c:v>
                </c:pt>
                <c:pt idx="76">
                  <c:v>0.89071160207874744</c:v>
                </c:pt>
                <c:pt idx="77">
                  <c:v>0.88554006616188741</c:v>
                </c:pt>
                <c:pt idx="78">
                  <c:v>0.88036853024503359</c:v>
                </c:pt>
                <c:pt idx="79">
                  <c:v>0.87519699432820064</c:v>
                </c:pt>
                <c:pt idx="80">
                  <c:v>0.87002545841134549</c:v>
                </c:pt>
                <c:pt idx="81">
                  <c:v>0.86485392249450355</c:v>
                </c:pt>
                <c:pt idx="82">
                  <c:v>0.85968238657763052</c:v>
                </c:pt>
                <c:pt idx="83">
                  <c:v>0.85451085066079324</c:v>
                </c:pt>
                <c:pt idx="84">
                  <c:v>0.84933931474392954</c:v>
                </c:pt>
                <c:pt idx="85">
                  <c:v>0.8441677788270785</c:v>
                </c:pt>
                <c:pt idx="86">
                  <c:v>0.83899624291022845</c:v>
                </c:pt>
                <c:pt idx="87">
                  <c:v>0.83382470699339328</c:v>
                </c:pt>
                <c:pt idx="88">
                  <c:v>0.82865317107652725</c:v>
                </c:pt>
                <c:pt idx="89">
                  <c:v>0.82348163515967665</c:v>
                </c:pt>
                <c:pt idx="90">
                  <c:v>0.81831009924282549</c:v>
                </c:pt>
                <c:pt idx="91">
                  <c:v>0.81313856332597534</c:v>
                </c:pt>
                <c:pt idx="92">
                  <c:v>0.80796702740912474</c:v>
                </c:pt>
                <c:pt idx="93">
                  <c:v>0.80279549149228668</c:v>
                </c:pt>
                <c:pt idx="94">
                  <c:v>0.79762395557542365</c:v>
                </c:pt>
                <c:pt idx="95">
                  <c:v>0.79245241965858615</c:v>
                </c:pt>
                <c:pt idx="96">
                  <c:v>0.78728088374172156</c:v>
                </c:pt>
                <c:pt idx="97">
                  <c:v>0.78210934782487163</c:v>
                </c:pt>
                <c:pt idx="98">
                  <c:v>0.77693781190803191</c:v>
                </c:pt>
                <c:pt idx="99">
                  <c:v>0.77176627599117065</c:v>
                </c:pt>
                <c:pt idx="100">
                  <c:v>0.76659474007431982</c:v>
                </c:pt>
                <c:pt idx="101">
                  <c:v>0.76142320415746911</c:v>
                </c:pt>
              </c:numCache>
            </c:numRef>
          </c:xVal>
          <c:yVal>
            <c:numRef>
              <c:f>('Gen Whirl variable alpha'!$M$16:$M$66,'Gen Whirl variable alpha'!$M$73:$M$123)</c:f>
              <c:numCache>
                <c:formatCode>General</c:formatCode>
                <c:ptCount val="102"/>
                <c:pt idx="0">
                  <c:v>-25.011991597305215</c:v>
                </c:pt>
                <c:pt idx="1">
                  <c:v>-24.885817188081319</c:v>
                </c:pt>
                <c:pt idx="2">
                  <c:v>-24.760909377346689</c:v>
                </c:pt>
                <c:pt idx="3">
                  <c:v>-24.637249188277025</c:v>
                </c:pt>
                <c:pt idx="4">
                  <c:v>-24.514818021258932</c:v>
                </c:pt>
                <c:pt idx="5">
                  <c:v>-24.393597644559886</c:v>
                </c:pt>
                <c:pt idx="6">
                  <c:v>-24.273570185285223</c:v>
                </c:pt>
                <c:pt idx="7">
                  <c:v>-24.154718120585535</c:v>
                </c:pt>
                <c:pt idx="8">
                  <c:v>-24.037024269132445</c:v>
                </c:pt>
                <c:pt idx="9">
                  <c:v>-23.920471782837922</c:v>
                </c:pt>
                <c:pt idx="10">
                  <c:v>-23.805044138814111</c:v>
                </c:pt>
                <c:pt idx="11">
                  <c:v>-23.690725131564676</c:v>
                </c:pt>
                <c:pt idx="12">
                  <c:v>-23.57749886540023</c:v>
                </c:pt>
                <c:pt idx="13">
                  <c:v>-23.465349747069517</c:v>
                </c:pt>
                <c:pt idx="14">
                  <c:v>-23.354262478603999</c:v>
                </c:pt>
                <c:pt idx="15">
                  <c:v>-23.244222050354189</c:v>
                </c:pt>
                <c:pt idx="16">
                  <c:v>-23.135213734236633</c:v>
                </c:pt>
                <c:pt idx="17">
                  <c:v>-23.027223077157629</c:v>
                </c:pt>
                <c:pt idx="18">
                  <c:v>-22.920235894626789</c:v>
                </c:pt>
                <c:pt idx="19">
                  <c:v>-22.814238264547193</c:v>
                </c:pt>
                <c:pt idx="20">
                  <c:v>-22.70921652117179</c:v>
                </c:pt>
                <c:pt idx="21">
                  <c:v>-22.605157249236441</c:v>
                </c:pt>
                <c:pt idx="22">
                  <c:v>-22.502047278240429</c:v>
                </c:pt>
                <c:pt idx="23">
                  <c:v>-22.399873676894931</c:v>
                </c:pt>
                <c:pt idx="24">
                  <c:v>-22.298623747713489</c:v>
                </c:pt>
                <c:pt idx="25">
                  <c:v>-22.198285021754035</c:v>
                </c:pt>
                <c:pt idx="26">
                  <c:v>-22.098845253497327</c:v>
                </c:pt>
                <c:pt idx="27">
                  <c:v>-22.000292415867289</c:v>
                </c:pt>
                <c:pt idx="28">
                  <c:v>-21.902614695380489</c:v>
                </c:pt>
                <c:pt idx="29">
                  <c:v>-21.80580048742695</c:v>
                </c:pt>
                <c:pt idx="30">
                  <c:v>-21.709838391671326</c:v>
                </c:pt>
                <c:pt idx="31">
                  <c:v>-21.614717207580924</c:v>
                </c:pt>
                <c:pt idx="32">
                  <c:v>-21.520425930065489</c:v>
                </c:pt>
                <c:pt idx="33">
                  <c:v>-21.426953745234755</c:v>
                </c:pt>
                <c:pt idx="34">
                  <c:v>-21.334290026261275</c:v>
                </c:pt>
                <c:pt idx="35">
                  <c:v>-21.242424329355629</c:v>
                </c:pt>
                <c:pt idx="36">
                  <c:v>-21.151346389841226</c:v>
                </c:pt>
                <c:pt idx="37">
                  <c:v>-21.061046118330989</c:v>
                </c:pt>
                <c:pt idx="38">
                  <c:v>-20.971513597001689</c:v>
                </c:pt>
                <c:pt idx="39">
                  <c:v>-20.882739075962121</c:v>
                </c:pt>
                <c:pt idx="40">
                  <c:v>-20.794712969717189</c:v>
                </c:pt>
                <c:pt idx="41">
                  <c:v>-20.707425853709879</c:v>
                </c:pt>
                <c:pt idx="42">
                  <c:v>-20.620868460965635</c:v>
                </c:pt>
                <c:pt idx="43">
                  <c:v>-20.535031678808366</c:v>
                </c:pt>
                <c:pt idx="44">
                  <c:v>-20.449906545663449</c:v>
                </c:pt>
                <c:pt idx="45">
                  <c:v>-20.365484247939502</c:v>
                </c:pt>
                <c:pt idx="46">
                  <c:v>-20.281756116985122</c:v>
                </c:pt>
                <c:pt idx="47">
                  <c:v>-20.198713626120689</c:v>
                </c:pt>
                <c:pt idx="48">
                  <c:v>-20.11634838774691</c:v>
                </c:pt>
                <c:pt idx="49">
                  <c:v>-20.034652150518291</c:v>
                </c:pt>
                <c:pt idx="50">
                  <c:v>-19.953616796588079</c:v>
                </c:pt>
                <c:pt idx="51">
                  <c:v>-25.011991597305215</c:v>
                </c:pt>
                <c:pt idx="52">
                  <c:v>-25.139451968663931</c:v>
                </c:pt>
                <c:pt idx="53">
                  <c:v>-25.268218062530789</c:v>
                </c:pt>
                <c:pt idx="54">
                  <c:v>-25.398310046220889</c:v>
                </c:pt>
                <c:pt idx="55">
                  <c:v>-25.529748504518029</c:v>
                </c:pt>
                <c:pt idx="56">
                  <c:v>-25.662554450535989</c:v>
                </c:pt>
                <c:pt idx="57">
                  <c:v>-25.796749336915447</c:v>
                </c:pt>
                <c:pt idx="58">
                  <c:v>-25.932355067380058</c:v>
                </c:pt>
                <c:pt idx="59">
                  <c:v>-26.069394008648374</c:v>
                </c:pt>
                <c:pt idx="60">
                  <c:v>-26.207889002738987</c:v>
                </c:pt>
                <c:pt idx="61">
                  <c:v>-26.347863379659941</c:v>
                </c:pt>
                <c:pt idx="62">
                  <c:v>-26.489340970510163</c:v>
                </c:pt>
                <c:pt idx="63">
                  <c:v>-26.632346121008691</c:v>
                </c:pt>
                <c:pt idx="64">
                  <c:v>-26.776903705454831</c:v>
                </c:pt>
                <c:pt idx="65">
                  <c:v>-26.923039141157517</c:v>
                </c:pt>
                <c:pt idx="66">
                  <c:v>-27.070778403333787</c:v>
                </c:pt>
                <c:pt idx="67">
                  <c:v>-27.220148040496042</c:v>
                </c:pt>
                <c:pt idx="68">
                  <c:v>-27.371175190361242</c:v>
                </c:pt>
                <c:pt idx="69">
                  <c:v>-27.523887596285491</c:v>
                </c:pt>
                <c:pt idx="70">
                  <c:v>-27.67831362425429</c:v>
                </c:pt>
                <c:pt idx="71">
                  <c:v>-27.834482280447887</c:v>
                </c:pt>
                <c:pt idx="72">
                  <c:v>-27.992423229404729</c:v>
                </c:pt>
                <c:pt idx="73">
                  <c:v>-28.152166812806314</c:v>
                </c:pt>
                <c:pt idx="74">
                  <c:v>-28.313744068909386</c:v>
                </c:pt>
                <c:pt idx="75">
                  <c:v>-28.477186752650994</c:v>
                </c:pt>
                <c:pt idx="76">
                  <c:v>-28.642527356454192</c:v>
                </c:pt>
                <c:pt idx="77">
                  <c:v>-28.80979913176164</c:v>
                </c:pt>
                <c:pt idx="78">
                  <c:v>-28.979036111332189</c:v>
                </c:pt>
                <c:pt idx="79">
                  <c:v>-29.150273132319143</c:v>
                </c:pt>
                <c:pt idx="80">
                  <c:v>-29.323545860182829</c:v>
                </c:pt>
                <c:pt idx="81">
                  <c:v>-29.498890813453027</c:v>
                </c:pt>
                <c:pt idx="82">
                  <c:v>-29.67634538938816</c:v>
                </c:pt>
                <c:pt idx="83">
                  <c:v>-29.855947890565371</c:v>
                </c:pt>
                <c:pt idx="84">
                  <c:v>-30.037737552444611</c:v>
                </c:pt>
                <c:pt idx="85">
                  <c:v>-30.221754571939023</c:v>
                </c:pt>
                <c:pt idx="86">
                  <c:v>-30.408040137053487</c:v>
                </c:pt>
                <c:pt idx="87">
                  <c:v>-30.596636457612107</c:v>
                </c:pt>
                <c:pt idx="88">
                  <c:v>-30.787586797148972</c:v>
                </c:pt>
                <c:pt idx="89">
                  <c:v>-30.980935505992626</c:v>
                </c:pt>
                <c:pt idx="90">
                  <c:v>-31.176728055608155</c:v>
                </c:pt>
                <c:pt idx="91">
                  <c:v>-31.375011074248874</c:v>
                </c:pt>
                <c:pt idx="92">
                  <c:v>-31.575832383977364</c:v>
                </c:pt>
                <c:pt idx="93">
                  <c:v>-31.779241039119189</c:v>
                </c:pt>
                <c:pt idx="94">
                  <c:v>-31.985287366207789</c:v>
                </c:pt>
                <c:pt idx="95">
                  <c:v>-32.194023005498821</c:v>
                </c:pt>
                <c:pt idx="96">
                  <c:v>-32.405500954118061</c:v>
                </c:pt>
                <c:pt idx="97">
                  <c:v>-32.619775610922012</c:v>
                </c:pt>
                <c:pt idx="98">
                  <c:v>-32.836902823145962</c:v>
                </c:pt>
                <c:pt idx="99">
                  <c:v>-33.056939934938562</c:v>
                </c:pt>
                <c:pt idx="100">
                  <c:v>-33.279945837846356</c:v>
                </c:pt>
                <c:pt idx="101">
                  <c:v>-33.505981023365997</c:v>
                </c:pt>
              </c:numCache>
            </c:numRef>
          </c:yVal>
          <c:smooth val="1"/>
          <c:extLst>
            <c:ext xmlns:c16="http://schemas.microsoft.com/office/drawing/2014/chart" uri="{C3380CC4-5D6E-409C-BE32-E72D297353CC}">
              <c16:uniqueId val="{00000001-07A4-4AD6-ADD5-C324D4AC0D9E}"/>
            </c:ext>
          </c:extLst>
        </c:ser>
        <c:dLbls>
          <c:showLegendKey val="0"/>
          <c:showVal val="0"/>
          <c:showCatName val="0"/>
          <c:showSerName val="0"/>
          <c:showPercent val="0"/>
          <c:showBubbleSize val="0"/>
        </c:dLbls>
        <c:axId val="185762176"/>
        <c:axId val="185764864"/>
      </c:scatterChart>
      <c:valAx>
        <c:axId val="185762176"/>
        <c:scaling>
          <c:orientation val="minMax"/>
          <c:max val="1.3"/>
          <c:min val="0.75000000000001088"/>
        </c:scaling>
        <c:delete val="0"/>
        <c:axPos val="b"/>
        <c:title>
          <c:tx>
            <c:rich>
              <a:bodyPr/>
              <a:lstStyle/>
              <a:p>
                <a:pPr>
                  <a:defRPr sz="2400"/>
                </a:pPr>
                <a:r>
                  <a:rPr lang="en-GB" sz="2400" b="1" i="0" u="none" strike="noStrike" baseline="0"/>
                  <a:t>Radius ( in m)</a:t>
                </a:r>
                <a:endParaRPr lang="en-GB" sz="2400"/>
              </a:p>
            </c:rich>
          </c:tx>
          <c:overlay val="0"/>
        </c:title>
        <c:numFmt formatCode="General" sourceLinked="1"/>
        <c:majorTickMark val="out"/>
        <c:minorTickMark val="none"/>
        <c:tickLblPos val="low"/>
        <c:crossAx val="185764864"/>
        <c:crosses val="autoZero"/>
        <c:crossBetween val="midCat"/>
      </c:valAx>
      <c:valAx>
        <c:axId val="185764864"/>
        <c:scaling>
          <c:orientation val="minMax"/>
        </c:scaling>
        <c:delete val="0"/>
        <c:axPos val="l"/>
        <c:majorGridlines/>
        <c:title>
          <c:tx>
            <c:rich>
              <a:bodyPr rot="-5400000" vert="horz"/>
              <a:lstStyle/>
              <a:p>
                <a:pPr>
                  <a:defRPr sz="2800"/>
                </a:pPr>
                <a:r>
                  <a:rPr lang="en-GB" sz="2800" b="1" i="0" u="none" strike="noStrike" baseline="0"/>
                  <a:t>whirl velocities(m/s)</a:t>
                </a:r>
                <a:endParaRPr lang="en-GB" sz="2800"/>
              </a:p>
            </c:rich>
          </c:tx>
          <c:overlay val="0"/>
        </c:title>
        <c:numFmt formatCode="General" sourceLinked="1"/>
        <c:majorTickMark val="out"/>
        <c:minorTickMark val="none"/>
        <c:tickLblPos val="nextTo"/>
        <c:crossAx val="185762176"/>
        <c:crosses val="autoZero"/>
        <c:crossBetween val="midCat"/>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'Gen Whirl variable alpha'!$I$15</c:f>
              <c:strCache>
                <c:ptCount val="1"/>
                <c:pt idx="0">
                  <c:v>Vf1</c:v>
                </c:pt>
              </c:strCache>
            </c:strRef>
          </c:tx>
          <c:spPr>
            <a:ln w="28575">
              <a:noFill/>
            </a:ln>
          </c:spPr>
          <c:marker>
            <c:symbol val="diamond"/>
            <c:size val="3"/>
          </c:marker>
          <c:xVal>
            <c:numRef>
              <c:f>('Gen Whirl variable alpha'!$B$16:$B$66,'Gen Whirl variable alpha'!$B$73:$B$123)</c:f>
              <c:numCache>
                <c:formatCode>General</c:formatCode>
                <c:ptCount val="102"/>
                <c:pt idx="0">
                  <c:v>1.02</c:v>
                </c:pt>
                <c:pt idx="1">
                  <c:v>1.0252630406281638</c:v>
                </c:pt>
                <c:pt idx="2">
                  <c:v>1.0305260812563308</c:v>
                </c:pt>
                <c:pt idx="3">
                  <c:v>1.0357891218844959</c:v>
                </c:pt>
                <c:pt idx="4">
                  <c:v>1.0410521625126621</c:v>
                </c:pt>
                <c:pt idx="5">
                  <c:v>1.046315203140828</c:v>
                </c:pt>
                <c:pt idx="6">
                  <c:v>1.0515782437689918</c:v>
                </c:pt>
                <c:pt idx="7">
                  <c:v>1.0568412843971478</c:v>
                </c:pt>
                <c:pt idx="8">
                  <c:v>1.0621043250253233</c:v>
                </c:pt>
                <c:pt idx="9">
                  <c:v>1.0673673656534888</c:v>
                </c:pt>
                <c:pt idx="10">
                  <c:v>1.0726304062816541</c:v>
                </c:pt>
                <c:pt idx="11">
                  <c:v>1.0778934469098196</c:v>
                </c:pt>
                <c:pt idx="12">
                  <c:v>1.0831564875379838</c:v>
                </c:pt>
                <c:pt idx="13">
                  <c:v>1.0884195281661706</c:v>
                </c:pt>
                <c:pt idx="14">
                  <c:v>1.0936825687943161</c:v>
                </c:pt>
                <c:pt idx="15">
                  <c:v>1.0989456094224812</c:v>
                </c:pt>
                <c:pt idx="16">
                  <c:v>1.1042086500506458</c:v>
                </c:pt>
                <c:pt idx="17">
                  <c:v>1.1094716906788118</c:v>
                </c:pt>
                <c:pt idx="18">
                  <c:v>1.1147347313069773</c:v>
                </c:pt>
                <c:pt idx="19">
                  <c:v>1.1199977719351428</c:v>
                </c:pt>
                <c:pt idx="20">
                  <c:v>1.1252608125633079</c:v>
                </c:pt>
                <c:pt idx="21">
                  <c:v>1.1305238531914736</c:v>
                </c:pt>
                <c:pt idx="22">
                  <c:v>1.1357868938196378</c:v>
                </c:pt>
                <c:pt idx="23">
                  <c:v>1.1410499344478271</c:v>
                </c:pt>
                <c:pt idx="24">
                  <c:v>1.1463129750759899</c:v>
                </c:pt>
                <c:pt idx="25">
                  <c:v>1.1515760157041146</c:v>
                </c:pt>
                <c:pt idx="26">
                  <c:v>1.1568390563323008</c:v>
                </c:pt>
                <c:pt idx="27">
                  <c:v>1.1621020969604661</c:v>
                </c:pt>
                <c:pt idx="28">
                  <c:v>1.167365137588632</c:v>
                </c:pt>
                <c:pt idx="29">
                  <c:v>1.1726281782168195</c:v>
                </c:pt>
                <c:pt idx="30">
                  <c:v>1.1778912188449235</c:v>
                </c:pt>
                <c:pt idx="31">
                  <c:v>1.1831542594731277</c:v>
                </c:pt>
                <c:pt idx="32">
                  <c:v>1.1884173001013234</c:v>
                </c:pt>
                <c:pt idx="33">
                  <c:v>1.1936803407294578</c:v>
                </c:pt>
                <c:pt idx="34">
                  <c:v>1.198943381357624</c:v>
                </c:pt>
                <c:pt idx="35">
                  <c:v>1.2042064219858102</c:v>
                </c:pt>
                <c:pt idx="36">
                  <c:v>1.2094694626139346</c:v>
                </c:pt>
                <c:pt idx="37">
                  <c:v>1.2147325032421199</c:v>
                </c:pt>
                <c:pt idx="38">
                  <c:v>1.2199955438702856</c:v>
                </c:pt>
                <c:pt idx="39">
                  <c:v>1.2252585844984509</c:v>
                </c:pt>
                <c:pt idx="40">
                  <c:v>1.2305216251266158</c:v>
                </c:pt>
                <c:pt idx="41">
                  <c:v>1.2357846657547698</c:v>
                </c:pt>
                <c:pt idx="42">
                  <c:v>1.2410477063829473</c:v>
                </c:pt>
                <c:pt idx="43">
                  <c:v>1.2463107470111126</c:v>
                </c:pt>
                <c:pt idx="44">
                  <c:v>1.2515737876392521</c:v>
                </c:pt>
                <c:pt idx="45">
                  <c:v>1.2568368282674434</c:v>
                </c:pt>
                <c:pt idx="46">
                  <c:v>1.2620998688956089</c:v>
                </c:pt>
                <c:pt idx="47">
                  <c:v>1.2673629095237944</c:v>
                </c:pt>
                <c:pt idx="48">
                  <c:v>1.2726259501519397</c:v>
                </c:pt>
                <c:pt idx="49">
                  <c:v>1.277888990780105</c:v>
                </c:pt>
                <c:pt idx="50">
                  <c:v>1.2831520314082965</c:v>
                </c:pt>
                <c:pt idx="51">
                  <c:v>1.02</c:v>
                </c:pt>
                <c:pt idx="52">
                  <c:v>1.0147369593718345</c:v>
                </c:pt>
                <c:pt idx="53">
                  <c:v>1.0094739187436692</c:v>
                </c:pt>
                <c:pt idx="54">
                  <c:v>1.0042108781155041</c:v>
                </c:pt>
                <c:pt idx="55">
                  <c:v>0.99894783748733862</c:v>
                </c:pt>
                <c:pt idx="56">
                  <c:v>0.99368479685917765</c:v>
                </c:pt>
                <c:pt idx="57">
                  <c:v>0.9884217562310077</c:v>
                </c:pt>
                <c:pt idx="58">
                  <c:v>0.98315871560284218</c:v>
                </c:pt>
                <c:pt idx="59">
                  <c:v>0.97789567497469398</c:v>
                </c:pt>
                <c:pt idx="60">
                  <c:v>0.97263263434652192</c:v>
                </c:pt>
                <c:pt idx="61">
                  <c:v>0.96736959371834597</c:v>
                </c:pt>
                <c:pt idx="62">
                  <c:v>0.96210655309019155</c:v>
                </c:pt>
                <c:pt idx="63">
                  <c:v>0.95684351246202815</c:v>
                </c:pt>
                <c:pt idx="64">
                  <c:v>0.95158047183384953</c:v>
                </c:pt>
                <c:pt idx="65">
                  <c:v>0.94631743120568435</c:v>
                </c:pt>
                <c:pt idx="66">
                  <c:v>0.94105439057751883</c:v>
                </c:pt>
                <c:pt idx="67">
                  <c:v>0.93579134994935342</c:v>
                </c:pt>
                <c:pt idx="68">
                  <c:v>0.93052830932118802</c:v>
                </c:pt>
                <c:pt idx="69">
                  <c:v>0.92526526869302261</c:v>
                </c:pt>
                <c:pt idx="70">
                  <c:v>0.92000222806485721</c:v>
                </c:pt>
                <c:pt idx="71">
                  <c:v>0.9147391874366918</c:v>
                </c:pt>
                <c:pt idx="72">
                  <c:v>0.9094761468085264</c:v>
                </c:pt>
                <c:pt idx="73">
                  <c:v>0.90421310618035156</c:v>
                </c:pt>
                <c:pt idx="74">
                  <c:v>0.89895006555219881</c:v>
                </c:pt>
                <c:pt idx="75">
                  <c:v>0.89368702492403052</c:v>
                </c:pt>
                <c:pt idx="76">
                  <c:v>0.88842398429586356</c:v>
                </c:pt>
                <c:pt idx="77">
                  <c:v>0.88316094366769959</c:v>
                </c:pt>
                <c:pt idx="78">
                  <c:v>0.87789790303954907</c:v>
                </c:pt>
                <c:pt idx="79">
                  <c:v>0.87263486241138843</c:v>
                </c:pt>
                <c:pt idx="80">
                  <c:v>0.8673718217832036</c:v>
                </c:pt>
                <c:pt idx="81">
                  <c:v>0.86210878115503753</c:v>
                </c:pt>
                <c:pt idx="82">
                  <c:v>0.85684574052689444</c:v>
                </c:pt>
                <c:pt idx="83">
                  <c:v>0.8515826998987065</c:v>
                </c:pt>
                <c:pt idx="84">
                  <c:v>0.84631965927054165</c:v>
                </c:pt>
                <c:pt idx="85">
                  <c:v>0.84105661864238745</c:v>
                </c:pt>
                <c:pt idx="86">
                  <c:v>0.83579357801421073</c:v>
                </c:pt>
                <c:pt idx="87">
                  <c:v>0.83053053738604521</c:v>
                </c:pt>
                <c:pt idx="88">
                  <c:v>0.82526749675787991</c:v>
                </c:pt>
                <c:pt idx="89">
                  <c:v>0.82000445612972916</c:v>
                </c:pt>
                <c:pt idx="90">
                  <c:v>0.81474141550156798</c:v>
                </c:pt>
                <c:pt idx="91">
                  <c:v>0.8094783748733837</c:v>
                </c:pt>
                <c:pt idx="92">
                  <c:v>0.80421533424521829</c:v>
                </c:pt>
                <c:pt idx="93">
                  <c:v>0.79895229361705278</c:v>
                </c:pt>
                <c:pt idx="94">
                  <c:v>0.79368925298890591</c:v>
                </c:pt>
                <c:pt idx="95">
                  <c:v>0.78842621236072263</c:v>
                </c:pt>
                <c:pt idx="96">
                  <c:v>0.78316317173253847</c:v>
                </c:pt>
                <c:pt idx="97">
                  <c:v>0.77790013110440115</c:v>
                </c:pt>
                <c:pt idx="98">
                  <c:v>0.77263709047622564</c:v>
                </c:pt>
                <c:pt idx="99">
                  <c:v>0.76737404984806035</c:v>
                </c:pt>
                <c:pt idx="100">
                  <c:v>0.76211100921990005</c:v>
                </c:pt>
                <c:pt idx="101">
                  <c:v>0.75684796859172965</c:v>
                </c:pt>
              </c:numCache>
            </c:numRef>
          </c:xVal>
          <c:yVal>
            <c:numRef>
              <c:f>('Gen Whirl variable alpha'!$I$16:$I$66,'Gen Whirl variable alpha'!$I$73:$I$123)</c:f>
              <c:numCache>
                <c:formatCode>General</c:formatCode>
                <c:ptCount val="102"/>
                <c:pt idx="0">
                  <c:v>179.52019497544276</c:v>
                </c:pt>
                <c:pt idx="1">
                  <c:v>178.69445323560132</c:v>
                </c:pt>
                <c:pt idx="2">
                  <c:v>177.87450010701679</c:v>
                </c:pt>
                <c:pt idx="3">
                  <c:v>177.06025431108441</c:v>
                </c:pt>
                <c:pt idx="4">
                  <c:v>176.25163604653667</c:v>
                </c:pt>
                <c:pt idx="5">
                  <c:v>175.44856695431557</c:v>
                </c:pt>
                <c:pt idx="6">
                  <c:v>174.65097008348241</c:v>
                </c:pt>
                <c:pt idx="7">
                  <c:v>173.85876985804319</c:v>
                </c:pt>
                <c:pt idx="8">
                  <c:v>173.0718920447249</c:v>
                </c:pt>
                <c:pt idx="9">
                  <c:v>172.29026372167365</c:v>
                </c:pt>
                <c:pt idx="10">
                  <c:v>171.51381324798905</c:v>
                </c:pt>
                <c:pt idx="11">
                  <c:v>170.74247023409518</c:v>
                </c:pt>
                <c:pt idx="12">
                  <c:v>169.97616551297051</c:v>
                </c:pt>
                <c:pt idx="13">
                  <c:v>169.21483111211992</c:v>
                </c:pt>
                <c:pt idx="14">
                  <c:v>168.45840022633001</c:v>
                </c:pt>
                <c:pt idx="15">
                  <c:v>167.70680719115208</c:v>
                </c:pt>
                <c:pt idx="16">
                  <c:v>166.95998745712714</c:v>
                </c:pt>
                <c:pt idx="17">
                  <c:v>166.21787756462192</c:v>
                </c:pt>
                <c:pt idx="18">
                  <c:v>165.48041511946661</c:v>
                </c:pt>
                <c:pt idx="19">
                  <c:v>164.74753876909998</c:v>
                </c:pt>
                <c:pt idx="20">
                  <c:v>164.0191881794498</c:v>
                </c:pt>
                <c:pt idx="21">
                  <c:v>163.29530401234732</c:v>
                </c:pt>
                <c:pt idx="22">
                  <c:v>162.57582790357202</c:v>
                </c:pt>
                <c:pt idx="23">
                  <c:v>161.86070244146077</c:v>
                </c:pt>
                <c:pt idx="24">
                  <c:v>161.14987114605401</c:v>
                </c:pt>
                <c:pt idx="25">
                  <c:v>160.44327844881155</c:v>
                </c:pt>
                <c:pt idx="26">
                  <c:v>159.74086967277935</c:v>
                </c:pt>
                <c:pt idx="27">
                  <c:v>159.04259101335035</c:v>
                </c:pt>
                <c:pt idx="28">
                  <c:v>158.34838951944587</c:v>
                </c:pt>
                <c:pt idx="29">
                  <c:v>157.65821307519587</c:v>
                </c:pt>
                <c:pt idx="30">
                  <c:v>156.97201038207885</c:v>
                </c:pt>
                <c:pt idx="31">
                  <c:v>156.28973094148941</c:v>
                </c:pt>
                <c:pt idx="32">
                  <c:v>155.61132503777921</c:v>
                </c:pt>
                <c:pt idx="33">
                  <c:v>154.93674372166132</c:v>
                </c:pt>
                <c:pt idx="34">
                  <c:v>154.26593879406352</c:v>
                </c:pt>
                <c:pt idx="35">
                  <c:v>153.59886279035948</c:v>
                </c:pt>
                <c:pt idx="36">
                  <c:v>152.93546896499404</c:v>
                </c:pt>
                <c:pt idx="37">
                  <c:v>152.27571127644305</c:v>
                </c:pt>
                <c:pt idx="38">
                  <c:v>151.61954437261099</c:v>
                </c:pt>
                <c:pt idx="39">
                  <c:v>150.96692357647805</c:v>
                </c:pt>
                <c:pt idx="40">
                  <c:v>150.31780487217986</c:v>
                </c:pt>
                <c:pt idx="41">
                  <c:v>149.67214489135998</c:v>
                </c:pt>
                <c:pt idx="42">
                  <c:v>149.02990089986432</c:v>
                </c:pt>
                <c:pt idx="43">
                  <c:v>148.39103078474668</c:v>
                </c:pt>
                <c:pt idx="44">
                  <c:v>147.75549304156758</c:v>
                </c:pt>
                <c:pt idx="45">
                  <c:v>147.1232467620016</c:v>
                </c:pt>
                <c:pt idx="46">
                  <c:v>146.49425162171434</c:v>
                </c:pt>
                <c:pt idx="47">
                  <c:v>145.86846786854201</c:v>
                </c:pt>
                <c:pt idx="48">
                  <c:v>145.24585631089369</c:v>
                </c:pt>
                <c:pt idx="49">
                  <c:v>144.62637830647787</c:v>
                </c:pt>
                <c:pt idx="50">
                  <c:v>144.00999575122478</c:v>
                </c:pt>
                <c:pt idx="51">
                  <c:v>179.52019497544276</c:v>
                </c:pt>
                <c:pt idx="52">
                  <c:v>180.35180811861596</c:v>
                </c:pt>
                <c:pt idx="53">
                  <c:v>181.18937700786006</c:v>
                </c:pt>
                <c:pt idx="54">
                  <c:v>182.03298757493107</c:v>
                </c:pt>
                <c:pt idx="55">
                  <c:v>182.88272738001521</c:v>
                </c:pt>
                <c:pt idx="56">
                  <c:v>183.73868565235577</c:v>
                </c:pt>
                <c:pt idx="57">
                  <c:v>184.60095333218598</c:v>
                </c:pt>
                <c:pt idx="58">
                  <c:v>185.46962311377058</c:v>
                </c:pt>
                <c:pt idx="59">
                  <c:v>186.34478948991139</c:v>
                </c:pt>
                <c:pt idx="60">
                  <c:v>187.2265487977364</c:v>
                </c:pt>
                <c:pt idx="61">
                  <c:v>188.11499926592498</c:v>
                </c:pt>
                <c:pt idx="62">
                  <c:v>189.01024106339361</c:v>
                </c:pt>
                <c:pt idx="63">
                  <c:v>189.91237634950087</c:v>
                </c:pt>
                <c:pt idx="64">
                  <c:v>190.82150932582601</c:v>
                </c:pt>
                <c:pt idx="65">
                  <c:v>191.73774628958145</c:v>
                </c:pt>
                <c:pt idx="66">
                  <c:v>192.66119568871974</c:v>
                </c:pt>
                <c:pt idx="67">
                  <c:v>193.59196817879754</c:v>
                </c:pt>
                <c:pt idx="68">
                  <c:v>194.53017668166584</c:v>
                </c:pt>
                <c:pt idx="69">
                  <c:v>195.47593644605467</c:v>
                </c:pt>
                <c:pt idx="70">
                  <c:v>196.42936511011936</c:v>
                </c:pt>
                <c:pt idx="71">
                  <c:v>197.39058276603996</c:v>
                </c:pt>
                <c:pt idx="72">
                  <c:v>198.35971202674315</c:v>
                </c:pt>
                <c:pt idx="73">
                  <c:v>199.33687809479625</c:v>
                </c:pt>
                <c:pt idx="74">
                  <c:v>200.32220883365187</c:v>
                </c:pt>
                <c:pt idx="75">
                  <c:v>201.31583484120401</c:v>
                </c:pt>
                <c:pt idx="76">
                  <c:v>202.31788952590219</c:v>
                </c:pt>
                <c:pt idx="77">
                  <c:v>203.32850918535161</c:v>
                </c:pt>
                <c:pt idx="78">
                  <c:v>204.34783308765807</c:v>
                </c:pt>
                <c:pt idx="79">
                  <c:v>205.37600355551808</c:v>
                </c:pt>
                <c:pt idx="80">
                  <c:v>206.41316605325179</c:v>
                </c:pt>
                <c:pt idx="81">
                  <c:v>207.45946927680095</c:v>
                </c:pt>
                <c:pt idx="82">
                  <c:v>208.51506524690515</c:v>
                </c:pt>
                <c:pt idx="83">
                  <c:v>209.58010940556107</c:v>
                </c:pt>
                <c:pt idx="84">
                  <c:v>210.65476071581512</c:v>
                </c:pt>
                <c:pt idx="85">
                  <c:v>211.73918176523003</c:v>
                </c:pt>
                <c:pt idx="86">
                  <c:v>212.83353887294183</c:v>
                </c:pt>
                <c:pt idx="87">
                  <c:v>213.93800220061866</c:v>
                </c:pt>
                <c:pt idx="88">
                  <c:v>215.05274586746208</c:v>
                </c:pt>
                <c:pt idx="89">
                  <c:v>216.17794806935638</c:v>
                </c:pt>
                <c:pt idx="90">
                  <c:v>217.31379120245373</c:v>
                </c:pt>
                <c:pt idx="91">
                  <c:v>218.46046199126602</c:v>
                </c:pt>
                <c:pt idx="92">
                  <c:v>219.61815162156387</c:v>
                </c:pt>
                <c:pt idx="93">
                  <c:v>220.78705587826363</c:v>
                </c:pt>
                <c:pt idx="94">
                  <c:v>221.96737528844892</c:v>
                </c:pt>
                <c:pt idx="95">
                  <c:v>223.15931526991432</c:v>
                </c:pt>
                <c:pt idx="96">
                  <c:v>224.36308628531776</c:v>
                </c:pt>
                <c:pt idx="97">
                  <c:v>225.57890400229527</c:v>
                </c:pt>
                <c:pt idx="98">
                  <c:v>226.80698945976263</c:v>
                </c:pt>
                <c:pt idx="99">
                  <c:v>228.04756924073772</c:v>
                </c:pt>
                <c:pt idx="100">
                  <c:v>229.30087565191582</c:v>
                </c:pt>
                <c:pt idx="101">
                  <c:v>230.56714691036748</c:v>
                </c:pt>
              </c:numCache>
            </c:numRef>
          </c:yVal>
          <c:smooth val="0"/>
          <c:extLst>
            <c:ext xmlns:c16="http://schemas.microsoft.com/office/drawing/2014/chart" uri="{C3380CC4-5D6E-409C-BE32-E72D297353CC}">
              <c16:uniqueId val="{00000000-6F17-40DB-AC22-594D1B520EEC}"/>
            </c:ext>
          </c:extLst>
        </c:ser>
        <c:ser>
          <c:idx val="1"/>
          <c:order val="1"/>
          <c:tx>
            <c:strRef>
              <c:f>'Gen Whirl variable alpha'!$N$15</c:f>
              <c:strCache>
                <c:ptCount val="1"/>
                <c:pt idx="0">
                  <c:v>Vf2</c:v>
                </c:pt>
              </c:strCache>
            </c:strRef>
          </c:tx>
          <c:spPr>
            <a:ln w="28575">
              <a:noFill/>
            </a:ln>
          </c:spPr>
          <c:marker>
            <c:symbol val="square"/>
            <c:size val="2"/>
          </c:marker>
          <c:xVal>
            <c:numRef>
              <c:f>('Gen Whirl variable alpha'!$B$16:$B$66,'Gen Whirl variable alpha'!$B$73:$B$123)</c:f>
              <c:numCache>
                <c:formatCode>General</c:formatCode>
                <c:ptCount val="102"/>
                <c:pt idx="0">
                  <c:v>1.02</c:v>
                </c:pt>
                <c:pt idx="1">
                  <c:v>1.0252630406281638</c:v>
                </c:pt>
                <c:pt idx="2">
                  <c:v>1.0305260812563308</c:v>
                </c:pt>
                <c:pt idx="3">
                  <c:v>1.0357891218844959</c:v>
                </c:pt>
                <c:pt idx="4">
                  <c:v>1.0410521625126621</c:v>
                </c:pt>
                <c:pt idx="5">
                  <c:v>1.046315203140828</c:v>
                </c:pt>
                <c:pt idx="6">
                  <c:v>1.0515782437689918</c:v>
                </c:pt>
                <c:pt idx="7">
                  <c:v>1.0568412843971478</c:v>
                </c:pt>
                <c:pt idx="8">
                  <c:v>1.0621043250253233</c:v>
                </c:pt>
                <c:pt idx="9">
                  <c:v>1.0673673656534888</c:v>
                </c:pt>
                <c:pt idx="10">
                  <c:v>1.0726304062816541</c:v>
                </c:pt>
                <c:pt idx="11">
                  <c:v>1.0778934469098196</c:v>
                </c:pt>
                <c:pt idx="12">
                  <c:v>1.0831564875379838</c:v>
                </c:pt>
                <c:pt idx="13">
                  <c:v>1.0884195281661706</c:v>
                </c:pt>
                <c:pt idx="14">
                  <c:v>1.0936825687943161</c:v>
                </c:pt>
                <c:pt idx="15">
                  <c:v>1.0989456094224812</c:v>
                </c:pt>
                <c:pt idx="16">
                  <c:v>1.1042086500506458</c:v>
                </c:pt>
                <c:pt idx="17">
                  <c:v>1.1094716906788118</c:v>
                </c:pt>
                <c:pt idx="18">
                  <c:v>1.1147347313069773</c:v>
                </c:pt>
                <c:pt idx="19">
                  <c:v>1.1199977719351428</c:v>
                </c:pt>
                <c:pt idx="20">
                  <c:v>1.1252608125633079</c:v>
                </c:pt>
                <c:pt idx="21">
                  <c:v>1.1305238531914736</c:v>
                </c:pt>
                <c:pt idx="22">
                  <c:v>1.1357868938196378</c:v>
                </c:pt>
                <c:pt idx="23">
                  <c:v>1.1410499344478271</c:v>
                </c:pt>
                <c:pt idx="24">
                  <c:v>1.1463129750759899</c:v>
                </c:pt>
                <c:pt idx="25">
                  <c:v>1.1515760157041146</c:v>
                </c:pt>
                <c:pt idx="26">
                  <c:v>1.1568390563323008</c:v>
                </c:pt>
                <c:pt idx="27">
                  <c:v>1.1621020969604661</c:v>
                </c:pt>
                <c:pt idx="28">
                  <c:v>1.167365137588632</c:v>
                </c:pt>
                <c:pt idx="29">
                  <c:v>1.1726281782168195</c:v>
                </c:pt>
                <c:pt idx="30">
                  <c:v>1.1778912188449235</c:v>
                </c:pt>
                <c:pt idx="31">
                  <c:v>1.1831542594731277</c:v>
                </c:pt>
                <c:pt idx="32">
                  <c:v>1.1884173001013234</c:v>
                </c:pt>
                <c:pt idx="33">
                  <c:v>1.1936803407294578</c:v>
                </c:pt>
                <c:pt idx="34">
                  <c:v>1.198943381357624</c:v>
                </c:pt>
                <c:pt idx="35">
                  <c:v>1.2042064219858102</c:v>
                </c:pt>
                <c:pt idx="36">
                  <c:v>1.2094694626139346</c:v>
                </c:pt>
                <c:pt idx="37">
                  <c:v>1.2147325032421199</c:v>
                </c:pt>
                <c:pt idx="38">
                  <c:v>1.2199955438702856</c:v>
                </c:pt>
                <c:pt idx="39">
                  <c:v>1.2252585844984509</c:v>
                </c:pt>
                <c:pt idx="40">
                  <c:v>1.2305216251266158</c:v>
                </c:pt>
                <c:pt idx="41">
                  <c:v>1.2357846657547698</c:v>
                </c:pt>
                <c:pt idx="42">
                  <c:v>1.2410477063829473</c:v>
                </c:pt>
                <c:pt idx="43">
                  <c:v>1.2463107470111126</c:v>
                </c:pt>
                <c:pt idx="44">
                  <c:v>1.2515737876392521</c:v>
                </c:pt>
                <c:pt idx="45">
                  <c:v>1.2568368282674434</c:v>
                </c:pt>
                <c:pt idx="46">
                  <c:v>1.2620998688956089</c:v>
                </c:pt>
                <c:pt idx="47">
                  <c:v>1.2673629095237944</c:v>
                </c:pt>
                <c:pt idx="48">
                  <c:v>1.2726259501519397</c:v>
                </c:pt>
                <c:pt idx="49">
                  <c:v>1.277888990780105</c:v>
                </c:pt>
                <c:pt idx="50">
                  <c:v>1.2831520314082965</c:v>
                </c:pt>
                <c:pt idx="51">
                  <c:v>1.02</c:v>
                </c:pt>
                <c:pt idx="52">
                  <c:v>1.0147369593718345</c:v>
                </c:pt>
                <c:pt idx="53">
                  <c:v>1.0094739187436692</c:v>
                </c:pt>
                <c:pt idx="54">
                  <c:v>1.0042108781155041</c:v>
                </c:pt>
                <c:pt idx="55">
                  <c:v>0.99894783748733862</c:v>
                </c:pt>
                <c:pt idx="56">
                  <c:v>0.99368479685917765</c:v>
                </c:pt>
                <c:pt idx="57">
                  <c:v>0.9884217562310077</c:v>
                </c:pt>
                <c:pt idx="58">
                  <c:v>0.98315871560284218</c:v>
                </c:pt>
                <c:pt idx="59">
                  <c:v>0.97789567497469398</c:v>
                </c:pt>
                <c:pt idx="60">
                  <c:v>0.97263263434652192</c:v>
                </c:pt>
                <c:pt idx="61">
                  <c:v>0.96736959371834597</c:v>
                </c:pt>
                <c:pt idx="62">
                  <c:v>0.96210655309019155</c:v>
                </c:pt>
                <c:pt idx="63">
                  <c:v>0.95684351246202815</c:v>
                </c:pt>
                <c:pt idx="64">
                  <c:v>0.95158047183384953</c:v>
                </c:pt>
                <c:pt idx="65">
                  <c:v>0.94631743120568435</c:v>
                </c:pt>
                <c:pt idx="66">
                  <c:v>0.94105439057751883</c:v>
                </c:pt>
                <c:pt idx="67">
                  <c:v>0.93579134994935342</c:v>
                </c:pt>
                <c:pt idx="68">
                  <c:v>0.93052830932118802</c:v>
                </c:pt>
                <c:pt idx="69">
                  <c:v>0.92526526869302261</c:v>
                </c:pt>
                <c:pt idx="70">
                  <c:v>0.92000222806485721</c:v>
                </c:pt>
                <c:pt idx="71">
                  <c:v>0.9147391874366918</c:v>
                </c:pt>
                <c:pt idx="72">
                  <c:v>0.9094761468085264</c:v>
                </c:pt>
                <c:pt idx="73">
                  <c:v>0.90421310618035156</c:v>
                </c:pt>
                <c:pt idx="74">
                  <c:v>0.89895006555219881</c:v>
                </c:pt>
                <c:pt idx="75">
                  <c:v>0.89368702492403052</c:v>
                </c:pt>
                <c:pt idx="76">
                  <c:v>0.88842398429586356</c:v>
                </c:pt>
                <c:pt idx="77">
                  <c:v>0.88316094366769959</c:v>
                </c:pt>
                <c:pt idx="78">
                  <c:v>0.87789790303954907</c:v>
                </c:pt>
                <c:pt idx="79">
                  <c:v>0.87263486241138843</c:v>
                </c:pt>
                <c:pt idx="80">
                  <c:v>0.8673718217832036</c:v>
                </c:pt>
                <c:pt idx="81">
                  <c:v>0.86210878115503753</c:v>
                </c:pt>
                <c:pt idx="82">
                  <c:v>0.85684574052689444</c:v>
                </c:pt>
                <c:pt idx="83">
                  <c:v>0.8515826998987065</c:v>
                </c:pt>
                <c:pt idx="84">
                  <c:v>0.84631965927054165</c:v>
                </c:pt>
                <c:pt idx="85">
                  <c:v>0.84105661864238745</c:v>
                </c:pt>
                <c:pt idx="86">
                  <c:v>0.83579357801421073</c:v>
                </c:pt>
                <c:pt idx="87">
                  <c:v>0.83053053738604521</c:v>
                </c:pt>
                <c:pt idx="88">
                  <c:v>0.82526749675787991</c:v>
                </c:pt>
                <c:pt idx="89">
                  <c:v>0.82000445612972916</c:v>
                </c:pt>
                <c:pt idx="90">
                  <c:v>0.81474141550156798</c:v>
                </c:pt>
                <c:pt idx="91">
                  <c:v>0.8094783748733837</c:v>
                </c:pt>
                <c:pt idx="92">
                  <c:v>0.80421533424521829</c:v>
                </c:pt>
                <c:pt idx="93">
                  <c:v>0.79895229361705278</c:v>
                </c:pt>
                <c:pt idx="94">
                  <c:v>0.79368925298890591</c:v>
                </c:pt>
                <c:pt idx="95">
                  <c:v>0.78842621236072263</c:v>
                </c:pt>
                <c:pt idx="96">
                  <c:v>0.78316317173253847</c:v>
                </c:pt>
                <c:pt idx="97">
                  <c:v>0.77790013110440115</c:v>
                </c:pt>
                <c:pt idx="98">
                  <c:v>0.77263709047622564</c:v>
                </c:pt>
                <c:pt idx="99">
                  <c:v>0.76737404984806035</c:v>
                </c:pt>
                <c:pt idx="100">
                  <c:v>0.76211100921990005</c:v>
                </c:pt>
                <c:pt idx="101">
                  <c:v>0.75684796859172965</c:v>
                </c:pt>
              </c:numCache>
            </c:numRef>
          </c:xVal>
          <c:yVal>
            <c:numRef>
              <c:f>('Gen Whirl variable alpha'!$N$16:$N$66,'Gen Whirl variable alpha'!$N$73:$N$123)</c:f>
              <c:numCache>
                <c:formatCode>General</c:formatCode>
                <c:ptCount val="102"/>
                <c:pt idx="0">
                  <c:v>289.43818361572897</c:v>
                </c:pt>
                <c:pt idx="1">
                  <c:v>289.47412925056665</c:v>
                </c:pt>
                <c:pt idx="2">
                  <c:v>289.50900966187743</c:v>
                </c:pt>
                <c:pt idx="3">
                  <c:v>289.54285017962241</c:v>
                </c:pt>
                <c:pt idx="4">
                  <c:v>289.57567545142899</c:v>
                </c:pt>
                <c:pt idx="5">
                  <c:v>289.60750946399895</c:v>
                </c:pt>
                <c:pt idx="6">
                  <c:v>289.63837556360193</c:v>
                </c:pt>
                <c:pt idx="7">
                  <c:v>289.66829647594557</c:v>
                </c:pt>
                <c:pt idx="8">
                  <c:v>289.69729432529033</c:v>
                </c:pt>
                <c:pt idx="9">
                  <c:v>289.72539065289669</c:v>
                </c:pt>
                <c:pt idx="10">
                  <c:v>289.75260643482738</c:v>
                </c:pt>
                <c:pt idx="11">
                  <c:v>289.7789620991029</c:v>
                </c:pt>
                <c:pt idx="12">
                  <c:v>289.80447754228823</c:v>
                </c:pt>
                <c:pt idx="13">
                  <c:v>289.82917214549173</c:v>
                </c:pt>
                <c:pt idx="14">
                  <c:v>289.85306478978271</c:v>
                </c:pt>
                <c:pt idx="15">
                  <c:v>289.87617387112869</c:v>
                </c:pt>
                <c:pt idx="16">
                  <c:v>289.89851731478694</c:v>
                </c:pt>
                <c:pt idx="17">
                  <c:v>289.92011258919894</c:v>
                </c:pt>
                <c:pt idx="18">
                  <c:v>289.94097671947566</c:v>
                </c:pt>
                <c:pt idx="19">
                  <c:v>289.96112630029097</c:v>
                </c:pt>
                <c:pt idx="20">
                  <c:v>289.98057750854275</c:v>
                </c:pt>
                <c:pt idx="21">
                  <c:v>289.99934611539067</c:v>
                </c:pt>
                <c:pt idx="22">
                  <c:v>290.01744749800469</c:v>
                </c:pt>
                <c:pt idx="23">
                  <c:v>290.03489665092638</c:v>
                </c:pt>
                <c:pt idx="24">
                  <c:v>290.05170819700191</c:v>
                </c:pt>
                <c:pt idx="25">
                  <c:v>290.06789639799496</c:v>
                </c:pt>
                <c:pt idx="26">
                  <c:v>290.08347516483701</c:v>
                </c:pt>
                <c:pt idx="27">
                  <c:v>290.09845806754669</c:v>
                </c:pt>
                <c:pt idx="28">
                  <c:v>290.11285834484738</c:v>
                </c:pt>
                <c:pt idx="29">
                  <c:v>290.12668891341531</c:v>
                </c:pt>
                <c:pt idx="30">
                  <c:v>290.13996237692271</c:v>
                </c:pt>
                <c:pt idx="31">
                  <c:v>290.15269103471843</c:v>
                </c:pt>
                <c:pt idx="32">
                  <c:v>290.16488689021423</c:v>
                </c:pt>
                <c:pt idx="33">
                  <c:v>290.176561659127</c:v>
                </c:pt>
                <c:pt idx="34">
                  <c:v>290.18772677733671</c:v>
                </c:pt>
                <c:pt idx="35">
                  <c:v>290.1983934085161</c:v>
                </c:pt>
                <c:pt idx="36">
                  <c:v>290.20857245160005</c:v>
                </c:pt>
                <c:pt idx="37">
                  <c:v>290.21827454793629</c:v>
                </c:pt>
                <c:pt idx="38">
                  <c:v>290.2275100882145</c:v>
                </c:pt>
                <c:pt idx="39">
                  <c:v>290.2362892193126</c:v>
                </c:pt>
                <c:pt idx="40">
                  <c:v>290.24462185072264</c:v>
                </c:pt>
                <c:pt idx="41">
                  <c:v>290.2525176609409</c:v>
                </c:pt>
                <c:pt idx="42">
                  <c:v>290.25998610365383</c:v>
                </c:pt>
                <c:pt idx="43">
                  <c:v>290.26703641359393</c:v>
                </c:pt>
                <c:pt idx="44">
                  <c:v>290.2736776124313</c:v>
                </c:pt>
                <c:pt idx="45">
                  <c:v>290.27991851428823</c:v>
                </c:pt>
                <c:pt idx="46">
                  <c:v>290.28576773122199</c:v>
                </c:pt>
                <c:pt idx="47">
                  <c:v>290.29123367847666</c:v>
                </c:pt>
                <c:pt idx="48">
                  <c:v>290.29632457964129</c:v>
                </c:pt>
                <c:pt idx="49">
                  <c:v>290.30104847153325</c:v>
                </c:pt>
                <c:pt idx="50">
                  <c:v>290.30541320909924</c:v>
                </c:pt>
                <c:pt idx="51">
                  <c:v>289.43818361572897</c:v>
                </c:pt>
                <c:pt idx="52">
                  <c:v>289.40114672296693</c:v>
                </c:pt>
                <c:pt idx="53">
                  <c:v>289.36299181047372</c:v>
                </c:pt>
                <c:pt idx="54">
                  <c:v>289.32369136517866</c:v>
                </c:pt>
                <c:pt idx="55">
                  <c:v>289.28321709799707</c:v>
                </c:pt>
                <c:pt idx="56">
                  <c:v>289.24153991815086</c:v>
                </c:pt>
                <c:pt idx="57">
                  <c:v>289.19862990644179</c:v>
                </c:pt>
                <c:pt idx="58">
                  <c:v>289.15445628751638</c:v>
                </c:pt>
                <c:pt idx="59">
                  <c:v>289.10898740109559</c:v>
                </c:pt>
                <c:pt idx="60">
                  <c:v>289.06219067200425</c:v>
                </c:pt>
                <c:pt idx="61">
                  <c:v>289.01403257905497</c:v>
                </c:pt>
                <c:pt idx="62">
                  <c:v>288.96447862269025</c:v>
                </c:pt>
                <c:pt idx="63">
                  <c:v>288.91349329133766</c:v>
                </c:pt>
                <c:pt idx="64">
                  <c:v>288.86104002640838</c:v>
                </c:pt>
                <c:pt idx="65">
                  <c:v>288.80708118589473</c:v>
                </c:pt>
                <c:pt idx="66">
                  <c:v>288.75157800644826</c:v>
                </c:pt>
                <c:pt idx="67">
                  <c:v>288.69449056400708</c:v>
                </c:pt>
                <c:pt idx="68">
                  <c:v>288.63577773266923</c:v>
                </c:pt>
                <c:pt idx="69">
                  <c:v>288.57539714199169</c:v>
                </c:pt>
                <c:pt idx="70">
                  <c:v>288.51330513241527</c:v>
                </c:pt>
                <c:pt idx="71">
                  <c:v>288.44945670889899</c:v>
                </c:pt>
                <c:pt idx="72">
                  <c:v>288.38380549256357</c:v>
                </c:pt>
                <c:pt idx="73">
                  <c:v>288.31630367028669</c:v>
                </c:pt>
                <c:pt idx="74">
                  <c:v>288.24690194216822</c:v>
                </c:pt>
                <c:pt idx="75">
                  <c:v>288.17554946675028</c:v>
                </c:pt>
                <c:pt idx="76">
                  <c:v>288.10219380378578</c:v>
                </c:pt>
                <c:pt idx="77">
                  <c:v>288.02678085467369</c:v>
                </c:pt>
                <c:pt idx="78">
                  <c:v>287.94925480016036</c:v>
                </c:pt>
                <c:pt idx="79">
                  <c:v>287.86955803535432</c:v>
                </c:pt>
                <c:pt idx="80">
                  <c:v>287.7876311018523</c:v>
                </c:pt>
                <c:pt idx="81">
                  <c:v>287.70341261684672</c:v>
                </c:pt>
                <c:pt idx="82">
                  <c:v>287.61683919903777</c:v>
                </c:pt>
                <c:pt idx="83">
                  <c:v>287.52784539121097</c:v>
                </c:pt>
                <c:pt idx="84">
                  <c:v>287.43636357927528</c:v>
                </c:pt>
                <c:pt idx="85">
                  <c:v>287.34232390765419</c:v>
                </c:pt>
                <c:pt idx="86">
                  <c:v>287.24565419062986</c:v>
                </c:pt>
                <c:pt idx="87">
                  <c:v>287.14627981977031</c:v>
                </c:pt>
                <c:pt idx="88">
                  <c:v>287.04412366684431</c:v>
                </c:pt>
                <c:pt idx="89">
                  <c:v>286.93910598230804</c:v>
                </c:pt>
                <c:pt idx="90">
                  <c:v>286.83114428888388</c:v>
                </c:pt>
                <c:pt idx="91">
                  <c:v>286.72015327007023</c:v>
                </c:pt>
                <c:pt idx="92">
                  <c:v>286.60604465333932</c:v>
                </c:pt>
                <c:pt idx="93">
                  <c:v>286.48872708756869</c:v>
                </c:pt>
                <c:pt idx="94">
                  <c:v>286.36810601467329</c:v>
                </c:pt>
                <c:pt idx="95">
                  <c:v>286.24408353468078</c:v>
                </c:pt>
                <c:pt idx="96">
                  <c:v>286.11655826432639</c:v>
                </c:pt>
                <c:pt idx="97">
                  <c:v>285.98542518847393</c:v>
                </c:pt>
                <c:pt idx="98">
                  <c:v>285.85057550409681</c:v>
                </c:pt>
                <c:pt idx="99">
                  <c:v>285.71189645634053</c:v>
                </c:pt>
                <c:pt idx="100">
                  <c:v>285.56927116620898</c:v>
                </c:pt>
                <c:pt idx="101">
                  <c:v>285.42257844936893</c:v>
                </c:pt>
              </c:numCache>
            </c:numRef>
          </c:yVal>
          <c:smooth val="0"/>
          <c:extLst>
            <c:ext xmlns:c16="http://schemas.microsoft.com/office/drawing/2014/chart" uri="{C3380CC4-5D6E-409C-BE32-E72D297353CC}">
              <c16:uniqueId val="{00000001-6F17-40DB-AC22-594D1B520EEC}"/>
            </c:ext>
          </c:extLst>
        </c:ser>
        <c:dLbls>
          <c:showLegendKey val="0"/>
          <c:showVal val="0"/>
          <c:showCatName val="0"/>
          <c:showSerName val="0"/>
          <c:showPercent val="0"/>
          <c:showBubbleSize val="0"/>
        </c:dLbls>
        <c:axId val="185895552"/>
        <c:axId val="185897728"/>
      </c:scatterChart>
      <c:valAx>
        <c:axId val="185895552"/>
        <c:scaling>
          <c:orientation val="minMax"/>
          <c:max val="1.3"/>
          <c:min val="0.75000000000001066"/>
        </c:scaling>
        <c:delete val="0"/>
        <c:axPos val="b"/>
        <c:title>
          <c:tx>
            <c:rich>
              <a:bodyPr/>
              <a:lstStyle/>
              <a:p>
                <a:pPr>
                  <a:defRPr sz="2000"/>
                </a:pPr>
                <a:r>
                  <a:rPr lang="en-GB" sz="2000" b="1" i="0" u="none" strike="noStrike" baseline="0"/>
                  <a:t>Radius ( in m)</a:t>
                </a:r>
                <a:endParaRPr lang="en-GB" sz="2000"/>
              </a:p>
            </c:rich>
          </c:tx>
          <c:overlay val="0"/>
        </c:title>
        <c:numFmt formatCode="General" sourceLinked="1"/>
        <c:majorTickMark val="out"/>
        <c:minorTickMark val="none"/>
        <c:tickLblPos val="low"/>
        <c:crossAx val="185897728"/>
        <c:crosses val="autoZero"/>
        <c:crossBetween val="midCat"/>
      </c:valAx>
      <c:valAx>
        <c:axId val="185897728"/>
        <c:scaling>
          <c:orientation val="minMax"/>
          <c:max val="300"/>
          <c:min val="100"/>
        </c:scaling>
        <c:delete val="0"/>
        <c:axPos val="l"/>
        <c:majorGridlines/>
        <c:title>
          <c:tx>
            <c:rich>
              <a:bodyPr rot="-5400000" vert="horz"/>
              <a:lstStyle/>
              <a:p>
                <a:pPr>
                  <a:defRPr sz="2400"/>
                </a:pPr>
                <a:r>
                  <a:rPr lang="en-GB" sz="2400"/>
                  <a:t>Flow velocities(m/s)</a:t>
                </a:r>
              </a:p>
            </c:rich>
          </c:tx>
          <c:layout>
            <c:manualLayout>
              <c:xMode val="edge"/>
              <c:yMode val="edge"/>
              <c:x val="0"/>
              <c:y val="0.16485439320084988"/>
            </c:manualLayout>
          </c:layout>
          <c:overlay val="0"/>
        </c:title>
        <c:numFmt formatCode="General" sourceLinked="1"/>
        <c:majorTickMark val="out"/>
        <c:minorTickMark val="none"/>
        <c:tickLblPos val="nextTo"/>
        <c:crossAx val="185895552"/>
        <c:crosses val="autoZero"/>
        <c:crossBetween val="midCat"/>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tx>
            <c:strRef>
              <c:f>'Free+Forced'!$J$15</c:f>
              <c:strCache>
                <c:ptCount val="1"/>
                <c:pt idx="0">
                  <c:v>mi</c:v>
                </c:pt>
              </c:strCache>
            </c:strRef>
          </c:tx>
          <c:marker>
            <c:symbol val="none"/>
          </c:marker>
          <c:xVal>
            <c:numRef>
              <c:f>('Free+Forced'!$B$16:$B$66,'Free+Forced'!$B$73:$B$123)</c:f>
              <c:numCache>
                <c:formatCode>0.000</c:formatCode>
                <c:ptCount val="102"/>
                <c:pt idx="0">
                  <c:v>1.02</c:v>
                </c:pt>
                <c:pt idx="1">
                  <c:v>1.025163826376434</c:v>
                </c:pt>
                <c:pt idx="2">
                  <c:v>1.0303276527528678</c:v>
                </c:pt>
                <c:pt idx="3">
                  <c:v>1.035491479129282</c:v>
                </c:pt>
                <c:pt idx="4">
                  <c:v>1.0406553055057381</c:v>
                </c:pt>
                <c:pt idx="5">
                  <c:v>1.0458191318821699</c:v>
                </c:pt>
                <c:pt idx="6">
                  <c:v>1.0509829582586043</c:v>
                </c:pt>
                <c:pt idx="7">
                  <c:v>1.0561467846350383</c:v>
                </c:pt>
                <c:pt idx="8">
                  <c:v>1.0613106110114718</c:v>
                </c:pt>
                <c:pt idx="9">
                  <c:v>1.0664744373879058</c:v>
                </c:pt>
                <c:pt idx="10">
                  <c:v>1.0716382637643398</c:v>
                </c:pt>
                <c:pt idx="11">
                  <c:v>1.0768020901407747</c:v>
                </c:pt>
                <c:pt idx="12">
                  <c:v>1.0819659165172086</c:v>
                </c:pt>
                <c:pt idx="13">
                  <c:v>1.0871297428936226</c:v>
                </c:pt>
                <c:pt idx="14">
                  <c:v>1.0922935692700781</c:v>
                </c:pt>
                <c:pt idx="15">
                  <c:v>1.0974573956465121</c:v>
                </c:pt>
                <c:pt idx="16">
                  <c:v>1.1026212220229217</c:v>
                </c:pt>
                <c:pt idx="17">
                  <c:v>1.107785048399379</c:v>
                </c:pt>
                <c:pt idx="18">
                  <c:v>1.1129488747758389</c:v>
                </c:pt>
                <c:pt idx="19">
                  <c:v>1.1181127011522729</c:v>
                </c:pt>
                <c:pt idx="20">
                  <c:v>1.1232765275286811</c:v>
                </c:pt>
                <c:pt idx="21">
                  <c:v>1.1284403539051153</c:v>
                </c:pt>
                <c:pt idx="22">
                  <c:v>1.1336041802815493</c:v>
                </c:pt>
                <c:pt idx="23">
                  <c:v>1.1387680066579833</c:v>
                </c:pt>
                <c:pt idx="24">
                  <c:v>1.1439318330343966</c:v>
                </c:pt>
                <c:pt idx="25">
                  <c:v>1.1490956594108515</c:v>
                </c:pt>
                <c:pt idx="26">
                  <c:v>1.1542594857872861</c:v>
                </c:pt>
                <c:pt idx="27">
                  <c:v>1.1594233121637196</c:v>
                </c:pt>
                <c:pt idx="28">
                  <c:v>1.1645871385401794</c:v>
                </c:pt>
                <c:pt idx="29">
                  <c:v>1.1697509649166331</c:v>
                </c:pt>
                <c:pt idx="30">
                  <c:v>1.174914791293022</c:v>
                </c:pt>
                <c:pt idx="31">
                  <c:v>1.1800786176694558</c:v>
                </c:pt>
                <c:pt idx="32">
                  <c:v>1.1852424440459102</c:v>
                </c:pt>
                <c:pt idx="33">
                  <c:v>1.1904062704223239</c:v>
                </c:pt>
                <c:pt idx="34">
                  <c:v>1.1955700967987581</c:v>
                </c:pt>
                <c:pt idx="35">
                  <c:v>1.2007339231751919</c:v>
                </c:pt>
                <c:pt idx="36">
                  <c:v>1.2058977495516259</c:v>
                </c:pt>
                <c:pt idx="37">
                  <c:v>1.2110615759280599</c:v>
                </c:pt>
                <c:pt idx="38">
                  <c:v>1.2162254023044667</c:v>
                </c:pt>
                <c:pt idx="39">
                  <c:v>1.2213892286809278</c:v>
                </c:pt>
                <c:pt idx="40">
                  <c:v>1.2265530550573618</c:v>
                </c:pt>
                <c:pt idx="41">
                  <c:v>1.2317168814337964</c:v>
                </c:pt>
                <c:pt idx="42">
                  <c:v>1.2368807078102304</c:v>
                </c:pt>
                <c:pt idx="43">
                  <c:v>1.2420445341866801</c:v>
                </c:pt>
                <c:pt idx="44">
                  <c:v>1.2472083605630986</c:v>
                </c:pt>
                <c:pt idx="45">
                  <c:v>1.2523721869395341</c:v>
                </c:pt>
                <c:pt idx="46">
                  <c:v>1.2575360133159417</c:v>
                </c:pt>
                <c:pt idx="47">
                  <c:v>1.2626998396923999</c:v>
                </c:pt>
                <c:pt idx="48">
                  <c:v>1.2678636660688338</c:v>
                </c:pt>
                <c:pt idx="49">
                  <c:v>1.2730274924452678</c:v>
                </c:pt>
                <c:pt idx="50">
                  <c:v>1.2781913188217029</c:v>
                </c:pt>
                <c:pt idx="51">
                  <c:v>1.02</c:v>
                </c:pt>
                <c:pt idx="52">
                  <c:v>1.014836173623566</c:v>
                </c:pt>
                <c:pt idx="53">
                  <c:v>1.0096723472471059</c:v>
                </c:pt>
                <c:pt idx="54">
                  <c:v>1.0045085208706981</c:v>
                </c:pt>
                <c:pt idx="55">
                  <c:v>0.99934469449426377</c:v>
                </c:pt>
                <c:pt idx="56">
                  <c:v>0.99418086811782957</c:v>
                </c:pt>
                <c:pt idx="57">
                  <c:v>0.98901704174138061</c:v>
                </c:pt>
                <c:pt idx="58">
                  <c:v>0.98385321536496151</c:v>
                </c:pt>
                <c:pt idx="59">
                  <c:v>0.97868938898852764</c:v>
                </c:pt>
                <c:pt idx="60">
                  <c:v>0.97352556261210366</c:v>
                </c:pt>
                <c:pt idx="61">
                  <c:v>0.96836173623565969</c:v>
                </c:pt>
                <c:pt idx="62">
                  <c:v>0.96319790985922538</c:v>
                </c:pt>
                <c:pt idx="63">
                  <c:v>0.95803408348279162</c:v>
                </c:pt>
                <c:pt idx="64">
                  <c:v>0.95287025710635764</c:v>
                </c:pt>
                <c:pt idx="65">
                  <c:v>0.94770643072992322</c:v>
                </c:pt>
                <c:pt idx="66">
                  <c:v>0.94254260435350046</c:v>
                </c:pt>
                <c:pt idx="67">
                  <c:v>0.93737877797705449</c:v>
                </c:pt>
                <c:pt idx="68">
                  <c:v>0.93221495160062107</c:v>
                </c:pt>
                <c:pt idx="69">
                  <c:v>0.92705112522418764</c:v>
                </c:pt>
                <c:pt idx="70">
                  <c:v>0.92188729884775256</c:v>
                </c:pt>
                <c:pt idx="71">
                  <c:v>0.91672347247133046</c:v>
                </c:pt>
                <c:pt idx="72">
                  <c:v>0.91155964609489781</c:v>
                </c:pt>
                <c:pt idx="73">
                  <c:v>0.90639581971845073</c:v>
                </c:pt>
                <c:pt idx="74">
                  <c:v>0.90123199334201676</c:v>
                </c:pt>
                <c:pt idx="75">
                  <c:v>0.89606816696558267</c:v>
                </c:pt>
                <c:pt idx="76">
                  <c:v>0.89090434058914869</c:v>
                </c:pt>
                <c:pt idx="77">
                  <c:v>0.8857405142127146</c:v>
                </c:pt>
                <c:pt idx="78">
                  <c:v>0.88057668783626575</c:v>
                </c:pt>
                <c:pt idx="79">
                  <c:v>0.87541286145984643</c:v>
                </c:pt>
                <c:pt idx="80">
                  <c:v>0.87024903508343299</c:v>
                </c:pt>
                <c:pt idx="81">
                  <c:v>0.86508520870697825</c:v>
                </c:pt>
                <c:pt idx="82">
                  <c:v>0.85992138233055726</c:v>
                </c:pt>
                <c:pt idx="83">
                  <c:v>0.85475755595411063</c:v>
                </c:pt>
                <c:pt idx="84">
                  <c:v>0.84959372957767609</c:v>
                </c:pt>
                <c:pt idx="85">
                  <c:v>0.84442990320124212</c:v>
                </c:pt>
                <c:pt idx="86">
                  <c:v>0.83926607682480803</c:v>
                </c:pt>
                <c:pt idx="87">
                  <c:v>0.83410225044838693</c:v>
                </c:pt>
                <c:pt idx="88">
                  <c:v>0.82893842407193996</c:v>
                </c:pt>
                <c:pt idx="89">
                  <c:v>0.82377459769552408</c:v>
                </c:pt>
                <c:pt idx="90">
                  <c:v>0.81861077131908278</c:v>
                </c:pt>
                <c:pt idx="91">
                  <c:v>0.81344694494262249</c:v>
                </c:pt>
                <c:pt idx="92">
                  <c:v>0.8082831185662035</c:v>
                </c:pt>
                <c:pt idx="93">
                  <c:v>0.80311929218976963</c:v>
                </c:pt>
                <c:pt idx="94">
                  <c:v>0.79795546581333554</c:v>
                </c:pt>
                <c:pt idx="95">
                  <c:v>0.79279163943691267</c:v>
                </c:pt>
                <c:pt idx="96">
                  <c:v>0.78762781306048824</c:v>
                </c:pt>
                <c:pt idx="97">
                  <c:v>0.78246398668403339</c:v>
                </c:pt>
                <c:pt idx="98">
                  <c:v>0.77730016030759963</c:v>
                </c:pt>
                <c:pt idx="99">
                  <c:v>0.77213633393116532</c:v>
                </c:pt>
                <c:pt idx="100">
                  <c:v>0.76697250755474256</c:v>
                </c:pt>
                <c:pt idx="101">
                  <c:v>0.76180868117831002</c:v>
                </c:pt>
              </c:numCache>
            </c:numRef>
          </c:xVal>
          <c:yVal>
            <c:numRef>
              <c:f>('Free+Forced'!$J$16:$J$66,'Free+Forced'!$J$73:$J$123)</c:f>
              <c:numCache>
                <c:formatCode>General</c:formatCode>
                <c:ptCount val="102"/>
                <c:pt idx="0">
                  <c:v>0.53707767065946665</c:v>
                </c:pt>
                <c:pt idx="1">
                  <c:v>0.5418699369871206</c:v>
                </c:pt>
                <c:pt idx="2">
                  <c:v>0.54794314658866361</c:v>
                </c:pt>
                <c:pt idx="3">
                  <c:v>0.55274449113386648</c:v>
                </c:pt>
                <c:pt idx="4">
                  <c:v>0.5575422031158489</c:v>
                </c:pt>
                <c:pt idx="5">
                  <c:v>0.56233625663133435</c:v>
                </c:pt>
                <c:pt idx="6">
                  <c:v>0.56712662785657764</c:v>
                </c:pt>
                <c:pt idx="7">
                  <c:v>0.57191329496239951</c:v>
                </c:pt>
                <c:pt idx="8">
                  <c:v>0.57669623803256864</c:v>
                </c:pt>
                <c:pt idx="9">
                  <c:v>0.58147543898553167</c:v>
                </c:pt>
                <c:pt idx="10">
                  <c:v>0.58625088149851234</c:v>
                </c:pt>
                <c:pt idx="11">
                  <c:v>0.59102255093519951</c:v>
                </c:pt>
                <c:pt idx="12">
                  <c:v>0.59579043427561162</c:v>
                </c:pt>
                <c:pt idx="13">
                  <c:v>0.6005545200487582</c:v>
                </c:pt>
                <c:pt idx="14">
                  <c:v>0.60531479826822132</c:v>
                </c:pt>
                <c:pt idx="15">
                  <c:v>0.610071260369631</c:v>
                </c:pt>
                <c:pt idx="16">
                  <c:v>0.61482389915072266</c:v>
                </c:pt>
                <c:pt idx="17">
                  <c:v>0.6195727087139945</c:v>
                </c:pt>
                <c:pt idx="18">
                  <c:v>0.62431768441102253</c:v>
                </c:pt>
                <c:pt idx="19">
                  <c:v>0.6290588227890701</c:v>
                </c:pt>
                <c:pt idx="20">
                  <c:v>0.63379612154002574</c:v>
                </c:pt>
                <c:pt idx="21">
                  <c:v>0.63852957945071964</c:v>
                </c:pt>
                <c:pt idx="22">
                  <c:v>0.64325919635573414</c:v>
                </c:pt>
                <c:pt idx="23">
                  <c:v>0.64798497309143765</c:v>
                </c:pt>
                <c:pt idx="24">
                  <c:v>0.65270691145210724</c:v>
                </c:pt>
                <c:pt idx="25">
                  <c:v>0.65742501414779331</c:v>
                </c:pt>
                <c:pt idx="26">
                  <c:v>0.66213928476341632</c:v>
                </c:pt>
                <c:pt idx="27">
                  <c:v>0.66684972771966788</c:v>
                </c:pt>
                <c:pt idx="28">
                  <c:v>0.67155634823553667</c:v>
                </c:pt>
                <c:pt idx="29">
                  <c:v>0.67625915229193501</c:v>
                </c:pt>
                <c:pt idx="30">
                  <c:v>0.68095814659671972</c:v>
                </c:pt>
                <c:pt idx="31">
                  <c:v>0.68565333855163269</c:v>
                </c:pt>
                <c:pt idx="32">
                  <c:v>0.69034473621951808</c:v>
                </c:pt>
                <c:pt idx="33">
                  <c:v>0.69503234829372351</c:v>
                </c:pt>
                <c:pt idx="34">
                  <c:v>0.6997161840681565</c:v>
                </c:pt>
                <c:pt idx="35">
                  <c:v>0.7043962534084226</c:v>
                </c:pt>
                <c:pt idx="36">
                  <c:v>0.70907256672453578</c:v>
                </c:pt>
                <c:pt idx="37">
                  <c:v>0.71374513494423075</c:v>
                </c:pt>
                <c:pt idx="38">
                  <c:v>0.71841396948729597</c:v>
                </c:pt>
                <c:pt idx="39">
                  <c:v>0.72307908224144835</c:v>
                </c:pt>
                <c:pt idx="40">
                  <c:v>0.72774048553826765</c:v>
                </c:pt>
                <c:pt idx="41">
                  <c:v>0.73239819213073765</c:v>
                </c:pt>
                <c:pt idx="42">
                  <c:v>0.73705221517156161</c:v>
                </c:pt>
                <c:pt idx="43">
                  <c:v>0.7417025681917836</c:v>
                </c:pt>
                <c:pt idx="44">
                  <c:v>0.74634926508108546</c:v>
                </c:pt>
                <c:pt idx="45">
                  <c:v>0.75099232006799244</c:v>
                </c:pt>
                <c:pt idx="46">
                  <c:v>0.75563174770152963</c:v>
                </c:pt>
                <c:pt idx="47">
                  <c:v>0.76026756283299057</c:v>
                </c:pt>
                <c:pt idx="48">
                  <c:v>0.76489978059915176</c:v>
                </c:pt>
                <c:pt idx="49">
                  <c:v>0.76952841640512815</c:v>
                </c:pt>
                <c:pt idx="51">
                  <c:v>0.53707767065946665</c:v>
                </c:pt>
                <c:pt idx="52">
                  <c:v>0.53230526928277055</c:v>
                </c:pt>
                <c:pt idx="53">
                  <c:v>0.52752935260249645</c:v>
                </c:pt>
                <c:pt idx="54">
                  <c:v>0.52274995431972304</c:v>
                </c:pt>
                <c:pt idx="55">
                  <c:v>0.51796711062624756</c:v>
                </c:pt>
                <c:pt idx="56">
                  <c:v>0.51318086030953769</c:v>
                </c:pt>
                <c:pt idx="57">
                  <c:v>0.50839124486156151</c:v>
                </c:pt>
                <c:pt idx="58">
                  <c:v>0.50359830859199251</c:v>
                </c:pt>
                <c:pt idx="59">
                  <c:v>0.49880209874602138</c:v>
                </c:pt>
                <c:pt idx="60">
                  <c:v>0.49400266562676037</c:v>
                </c:pt>
                <c:pt idx="61">
                  <c:v>0.48920006272236038</c:v>
                </c:pt>
                <c:pt idx="62">
                  <c:v>0.48439434683847582</c:v>
                </c:pt>
                <c:pt idx="63">
                  <c:v>0.47958557823569153</c:v>
                </c:pt>
                <c:pt idx="64">
                  <c:v>0.47477382077253516</c:v>
                </c:pt>
                <c:pt idx="65">
                  <c:v>0.46995914205411127</c:v>
                </c:pt>
                <c:pt idx="66">
                  <c:v>0.46514161358664918</c:v>
                </c:pt>
                <c:pt idx="67">
                  <c:v>0.46032131093812856</c:v>
                </c:pt>
                <c:pt idx="68">
                  <c:v>0.45549831390533441</c:v>
                </c:pt>
                <c:pt idx="69">
                  <c:v>0.45067270668736581</c:v>
                </c:pt>
                <c:pt idx="70">
                  <c:v>0.44584457806618949</c:v>
                </c:pt>
                <c:pt idx="71">
                  <c:v>0.4410140215942368</c:v>
                </c:pt>
                <c:pt idx="72">
                  <c:v>0.43618113578931694</c:v>
                </c:pt>
                <c:pt idx="73">
                  <c:v>0.43134602433737734</c:v>
                </c:pt>
                <c:pt idx="74">
                  <c:v>0.42650879630319238</c:v>
                </c:pt>
                <c:pt idx="75">
                  <c:v>0.42166956634926595</c:v>
                </c:pt>
                <c:pt idx="76">
                  <c:v>0.41682845496341836</c:v>
                </c:pt>
                <c:pt idx="77">
                  <c:v>0.4119855886953499</c:v>
                </c:pt>
                <c:pt idx="78">
                  <c:v>0.40714110040235024</c:v>
                </c:pt>
                <c:pt idx="79">
                  <c:v>0.40229512950479379</c:v>
                </c:pt>
                <c:pt idx="80">
                  <c:v>0.39744782225139808</c:v>
                </c:pt>
                <c:pt idx="81">
                  <c:v>0.39259933199507507</c:v>
                </c:pt>
                <c:pt idx="82">
                  <c:v>0.38774981947936848</c:v>
                </c:pt>
                <c:pt idx="83">
                  <c:v>0.38289945313605134</c:v>
                </c:pt>
                <c:pt idx="84">
                  <c:v>0.37804840939426576</c:v>
                </c:pt>
                <c:pt idx="85">
                  <c:v>0.37319687300163035</c:v>
                </c:pt>
                <c:pt idx="86">
                  <c:v>0.36834503735769503</c:v>
                </c:pt>
                <c:pt idx="87">
                  <c:v>0.36349310486020031</c:v>
                </c:pt>
                <c:pt idx="88">
                  <c:v>0.35864128726470246</c:v>
                </c:pt>
                <c:pt idx="89">
                  <c:v>0.35378980605768401</c:v>
                </c:pt>
                <c:pt idx="90">
                  <c:v>0.34893889284415114</c:v>
                </c:pt>
                <c:pt idx="91">
                  <c:v>0.344088789749673</c:v>
                </c:pt>
                <c:pt idx="92">
                  <c:v>0.33923974983761984</c:v>
                </c:pt>
                <c:pt idx="93">
                  <c:v>0.33439203754217794</c:v>
                </c:pt>
                <c:pt idx="94">
                  <c:v>0.32954592911722796</c:v>
                </c:pt>
                <c:pt idx="95">
                  <c:v>0.32470171310212231</c:v>
                </c:pt>
                <c:pt idx="96">
                  <c:v>0.31985969080453985</c:v>
                </c:pt>
                <c:pt idx="97">
                  <c:v>0.31502017680083544</c:v>
                </c:pt>
                <c:pt idx="98">
                  <c:v>0.31018349945479401</c:v>
                </c:pt>
                <c:pt idx="99">
                  <c:v>0.30535000145495039</c:v>
                </c:pt>
                <c:pt idx="100">
                  <c:v>0.30052004037095364</c:v>
                </c:pt>
              </c:numCache>
            </c:numRef>
          </c:yVal>
          <c:smooth val="1"/>
          <c:extLst>
            <c:ext xmlns:c16="http://schemas.microsoft.com/office/drawing/2014/chart" uri="{C3380CC4-5D6E-409C-BE32-E72D297353CC}">
              <c16:uniqueId val="{00000000-BB33-43C2-B686-1C2758EC98DD}"/>
            </c:ext>
          </c:extLst>
        </c:ser>
        <c:ser>
          <c:idx val="1"/>
          <c:order val="1"/>
          <c:tx>
            <c:strRef>
              <c:f>'Free+Forced'!$R$15</c:f>
              <c:strCache>
                <c:ptCount val="1"/>
                <c:pt idx="0">
                  <c:v>me</c:v>
                </c:pt>
              </c:strCache>
            </c:strRef>
          </c:tx>
          <c:marker>
            <c:symbol val="none"/>
          </c:marker>
          <c:xVal>
            <c:numRef>
              <c:f>('Free+Forced'!$B$17:$B$65,'Free+Forced'!$B$73:$B$122)</c:f>
              <c:numCache>
                <c:formatCode>0.000</c:formatCode>
                <c:ptCount val="99"/>
                <c:pt idx="0">
                  <c:v>1.025163826376434</c:v>
                </c:pt>
                <c:pt idx="1">
                  <c:v>1.0303276527528678</c:v>
                </c:pt>
                <c:pt idx="2">
                  <c:v>1.035491479129282</c:v>
                </c:pt>
                <c:pt idx="3">
                  <c:v>1.0406553055057381</c:v>
                </c:pt>
                <c:pt idx="4">
                  <c:v>1.0458191318821699</c:v>
                </c:pt>
                <c:pt idx="5">
                  <c:v>1.0509829582586043</c:v>
                </c:pt>
                <c:pt idx="6">
                  <c:v>1.0561467846350383</c:v>
                </c:pt>
                <c:pt idx="7">
                  <c:v>1.0613106110114718</c:v>
                </c:pt>
                <c:pt idx="8">
                  <c:v>1.0664744373879058</c:v>
                </c:pt>
                <c:pt idx="9">
                  <c:v>1.0716382637643398</c:v>
                </c:pt>
                <c:pt idx="10">
                  <c:v>1.0768020901407747</c:v>
                </c:pt>
                <c:pt idx="11">
                  <c:v>1.0819659165172086</c:v>
                </c:pt>
                <c:pt idx="12">
                  <c:v>1.0871297428936226</c:v>
                </c:pt>
                <c:pt idx="13">
                  <c:v>1.0922935692700781</c:v>
                </c:pt>
                <c:pt idx="14">
                  <c:v>1.0974573956465121</c:v>
                </c:pt>
                <c:pt idx="15">
                  <c:v>1.1026212220229217</c:v>
                </c:pt>
                <c:pt idx="16">
                  <c:v>1.107785048399379</c:v>
                </c:pt>
                <c:pt idx="17">
                  <c:v>1.1129488747758389</c:v>
                </c:pt>
                <c:pt idx="18">
                  <c:v>1.1181127011522729</c:v>
                </c:pt>
                <c:pt idx="19">
                  <c:v>1.1232765275286811</c:v>
                </c:pt>
                <c:pt idx="20">
                  <c:v>1.1284403539051153</c:v>
                </c:pt>
                <c:pt idx="21">
                  <c:v>1.1336041802815493</c:v>
                </c:pt>
                <c:pt idx="22">
                  <c:v>1.1387680066579833</c:v>
                </c:pt>
                <c:pt idx="23">
                  <c:v>1.1439318330343966</c:v>
                </c:pt>
                <c:pt idx="24">
                  <c:v>1.1490956594108515</c:v>
                </c:pt>
                <c:pt idx="25">
                  <c:v>1.1542594857872861</c:v>
                </c:pt>
                <c:pt idx="26">
                  <c:v>1.1594233121637196</c:v>
                </c:pt>
                <c:pt idx="27">
                  <c:v>1.1645871385401794</c:v>
                </c:pt>
                <c:pt idx="28">
                  <c:v>1.1697509649166331</c:v>
                </c:pt>
                <c:pt idx="29">
                  <c:v>1.174914791293022</c:v>
                </c:pt>
                <c:pt idx="30">
                  <c:v>1.1800786176694558</c:v>
                </c:pt>
                <c:pt idx="31">
                  <c:v>1.1852424440459102</c:v>
                </c:pt>
                <c:pt idx="32">
                  <c:v>1.1904062704223239</c:v>
                </c:pt>
                <c:pt idx="33">
                  <c:v>1.1955700967987581</c:v>
                </c:pt>
                <c:pt idx="34">
                  <c:v>1.2007339231751919</c:v>
                </c:pt>
                <c:pt idx="35">
                  <c:v>1.2058977495516259</c:v>
                </c:pt>
                <c:pt idx="36">
                  <c:v>1.2110615759280599</c:v>
                </c:pt>
                <c:pt idx="37">
                  <c:v>1.2162254023044667</c:v>
                </c:pt>
                <c:pt idx="38">
                  <c:v>1.2213892286809278</c:v>
                </c:pt>
                <c:pt idx="39">
                  <c:v>1.2265530550573618</c:v>
                </c:pt>
                <c:pt idx="40">
                  <c:v>1.2317168814337964</c:v>
                </c:pt>
                <c:pt idx="41">
                  <c:v>1.2368807078102304</c:v>
                </c:pt>
                <c:pt idx="42">
                  <c:v>1.2420445341866801</c:v>
                </c:pt>
                <c:pt idx="43">
                  <c:v>1.2472083605630986</c:v>
                </c:pt>
                <c:pt idx="44">
                  <c:v>1.2523721869395341</c:v>
                </c:pt>
                <c:pt idx="45">
                  <c:v>1.2575360133159417</c:v>
                </c:pt>
                <c:pt idx="46">
                  <c:v>1.2626998396923999</c:v>
                </c:pt>
                <c:pt idx="47">
                  <c:v>1.2678636660688338</c:v>
                </c:pt>
                <c:pt idx="48">
                  <c:v>1.2730274924452678</c:v>
                </c:pt>
                <c:pt idx="49">
                  <c:v>1.02</c:v>
                </c:pt>
                <c:pt idx="50">
                  <c:v>1.014836173623566</c:v>
                </c:pt>
                <c:pt idx="51">
                  <c:v>1.0096723472471059</c:v>
                </c:pt>
                <c:pt idx="52">
                  <c:v>1.0045085208706981</c:v>
                </c:pt>
                <c:pt idx="53">
                  <c:v>0.99934469449426377</c:v>
                </c:pt>
                <c:pt idx="54">
                  <c:v>0.99418086811782957</c:v>
                </c:pt>
                <c:pt idx="55">
                  <c:v>0.98901704174138061</c:v>
                </c:pt>
                <c:pt idx="56">
                  <c:v>0.98385321536496151</c:v>
                </c:pt>
                <c:pt idx="57">
                  <c:v>0.97868938898852764</c:v>
                </c:pt>
                <c:pt idx="58">
                  <c:v>0.97352556261210366</c:v>
                </c:pt>
                <c:pt idx="59">
                  <c:v>0.96836173623565969</c:v>
                </c:pt>
                <c:pt idx="60">
                  <c:v>0.96319790985922538</c:v>
                </c:pt>
                <c:pt idx="61">
                  <c:v>0.95803408348279162</c:v>
                </c:pt>
                <c:pt idx="62">
                  <c:v>0.95287025710635764</c:v>
                </c:pt>
                <c:pt idx="63">
                  <c:v>0.94770643072992322</c:v>
                </c:pt>
                <c:pt idx="64">
                  <c:v>0.94254260435350046</c:v>
                </c:pt>
                <c:pt idx="65">
                  <c:v>0.93737877797705449</c:v>
                </c:pt>
                <c:pt idx="66">
                  <c:v>0.93221495160062107</c:v>
                </c:pt>
                <c:pt idx="67">
                  <c:v>0.92705112522418764</c:v>
                </c:pt>
                <c:pt idx="68">
                  <c:v>0.92188729884775256</c:v>
                </c:pt>
                <c:pt idx="69">
                  <c:v>0.91672347247133046</c:v>
                </c:pt>
                <c:pt idx="70">
                  <c:v>0.91155964609489781</c:v>
                </c:pt>
                <c:pt idx="71">
                  <c:v>0.90639581971845073</c:v>
                </c:pt>
                <c:pt idx="72">
                  <c:v>0.90123199334201676</c:v>
                </c:pt>
                <c:pt idx="73">
                  <c:v>0.89606816696558267</c:v>
                </c:pt>
                <c:pt idx="74">
                  <c:v>0.89090434058914869</c:v>
                </c:pt>
                <c:pt idx="75">
                  <c:v>0.8857405142127146</c:v>
                </c:pt>
                <c:pt idx="76">
                  <c:v>0.88057668783626575</c:v>
                </c:pt>
                <c:pt idx="77">
                  <c:v>0.87541286145984643</c:v>
                </c:pt>
                <c:pt idx="78">
                  <c:v>0.87024903508343299</c:v>
                </c:pt>
                <c:pt idx="79">
                  <c:v>0.86508520870697825</c:v>
                </c:pt>
                <c:pt idx="80">
                  <c:v>0.85992138233055726</c:v>
                </c:pt>
                <c:pt idx="81">
                  <c:v>0.85475755595411063</c:v>
                </c:pt>
                <c:pt idx="82">
                  <c:v>0.84959372957767609</c:v>
                </c:pt>
                <c:pt idx="83">
                  <c:v>0.84442990320124212</c:v>
                </c:pt>
                <c:pt idx="84">
                  <c:v>0.83926607682480803</c:v>
                </c:pt>
                <c:pt idx="85">
                  <c:v>0.83410225044838693</c:v>
                </c:pt>
                <c:pt idx="86">
                  <c:v>0.82893842407193996</c:v>
                </c:pt>
                <c:pt idx="87">
                  <c:v>0.82377459769552408</c:v>
                </c:pt>
                <c:pt idx="88">
                  <c:v>0.81861077131908278</c:v>
                </c:pt>
                <c:pt idx="89">
                  <c:v>0.81344694494262249</c:v>
                </c:pt>
                <c:pt idx="90">
                  <c:v>0.8082831185662035</c:v>
                </c:pt>
                <c:pt idx="91">
                  <c:v>0.80311929218976963</c:v>
                </c:pt>
                <c:pt idx="92">
                  <c:v>0.79795546581333554</c:v>
                </c:pt>
                <c:pt idx="93">
                  <c:v>0.79279163943691267</c:v>
                </c:pt>
                <c:pt idx="94">
                  <c:v>0.78762781306048824</c:v>
                </c:pt>
                <c:pt idx="95">
                  <c:v>0.78246398668403339</c:v>
                </c:pt>
                <c:pt idx="96">
                  <c:v>0.77730016030759963</c:v>
                </c:pt>
                <c:pt idx="97">
                  <c:v>0.77213633393116532</c:v>
                </c:pt>
                <c:pt idx="98">
                  <c:v>0.76697250755474256</c:v>
                </c:pt>
              </c:numCache>
            </c:numRef>
          </c:xVal>
          <c:yVal>
            <c:numRef>
              <c:f>('Free+Forced'!$R$17:$R$65,'Free+Forced'!$R$73:$R$122)</c:f>
              <c:numCache>
                <c:formatCode>General</c:formatCode>
                <c:ptCount val="99"/>
                <c:pt idx="0">
                  <c:v>0.53976668277281459</c:v>
                </c:pt>
                <c:pt idx="1">
                  <c:v>0.54249683296543372</c:v>
                </c:pt>
                <c:pt idx="2">
                  <c:v>0.54522692670528949</c:v>
                </c:pt>
                <c:pt idx="3">
                  <c:v>0.54795696483387468</c:v>
                </c:pt>
                <c:pt idx="4">
                  <c:v>0.55068694817598396</c:v>
                </c:pt>
                <c:pt idx="5">
                  <c:v>0.55341687754033497</c:v>
                </c:pt>
                <c:pt idx="6">
                  <c:v>0.55614675371975242</c:v>
                </c:pt>
                <c:pt idx="7">
                  <c:v>0.55887657749155195</c:v>
                </c:pt>
                <c:pt idx="8">
                  <c:v>0.5616063496181537</c:v>
                </c:pt>
                <c:pt idx="9">
                  <c:v>0.56433607084708259</c:v>
                </c:pt>
                <c:pt idx="10">
                  <c:v>0.56706574191168557</c:v>
                </c:pt>
                <c:pt idx="11">
                  <c:v>0.56979536353123172</c:v>
                </c:pt>
                <c:pt idx="12">
                  <c:v>0.57252493641123869</c:v>
                </c:pt>
                <c:pt idx="13">
                  <c:v>0.57525446124402402</c:v>
                </c:pt>
                <c:pt idx="14">
                  <c:v>0.57798393870879561</c:v>
                </c:pt>
                <c:pt idx="15">
                  <c:v>0.58071336947192909</c:v>
                </c:pt>
                <c:pt idx="16">
                  <c:v>0.5834427541875995</c:v>
                </c:pt>
                <c:pt idx="17">
                  <c:v>0.58617209349764665</c:v>
                </c:pt>
                <c:pt idx="18">
                  <c:v>0.58890138803204028</c:v>
                </c:pt>
                <c:pt idx="19">
                  <c:v>0.59163063840933161</c:v>
                </c:pt>
                <c:pt idx="20">
                  <c:v>0.59435984523649676</c:v>
                </c:pt>
                <c:pt idx="21">
                  <c:v>0.59708900910966056</c:v>
                </c:pt>
                <c:pt idx="22">
                  <c:v>0.59981813061404254</c:v>
                </c:pt>
                <c:pt idx="23">
                  <c:v>0.60254721032421465</c:v>
                </c:pt>
                <c:pt idx="24">
                  <c:v>0.60527624880453701</c:v>
                </c:pt>
                <c:pt idx="25">
                  <c:v>0.60800524660924504</c:v>
                </c:pt>
                <c:pt idx="26">
                  <c:v>0.61073420428254277</c:v>
                </c:pt>
                <c:pt idx="27">
                  <c:v>0.61346312235918365</c:v>
                </c:pt>
                <c:pt idx="28">
                  <c:v>0.61619200136436425</c:v>
                </c:pt>
                <c:pt idx="29">
                  <c:v>0.61892084181399165</c:v>
                </c:pt>
                <c:pt idx="30">
                  <c:v>0.62164964421511304</c:v>
                </c:pt>
                <c:pt idx="31">
                  <c:v>0.62437840906563913</c:v>
                </c:pt>
                <c:pt idx="32">
                  <c:v>0.62710713685515562</c:v>
                </c:pt>
                <c:pt idx="33">
                  <c:v>0.62983582806462601</c:v>
                </c:pt>
                <c:pt idx="34">
                  <c:v>0.6325644831666255</c:v>
                </c:pt>
                <c:pt idx="35">
                  <c:v>0.6352931026258728</c:v>
                </c:pt>
                <c:pt idx="36">
                  <c:v>0.63802168689899053</c:v>
                </c:pt>
                <c:pt idx="37">
                  <c:v>0.64075023643480866</c:v>
                </c:pt>
                <c:pt idx="38">
                  <c:v>0.64347875167465562</c:v>
                </c:pt>
                <c:pt idx="39">
                  <c:v>0.64620723305246164</c:v>
                </c:pt>
                <c:pt idx="40">
                  <c:v>0.64893568099470089</c:v>
                </c:pt>
                <c:pt idx="41">
                  <c:v>0.65166409592090002</c:v>
                </c:pt>
                <c:pt idx="42">
                  <c:v>0.65439247824344082</c:v>
                </c:pt>
                <c:pt idx="43">
                  <c:v>0.65712082836801844</c:v>
                </c:pt>
                <c:pt idx="44">
                  <c:v>0.65984914669353867</c:v>
                </c:pt>
                <c:pt idx="45">
                  <c:v>0.66257743361236165</c:v>
                </c:pt>
                <c:pt idx="46">
                  <c:v>0.66530568951040658</c:v>
                </c:pt>
                <c:pt idx="47">
                  <c:v>0.66803391476739404</c:v>
                </c:pt>
                <c:pt idx="48">
                  <c:v>0.67076210975672457</c:v>
                </c:pt>
                <c:pt idx="49">
                  <c:v>0.53703682364469163</c:v>
                </c:pt>
                <c:pt idx="50">
                  <c:v>0.53430672938919666</c:v>
                </c:pt>
                <c:pt idx="51">
                  <c:v>0.53157657782389989</c:v>
                </c:pt>
                <c:pt idx="52">
                  <c:v>0.52884636807289997</c:v>
                </c:pt>
                <c:pt idx="53">
                  <c:v>0.52611609924223091</c:v>
                </c:pt>
                <c:pt idx="54">
                  <c:v>0.52338577041962209</c:v>
                </c:pt>
                <c:pt idx="55">
                  <c:v>0.52065538067390005</c:v>
                </c:pt>
                <c:pt idx="56">
                  <c:v>0.51792492905453269</c:v>
                </c:pt>
                <c:pt idx="57">
                  <c:v>0.51519441459116211</c:v>
                </c:pt>
                <c:pt idx="58">
                  <c:v>0.51246383629304004</c:v>
                </c:pt>
                <c:pt idx="59">
                  <c:v>0.50973319314850563</c:v>
                </c:pt>
                <c:pt idx="60">
                  <c:v>0.50700248412442706</c:v>
                </c:pt>
                <c:pt idx="61">
                  <c:v>0.5042717081656255</c:v>
                </c:pt>
                <c:pt idx="62">
                  <c:v>0.50154086419433352</c:v>
                </c:pt>
                <c:pt idx="63">
                  <c:v>0.49880995110948989</c:v>
                </c:pt>
                <c:pt idx="64">
                  <c:v>0.49607896778617383</c:v>
                </c:pt>
                <c:pt idx="65">
                  <c:v>0.49334791307496306</c:v>
                </c:pt>
                <c:pt idx="66">
                  <c:v>0.49061678580126894</c:v>
                </c:pt>
                <c:pt idx="67">
                  <c:v>0.48788558476456861</c:v>
                </c:pt>
                <c:pt idx="68">
                  <c:v>0.48515430873775628</c:v>
                </c:pt>
                <c:pt idx="69">
                  <c:v>0.48242295646643768</c:v>
                </c:pt>
                <c:pt idx="70">
                  <c:v>0.47969152666805115</c:v>
                </c:pt>
                <c:pt idx="71">
                  <c:v>0.47696001803116267</c:v>
                </c:pt>
                <c:pt idx="72">
                  <c:v>0.4742284292146754</c:v>
                </c:pt>
                <c:pt idx="73">
                  <c:v>0.47149675884682984</c:v>
                </c:pt>
                <c:pt idx="74">
                  <c:v>0.46876500552454736</c:v>
                </c:pt>
                <c:pt idx="75">
                  <c:v>0.46603316781235948</c:v>
                </c:pt>
                <c:pt idx="76">
                  <c:v>0.46330124424152924</c:v>
                </c:pt>
                <c:pt idx="77">
                  <c:v>0.46056923330912408</c:v>
                </c:pt>
                <c:pt idx="78">
                  <c:v>0.45783713347691024</c:v>
                </c:pt>
                <c:pt idx="79">
                  <c:v>0.45510494317041383</c:v>
                </c:pt>
                <c:pt idx="80">
                  <c:v>0.45237266077782712</c:v>
                </c:pt>
                <c:pt idx="81">
                  <c:v>0.4496402846488084</c:v>
                </c:pt>
                <c:pt idx="82">
                  <c:v>0.44690781309347438</c:v>
                </c:pt>
                <c:pt idx="83">
                  <c:v>0.44417524438111328</c:v>
                </c:pt>
                <c:pt idx="84">
                  <c:v>0.44144257673894138</c:v>
                </c:pt>
                <c:pt idx="85">
                  <c:v>0.43870980835084905</c:v>
                </c:pt>
                <c:pt idx="86">
                  <c:v>0.43597693735608734</c:v>
                </c:pt>
                <c:pt idx="87">
                  <c:v>0.43324396184782626</c:v>
                </c:pt>
                <c:pt idx="88">
                  <c:v>0.4305108798718032</c:v>
                </c:pt>
                <c:pt idx="89">
                  <c:v>0.42777768942477762</c:v>
                </c:pt>
                <c:pt idx="90">
                  <c:v>0.42504438845301284</c:v>
                </c:pt>
                <c:pt idx="91">
                  <c:v>0.42231097485072755</c:v>
                </c:pt>
                <c:pt idx="92">
                  <c:v>0.41957744645827871</c:v>
                </c:pt>
                <c:pt idx="93">
                  <c:v>0.41684380106064589</c:v>
                </c:pt>
                <c:pt idx="94">
                  <c:v>0.41411003638549382</c:v>
                </c:pt>
                <c:pt idx="95">
                  <c:v>0.4113761501013648</c:v>
                </c:pt>
                <c:pt idx="96">
                  <c:v>0.40864213981573522</c:v>
                </c:pt>
                <c:pt idx="97">
                  <c:v>0.40590800307305247</c:v>
                </c:pt>
                <c:pt idx="98">
                  <c:v>0.40317373735252432</c:v>
                </c:pt>
              </c:numCache>
            </c:numRef>
          </c:yVal>
          <c:smooth val="1"/>
          <c:extLst>
            <c:ext xmlns:c16="http://schemas.microsoft.com/office/drawing/2014/chart" uri="{C3380CC4-5D6E-409C-BE32-E72D297353CC}">
              <c16:uniqueId val="{00000001-BB33-43C2-B686-1C2758EC98DD}"/>
            </c:ext>
          </c:extLst>
        </c:ser>
        <c:dLbls>
          <c:showLegendKey val="0"/>
          <c:showVal val="0"/>
          <c:showCatName val="0"/>
          <c:showSerName val="0"/>
          <c:showPercent val="0"/>
          <c:showBubbleSize val="0"/>
        </c:dLbls>
        <c:axId val="49289472"/>
        <c:axId val="49291648"/>
      </c:scatterChart>
      <c:valAx>
        <c:axId val="49289472"/>
        <c:scaling>
          <c:orientation val="minMax"/>
          <c:max val="1.3"/>
          <c:min val="0.75000000000001066"/>
        </c:scaling>
        <c:delete val="0"/>
        <c:axPos val="b"/>
        <c:title>
          <c:tx>
            <c:rich>
              <a:bodyPr/>
              <a:lstStyle/>
              <a:p>
                <a:pPr>
                  <a:defRPr sz="2400"/>
                </a:pPr>
                <a:r>
                  <a:rPr lang="en-GB" sz="2400" b="1" i="0" baseline="0"/>
                  <a:t>Radius ( in m)</a:t>
                </a:r>
              </a:p>
            </c:rich>
          </c:tx>
          <c:layout>
            <c:manualLayout>
              <c:xMode val="edge"/>
              <c:yMode val="edge"/>
              <c:x val="0.4619425002430253"/>
              <c:y val="0.93914141414141872"/>
            </c:manualLayout>
          </c:layout>
          <c:overlay val="0"/>
        </c:title>
        <c:numFmt formatCode="0.000" sourceLinked="1"/>
        <c:majorTickMark val="out"/>
        <c:minorTickMark val="none"/>
        <c:tickLblPos val="low"/>
        <c:crossAx val="49291648"/>
        <c:crosses val="autoZero"/>
        <c:crossBetween val="midCat"/>
      </c:valAx>
      <c:valAx>
        <c:axId val="49291648"/>
        <c:scaling>
          <c:orientation val="minMax"/>
        </c:scaling>
        <c:delete val="0"/>
        <c:axPos val="l"/>
        <c:majorGridlines/>
        <c:numFmt formatCode="General" sourceLinked="1"/>
        <c:majorTickMark val="out"/>
        <c:minorTickMark val="none"/>
        <c:tickLblPos val="nextTo"/>
        <c:crossAx val="49289472"/>
        <c:crosses val="autoZero"/>
        <c:crossBetween val="midCat"/>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83C8352-81C1-C1B4-9D3C-1A0F03D9F50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2511A98C-D0CD-93B3-DBD2-A10FA90A73DD}"/>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BCA0B038-8CE9-1A59-75A3-C4C91EC33884}"/>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8A5CFA1C-B23D-9680-5D6B-4D95CF9F6FFE}"/>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49602B7-7937-49C0-A5A4-64FBFA82FD5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1-28T06:34:50.43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8385,'10'16'5031,"-10"-16"-387,0 0-129,0 0-2322,0 0-1290,0 0-1161,0 0-3870,11 0 0,-11 0-645,0 0-258</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1-28T06:35:29.86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2 623 3354,'-6'32'2967,"6"-32"-2967,13 0 0,5-6-1548,-5-22-1032</inkml:trace>
  <inkml:trace contextRef="#ctx0" brushRef="#br0" timeOffset="3191">1856 73 9546,'-58'7'2838,"58"-18"-2709,15-10-129,15-9-3999,22 12-258</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999.99994" units="1/cm"/>
          <inkml:channelProperty channel="Y" name="resolution" value="999.99994" units="1/cm"/>
          <inkml:channelProperty channel="F" name="resolution" value="0" units="1/dev"/>
          <inkml:channelProperty channel="T" name="resolution" value="1" units="1/dev"/>
        </inkml:channelProperties>
      </inkml:inkSource>
      <inkml:timestamp xml:id="ts0" timeString="2021-03-02T07:21:24.998"/>
    </inkml:context>
    <inkml:brush xml:id="br0">
      <inkml:brushProperty name="width" value="0.05292" units="cm"/>
      <inkml:brushProperty name="height" value="0.05292" units="cm"/>
      <inkml:brushProperty name="color" value="#FF0000"/>
    </inkml:brush>
  </inkml:definitions>
  <inkml:trace contextRef="#ctx0" brushRef="#br0">14807 17137 183 0,'0'0'108'16,"-11"5"-34"-16,11-5-30 15,0 0-8-15,0 0-4 16,0 0-8-16,0 0-16 16,0 0-57-16,-4-18-54 15,4 18-2-15,0 0-1 16,9-13-6-16,-10 1 79 15</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29T05:33:35.200"/>
    </inkml:context>
    <inkml:brush xml:id="br0">
      <inkml:brushProperty name="width" value="0.05292" units="cm"/>
      <inkml:brushProperty name="height" value="0.05292" units="cm"/>
      <inkml:brushProperty name="color" value="#FF0000"/>
    </inkml:brush>
  </inkml:definitions>
  <inkml:trace contextRef="#ctx0" brushRef="#br0">3035 4313 260 0,'-12'-14'41'0,"7"9"7"0,0 0 14 15,5 5-21-15,3-1-34 0,-1 3 18 0,-1 0-31 16,-1-1 28-16,0-1-22 0,0 0 1 0,0 0 4 0,-1 0-3 15,-7-1-9-15,6 0 12 0,2 1-6 0,-2-3 9 0,-6 0-4 0,9 2 11 16,-6-3 5-16,8 4-2 0,-3 0-5 0,0 0 7 16,0 0-12-16,0-1 12 0,9-14 3 0,-9 15-26 15,0 0 16-15,0 0-22 0,0-9 7 16,2 5 9-16,4 4-17 0,3-4 15 0,-2 5-1 0,-2-4-4 0,-3-5 15 16,-2 5-16-16,5 1-8 0,1-3 14 15,0 5-13-15,-1-1 16 0,-2-1-1 0,2 3 4 16,3-1 7-16,1 2-6 0,-1-4-9 0,-3 1 9 15,2 6-12-15,-3-1 10 0,2 0-3 0,1 2-4 0,-3-6 7 0,1 5-10 16,-1 0-16-16,-2-1 24 0,-1 1-15 0,0 1 20 16,-1-1-1-16,-1 0-9 0,1-1 11 0,-1-1-13 15,-1 0 0-15,-2 0 18 0,0 4-8 0,-4-4 13 16,-1 0-6-16,-1 0-5 16,-2-2 9-16,3 2-9 0,-2-2-13 0,4 2 22 15,-4-3-17-15,4 1 20 0,0-1-16 0,-4-3 0 0,4-1 6 16,1 4-5-16,6 0-3 0,0 0 18 0,0 0-14 15,0-1 17-15,-11-12-9 0,9 4-9 0,1 2 6 0,1 1-9 16,6 1-14-16,-1-2 13 0,1 1-15 0,-3 2 15 0,2-3-11 0,-1 6 5 16,1-2 1-16,2-1 0 0,-3 6-14 15,4-2 11-15,1 2-10 0,-2 1 11 0,2 1 0 16,-4 2-7-16,-5-2 9 0,0-4-9 16,7 3-3-16,-6 0 12 0,7 4-7 0,-7-3 9 15,2 3 5-15,1-1-13 0,-4-4 11 0,0 3-12 0,0-2 1 0,0 0 10 16,-4 0-15-16,2-1 14 15,0 0 6-15,-2-2-4 0,-1 1 8 16,4 0-12-16,-6-1-6 0,7 2 12 0,0-2-3 0,0 0 6 16,-8-2-14-16,2-2-19 0,3-1-32 0,-1-1 2 0,9 2-116 15</inkml:trace>
  <inkml:trace contextRef="#ctx0" brushRef="#br0" timeOffset="1410.15">3033 4256 154 0,'-6'-4'25'0,"2"4"-2"0,0 0 6 0,1-2-10 0,0 0-19 0,-2 1 21 16,3 2-23-16,2-1 21 0,0 0-23 0,0 0 8 16,0 0 10-16,0 0-4 0,-1 0-2 0,-1 0 31 15,1 0-6-15,1 0 18 0,-5 0 9 0,5 4-16 16,2-2 12-16,0-1-16 0,-4-4-29 0,5 1 21 15,-2 2-26-15,-1 0 28 0,0 0-11 0,0 0-15 16,0 0 9-16,2-4-14 0,-1 1-6 0,1 2 11 16,4 0-14-16,-6-6 13 0,7 9 1 0,1-3-4 0,-6 1 16 15,4-2-16-15,-3-1-4 0,3 4 15 0,3-1-14 16,-1 0 18-16,0 2 7 0,-3-4-13 0,-2-2 9 0,1 2-13 16,2-3-5-16,2 5 14 0,2 1-9 15,-1 1 12-15,-2-1 0 0,2-2-2 0,0 0 3 0,0 0-5 16,2 0-10-16,-1 1 7 0,0 0-9 0,1 0 8 15,0-1-10-15,0 0 5 0,2 1 2 0,-1-2-2 16,4 6-14-16,-2-5 13 0,2 1-11 0,-2 0 12 16,4-1 4-16,-2 1-9 0,1 1 11 0,3-1-12 15,1 1 14-15,-1-1-8 0,1-2 2 0,-2 1-4 16,4 0 10-16,2 4-4 0,-1-4 7 0,1-1-8 0,0-2 0 16,-2 0 0-16,2 1-13 0,0 4 7 0,2 2 3 15,-1-3-4-15,3 2 5 0,-2-5-9 0,1 0-20 0,0 7 28 16,1-2-9-16,-1 3 14 0,-2-4-10 0,3-2-7 15,-1-1 6-15,4-2-9 0,-3 5 1 0,0 0 7 16,0 2-4-16,0 2 6 0,-1-5 1 0,1-3 1 16,3 2 3-16,-4 0-3 0,2 1-12 0,1 4 13 15,-2-4-9-15,3 0 11 0,4 0-7 0,-2 1 7 16,2-1 0-16,-3-2 0 0,-1-1-10 0,1-3 6 16,-1 6-5-16,-3-1 6 0,5 3 5 0,-3 3-8 15,-1-6 3-15,3 2-6 0,-3-2-5 0,-1-2 8 16,3 3-3-16,1-1 3 0,-2 2-5 0,1-1 7 15,-1-1 1-15,-3 1 1 0,-2 2-8 0,-1 0 1 0,-1 0-8 16,0-1 7-16,3 0 3 0,-4 2-1 0,2-1 9 16,0 1-9-16,-1 0 3 0,0-2-3 0,0 1-1 0,-2 0 0 15,1-2 3-15,3 0-1 0,-2 3 4 0,-2-4-5 16,3 1-10-16,-1 2 15 0,0-3-9 0,1 6 11 16,-1-5-2-16,-2 1-3 0,2 1 4 0,-1-1-5 15,5 3-1-15,-2-4 1 0,0-2-6 0,-1 0 5 0,-1 1-2 16,2 3 0-16,-1-3 8 0,6 0-6 0,-7-2-3 15,1 2 4-15,-3 1-6 0,1 3 5 0,-1-1 5 16,-2-4-5-16,3 2 6 0,-1 0-6 16,-4 0-9-16,5 8 12 0,-1-7-5 0,2-1 9 0,-2 0 5 0,0-2-13 15,-3 1 5-15,4 3-9 0,3-3-2 0,-3 1 7 16,2 2-9-16,-7-4 9 0,4 2 6 0,-4-3-7 16,0 2 13-16,1 0-12 15,-2 1 15-15,2 0-20 0,-3-1 2 0,-2 1-7 16,0 2 21-16,0-1-13 0,-2 0 8 0,0 1-12 0,-1-2 1 15,0 2 7-15,-3-1-4 0,1-2 5 0,1 0 0 0,0 1-2 16,0 2 0-16,-1-2-1 0,1-1-2 0,-3 1 4 16,6-4-1-16,-2 8 3 0,-3-4 5 0,0-4-12 15,1 5 8-15,-3-5-10 0,4 2-1 0,0 2 9 16,1 0-10-16,1-1 10 0,-1 2 5 0,0 1-8 0,-2-2 7 16,0 4-9-16,0-2-9 0,-2-2 17 0,-1 0-4 15,-1-2 8-15,-1 1-5 0,0 1 2 0,0 0 1 0,-2 0-1 16,-2 0-9-16,0 0 12 0,0 0-6 0,0 0 11 15,1 0-7-15,0 0-2 0,-1 0-1 0,1 0-1 16,1 0-3-16,-1 0 3 0,-1 0-4 0,1 0 3 0,0 0-1 16,0 0 1-1,0 0 4-15,0 0-3 0,1 0-5 0,-1 0 4 16,-1 0-3-16,1 0 5 0,0 0-3 0,1 0 0 16,-1 0 1-16,0 0-2 0,1 0-18 0,-1 0 25 0,-1 0-12 0,1 1 16 0,0 0-5 0,16 5-9 15,-15-10 4-15,1 4-5 0,-2 0 10 0,-1 0-8 16,0 0-5-1,0 0 0-15,0 0 7 0,0 0 2 0,0 0 11 0,1 0-10 16,0 0 9-16,0 0-15 0,0 0-1 0,0 0-3 16,1 0 16-16,-2 0-12 0,1-1 6 15,0 0-11-15,0 0-11 0,0 0 3 0,0 0-9 16,0 0 6-16,1 0-18 0,-1 1-15 0,1-1-8 16,0 0-3-16,1 0-27 0,-2 0-15 0,1 0-40 15,0 0 10-15,1-1-88 0</inkml:trace>
  <inkml:trace contextRef="#ctx0" brushRef="#br0" timeOffset="1822.29">6132 4257 40 0,'23'6'6'0,"-20"-8"7"0,-3 2-13 0,0 0 0 16,1 0-28-16,13 5 14 0</inkml:trace>
  <inkml:trace contextRef="#ctx0" brushRef="#br0" timeOffset="2170.6">6210 4255 14 0,'3'1'45'0,"3"-1"47"0,-5-2-7 0,1 1 18 15,-2 1-25-15,0 0-24 0,0 0 3 0,0 0-10 0,1 0-14 0,1 0 1 0,0 0-13 16,-1-1 9-16,-1 1-7 0,1 0-6 0,0-1 14 16,27-10-13-16,-23 8-4 0,2 1 13 0,1 3-18 15,-1-4 18-15,2 1-7 0,1 2-5 0,0-3 12 16,3 3-13-16,-2 0-20 0,2-1 23 0,0 1-18 15,1-1 22-15,1 0-14 0,1 2 7 0,4-2 1 0,0 1-1 16,1-1-15-16,2-1 17 0,0 2-15 0,-2-4 16 16,1 2-7-16,1 1 1 15,1-3 10-15,1 3-10 0,-2-3-16 0,0 0 18 0,0 0-12 0,-1 1 18 16,-2 2 0-16,1-2-12 0,2 3 5 0,-2 0-9 16,0 0-6-16,-1 0 10 15,2 0-9-15,-1-3 9 0,0 3-6 0,1 0 0 0,-5 0 6 0,0 1-7 0,-6-3-15 16,3 2 23-16,-3-1-15 15,-3 0 19-15,1-1-10 0,-2 3 13 0,3-1 0 0,-4 0 1 16,3 2-14-16,-4-4 14 0,-5 1-10 0,0 1 13 0,0 0-8 0,0 0-3 16,0 0 1-16,0 0-5 0,0 0-11 0,0 0 12 15,0 0-5-15,0 0 7 0,0 0-13 0,0 0-2 16,0 0-1-16,0 0 0 0,0 0-11 0,0 0 2 16,-16-9-9-16,11 7 5 0,-2-3-24 0,6 6-37 15,1-1-22-15,0 0-8 0,0 0-88 0</inkml:trace>
  <inkml:trace contextRef="#ctx0" brushRef="#br0" timeOffset="2900.74">6964 4028 1192 0,'3'-2'10'0,"-3"-1"-17"15,-6 0-19-15,6 3 8 0,0 0-8 0,-1 0 0 0,0 0-17 0,1 0 2 0,-1 1-53 0,-1 0 53 16,1 0 5-16,0-1 16 0,-8 6 25 0,15-6 6 16,-3-2 39-16,2 2-23 0,-5-3 8 0,0 0 22 31,1 0-32-31,5 0 39 0,-4 3-13 0,0-1-15 15,-2 1-5-15,8 0-1 0,-1 0-24 0,0 0 4 16,-2 1-13-16,-2 1 9 0,6-2-5 0,-1 2-1 0,0 2 4 16,5 0-5-16,-6 1-3 0,2-1 8 0,6 2-4 15,-10-2 5-15,8 2-5 0,-1 0 8 0,-3-2 4 16,6 1-2-16,-6-1-12 0,2 1 11 0,0-1-9 0,1 0 11 16,0 1-3-16,0 0-3 0,-4-2 3 0,3 3-5 15,0-1-20-15,-1-2 22 0,-1 3-9 0,-2-3 14 16,-3-1-11-16,1 3 0 0,-2-4-2 0,-3-1 2 15,0 0-5-15,0 0 0 0,0 1 4 0,-4 10-1 16,-3-6 8-16,1-1 5 0,-1 0-2 0,-2-2 2 16,-2 0-1-16,0 2 0 0,-1 1 4 0,2-1-2 15,-4 1 4-15,1-4-13 0,0 1-1 0,3 4-1 0,-3-3 2 16,2 0-1-16,3 4 3 0,-6-4-3 0,0 2 1 16,2 3-2-16,-2-6-5 0,2 4 4 0,3-1 7 0,-1 0-6 15,0 2 5-15,4 3-6 0,-2-3 1 0,-2 1-6 16,6 2 6-16,-4-7-6 0,1 5 14 0,4-2-10 15,-4-2 6-15,3 2-6 0,0 0 2 0,-4-2 2 16,3-3-6-16,5 2 5 0,-1-1 7 0,0-1-6 16,0 2 4-16,-6-3-5 0,7 0 13 0,0 0-4 15,0 0 7-15,0 0-7 0,0 0 7 0,0 0-8 16,0 0-1-16,0 0-2 0,0 0 5 0,0 0-7 0,0-1 6 16,0 0-6-16,0 0 17 0,0 0-22 15,3-14 7-15,-6 9-12 0,1-5 12 0,-1 3 4 0,3-2 2 16,0 1-2-16,4 3-10 0,-3-3 12 0,0 0-9 15,0 0 12-15,-4-4-7 0,3-1 0 0,0-1-1 0,3 2 1 16,-2-2 3-16,4 2-14 0,-2-3 5 0,-3-2-7 16,3 2 7-16,-2-3-24 0,0 3-1 0,3-2-10 15,0 2-18-15,-4 2-15 0,0 0-23 0,0 2 6 16,-1 2-29-16,-3 2-28 0,2 1-17 0,-3 4-15 16,2-3-96-16</inkml:trace>
  <inkml:trace contextRef="#ctx0" brushRef="#br0" timeOffset="4221.97">4066 3413 621 0,'2'-11'71'0,"0"3"231"0,1 2-291 0,-2 1 10 0,0 1-3 0,1 0 4 16,-2 4-21-16,0 0-1 0,5-10-11 0,-5 8 7 16,2 0 2-16,1 2-1 0,1 0 7 0,0 0-5 0,1 0-1 15,-1 0 6-15,2 1-4 0,-1 0 5 0,0-1 5 0,0 0-8 0,1 1 11 16,0 6-11-16,-1 0-2 0,0 3 2 16,-1-2-7-16,-1-1 6 0,2 5 7 0,0 2-7 0,-2 4 8 15,3 5-9-15,-1-3-3 0,1 3 17 0,-1 0-14 0,-2 1 13 16,2 4-9-1,-2-3-3-15,3 1 8 0,1-4-9 0,-3-1-9 0,2 0 17 0,2-2-7 0,-5-3 11 16,4 2-12 0,-1-3 7-16,2-2 3 0,-1 0 0 0,-4-5 0 15,4-3 3-15,0 3-12 0,1 0 11 16,-2 0 10-16,-6-8 0 0,8 7 12 0,-1-6-12 0,0-1-6 0,4 4 14 16,-9-8-10-16,1 3 12 0,3-3 0 0,0 0-9 15,2 1 9-15,-4-8-9 0,3 5-3 0,-3-3 0 0,1 1-5 0,-1-5 5 16,-1 2-3-16,-3-5 2 15,4-1-1-15,0 5 2 0,1-5-1 0,-3-1-10 16,1-1 7-16,-3-4-8 0,-2 2 4 0,4-2-6 0,-4-2-1 0,6 3 2 16,0 0 6-16,2 1-13 15,0 2-3-15,-2-2-1 0,0 4 6 0,-1 3 0 16,0-1 3-16,-1 2-5 0,-1 0 5 0,0-1-8 16,3 1 0-16,-1 3-4 0,1 1 7 0,-1 2-7 15,-1 1 6-15,1 1-8 0,-3 5 1 0,0 0-9 16,0 0-3-16,0 0-1 0,4 2 1 0,-3 1 1 0,1 3 3 15,-2 0-3-15,0-1-8 0,2 7 16 0,-2-1-15 16,1-4 15-16,-1 3-21 0,0-1-39 0,0 0-16 16,1 2-12-16,3 0-67 0,0-1-78 0</inkml:trace>
  <inkml:trace contextRef="#ctx0" brushRef="#br0" timeOffset="4888.81">4592 3643 604 0,'0'-9'97'0,"0"3"-39"0,1 1 12 0,0 2-61 0,-1 3-5 0,0 0-14 16,0 0 10-16,0 0-15 0,0 0-14 0,0 0 8 15,1 0-5-15,0 0 8 0,0 0 13 0,1 0 4 16,-1 0 11-16,-1 0-6 0,1-1 15 0,0 0 28 0,0 0-4 16,0 0 14-16,2 0-4 0,-2 0 5 15,0 0-1-15,2 0 2 0,-1 0-21 0,1 0-17 0,-2 0-7 16,1 1 2-16,0 0-9 0,26 6 1 0,-26 2-5 16,1 0 2-16,0 3-7 0,0 2-3 0,2 1-5 0,-3 3 3 15,1 1 6-15,2 1-4 0,0 2 6 0,-4-2-9 16,4 2-7-16,-3-1 13 0,-1-2 4 0,2 5 7 15,-3-5-5-15,4 2-3 0,-3-6 12 0,-1-1-12 16,1-1-9-16,-1-2 19 0,1 1-7 0,-2-5 14 16,0 1 5-16,0-2-6 0,1-2 9 0,0-3-7 15,0 0 0-15,0 0 15 0,0 0-5 0,0 0 10 16,1 0 0-16,-1 0-11 0,1 0-1 0,13-8-4 16,-12 0-9-16,2 0 5 0,2-1-2 0,0-2 4 0,-3-3-8 15,3-1-14-15,-4 1 1 0,4-2-5 0,2 1 7 16,-3-1-4-16,3 1-3 0,-3 2-1 0,2-2 2 15,-2 0-5-15,3 2 5 0,1 5-8 0,-3 0-14 0,4 4 16 16,-1 3-7-16,1-2 9 0,-1 4-11 0,1 3 1 16,-2-4-1-16,-2 2 3 0,2-2 15 0,0 3-10 15,-4-2 6-15,6 3-8 16,-5 1 9-16,-1-3 1 0,2 6-3 0,-2-5 3 16,-2 4 5-16,2 2-11 0,-1-2 2 0,0 3-5 0,-1-3 21 0,-2 0-14 15,-1 3 11-15,0 2-12 0,-1-1 12 0,-2 0-6 16,1 0-1-16,-2-2-2 0,0 2 9 0,-2-2 2 15,-1 0 3-15,-3-2-4 0,2 0-6 0,-2-2 12 16,0-1-8-16,1 0 9 0,-3 0 1 0,5-1-12 0,4 0 9 16,-3-1-11-16,1 0 10 0,-1-2-8 0,-4-1 1 15,7 0-4-15,0-2-15 0,-3 1-32 0,4 0-24 0,3 2-1 16,-2 0-62-16,2-1-45 0,0 1-66 0</inkml:trace>
  <inkml:trace contextRef="#ctx0" brushRef="#br0" timeOffset="5363.07">5146 3680 447 0,'5'4'65'0,"-5"-4"66"0,0 0 39 0,0 0-130 0,0 0-26 0,0 0-4 0,1 0-2 16,15-6-4-16,-10 6-21 0,-2 0 5 0,4 1-16 15,2-1 12-15,-4-3-8 0,6 2 6 0,-6-2 6 16,-1-1-7-16,3 0-16 0,4-1 31 0,-3 1-21 0,6 0 22 16,1 1-29-16,-2 0-12 0,2-2-7 0,-6 1-10 15,4-1-63-15</inkml:trace>
  <inkml:trace contextRef="#ctx0" brushRef="#br0" timeOffset="5520.22">5280 3821 818 0,'-6'0'100'0,"1"0"320"0,5 0-362 0,0 0-15 16,-1 0 3-16,0 0-14 0,0 0-40 16,0 0-26-16,1 0-41 0,0 0 7 0,0-1-114 0,11 1-71 15</inkml:trace>
  <inkml:trace contextRef="#ctx0" brushRef="#br0" timeOffset="6248.69">5883 3220 707 0,'0'-4'5'0,"0"-1"34"0,1 1-11 0,-1 0 18 0,0 4-29 16,0 0-17-16,0 0-4 0,0 0-6 15,0 0-21-15,0 0 34 0,0 0-20 0,0 0 24 0,0 0-14 0,0 0 11 16,0 0 8-16,0 1-3 16,0 0-6-16,0 0 22 0,0 0 0 0,-2 23 10 15,0-21 13-15,-1 2-6 0,2-1 4 0,-1 0-6 0,-1 4-17 0,2-2 1 16,0 2-14-16,-1 0 13 0,1 5-3 15,1-6-12-15,0 2 7 0,2 5-12 0,0-5-14 0,2 9 19 16,-2-1-12-16,1-1 15 16,0 4-4-16,0 0-6 0,0 2 7 0,0 0-8 0,0 2-14 0,1-1 20 15,-2 1-11-15,2 1 14 0,-1 1-13 0,0 1 6 16,-2-1 3-16,0-5 0 0,-1 2-8 0,0-5 10 16,-2-3-5-16,0 2 9 0,0-1-3 0,-3 1 2 15,2-2 4-15,-3-2-3 0,1 3-7 0,1 0 5 0,-4 0-6 0,2 2 7 16,-1-7 12-16,2 1-14 0,-1-4 10 0,1-1-13 15,0-1-4-15,-1-3 7 0,3 1-16 0,-4-3 10 16,3 1-11-16,0-1-28 0,4-1-8 0,0 0-15 16,0 0-72-16,-12-7-69 15,9 1-49-15</inkml:trace>
  <inkml:trace contextRef="#ctx0" brushRef="#br0" timeOffset="6439.58">5771 3641 1406 0,'-1'0'184'0,"14"-14"-228"0,-3 9 86 0,-3 0-34 15,2 1-8-15,3 1-4 0,1-2-7 0,5 2-32 16,1 1-17-16,1 0-4 0,1 2-30 0,0 0-28 16,2-1 11-16,-1-1-23 0,-1-1-6 0,1-2 46 0,-3 0-16 15,-2 1 26-15,0 0 12 0,-1-2 23 0,-2 2 5 16,-4-1-4-16,-1-1-35 0</inkml:trace>
  <inkml:trace contextRef="#ctx0" brushRef="#br0" timeOffset="6852.1">6265 3419 398 0,'0'0'65'0,"0"0"-26"16,0 0 9-16,0 0-8 0,0-1 4 0,0 1-16 0,0-1-13 15,0 1 2-15,0 0-22 0,0 0 7 0,0 0 7 16,0 0-3-16,0 0-6 0,0 0 19 0,0 0-5 15,0 1 13-15,0 0 5 0,0 0 0 0,0 0 4 16,-3 22-4-16,2-15-17 0,-2 2 22 0,-1-3-14 0,2 2 18 16,-2-1-22-16,0 4-6 0,2 3-1 0,-2-1-3 15,1 2-16-15,-2 1 13 0,0 2-17 0,1 2 17 16,1 2 1-16,-4-3-6 0,6 5 8 0,-4-5-12 16,3 0-7-16,2 2 17 0,-3-5-8 0,2 1 10 15,1-1-7-15,0-5 4 0,3 3 8 0,-3-2-6 0,-2-5-8 16,2 2 7-16,0-2-8 0,3-1 8 0,0 3-9 15,2-4-21-15,-2-3-7 0,2 1-8 0,-3-3-53 0,5 0-11 16,-2 1-55-16,2-4 20 0,3 1-99 0</inkml:trace>
  <inkml:trace contextRef="#ctx0" brushRef="#br0" timeOffset="7438.32">6417 3485 837 0,'2'-6'21'0,"-2"-2"-14"15,0 3 9-15,0 5-13 0,0 0-3 0,0 0 0 0,0 0-19 0,0 0 14 16,0 0-7-16,0 0-1 0,0 0 8 0,0 0-9 15,0 0 7-15,0 0 10 0,0 0-2 0,0 0 6 16,0 1 16-16,0 0-7 0,0 0 15 0,1 0-13 16,0 0 4-16,6 19 7 0,-4-13-8 0,0 1 7 0,0 0-13 15,-1 3-2-15,1 0-6 0,0 2 2 0,-1 1-9 16,1 3 5-16,0 0-3 0,1 1 3 0,-1 1-5 0,-3-5 0 16,2 0 5-16,-2-1-3 0,0-2-8 0,3 4 12 15,-3-3-8-15,3 3 11 0,0-2-3 0,-3-6-1 16,3 3 2-16,-3-3-3 0,-1 1 0 0,1 0 4 15,-4 0-2-15,3-3 3 0,0 1-2 0,0-6 10 16,1-1 0-16,0 0 1 0,0 1-16 0,0 3 20 16,0-3-8-16,0 0 14 0,0 0-3 0,0 0-5 15,0 0 6-15,-6-2-7 0,5-3-13 0,1 5 19 0,0-1-14 16,4-8 15-16,-1 0-17 16,-2-1 5-16,0 0-1 0,0 0 1 0,-1 1-3 0,4 1-7 0,-3-5 6 0,7 3-5 15,0-1-3-15,-4-1-3 0,2 4-5 0,-3-2 2 16,4 2-14-16,-1 0 14 15,2 2-13-15,1 1 15 0,-2 3 4 0,2 2-13 0,-1 0 10 0,1 3-13 16,-3-1 9-16,-1-1-5 0,-1 4-2 16,-1 1-1-16,3-2 5 0,0 4-2 0,-2-1 10 0,2 1-7 15,-3 2 3-15,2-1 1 0,0 3-6 0,-5-6 5 16,1 3 1-16,-3-1 4 0,0-3 2 0,1 4-1 16,0-1-6-16,-1 3 8 0,2-2-10 0,0-4 11 15,0 1 0-15,-3-4-5 0,0-1 8 0,3 2-11 0,0 0-18 0,0-3-40 16,0 0-30-16,0 0 2 0,0 0-53 0,0 0-64 15</inkml:trace>
  <inkml:trace contextRef="#ctx0" brushRef="#br0" timeOffset="7869.96">6712 3283 919 0,'0'-5'10'0,"1"3"30"0,-1 2-19 0,0 0 27 0,0 0-13 0,0 0-32 15,0 0 0-15,11 3-9 0,-6 0-14 0,0 0 19 16,0 4-19-16,2-5 19 0,0 2-1 0,-1 4-3 16,2-3 16-16,-2 2-16 0,1-2-10 0,-1 0 12 15,3 0-11-15,-3 5 14 0,2-1 4 0,-1 4-3 16,-1 1 8-16,0-3-9 0,-2 3-10 0,1-1 13 16,-1-1-10-16,-1 4 13 0,0-1-4 0,-2 1-2 15,1 6 4-15,1 1-5 0,-2 0-8 0,-1 2 14 0,-1 0-7 16,-2 0 9-16,0-2-10 0,1 0 9 0,-3-3 1 15,1-4 1-15,-1 2-13 0,-2-3 10 0,3 2-10 16,-4 1 10-16,0-6-1 0,0 1-3 0,-2 3 10 16,1-3-11-16,-3 2-8 0,1-2-38 0,0 0-39 0,1-3 5 15,-1 4-105-15</inkml:trace>
  <inkml:trace contextRef="#ctx0" brushRef="#br0" timeOffset="10982.86">3117 4305 272 0,'0'0'43'0,"0"0"-18"0,0 0-37 0,5-4 5 16,-2 5-43-16,2 2-40 16,2-1 23-16</inkml:trace>
  <inkml:trace contextRef="#ctx0" brushRef="#br0" timeOffset="12186.78">3172 4284 1 0,'0'0'0'0,"0"0"69"0,0 0-5 0,0-1 26 16,1 0-11-16,0 0-7 15,0 0-5-15,1 0-1 0,-2 0-34 0,1 0-1 0,0 0-20 0,0 0 14 16,-1 0-5-16,0-1-13 15,1 0 17-15,-1 0-19 0,0 0-5 0,0 0 13 0,0 0-12 0,0 0 15 16,0 1 1-16,0 0-1 16,0-1 7-16,0 1-8 0,-4-24-6 0,4 25 22 0,0 0-8 0,0 0 13 15,0 0-9-15,0 0-11 0,0 0 5 0,0 0-7 16,0 0-12-16,-2 0 6 0,-12-5-8 0,11 3 9 0,3 2-1 16,-2 0 11-16,2 0 4 0,0 0-1 0,0 0-12 15,0 0 16-15,0 0-16 16,0 0 18-16,0-1-11 0,0 1-5 0,0-1 8 0,0 1-9 0,0 0 1 0,-3-4-8 15,3 4 0-15,0 0-1 0,0 0-8 0,0 0 3 16,0 0-2-16,11 7 3 0,-6-4-7 0,-2-3 17 0,2 3-12 16,-1-3 15-16,3 5-9 0,0 0-2 0,0-2 4 15,1 4-5-15,1-2-8 0,-1 3 23 0,2 1-13 0,2-3 19 16,0 0-2-16,2 0-15 16,1-1 13-16,0 3-16 0,0-3 3 0,1 1 8 15,2 0-6-15,0-1 9 0,7 5-4 0,-2-1-4 0,-2 0-1 0,7 1-2 16,-3-1-3-1,4 1 3-15,0 0-1 0,0 1 1 0,-1 1 2 0,1 0-9 0,1 2 5 0,0 1-7 0,0 0-3 32,4 2 12-32,-2-3-6 0,1 0 8 0,0 0-6 15,-1-2-1-15,3 2-1 0,4-1 0 0,-2-1 2 16,1 1 0-16,-3 0-2 0,-2 2 2 0,1 0 6 16,-2-2-10-16,0-2 6 0,0 2-7 0,-1-1 10 15,3-1-6-15,0 3-8 0,3 0 2 0,2-3 10 16,-1 4 0-16,-2-3 7 0,-1-1-9 0,0 2-2 0,-5-1 1 15,4 4 3-15,3 0-2 0,-5-2 0 0,1 2 5 16,-4-2-2-16,0 2 1 0,4 0-15 0,2 0 11 16,2-1 3-16,-3 0 3 0,-2-1-4 0,-2 0-3 15,0 2-7-15,0-1 7 0,-2 2 6 0,5-1-5 16,-1-2-3-16,1 3-1 0,0-3-2 0,1 0 7 16,-2 0 6-16,2 0-5 0,0-1-10 0,-2 0 14 15,1 1-6-15,-2-1 10 0,0 2-10 0,1 0-1 0,1-1 6 16,-3 0-4-16,6 0 3 0,-2-1-2 0,1-1-11 0,1 1 8 15,1-1 5-15,2-1 2 0,-4 1 6 0,2 0-6 16,-2 1-15-16,-1 0 15 0,-1-1-7 0,2 4 10 16,3-4-6-16,-1 0-2 0,-1 1 6 0,-1-1-5 15,-4 0-9-15,3 0 6 0,1 0-9 0,-3 1 9 16,-1 0 0-16,-2 0 2 0,0 3 4 0,-2-2-4 16,3 2-13-16,-2 3 18 0,6-4-13 0,-2 3 15 15,-2-2-6-15,4-1-2 0,-3-1 4 0,3 0-5 16,0-1-7-16,-1 1 12 0,2 2-1 0,-2-1 4 0,-1 0-11 15,0 1 6-15,2-1-3 0,4 0 6 0,-3 0-5 0,-3-3 7 16,-3-1-1-16,-1 1 3 0,-4 1-7 0,6-1-1 16,-2 1 0-16,-7-4 0 0,4 2-13 0,-3-1 19 15,0 1-11-15,2 1 16 0,-2 0-1 0,5 0-11 16,-5 0 9-16,3 0-10 0,-1-2 7 0,5 2-3 16,-5 3-10-16,1-4 5 0,-1 0 3 0,2 1 0 15,3-4 12-15,-4-2-13 0,4 4-15 0,-4-2 22 16,-2-1-10-16,3 4 15 0,-1-3 0 0,-1 0-15 15,0 2 5-15,0-2-7 0,0 2 9 0,3 0-5 16,-3-2-5-16,-1 2 0 0,5 1 6 0,-7-1-1 0,0 0 5 16,3 1-6-16,-9-4-7 0,8 1 15 0,-6-1-9 15,-1 0 10-15,1 1-10 0,-1-1 7 0,1 0 1 16,-1-2 0-16,0 1-15 0,-2-2 14 0,1 0 2 0,1 1 5 16,0-1-10-16,-1 3-1 0,0-4-8 0,0 1 7 15,-1-2 2-15,1-1-1 0,0 3 8 0,-3-2-7 16,-1 2 6-16,-1-3-5 0,2 1-1 0,0 2-1 15,2-1-3-15,-5-1 9 0,-4-1-8 0,1 0 8 16,0 0 0-16,2 3 0 0,-2 0 3 0,1-4-3 16,-4 0 5-16,1 0-10 0,2-2 6 0,-2 3-7 0,-4-1 15 15,2 0-12-15,10 3 5 0,-6-3-7 0,1-2 8 16,-3 2-9-16,-4-5 3 0,0 5-4 0,0 0 2 16,0 0-2-16,1 0 2 15,-1 0-1-15,0 0-1 0,0 0 0 0,0 0-6 0,1 0 5 0,1 0 1 0,-2 0 1 16,1 0 3-16,0 0-3 15,-1 0-1-15,0 0 0 0,0 0-4 0,0 0 2 16,0 0 2-16,0 0-1 0,0 0 3 0,0 0-5 0,7-6-11 16,-7 9 18-16,0-3-8 0,0 0 11 0,0 0-7 0,0 0-5 15,0 0 0-15,0 0-6 0,0 0-19 0,0 0 2 16,0 0-9-16,0 0 8 0,0 0 5 0,0 0-11 16,0 0 8-16,0 0-14 0,0 0-23 0,0 0 24 15,0 0-25-15,0 0 24 0,0 0-12 0,0 0-22 16,0 0-13-16,0 0-11 0,0 0-73 0,0 0-37 0</inkml:trace>
  <inkml:trace contextRef="#ctx0" brushRef="#br0" timeOffset="12822.95">8152 6045 919 0,'-1'-6'152'0,"1"-2"-102"0,-2 1-16 0,2 1 22 16,0 6-33-16,0 0-20 0,0 0 2 0,0 0-8 0,0 0-18 16,0 0 11-16,3 0-11 0,0 6 13 0,2-2 0 15,2 0-1-15,1 3 10 0,0-1-8 0,-2 1-2 0,2-2 12 16,1 0-11-16,2-1 12 0,2 2 0 0,1 0-3 15,-2-1 13-15,0 0-12 0,-1 1 1 0,0-2 4 16,-3 1-7-16,3 2 8 0,1-1 8 0,1 2-16 16,4-1 8-16,-3-1-12 0,0 3 1 0,-2-3 5 15,-1 0-5-15,2 1 6 0,-1-1 3 0,0 0-8 16,-3 0 4-16,0-1-6 0,-2 1 2 0,0 0-1 0,-2 0-1 16,-1 0 1-16,-2-1 3 0,0 1 0 0,-1 1 6 15,-1-1-5-15,0 2-3 0,-2-3 13 0,-1 0-13 16,-3 0 15-16,0 2 1 0,2 0-7 0,-4-1 15 15,0 1-16-15,-1 0-6 0,0 0 12 0,-3 2-15 0,-1-2 16 16,0 0 2-16,2-1-14 0,-5 3 11 0,3-5-13 16,-1 0-4-16,0 2 5 0,0-1 1 0,0 6 3 15,0-2 4-15,-2 1-6 0,0-4-5 0,-3 1 2 16,4 1-4-16,-1-3 8 0,0 0-3 0,0 1 3 16,-3-3-4-16,2 7 3 0,2 0 1 0,-1-3 0 0,0 4-2 15,2-4-16-15,0-2-12 0,2 2-2 16,0 0-18-16,-2-1-40 0,3 1-13 0,2 2-17 0,-3-3-87 15</inkml:trace>
  <inkml:trace contextRef="#ctx0" brushRef="#br0" timeOffset="13808.26">4737 4330 261 0,'0'-4'13'0,"0"-1"10"0,2-2 21 0,0 4-8 0,0-3-24 0,3 5 7 15,-10 1-26-15,4-3 21 0,4 3-21 0,-3-2-5 0,8 0 6 16,-5 1-10-16,-1 1-14 0,-1-3 28 16,-1-3-9-16,-3 2 15 0,2-4-2 0,-2 7 16 15,3 1 4-15,0 0 2 0,0 0-8 0,0-1 33 16,0 0-14-16,-1 0 22 0,0 0-7 0,0 0-16 15,0 0 10-15,1 0-14 0,-13-17-12 0,12 15 7 16,1 3-13-16,0 0 11 0,0 0-15 0,0 0-5 0,0 0-3 0,0 0 0 16,-2 4-10-16,2-4 14 0,0 0-8 0,0 0 10 15,0 0 5-15,0 0 0 0,5 6 16 0,-2-4-13 16,1 4-1-16,0 0 18 0,-3-2-17 0,0 5 19 0,-1-3-11 16,1 0-8-16,1 4 8 0,0-3-11 0,-4 2-21 15,2 2 16-15,-2 1-14 0,6 3 17 0,-4-1-1 16,0 3-10-16,2 0 7 0,-2 2-9 15,2 5-3-15,-5-1 16 0,0 1-14 0,-5 0 14 0,3 0-1 0,0-2-4 16,-4-1 13-16,1-1-13 16,-1 2-9-16,-2-4 15 0,2 1-11 0,-2 1 15 0,0-4-5 0,2 5-7 15,0-8 11-15,-3-2-10 0,3 2 6 0,-1-6 1 16,0 3-6-16,3-2 6 0,-1-3-1 0,2 1-12 16,2-2-4-16,-2-3-6 0,3 2-26 15,-1-3-27-15,4 0-18 0,0 0 1 0,0 0-26 0,0 0-18 16,0 0-20-16</inkml:trace>
  <inkml:trace contextRef="#ctx0" brushRef="#br0" timeOffset="14584.14">5352 4499 599 0,'6'-9'99'0,"-4"2"-89"0,2 3-8 0,-4 3 2 0,0 1-12 0,0 0 2 15,0 0 3-15,0 0-5 0,1 0-17 16,0 0 19-16,0 0-14 0,0 0 18 0,0 0 12 0,2 0 12 15,-2 0 23-15,-1 0-12 16,1-1 19-16,0 0 20 0,0 0-12 0,0 0 17 0,-1 0-15 0,0 0-31 16,0 0 1-16,0 0-14 15,0 0-21-15,0 1 2 0,0 0-12 0,0 0 11 0,0 0 2 0,-4 8-4 0,-2-1 10 16,4 2-10-16,0-1-18 0,-3 3 27 0,2-2-21 0,-2 2 25 31,-1 0-3-31,2-1-12 0,-3 4 15 0,-1-2-15 0,0 0 5 0,-3-3 11 0,1 1-2 0,1-2 7 16,1 2-2-16,-2-1-5 15,0-2 8-15,0 1-7 0,1 0-4 0,1-1 13 0,-3-4-15 0,4 3 16 16,-3-1-13-16,-1-3 9 0,1 3-1 0,-2-2 0 16,7 0-19-16,-2-1 23 0,2-1-17 0,1 0 21 15,-3-5-7-15,6 3-3 0,-3-1 6 0,0-2-6 16,-2 2 4-16,3-1-2 16,1-1 4-16,4 1-4 0,-1-2 4 0,-1-2-5 0,-3 1 0 0,3 0-1 0,0-2-1 15,3 4-7 1,5-3-8-16,-4-2 2 0,0 0 3 0,0 1 0 0,1 2 11 0,3 2-12 0,0 1 0 0,3 3-7 15,-1-2 4 1,-5 0-5-16,4 0 0 0,-2-2 7 0,2 0-8 0,2 3 9 16,-3 0-3-16,0 1-2 15,1 1-4-15,2 1 1 0,2 1 6 0,-1-1-6 16,-3 1 11-16,0 3-9 0,0-1-6 0,1 3 7 16,0 2-7-16,0 2 9 0,-5-1 4 0,2 3 2 0,-2-2 3 15,0 2-3-15,1-2-5 0,-3 1 11 0,0 0-4 16,2 1 7-16,-1 1-12 0,0-2 2 0,0 0-2 15,-3-4 1-15,1-1-6 0,2 2 11 0,-2-1-10 16,0-1 11-16,2 0-1 0,-2-1 1 0,-1-1 3 0,1-1-5 16,1 0-8-16,-3-2 10 0,2 1-8 0,0-1 10 15,-1-1 0-15,2 1-2 0,-2-1 3 0,0 0-5 16,-1-2-10-16,0 0 18 0,0 0-7 0,0 0 10 16,1 0-11-16,0 0-3 0,0 0 1 0,0 0-3 15,1 0-15-15,-1 0 9 0,-1 0-22 0,1 0 16 0,1 0-22 16,0 0-17-16,1 0 0 0,-2 0-15 0,1 0-31 15,0 0-46-15,31 3-67 0,-28 1 7 0,1 0-172 16</inkml:trace>
  <inkml:trace contextRef="#ctx0" brushRef="#br0" timeOffset="17036.83">5523 5621 422 0,'0'-12'419'0,"-1"3"-153"0,0 1-200 15,1 1-6-15,0 5-31 0,1 3-19 0,-1-1-15 0,0 0 5 0,0 0-14 0,12 0-4 16,-7 2 9-16,2 1-7 0,2 2 10 0,3-5 4 16,0 2-9-16,-3 1 8 0,0 0-2 0,-3 1 0 15,3 0 8-15,2 3-5 0,1-3 0 0,-1 5 10 16,-1 2-9-16,-2-1 9 0,-2 4-8 0,1 2 0 16,2 2 0-1,-1-2-3-15,0 2-9 0,-1 2 17 0,-4 0-6 16,5 1 9-16,5 1-7 0,-7-3 2 0,6-2 4 0,-10 0-5 15,-1 0-10-15,5 0 14 0,-6 0-10 0,3-2 12 16,4-1-1-16,-4-1-3 0,2-2 3 0,-2 1-6 0,0-5-5 0,-2 2 15 0,0-3-3 31,-1-3 9-31,0-3 10 0,0 0-5 0,0 1 11 16,0 0-10-16,0-1-1 0,0 0 18 0,0 0-12 0,0 0 14 16,3 4-14-16,-1-10-9 0,-2 1 3 0,1-3-6 15,-1-4-5-15,1 0 7 0,2 2-2 0,1-1 5 16,-2 0-5-16,0-1-10 0,2-2 7 0,-4-1-6 15,1 1 8-15,1 0 6 0,-2-1-8 0,3 0 8 16,-1-1-4-16,1 0-5 0,2 2-1 0,-3-2-3 0,2 2-1 16,-1 0-8-16,-2-1 2 0,1 3-4 0,0 0 8 15,3 2-10-15,1-1 1 0,-2 3-7 0,2 0-7 16,0 1-15-16,-2 1-10 0,1 1 2 0,3 2-4 0,-4 1-24 16,4 0-2-16,-2 1-14 0,1 0-38 0,1 3-16 15,0 0-35-15,0 4 7 0,2-1-60 16</inkml:trace>
  <inkml:trace contextRef="#ctx0" brushRef="#br0" timeOffset="17635.84">6092 5881 883 0,'-2'-3'105'0,"1"1"-68"0,1 2-27 0,0 0 4 0,0 0-5 0,1 0-16 0,0 0-1 16,12 4-9-16,-13 0-22 0,-1-3 2 0,1-1-5 0,-3 3 6 16,8-4 21-16,-1 1 21 0,-1 1 6 0,-3-1 2 15,0 0-6-15,0 0 38 0,0-1-10 0,0 0 20 16,0 0-6-16,0-18-10 0,-3 14 4 0,5 1-7 0,-4-2-13 16,5 4-8-16,-1-1-9 0,-4-1 6 0,-2 0 2 15,1-1-17-15,2 4 7 0,3-2-12 0,-2 0-3 16,3 3 12-16,-3 0-11 0,0 0 11 0,0 0-8 0,0 0-2 15,0 0-1-15,-1 0-3 0,1 0-5 0,0 0 15 16,0 0-3-16,-2 6 6 0,-1-2 8 16,0 2-6-16,-1 0 7 0,1 2-10 0,2 1-7 0,-3 0 10 15,4 2-15-15,0 4 13 0,0 0-3 0,0 0 2 16,0 3 6-16,-1-3-6 0,-2-4-5 0,4-1 7 16,-3-1-1-16,3 3 5 0,4 1 9 0,-2-3-9 15,6 0 8-15,-5-3-10 0,-1 1 2 0,1-2 12 16,-3-4-3-16,1 0 6 0,4 0 9 0,3 0-11 15,-2-1 7-15,5-1-8 0,-3 0 9 0,0-6-23 0,0 2 3 16,-2-2-9-16,4-2-2 0,-1 1-2 0,1 2-2 16,1-5-1-16,-3 2-14 0,0-2 19 0,-1-4-4 0,0 6 11 15,-3-2 1-15,0 3-2 0,0 0-4 0,-3-1 0 16,0 0-14-16,2 2 26 0,-3 1-10 0,-1 5 13 16,0 0-13-16,0 0 2 15,0 0 1-15,0 0-3 0,0 0-19 0,0 0 14 16,0 0-9-16,2 5 11 0,-2 1 0 0,0-1-3 0,0 4 10 0,0 1-9 15,1 1-1-15,1-1 3 0,0-4-4 16,-1 2 6-16,1-3-3 0,1 4 8 0,0 0-2 0,1-1 3 0,0 0-16 16,0 1 19-16,1-1-16 0,0-3 15 15,0 1-31-15,1-2-43 0,-2-2-35 0,3 5-5 16,0-4-116-16</inkml:trace>
  <inkml:trace contextRef="#ctx0" brushRef="#br0" timeOffset="18400.31">7150 4159 239 0,'0'0'-42'0,"0"0"34"16,0 0 29-16,0 0 9 0,-2 4-32 0,2-4 4 15,0 0 6-15,0 0-7 0,0 0-19 0,0 0 6 16,0 1-12-16,0 0 10 0,0 0-5 0,0 0-1 15,0 0 12-15,2 18-8 0,0-16 5 0,-1 0 11 16,2 0-14-16,-3-5 15 0,2-1 9 0,-1 0-14 16,1 5 13-16,-1 0-16 0,2-1-3 0,0 4 14 0,1-8-8 0,-1 0 10 15,-1 4-5-15,-1-1-29 16,2 3 8-16,-3-3-15 0,0 1 23 0</inkml:trace>
  <inkml:trace contextRef="#ctx0" brushRef="#br0" timeOffset="19337.16">7166 4190 5 0,'0'-2'9'0,"0"2"61"0,0 0-10 0,0 0 28 16,0 0-3-16,0-1-20 0,0 0 11 16,0 0-15-16,0 0-12 0,0 0-1 0,0 0-21 15,0 0 15-15,0 0-7 0,0 0-9 0,0 0 16 0,0 0-18 0,1 0-16 0,0 0 12 16,0 0-16-16,0 0 19 16,1 0 2-16,23-11-16 0,-22 14 8 0,3 0-14 15,-2 0-4-15,2 0 1 0,0 4-11 0,-2-2 11 16,1 3 3-16,-2-3-3 0,1 1 14 0,-2-2-14 0,4 5-3 0,-3 1 21 15,3 1-12-15,1 6 17 16,-3-6-8-16,3 0-2 0,0 2 3 0,-1-5-4 0,1 3-8 0,4 3 12 16,-3-2-9-16,0 3 11 0,1-2-7 15,-2 2-5-15,3 1 0 0,0 0-4 0,1 0-7 0,-2 0 13 0,-2 0-10 16,5 3 11-16,-4 1 0 0,0 0-12 16,3-2 12-16,-4 2-15 0,2 0-4 0,-2-2 15 0,0 5-15 0,-7-4 17 15,5 0-4-15,5 4-5 0,-4-4 15 16,7 6-14-16,-5 1-6 0,0 1 10 0,-1-3-12 0,-1-2 14 15,3-1 4-15,1 3-7 0,-1 0 6 0,1 1-8 16,0 1-11-16,-1 1 13 16,0-2-2-16,2 1 6 0,-3-3-4 0,0 1 0 0,1 0 2 15,-1-2-2-15,2 1-2 0,2-1 0 16,3-1 0-16,-2 1 1 0,-1-1-1 0,1 4 6 16,-1-2-5-16,3-3 6 0,-1 1 0 0,2-2-2 0,1 0-8 15,-1 3 4-15,0-3 3 0,0 0-4 0,0 1 11 0,-1-3-10 16,3 1 14-16,-7-1-19 0,0 0 0 0,3 1-7 15,-1 0 7-15,-1 0 5 0,2 2 5 0,-4-2-3 16,0 0-12-16,0-2 15 0,0 4-8 16,0-1 10-16,1-1-3 0,-2 1-5 0,2-1 4 0,-2-1-5 0,-3 0-11 0,2 1 18 15,-1-1-12-15,1 0 14 0,1 0-11 0,-1 1 5 16,1 0 4-16,1 2-2 0,-1-3-12 0,-1-1 11 16,1 0-10-16,-1-2 11 0,1 1-3 0,0 1 1 0,1-2 3 15,-1 1-5-15,-1-4-7 0,0 0 10 16,0 0-6-16,1 0 7 0,0 3 5 0,2 1-8 15,-2 1 11-15,0-4-12 0,0 1 9 0,1 1-8 0,-1-1 0 16,-4 3-1-16,3-5 2 0,-1 3 0 0,-2-2 8 0,2-3-7 16,-2 4-3-16,-3-3 11 0,4-2-10 0,0 2 10 31,0-2-14-31,2 1 4 0,-1 0 1 0,-2-3 2 16,-3 2-6-16,5-1 12 0,-3-1-8 0,3 1 12 15,1 1-6-15,-1-1-3 0,0 0 6 0,1-2-6 16,1 2-2-16,0-2 5 0,-1 1-2 0,2 2 6 15,-2-1-1-15,1 0-6 0,-1 1 0 0,0 0-2 0,-2 2-1 16,1-1 1-16,1 2-9 0,-3-1 6 0,2 2 5 16,0-1-2-16,-1 0 10 0,-1-1-13 0,0 1-14 15,2 1 22-15,0-2-14 0,-3 0 17 0,1 0-6 0,-1 2 0 16,1-2 5-16,-2 3-6 0,2 0-5 0,-1-2 10 16,-1 1-7-16,-2 1 10 0,0 0 0 0,-1 0-1 15,0 1 6-15,0-2-6 0,0 2-9 0,0-2 2 16,0 2 3-16,0 0 1 0,0-2 5 0,0 1-9 15,0-3-2-15,0 0 0 0,0-2 0 0,0 0 5 16,0-1-5-16,0 0 5 0,0-1-1 0,1-1 2 0,-1 0 5 16,1 1-4-16,0-1-9 0,-1-1 10 0,0-3-4 15,0 0 10-15,0 0-5 0,0 0-9 0,0 0 2 16,0 0-3-16,0 0 1 0,0 0 10 0,0 0-8 16,0 0 9-16,0 0-7 0,0 0-6 0,0 0 8 15,0 0-8-15,-1 0-15 0,0 0 3 0,0 0-13 0,0-1 11 16,0 0-20-16,1 0-31 0,-2 0-13 0,1 0-6 15,0-1-41-15,0-1-35 0,-26-31-65 0,23 31 12 16,-1-1-131-16</inkml:trace>
  <inkml:trace contextRef="#ctx0" brushRef="#br0" timeOffset="20258.78">6976 3978 329 0,'3'-5'185'0,"-3"2"-61"0,0 0-86 0,-7 0 0 0,2 2-38 0,5 1 5 16,0 0-16-16,0 0 13 0,0 0-2 0,0 0-14 15,0 0 14-15,1 0-18 0,8-1-1 0,-1 1 19 16,-1-1-13-16,-4-1 17 0,6 3 6 0,-4-2-8 16,0 1 14-16,5-1-16 0,-7 0 1 0,4 1 15 0,5 1-18 15,-1 0 17-15,1 2-3 0,7 0-1 0,-3 1 13 16,3 0-13-16,-2 0-2 0,2 1 0 16,4 0-9-16,2 2 5 0,2-1-2 0,4 1-1 15,3-1 9-15,6 0-10 0,0-2-3 0,1 0 14 0,-1-1-15 0,-1-2 16 16,5 1 2-16,0 0 0 0,4 0 11 0,0-1-12 15,1 1-4-15,5-1 10 0,1 0-12 0,2 0 13 16,-4-1 1-16,-2 0-19 0,0 0 13 0,-7-1-16 16,6 0 0-16,-2-1 8 0,-1 1-10 0,2 1 11 15,-2-1 6-15,0 1-10 0,1-1 14 0,-7-1-17 16,2-1-5-16,-6 1 15 0,1-2-12 0,-2 1 18 16,1 0 0-16,1-2-13 0,-6 0 10 0,0-2-12 15,-1 0-1-15,-1-1 10 0,-3 2-13 0,2 1 11 16,-6 1 1-16,-4 0-5 0,3-1 6 0,-5 2-11 0,0-2-17 15,-3 1 25-15,-2 2-9 0,-4-1 14 0,1 3-18 0,-4-2-4 16,-3 0-4-16,-2 2 0 16,0 0-21-16,0 0 9 0,0 0-13 0,0 0 12 0,0 0 0 0,0 0-25 15,0 1-13-15,-8 12-12 16,2-9-71-16,2-1-52 0</inkml:trace>
  <inkml:trace contextRef="#ctx0" brushRef="#br0" timeOffset="20734.59">7853 4032 323 0,'2'-2'95'0,"-1"-2"-2"0,2 0-24 0,-4 1 18 0,2 0-26 0,-1 0-21 15,0 2 0-15,4 0-9 16,-3 0-25-16,-1 1 10 0,0 0-12 0,0 0 11 0,0 0-15 0,0 0 7 15,0 0 3-15,0 0-2 0,0 0-11 16,1 1 19-16,11 11-16 0,-10-6 17 0,0-1-7 0,-2 2 0 0,-1 2 7 16,1 0-11-16,0 3-20 0,1 1 22 0,3 3-11 15,-2 2 15-15,-6-1-6 0,1 6-4 16,-4-1 8-16,6 3-8 0,-7 1-5 0,0 1 12 0,1 2-9 0,-7 0 12 16,4 0-5-16,-2 1-2 0,-6-2-1 0,2 1-2 15,-2-1-3-15,-1-2 8 0,2 0-7 16,3-2 7-16,2-3-2 0,-3-2-5 0,1-2 9 15,0-4-10-15,-1 3-13 0,4-2 0 16,3-3-25-16,2 1 10 0,1-1-65 0,2-2-79 0,-2-2-44 0</inkml:trace>
  <inkml:trace contextRef="#ctx0" brushRef="#br0" timeOffset="21051.16">8117 4523 1342 0,'1'-5'33'0,"0"-1"0"16,-1 6-18 0,0 0 9-16,0 0-36 0,0 0-14 0,0 0 1 15,0 1-6-15,8 13 1 0,-8-8 9 0,0 1-2 16,1 3 4-16,-1-3 12 0,0 2-7 0,-1 0 9 0,0-1-11 15,-4-1-2-15,2 1 11 0,-2 1-4 0,1 2 8 16,-2 3 11-16,1 2-1 0,-2-1 8 16,1 1-8-16,-2-2-7 0,1 0 10 0,0 6-10 0,1-2 11 15,1 3-14-15,-2 2 4 0,1-3 0 0,-1 2 2 16,0 0-9-16,2 1 10 0,0-2-15 0,0 1 12 16,0-4-7-16,-1-3-33 0,1-2 4 0,-2-2-20 15,2 0-28-15,-2-4-15 0,3 1-33 0,-1-3 8 0,1-2-66 16</inkml:trace>
  <inkml:trace contextRef="#ctx0" brushRef="#br0" timeOffset="21652.47">8031 4572 796 0,'-1'-8'132'0,"-1"4"-111"0,2-1 1 0,0 2-1 15,0 0-11-15,0 0-2 0,2 1-9 0,-2 2 5 16,0 0-4-16,0 0-14 0,0 0 5 0,0 0-9 16,0-1 0-16,0 0 26 0,0 0-11 0,0 0 14 15,1 0-7-15,0 0 21 0,0-1 14 0,10-30-3 16,-9 26 3-16,1-1 13 0,0-1-13 0,-1 1 13 0,0-1-17 15,3 1-18-15,-1 0 2 0,2-1-9 0,0 1-18 16,2 1 18-16,1-1-10 0,-1 2 14 0,1 0-22 0,1 1 3 16,1 1-4-16,0 2 3 0,0 0-8 0,2 1 4 15,-2 0-13-15,0 2 9 0,1 1 1 0,-3-1 1 16,1 2 12-16,-4-1-11 0,-3 1-15 0,1 3 28 16,-3 0-13-16,4 2 18 0,-3 0-13 0,-2 1-2 15,-2 1 3-15,-3 0-3 0,2 1-4 0,-1 0 15 16,-2-2-7-16,-1 2 10 0,-2-3 2 0,0-3-5 15,2 3 8-15,-1-5-6 0,3 2 9 0,-1-1-4 16,1-2-4-16,3 2 3 0,-1-4 10 0,3-1-6 16,0 0 12-16,0 0-11 0,0 0 5 0,0 0 17 15,0 0-15-15,11 2 15 0,-4-2-24 0,1-2-8 0,4 2 3 16,0 0-7-16,0 0-12 0,1 3 10 0,-5 2-13 0,-1 0 11 16,-2 1-20-16,0 6 7 15,-1-1 3-15,0 0-1 0,-3 4-5 0,-2 0 15 0,-1 2-4 16,-6 2 9-16,3 0 1 0,-4-3-1 0,0-2 0 15,2-2-2-15,-5 1-5 0,0-2 18 0,1 0-11 16,1-3 14-16,0 0-7 0,1-4 3 0,1-2 11 16,3 0-7-16,-1-2-1 0,0 0 11 0,3-1-6 0,-1-2 8 15,2 0-9-15,1 0-27 0,1-3-13 0,1 1-8 0,0-2-52 16,3-1-45-16,-2-1-58 0,4 1-2 16,2 0-213-16</inkml:trace>
  <inkml:trace contextRef="#ctx0" brushRef="#br0" timeOffset="22888.47">5628 4837 369 0,'2'-3'80'0,"1"1"125"16,2-2-104-16,-4 2-28 0,5-1-25 0,-7 1 10 15,-2-1-30-15,7 2-26 0,-4-1 11 0,2 2-18 0,9 0-10 16,-8-1 19-16,8 0-10 0,2 0 14 0,-5 0-3 0,1-2-3 16,-1 2 7-16,-1 0-7 0,2 1-3 0,0 0 2 15,-3-1-5-15,4 2 5 0,-2 0 0 16,-2 0 8-16,2 2 3 0,-5-2-1 0,2 0-10 0,0 2 9 15,1 2-9-15,2 0 10 0,-3 1-4 0,-1-1-5 16,0 1 3-16,0 1-6 0,-1-1-8 0,2 1 16 16,-3 0-10-16,1 1 11 0,0-1-1 0,-3-1-7 15,1 0 8-15,-1-1-10 0,0 2-6 0,0-3 17 16,-1 0-14-16,-2-1 16 0,0 0 3 0,1-1 0 0,2-2 16 16,0 0-14-16,0 0-4 0,0 0 10 15,0 0-9-15,0 0 10 0,0 0-3 0,0 0 3 16,0-1-1-16,0 0-1 0,0 0-14 0,0 0 9 0,-7-21-12 15,9 14 11-15,-1 1-5 0,3-2-4 0,0 0 5 16,0 0-7-16,1 0-12 0,0 0 14 0,2 2-11 0,-2 1 12 16,-1-2 0-16,3 1-13 0,-3 0 9 0,1 0-12 15,3 2-2-15,-1 2 3 0,-2 0-12 0,0 3 10 16,2 1 2-16,-2 0-2 0,0 1 8 0,1-1-10 16,-3 2-16-16,0-1 21 0,0 1-15 0,0 2 16 15,-1 0-13-15,1 4 13 0,-2-3 2 0,0 0 1 16,0 0-10-16,-1-2 17 0,0 3-11 0,-1-2 13 15,0 1-6-15,0-3 0 0,-2 1 11 0,1-1-7 0,-1 0 2 16,2 0 3-16,-2-2-1 0,0 0 1 0,3-1-8 16,0 0 9-16,0 0-2 0,-1 0 6 0,0 0-4 0,1 0 11 15,0-1-11-15,0 0 11 16,0 0-8-16,-3-19-6 0,6 14-1 0,1 0-2 16,1 0 3-16,0 0-7 0,4 0 4 0,-1 2-7 0,3 0-8 0,-2 2 6 15,-1 1-6-15,2 2 6 16,1 1-3-16,0 3-5 0,-3 0-2 0,-1 1 0 0,-3 2 6 15,-2 0 0-15,-1 3 3 0,2 0-5 0,-2 1-7 0,0 1 23 0,-1-3-10 16,-1 3 14-16,0-1 2 0,-2-1-11 16,3 0 10-16,-1-2-13 0,-2-1-3 0,1-3 15 15,1 1-2-15,-5-5 8 0,1 1-14 0,2-2-14 0,-2-3-19 0,5 3 0 16,0 0-70-16,0 0-76 0,-4-9-90 16</inkml:trace>
  <inkml:trace contextRef="#ctx0" brushRef="#br0" timeOffset="23269.47">6183 4872 1182 0,'0'0'30'0,"0"0"-9"0,0 0-12 0,0 0 4 0,0 0-25 0,0 0-30 16,0 0-12-16,1 0-6 0,11 3-37 0,-10-3 49 15,-2 0 4-15,1 0 17 0,10-2 34 0,-8-2 0 16,3 0 13-16,-5 0-9 0,4-1 18 0,-1 2 24 16,0 1-8-16,0-1 13 0,-1 1-17 0,1-1-18 0,-1-1-2 15,3 3-8-15,-1 0-31 0,0 0 20 0,1 2-9 16,-2 0 14-16,1-1-6 0,2 5-9 0,-3-2 1 16,3 3-5-16,-2-1-5 0,-1-2 13 0,-2 1-12 0,1 1 14 15,0 0 2-15,-1 1 3 0,1 0 8 0,-3-2-7 16,2 1 11-16,-2-1-14 0,0 0 5 0,0 0-6 31,0-1 15-31,0-3-5 0,0 0 5 0,0 0-7 16,0 0-8-16,0 0 15 0,0 1-5 0,0-1 10 15,0 0-4-15,0 0-7 0,0 0-3 0,0 0-3 0,0 0-36 16,0 0-10-16,0 0-38 0,0 0 16 0,0 0-64 16,0-1-121-16</inkml:trace>
  <inkml:trace contextRef="#ctx0" brushRef="#br0" timeOffset="24159.15">8326 5026 379 0,'-2'-1'315'0,"-1"-1"-132"0,3-2-171 0,-2 3-3 0,2 1-13 0,0 0 8 16,0 0-22-16,0 0 18 0,-1 0-12 0,1 0 5 15,0 0 15 1,0 0-11-16,0 0-11 0,0-1 39 0,0 0-14 0,2-15 27 0,-2 15-3 0,4-1 2 15,-4-2 0-15,2 2-3 0,2-2-27 0,1 3 2 16,3 0-12-16,-5-2 8 0,8 3-4 0,-2 0-8 16,-6 0 0-16,6 3-8 15,-4-1-10-15,-2 2 12 0,4 0-9 0,-5 0 8 0,1 1 4 16,-1-3-4-16,-2 1 14 0,0 0-13 0,0-1 4 0,3 4 8 16,-1-5-6-16,-2-1 7 0,0 0 5 15,0 0-3-15,0 6 5 0,0-4-7 0,0-2-5 0,0 0 24 0,0 0-12 16,0 0 19-16,0 0-5 15,0 0-14-15,7-7 11 0,-2 4-14 0,1-1-4 0,-2-1 11 0,2 1-9 16,1-3 10-16,0 3-7 0,1 0-1 0,-2 0 10 16,1 0-7-1,0 0 11-15,0 0 0 0,1 2-7 0,-2 1 5 0,3 1-4 0,-4 2 1 0,1 1 2 16,-1 1-3-16,-2 0-9 0,3 2 0 0,-4 0-9 0,1 0 6 16,0 1 1-16,-2-2-2 0,2 2 6 0,0 0-5 0,-2-1 0 15,1-1 5-15,-1-2-2 0,-1 1 4 16,0-4 1-16,0 0 23 0,0 0 2 0,0 0 4 0,0 0-9 15,0 0-6-15,0-1-11 0,1 0 5 0,10-18-6 0,-9 14-10 32,0-1 10-32,1 1-11 0,-1-2-6 0,0 0 9 15,1 0-6-15,1 3 9 0,-3 0 4 0,-1 0-13 16,0 2 2-16,0 2-8 0,0 0-10 0,0 0 9 16,0 0-12-16,0 0 12 0,-1 0 0 0,1 0-46 15,-21 7-31-15,16-2-17 0,-2 2-154 0</inkml:trace>
  <inkml:trace contextRef="#ctx0" brushRef="#br0" timeOffset="27229.74">2733 7073 441 0,'2'-8'510'0,"1"0"-197"0,2 2-288 0,-1 1-3 0,2 2-12 15,0 2-16-15,2 0-1 0,0 1-4 0,0 0-1 16,1 1 2-16,1-1-6 0,2 1 7 0,0 1 13 15,0 2-14-15,0 0 0 0,2 1-7 16,-4 0 18-16,1 3-1 0,3 2 13 0,2 4-13 16,-5 2-3-16,3 3 16 0,-1 1-13 0,-3 1 17 15,0 3-5-15,-3-3-7 0,1 5 9 0,5 1-10 16,-3 2-8-16,1 2 11 0,-3-2-8 0,0-2 9 16,0-2-8-16,2-2 3 0,-1-5 2 15,-3 0-2-15,2-1-11 0,0-2 17 0,-5-1-14 16,6-1 15-16,-5-3 0 0,-3-1 3 0,3-1 18 0,-3-3-11 15,-1-5 2-15,0 0 20 0,0 0-8 16,0 0 16-16,0 0 4 0,0 0-11 16,0 0 2-16,-1-11-4 0,-2 2-8 0,1-4-15 15,2-2 0-15,1-2-3 0,1-2 6 0,-1-1-4 0,3-1 0 16,-3-2 0-16,1-4 3 0,1 0-20 0,2 1 3 16,-2-4-8-16,1 5 11 0,-1 0-11 0,1 2 5 15,0 3-8-15,2-1 9 0,0 2-4 16,-1-2-5-16,2 2 0 0,-1-1-7 0,1 1-17 15,4 3-3-15,-2-1-6 0,1 2-20 16,2 3-25-16,-1 1-29 0,3 3 3 0,2 2-38 0,0 0-85 16,2 2-20-16</inkml:trace>
  <inkml:trace contextRef="#ctx0" brushRef="#br0" timeOffset="27877.24">3462 7181 858 0,'-3'1'34'0,"3"3"16"0,-2-3-4 0,3 4 4 15,0 0-41-15,-3-2 1 0,3 4-14 0,-1-3 10 0,0 1 2 16,6 2-7-16,-5-2 13 0,1-1-14 0,4 2-4 0,-5-1 2 16,1-1-7-16,-2 4 7 0,0 0 7 0,1 3 2 15,1 1 9-15,1 2-6 0,-3-1-3 16,0 0 19-16,0 5-15 15,1-1 17-15,1 2-10 0,3 2-11 0,-3-3 7 16,-2 0-9-16,1-1-1 0,-1-1 2 0,0 2-4 0,0-3 4 0,1 0 14 0,3 0-18 31,-3-1 14-31,1-3-16 0,1-1 1 0,0-1 17 0,-3-2-3 0,1-3 9 0,0-1-4 16,0-2 9 0,-1-1 3-16,0 0 2 0,8-3-2 0,-1 0-5 15,2 0-5-15,-2-3 4 0,-1-1-8 0,0 0-5 16,4 1-6-16,-3-2 1 0,3 0-15 0,-6 1 14 15,3-1-1-15,-1-1 7 0,-2 1-11 0,1-1-1 16,-3-1-5-16,1 1 4 0,1-2 0 0,-1 1 5 16,1-2 2-16,-3 0 1 0,0 1-2 0,-1-1-4 15,0-1 0-15,-2 0-1 0,-1-3-10 0,0 2 9 16,-3-1 0-16,2 0 5 0,-1 2 2 0,0-1-8 16,-3 2 1-16,0-2-3 0,-7 0 4 0,6-1-1 15,-3 0-2-15,-1 1 1 0,5 1-3 16,-5 0 4-16,1 0 0 0,1 3 2 0,3 0-3 0,-2 1-5 0,10 2 5 15,-5 3-3-15,-6 1-4 0,6 2-1 0,-9 2-5 16,5 2 3-16,3 1-4 16,3 3 6-16,0 1 1 0,3 1 3 0,-1 2-4 0,1 2 7 0,5 0-3 15,-1 2 5 1,5-2 7-16,-2 2-7 0,-3-1 2 0,4-2-4 0,0 0 9 0,4-2-6 0,3 2 5 31,-1-2-5-31,-3-2 5 0,2-1-4 0,-4-4-5 0,3 0 2 16,1 0 3-16,-1-1-3 0,1 0 2 0,-3-3-5 15,2 1-2-15,-1-4-16 0,0 1-7 16,2 0-4-16,-2-1-4 0,4 2-18 0,0 0-4 0,-2-3-11 16,2 1-49-16,-2 0-19 0,-2-2-44 0,4 6 12 15,-2-3-53-15</inkml:trace>
  <inkml:trace contextRef="#ctx0" brushRef="#br0" timeOffset="28130.18">4047 7240 1044 0,'0'0'67'0,"0"0"-43"0,0 0-13 0,0 0-4 0,0 0-5 0,0 0-5 16,0 0 4-16,0 0-3 0,0 0 15 0,4 6-10 15,3-4 9-15,-3-3-8 0,0-1 5 16,0-2 6-16,2 1-18 0,0 0 12 0,1 0-13 16,2-2-41-16,0-2-29 0,1 2-14 0,3-2-139 15</inkml:trace>
  <inkml:trace contextRef="#ctx0" brushRef="#br0" timeOffset="28257.34">4162 7336 721 0,'-3'2'206'0,"-2"2"-63"0,1 3-66 0,1-2 33 16,0 2-60-16,1-3-32 0,0 2-2 0,2-1-11 15,1-1-7-15,3-4-75 0,1-2-30 0,3 0-17 16,3-1-87-16</inkml:trace>
  <inkml:trace contextRef="#ctx0" brushRef="#br0" timeOffset="28669.25">4593 7005 1130 0,'-1'-8'69'0,"0"1"3"0,-1 0-1 16,1 3-4-16,1 4-55 0,0 0-8 0,0 0-10 15,0 0 5-15,0 0-15 0,0 0-4 0,3 9 3 16,0-3-3-16,2 0 7 0,-2 2 5 0,3 0-13 15,-1 0 11-15,0 3-3 0,-1 0 0 0,0 2 14 16,0 1-8-16,1 2 22 0,0 2-7 0,-2 1-1 16,3 0-1-16,-4-1 7 0,4 0-7 0,-4-1 5 15,2 2-7-15,2-1-3 0,-1-5 3 16,-2 4-4-16,2-5 3 0,-3 3 1 0,4 0 5 16,-4-6 2-16,-2-3-1 0,3 0-10 0,0-3 20 15,-1 1-5-15,-2-4 14 16,0 0 18-16,0 0-6 0,11-7 6 0,-7 2-7 0,5-3-2 0,-5-1-20 15,2 0 9-15,1-6-13 0,-1 3-7 0,0-6 9 16,-2 0-9-16,3 0 10 0,-2-2-13 0,-1-1-1 16,-1-1-3-16,3 0 3 0,-4 0 4 0,2-2-5 15,1 4 7-15,-1 1-8 0,4 0-3 0,-6 3-4 16,5-2-4-16,-3 2 1 0,-5-2-12 0,7 4-24 16,1 3-12-16,-2 4-3 0,7 6-23 0,-4-2-40 15,-5 2-35-15,5-1-1 0,-1 0-61 0,1 3-33 16</inkml:trace>
  <inkml:trace contextRef="#ctx0" brushRef="#br0" timeOffset="29270.19">5134 7207 1272 0,'4'1'44'0,"-3"-1"-39"0,-1-1-40 0,4 1 43 16,-2-1-80 0,5 2-20-16,-4-1-15 0,5 0-42 0,-1 0 76 0,-2-1 14 15,-1-3 20-15,1-2 50 0,-4-1 26 0,-1 1 17 16,0-1 1-16,-1 1 25 0,0 0 6 0,-6-2-9 0,2 0 9 16,1 0-20-16,-1-1-35 0,2 0-2 0,-1 2-12 15,0 0-11-15,0 1-6 0,3 2-5 0,-2 0 0 16,3 4 3-16,0 0-11 0,0 0 5 15,0 0-8-15,-14-2-11 0,11 5 11 0,-5-1-11 0,1 0 12 16,2 1 2-16,0 0 14 0,0 3 8 0,2 1-2 16,-2 2-5-16,1 1 3 0,1-1-6 0,0 2 5 15,1 1 2-15,-2 0-5 0,3 1 8 0,-2 1-8 16,3-1-3-16,-1 1 5 0,-1-1-11 0,2 1 10 31,0-3 7-31,2 5-6 0,-1-2 11 0,0-4-12 16,2 3-4-16,-1-8 12 0,3 4 0 0,3-1 8 0,-1-2 6 15,1 0-5-15,0-4 3 0,0-3-3 0,2-3-9 16,1-1 2-16,3 1-5 0,-3 0 4 0,2 1-9 0,4-3 3 0,-5-6-4 16,3 1 3-16,0 0-9 0,-5-4 1 15,3 5-4-15,-2-2 4 0,-4-1 4 0,2 1 0 0,-2 2 5 16,-1 1-5-16,2 3-12 0,-7 2 19 0,2-2-5 31,0 4 11-31,-3 2-4 0,0 0-4 0,0 0-3 16,0 0 1-16,0 0-15 0,0 0 12 15,0 0-11-15,0 0 11 0,-12 10 0 0,11-3 0 16,-1 0 5-16,-1 2-5 0,0-4-5 0,1 1 11 16,-2 2-8-16,4-2 8 0,-3-3-11 0,2 1 6 15,-2-2 3-15,3 2 0 0,3 0-7 0,-1-3 12 16,1 0-14-16,0-2 10 0,-1-1-44 0,6 1-53 16,-1-2-41-16,1-3-4 0,5 0-116 0</inkml:trace>
  <inkml:trace contextRef="#ctx0" brushRef="#br0" timeOffset="30362.69">5718 7021 864 0,'0'-12'44'0,"1"2"-19"0,-1 1 5 0,1 1-14 0,-1 2-28 15,-1-2 19-15,-1 1-17 0,-1 1 17 0,1 1-5 0,2 1-1 16,6-2 6-16,-6 0-8 0,1 1-9 16,-2-2 35-16,-3 2-3 0,0-2 17 0,-1 1 11 15,2 1-22-15,-3-1 11 0,5 3-16 0,-3-2-4 16,4 5-4-16,0 0-16 0,-1 0 7 16,0 0-6-16,0 0-9 0,0 0 11 0,0 0-11 15,0 0 4-15,-14 10-10 0,13-3 0 0,0-1-1 16,0-1 27-16,0 0-13 0,1 1 11 0,0 3-15 15,1 3 0-15,0 1 12 0,1 1-7 0,2 2 9 16,-1 4 1-16,-2-1-2 0,3 0 4 0,-3 1-7 16,0 0-19-16,2 1 23 0,-4-2-8 0,-1-1 15 15,3-1-10-15,2-2 3 0,-1-1 2 0,3 0-1 16,-4-4-3-16,3-1 6 0,-2 0-4 0,3-3 6 16,1 1 7-16,2-4-1 0,-3 1 10 0,4-2-6 15,5-2 3-15,-5 1-1 0,4-5-12 0,-3-2 7 16,3 0-15-16,1-6-6 0,2 3-2 0,0-3-4 15,0 2-20-15,0-3 7 0,-4-1-12 16,1-1 11-16,-1-1 9 0,-3 1 5 16,1 2 7-16,-4 3-5 0,0-1-9 0,0 6 13 0,-4 0-1 15,-1 5 5-15,0 0 8 0,0 0-17 16,0 0 5-16,4 6-9 0,-5 2-3 0,1 4 12 0,-2-1-6 16,1 2 9-16,-2 0-3 0,0-2-1 0,2 1 7 15,0-2-4-15,-3 0-2 0,2 0 6 16,0-1-7-16,-1 0 10 0,2-3 11 0,0-2-10 15,0 1 12-15,1 0-12 0,0-1 0 0,0-4 11 16,1-1-8-16,3 0 10 0,-2-1 1 0,1 2-8 16,3-2 1-16,0-3-7 0,1 0-27 0,1-1 14 15,-2-3-19-15,2-2 19 0,1-1-9 0,-1-3-12 16,0 0 13-16,-2-2-15 0,1 1 22 0,-1 0 1 16,-3 1 8-16,-1 3-5 0,-2-1 6 0,1 2 3 15,-1-1-7-15,-2 2 6 0,1 1 2 0,-2 1-14 16,-3 2 5-16,4 2-8 0,-5 0 6 0,1 3-9 15,1 1 3-15,-1 4-4 0,-1-1 2 0,-1 1 12 16,1-2-6-16,1 1 7 0,0 1-4 0,0-1-1 16,2 1 6-16,1 0-5 0,1-1-8 0,2-3 15 15,0 0-1-15,0 0 10 0,0 0 7 0,0 0-13 16,12 6 1-16,-5-7-5 0,2-1-6 0,3-1 6 31,-1-1-3-31,4 0 6 0,0-1-12 0,3-2-11 0,0 0-3 0,1-2-2 0,5 0-13 0,-8-3 16 16,5 2-15-1,-6-3 17-15,-5 1 12 0,2 2-6 0,0-1 13 16,-2 5-13-16,-2-1 0 0,2 2 13 0,-6-3-1 0,0 2 7 0,-3 0 0 16,-1 1 0-1,0 5-6-15,0 0 4 0,0 0-5 0,0 0-5 0,0 0 3 0,-4-2-4 16,-3 3 10-16,0 3-9 0,0 0 3 16,3 3-7-16,-2 1-3 0,1 1 12 0,-3-1-9 15,2 2 10-15,-1 0-4 0,1 0-3 0,3-2 5 0,0 3-5 16,0-1-6-16,1 2 11 0,2 1-5 0,-1-2 8 15,1 0-6-15,0 0 0 0,2 0 4 0,1 0-2 16,1 1-6-16,1 0 14 0,-3 0-10 0,-1 1 12 16,3 0-9-16,0-1-3 0,-1 1 0 0,5-1-1 15,-5-2 7-15,2 1-6 0,-5-2 8 0,0 1-8 16,-1-3 9-16,-3-1-3 0,2 0-3 0,0 0 1 31,-4-1-6-31,0-1 15 0,1-1 1 0,-4-1 5 16,3-1-4-16,-1-1-5 0,0-1 0 0,3 1 0 15,-4-2-10-15,-1-2-4 0,-1-1-19 16,-1-4 10-16,2 1-28 0,2 1-83 0,3-2-47 16,-4 0-20-16,0-2-172 0</inkml:trace>
  <inkml:trace contextRef="#ctx0" brushRef="#br0" timeOffset="31109.85">6543 6799 1321 0,'0'-6'25'0,"3"1"-13"0,-3 1-17 0,3 6 3 0,-1-1-25 0,3 5 6 0,-2 0-4 15,2-1-1-15,-5-2-35 0,1 3 22 16,2 1-2-16,-3-5 10 0,1 2 32 0,-2-1-4 15,-2-1 17-15,3 5-14 0,-3-3 3 0,-2 0 20 16,4 3-12-16,-7-2 16 0,6 6-4 0,-2 2-10 16,-1-1 2-16,0 4-6 0,-2-1-18 0,1 1 13 15,-5 2-5-15,4-2 8 0,-1 0-3 0,-2 0 0 16,2-1-2-16,-1-1 0 0,-3 2-19 0,4 0 26 16,-4-1-14-16,0 2 19 0,0-3-14 0,1-2 7 15,-2 0 11-15,2-2-5 0,-2 0 4 0,2-2 8 16,-2-2-5-16,2 1 8 0,-2-4-7 0,2 2-6 15,1-2 0-15,-2-1 0 0,2 0 3 0,2-3-4 16,2 1-3-16,1-4 1 0,-1-1 2 0,2 1 4 16,0-2 3-16,3-1-2 0,0 0 0 0,1-6-12 15,0 0 1-15,2-2-5 0,2-3-5 0,2 1-2 16,2 0-5-16,1 1 3 0,2 1-7 0,0 2 10 16,3 1-11-16,3 3 10 0,1 2 0 0,0 1-9 15,3 4 11-15,-2 2-14 0,-1 1-6 0,-1 4 8 16,-3 2-11-16,-2 4 12 0,1 1 3 0,1 1 3 15,-5 1 8-15,1 0-6 16,2 1-7-16,-4-1 23 0,2 2-11 0,-5-3 16 0,-2-1 0 16,0 1-11-16,-1-2 13 0,2 0-12 15,-4-4 6-15,-2 1 5 0,4-2-4 0,-1 3 7 0,0-2-2 16,-1 0-7-16,0-1 0 0,0-1-1 16,0 1 1-16,1-2-1 0,-4 0 2 0,3 1-2 0,-3-1-6 15,4-1 3-15,1 0 0 0,-2-2 2 0,2 2 2 16,-2 1-2-16,0-1-7 0,3 0 6 15,-5-3 4-15,2 0 7 0,0 0 5 0,0 0-2 16,0 0 2-16,0 0-3 0,0 0 2 0,0 0-2 16,0 0-3-16,8-10-8 0,-6 10-1 0,-2 0-2 15,0 0 4 1,0 0-10-16,1 0 6 0,1-1-7 0,-2 0 0 0,1 0 0 0,-1 0-5 0,0 0 5 16,0 0 10-16,1 0-13 0,0 0 8 0,0 0-9 15,0 0-1-15,0 0 2 16,1 0-9-16,-1 0 6 0,10-8-7 0,-5 11-15 0,0-1-3 0,-6-1-5 15,-2-2-6-15,1 0-11 0,2 1-10 0,6 2-4 16,-7-1-40-16,0 0-36 0,0 0-83 16,0 0 16-16,1 0-208 0</inkml:trace>
  <inkml:trace contextRef="#ctx0" brushRef="#br0" timeOffset="32474.01">6745 7178 473 0,'-4'-3'56'0,"1"1"135"0,0-1-159 0,1 2-28 0,2 1 2 0,0 0-10 16,0 0-20-16,0 0-5 0,0 0-15 0,0 0 12 16,0 0 22-16,0 0 10 0,0 0 18 0,1 0-10 15,0-1 14-15,1 0 17 0,20-13-13 0,-15 12 16 16,1 0-12-16,0-1-15 0,0 0 2 0,2 1-9 15,-1 1-13-15,1 1 5 0,-1 1-4 0,0 0 5 16,-1 0 13-16,2 1-19 16,-2-1 9-16,1 2-15 0,0 0 1 0,1-1 12 0,-2 2-9 15,1-1 10-15,1 1-6 16,-6 0-3-16,-4-4 5 0,1 0-5 0,12 8 1 0,-7-5 4 0,-1 1-11 16,0 1 9-16,-5 0 0 15,1-1 2-15,2 3 9 0,-3-5-8 0,3 2-2 0,0 1 5 0,-4-4-8 16,1 0 8-16,-5 1 5 0,5-2 2 0,-2 0 14 15,-1 0-10-15,2-1-10 0,1 1 27 0,0 0-17 16,0 0 22-16,0 0-9 0,0-1-9 0,0 0 3 16,0 0-6-16,0 0-15 0,-8-20 16 15,9 15-16-15,6 2 16 0,-9 1-10 0,6-1-5 16,-5-3 15-16,1 1-13 0,0-2 0 0,1 2 1 16,1 1-11-16,-2-3 9 15,5 2 15-15,-3-1-9 0,5 1 10 0,2 2-12 16,-6-1-5-16,3 1 0 0,-4 1-2 0,4 3 1 0,4 0-7 0,-2 3-4 15,-1-1-2-15,0 1-2 0,0 1-3 0,-2 0 15 16,3 1-5 0,-2 1 8-16,0 0 7 0,-4 0-16 0,0 1 8 0,2 0-13 0,-4-2-5 0,0 2 16 15,1-1-13-15,-2-4 14 0,1 4 2 0,-1-2 0 16,-3 1 6-16,1 2-7 0,-3-6-7 16,-4-1 27-1,5 1-9-15,1 1 16 0,0-1-6 0,3 0 5 16,-6-1 9-16,-1-5-2 0,4 3 2 0,0-2 7 15,1-3-13-15,3 1 13 0,-1-1 1 0,3 1-8 16,0-2 9-16,2-1-8 0,-2-1-1 0,1 0-16 16,7 1 1-16,-4 3-6 0,1 1-11 0,-2 1-9 15,2 3-4-15,3 3-1 0,-3 0-4 0,4 4 11 0,-2 2-5 16,-5 3 7-16,2 0-6 0,-3 3 5 0,0-2 1 0,0 0 1 0,-1 3-3 16,-1-2 2-16,-4-2 8 15,2 0-2-15,-1-2 5 0,-1-3-9 0,1 3 0 16,-3-1-3-16,0-1-2 15,0 0 8-15,-3 0-4 0,1-6 4 16,-2 1-11-16,1-2-53 0,1 0-45 0,5 2-8 16,-2-3-178-16</inkml:trace>
  <inkml:trace contextRef="#ctx0" brushRef="#br0" timeOffset="33837.26">3682 7659 387 0,'2'-3'358'0,"1"1"-141"15,1 1-214-15,0 1 1 0,-2-3-12 0,2 1-39 0,1 0-8 0,1 0-10 16,3 2 3-16,-1 0 39 0,1-1 4 0,-1-4 11 16,-1 0 25-16,2 2 7 0,-1 0 20 0,-3 3-14 31,1-1 4-31,-1 1 2 0,-1-1-15 0,0 0 11 15,2 2-13-15,-1-1-11 0,1 0-1 0,2 3-5 16,-1-3-12-16,1 3 12 0,1 2-8 0,-3-2 9 16,1 1-11-16,-1 1 8 0,2-1 2 0,-1 1-1 15,1 0-17-15,-5 0 21 0,-3 1-6 0,2-2 13 16,-4 3 6-16,3-2 4 0,0 0 4 0,1 0-2 16,-4-2-9-16,1 0 4 0,1-2-9 0,1 4 7 15,2-2-7-15,-1-2 5 0,-4 3 3 0,1-3-2 16,-2 2-13-16,1-4 23 0,2 0-8 0,0-1 14 15,5 1-6-15,-7 0-10 0,2-3 2 16,-5 0-6-16,5 0-11 0,0 1 15 0,-1-2-12 16,3-2 15-16,-1 1-2 0,2-2-11 0,0 1 13 15,-3-2-14-15,2 0 8 0,4-1-9 0,-4 1-1 16,6 0-2-16,-2 0-2 0,3 2-8 0,6-1 1 16,-4 2-2-16,-1 2 0 0,-1 3 0 0,-4 0-9 15,6 1 5-15,-2 1 6 0,0 1-2 16,2 2 7-16,-1 0-6 0,0 0 7 0,-1 2-8 15,-1 1 0-15,-2 2-3 0,1 1 8 0,-3-2 0 16,1 1 6-16,-4-2-4 0,1 1-15 0,-3 0 20 16,0 3-8-16,-1-2 13 0,-3 0-10 0,1 0 6 15,-4-6 2-15,1 0 3 0,-1 0 4 0,0-1 3 16,3 2-7-16,0-6 8 0,0 1 9 0,2-4 1 16,-1-2 11-16,4 4-8 0,-1-4 4 0,1-2-18 15,2-1-4-15,1-4-4 0,1 0 6 0,4 0-14 16,1 0 6-16,4 3-9 0,-2 0-1 0,2 3-3 15,0 2-7-15,2 1 4 0,-2 2 7 16,-2 3-11-16,2 1 5 0,-7 4-11 0,1 2-7 0,0 2 13 16,0 1-6-16,0 1 8 0,-2 3 6 0,1-3 4 15,-2-2 5-15,0 7-2 0,-2-7-12 0,-2 2 17 16,0 3-10-16,-1-7 12 16,-1 1 0-16,0 0-1 0,-1-1 12 0,-2 1-10 15,1 0-3-15,0-4 9 0,-3 0-13 0,3-2 12 16,0 0-7-16,2 1-22 0,2-3-27 0,0 0-4 15,0 0-113-15,0 0-206 0</inkml:trace>
  <inkml:trace contextRef="#ctx0" brushRef="#br0" timeOffset="34983">3169 8141 449 0,'0'-2'72'0,"-1"-4"71"16,-2 2 64-16,1-2-141 0,2 2-21 0,0 3-23 16,1 1-20-16,0 0 8 0,-1 0-15 0,0 0 2 15,0 0-2-15,1 0 2 0,1 0-1 0,12 9 27 16,-6-8-5-16,-2 0 14 0,2 1 3 0,-1 1-17 15,1 1 8-15,0 4-13 0,0 2-16 0,0 1 19 16,2 3-8-16,0 6 14 0,3 0-8 0,-4 5-6 16,1-1-4-16,0 0 0 0,2 2-4 0,-3-2 4 15,2 0-4-15,-2-1 4 0,0 0 1 0,0-1-5 16,2 1 10-16,-2-4-9 0,2 1-1 0,-3-2 4 16,-4-4-4-16,5 1 4 0,-8-5 9 15,0-2 7-15,2 0 6 16,-3-2-2-16,3-2 2 0,-3-3 7 0,0 3-12 0,-4-5 11 0,4 3-2 15,0 0-1-15,0-2 18 0,0 0-13 16,4-9 5-16,-3 0 5 0,1 1-13 0,0-4 12 16,-2-1-13-16,-1-4-14 0,0-2 10 0,1-2-11 15,6 0 8-15,1-2-19 0,-2-3 3 0,-1 2-7 16,0 0-1-16,0 0 4 0,-1 1-5 0,2-1 5 16,-3 2 1-16,5 0-7 0,-3 2-3 15,5 3-2-15,-1-2 0 0,4 6-10 0,-4-2-5 16,1 4-5-16,0-1-31 0,1 4 15 0,2 3-21 0,-4-1 15 15,2 4-36-15,-5-1-37 0,1 2-18 0,2 3-14 16,-1 2-61-16,-1-2-78 0</inkml:trace>
  <inkml:trace contextRef="#ctx0" brushRef="#br0" timeOffset="35488.47">3821 8201 747 0,'-2'-12'133'0,"2"3"-46"0,-1 3-11 0,-2 2 23 0,0 1-71 0,2 3-19 0,-4 0-21 15,5 0 9-15,0 0-4 0,0 0-2 0,0 0 9 0,-1 0-7 0,1 1 2 0,0 0-3 0,0 0-1 16,-1 0-1-16,0 0 4 0,1 0 13 31,-1 0 8-31,-1 0 0 0,1 0 2 0,-14 15 22 16,15-9-17-16,-1-1 19 0,1 1-15 0,0-1-15 15,0 2 13-15,3 2-15 0,2 4-4 0,-2 0 0 16,0 1-10-16,3 1 7 0,-5 0 3 0,1 2-3 16,0 1 3-16,0-1-4 0,-1 0-11 0,0 0 14 15,3 2-3-15,0 1 10 0,-2-3 3 0,3 2-6 16,-5-4 10-16,-3 0-8 0,2 2 3 0,-2-3 4 0,2 4-2 0,-2 0 6 16,2-3-5-16,-3 2 1 0,-1-2-4 0,-1-6 4 0,-3 2-1 0,4-3-4 15,-2-5-1-15,3 3 0 16,-1-4 2-16,1-2-1 0,0 1 2 0,-3-4-3 15,4 2-29 1,-2-2 2-16,2 0-41 0,-2-2 20 0,2-4-76 16,-3-2-82-16,2 0-41 0,0 1-20 0,-1 2-98 15</inkml:trace>
  <inkml:trace contextRef="#ctx0" brushRef="#br0" timeOffset="35630.56">3649 8565 119 0,'-2'-3'213'0,"1"3"-43"0,-2-3-4 0,3 3-5 16,0 0-34-16,0 0-21 0,0 0-26 0,0 0 12 15,0-1-32-15,4-12-24 0,3 10-1 0,2 0-9 16,-1-2-19-16,4-1 4 0,1-2-12 0,3-1 6 16,0 2-13-16,2-1-50 0,1-1-10 0,2 0-20 15,0-2-47-15,0 2-61 0,5-1-49 0</inkml:trace>
  <inkml:trace contextRef="#ctx0" brushRef="#br0" timeOffset="36218.33">4079 8464 1293 0,'0'0'89'0,"0"0"-42"0,0 0-25 16,0 0 1-16,0 0-23 0,0 0-32 0,0 0-16 16,0 0-10-16,8-3-45 0,-2 3 45 0,2-2 8 15,1 0 11-15,-1-1 38 0,-2 0-2 0,1 1 10 16,-4 0-8-16,3 1 10 0,-4 1 19 15,1 1 0-15,-3-1 7 0,0 0-12 0,0 0-11 16,7 11-6-16,-3-3-1 0,-3-1-25 0,2 3 20 0,-1 2-12 16,0-2 16-16,-2 1 4 0,-3 0-13 15,-1-4 12-15,0 1-14 0,-1 1-1 0,-1-3 13 16,1 2-1-16,-2-3 9 0,0-2 8 0,-1 0 3 16,1-3 4-16,1 0-1 0,2 0 1 0,0 0-1 15,1-1 2-15,2-4 2 0,1 2 1 0,0-2-17 16,1 0-3-16,3-1-4 0,0-3-3 0,3-3-9 15,1 0-5-15,0-2-1 0,1 1-4 0,1-1-8 16,0 0 1-16,1 3-4 0,1 2 4 0,-1 2-6 16,1 3 9-16,-1 3-9 0,-2-1 2 0,3 7 9 15,0 0-9-15,-5 2 7 0,3 1-19 0,-2 1 31 16,-3 0-17-16,6 1 22 0,-8-2-11 0,1 0-1 16,-2-1 10-1,-3-2-9-15,3 1 5 0,-2-4 8 0,0-2-1 0,0 0 4 16,0 0 9-16,0 0 12 0,0 0 4 0,0 0 0 0,0 0-15 0,3-6 2 15,-1 0-15-15,2 1 10 0,3-1-6 0,-6-3 0 16,2 0 7-16,-1-2-7 16,-2 0-1-16,2 1 4 0,4 1-8 0,0 0 7 15,0 3 9-15,-1 4-16 0,-5 2 10 0,0 0-14 16,0 0-1-16,8 9 15 0,-6-1-8 0,2 3 12 16,-4-1-14-16,3 3-1 0,-2 1 3 0,4-2-2 0,2 1-13 15,-6-3 21-15,4-1-14 0,-2 1 19 16,2-4 2-16,-5-2-12 0,0 0 12 0,0-1-14 0,0-1-3 15,3-2 3-15,-3-1-29 0,5-4 15 0,-2-2-69 16,-2 0-176-16</inkml:trace>
  <inkml:trace contextRef="#ctx0" brushRef="#br0" timeOffset="36377.58">4511 8340 1337 0,'-2'-2'74'0,"2"2"78"0,0 0-98 0,0 0-37 0,0 0-3 0,0 0-12 16,0 0-23-16,9 11-36 15,-1-7-50-15,1-2 9 0,1-1-88 0,1-2-95 16</inkml:trace>
  <inkml:trace contextRef="#ctx0" brushRef="#br0" timeOffset="36583.62">4630 8428 789 0,'-6'1'137'0,"0"3"-5"0,1 0-8 16,-1 0 17-16,-1 1-58 0,1 0-52 0,0 0 0 0,2 1-18 16,0-3-13-16,2-1 11 0,2-2-12 0,0 0 10 15,0 0-24-15,10-2-12 0,-3-3-13 16,2-5 0-16,3-1-41 0,-3-3-8 0,1 2-23 0,2-2 5 15,1 0-47-15</inkml:trace>
  <inkml:trace contextRef="#ctx0" brushRef="#br0" timeOffset="37044.94">4953 8033 957 0,'0'-9'168'0,"0"2"-141"16,0 0 3-16,0 2-1 0,0 0-13 0,0 3-24 0,0 2-18 16,0 0 3-16,8 6 3 0,-4-1 1 15,1 1 15-15,0 0-14 0,1 2-16 0,-1 2 34 16,1-2-6-16,0 5 20 0,-1-1 27 0,2 0-2 16,-1 0 14-16,-1 0-10 0,2 2-7 0,0 1 0 15,-2 0-14-15,2 0 10 0,0 0-11 0,0-1-12 16,0 4 6-16,1 0-7 0,0-1 5 0,1 2-10 15,-1-2-3-15,-4-3 0 0,1 1 0 0,3-2 9 16,0 1 0-16,2-1 0 0,-4-3-17 0,-2-2 19 16,-3-1-5-16,0-2 12 0,3 0-7 0,-1-2-2 15,-2-1 6-15,-1-2-3 0,0 0 17 0,0 0-15 16,0 0 5-16,0 0-8 0,0 0 14 0,7-7 1 16,-3 2 0-16,-3-2 0 0,5-1-8 0,-5-2 2 15,1-1-3-15,4-2 3 0,-6-1-16 0,1 0 5 16,1-2 0-16,4 1 1 0,-1-1-18 0,-2-1 22 15,-1-1-13-15,4 1 21 0,-5-2-8 0,2 3-7 16,-6-3 2-16,3-2-5 0,0 4 0 0,2 1-4 16,4 0-3-16,-2 1 0 0,3 2 0 0,-2-2-12 15,3 3-3-15,-3 2-4 0,-2 0-11 0,2 1-8 16,1 3 0 0,-3 1-6-16,0 2-15 0,2 2-26 0,1 1-26 0,2 1 0 0,0 2-61 0,1 0-97 15</inkml:trace>
  <inkml:trace contextRef="#ctx0" brushRef="#br0" timeOffset="37696.58">5463 8271 623 0,'1'-3'19'0,"1"-1"16"0,-1 2-33 0,1 0-9 0,2 1-11 0,-1-2-3 0,1 1-44 16,-3-3 39-16,2 0-5 0,0-1 19 15,0-1 24-15,0 0 48 0,-1-3 14 0,-1 2 8 16,-1 0-8-16,0-1-5 0,0 4-25 0,0-3 14 16,-1 0-32-1,-2 2-25-15,2-3 11 0,-1 2-16 0,2 7 7 0,0 0-5 0,0-1-3 0,0-1 0 16,0 1 3-16,0 0-4 15,0 0 2-15,-1 0-5 0,1 0-11 0,-1-1 36 16,-1 0-11-16,1 0 22 16,0 1 2-16,0 0-5 0,0 0 11 0,0 0-11 15,1 0-4-15,-1 1-4 0,-24-1-1 0,20 8 0 16,2 0-4-16,-2 3-8 0,2 0-3 0,-1 2-1 16,0 0-5-16,1 2 10 0,1-1-3 0,0 0 8 15,1 4 6-15,1-2-12 0,0 1 7 0,0-2-9 16,0-1 4-16,1-3 8 0,1 1-7 0,2 0 8 15,-1-1 2-15,3-1 5 0,-1-1 6 0,0-4-4 16,1 0 1-16,6-1 37 0,-11-3-11 16,13-1-51-16,-5-1 17 0,1-1-1 15,2-1 6-15,-2 0-13 0,0-3 0 0,2-2-7 16,-3-1 4-16,3 0-13 0,-2 0-1 0,1 0 0 16,-2-1 0-16,-2 0 11 0,-2 1-6 0,0-3-2 15,-4 4-2-15,1-2 11 0,1 3-5 0,0 2 8 16,0 0-9-16,0 0 2 0,-3 4 4 0,-5 0-8 15,2 2 6-15,2 3 2 0,-5-3-3 0,4 1 8 16,-3 2-7-16,3 0 4 0,2 4-8 16,0-1-2-16,0-2-2 0,-4 2 6 0,3 0 1 15,-2 1 6-15,3 1-4 0,0-2 0 0,3 2 6 16,2-1-10-16,-1 0 9 0,3-1 0 0,-2-1-1 16,-2-1 10-16,2-1-8 0,-1 2-4 0,3-4-6 15,1 1-14-15,-1-2 3 0,4-1-41 0,-2 1-64 16,4-2-42-16,3 0-9 0,-3-1-121 0</inkml:trace>
  <inkml:trace contextRef="#ctx0" brushRef="#br0" timeOffset="38984.12">6318 8072 266 0,'2'-7'343'0,"0"1"-177"0,0 1-88 0,0 1 15 0,-1 1-55 0,-1 0-25 31,2 0 6-31,-1-1-14 0,1-2-8 0,0-1 11 16,-1 0-11-16,-1 1 12 0,1-2 2 0,0 0-3 0,-1-1 9 0,0 0-8 0,-1 1-8 0,0 0 13 31,-2 1-15-31,1 0 13 0,-1 2-16 0,2 2 2 16,-3 0 2-16,0 1-2 0,1 1-12 0,0 0 11 16,0 1-13-16,-1 1 11 0,0 1-13 15,0 1 0-15,0 1 14 0,-3 1-9 0,2 3 13 16,1-1 6-16,-3 2-5 0,2 0 7 0,0 1 2 15,-2 2 3-15,1 1 1 0,0 1-2 0,1 0-15 16,0 1 12-16,2-1-12 0,0 0 12 0,-3 0-5 16,2 1-4-16,3 0 4 0,-1-3-4 0,5 1 0 15,1-3 13-15,-4-1-8 0,6 5 11 0,-3-8-5 16,1 3 7-16,2-3 7 0,0-5-4 16,2 2-11-16,-2-3 14 0,2-1-15 0,3 0 15 15,-2-1-15-15,3-1-9 0,0 0 6 0,2 0-8 16,1-1-23-16,0-3 24 0,-1 0-22 0,2-2 23 15,0-2-4-15,-4 0-1 0,4 1 13 0,-5 1-9 16,1 2 9-16,-1 2 0 0,-3 2-7 0,0 0 5 16,-1 3 6-16,-1 0-12 0,-2 3 11 0,3 4-13 15,-6-3-15-15,0 5 17 0,-1-4-10 0,-4 4 13 16,3-1-1-16,-2-1-2 0,1 4 4 0,1-4-4 16,1 2-7-16,-6-3 15 0,4-2-10 0,1 0 12 15,-3-3 10-15,4 2-8 0,-1-2 15 0,0 0-13 16,-1 3 6-16,2-4 10 0,2-3-2 15,3-3 5-15,3 2-16 0,-1-1-17 0,-2-2-7 16,4 4-2-16,-3-9-5 0,4 3 2 0,2 1-8 16,-2-4 5-16,0 2 6 0,3 0 3 0,-4-1 6 15,1 1-5-15,1 0 0 0,-3 2 7 16,0 3-2-16,-2 1 4 0,-1 1 2 0,1 3-12 0,-3 0 6 16,-2 3-9-16,1 0-7 0,-2 0 10 15,0 2-6-15,-2-3 10 0,0 3 2 0,0 0-2 0,0-2 9 16,-1 1-6-16,2-3 0 0,-5 0 11 15,5 1-11-15,1-2 13 0,0 0-1 0,-1 0 2 16,-1 0 2-16,1 0-2 0,0 0-13 0,0-1 13 16,0 0-15-16,0 0 13 0,-3-16-1 0,8 12-8 15,1-1 8-15,-2-2-9 0,0-1 5 0,2 1-1 16,3-3-1-16,0 0-2 16,0-1-3-16,0-2 2 0,0 2 2 0,0-1-1 0,-4 2-1 0,3 2-4 15,-1 0-7-15,0 1 2 16,-3 1 6-16,0 3 0 0,1 1 3 0,-4 3-3 0,0 0 2 0,0 0-19 15,0 0 5-15,0 0-13 0,0 0 20 0,0 0-4 16,0 0 10-16,0 0-9 0,-12 3-1 0,7 0 18 16,-2-1-10-16,0 2 12 15,-2 1-9-15,0 3 0 0,2-1 4 0,-2 1-3 0,3 2-7 0,-2-2 9 16,2 1-2-16,2 0 8 16,1 1 2-16,5-2-11 0,-1 0 2 15,-1-1-4-15,3-2-3 0,-1 2 16 0,2-4-10 0,3 1 14 16,2-2-5-16,5 0-4 0,-1 1 7 0,2-3-8 15,2 0-18-15,-1 0 19 0,-1 0-15 0,1 0 18 16,1 1-10-16,-2 2-1 0,-1-1 1 0,-2 4-4 0,-4-1-14 16,0 1 15-16,-1 3-13 0,-2 0 13 0,0 3 3 15,-4-1-4-15,-1 2 8 0,-2 0-9 0,-3-5-4 16,1 1 17-16,-3-1-9 0,-1-2 13 16,-3 2-10-16,0-2 4 0,-2-2 6 0,0 0-4 15,2 2-1-15,-2-2 4 0,3 0-10 0,1-3 8 16,-2-3 2-16,3-3-9 0,2 1 6 0,-1 0-10 15,2 0-25-15,2-2-65 16,2 0-67-16,0-2-1 0,1 8-194 0</inkml:trace>
  <inkml:trace contextRef="#ctx0" brushRef="#br0" timeOffset="39730.72">6286 7957 1103 0,'-1'-14'41'0,"1"3"31"0,-1 2-71 0,-1 2-9 0,2 2-29 16,0 2 7-16,0 3-77 0,0 0-2 0,0 0 6 15,0 0-3-15,0 0 51 0,0 0 49 0,0 0 24 16,0 0 4-16,0 0 32 0,0 0 14 0,-9 3-19 15,4 3 19-15,-1 2-15 0,1 1-26 0,1 3 11 16,-3 3-19-16,2 0-16 0,0 1 3 16,-1 1-13-16,4 1 11 0,-4 0-2 0,2-1-1 15,0 0 7-15,1-1-6 0,0-2-11 0,5-1 15 16,-4-3-2-16,5 4 10 0,1-1 12 0,1-1-1 16,4 0 4-16,-2-2-3 0,1-1 8 0,2 1-15 15,2 1-4-15,1 1-3 0,1 1-11 0,-2-1 3 16,1 1 1-16,-1 1-1 0,1 2-15 0,-5-1 17 15,0 0-8-15,-3 0 12 0,1-3-8 0,-3-2-2 16,0 0 11-16,-3-1-9 0,0-1 0 0,-1-2 24 16,-4-1-15-16,0-1 21 0,-1-1-1 0,0-1 0 15,-1-2 6-15,-1-1-4 0,0-2-2 0,1-2-17 16,-2 0 10-16,1-4-9 0,0 0 8 0,0-4-1 16,2 0-8-16,1-3 7 15,2-3-8-15,0 0 0 0,3-1-5 0,-1-5 4 0,1-1 6 0,4 2-17 16,0 2 7-16,3 3-10 0,2 0 4 0,1 3-9 15,2-1 4-15,5 5-7 0,-1 3 5 0,3 0-7 16,3 3-1-16,-1 3-1 0,3 0-8 0,-2 5 14 16,4 2-4-16,-3 3 8 0,-6 1-8 0,1 4 13 15,-7-4-4-15,-5 2 7 0,8 1-1 0,-4-2-3 16,3 5 3-16,0 0-3 0,-3 1 5 16,-3-1-2-16,0-2 1 0,-1 0-2 0,1-3-7 15,-2 2 13-15,-2-3-4 0,-1-3 10 16,-1 2-7-16,-1-3-1 0,0-2-2 0,0-2 1 15,0 0-5-15,0 0 0 0,0 0-4 0,0 0 0 16,-6-6-27-16,3 0-80 0,1-2-76 0,-1-1-3 16,6 0-226-16</inkml:trace>
  <inkml:trace contextRef="#ctx0" brushRef="#br0" timeOffset="40016.44">6698 7891 1076 0,'2'-15'189'0,"-2"5"-120"0,0-1-3 0,1 7-10 0,-1 4-33 0,0 0-23 0,0 0-6 0,0 0-8 15,0 0-22-15,0 0-26 0,0 0 10 16,0 0-14-16,0 0 48 0,0 0 11 0,0 1 8 15,0 0-2-15,0 0-3 0,-1 0 19 0,-1 0 3 16,1 2 7-16,0-1-7 0,1 0-8 0,-15 32-10 0,14-28 4 16,1 1-22-16,0 0 19 0,0 0-37 15,1 0 21-15,3-1-117 0,-1 2-167 0</inkml:trace>
  <inkml:trace contextRef="#ctx0" brushRef="#br0" timeOffset="40588.44">6638 8195 1249 0,'-4'-7'218'0,"4"7"-157"31,0 0-49-31,0 0-10 0,6 0-18 0,-2 5 16 15,0-2-20-15,2-2 19 0,0 0-22 0,5-1 3 16,-1-4 12-16,1 1-7 0,1-3 18 0,-4-4 11 16,0 3 8-16,-2-1-1 0,1 1 6 0,1 4-2 15,0-6-6-15,1 2 6 0,0-2-2 0,2-3-18 16,-1 3 0-16,5 0-6 0,-4-2 1 0,4 2 3 16,0-1 2-16,1 1 0 0,4 0-4 0,-2 2-3 15,0 2 1-15,-2 1-4 0,-5 1-5 0,1 3-7 16,1 2-5-16,-8 2 1 0,7 3-1 0,-4 3 1 15,-5 0-3-15,7 3 1 0,-5-2 14 0,1 3-1 16,-6-2 7-16,0 1-6 0,0 3 4 0,0-4-4 16,0 4-2-16,-3-3 0 0,-1-4 11 15,2 2-1-15,-5-7 13 0,2-2-9 0,1 1-5 16,-3-4 19-16,0 0-14 0,-1-1 19 0,-1-1 2 16,3-2-12-16,4 2 12 0,1-1-13 0,1-1 10 15,0-3-11-15,3-2-7 0,-2-2 0 0,-1-2-1 16,3 2-3-16,0-2-1 0,4 1-4 15,-1-3-10-15,5 2 12 0,-2-1-6 0,2 2 8 0,3 4 0 16,1 1-17-16,0 4 63 0,0 3-46 0,0 2-30 16,0 4 18-16,-1 1-68 0,-2 1 67 15,1 3 1-15,-4 1-2 0,-1 0 5 0,0 3-6 16,-2 1 2-16,1-2 18 0,-1 4 4 0,-1-4 4 16,-1 1 1-16,-1-2-8 0,-2-5 0 0,2 4-2 15,-3-3-4-15,0 0 13 0,0 3-9 0,0-3 13 16,0-3 3-16,0-5-4 0,0 0 3 0,0 0-5 15,0 0-20-15,0 0-29 0,0 0-54 0,3-3 10 16,-2-2-134-16</inkml:trace>
  <inkml:trace contextRef="#ctx0" brushRef="#br0" timeOffset="41270.21">7781 7780 996 0,'1'-2'47'0,"-1"-6"-23"0,1 7-37 0,-1 0 19 0,4 2-27 0,-1 8 11 0,1-4 2 15,0 2 0-15,-4-1-16 0,3-1 18 0,-3 2-12 16,2 0 16-16,0-1 12 0,-2 1 8 0,0 3 15 15,-3 0-10-15,0 4-2 0,-1 1 12 16,-1-1-19-16,-6 2 17 0,2 2-18 0,-3 1-10 16,0 2 10-16,-2-2-11 15,-1 0-3-15,0-2 14 0,-1-2-11 0,-2 0 14 16,0-3-7-16,-3-2 6 0,3-2 14 0,1-3-5 0,-1 0 11 0,-5-2 10 16,1 0-11-16,0-1 12 0,3 1-9 0,2-1-21 15,-2-3 4-15,8-1-11 0,-3-2-14 0,1-1 21 16,4 1-11-16,-3-2 18 0,5-1-1 0,0-2-10 15,4 0 7-15,3-2-9 0,-4-1-3 0,5-1-6 16,3-2-3-16,0-2 0 0,2 2-2 0,4 0 4 16,-1 1-1-16,2 4 0 0,-2 2-13 0,4 2 7 31,0 1 0-31,6 2 2 0,-2 1-7 0,4 2 4 16,0 2-1-16,-2 5 2 0,1 0 1 0,-4 6 4 15,0 4-9-15,-3 1 9 0,-3 1 5 0,-1 0 0 16,0 0 7-16,1-3-8 0,-2 2-6 0,-2-1 12 15,1-2-4-15,-3-3 10 0,0 1-9 0,0-2 3 16,-3-3 4-16,2 1-2 0,-3-3-11 0,0 0 14 16,1-2-11-16,-1 1 14 0,2-2-12 15,-1-1 6-15,0 0-4 0,-1-2 4 0,0 0-13 16,0 0-30-16,2 0-19 0,-1 0-6 0,-1 0-58 0,21-9-75 16,-16 6-73-16</inkml:trace>
  <inkml:trace contextRef="#ctx0" brushRef="#br0" timeOffset="42048.85">8007 8071 892 0,'-2'-3'22'0,"0"3"2"0,-2-4-17 0,2 3-14 0,-3 1-2 0,4 0-11 16,1 0-34-16,0 0 21 0,0 0-10 0,0-1 16 16,0 0 26-16,0 0 13 0,0 0 30 0,0 0-14 15,0 0 32-15,0-1 5 0,1 0-12 0,1 0 11 16,-1-1-21-16,-1 1-18 15,20-29-3-15,-20 31-6 0,1 0-22 0,13-4 7 16,-7 5-9-16,-3 1 8 0,0 0-5 0,-1-1 0 0,2 2 1 16,-2 0-2-16,2 0-1 0,-1 1 8 0,0 0 0 15,1 2 4-15,-1 2 2 0,0 1-4 0,0 0 4 16,-1 0-5-16,1 1-5 0,-3-1 9 0,0 0-5 16,-1-2 9-16,0-1 3 0,0 4-4 0,0-1 3 15,-1-1-3-15,1 1 1 0,-4-6 15 0,1 1-1 16,1-1 7-16,2-3 7 0,0 0-7 15,0 0 5-15,0 0-6 0,-2 0-1 0,1 0-6 16,0 0-2-16,0-1 0 0,0 0-2 0,0 0-1 16,-12-25 0-16,12 16-1 0,1-1-13 0,0-1 16 15,0-2-5-15,4 1 9 0,-2 0-19 0,1-2 5 16,2 3 0-16,0 0 4 0,1 1 8 0,0 2-12 16,1 0-12-16,0 2 3 0,1 1-5 0,2 5-6 15,-1 2 10-15,1 2-11 0,-1 2 7 0,0 2-13 16,-1 0 6-16,0 3-7 0,4 0 15 0,-6 1-5 15,2 0 4-15,-1 1-4 0,-4-1-3 0,0-3 6 16,0 1-9-16,-3-5 8 0,3 4 4 0,-2-1-2 16,-1-2 10-16,1 3-9 0,-2-7-12 0,1 1 25 15,0-2-16-15,0 0 21 0,0 0-5 0,0 0-3 32,-1 0 9-32,1 0-8 0,0-1 7 0,-8-13-8 0,11 7 7 0,-2-1-6 0,4 0 2 0,0-1-8 15,-1 2-4-15,3 0 0 0,1 3-15 0,1 3 17 16,0 1-2-16,1 2 7 0,-1 3-6 0,-2 3 1 15,-1 2-4-15,-2 3 4 0,-1 2-6 0,0 5 4 16,-2 1 2-16,-1-2 0 0,1 2 0 0,-1-3 1 16,-1 0-4-16,-1 2 3 0,-4-3-7 0,2-5 7 31,0 0 8-31,0-3-2 0,0-2 4 0,0-1-14 16,-4-3-3-16,-3-4-5 0,5 0-16 0,-5-4-209 0,6 1-171 0</inkml:trace>
  <inkml:trace contextRef="#ctx0" brushRef="#br0" timeOffset="43931.45">2685 6997 328 0,'-1'-6'36'0,"-3"-1"40"0,1 2-17 0,3 2-6 0,-5-1-6 16,4 2 1-16,-2-1-22 0,3 3-14 0,0 0 6 15,0 0-8-15,0 0-8 0,0 0 19 16,0 0-13-16,0 0 16 0,0 0 0 0,0 0-9 16,0 0 5-16,0 0-8 0,0-1-14 0,0 0 15 15,1 0-6-15,0 0 11 0,0 0-3 0,0 0 2 16,0 1 2-16,-1 0-1 0,2 0-5 0,-1 0 10 16,-1 0-4-16,0 0 7 0,0 0 7 15,1 0-21-15,0 0 10 0,0 0-14 0,0 0 1 16,0 1 8-16,10 14-12 0,-7-8 11 0,-2 0-4 15,1 1-9-15,2 3 6 0,-1 1-9 0,1 2-7 16,0 2 10-16,1 2 0 0,-4 3 5 0,4 3-2 0,-2 3-4 16,1 0 2-16,0 3-2 15,1 0-4-15,-1 3 9 0,-1 4-7 0,1 3 10 0,-1 1-1 0,1 2-7 16,1 0 9-16,-2 4-10 0,1 1-20 0,2 2 30 16,-3-4-21-16,2 2 25 0,-1-3-13 0,-1 5 0 15,0 0 5-15,0 1-5 0,0 3 3 0,-1-4-4 16,0 0 0-16,1-2-1 0,-3-4 15 15,0-1-4-15,2 0 15 0,-2 2-11 0,2 0-6 16,-2-2 15-16,1-1-19 0,-1-2 19 0,2-2-7 16,-2-4-12-16,-1-2 9 15,2-2-11-15,1 1-2 0,1 2 8 0,1 0-9 0,0-1 10 0,-2-1 1 16,0-2-6-16,-1-3 3 16,0 1-6-16,2-2 0 0,-2-1 4 15,-1-2-4-15,1-2 4 0,0-2 7 0,-1-1-8 16,0-1 9-16,-1-4-9 0,0 0 8 0,-1-3-4 0,1-2-1 0,0 2 0 15,1-3 4-15,-1-1 1 16,0-2-1-16,0-3 2 0,-1 3 8 0,0-1-18 0,2 1 13 16,-1-3-15-16,0 0 16 0,0 0-9 15,0 0-1-15,0 0-3 0,0 0-1 0,0 0-8 0,0-1-4 16,0 0-2-16,0 0 2 0,0-1-15 16,1 0 0-16,10-31-10 0,-11 27-24 0,2-2-20 0,-3-1-30 15,1-1 5-15,1-2-41 0,-1-2-160 16</inkml:trace>
  <inkml:trace contextRef="#ctx0" brushRef="#br0" timeOffset="45331.02">2790 7068 394 0,'-5'-5'69'0,"3"3"-37"0,-3-1 8 0,2 1-12 0,-1 1 12 0,4 1 5 0,0 0 6 15,0 0-3-15,-1 0-12 0,0 0 16 0,0 0-7 16,1 0 13-16,0 0-9 0,0-1-17 16,0 0 0-16,0 0-6 0,0 0-29 0,7-19 17 15,1 15-19-15,-1-1 19 0,2-1-8 0,3 1 3 16,1-2 5-16,3 3-6 0,1 0-14 0,1-1 11 16,5 1-9-16,1-2 9 0,2 1-4 0,2-2-1 15,2-2 7-15,7 3-6 0,0-4-10 0,6 2 16 16,0-4-14-16,-5-1 15 0,1 0-10 0,-3 3 3 15,3 6 2-15,4-1-1 0,-2 3-15 0,-6-5 17 16,-2 3-8-16,-4-1 12 0,2 2 2 0,-1 3 5 16,0 0 8-16,-5 2-5 0,-2 0-1 0,-3 1-7 15,2 3-4-15,-5-4 2 0,-1 2 13 0,-1-1-19 16,-2 0 13-16,0 3-16 0,0 2-2 0,-1-1 11 16,-2 1-3-16,3 1 9 0,-4-4-6 0,-1 1-6 15,0 0 3-15,-5 0-2 0,4 2-6 16,0-1 13-16,1 0-13 0,1 1 16 0,-1 0 2 0,-1 1-11 15,-5-3 12-15,0 2-14 0,2-1-2 16,2 1 12-16,-1 1-9 0,4-2 12 0,-3 3-8 16,-1-1-2-16,6 2-2 0,-7-2 0 15,4 0 4-15,5 3-9 0,-4 0 10 0,3 2-9 0,0 0 6 16,-4 0-3-16,3 3-2 0,1-1 0 0,-2-1-12 16,0 0 18-16,1-1-10 15,1 0 12-15,-2-1-2 0,1-2-6 0,0 4 11 0,-1 0-11 16,1-1-13-16,2-1 25 0,2-1-12 0,-4-1 18 15,1 3 2-15,1 2-16 0,0-1 11 0,-1 0-13 16,1 0 12-16,-2-2-11 0,3 1-3 0,-5-1-1 16,4 1 10-16,-2-3-5 0,-3-1 8 0,3 2-9 15,-4-3-8-15,3 1 11 0,-5-2-4 0,3-1 7 16,-2 1-9-16,-3-2 4 0,4 1 0 0,-6-1 3 16,5 2 4-16,1 0-6 0,-2-3-3 0,2 1 0 15,-5-1 5-15,3 0-1 0,-2 0 5 0,2 0-4 16,-2 0 11-16,3 0-16 0,-4 1 4 15,3 0-6-15,0 1 11 0,-1 0-9 0,4 1 5 16,-6 0-7-16,-3 0 9 0,2 1-9 0,0 3 10 16,2-1-9-16,4 2 5 0,-7 0-6 0,1 1 0 15,4 1 0-15,-3-1-15 0,5 0 23 16,-2 3-9-16,-3-1 14 0,5 1-16 0,-2 2 3 16,0 0-4-16,1-1 5 0,-2 4-6 0,2 1 6 15,1 0 2-15,1 3 2 0,-1 2-3 16,-2 0-3-16,2 4 0 0,0 3-2 0,-3 0 7 0,1 1-5 15,-1 0 0-15,-1 0-3 0,1 1 6 16,0-1 2-16,-2 4-3 0,1 1 2 0,0 0-3 0,-1 3-1 16,0-2-2-16,1-1 1 0,-2 0 3 0,-1-5 0 15,1-2 3-15,-1-4-4 0,0-2 4 0,0 0-3 16,0 1 4-16,-1-5-3 0,1-1-2 0,-1 0 4 16,-1-1-4-16,1-1 6 0,1 0-1 0,0-1-1 15,0-1-9-15,1 1 5 0,-1-2 1 0,2 1 2 16,-2 0 7-16,0-1-8 0,0 1-4 0,-2-3 5 15,0-3-4-15,0-1 4 0,1 0 6 0,-3 0-1 16,1 0 9-16,-1-4-8 0,0-1 1 0,0-3 3 16,0 0 4-16,0 0-1 0,1-2-2 0,0 0 3 15,-2-1-7 1,1-2 8-16,-1-1-6 0,1-2-5 0,-1 3-6 0,0-1 3 0,0 0-4 16,-1 0 4-16,-1-3 3 0,0 1-3 0,-3 2-11 0,1-1 11 15,0 1-4-15,-3 1 7 0,0-2-8 16,-3 0-2-16,-3 0 2 0,0-1-1 0,-2 1 10 15,-3 0-18-15,0 0 8 16,-8 1-12-16,0-1 8 0,-3 2-1 16,-2 0-1-16,-2 2 3 0,-2 2 9 0,-9 0-11 0,0 0 0 15,-5 1-5-15,2 1 4 0,-1 1 2 0,1 3-2 16,-3 1 1-16,1 1 1 0,-1 1 5 0,-2-1-2 16,1 0 2-16,-1-3-4 0,6 1 5 0,-3 0 1 0,6-4 2 15,4 2 5-15,2-1-9 0,0 2-2 0,0-1-3 16,1-1 7-16,8-1 0 0,1-2 3 15,5-1-4-15,0-1-4 0,4-3 8 0,3 1-4 0,5-1 7 16,3 0 8-16,1 3-12 0,3-3 9 0,4 1-11 16,2-1 6-16,-2-3-4 0,4 3-1 0,0-2-1 31,1 1-1-31,2 1-5 0,1 2-2 0,3-1-1 0,-1 0 2 0,2-1-15 0,0-2 9 0,1 4-11 31,-1 0 13-31,1 0-8 0,2 1-5 0,-2 1-2 16,3 1-21-16,-5-1-6 0,-1-1-45 0,5 0 15 0,-3 0-103 15</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22T06:56:46.93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1-28T06:48:21.02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1-28T06:46:50.1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61 1032,'17'-34'2451,"-3"28"-258,-13-7-1161,-1 13-903,11-8-129,-11 8 0,0 0-129,9 0 129,-9 0 0,0 0 0,0 10 129,0-10-129,-7 13 0,7-13-129,-10 18-1290,-4-16-1032,14 11 129</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29T05:39:01.060"/>
    </inkml:context>
    <inkml:brush xml:id="br0">
      <inkml:brushProperty name="width" value="0.05292" units="cm"/>
      <inkml:brushProperty name="height" value="0.05292" units="cm"/>
      <inkml:brushProperty name="color" value="#FF0000"/>
    </inkml:brush>
    <inkml:context xml:id="ctx1">
      <inkml:inkSource xml:id="inkSrc80">
        <inkml:traceFormat>
          <inkml:channel name="X" type="integer" max="12064" units="cm"/>
          <inkml:channel name="Y" type="integer" max="754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08-29T05:42:57.621"/>
    </inkml:context>
  </inkml:definitions>
  <inkml:trace contextRef="#ctx0" brushRef="#br0">1698 11183 240 0,'0'-8'23'0,"-3"1"-19"0,3 2 51 0,0 1-11 0,-1 2-5 0,2 0 0 16,-1-1-26-16,-3 0 13 0,2 0-12 0,0 0 13 15,1 3 2-15,0 0-9 0,4-3 15 0,-1 1-15 16,0 1 2-16,-1-1 18 0,-3-2-16 0,1 1 18 16,0 0-1-16,5 2-12 0,-2-2 8 0,2 2-13 15,1 0-25-15,-4-1 15 0,-2 2-14 0,0 0 16 16,0 0 0-16,1 0-14 0,-1 0 7 0,1 1-11 0,0 0-8 15,0 0 21-15,0 0-12 0,0 0 15 0,1 0-3 16,-1 1-4-16,-1 0 4 0,18 30-8 0,-18-27-3 0,1 2 6 16,1-1-3-16,2 0 5 0,-4 1-7 15,2 3 4-15,3 2 3 0,-4-1-3 0,5 2-9 0,-4 0 10 16,-2-2-9-16,0 3 10 0,-3 1-5 0,3 1-1 16,4 1 5-16,-1-1-6 0,-1 1-17 0,1 0 24 15,-2 1-15-15,0 0 19 0,1-2-7 0,-1 0-7 16,2 2 5-16,0-1-8 0,2 4 0 0,-2-1 9 15,-3-2-9-15,4-1 11 0,-2-1 2 0,2-1-2 0,2-1 12 16,-1-4-12-16,1 1-9 0,2-3 20 0,0-1-16 16,-1 3 20-16,5-2-1 0,-8-1-12 0,3 1 11 15,0-6-13-15,-3 1-1 0,2 0 9 0,-1 0-9 0,-1-1 11 16,2 0-3-16,0 0-2 0,-3-3 8 16,2 1-8-16,0 0-5 0,0-6 0 0,2 4-10 15,0-4 7-15,-3 2 3 0,2 1-2 0,-2-4 6 16,2 0-7-16,-2-2-11 0,2 0 15 0,0-2-15 15,-2 0 17-15,1-2-2 0,1 0-4 0,-1-1 9 16,0 1-11-16,1-2-8 0,0-1 12 0,-2-1-4 0,0-3 7 16,0 1 5-16,-2 0-15 0,4 3 8 0,0-1-11 15,-4 0 5-15,5 1 9 0,-6 0-12 0,0 1 12 16,1 0-5-16,2-2-1 0,-4 0 3 0,2 1-4 0,2 1-1 16,-2 3 1-16,-1-1 2 0,0-1-2 0,-1 3-8 15,0-1 13-15,1 4-8 0,-1-2 8 0,-2 1-20 0,1 0 20 16,-4 1-9-16,3 0 12 0,-3 2-11 15,1 0-1-15,-2-2 7 0,1 2-5 0,0 0-13 16,-2 0 21-16,2 1-19 0,0-1 20 0,0 1-6 0,0-1 0 16,0 0 9-16,3 1-9 0,-3 0-2 0,2 0 1 15,-3 0 3-15,2 3-1 0,-1-2-1 16,-1 2-1-16,1 0-2 0,-1 0 1 0,1 1-5 0,-2 1 7 0,2 0-8 16,-1 0 9-16,-1 1 0 0,3 0-6 0,-3 1 7 15,3 1-8-15,0 0 1 0,-1 2 3 16,1-1-11-16,-2 1 8 0,1 0 5 0,0 0-2 15,0 0 8-15,1 1-10 0,1 0-10 0,-1 0 17 16,0 1-7-16,2-2 9 0,0 1-8 0,-1-1 2 16,3 0 5-16,-2 3-4 0,2 0-8 0,-2-1 14 15,2 2-15-15,3-3 16 0,0 1-5 0,0 2-1 0,0-1 6 16,0 0-9-16,1 0-10 0,0 2 19 0,-1-3-9 16,2 0 12-16,0 1 0 0,0-1-11 0,1-2 11 0,-2 0-13 15,1-1-4-15,-1 0 13 0,2 2-6 0,0 0 10 16,-2 0-10-16,1 0 1 0,-2-2 1 0,1 1-2 15,0 0-22-15,-2-3 26 0,3 1-15 16,-2-1 21-16,1 0-13 0,-1 0 5 0,2-1 2 0,-1 2 0 16,1-2-17-16,1-1 17 0,-1 2-6 0,1-2 12 15,-1 1-12-15,1 2 0 0,-1-2 0 0,1-2-2 16,3-1-18-16,-4 0 25 0,3 1-9 0,1 0 15 0,1 1-5 0,-2 0-8 16,1-2 2-16,1 2-4 0,-7-1 8 0,5 0-10 15,-4 0 8-15,-2-1-7 0,12 2 7 0,-4-1 0 16,-3 1-7-16,3-1 4 15,-3-1-13-15,-6 1 14 0,6-1-2 0,-7 2 4 16,0 0-13-16,1 0-5 0,9 0-14 0,-2 0 4 16,-3 0-41-16,-1 1-35 0,4 1-58 0,-4-1 9 0,1 1-151 15</inkml:trace>
  <inkml:trace contextRef="#ctx0" brushRef="#br0" timeOffset="35775.69">4258 7996 709 0,'0'-11'98'0,"0"4"111"0,0-1 123 0,-1 3-322 0,0 3 16 0,1 2-15 0,0 0-6 0,1 8-1 0,5-1-7 16,-3 5 2-16,1 1 2 0,-1 1-1 0,1 1-4 0,4 0 8 15,3 2-6-15,-2 1 6 0,-1 0-8 0,1 1-1 16,1 3 1-16,1 1-3 0,5 0-11 0,-1 1 21 16,1 1-10-16,0 1 13 0,-1-1-13 0,2 0 7 15,-4 2 0-15,-1 0 1 0,-1 2-9 0,-1 2 8 0,0 3-12 16,-1 2 12-16,1 0 2 0,0-1-4 0,-4 2 11 15,1 4-12-15,0 0 3 0,-4 4 1 0,2-1-2 16,-2 2 1-16,2 1-1 0,-2 2 3 0,2-2 5 0,-3 0-1 16,-1 1 4-16,4 1-7 0,-4 4 5 15,2 1-4-15,1 2 1 0,-1-2-4 0,0 2-1 0,1 3 1 16,0-2 6-16,1 4-2 0,-2 0-4 0,0 0 2 16,-2 2 6-16,1 2-11 0,-2-1 8 15,-2-1-11-15,0 2 7 0,-2 1-3 0,1 1-1 0,-5-1 0 16,1 0 2-16,-2-3-2 0,0 2 0 15,-3 0 0-15,2 0 3 0,0 1-1 0,-5-2-2 0,1 0 0 16,0-2-3-16,-4 0 8 0,0 0 2 0,3 2 1 0,1 0-6 16,-3-2 0-16,3 0 5 0,0 1-3 15,2-1 1-15,1 1 1 0,-1 1-1 0,-1-6 2 16,-2 4 0-16,8 0-2 0,-1 0-8 0,2 2 5 0,4 0 3 0,-6-1-5 16,5-1 10-16,1 3-10 0,0-1-4 0,4 2 11 15,-1 1 1-15,2 1 5 0,-3 2-10 0,1 1-1 16,7 1-4-16,-3-2 3 0,0 2-4 0,3 0 7 15,-5-1-4-15,8 1 6 0,-8-2 3 0,2 1-9 16,-8 0 4-16,3-3-7 0,3 3-7 0,-1-2 16 16,5-4-8-16,-7-2 10 0,2 4-3 0,-1-4-3 0,-3 1 0 15,2 1-2-15,0-4 1 0,0-2 2 16,0 2 5-16,-3-4-2 0,-2 0 7 0,1 3-12 16,-1-7 2-16,-1 2-3 0,-1 0 4 0,0-2 0 15,1 0 2-15,-4-3 0 0,2 2 4 0,0-3-2 0,1-1 0 0,0 1-2 16,-4-3-6-16,5 1 13 0,-2-4-5 15,-1 0 8-15,3-3-8 0,0-2 3 0,-1 0-1 0,2-1 3 16,1-1-4-16,0-2 2 16,1-1-4-16,1-3 2 0,1-1 1 0,1 1-1 15,2-2-3-15,-1-3-1 0,1-2-13 0,-1-2-30 16,2-1-67-16,-1-2 10 0,2-1-212 0</inkml:trace>
  <inkml:trace contextRef="#ctx0" brushRef="#br0" timeOffset="109649.66">16101 13123 206 0,'2'-13'34'0,"-4"5"5"15,2 0-22-15,-5 0 33 0,4 3-29 0,1 0-5 0,-3 1 4 0,3-1-7 16,-3 0-22-16,3-1 17 0,-1 1-10 0,1 2 14 16,3-1-1-16,-3 2 13 0,1 1 10 0,-1-5-5 15,0 3-15-15,2 1 22 0,-2 2-25 16,0 0 25-16,0 0-15 0,0 0 6 0,0 0 6 0,1 0-6 0,0-1-16 0,0 1 29 16,-1 0-17-16,1-1 21 0,-1 1 1 0,0 0 0 15,0 0 21-15,3 0-16 0,-3 0-5 0,1-1 7 16,0 1-15-16,0 0 14 15,0 0-26-15,0 0 4 0,0 0-6 0,1 0 6 16,28-5-17-16,-24 6 11 0,-2 3-6 0,0 0 8 16,-2 1-11-16,3 1 5 0,2 0-6 0,0 1 3 15,2 1-15-15,-4 4 21 0,4 2-6 0,-3 2 13 0,0 0-4 16,2 1-9-16,-6-2 4 0,5 1-8 0,-1 2-8 0,-1 0 16 16,6 2-3-16,-3 0 9 0,-3 0-10 15,3 1-4-15,-1 1 2 0,3-1-1 0,0 0 5 16,0 2-10-16,-6 0-3 0,1-1 1 0,-2 0 9 15,2-1-7-15,-1-1 3 0,1-1-5 0,-1-2-1 0,-1-3 7 0,0 0-2 0,0-1 4 16,0-3-2-16,1 0-4 0,0-2 5 16,-2-2-3-16,4-1 11 0,-4-1-12 0,-2-4 9 0,0 0-8 15,1 0 12-15,9-4 0 0,-5-1-3 0,2-2 4 16,-4-2-2-16,2-6-9 16,-1 0 7-16,2-2-6 0,0-1-1 0,-2-6-3 15,2 2-9-15,0-3 7 0,-2-1 2 0,1 6-10 0,0-7 9 0,0 3-9 16,0-2 6-16,-1-1-4 15,1-1-3-15,0 2 1 0,2 2 1 0,0 1-2 16,0 2 4-16,0 1-2 0,-3 0-1 0,2 0-1 0,0 0-1 16,-4 2 1-16,2 1 9 0,0 4-12 0,-1 1 5 0,1-1-8 15,-4 1 11-15,2-3-10 0,0 3 6 16,-1 2-9-16,2-1 9 0,-3 5-2 0,0-1-1 16,0 2 1-16,-2 1-5 0,2 0 0 0,0 4 0 15,0 0 1-15,0 0 5 0,0 0-3 0,0 0 0 16,0 0-1-16,0 0-3 0,0 0 5 0,0 0 0 0,0 0 2 0,-5 5 1 0,7-2-4 0,1 1 1 15,-1-3-2-15,-1 1 0 0,4 1-4 16,0 2-10-16,2-1 3 16,0 1-28-16,-2 0-16 0,2-4-5 0,1 1-5 15,2 0-17-15,1 2-9 0,-3 1-12 0,2-1 0 16,-2 0-42-16,7-1-70 0</inkml:trace>
  <inkml:trace contextRef="#ctx0" brushRef="#br0" timeOffset="110336.37">16873 13250 47 0,'0'-5'11'0,"-2"-1"64"0,2 0-11 0,0 0 33 0,-1 0 18 0,1-1 0 16,0-1 14-16,-1 0-11 0,0-2-21 0,0 4-6 16,1 0-16-16,-1 2 12 0,1-1-16 0,-3 0-30 15,2 0 2-15,0 1-13 0,0 1-13 0,1 3 1 0,0 0 0 16,0 0 2-16,0 0-2 0,0 0-7 0,0 0 2 16,0 0-2-16,0 0 4 0,0 0-3 0,0 1 1 15,0 0 0-15,6 18 1 0,-5-12 1 0,0 2-2 16,-1 3 2-16,0 0-12 0,0 2 13 0,-1 1 5 0,1 3 3 15,-1 0-1-15,1 3 1 0,-1 1-6 16,-1-1 7-16,0-1-15 0,1 1 16 0,-1 1-14 0,1-3 15 16,1 2-16-16,0 0 5 0,0-1 1 0,0-2 0 15,1 1 0-15,1-5-8 0,0 1 2 0,2-2-3 16,-2-2 4-16,3 0-4 0,-2-5 2 0,3 2-2 16,-2-2 2-16,0-3 6 0,0-1 2 0,0-2 1 15,1 0 5-15,3 0-13 0,-2-2 3 0,3-2-6 0,0-1 3 16,0-3-8-16,3-2 2 0,-1-2-3 15,-1 0 0-15,2-4-8 0,-4 0 0 0,5-2-3 16,-2-1 1-16,-3-1 2 0,3 3 2 0,-5-1 0 0,6-1-5 0,-6 0 5 16,-2-4-4-16,0 4 6 0,-1 0 7 0,1-1-14 15,-4 2 6-15,-2-3-10 0,-2 3 8 0,2 0 0 16,-2 1-2-16,3 1 2 0,-2 1 9 0,-5 2-11 16,4 1 5-16,-5 1-7 0,5-2 12 0,-2 4-7 15,-4 0 3-15,1 0-6 0,-2 3 5 0,2 1 2 16,4 1-2-16,-2-1 3 0,-1 5 8 0,-1 0-7 15,1 0 3-15,-1 7-5 0,0-2 11 0,1 3-12 0,1 4 7 16,0 1-8-16,1 2 0 0,2 2 3 16,-2 0 1-16,2 3 3 0,2-1 2 0,0-1-4 15,0 0-1-15,3 0 1 0,1 1 2 0,1-3-2 16,0-3-2-16,1 0 0 0,1-3 1 0,2 1-3 0,1 2-2 16,0-3-1-16,1 0 5 0,1-4-10 0,2-2 2 15,1 1-9-15,1-1-10 0,1-1-28 0,0 3-7 0,3-6-9 16,-4 0-31-16,6 1-16 15,-4-4-21-15,2 3 1 0,1-3-48 0,-1 2-96 0</inkml:trace>
  <inkml:trace contextRef="#ctx0" brushRef="#br0" timeOffset="110907.52">17540 13195 1176 0,'-1'-15'192'0,"-3"6"-141"0,4 2-14 0,-2 3 9 16,2 4-37-16,0 0-19 0,8-3 6 0,1 3-10 15,5 1 14-15,2 0-8 0,-3-1 2 0,7 0-5 0,-5 0 18 16,3 2-7-16,-5 0 10 0,1 2-11 0,2 2-1 16,-2-1 8-16,1 3-7 0,-2 2 7 0,0 1-13 0,-2 1 0 15,1 1 3-15,-1 3-2 0,-2 0-5 0,-1 1 6 16,-1 3-9-16,-3-2 10 0,1 1 2 0,-5-2 3 15,0 1 3-15,-4 0-2 0,-1-1-10 0,-1 2 15 16,-1-3-14 0,-2-1 14-16,-1-2 0 0,-3-2 0 0,1-2 13 0,0 0-13 0,0 0-7 0,-1-3 31 15,2-2-6-15,0-4 15 0,0 0-7 0,1-2-6 16,1-3 2-16,4 0-1 16,0-4 6-16,2-1-11 0,-1-4 1 0,3-3-3 0,-1 0 1 0,2-3-5 0,4 0-1 15,-1-5 0-15,5 1-2 0,0-2-9 16,0-2 7-16,3-1-9 0,0 1 3 0,0 0-6 15,4 0-8-15,-1 3 2 0,-2 3-13 0,3 0 15 0,0 1-9 0,0 1 9 16,0 0-11-16,0 4-4 16,-2 3-2-16,1 3-2 0,0 1-12 0,1 1-17 0,0-2-12 15,3 1-1-15,-3 0-25 0,-1 0-64 0,3 4-28 0,-5 1-21 16,0 2-121-16</inkml:trace>
  <inkml:trace contextRef="#ctx0" brushRef="#br0" timeOffset="111431.69">18333 13266 1342 0,'-4'-10'66'0,"0"2"30"0,3 2-55 0,2 3-33 0,0 0-3 0,5 2-5 0,0-1-6 0,4 0-9 15,4 0 1-15,-1-1-3 0,6 0 2 0,-1 0 6 16,-5-1 0-16,2 1 1 0,5-1-5 0,-3 1-3 16,8 2-41-16,-1-1 16 0,-3 1-101 0,1 1-129 15</inkml:trace>
  <inkml:trace contextRef="#ctx0" brushRef="#br0" timeOffset="111589.46">18515 13416 1215 0,'-5'-2'200'0,"-3"1"-150"0,-1-1-10 0,2 3-2 16,6 0-28-16,4-1-13 0,3 1-3 0,2-4-9 15,3 0-33-15,2-2 26 0,3-2-19 0,1 0 22 16,1-3 1-16,-1 1-3 0,0 0-3 0,4 0-11 0,-3 0-68 15,1-1-106-15</inkml:trace>
  <inkml:trace contextRef="#ctx0" brushRef="#br0" timeOffset="112350.44">19418 13079 193 0,'7'-12'53'0,"-1"-1"33"0,2 4-30 16,-3 0 38-16,0 2-17 0,1 1 0 0,-2-1 6 16,0-1-3-16,-3-2-5 0,0 2 5 0,0 1-13 0,-1 1 12 15,0 1-17-15,-2-1-23 0,1 1 7 0,-2-1-13 16,0 2-14-16,1-2 2 0,-3 2-10 0,2 1 9 15,3 3-10-15,0 0 6 0,0 0-3 0,-1-1 2 16,-1 0-16-16,1 0 16 0,0 0-10 0,0 0 14 0,0 0-12 16,0 0-3-16,1 0-2 0,-1 0-1 15,-2 1-13-15,2 0 25 0,-1 0-10 0,1 0 15 0,-2 0-18 0,1 0 6 16,-32 8 0-16,31-6 2 0,-3 2-16 0,1 2 15 16,2 0-7-16,-2 3 11 0,0-2-2 0,1 0-3 15,-3 2 7-15,4 2-6 0,-4 0-5 0,-1-2 8 16,3 3-8-16,-7-3 10 0,5 3 0 0,-2 0 2 15,1 2 6-15,1-4-4 0,3 3 7 0,2 1-9 0,2-1-3 32,-3 2 0-32,-1-1 5 0,2-1 1 0,-1 0 4 15,1 2-4-15,5 0-3 0,-1-1 3 0,-1 0-1 16,2 1 1-16,0-2-3 0,3 1 5 0,2 2 1 16,-3-3-1-16,-3 0 0 0,7-1-6 0,-1-2 6 15,7 1-5-15,0-2 5 0,-2 1-6 0,1-1 3 16,1-1-2-16,0-3 4 0,1-4 2 0,1 2-7 0,-1-2 7 15,2 2-3-15,0 0-1 0,0-2 6 0,1 0-5 16,0-1 2-16,-2 0-7 0,-1 0 0 0,1-1 0 16,-1 1 2-16,0-1-3 0,0 1-4 0,0-1 2 15,-2 1 7-15,0 0-11 0,-1-1 6 0,-4 0-9 16,-1-4-2-16,-2 3 9 0,2-1-2 0,-2 3 5 0,0 0-2 16,1 2-5-16,-2-2 4 0,0 0-3 0,-5 0 4 15,0 0-1-15,0 0-5 0,1 0 5 0,0 0 5 0,0 0-9 16,1 0 11-16,-1 0-11 0,-1 0 7 0,1 0-5 15,-1 0-5-15,0 0 3 0,0 0-1 0,0 0-5 16,0 0 3-16,0 0-2 0,0 0 2 0,0 0-3 16,0-1-1-16,0 1 0 0,0-1 7 0,-1 0-7 15,1 1 4-15,0-1-4 0,-1 1 9 0,-1 0-7 16,1-1 0-16,0 0-2 0,1 0 3 0,0 0-4 16,0 1 3-16,0 0-4 0,0 0 4 0,0 0-5 0,0 0 1 15,0 0-2-15,-1 0 2 0,0-1-23 0,0 1-7 16,1 0-6-16,0-1-26 0,0 1-36 0,0 0-35 15,-1 0-2-15,-12-3-109 0,8 5-59 0</inkml:trace>
  <inkml:trace contextRef="#ctx0" brushRef="#br0" timeOffset="115233.18">16792 14556 366 0,'1'-8'283'0,"0"1"-91"0,-1 0-107 0,3 2-9 15,0-1-25-15,0 3-1 0,2 0-13 0,-2 0 13 16,3 0-6-16,-2-1-2 0,0 2 6 0,3-2-5 16,-2 0-4-1,0 2-5-15,2-1-8 0,-2 2 6 0,2 0 0 0,-1 1-15 16,1 0-1-16,-2 3-6 0,1 1-10 0,0 2-1 0,1 1-1 0,-1 4 0 0,1 2-2 16,0 0 2-16,1 5 3 0,-1 1-1 0,-1 1 3 15,1 3 4-15,-1 2-2 0,0-2 5 0,1 4 8 16,-3 3-12-1,1-3 6-15,-2-1-9 0,1 2 4 0,-3-2-2 0,3-2 7 0,-1 3-5 0,1-5-1 16,0 0-4-16,-3-2-6 0,1 0 5 0,-2 0 13 0,1-1-14 16,-1-1 6-16,0-3-8 0,0-2 10 0,-1-3 0 31,0-1 4-31,1-3-4 0,-2-1-6 0,2-5 12 16,0 0-10-16,0 0 11 0,0 0 6 0,0 0-11 0,-4-3 5 0,1-6-12 15,1-2-23-15,-3-2 14 0,0-1-7 0,0-2 10 16,1-1-12-16,-1 0 10 0,-2 1-3 0,-1 1 4 15,1 2-15-15,-3 3 18 0,1 0-11 16,0 5 12-16,-3 1-8 0,1 3 6 0,-1 1 2 0,0 4-2 0,-3 2-16 0,3 3 30 16,-3 1-3-16,3 2 14 15,1 3-3-15,0 2-10 0,-1 2-2 0,4 0 0 0,-5-2 7 0,6-1-5 16,2 0 0-16,2-2 1 16,4 1 11-16,2-2-8 0,1-1 2 0,2-4-5 15,-1 1 3-15,6-2-1 0,0 1 9 0,1-3-8 16,1-3-5-16,2-2-4 0,1-2-24 0,1-1 11 15,3 1-54-15,-1-1-46 0,0-2-24 0,1 0-6 16,-2-4-33-16,3-2-100 0</inkml:trace>
  <inkml:trace contextRef="#ctx0" brushRef="#br0" timeOffset="115599.07">17607 14788 1361 0,'7'-14'41'0,"-5"1"-25"0,4 2-33 0,-5 8 8 16,-2-5-15-16,7 4 15 0,-1-2-9 0,1-2 6 0,1 4 4 15,-5-3 0-15,-1-1 5 0,0 2 33 0,1-1 0 16,-6 0 13-16,3 2 1 0,-4 0-12 0,1-1-3 16,0 3-2-16,-2-3-23 0,1 4 0 0,-2-1-6 0,4 1 4 15,-1 2-4-15,0 0-1 0,1 1-2 0,-2 1-1 16,-3 2-13-16,4 1 24 0,-4 0-12 15,5 3 15-15,1-1-8 0,-1 3-6 0,2 1 4 0,-3 3-5 16,1 2-3-16,-1 2 7 0,2 0-3 16,-3 3 4-16,2 3-2 0,3 0 5 0,1 2 4 0,-1-2 2 15,2 0 4-15,0-1-5 0,-1-1 8 0,5-1-7 0,-2 0 0 16,0 0 3-16,2-2-4 0,-6-2 7 16,5 0 6-16,0-3-12 0,1 0 8 0,4 0-10 0,0-3 4 15,-1 0 10-15,0-2-3 0,2-3 7 0,0-2-10 16,3-4-5-16,1 2-14 0,2-2 5 0,0 1-50 15,2 0-53-15,-1-4-24 0,2-1-14 16,-2-1-82-16</inkml:trace>
  <inkml:trace contextRef="#ctx0" brushRef="#br0" timeOffset="116030.33">16499 15433 1220 0,'-16'1'0'0,"1"2"-28"0,3 2-25 0,3 4-4 16,3-1-79-16,2-1 79 0,0-2 1 0,3-1 31 15,1 1 53-15,2-4 42 0,2 2 17 16,3-1 2-16,-1 0-15 0,2 0-10 0,3-1-18 16,3 0 11-16,1 0-18 0,6-1-10 0,3 0 4 0,4-1-7 15,6-1-7-15,2-1 14 16,7-2 3-16,0-2 5 0,5-1-4 0,4 1 1 0,1-2-9 0,-2 1 8 16,6 3-3-16,0 0-17 0,1 1 1 15,8 1-7-15,-5-1-2 0,0 2-6 0,-3 1 0 0,-6 1 0 16,-1 1 2-16,-6 0-5 0,1-1-5 0,-8 0 1 15,-2-2 9 1,1 0-6-16,-5 0 6 0,-7 0-8 0,2 0 2 0,-7 0-16 0,-1 1-17 16,-4-1 1-1,-3 0-33-15,-1 1-34 0,-3 0-8 0,-2 0-14 16,-3-1-31-16,-3 2-77 0</inkml:trace>
  <inkml:trace contextRef="#ctx0" brushRef="#br0" timeOffset="116584.95">17249 15509 1035 0,'2'-4'48'0,"-1"0"18"0,-1 4-56 0,0 0-10 31,8 1-5-31,-2 3 3 0,0-2 24 0,0 3 16 16,2 0 13-16,-1 2-2 0,2 1 6 0,-1 0-19 15,-1-1-2-15,-1 3-2 0,0-1-5 0,0 5-20 16,1 0-2-16,-3 2-4 0,2 1 7 0,1 0-8 16,-3 4 1-16,2 0-3 0,0 1 2 0,-2 1-1 15,0-4 0-15,0 4-4 0,0 0-8 0,-2-1 21 16,1 0-6-16,-3 0 12 0,1 0-5 0,1-1-7 15,-4-2 6-15,2-1-6 0,-1-2 12 0,-1-3-6 16,0-2-1-16,1-3 1 0,-3-1 15 0,1-3-1 16,0-2 4-16,-1-1-5 0,2-1-8 0,-2-2-3 15,0-4-7-15,-1-2 2 0,-1-1-13 0,1-2-1 16,-1-2 0-16,0-3-1 0,-3-3 2 0,1 0-1 16,0 1-5-16,-3 2 3 0,1 2 8 15,-1 4-4-15,0 3 11 0,0 2-9 0,-2 2-9 16,0 3 15-16,-2 2-12 0,1 5 13 0,-3 0 5 15,4 3-4-15,0 3 11 0,-3 1-11 0,6 1 0 16,-3 2 11-16,2 0-10 0,5 1 11 0,1 0 5 16,1-2-5-16,3 0 10 0,1 0-11 0,1-1 2 15,-1 0-5-15,1-5-4 0,2-1 2 16,0-3 5-16,2-2 7 0,6 5-1 0,-3-3 1 16,4-1-14-16,3-3-29 0,2 0-12 0,2-2-9 15,0-4-33-15,2 0-41 0,0-3-18 0,-1 0-14 16,2 2-79-16</inkml:trace>
  <inkml:trace contextRef="#ctx0" brushRef="#br0" timeOffset="116949.96">17617 15779 1513 0,'0'-11'59'0,"6"1"-40"0,-2 4-16 0,3 1-3 0,3 0-14 0,1-1 12 0,5 2 10 16,0 0-2-16,-3 2 13 0,4 1 10 0,-1 0-2 0,-2 2 5 16,0 4-20-16,-3 2-10 0,-1 1-3 0,-1 2-1 15,1 0-18-15,-1 2 13 0,-2 2-7 16,-1 1 10-16,-1 0-8 0,-3 2 3 16,-2 1-4-16,-1 3 5 0,-4-1 3 0,-4 1-12 15,-1-1 8-15,-2 0-8 0,-2-3 9 0,-1-3 5 16,1-2 2-16,0-3 1 0,0-1 0 0,3-2 7 15,-3-1-7-15,4-1 9 0,2-3 4 0,0-1 12 16,0-2 7-16,2-4-1 0,4-2-6 0,2-3 1 16,2-3-6-16,1-5 5 0,2-3-10 0,3-3-6 15,2-5 0-15,2-1-1 0,-1-5-8 0,4-1-7 16,-2-3-9-16,2-3 2 0,5 3-10 0,-3 2-16 16,3 5-4-16,1 3-7 0,-2 5-31 0,0 3-5 15,0 3-29-15,-2 4 11 0,-1-1-23 0,-2 4-53 16,-1-1-35-16</inkml:trace>
  <inkml:trace contextRef="#ctx0" brushRef="#br0" timeOffset="117315.52">18358 15212 185 0,'0'0'27'0,"0"0"70"0,0 0 18 0,0 0-71 16,-4-2-36-16,0 2 4 0,4 2 14 0,2-2-3 0,2 2 40 15,1-2 50-15,-5 2 1 0,1-3 19 0,2-1-8 16,-3 2-35-16,0 0 1 0,1 0-13 0,0 0-31 16,18-4-8-16,-16 1-11 0,3 0 7 0,-2 0-13 15,-1 3-17 1,7-1 5-16,-3 1-9 0,4 0 5 16,3-4-6-16,-6-1-18 0,5 2 7 0,3 2-29 15,2-1-28-15,2 1-25 0,2-1-7 0,-5-2-91 16,3 3-94-16</inkml:trace>
  <inkml:trace contextRef="#ctx0" brushRef="#br0" timeOffset="117506.48">18427 15403 1172 0,'-11'6'37'0,"6"3"-8"0,-8 0-3 0,12 0 1 16,-1 0-7-16,2-4 18 0,1-2 4 0,-1-3 9 15,0 0 24-15,0 0-27 0,11-3-3 0,-2-1-8 16,2 1-13-16,2-2-67 0,3 0-21 0,2 0-20 16,1-2-49-16,2 1-86 0,-1-3-81 0</inkml:trace>
  <inkml:trace contextRef="#ctx0" brushRef="#br0" timeOffset="118287.31">17879 14685 131 0,'-2'-2'22'0,"-1"1"44"0,1 1-4 0,-2 1 5 0,3 0-14 0,-1 0-7 0,-2 1 11 15,2-2-8-15,-1-1 1 0,3 1 22 16,0 0-5-16,0 0 14 0,0 0-6 0,0 0-12 16,0 0 1-16,0 0-4 0,0 0-20 0,0 0-5 15,0 0-14-15,0 0 9 0,0 0-16 0,0 0-7 16,0 0 4-16,0 0-6 0,0 0-2 0,0 0-5 15,-1 0-1-15,0 0-1 0,0-1 6 0,0 1-5 16,-24-7 2-16,17 9-6 0,0-1-10 0,-1-1 18 16,0 1-3-16,-1 0 9 0,0 2 0 0,0-1-10 15,0 2 5-15,1-2-6 0,-2 1 4 0,1 1 17 16,0-3-3-16,1 4 9 0,-2 0-5 0,2 4-4 16,-2 0-4-1,0-2 1-15,-1 1-4 0,0 1 3 0,-1 1-6 0,2 3 6 0,-1 1 4 0,0-1-9 16,3 4 11-16,0-4-11 0,2 3 12 0,1 1-13 31,2-2 13-31,-2 0-13 0,4 0 3 0,2-2-2 16,0-1-6-16,0 1 5 0,0-1 2 0,-2-1-1 15,2 0 3-15,3 1-2 0,-3-2 6 0,2 0 6 16,4 0 2-16,-4-2 2 0,6 1-1 0,-1 0 9 16,0-3-2-16,6 1 6 0,-1-1 1 0,5 0-11 15,0-2 2-15,0-1-6 0,2 0-2 0,-1-1-5 16,-2 0-5-16,4 1 2 0,-2-2-7 0,-1 0 5 15,2 2-1-15,-3-4 2 0,0 1-3 0,-1 0-5 16,-1-2-1-16,2 2 0 0,-5-3-3 16,2 2-2-16,1-3-7 0,-2 2 2 0,-4 0-12 15,-1-2-3-15,-2 1-7 0,-1-3-2 0,1 2-30 16,-1 0-46-16,-2 0-19 0,3 1-12 16,-1 1-51-16,-4 2-111 0</inkml:trace>
  <inkml:trace contextRef="#ctx0" brushRef="#br0" timeOffset="118922.53">19219 14963 866 0,'-2'-9'154'0,"2"2"-123"0,2 0-4 0,3 4-6 16,-3 0-32-16,4-1 13 15,-2 1-4-15,2 1 7 0,-3-1-1 0,2 1 4 0,-5-1 13 0,0-1-6 16,0 4 23-16,0 0-3 0,0 0-6 0,0-1 3 16,0 0-7-16,-1 0-14 0,-1 0 0 0,1 1-5 15,0-1-5-15,0 1-3 0,0 0-2 0,0 0 0 16,1 0 11-16,-1 0 1 0,-1 0 11 0,-22 7-8 16,17-5 4-16,2 3 4 0,2-1-8 0,0 3 6 15,2 0-6-15,-2 3-2 0,-1 0 7 0,0 1-7 16,0 2-15-16,0 2 22 0,3 2-16 15,-3 1 21-15,2-1-9 0,2 1 1 0,-1-1 2 16,1 3-2-16,1-2-4 0,-1-2 1 0,2 1-2 16,-1-1 1-16,2 2 0 0,0-2-1 0,1 1 8 15,0-2-6-15,2-2-7 0,1-1 18 0,1-4-8 16,-1-3 13-16,0 0-4 0,5-1-2 0,-3 0 1 16,5-1-1-16,-5-2-3 0,2-1-8 15,3-2-3-15,1-1 0 0,2-2-9 0,1-5 2 16,-1 1-1-16,0-6 2 15,-2-2 3-15,2-1-1 0,1-1 1 0,-2 0 0 0,-1-1 1 16,-4-1 2-16,-2-1 1 0,-3 1 2 0,-1 0 2 16,-5 0 0-16,-4 0-3 0,0 3 2 0,-3-1-4 15,-2 5-5-15,1 1 0 0,-8 2-1 0,-1 1-2 0,-5 4-13 16,-1 1 1-16,-1 1-6 0,-2 3 1 0,3 1-47 16,1 0-28-16,-3 3-11 0,-3 2-83 0,-1 2-159 15</inkml:trace>
  <inkml:trace contextRef="#ctx0" brushRef="#br0" timeOffset="121546.69">17736 6689 380 0,'0'-6'342'0,"0"1"-124"16,1-1-199-1,1 2 6-15,5 1-20 0,0 0-12 0,1 0 7 0,2 2-11 0,2-1-6 16,3 0 18-16,-1 0-8 0,2-1 11 0,0 0-6 15,1 1-2-15,1 0 4 0,4-2-3 0,3 2-1 16,-4 0 4-16,1 0-1 0,1 1 2 0,3 0 10 16,2-2-1-16,3 2 10 0,-1-1-8 0,-1 1-7 15,1 1 19 1,2 0-11-16,-1 0 15 0,0 0-8 0,5 2-6 0,1-1 9 0,5 1-8 16,4-1 5-16,7-2-10 15,0-2-3-15,4 1-1 0,-3-2 2 0,1 2 5 0,-5-1 0 16,10 0 1-16,5-1-12 0,4 0 6 15,5 0-4-15,-3 0 5 0,-3 2 2 0,4 0-2 0,0-1-3 16,3 0 1-16,3 0-11 0,-12 1 21 0,4 1-2 16,0 1 11-16,4 0-7 0,1-2-1 0,1-1-3 15,-2-1 3-15,-4 2 5 0,-1 2-13 0,2-2 5 0,-2 0-8 16,2-2 1-16,-6 0 0 0,-4 1-2 0,-5 0 2 16,2 1-2-16,2 0-1 0,1-3-2 0,-3 1 2 15,-4-1 4-15,-6 1-5 0,-2 0 1 0,-9 2-3 16,0 0 0-16,0 1-2 15,-6-1-1-15,0 2-2 0,-4 0 2 0,-5-1 0 0,3 1 2 0,-5-2-1 32,-4-2 0-32,4 4-8 0,-9-2-9 0,0 0 2 15,1 2 1-15,-4-2-20 0,-1 2 1 0,-3 3-13 0,2-3-30 0,-6 0-26 0,0 0-30 16,0 0 6 0,-6 11-14-16,0-2-29 0</inkml:trace>
  <inkml:trace contextRef="#ctx0" brushRef="#br0" timeOffset="122057.2">18108 7023 753 0,'-27'-5'26'0,"1"2"56"0,1-1-79 0,3 2-5 0,1 1-5 0,9 0-6 0,11 1-48 0,-1 0 8 16,-16-4-22-16,17 0 15 0,-1 0-7 0,4-2 46 15,8-1 21-15,-2-1 1 0,4 1 32 0,2 2 18 16,6 1-4-16,-3 0 9 0,3-1-15 0,-1-2 8 15,-3-1-4-15,3 4 4 0,-1-2-22 0,4 4 1 16,2 1-7-16,1 1 6 0,1 0-6 0,2 2-9 16,5 0 5-16,3 0-6 0,-1 1-9 0,12-1 21 15,-3-2-15-15,6-2 17 0,2-1-4 0,0-1-11 16,-2 3 10-16,6 1-12 0,2 1-2 0,2 1 8 16,8-3-8-16,1-4 10 0,-1 1 1 0,1 1-6 15,0 0 10-15,2 2-8 0,-1-3-2 0,3-3 5 16,0 0-7-16,-4 2 9 15,2 0 4-15,-1 1-4 0,8-2 3 0,1-3-4 16,-1 1-5-16,-1 2-4 0,-6-1-9 0,2 4 3 16,-2-3 5-16,-2-2-7 0,-6 1 7 0,-3-3-9 0,-7 3-3 15,1 4 2-15,-5 0-2 0,3-4 1 16,-1 1-2-16,1-2-23 0,0 2-3 0,-4-1-9 16,-5 1-19-16,-3 1-3 0,-6-2-17 0,3 2 5 15,-1-1-37-15,2-2-67 0</inkml:trace>
  <inkml:trace contextRef="#ctx0" brushRef="#br0" timeOffset="122641.53">21812 6215 584 0,'2'-5'102'0,"-4"3"-98"0,0-1-15 0,2 3 8 0,0 0-28 0,0 0-30 0,0 0 12 0,0 0-18 16,0 0 20-16,0 0 42 0,0 0-13 0,0 0 22 15,0 0 17-15,0 0 33 0,1 0 16 0,0 0-1 16,-1 0-5-16,0 0 4 0,0 0-16 15,0 0 11-15,0 0-24 0,0 0-19 0,0 1 7 16,0 0-13-16,0 0-11 0,2 20 11 0,-4-14-2 16,2 3 6-16,0 0-16 0,0 1-2 0,2 2-11 15,-1 1 6-15,0 2-19 0,1 0 25 0,-1 2-7 16,0-1 14-16,-1 2 2 0,3 2-11 0,1-2 8 16,0 4-10-16,0-4-7 0,2-1 22 0,-5-1-12 15,4-4 17-15,3-1-8 0,0-1 2 16,1-3 2-16,2-1-1 0,-1-2 2 0,-1-2 10 15,3-1 2-15,-4-2 3 0,2 0-3 0,-1-3 2 16,3 0-1-16,1-3 1 0,2 0-13 0,3-2 11 16,-3-3-12-16,1 0 12 15,-5-5 2-15,1-1-2 0,-1-1 7 0,-3-4-9 16,3-1-13-16,-4 0 18 0,0-2-14 0,-2 1 17 0,-1 0-2 0,-2 0-6 16,-2 1 18-16,-1 0-13 0,-2 0 12 0,-2 1-9 15,-1 1-7 1,-6 2 2-16,-1 2-6 0,-3 2-23 0,-4 2 3 0,1 3-9 0,-2 3-5 0,-1 2-16 15,-1 2 2-15,-1 2-7 16,-1 1 8-16,1 1 9 0,3 4-13 0,-1 4 7 16,1 1-58-16,-5 4-103 0,0 4-69 0,-2 4-16 0,-2 2-202 0</inkml:trace>
  <inkml:trace contextRef="#ctx0" brushRef="#br0" timeOffset="125076.62">20233 14890 289 0,'3'-4'44'0,"-2"2"-16"0,-1 2-13 0,0 0-34 16,7 2-66-16</inkml:trace>
  <inkml:trace contextRef="#ctx0" brushRef="#br0" timeOffset="125545.29">20463 14930 804 0,'-1'-7'28'0,"1"2"-2"0,0 1-19 0,0 4 9 0,0 0-30 0,0 0-17 0,12 3 8 0,-9 1-15 16,2-1-10-16,0 4-8 0,1 0-20 0,1 2 6 15,1 1-33-15</inkml:trace>
  <inkml:trace contextRef="#ctx0" brushRef="#br0" timeOffset="126290.33">20672 15429 427 0,'4'-10'68'0,"-5"-1"-1"16,1 0 9 0,0 0-22-16,-1 0-28 0,2 0 3 0,0-1-16 0,3 0 14 0,1-1-18 0,-1 1 1 0,-3-4 7 15,1-1-7-15,0 2-14 0,-2-1 11 16,5 2-19 0,-3-4 19-16,1 2-4 0,0 1-5 0,-4-1 7 0,2 5-9 0,-1-2-11 0,-2 1 22 0,5 2-9 31,-3 0 14-31,1 0-3 0,3 2 4 0,-4-2 7 15,0 1-3-15,3 1 2 0,-6 0 13 0,2 1-5 0,-1 1 11 16,0 1 10-16,3 2 2 0,-1 3 9 0,0 0-7 16,0 0 1-16,0 0-3 0,0 0-6 0,0 0 3 15,0 0-22-15,7 2 7 0,-3 4 0 0,-2 0 4 16,1 3-8-16,2 0 1 0,-1 1-1 0,0 1 3 16,3 3-1-16,-3 1-8 0,3 0-3 0,-1 3 0 0,-1 0-8 15,2 3 11-15,-1-1 0 0,1 0 4 0,0 2 1 16,-3-1-4-16,2 3-1 0,-2 0 0 0,-1 0 2 0,2 3-15 15,-1 1 3-15,-1 2-5 0,1 1-1 0,-3 3-2 16,0-3 0-16,-1-1-1 0,0 3-2 0,-1-3 5 16,0 1-2-16,-3 3 4 0,1-2-4 0,-1-2 0 15,0 0-3-15,0-3 2 0,-1-3-4 0,1-1 9 16,0 0-2-16,1-3 6 0,0-2 1 0,1-2-10 16,-1-4 6-16,2-4-6 0,0 0 8 0,1-5-4 15,1 1 11-15,-1-4-6 0,0 0 9 0,4-4-12 16,-3-3-7-16,2-5 2 0,2-1-6 0,-1-3-1 0,-1-3 0 15,0-2-1-15,1-3-7 0,-3 0-4 0,-1 0-4 16,0-1 2-16,0-1-3 0,-3 1 9 0,-2-1 4 16,0 4 0-16,-2-1 0 0,-1 6-3 0,0 4-2 0,-3 2 0 15,-2 4-1-15,-2 4-5 0,-1 3 5 0,-2 2-4 16,0 1 16-16,-1 5-3 0,-2-1 4 0,3 4-1 16,0 1 7-16,3 3-1 0,3 5 2 0,-3-2-2 15,4 6 1-15,-3-3 1 0,2 2-6 0,7-3 6 16,-3-2 6-16,4 0-6 0,2-1 7 0,0 2-7 15,2-1 1-15,3 0 3 0,2 0-4 0,2-4 5 0,1 0 1 16,2-2-4-16,0-4 1 0,6 0-2 0,0-5 2 16,0-1-10-16,3-2-1 0,3-5-1 0,2 1 2 0,2-2-34 15,5-2 2-15,-4 0-16 16,3-2-16-16,-6-1-54 0,-4-1-30 0,1-1-9 0,-3-1-73 0,-2 1-105 16</inkml:trace>
  <inkml:trace contextRef="#ctx0" brushRef="#br0" timeOffset="126654.55">21247 15046 1066 0,'0'-19'39'0,"-2"3"13"0,1 0-63 0,2 8 13 0,-2 0-20 0,1 4 17 16,0 4-25-16,0 0 5 0,0 0 13 0,0 0-8 15,0 0 12-15,0 0 16 0,0 0-5 0,0 0 13 16,0 0 9-16,0 0-6 0,-1 0 1 0,-10 10-6 0,10-3-11 16,-2 1 9-16,1 4-3 0,2 1 5 0,4 1-1 15,-4 3-7-15,1 1 6 0,-1 3-8 0,0 0-3 16,0 1 21-16,0 4-7 0,0-2 12 0,2 5-9 0,-1 3-7 16,0 0-2-16,0 5 0 0,1-3 4 0,-1 2-4 15,-1 0 0-15,1 2-3 16,0 2-1-16,0-1 1 0,0-3 7 0,0 1-5 15,-1-1 2-15,1-2 15 0,1 0-11 0,-2-6 15 0,2-1-7 16,-1-4-8-16,1-2-1 0,1-2-4 0,-1 0-7 16,1 1 5-16,1-3 3 0,0-1-2 0,2-2-16 0,0-3 4 15,2-3-12-15,0-3 10 0,0-2-24 0,1-2-47 16,3-1-15-16,1-3-12 0,2-3-47 0,-1-4-80 0,1 0-90 16</inkml:trace>
  <inkml:trace contextRef="#ctx0" brushRef="#br0" timeOffset="127119.73">21520 15264 1078 0,'-9'-13'55'0,"3"2"-16"0,3 3 6 0,3 2-26 0,-3 1-18 0,3 5 5 0,3-4-12 0,0 6 7 15,1 1 10-15,2-2-4 16,-2 0 2-16,-1 1 25 0,3-1-12 0,-5 4 18 0,5-1-7 0,2 2-18 16,0 4 8-16,-2 1-13 0,1 3-7 0,2 4 10 15,1-3-4-15,1 2 6 16,0 1-1-16,-1 1-1 0,0 4 4 0,-4-3-3 0,1 3-6 0,-1-1 12 0,1 1-6 31,0 0 10-31,-3-3-9 0,0-3 0 0,0 0-1 16,0-1 1-16,0-1-3 0,1-2 3 0,-2-5 3 15,2-1 0-15,-2-4 5 0,1 0 3 0,-2-2-4 16,3-1 5-16,-1-2 0 0,0-3 1 0,2-1-1 0,-1-3 0 16,0-1-8-16,0-6-2 0,1 0-1 0,-3-4 1 15,2-1-8-15,-3-3 5 0,1-3-9 0,0 0 7 16,-1 0-6-16,-1 0-1 0,1-1 2 0,-1 2-2 16,1-3 9-16,-1 0-8 0,-1 4 5 0,3 3-7 15,-1 3-1-15,1 1-3 0,-1 5-2 0,1-1 1 16,0 4-4-16,0 0-3 0,-1 3-1 0,1 3-1 15,-3 4 0-15,0 0-13 0,0 0-7 0,0 0-5 0,1 0-26 16,18 8-28-16,-13-3-27 0,-1 4-2 0,1 1-83 16,-1-1-52-16,2 5-39 0</inkml:trace>
  <inkml:trace contextRef="#ctx0" brushRef="#br0" timeOffset="127495.63">21841 15502 1465 0,'1'-6'69'0,"1"1"-43"0,0 1-18 0,0 2-2 0,1-1-23 0,3 0-20 0,3-2 19 0,1 0-17 16,4 0 28-16,1-2 19 0,-5 1-1 16,1-1 9-16,1 1-1 0,-4 1-6 0,3 1-5 0,-1 2 0 15,1 2-18-15,1 1 5 0,-2 1-1 0,2 2 4 16,-7 0-2-16,6 2-3 0,-3 0 2 0,-5 1-4 0,3 2-10 15,-5 1 21-15,-1 3-10 0,-2-1 14 0,-2 1-9 16,0-1 3-16,-2-1 0 0,-2 1 1 0,0-3-8 16,1 0 18-16,0 1-10 0,0-4 16 0,-2 0-5 15,0-3 12-15,4 0 5 0,-2-3 0 0,3 0 12 0,0-4-1 16,-3-3-3-16,6 1 2 0,0-4 0 0,1-1-8 16,0 0 0-16,0-4-4 0,3 0-13 0,-2-6 3 15,4-1 1-15,4 0 0 0,0-1-7 0,4 0-11 16,-1-2-7-16,2 1 1 0,-2-1-2 0,2-1-29 15,2 2-4-15,-2-1-10 0,-2 6-15 0,2 2-38 16,-3 3-16-16,0 4-10 0,0-2-44 0,-4 5-34 0,-2-1-49 16</inkml:trace>
  <inkml:trace contextRef="#ctx0" brushRef="#br0" timeOffset="127854.28">22155 15044 751 0,'1'-15'120'0,"-1"0"-76"0,0 1 14 0,0 2-25 16,0 3 9-16,3 2-26 0,-3 0 4 0,3 1-11 0,0-1-9 15,1 1 32-15,0 0-5 0,1 0 19 0,1-1 15 0,-2 2 7 16,2-1-2-16,1 2 0 0,1 1-39 16,0-1 8-16,0 3-16 0,1 2 14 0,1-1-19 0,-4 6-14 15,2-1 4-15,-3 2-7 0,0 5-3 0,2 1 0 16,-5 3 2-16,-1 2 1 0,1 3 17 0,-2 0-10 15,-3 1 5 1,2 0-7-16,-3-2 5 0,1 3 0 0,0-4-5 0,-2-2 3 0,2 2 4 0,0-5-1 16,1-3 8-16,1-1-7 15,0-3 6-15,2-2 9 0,-1-2 1 0,5-1 2 16,-3-1 3-16,4-7 3 0,-1 1-4 0,3-3 2 0,1-5-18 0,4 3-7 0,2-3 1 16,2 2-3-16,2 0-6 0,-4-3-7 0,6 3-4 15,-5-2 1-15,4 1-19 0,1 5-17 16,0 1-10-16,0 1-1 0,-2 2-22 15,-3-1-27-15,1 3-18 0,-1 1-6 0,0 0-53 0,-4 1-62 0</inkml:trace>
  <inkml:trace contextRef="#ctx0" brushRef="#br0" timeOffset="128622.93">21609 15740 450 0,'0'-6'72'0,"-1"2"-7"0,1 4-26 0,0 0 16 0,0 0-60 0,0 0-4 16,0 1 10-16,0 0-8 0,0 0 2 0,0 0 15 15,0 0-2-15,0 0 11 0,0 0 12 0,0 0 3 16,0 0 10-16,0 0-7 0,0 0-3 0,0 0-12 16,0 0-8-16,0 0 5 0,0 0 2 0,0-1 11 15,0 0 6-15,0 0-1 0,0 0-6 0,0 1 19 16,0-1-16-16,0 0 19 0,0 0-6 0,0 0-12 16,0 0 9-16,0 0-13 0,0 0-10 0,0 0 23 15,0 0-1-15,0 0 9 0,9 7-15 0,-3-7-2 0,2-1-10 16,3 2 8-16,-3-1-11 0,2 0-11 0,2 2-3 0,0-2-2 15,3 0 5-15,1-3-6 0,-2 3 8 0,2-4-9 16,1 4-8-16,2 0 17 0,3-3-17 0,2 4 19 16,2-1-4-16,3-2-1 0,2 1 9 0,-3-3-10 15,3-1-3-15,2 0 11 0,-2-2-2 0,2 1 5 16,0 1-2-16,-6 0-10 0,-1 0 1 0,-3 2-2 16,-3 1 8-16,-2 1-11 0,-3 1 3 0,0-1-6 15,-1 0-1-15,1 1 4 0,-3-1-2 0,0 1 4 0,-2-2 4 16,-3-2-7-16,2 3 1 0,-5-1-3 0,0 0 4 15,-4 2-1-15,8-1 2 0,-5 2-2 0,1 1 1 0,-4-2-2 16,0 0-1-16,0 0 0 0,0 0 9 0,0 0-10 16,0 0 4-16,0 0-6 0,0 0 3 0,0 0 1 15,0 0-6-15,0 0 3 16,0 0-1-16,0 0-2 0,-2 0 6 0,1 0-4 0,0 0 1 16,0 0 0-16,0 0 0 0,0 0 1 0,0 0-6 0,1 0-2 15,-1 0 0-15,-1 0 1 0,1 0 1 0,0 0-2 0,0 0-5 16,0 0 2-16,1 0-6 0,0 0-14 15,0 0-11-15,0 0-3 0,0 0-40 0,0 0-16 0,0 0-32 16,0 0 8-16,0 0-56 0,-1 0-17 0,1 0-36 0</inkml:trace>
  <inkml:trace contextRef="#ctx0" brushRef="#br0" timeOffset="129972.94">21232 15033 302 0,'-2'-7'40'0,"-3"2"103"0,3-2 84 0,1 3-201 16,1 1 9-16,0 3-1 15,0 0-22-15,0 0 16 0,0 0-15 0,0 0 7 0,0 0 21 0,0 0-11 16,1 0 24-16,0 0-6 0,0 0-7 0,0 0 4 16,1 0-6-16,0 0-15 0,-1 0-3 0,0 0-5 0,1 1-21 15,0 0 7-15,1 0-4 0,-2 0 6 16,1 0-2-16,28 24-4 0,-28-18 7 0,-1-1-6 0,0 1 0 16,0 0 9-1,1 0-5-15,-2 1 10 0,0 2-3 0,0 2-2 0,-2-1 1 0,1 2-2 0,1 2-7 0,-1-1 13 16,0 2-5-16,0 1 10 0,0-1-11 0,0-1 2 15,-2 4-4-15,1 2 4 0,1 1-2 0,0 3 1 16,1-5-1-16,-1 1 1 0,-2 1 4 0,1 2-4 16,0 2 5-16,1 0-5 0,-3 1 7 0,2 0-9 15,0-1-2-15,-2 0-1 0,0-1 10 0,1 0-4 0,0 2 6 16,1-1-8 0,-1 3-2-16,1-1 0 0,0-1-5 0,2 2 3 0,0-2-1 0,1-1 4 0,2 0 5 15,-1 0-4-15,-1 0-9 0,1 1 13 0,3-2-11 0,-2 0 12 31,1-2-1-31,2 0-2 0,-1-1 5 0,3 2-5 16,0-1 4-16,2 0-7 0,1 2 5 0,0-1-7 16,1-2 0-16,-1 0 5 0,1-2-6 0,-1 1 7 15,1-1 2-15,2-1-13 0,-3-1 6 0,0 0-8 16,1-1 4-16,-2-2-3 0,2 1 2 0,0-1-2 0,0 1 5 16,-3 0 0-16,3-3-5 0,-5 0 2 0,-1-1 1 15,6-3-1-15,-4 2 5 0,3-2-5 0,-2-3 8 16,-4 1-10-16,5 1-4 0,-7-2-3 0,1 1-5 15,-1-2-16-15,1-5-12 0,2 5-2 0,-1-5-36 0,1 1-26 16,2 2-32-16,-1-5 0 0,-2 2-73 0</inkml:trace>
  <inkml:trace contextRef="#ctx0" brushRef="#br0" timeOffset="132736.69">21293 14910 1163 0,'0'-9'46'0,"0"3"-9"0,0 0-16 0,0 3 6 0,0 3-34 16,0 0-4-16,0 0 5 0,0 0-5 0,0 0 7 15,11 9 10-15,-7-5 6 0,0 1 2 0,-2 2 14 0,2 1-2 16,-1 1-1-16,3 1 0 0,-1 2-11 0,1 1-9 15,-4 2-2-15,3 1 0 0,-3 2 3 0,1 1-8 16,1 0 2-16,-2 0-6 16,3 2-3-16,-3-1 17 0,0 2-6 0,0 3 10 0,-2-3-3 0,0 8-3 15,0 0 4-15,-1 0-4 0,-1 3-4 0,0-3 5 16,-3-1-8-16,1 1 6 0,-2-2 2 0,2 0-5 16,0-2 8-16,3 0-7 0,-3-4 11 0,4 0-9 15,-1-2-7 1,1-2 2-16,5-1 5 0,-2-1 2 0,3-5 11 15,3 1-10-15,0-3 0 0,4-3-31 0,1 0-15 16,4 0-4-16,2 2-34 0,6-8-74 0,2 2-54 0,10-3-17 16,5-1-214-16</inkml:trace>
  <inkml:trace contextRef="#ctx0" brushRef="#br0" timeOffset="133149.57">22452 14897 1046 0,'-8'-8'39'0,"3"2"-13"0,5 6-16 0,-1 0-6 0,-1 0-11 15,1 0 7-15,0 0 2 0,0 0 6 0,1 0 20 0,0 0-10 16,0 1 23-16,-7 13 9 0,9-7-8 16,2 2 9-16,-1-1-13 0,0 0-11 0,1 1-2 0,1 2-1 15,3 1 7-15,-3 1-21 0,3 1 4 16,-1 1-10-16,-1 0 5 0,4 2-9 0,0 1 4 0,-1 1-7 16,1 1-8-16,-1 2 13 0,-3 0-7 0,2 5 10 0,-1 0-4 15,-3 4 1-15,1-1 0 0,-2-1-2 0,-2 2-4 16,-1-2 3-16,0 1 2 0,-4 0 0 0,0 0 9 0,-1-2-11 15,0 2 2-15,-3-3-4 0,-2-1 3 0,1-2 5 16,-2 0-10-16,0-4 9 0,-1-1 1 0,0-2-14 16,-5-5-15-16,5 4-7 0,-1-4-76 0,1 2-79 15,0 1-96-15</inkml:trace>
  <inkml:trace contextRef="#ctx0" brushRef="#br0" timeOffset="133751.5">20418 16017 1029 0,'4'-11'77'0,"1"4"-57"0,1 0-8 0,2 3-14 0,-2 2-34 0,5 0 18 0,0 1-10 0,3 0 17 16,-3-2 21-16,3-2 1 0,3 0 19 0,0 0-13 15,6 2 16-15,2-1 9 0,0-1-7 0,6 0 7 16,3-1-19-16,7 0-3 0,0-2 1 16,2 0 0-16,4-2 0 0,-1 0 31 0,8-1-5 0,0 0 18 0,6 1 10 0,5-3-31 15,-3 3 4 1,1 1-14-16,-6 3-15 0,-2 1-12 0,-1 0 7 0,6 1-7 0,4-1 3 0,1 0-5 15,0-1-2-15,-7 1 3 16,-3 1 8-16,-2 0 7 0,-1 0 2 0,4-3 2 0,0-2 1 0,-1 0-1 16,-2-1 0-16,-7 1 2 0,-1 3 7 0,-5-3-15 15,4 4 2-15,-5-3-6 0,3-1 3 0,0-2-12 16,-4-3 2-16,4 3-3 0,-7 0 9 0,-4 1-16 0,-5 0 2 16,-5 2-7-16,-2 0-1 0,-3 4 4 0,-3 1-3 15,-4-2 3-15,-1 3-5 0,-1 0-2 0,-5 0 3 0,0 0-4 16,-2 2-12-16,0 0-28 0,0 0-21 0,0 0 2 15,0 0-34-15,0 0-20 0,-8 7-18 0,1-4-1 16,-2 3-17-16,-3 1-55 0,-2-2-63 0</inkml:trace>
  <inkml:trace contextRef="#ctx0" brushRef="#br0" timeOffset="134354.88">21461 16042 1012 0,'15'-6'166'0,"-13"0"-81"0,1 2-26 0,-5 1 17 15,3 3-63-15,4 1-24 0,-2 0 5 0,4 2-14 16,-5 2 5-16,0 1 31 0,2 3 7 0,-2-3 7 16,3 2 15-16,3 4 4 0,-7-3-3 0,3 9 1 0,0-3-20 15,-1 2-9-15,3 8 0 0,-2-3-1 0,-2 1-9 16,-2 0-4-16,0 0-5 0,0 0 3 0,1 1 12 15,0 2-10-15,-1 2 1 0,-5-2-5 0,-2 0 5 0,-1-3 7 16,-1 0 2-16,1-1-3 0,5 1-15 0,-4-2 17 16,4-1-13-16,-2-5 14 0,-4-2-7 0,7 1-1 15,-5-3 12-15,5-2-10 0,1-4-3 0,-6-4 7 16,6 1-3-16,-3-2 5 0,4 0-7 0,0 0 2 16,0 0-5-16,-8-9 5 0,5 2-5 0,-1-5-14 15,1 1 3-15,1-4-9 0,-5-2-1 0,4 0-6 16,-3-1-5-16,-2 2 3 0,0-1 4 0,-2 0-4 0,-1 2 0 15,1 0-1-15,-1 2 12 0,3 5 9 0,-4 0 8 16,2 4-3-16,-1 1 10 0,0 1-3 0,-1 2 2 16,1 3-2-16,-2 1 10 0,3 2-5 0,-2 2 3 0,0 3-4 15,2 0 12-15,-3 3-14 0,3 0 8 0,1-1-10 16,2 3 9-16,1 0-7 0,0-2 2 0,4 3-3 16,0-3 3-16,4-1-3 0,3 1 6 0,2 0-4 15,1-2 0-15,1 0 0 0,0-2-9 0,4-1 6 16,0-4-7-16,2-3-21 0,2 0-11 0,0-2-4 0,3 1-14 15,0-1-31-15,-2-4-10 0,0 0-14 16,3-5-56-16,-1 2-79 0,2 1-100 0</inkml:trace>
  <inkml:trace contextRef="#ctx0" brushRef="#br0" timeOffset="134734.68">21799 16284 1471 0,'3'-10'166'0,"3"1"-116"0,-4 2-32 0,5 5-14 0,1 1-42 0,2 2-7 0,3 1 1 15,2 2-2-15,2-1 27 0,-3 1 16 0,-3 0 5 0,1 0-2 16,-4 2-10-16,-1 2 9 0,4 1-7 0,-3 4 7 16,-1 1-13-16,1 4 3 0,-4-1-2 0,-2 1 2 15,2 2 9-15,0-1-7 0,-4-1 3 0,-2-2-4 16,-6 2 13-16,-3-3-12 0,1 4 11 0,-2-4-11 15,0 1 20-15,2-5 2 0,-1-2-5 0,-4-3 5 16,3-3 11-16,-1-1 8 0,2-1 15 0,2-1-9 0,-1-4 1 16,2-1-9-16,1-4-3 0,5-1 2 15,1 2 9-15,0-4 6 0,1 0 5 0,0-4-2 16,2-5-5-16,3-1-19 0,1-3 2 0,5 1-8 0,-2-2-7 0,6-2-11 16,-3-3-11-16,6 3 5 0,1 1-2 0,-5-1-34 15,8 1-3-15,4 4-13 0,5 1-14 0,4 3-2 16,-4 2-7-16,0 2-1 0,-4 3-26 0,-3 3-39 15,-1 3-36-15,-1 2-1 0,-2 1-77 0</inkml:trace>
  <inkml:trace contextRef="#ctx0" brushRef="#br0" timeOffset="135036.15">23090 15533 664 0,'-1'-5'97'0,"0"0"163"0,1-1 74 0,-2 1-218 0,2 1-41 0,0 4-30 16,0 0 4-16,0 0-11 0,8-7-6 0,-1 4-19 16,0 1-7-16,3 0 2 0,2-1 15 0,-1 1-21 15,5 0 10-15,-2 0-13 0,2 2 7 0,1 0-23 0,-2 0-13 16,3 0-8-16,-1 2-53 0,-1-1-71 0,1 1-44 16,-1 0-6-16,0 0-108 0</inkml:trace>
  <inkml:trace contextRef="#ctx0" brushRef="#br0" timeOffset="135178.7">23159 15674 435 0,'-8'5'104'0,"0"2"241"16,2-2-227-16,-2 7-47 0,1-3-2 0,3-1-14 15,2 2-28-15,1-7 24 0,2 1 11 0,4 0 5 16,1-4 8-16,5 0-36 0,-1-1-14 0,6-2 0 16,0-2-33-16,7 1-54 0,4-1-63 0,1 0 9 15,5-2-158-15</inkml:trace>
  <inkml:trace contextRef="#ctx0" brushRef="#br0" timeOffset="135479.09">23567 15431 1429 0,'-3'-4'64'0,"-2"1"35"0,3 3-76 0,2 0-28 16,-3 5-6-16,2 3-4 0,0 2 4 0,-1 2 0 15,1 0 7-15,1 3-3 0,0 0 14 0,2 0 5 0,-1 1-4 16,-1 0 5-16,0 0 6 0,0 3-6 0,2-2 6 15,2 3-8-15,0-2-8 0,1-1 1 0,1-4-8 16,0-3 6-16,-1 1 6 0,0-5-9 0,-2-2 12 0,3 0-14 16,2-4-8-16,-2-1 24 0,0-4-13 0,-2-3 17 15,1-3-14-15,3-4-1 0,2 0 1 0,3-5-3 16,-4-2-20-16,4-4 21 0,-4-2-3 0,-5 0 10 16,5 0-4-16,-5-2-3 0,-2 3 4 0,-2 0 0 15,1 4 17-15,-3 2-9 0,-5 1 8 0,0 5-8 16,-5 3-8-16,-3 1-18 0,-2 3-13 0,-3 2 3 15,-1 1-8-15,-3 7-30 0,1 1-59 16,-4 7 4-16,-3 3-215 0</inkml:trace>
  <inkml:trace contextRef="#ctx0" brushRef="#br0" timeOffset="138620.63">18324 17957 318 0,'-9'-7'158'0,"2"4"-59"0,0-1-67 0,2-1-7 0,2 3 12 0,3 2 8 0,0 0 0 0,0 0 9 0,0 0 27 0,0-1 2 0,-3-16 1 16,5 11-3-16,1 2-35 0,0-1 8 0,1 0-22 15,2 1 19-15,-1-5-13 0,2 6-14 0,1-2 11 0,-3 2-16 16,-1 1-7-16,4 0 6 0,0 3-9 15,0-2 9-15,0 5-12 0,1-2-5 0,-4 2 5 0,1 1-7 16,2 3-10-16,0 6 16 0,3 0-11 0,1 7 14 16,-1 1 7-16,1 3-7 0,-2 2 8 0,3 1-10 15,2 2-3-15,-2 2 6 0,-2 0-1 16,-3 1 2-16,-1-4-1 0,3-2-3 0,-2 2 3 0,-1-7-3 0,1 2-20 16,-2-5 31-16,0-3-17 0,-3-1 24 0,1-4-6 15,-1-4-14-15,-1 1 10 0,0-4-11 0,0-2 13 0,-2-2 6 16,0 0 3-16,0 0 2 0,0 0 11 0,0 0-3 15,0 0 0-15,8-11-1 0,-5 5-12 0,0-6-3 16,2-2-3-16,0-5 3 0,1-1-4 0,1 2-2 16,1-9-4-16,0 0 3 0,-1-3-4 0,-2-1-6 15,-1 1 6-15,-1-1-6 0,1 4 3 0,-3 2-1 16,0 0-1-16,0 3 1 0,0 1-6 0,1 0 2 16,-1-2 0-16,1 4 2 0,0-1 2 0,-1 3-9 15,0 3 0-15,0 0-2 0,-1-1 7 0,1 1-6 16,-1 4 4-16,2 3-6 0,-1 5-4 0,-1 2-5 0,0 0-8 15,0 0 1-15,0 0-31 0,0 0-5 16,1 0-20-16,0 0 8 0,20-3-31 0,-17 5-65 0,3 3-19 16,0 2-19-16,0 0-60 0</inkml:trace>
  <inkml:trace contextRef="#ctx0" brushRef="#br0" timeOffset="139190.98">18970 18214 828 0,'-1'-1'63'0,"1"-3"-25"0,-3-4 6 0,4 2-13 0,2-3-23 0,-3 3 32 16,1 0-3-16,0-3 17 0,-1 0 28 0,2-1-5 16,2 0 3-16,-4 2-5 0,1-2-15 0,0 1-20 15,-1 0-4-15,0-3-3 0,1 2-7 0,0-1-11 0,0 0 1 16,2 2-4-16,-5 0-5 0,2 0 9 15,0-1-4-15,-2 1 5 16,1 0-12-16,-2-1-1 0,-3 2-1 0,0 1 1 16,-1 0 0-16,3 1-10 0,0 3 1 0,-2 2-6 0,1 1-4 0,-3 2-4 0,-1-1 0 0,-1 4-1 15,6 0 15-15,-2 1 4 0,-6 2-1 16,6 0 1-16,-6 2 0 0,7 0 5 0,5 2 2 16,-3-1 1-16,2-1-7 0,0-1 2 0,1 2 2 0,3-3 1 15,6 1 4-15,3 0 2 0,-3-5 2 0,6-2 0 16,-1 0 5-16,3-3-8 0,6-1 1 0,-4-2-3 15,0-1 6-15,-1-3-12 0,0-2 3 16,0 2-5-16,1-4 13 0,-6 3-15 0,2 1 1 0,-4 0-7 0,0 1 11 16,-3-1-2-1,1 3-1-15,-6 0 0 0,2 1-11 0,-5 4 9 16,0 0-10-16,0 0 8 0,0 0-5 0,0 0 3 0,0 1 11 0,0 13-6 16,-4-6 16-16,0 1-2 15,1 3 12-15,-3 3-9 0,3 0 4 0,0 1-2 0,1 2-4 16,1 0 5-16,-1 0-5 0,1 3-1 15,1-5-1-15,3 1 2 0,-2 0 1 0,2-4-10 0,1 1 1 16,-1 1-3-16,3-2-2 0,-3 1 6 16,2-6 3-16,-1 0 0 0,1-4-4 0,-2 2-2 15,0 3-4-15,0-9 3 0,2 6-3 0,-1-4-2 0,-1 0-3 16,2-2-1-16,-2-2-10 0,2 1 0 0,3-3-16 16,-4 5 7-16,-4-1-37 0,0 0-29 0,6-8-20 15,-2 1-4-15,0 3-53 0,-2 2-33 0,3 1-45 16</inkml:trace>
  <inkml:trace contextRef="#ctx0" brushRef="#br0" timeOffset="139567.85">19287 17626 883 0,'-14'-11'145'0,"9"3"-70"0,-2 0-23 0,5 3 21 0,1 0-47 0,1 2-18 16,1 1 9-16,-1 2-16 0,0 0-4 0,0 0 23 15,0 0-15-15,7 0 18 0,-2 4-18 0,2 2 11 16,-3-1 2-16,4 3 0 0,-3 2-16 0,2 1 8 0,1 3-13 16,-3 0 12-16,-2 2-5 0,2 0-4 0,4 0 8 15,-4 1-9-15,2-2-2 0,0 0 12 0,-4-1-8 16,4-4 10-16,0 0-8 0,-3-2 4 15,-2-2 6-15,0-2-4 0,-2-4 0 0,5 5 11 0,-2-3-2 0,2-2 7 16,2-2-3-16,-4-2-2 0,6-1 0 0,-1-2 1 16,4-2 0-16,0 1-17 0,0-5-1 15,0 0-3-15,0 1 1 0,0-2-3 0,0 2-2 0,1-1-3 16,1 1-16-16,-2 0-27 0,-1 2-21 16,-2 3-1-16,-1 3-49 0,0 2-27 0,0 2-11 0,-1 2-9 15,0 1-25-15,0 1 8 0</inkml:trace>
  <inkml:trace contextRef="#ctx0" brushRef="#br0" timeOffset="139713.63">19624 17807 123 0,'-3'11'113'16,"1"-1"-12"-16,-1 3-15 0,1-2 8 0,-1-2-23 15,3 0 36-15,0-1-32 0,0-2 27 0,1-2-78 0,-1-4 44 16,0 0 0-16,0 0 13 0,11-2-27 0,-5-3-23 16,1 2-12-16,2-2 1 0,2-2-13 0,1-2-6 15,0 3-8-15,1-4-2 0,3 2-35 16,-1 0-63-16,0-5-44 0,-2 5-12 0,2 0-156 0</inkml:trace>
  <inkml:trace contextRef="#ctx0" brushRef="#br0" timeOffset="139886.74">19739 17913 326 0,'-4'15'52'0,"-7"-5"34"0,3 0 2 16,-5 0 4-16,7 0-26 0,2 5-29 0,-4-2-6 16,4-1-4-16,-3 0-8 0,2-3 12 0,1 0 12 0,-1-1 1 15,5-2 41-15,0-2-21 0,0-1 2 0,0-3-10 16,0 0-24-16,0 0 8 15,6 1-20-15,4-3 16 0,-4-2-20 0,5-3-11 16,-2 1 9-16,2-1-10 0,0 0 2 0,4 0-11 0,-3 0-10 16,4-2 3-16,0 0-3 0,-3 3-22 0,3 0-2 0,-3 3-12 15,-2 1-37-15,2-1-30 0,-3 2-26 0,0 2-2 0,3 0-48 16</inkml:trace>
  <inkml:trace contextRef="#ctx0" brushRef="#br0" timeOffset="141377.29">20696 17657 502 0,'1'-5'74'0,"1"2"-36"16,-2 0-3-16,2 0-13 0,1 2-21 0,-2-1 10 15,6 1-1-15,-6-2 5 0,2 0 18 0,1 1 11 0,-4 2 5 16,0 0-2-16,0 0-21 0,0 0 2 0,0-1-12 16,0 0 9-16,0 1-10 0,0 0-6 15,0 0 12-15,0 0-9 0,0-1 11 0,0 1 0 0,0-1-10 16,0 0 8-16,-10-7-3 0,4 8 1 0,1 0 2 15,2 0-3-15,-3 0-18 0,4 0 12 0,-4 2-11 0,4-1 12 16,-3 1-6-16,-2 0-2 0,3-1-1 0,-4 0-3 16,-1 2-11-16,0-1 21 0,2 1-3 0,0 0 9 15,1 0-16-15,-1 0 15 0,1-1-1 0,-2 0 5 16,1 1-9-16,2-1 15 0,-2 1-12 0,0 1 14 0,0-2-6 16,-1 2-4-16,0 0 6 0,3-1-7 0,1 1-15 15,-4 0 13-15,2 1-6 0,0 0 9 0,2-1-9 16,-3 2 1-16,1-1-1 0,0 0 0 0,1 2-9 0,1 0 14 15,0 1-5-15,-2 1 10 0,1-1-5 0,-1 2-3 16,0 0 4-16,1 0-3 16,0 0 1-16,1-1-2 0,-1 3 1 0,1-2 1 0,0 1 7 0,-2 5-6 15,3-2 1-15,-1 1-1 0,1 1-2 0,3-2 1 16,-3 2-2-16,3-3 3 16,-1 1 5-16,1 0-5 0,3-1 3 0,-2 0-4 0,1 0-5 0,1 1 5 0,0-1-3 15,0 1 5-15,2 0 5 0,0-3-11 0,1 0 7 16,0 0-6-16,-1-3 10 0,1 0-4 0,2 0-3 15,0-2 1-15,2 1 0 0,1-3-3 16,-1 2 5-16,1 2-4 0,3-3 5 0,-2-1-9 16,-1-1 6-16,0-3-4 0,1 0 6 0,1 0-4 0,1 0-2 15,-3-1 4-15,0-1 8 0,3 2-9 0,0-3 0 16,2 0-3-16,1 3 0 0,-1-5 1 0,2 3-3 0,1-1 2 16,-3-3-1-16,-2 4-4 0,1-2 6 0,-5 1-7 15,3 0-4-15,-4-1 3 0,0 3 0 0,-1-2 2 0,-1 1 4 16,-2 1-9-16,0-1 4 0,-1 2-4 0,0-1 3 15,-3 1 1 1,-1 0-2-16,0 0 3 0,0 0 0 0,0 0-6 0,0 0 3 0,0 0-3 0,0 0 8 0,0 0-6 16,0 0 4-16,0 0-5 0,0 0 5 0,0 0-4 15,-1 0 1-15,1 0-1 0,-1 0 4 0,-1 0-5 32,1 0 0-32,0 0-1 0,0 0 6 0,0 0-4 0,0 0 3 15,1 0-4-15,-1 0-4 0,-1 0 6 0,1 0-2 0,0 0 4 16,-1-1-4-16,1 0-3 0,0 1-2 0,1-1 2 0,-1 1 1 0,-1 0-4 15,1 0 1 1,0 0-4-16,0 0-15 0,0 0-22 0,0 0-13 0,1 0-2 0,-1 0-29 0,-1 0-64 0,1 0-27 31,0 0-16-31,0 0-79 0,0 0-72 0</inkml:trace>
  <inkml:trace contextRef="#ctx0" brushRef="#br0" timeOffset="149706.99">18920 17913 326 0,'-7'-12'179'0,"2"1"-74"0,2 0-105 0,3 3 5 15,2-2-3-15,0 3-20 0,1-2 13 0,-3-1-19 16,-1 3 8-16,3-2 23 0,-2 5 0 0,3 0 12 0,1 1 31 16,-4 1 0-16,0 2 9 15,0 0-8-15,0-1-15 0,0 0 4 0,1 0-11 0,0 0 11 0,-1 0 8 16,0 0-2-16,0 0 9 0,0 0-10 0,0 0-13 16,0 0 9-16,0 1-21 0,0 0 17 0,0 0-16 0,-15-7-1 15,14 11 6-15,-5-3-7 0,1 0-11 0,1 1 20 16,-4 4-1-16,5 1 8 0,-2 0 1 0,1-1-13 15,-3-4 4-15,6 3-5 16,1 2 2-16,0-1-3 0,-2 5 4 16,1 1-1-16,1 0-2 0,1 4-2 15,3-2-5-15,-2 3 4 0,3-1-4 0,2 4 4 0,3-1-4 0,-3-2 4 0,0 2 3 16,-1 0-12-16,-1 3 5 0,4 3-9 0,0-1-2 0,0 3-4 16,4 3-1-16,-2-1 0 15,2 3 4-15,-3-1-3 0,0-5 1 0,-4 2-1 16,1 2 14-16,-4 3-18 0,1-1 14 15,-3 2-15-15,-1-7 14 0,0 0-10 0,-4 0 1 0,1 0 0 16,-2 4 12-16,0-6-7 0,-3 1-1 0,-5-7-1 16,2-6 7-16,-4-2 2 0,-2 0 7 0,3 2-5 15,2 4 3-15,-5-3-1 0,3-4 2 0,-1-4-1 16,-3-11-7-16,4 4-1 0,-2-2-6 0,3 7 5 16,-3 1-1-16,2-5-12 0,4-7-5 0,0-10-4 0,2 0-12 15,-2 3-22-15,0-1-9 0,5-1-6 0,-1-6-30 16,5-2-28-16,0 3-20 0,2-1-4 0,0 0-46 15,5 0-138-15</inkml:trace>
  <inkml:trace contextRef="#ctx0" brushRef="#br0" timeOffset="149943.82">18982 18174 1626 0,'0'-9'71'0,"2"1"18"0,0 3-55 0,3 3-50 0,2 1 0 16,3 4-13-16,3-3 17 0,1 1 7 0,1-2 7 15,1 1 0-15,0 0 23 0,1-3-8 0,-1 2 1 16,-1 0-3-16,1 0-3 0,1-3-12 0,1 3 0 0,1-3-4 16,0-1 8-16,6 1-7 0,-2-1 2 15,1 0-8-15,0 0-18 0,1-1-26 0,-6 1-22 16,4 1-3-16,0 2-74 0,-1-2-104 0</inkml:trace>
  <inkml:trace contextRef="#ctx0" brushRef="#br0" timeOffset="189375.58">8641 4910 340 0,'0'0'211'0,"0"0"-73"16,0 0-110-16,0 0 3 0,-1 0-31 0,0 0 2 16,0 0-3-16,1 0 0 0,0 0-11 0,0 0 19 15,-1 0-6-15,0 0 11 0,1-1 3 0,-2 0-16 16,1 0 9-16,0 0-13 0,0-1-4 0,0 1 11 0,0 0-11 0,0-1 13 15,-31-25 4-15,25 24 6 0,-2-2 8 0,-1 3-5 16,-2-1-4-16,0 1 9 0,-1 0-7 0,-3 1 8 16,-1 1-11-16,0-1 6 0,-3 1 0 0,-2 2 0 0,-4 0-20 15,-6 0 8-15,2 3-8 16,-1 0 9-16,-4 1-4 0,7 2-3 0,-2 0 2 0,-2 0-4 0,3 3-11 0,-3 0 9 16,-2 0-13-16,2 2 13 15,1 1 7-15,-3 2-10 0,-1-1 10 0,-6 2-13 0,2 2 0 0,2-3 21 16,2 4-13-16,3 3 16 0,-3 0-14 15,1 2 2-15,-1 0 15 0,0-2-10 0,4 4 4 0,-1-3 18 16,-2 2-19-16,2 0 20 16,0 1-14-16,2 0-10 0,6-2 8 0,6 0-10 0,-1-3-4 0,6-2 12 15,2 0-10-15,-1-1 10 0,2-2-8 0,3 2-1 16,5 2 0-16,2-3-2 0,5 2-5 16,3-1 4-16,-2-3 3 0,10 2 1 0,-3-3 14 0,2-1-11 15,4-1 11-15,3-2-11 0,-1-1 4 0,3-3 11 16,4-3-7-16,-5-2 9 0,7 0-8 0,-2-2 1 15,2-1 1-15,2-1-2 0,1-4-17 16,1 2 17-16,4-1-11 0,2-3 16 0,-3-1-17 0,5-1 5 0,-2-2-1 16,3-2 2-16,1 1-7 0,-2-4 10 0,-4 1-10 15,3 3 11-15,-5-4 1 0,4 0-1 0,-1-1 6 0,0-5-7 16,7 1-10-16,-5 0 16 16,3-4-3-16,-1-1 9 0,-1-5-6 0,-1 3-13 15,-1-2-1-15,5-1-4 0,-7 3-8 0,6-3 15 16,1-1-9-16,1 2 10 0,0-3-2 0,0 5-1 0,-4 5 10 15,0 3-9-15,3 3 7 0,-3 3-6 0,3-4-3 0,1 5 1 0,8 3-2 0,-2 1 3 16,3 3-1-16,-1 2 2 0,-3 4 2 0,-1 1-10 31,2 0-6-31,-5 4 0 0,-3-1 4 0,5 3-4 0,-11-1 7 16,4 1-8-16,-3 2-5 0,-6 0 5 0,0 1-2 16,-6 1 2-16,-1 0-9 0,-5 0 2 0,-3 1-3 0,2 1 4 15,-7 2 9-15,2-3-6 0,-3-1 7 16,-4-4-6-16,3 1 9 0,-4 3-1 0,-1-1-4 0,-2-1 1 15,-2 1-9-15,0-4 9 0,0 2-14 0,-2 0 10 0,-3-2-28 16,4 2-4-16,-1-1-3 0,-2-2-4 0,2 2-28 16,0-6-55-16,0 0-48 0,0 0-3 0,0 0-124 0</inkml:trace>
  <inkml:trace contextRef="#ctx0" brushRef="#br0" timeOffset="189946.07">8241 4899 638 0,'-5'-8'105'0,"14"1"-62"0,1 1-4 0,10 2-2 0,-7 0-10 0,14 1-16 0,-4 1 5 0,7 0-12 16,4 2-9-16,0-1 8 0,5 1-6 0,1-1 8 0,0 0 1 16,1-1 0-16,10 1 13 0,4-1-8 0,-2-1 10 15,9-1 14-15,-5-2-8 0,1 1 13 16,4 0 7-16,1 0-16 0,3 1 7 0,4-1-14 16,1-1-16-16,-1 1 8 0,-4 0-11 0,-4 4 10 0,0 1-10 15,3 1-6-15,-4 0 3 0,-4-1-4 16,-2 0-1-16,-8 1 10 0,-1 1-6 0,-6 4 8 0,0 1-8 15,-4 0 5-15,-2 2 1 0,3 0-1 0,-4 1-7 16,-1 0 4-16,1 1-13 0,-8-1 11 0,-1 2 3 0,-6 1-7 16,-2-1 12-16,-3 1-14 0,-4-2 0 0,-1 0 6 15,-2 0-6-15,-1-1 6 0,-3 1 4 0,-2-2-10 16,0 2 9-16,-1-3-12 0,-1 3-4 0,-4-2 13 0,-1-1-17 16,-2 1 16-16,0-3-4 0,0 3-12 0,-3 2 1 15,2-2-11-15,-1-3-20 0,-1 4-68 16,0-2-42-16,3 2-12 0,0 3-105 0</inkml:trace>
  <inkml:trace contextRef="#ctx0" brushRef="#br0" timeOffset="190696.71">7332 5565 462 0,'2'-15'521'0,"-2"5"-216"0,4 3-290 0,-2 2 5 0,-2 1-3 0,1-1-24 16,-1 5 7-16,0 0-15 0,0 0-11 0,0 1 6 0,0-1-8 15,1 1 10-15,14 7 12 0,-6-6-5 16,-1 3 7-16,-4-2-10 0,2 4-10 0,-2 2 11 16,3-4-6-16,-1 5 8 0,-2 1-5 0,3 2 2 0,-4 3 0 15,5 1 1 1,-1 0 2-16,-1 4 13 0,2 2-6 0,-1 0 6 0,-4 2-2 0,7 3-5 0,0 5 6 16,-3 1-6-16,3 1-6 0,-2 2 9 0,3 2-4 0,0 6 6 15,0 2-4-15,1 4 0 0,-3 1 3 0,2 7-2 16,-3 0 1-16,0 0 6 0,1 2-8 0,0 1 8 15,2 3 10-15,-2 4-13 0,0 2 14 0,-2-4-16 16,2 3-1-16,0 1 4 16,-2 0-9-16,-3 6 9 0,2 2 9 0,-3-3-5 15,2 2 12-15,0-2-12 0,-3-2 4 0,2 7-6 0,0-5 3 16,2-1-2-16,-2-5 7 0,1-3-13 16,0 0 5-16,3-4-6 0,-1 2 7 0,0-8 2 0,1-2 4 15,-1-4-1-15,1 0 11 0,0 0-4 0,1 1-2 0,-1-3 1 16,-4-1-16-16,0-2 20 0,4-1-16 0,-4-2 17 15,0 0-6-15,0 1-13 0,-3 0 8 0,4 2-13 16,0 1-12-16,-3-2 21 0,0-3-18 0,-1-2 19 16,-3-1-7-16,3 1-2 0,-1-6 10 0,-7 2-9 0,3-3-2 15,3 1 5-15,-6 0-2 0,7-2 4 0,0-1 5 0,-4-7-9 16,2 1 2-16,-1-5-7 0,-3-1-9 0,4 0 8 16,0-2-13-16,0-3 11 0,-1-1-16 0,3-1-25 15,-4-2-19-15,4-1-4 0,3-1-55 0,-2-2-53 16,1-1-36-16</inkml:trace>
  <inkml:trace contextRef="#ctx0" brushRef="#br0" timeOffset="191881.26">10037 4964 395 0,'7'-2'350'0,"-1"1"-151"0,0-2-199 0,-2 3-1 0,-4 0-9 16,0 0 5-16,0 0-15 0,0 0 9 0,0 1-19 0,0 0 3 16,1 0 10-16,8 15-7 0,-9-16 5 0,0 0 19 0,0 1-7 15,0 0 10-15,0 0 1 0,0 0 9 16,-1 0 6-16,0 0-1 0,-12 22 3 0,10-18 34 16,-3-2-11-16,2 0 21 0,1 1 4 0,3 2-22 15,3 1 9-15,-3 1-16 0,-6-1-21 0,4 3 6 0,0 1-15 0,0 4 14 16,9 4-11-16,-4 0-5 0,-1-1 1 0,1 2-5 15,-3-2-18-15,3 3 24 0,0 0-16 0,1 1 19 16,4 2-13-16,-1 2 3 0,3 2 5 0,1 1-5 16,-3 0-10-16,1 3 13 0,2 0-10 0,-2 0 11 15,-1 2-4-15,-2 4-4 0,-3 2 5 16,1 3-6-16,0 3-4 0,0-2 14 0,-2 3-5 0,2-2 8 16,-4 2-7-16,2 0 5 0,0 3 1 0,-1 2 0 0,1 0-1 0,-2 1-8 15,0 2-1-15,-1-2-1 0,0 1 7 0,0-2-5 16,1-3 11-16,2-1-11 0,2 3-3 0,1 0 7 15,0 1-3-15,1-1 7 0,-3-3-4 0,2-4 2 16,-2 0-3-16,0-7 2 0,2 3-15 16,1-2 91-16,-4-2-94 0,2 3 77 0,-1-4-149 0,-1-1 65 15,0-2 23-15,2 0-3 16,-2-2-2-16,-1-2 7 0,0 0-4 0,-1-2 8 16,0 0 6-16,0-1 5 0,0 2-1 0,0 3 1 15,0 1-9-15,-1 0-10 0,0 1-2 0,1-1-1 0,-1-3 8 0,1 4-5 16,-1-2 7-16,1 0-9 0,-2 1 0 0,2-3 5 15,0-1 2-15,0-1 0 0,2-1-11 0,-1-1 9 16,-1 0-5-16,2-1 7 0,0 1 4 0,1 1-7 16,-1-4 3-16,1-2-5 0,1 3 7 15,0-4 8-15,0 1 8 0,0 0-2 0,1 0-2 0,-1 0 15 16,3 2-7-16,-2-2 11 0,2 0-15 16,-2 0-4-16,0-1-9 0,2 0 7 0,-1-1-11 0,-2 1-1 0,2 0-1 0,-4 2 1 15,2-4-2-15,0 4-1 0,-1-3-3 16,1 1 2-16,-2 3 4 0,1-5-7 0,0 2 5 15,-1-2-7-15,1 2 3 0,0-2 0 0,-2 1 0 0,0-2 0 0,3-2 4 16,-1 0-4 0,-1-1 1-16,1 0-2 0,-3-1 4 0,4 2-2 15,0-1 4-15,0 0-3 0,-2 0 2 0,0 0-4 16,1-1-1-16,-2 0 1 0,3-1 13 0,-1-1-11 0,0 2 7 16,0-1-7-16,1-1 9 0,-3 1-7 15,2 2 0-15,0 1-1 0,-1 1-2 0,0-1-2 0,-3-3 0 16,0-5-1-16,1 3 13 0,0 0-16 0,-2-2 8 0,2 4-11 15,-4-4 1-15,2-2-10 0,1 1-20 0,0-4 7 16,1-1-46-16,0 0-36 0,0 0-44 0,-9-5 2 16,5 2-117-16,-6-6-177 0</inkml:trace>
  <inkml:trace contextRef="#ctx0" brushRef="#br0" timeOffset="192824.93">7054 10526 553 0,'-4'-4'80'0,"4"2"125"0,-6 1 55 0,5 1-188 0,-3 0-72 0,1 4-11 16,6 2-10-16,-4-3 6 0,1 2 9 0,3 1 1 15,-7-2 7-15,5 0-6 0,4-1-14 0,-4-1 23 16,5 2-12-16,-4-2 15 0,0 2-7 0,-1-2 4 15,1-1 2-15,-2-1-3 0,0 0-12 0,0 0 18 16,1 0-9-16,-1 0 14 0,1 0-6 0,0 0-4 0,0-1 9 16,0 0-10-16,20-18-19 0,-18 13 28 0,1-1-21 0,-1 0 26 15,-2-1-12-15,1-1 6 0,1 1 6 0,-1-4-3 16,2 1-1-16,1-3 9 0,1 1-12 0,2-1 11 16,-3-4 0-16,1 0-15 0,1-2 7 0,1-1-14 0,2 3-14 15,0-2 24-15,2 0-10 16,-1 0 15-16,2-1-2 0,-1-4-10 0,1 0 8 15,2-1-9-15,-2-2 6 0,6-2-8 0,-4 2 3 0,5-1-4 0,-3-1 4 0,0 2-3 16,4 0 8 0,-2-3-7-16,-2 2 2 0,6 1 10 0,-1 0-12 15,3 4 13-15,4 1 1 0,-2 0-9 0,-1 2 9 0,2-2-12 16,-2 2-3-16,2-1 7 0,3 2-14 0,-1 2 12 16,0-2-4-16,3 5-3 0,-5-2 7 0,4 0-11 15,1 1-16-15,2-2-5 0,4 2-16 0,-1 0 10 0,-2-1-10 16,-2 1-40-16,-2-1-15 0,-3 2-15 15,2 3-74-15,-3-2-30 0</inkml:trace>
  <inkml:trace contextRef="#ctx0" brushRef="#br0" timeOffset="193900.01">7234 9701 320 0,'5'-2'33'0,"0"-1"32"0,2 1-24 0,1-1-20 15,5 2 6-15,-2-2-8 0,8 0 3 0,0-1 25 16,-3-1-16-16,9 0 19 0,-3-4-19 0,6 3-4 16,11-2 7-16,-4-1-8 0,2 3-7 0,-1-2 5 15,-5 0-14-15,5 2 11 0,-3 0-12 0,0 0 1 16,-1 2 4-16,3-2-6 0,0 5-7 0,-1-4 2 15,2 1-13-15,-2 0 10 0,5-5 1 0,-4 3 0 0,3 0 15 16,-3 0-13-16,-2 1 0 0,0 2-3 0,1-2-2 16,4 3 2-16,-5-3 18 0,5 1-6 0,1 2 11 15,1-1-11-15,4-1-3 0,-4 4 15 0,-2 0-19 16,-4 0 19-16,-1 6-10 0,-1-2-4 0,-5 2 18 0,4 4-17 16,-3-4-4-16,1 5 16 0,2 2-17 0,-1 1 20 15,0 1-3-15,5 1-18 0,-2 1 7 0,-2 0-12 16,2 1-9-16,-4 4 16 0,0 2-18 0,2 2 17 15,-3 1-6-15,1 0-6 0,-1 3 10 0,6 4-13 16,-1-1-11-16,5 4 29 0,-2 3-17 0,3 1 20 16,1 5-20-16,1 3 8 0,-2 1 4 0,-5 0-1 0,0 3-7 15,1-1 4-15,-1 1-8 0,0 2 8 0,3 3 8 16,-3 2-2-16,3-1 10 0,0 0-9 16,-1-1 5-16,4-1 2 0,-5 3-10 0,0 0 8 15,-2 2 12-15,0 5-11 0,-3-5 17 0,2 4-17 0,-1 1 9 16,4 2-6-16,1 2 1 0,-1 2-3 0,5 0-6 15,-5-4 0-15,3 4-4 0,-5 0 3 0,-3 1-7 16,1 5 14-16,-1-4-3 0,-2-1 6 0,1 5-9 16,0-3 2-16,-3 0-2 0,-1-1 2 0,-3-5-16 0,4 1 18 15,-2-2 0-15,1-1 8 0,1 2-7 0,-1 0-2 16,-3-2-6-16,0-2 6 0,-3 0-3 0,0-5-1 16,0 2 4-16,-2-3-4 0,-1-2-8 0,2 1 1 15,-2-5-2-15,0-6 2 0,-3 0-8 0,-1-4 12 0,3 2-5 16,-4-2 9-16,0-5-8 0,6-2-8 15,-6-5-2-15,3-3-2 0,0-1-10 0,-1-3-6 0,-2-5-11 0,-1-2 4 16,-2-2-15-16,1-2 2 16,3-3-2-16,-2-2-3 0,0-1-25 0,-1-4-15 15,-1 1-41-15,-3-1 10 0,3-4-86 0</inkml:trace>
  <inkml:trace contextRef="#ctx0" brushRef="#br0" timeOffset="194849.29">10383 8716 256 0,'1'-10'2'0,"-1"0"8"0,3 1 27 0,-2 3-10 0,2 1 10 0,1 2-9 0,-1-3-17 0,0 0 12 16,3-5 5-16,-1 4-12 0,1 3 7 0,0-3-11 0,0 6 2 0,1-5-5 15,-3-1-5-15,3 2 2 0,-7 0-4 0,0 5 17 16,0 0 8-16,5-5 0 0,-2 1 4 0,-2 1 25 15,-1 3-14 1,0 0 17-16,0 0-20 0,0-1 5 0,0 0 6 0,0 0-3 0,0 1-15 0,0 0-5 0,0 0-15 16,0 0 11-1,0 0-10-15,1 0 10 0,11 8 5 0,-5-2-2 16,5 1-6-16,-2 5 2 0,-3-2-5 0,-2 1 5 0,-4 1-11 16,11 0-7-16,-1 4 2 0,7 0-3 15,2 2-7-15,-4 0 7 0,5-1-6 0,-5 2 9 16,-1-1 3-16,0 2-14 0,1 0 6 0,4 2-8 15,1 1 3-15,1 3 7 0,1-1-15 0,0-1 13 16,2 2 3-16,-2 2-4 0,3 2 9 0,3 4-12 16,0 2-2-16,4 1 5 0,-2 0-1 0,4 2 1 0,1 0 4 15,0 4-3-15,0 2 1 0,-4 0-2 0,3 1-11 16,-3 2 11-16,2 0-10 0,2 3 10 0,0-2 0 16,0 2-1-16,2 1 3 0,-1-1-4 0,0 1-11 15,3 2 20-15,-6 1-4 0,-1 5 9 0,0 2-6 16,0 3-7-16,-1 1 0 0,-2 3-4 0,-1 2-5 0,3 0 11 15,-1 3-12-15,4 5 11 0,-3-1 2 0,0 3-2 16,-3 1 14-16,-5 1-14 0,3 3-5 0,-4 2 18 16,-2-2-13-16,-4 2 16 0,-1 0-10 0,1 2-3 15,-1 1 9-15,-4-3-8 0,2 1 2 0,-3-4-3 16,-2 0-10-16,2 2 6 0,-2-3 5 0,1 0 0 16,-3-4 7-16,-3-2-9 0,1 0 5 0,-2-5-11 0,-2-1 1 15,3 0-6-15,-3-3 11 0,-1 0 4 0,0-1 5 16,-3-5-5-16,-1-2-9 0,0-5 11 0,-1-4-8 15,1 0 10-15,-3-3-16 0,-1-3-44 0,-3-6-25 0,1-4-10 16,-1-3-104-16,1-5-127 0</inkml:trace>
  <inkml:trace contextRef="#ctx0" brushRef="#br0" timeOffset="196067.33">8061 9081 321 0,'-6'-3'165'16,"0"1"-56"-16,2 0-82 15,-4-2 4-15,3 4-2 0,-3-1-17 0,0-3 6 0,2 3-13 0,-2 0-5 0,0 0-1 16,1 2-1-16,-1 0 1 0,-1-1 20 15,-1-2-13-15,-3 1 14 16,3 1-15-16,-2-1 8 0,4 2 31 0,0 1-2 16,-2-3 15-16,1 2 19 0,-4-1-9 0,3 0 2 0,3 2-5 15,0 1-16-15,2 2-8 0,-1 2-12 0,-3 0 6 16,1 0-4-16,-2 1-23 0,3 2 11 0,1 3-16 16,2-1 2-16,-1 4-2 0,-1-3-9 0,2 3 5 15,3 2 2-15,1-2-1 0,-1 2 9 0,1 2-8 0,1 0 3 16,2 4-5-16,1-2 5 0,-3-1-3 0,6 0 5 15,-6-3-2-15,7 3-2 0,0-1 1 0,4 0-4 0,2 1 4 16,-3-2-3-16,3-4 5 0,-3 0 3 0,7-3 2 16,1-2 2-16,3-1-3 0,3-1-2 0,-3-5 11 0,2 1-5 0,1-3 6 15,-2-1 5-15,2 2-14 16,-1-4 7-16,2 1-10 0,-3-5 0 0,3 0-1 16,-3 0-2-16,3-4 2 0,1 2-5 0,-3-4 2 0,13 0-2 0,-2 1 0 0,2-3-2 15,3 0 5-15,-3 2 0 0,-3-4 2 16,1-1-6-16,0 2 4 0,1-6-1 0,-1 4 2 0,3-2-4 0,4-2 0 31,-2-1-4-31,4-3 4 0,-4-1 7 0,1-2-4 16,-2-1 8-16,-5 1-8 0,4 2-1 0,-2-2 0 15,4-2-4-15,1 0 2 0,-2-1 0 0,10 2 4 16,-4 3 2-16,4 2 0 0,0 0-6 0,-4-2 5 16,-2 3 0-16,3 3 2 0,-4 2-5 0,4 3 2 15,-3 0-4-15,5 1 5 0,-3 0 0 0,2 0-5 16,-6 2-3-16,-6 4 0 0,2 0 1 0,-7 2 2 15,1 4 4-15,-4-3-1 0,1 2-1 0,0 3-3 0,-5-1-3 16,3-1 1-16,-4 2 8 0,5 1-2 0,3 0 1 16,-4 2-2-16,0-3-3 0,-5 0 5 0,0 1 4 15,-3 1 0-15,1 0 6 0,-2 0-1 0,-1-2 1 0,0 0 1 16,-3-1 6-16,-1 1-16 0,-2 2-3 0,0-1-2 16,-2 3 4-16,0-1-1 0,0 0 3 0,-2 0-3 15,0 0 0-15,-1-2-3 0,0-1 7 0,-2 2-7 16,-3-2 1-16,1 0 1 0,8 3-3 0,-6-2 1 15,-3-1-9-15,0 0 24 0,0 0-5 0,0 0 13 16,0 0 1-16,0 0-1 0,0 0-1 0,0 0-1 0,0 0-9 16,0 0 2-16,0 0-2 0,0 0 3 0,0 0-5 15,0 0-9-15,0 0 1 0,0 0-3 0,0 0 0 16,0 0 2-16,0 0-4 0,0 0 3 0,0 0-6 16,0-1-15-16,0 0-11 0,0 0-3 0,0 0-39 15,0 0-42-15,0 0-31 0,1 0-4 0,11-20-86 0,-4 18-181 16</inkml:trace>
  <inkml:trace contextRef="#ctx0" brushRef="#br0" timeOffset="196200.37">10480 8777 1439 0,'-2'-3'152'0,"2"3"-60"0,0 0-24 0,0 0-1 0,-13-3-46 0,9 3-11 0,1 1-4 15,-3 0-2-15,3 1-26 0,0-2-80 0,2-1-54 16,1 1-12-16,0 0-184 0</inkml:trace>
  <inkml:trace contextRef="#ctx0" brushRef="#br0" timeOffset="199563.45">6394 7316 383 0,'1'-17'324'0,"-1"2"-143"16,0 4-174-16,0 4-7 0,-2 1 7 0,1 3 1 0,0-2-23 0,-2 2 16 15,2-1-2-15,0 4-1 0,-1-1 15 0,2 1-13 16,0 0-8-16,0 0 19 0,0 0-11 0,0 0 17 15,0 0 8-15,0 0-5 0,0 0 12 0,0 0-11 16,0 0 3-16,0 0-10 0,0 0-9 0,0 0 5 16,0 0 3-16,0 0 2 0,0 11 3 0,2 1-4 0,0 0-2 15,2 3-1-15,-2-1-1 0,0 3 1 0,2 3 5 0,0 2-13 16,0 2 8-16,-1 0-10 0,6 2-1 0,-2 2 6 16,1 3-11-16,-1 2 10 0,1 2 5 0,0 4-7 15,0-2 10-15,0 2-13 0,-4-1-8 0,2 2 17 16,0 5-6-16,6-2 13 0,-7 2-3 0,3-2-9 15,-6-1 4-15,4 2-7 0,0-1-4 0,1-4 12 0,-3 3-10 16,0-4 12-16,3 2-4 0,-2 1-3 0,-2-3 9 16,-1-1-11-1,-2-2-7-15,3-2 14 0,5 2-9 0,-4-5 13 0,1 0-1 0,-2-4-8 16,-6-5 4-16,3 1-5 0,5-4-5 0,-2-4 14 0,0-2-2 16,-4-8 9-16,-1-1 2 0,2-1 19 0,2-2 19 0,-2 0-4 15,0 0 11-15,-1-10-24 16,-1 2-12-16,-5-6 4 0,-1 0-17 0,2-5-13 15,0-4-4-15,2 0-1 0,-5-6-6 0,1-1 1 0,-3-5 4 16,0-1-3-16,9 1-3 0,-7-3-3 16,1 1 1-16,-1-4 3 0,-5-1 10 0,4-2-3 0,3 1 1 15,0 1-1-15,1-2 6 0,-1 4-10 0,1-3 2 0,-4 2-5 16,4 1 0-16,-3-1 10 16,3 1-5-16,-1 2 7 0,1 5-5 0,1 2-3 0,-2-1 0 15,2 3-2-15,0-2 3 0,0-1 0 0,2 4-3 16,1 2 1-16,0-2-4 0,-1 5 8 0,2 0 0 0,-3-1 0 0,1 4-12 0,1-2 12 15,-3 5-5 1,3 3 7-16,-2-1-5 0,0 4-1 0,3 0 3 0,-3 5-2 0,2-2-1 16,0 4-1-16,-3 0 0 0,2 0 0 0,3 4-9 0,0 0 9 15,0 0-8 1,0 0 8-16,-1 0-14 0,-10 3 12 0,9 2-5 16,0 2 8-16,1 1-1 0,0 7 0 0,-2 6-2 0,2 2 1 15,-1 5-1-15,1 2 4 0,1 0 2 0,0 2 1 16,0 0 11-16,0-1-13 0,-1 0 3 0,1-2-7 15,0-3 0-15,0-3 8 0,0-2-1 0,0-3 5 0,1-2 0 16,-1-4-1-16,0 0-3 0,0-5 4 16,0-7 6-16,0 0-7 0,0 0 17 0,0 0-12 0,0 3 21 0,1-11-18 15,-1-3-4-15,2 1-1 0,-1-5-13 16,0-2 6-16,2-1 1 0,-3-8 3 0,1 1-8 0,0-8-2 16,0 1-8-16,-1-1 6 0,0 0-15 0,0-2 20 0,-1 2 1 15,1 2 6-15,1 2 3 0,1 6-12 16,1 1-1-16,2 6-3 0,0 2 4 0,2 6 7 15,-1 2 3-15,-1 0 1 0,2 4 0 0,0 2-9 0,2 2-1 0,2 2-3 16,1 4 6-16,0 4 1 0,1 2 5 0,4 6-3 16,-1 0-4-1,1 2 0-15,2 2-5 0,-1 0 3 0,-3-2-5 0,7-1 8 16,-5-4-7-16,2 1 7 0,10 2-3 0,-4-3-8 16,2-2-9-16,1 0-3 0,-4-4-27 0,1 2-30 15,0-2-23-15,-1-1-3 0,0-1-54 0,0-4-140 16</inkml:trace>
  <inkml:trace contextRef="#ctx0" brushRef="#br0" timeOffset="200479.96">5240 7866 474 0,'6'-13'69'0,"-6"5"81"0,3 0 64 0,-3 4-156 0,-1 2-13 0,1 2-34 16,0 0-22-16,1 8 6 0,5-2-6 0,-1 4 0 0,0-2 11 15,-5 1-11-15,8 0-3 0,-1 0 14 0,1 2-9 16,0 0 9-16,-1 0 3 0,1 3-8 15,1 1 8-15,2 4-12 0,-2 1-8 0,-1 3 24 16,0 1-14-16,-1 5 18 0,2 0-1 0,-4 1-8 0,2 6 18 0,-2-4-18 16,1 4-10-16,0-1 36 15,-1-2-21-15,-1-2 29 0,-1-1-19 0,1-2 5 0,1-1 1 0,2 2-1 16,-2-3-13-16,1-3 8 0,0-2-8 16,0-2 8-16,1-3-2 0,2-3-2 0,-1-3 4 0,-1-2-4 15,0-2 1-15,1-2 31 0,-1-3 3 0,0-2 6 0,2-3-13 0,1-5-6 16,3-1-11-16,-2-2 6 0,2-4-16 0,-2-5 1 15,-2-2-5-15,0-2 6 0,0-3 2 0,0-4-2 16,-4 1 6-16,0-3-5 0,1 0 6 0,-5-1-9 16,2 0-2-16,-2 1-2 0,-2 1 2 0,1 1 5 15,0 4 2-15,-4 2 0 0,-2 0 1 0,2 0-14 16,-6 3-2-16,6 0-4 16,0 2 2-16,-3 1-4 0,7 4 5 0,-6 1-6 0,4 3-1 0,2 2-6 15,-2 1-8-15,2 3 2 0,-2 1-18 0,1 0-31 16,-2 0-15-16,2 1-8 0,1 4-50 0,0 0-39 0,8-1-52 15,1 1 7-15,1 0-107 0</inkml:trace>
  <inkml:trace contextRef="#ctx0" brushRef="#br0" timeOffset="200949.15">5868 7929 865 0,'-2'-6'129'0,"2"3"35"0,-4 0 84 0,4 3-217 16,0 0-14-16,0 0-11 0,-2 7-13 0,3 1 8 16,1 1-1-16,1 2-3 15,0 3 5-15,2-1-5 0,0 2 1 0,2 1 0 0,0-2-4 0,2 5 4 0,0-1 0 0,-1-2-3 16,2 4 6-16,1 1-5 0,-3 0-12 0,1 2 18 16,-1-1-16-1,-1 0 16-15,-2 3-10 0,-1 4 9 0,-2-1 4 0,-1 2 0 0,4 0 5 0,-5 0-8 16,1-1-1-16,-1 0-1 0,0-3 11 0,-2-3 0 15,-2-3 5-15,2-4-7 0,1 2-14 0,-2-5 22 16,2-2-3-16,-2 1 9 0,-1-7-15 0,2 1 10 16,-1-2-8-16,3-2 12 0,0-2 3 15,0 0-1-15,0 0 7 0,0 0-4 16,-4-7-2-16,2-3-16 0,1-2-1 0,0-6-2 16,1 2 0-16,-1-4-3 0,1-2-8 0,0-2 5 15,0-1 1-15,0-3-1 0,0 3 8 0,1 1-7 16,0 1 7-16,3 3-8 0,0 3-1 0,2 7-2 0,0 1 2 0,-3 4-4 0,-1 2-1 0,1 3 0 15,0 1-8-15,5 5 14 16,-2 4 0-16,2 1 4 0,-3 4-11 0,1 3 7 16,-2 0-4-16,0 1 6 0,2 0-1 0,-2 1-2 15,-4 2-6-15,2-3 2 0,-3 0 5 0,0-2 0 0,4 0 9 0,-4-1-9 16,-1-2-9-16,-2-3 9 0,-2-1-11 16,0-3 11-16,4 1-3 0,-1-4-14 0,1 0-16 0,-4-3-2 15,0-1-68-15,0-2-56 0,-2-3-86 0,5-1 10 16,-4-3-236-16</inkml:trace>
  <inkml:trace contextRef="#ctx0" brushRef="#br0" timeOffset="203798.2">6200 7797 336 0,'-4'0'31'0,"4"0"45"15,0 0-51-15,-1 0-25 0,-8 7 0 0,7-4-6 0,4 2-1 16,-1 1 8-16,-1-4-8 16,3 3 11-16,-3-1 1 0,1-2-5 0,2 3 10 0,-3-2-12 0,0-3-20 15,0 0 30-15,0 0-24 0,0 0 28 0,0 1-13 16,0 0-19-16,0 0 8 0,0 0-15 0,-2 0-16 0,1 0 23 16,0 0-14-16,0 0 19 0,0 0 10 0,0 0 4 15,0 0 10-15,-29 19-9 0,23-19 1 16,3 0 18-16,-3 0 0 0,4-1 8 0,3 0 13 15,0 0-1-15,0 0 8 0,0 0-6 0,0 0-1 0,0 0 3 16,0-1-11-16,16-12 12 0,-6 10 12 0,2 0-12 16,5 0 16-16,-2-1-17 0,3-1-17 0,4-2 6 15,-2 0-21-15,5 1 19 0,3-2-9 16,1 2-13-16,1-1 10 0,3-4-12 0,3 0 1 16,4 1 10-16,8-3-9 0,3-1 9 0,3 0 1 0,0-4 0 0,0-1 6 0,-2 4-3 15,5-1 11-15,2 0-14 0,2 2 1 0,5-2-6 16,-3 0 9-16,2-1-19 15,-2-2 10-15,2 4-14 0,-1-1 0 0,10 0 7 0,0 0-10 0,0-1 9 16,3 0 2-16,-4 4-5 0,2-2 14 0,4 0-13 16,-4-1 8-16,-1-2-3 15,-4 0-4-15,1 3 3 0,5-1 10 0,3-1-10 16,2 0 5-16,-5-2-8 0,-1 4-4 0,-2 2 9 16,0 0-7-16,0 0 9 0,1-2-1 0,-2 3-6 15,1-2 1-15,-10 1-5 0,8 0-9 0,1-3 15 16,-1-1-7-16,5 2 10 0,-1 1-2 0,-6-3-6 15,2 2 9-15,2 0-10 0,-8-2-5 0,5 0 7 16,-7 0-3-16,-6-1 6 0,8 3 4 0,-1-1-3 0,-1 0 4 0,1-1-4 16,-9-2-1-16,-1 5 1 0,-4-4-6 0,-1 7 3 15,-6 2 12-15,3-1-7 0,-4 2 7 0,-7-1-11 0,3 1-8 16,-8-3 10-16,-1 4-13 0,-4 2 13 16,-1-1-1-16,-2 3-2 0,-5-1 6 0,-2 0-7 0,-1-1-2 0,-1 2 6 15,-4-1-4-15,-4 3 3 16,0 1-6-16,-5 0 3 0,0 0 7 0,0 0-2 15,0 0 12-15,0 0-13 0,0 0 0 0,0 0-4 0,0 0 3 0,-10-9-5 0,4 9 5 16,0 0-5 0,2-1-7-16,-2 2 4 0,1-1-2 0,0 2 4 0,-1-2 1 15,1 0 0-15,1 2-6 0,2-1 5 16,-2 1-18-16,4-2 0 0,0 0-12 0,0 0 4 16,0 0-38-16,0 0-20 0,0 1-14 0,0 0-3 0,0 0-56 15,0 0-148-15</inkml:trace>
  <inkml:trace contextRef="#ctx0" brushRef="#br0" timeOffset="206159.87">4407 6298 264 0,'-7'-1'22'16,"6"-1"5"-16,1 2-11 0,-3-3 9 0,14 4-16 0,-3 1-7 15,4 2 19-15,-8-4-19 0,1 0-5 0,-2 2 6 16,2-1-15-16,-1 1 12 0,1 0-5 0,0 0 13 15,-2-1 11-15,5-1-3 0,-1 1-1 0,-2 0 18 16,4 0-13-16,-3 0 16 0,1 0 2 0,-1 0-4 16,2-1 7-16,-3 0-7 0,1-1 1 0,0 3 6 15,-1 1-3-15,2-2 5 0,-1 1-8 0,1-1-5 16,1 2 2-16,-1 3-4 0,0 0-15 0,1-2 3 16,3 4-10-16,-2-1 9 0,2 1-9 0,2 4-6 15,-2-5 1-15,3 1-4 0,1 4 3 0,-5-1 1 0,8 5-4 16,-2 1 2-16,-1-1 8 0,4 1-13 0,-5-1 13 15,2 0-16-15,2 3-7 0,4-2 23 0,0-1-16 16,2 3 18-16,-2-2-2 0,1 1-4 0,-3 3 14 16,1-1-13-16,1 1-2 0,0 0 4 0,0 1-11 0,-1 0 9 15,1-2-3-15,0 2 6 0,4 2 6 0,-4-1-5 16,5 0-8-16,-2 3 4 0,-3-1-8 0,2 2 8 16,-1 1 8-16,6-1-9 0,-3 2 6 0,0-1-9 15,-2 0-7-15,-1 4 19 0,2-1-12 0,-2 0 13 16,0 2-7-16,0-3-4 0,0 4 10 0,0-1-12 0,0 2-8 15,0 0 15-15,0-1-14 0,1-1 15 16,-1-1-8-16,5 2 0 0,-2-2 13 0,1 1-13 16,3 0 0-16,-3-2 1 0,-2 1-10 0,-3-1 9 0,2 0 3 0,-1 2-3 15,0 0 9-15,0-1-9 0,-2 0-4 0,0 0 6 16,0-3-2-16,0-1 5 0,-4 1 3 16,5-2-7-16,-2 1 10 0,1 1-10 0,-2-2 2 0,3-4 12 15,-2 2-17-15,2-1 17 0,2-1 0 0,-5 3-4 0,1-5 8 16,-4 3-9-16,3-1-2 0,-5 0 1 0,2 1-5 15,0-1 5-15,-2-3 8 0,1 1-8 0,-2-2 3 16,0 0-7-16,1 3 6 0,-1-4-9 0,-1 0 2 0,1-2-4 16,2-2 11-16,-2-1-8 0,4 2 7 0,-1-2-10 15,2 1-8-15,0 0 13 0,-4-3-11 0,1 2 12 16,-1 0 0-16,5-2-6 16,-3 3 14-16,5-2-13 0,-3 3 2 0,1 2 3 15,1-3-5-15,-3 4 5 0,-3-4-7 0,2 1 1 0,0 2 2 16,-2-2 2-16,1-1-4 0,0 2 8 0,0 0-8 15,1-1 9-15,-4 0-6 0,0 1-1 0,1 0 4 0,0 0-3 16,1 1-5-16,-3-4 2 0,4 1-2 0,-7-3 3 16,5 2 0-16,0-1 3 0,-2-2 4 0,6 4-2 15,-5-3-6-15,-1 0 9 0,4 1-9 0,-5-4 11 0,5 3-8 16,0-1-2-16,-2-3 6 0,0 4-7 0,-4-3-16 0,0 3 22 16,4 1-16-16,-1-1 21 15,1-3 2-15,-3 2-12 0,0 0 10 0,-2-1-14 0,1 2-5 0,-1 0 15 16,0 0-11-16,-1-1 12 0,-1 0-1 0,1-1-1 15,1 1 7-15,0 0-9 16,0 0-11-16,-1-2 16 0,1 0-12 0,0 1 14 0,0-1-5 0,-2-1-2 0,0-1 5 16,1 0-7-1,1 2-15-15,-2-1 21 0,1 1-6 0,-1-1 11 0,1 0-15 0,-3-1 1 0,2 1-5 16,-3-2 6 0,3 2 0-16,-1-1 1 0,-5 1 0 0,4 0 2 0,0-2 10 15,0 1-11-15,2-3 6 0,-6-3-9 0,0 0-8 16,0 0 13-16,0 1 2 0,0 0 6 0,0 0-5 0,0 0-2 0,1 0-1 0,13 11 1 15,-12-10 1-15,4 1-2 16,-2 0-3-16,-3-3 4 0,-1 0 9 0,0 0-7 16,4 5 4-16,-1 0-7 0,2-5-9 0,-1 1 15 0,2 0-3 15,-6-1 9-15,0 0-10 0,0 0-6 16,0 0-4-16,0 0 2 0,0 0 2 0,0 0 4 0,5 1 4 16,-4-1-3-16,-1 0 4 0,0 0-11 0,0 0-1 0,-6 0-2 15,6 0 7-15,-1 3-4 0,0-3-1 0,1 0-2 0,0 0 5 0,1-4 3 16,-1 4 5-16,0 0-4 0,0 0-1 0,0 0-3 15,0 0-3-15,0 0 2 0,0 0 9 0,0 0-8 32,0 0 6-32,0 0-7 0,0 0 1 0,0 0 0 0,-1 1 0 0,5 3 0 0,-6-4 0 0,4 2-2 15,-2-2 0-15,0 0-2 0,0 0 13 0,0 0-10 16,0 0 3-16,-4 8-6 0,5-3 0 0,0-1 5 16,-1 0-1-1,0 2 4-15,-2-2 2 0,2 1-5 0,0-2 2 0,-1 0-2 16,-1 4 2-16,1-4-3 15,1-3 0-15,0 0 0 0,0 0 5 0,0 1-5 0,0 0 1 16,0 0-1-16,0 0 12 0,0 0-13 0,0 0 6 16,0 0-9-16,0 0 10 0,0 0-8 0,0 0 6 0,-1 0-7 15,0 0 4-15,1 1-1 0,-1-1-5 0,1 0 0 16,-1 0-15-16,1 0-30 0,-13 14-22 0,5-19-4 16,9 4-70-16,-1 0-173 0</inkml:trace>
  <inkml:trace contextRef="#ctx0" brushRef="#br0" timeOffset="207126.37">7401 9575 287 0,'-11'-1'38'0,"7"1"134"0,-2 0 53 0,5 0-166 0,-4 1-45 0,1-1-8 15,-3 3-11-15,6 1 5 0,-5-1-8 0,6 0 9 16,-2 0 2-16,1-1-1 0,3 1-15 0,4-1 17 16,-1-2-12-16,0 2 15 0,-1-1-2 0,0 2-2 15,4-3 14-15,-3 0-14 0,0 0 3 0,1-1 27 16,-6 0-3-16,3-1 15 0,3-1 25 0,-2 0-16 15,1-1 13-15,1 1-15 0,-2-3-10 0,9 0 14 0,-2-1-14 16,7 2 14-16,3 0-17 0,-5-2-14 0,1 0-4 16,1-4-1-16,0 1 3 0,1 2-25 0,0-1 4 15,2 2-10-15,0-1 17 0,2-3-11 0,-3 0 8 0,1 2-10 16,-3-2-2-16,3 4 8 0,-2-1-1 0,-3-1 5 16,1 1-1-16,-1 1-2 0,0 1-3 0,-2 0 0 15,-3 1-10-15,-2-1 27 16,-2-2-7-16,1 4 15 0,-3-1-8 0,-1 1 5 0,-4 1 2 0,0 1 1 15,0 2 0-15,0 0-12 0,0 0 6 0,0-1-8 16,0 0-8-16,0 0-5 0,-1 0-3 0,-15-10 1 16,10 9 4-16,-1 1-1 0,2 0-5 0,0 0 3 0,-5-1 6 15,-1 1-5-15,3 0 2 0,2 1-4 0,-2 1 4 16,1 0-5-16,-4 1-3 0,0 0 0 0,1 0 3 0,1 1 1 16,-6-1 7-16,5 1-5 0,-4 1-4 0,1-1 2 15,2 3 0-15,0-1 3 16,-4 0 1-16,1 3-4 0,-3-3 0 15,2 2 0-15,1-1 7 0,0 3-4 0,0-4 5 0,1 2-4 0,-3 0 3 0,1-2 0 16,2 1-1-16,-1-1 2 16,-1 0 1-16,-1-2-3 0,2 5-3 0,3-2 1 0,-1 0 4 0,6 3-8 15,-5-7 7-15,1 0-6 0,3 3 14 0,1-3-11 0,6 3-1 16,0-5-1-16,-6 5 10 0,2-5-2 0,0 0 9 16,4 1-11-16,0 0-1 0,0-1 10 0,0 0 1 0,0 0 3 15,0 0-9-15,0 0-3 0,1 0-5 0,17-5 4 16,-17-1-5-16,5 3 9 0,1-2-4 0,-3 3 8 15,8-1-4-15,-2-4-3 0,8 2 1 0,-4-1-2 16,3-1-11-16,-2 1 11 0,1 1-11 0,1-3 12 16,1-1-10-1,1 0 3-15,-3-1 4 0,1 3-1 0,3 0 3 0,0-1-8 0,-1-1 2 0,0-1-5 16,-1 3 0-16,0-1 0 0,3 1 3 0,-8-1-1 16,0 1 1-16,2 1 4 0,-4 0-5 0,-2 2 5 15,3 0 5-15,-6 2-13 16,3 0 3-16,4 1-7 0,-7 0 5 0,-6 1-9 0,0 0-9 0,1 0 2 0,-1 0-2 15,1 0-1-15,0 0 9 16,0 0-10-16,-1 0-6 0,0 1-34 0,0 0-27 16,0 0-3-16,0 0-74 0,0 0-174 0</inkml:trace>
  <inkml:trace contextRef="#ctx0" brushRef="#br0" timeOffset="208097.43">4670 6405 381 0,'0'-3'56'0,"3"-1"41"0,0 1 28 0,3-4-91 16,-1 4-18-16,3-2-11 0,4 5 1 0,0-1-6 0,1-5-20 16,3 4 16-16,0-10-18 0,3 1 19 0,4 2-7 0,5-5 5 15,0 5 5-15,-2-1-4 0,3-1-11 0,-7 2 21 32,2-1-5-32,-1 0 13 0,1 1-3 0,-3-3 9 0,1 0 3 15,3 0 0-15,1-1 0 0,1 1 21 0,5 0-7 16,-3-1 12-16,0 1-11 0,7-1 0 0,-5 0 3 0,5-3-4 15,1 1-15-15,0-1 9 0,0 0-7 16,1 0 9-16,1-2-14 0,2 1 0 0,-2 2-7 0,7-4 5 0,9 3-11 0,-3-4 12 16,8-2-3-1,-4 4 6-15,-2-2-8 0,1 2-11 0,0-2 1 16,7 2-4-16,-3-3-4 0,1-2 13 0,2 1-8 0,-8-1 11 0,4 1-8 0,-2 3 2 16,-2 0 3-16,1-1-4 15,-1 0-9-15,2 2 16 0,-1-2-11 0,-4 3 11 16,-1-3-10-16,-6 4 5 0,0 1 2 0,0 1-2 0,-6 1-13 0,6 1 15 0,-8 1-6 15,2-2 11-15,-4 3-6 16,-3 0 0-16,0 0-1 0,-4 1 1 0,0 1-5 16,-1 0-1-16,-4 2 0 0,-3 1 0 15,2 1-3-15,-9 0 6 0,7 1-4 0,-5 0 6 16,2 1-5-16,-1 1-6 0,-6-1-1 0,0 2-2 0,-3 0 1 16,0 0-6-16,-1 1 2 0,-5-1-5 0,0 0-2 15,0 0-10-15,0 0-6 0,0 0 2 0,1 1 11 16,1 0-22-16,-1 0 3 0,-1 0-15 0,8 12-22 0,-8-9-56 15,-6 0-31-15,4 1-5 0,-3 0-51 0</inkml:trace>
  <inkml:trace contextRef="#ctx0" brushRef="#br0" timeOffset="208649.73">5318 6875 347 0,'-14'-7'233'0,"4"1"-95"0,2 5-134 0,0 0 4 0,4 1-6 0,1 2-4 0,2-2-7 0,5 0-4 0,-2-2-36 16,1-5 15-16,6 5 2 0,2-2 5 15,4 1 15-15,2-3 10 0,0 1 1 0,-1-1 2 16,3-3 6-16,-1 0 20 0,2-2-5 0,0 1 11 15,2 0 10-15,3 0-11 0,0 1 10 0,1-3-12 0,3 0-12 0,0-3 27 16,5-1-12-16,5 2 19 0,5-2-7 16,3-3 38-16,0 0-53 0,2 1 37 0,-5 1-106 0,3 3 36 15,-4 0 10-15,5-1 0 0,2 1 3 0,4-2-13 16,-1-2 4-16,0 3-6 0,-4 1 4 0,-2 0 2 16,-1 2-2-16,0-2 2 0,1-3 0 0,2 1-2 0,3-1 4 15,1 4-4-15,-3 0-2 0,-1 1 5 16,-6 1-11-16,0-2 11 0,0 1 11 0,-6-2-17 15,0 3 8-15,0 0-16 0,-5 0-11 0,3 2 3 0,-3 0-16 16,-6 0 9-16,0-1-13 0,-6 2-22 0,-4-1-6 16,1 2-10-16,-6 1-27 0,-1-1-50 0</inkml:trace>
  <inkml:trace contextRef="#ctx0" brushRef="#br0" timeOffset="209297.84">6419 6287 914 0,'-7'-7'370'0,"2"0"-277"0,-2 4-81 0,2 2-5 0,5 1-16 15,0 0-5-15,0 0-14 0,-1 0 6 0,-8 12-23 16,9-3-5-16,0 1 6 0,0 0-9 0,0 0-5 0,-1 0 21 15,0 4-4-15,-1-4 10 0,0 3 2 0,-1-1 1 0,-4-2-1 16,0 4-1-16,-3 0-7 16,0 5 37-16,-4-1-10 0,-1 2 18 0,-2-3 4 0,1 0 4 15,-1 1 20-15,0-4-14 0,0 0 17 0,-4-3 11 0,2 1-14 0,-1-3 13 16,5 2-13-16,1-1-15 0,4-2 1 0,0 2-7 16,1-2-9-16,1-2 6 15,2 0-3-15,-2-2 4 0,2-1-10 0,2 0 1 0,-1-2 2 16,8 3-2-16,0-2-12 0,-3-2 19 15,0 0-11-15,0 0 15 0,0 1-15 0,1 0-1 0,0 0-1 0,13 16-1 16,-9-10 0-16,2 0-1 0,0 0-2 16,-2 0 2-16,3-1 12 0,-1 2-7 0,1-1 7 0,-3-1-10 0,1 0-6 15,-5-3 13-15,3-1-5 0,2 0 9 0,0-2-5 0,-1 0-1 32,-5-2 5-32,4-1-3 0,-2 1 0 0,0-1-2 0,3-3-5 0,-3-1 2 0,1-2 6 0,-1-3 9 15,0 1 3 1,0-1-1-16,2-1-12 0,-1 0 13 0,1 0-15 15,-3 1 15-15,1 2-10 0,3 2 2 0,-5 3 5 16,0 5-6-16,0 0-5 0,0 0 9 0,0 0-6 16,0 0 6-16,0 0-18 0,8 8 9 0,-6-1 0 0,2 1 4 0,1 0-3 15,1 0 3-15,3-1-8 0,-1 1 6 16,2 0-2-16,0-2-3 0,2 0 10 0,-1-2-11 0,2-2-12 0,1-1 25 16,0-2-22-16,0-3 25 0,0-3-14 15,1-1-15-15,-1-1 8 0,3-3-15 16,-2 1-9-16,1-2 10 0,0-1-14 0,-3 1 12 15,3-1 4-15,-3 1-3 0,-2-1 8 0,2 1-10 0,-10-1-7 0,3 0 11 0,2 3-6 0,-1-3 8 16,2 1 11-16,-7 2-10 16,4-1 14-16,-6 3-15 15,1 0 8-15,0-2 11 0,0 1-12 0,-4 0 12 0,-2 2-4 16,3 0-10-16,0 1 10 0,4 4-15 0,4-4-24 0,-5 6 13 16,3 1-38-16,-3 0 23 0,-1 0-85 15,0 0-121-15</inkml:trace>
  <inkml:trace contextRef="#ctx0" brushRef="#br0" timeOffset="209914.25">6260 7988 447 0,'2'-9'486'0,"2"1"-192"0,2 2-258 0,-1 2 1 0,2 1-32 0,1 1-6 15,-1 1-9-15,3 1 3 0,2-1 4 0,2 2-4 16,-2-1 10-16,1-3-10 16,3 3-6-16,-1-2 18 0,3 0-17 0,2-1 18 0,-2 1 0 0,6-1-6 15,-7 0 12-15,8-2-14 0,2-1-7 0,0-1 23 16,7-1-11-16,-1-2 17 0,2-2 6 0,-3-1-5 0,-2 0 11 16,1-2-10-16,-1 2-8 15,5 0 7-15,-4 0-11 0,7 1 11 0,-3-1-7 0,1-1-6 0,0-2 8 16,0 1-8-16,5 5 1 0,-3-2-4 0,0 2 0 15,-2-1 0-15,-2-3 1 0,2 5-8 16,-1-4 0-16,-3 3-2 0,1 0 3 0,0-1 0 0,2 1-1 16,1 1 0-16,-1-2-4 0,-6 1-21 0,1-1-7 15,-4 0-3-15,1 0-16 0,0 1 8 0,-3-1-9 16,-3 0 6-16,-1 2-11 0,-2 0-3 0,0 0-24 0,2 1 3 16,-7-1-82-16,3-1-15 0</inkml:trace>
  <inkml:trace contextRef="#ctx0" brushRef="#br0" timeOffset="210482.8">7016 7535 1537 0,'-8'-11'49'0,"6"1"-15"0,1 3-23 0,1 3-18 16,0 4-7-16,0 0-4 0,0 0-14 0,1 0-18 0,19-1 0 0,-8 1-5 15,3 1 16-15,-2-1 20 0,-1 1 4 0,0 0 0 16,-3 1-4-16,-4 0 7 0,0 2-3 0,-2-1 5 16,0 3 1-16,-2 2 3 0,-6 1 5 15,1 5-4-15,-4 1-11 0,0 3 26 0,-3 2-18 0,-8-2 22 16,2 2-3-16,-5-2-2 0,5 2 13 0,4 1-13 0,-4-2-4 15,1-2 15-15,-1-1-5 0,2-3 10 16,0-2-8-16,6-3-2 16,2 0-4-16,-2-2 1 0,2-3-10 0,5 1 11 0,1-2-9 15,2-4 9-15,-2 2-3 0,3-5-19 0,4-2 1 0,-1-1-10 0,7 1-2 0,-4-6 3 32,0-1 0-32,5 1 0 0,2-4 9 0,6 2-11 0,-3 2 8 15,6 2-11-15,-6 3 11 0,2 5 14 0,-1-4-6 16,-3 5 7-16,1 3 0 0,-4 0-2 0,3 5 5 0,-3-1-6 15,0-1-6-15,-1 3 5 0,0-3 3 0,0 1 0 0,-2 0-2 0,1 0-1 16,0-2-2 0,-2 0 0-16,-2-1-7 0,-2-2 14 0,0 0-11 15,-2-2 13-15,1-1-4 0,-4-5 9 0,1 3 3 0,1-2-4 16,-1-3-19-16,-2 1 17 0,-1-6-17 0,-2 1 18 16,0-1-7-16,-1-1-4 0,1-2 6 0,-2-2-9 15,0-1-4-15,1 2 8 0,0 5-7 0,1 4 7 0,-2 3-4 0,2 6-15 16,0 1 2-16,2 5-9 0,-2 2-21 0,1 5 7 0,-2 3-56 15,2 3 22 1,2 4-147-16</inkml:trace>
  <inkml:trace contextRef="#ctx0" brushRef="#br0" timeOffset="210913.28">6691 8500 1640 0,'-20'5'5'0,"0"-1"-9"0,1 3 4 0,5-1-6 0,2 1 4 0,0-1-58 0,7 0-11 15,5-3-14-15,0 0-13 0,7-1 32 0,-4-4 16 16,4 0-2-16,3-2 22 0,4 0 5 0,-2 0-3 16,5-1 6-16,-3-1 23 0,1 1-5 0,1 1 17 0,-2-2-13 15,2-1 28-15,4-1 16 0,-1-2-4 0,5-1 10 16,0-1 10-16,1-2-2 0,5-2 0 0,1 0-3 16,4 1-19-16,-4 0-3 0,9 0-7 0,-2 1 2 15,2-1-25-15,1-1 1 0,-1 2-4 0,-2-1 3 0,2 1-9 16,-1 2 1-16,1 2-7 0,1 0 5 15,0-2-15-15,3-1-8 0,-1-4 1 0,-5 0-4 0,-2 2 3 16,-3 5 26-16,-1 0-11 0,-2 1 16 0,-2-2 2 0,-2 1-14 16,1 3 8-16,-4-2-16 0,1 4-2 15,-4-2-14-15,-3 2-15 0,-1 0 2 0,-1 1-21 0,1 1-66 16,-5-2-30-16,4 1-23 0,-4-1-141 0</inkml:trace>
  <inkml:trace contextRef="#ctx0" brushRef="#br0" timeOffset="211404.58">7156 8167 1606 0,'-4'-14'7'0,"3"1"-10"0,0 2-7 0,3 6-2 16,2-1-26-16,0 1-60 0,2 5-10 0,0 0-16 16,0 2-19-16,0 0 43 0,1-1-7 0,0 2 20 15,-2-3 33-15,-1 5 26 0,-1 0 22 0,0-1-11 0,-3 3 8 16,-5-1 22-16,0 0-10 0,-1 5 21 0,-2 0 29 0,-3 2-24 16,0 3 13-16,0-1-21 0,-1-1-9 0,-1 2 26 15,0-1-6-15,0-3 14 0,0 3 0 0,1 0-19 16,0-2 0-16,-1 2-8 0,2-3-19 0,-2-2 21 15,6-1-11-15,-4-3 15 0,2-1-7 0,6-2-11 16,-5-1 7-16,5-1-11 0,2-2-11 0,1-2 3 16,4-2-21-16,3-2 14 0,-2 0-13 0,2-3 13 0,0 0 12 15,2-3-8-15,2 2-16 16,2 1 22-16,2 1-19 0,2 3 21 0,0 1-5 0,-1 0 7 0,-1 2 8 16,1 3-4-16,-2 0-4 0,3 5-1 15,1 4-8-15,-1-1 5 0,0 2 2 0,-1 0-2 16,0-1 3-16,1 2-7 0,0 0-24 0,0-3 28 15,-2-1-12-15,-4-3 18 0,-1-1 1 0,-2-2-4 16,2-1 4-16,0-1-5 0,-2-3-10 0,-4 0 10 0,4-2-6 0,-3-1 9 16,-1 0-3-16,-2-1 0 0,0-5-2 0,1 3 0 15,-5-1-20-15,1-3 19 0,-3 1-26 0,0 0 16 0,1-3-74 16,0 2-66-16,3 5-39 0</inkml:trace>
  <inkml:trace contextRef="#ctx0" brushRef="#br0" timeOffset="211896.28">6954 9011 454 0,'-15'2'66'0,"3"1"-2"0,3 2 11 0,2-3-10 0,2-1-3 31,1-1 28-31,-1-4-11 0,2 1 16 0,3 0-28 0,0-1-12 15,4 2-1-15,2-3-5 0,1-1-23 16,1 0-1-16,3-2-14 0,2 1 11 0,2 0-3 0,-2 0-7 16,2-1 5-16,2 1-8 0,2-2 0 0,5 1 8 15,0 2-6-15,1-1 5 0,0-1-4 0,-2-1-7 16,1 0 4-16,1-1-7 0,0 2-2 0,0-1 0 16,1-1 0-16,2 1 0 0,-6-1 5 0,5-1-5 0,0 2 5 15,4-3-6-15,2 0 2 0,-3 1-1 0,2-1-5 16,-4 1 2-16,2 0-2 0,-5-2 1 0,0 2-1 15,1 1 1-15,-3 1-1 0,-1 4-13 0,-1-2-3 16,-4-2-2-16,1 4 10 0,0-1-3 0,-1-1 7 0,1 5-8 16,2-4 10-16,-5 0-25 0,0 6-1 0,-1-6-10 15,-4 0 1-15,3 2-23 0,-4-5-15 0,-2 0-10 16,2 6-95-16</inkml:trace>
  <inkml:trace contextRef="#ctx0" brushRef="#br0" timeOffset="212340.18">7467 8627 1329 0,'0'-5'218'0,"2"-1"-191"0,-2 0-12 16,-2-1 6-16,-2 0-42 0,8 4-39 0,2 2-7 15,8 5-11-15,3 0-12 0,-4 1-15 0,2-2 6 16,-2 2-10-16,-1-4 9 0,-1 1 63 0,-1 4-9 0,-2-6 26 16,-1 7-3-16,-4-1 5 0,-1 1 8 0,-2 3-4 15,-3 0 12-15,0 1 18 0,-3 3-3 0,-3-1 14 16,-1 1 24-16,-5 0-6 0,1 0 12 0,-1 2-13 16,-2 0-17-16,-2-1-1 0,-1-2-11 0,0 2 8 15,1-2-9-15,5 0-5 0,-2-1 2 0,0-3-5 16,2 0-5-16,-4-3 10 0,5-2-12 0,0-2 11 0,1-1-4 15,5-1 2-15,-1-1 2 0,5-2-4 0,0-2-9 16,1-1 22-16,2-1-6 0,0 0 12 0,2-1-13 16,4 1 60-16,-3-1-74 0,7 1 52 0,-2 2-140 0,-1 1 75 15,6 1 2-15,-4 1 14 0,3 2 1 0,1 1-7 16,-3 0 13-16,4 3-16 0,-6-1-22 0,4 2 23 16,-3-1-21-16,4 0 24 0,3 0-5 0,-4 0-16 15,5 0 12-15,-7-1-15 0,-1-1 8 0,2-1 20 16,-2 0-13-16,0-1 15 0,2 0 2 0,-6-2-6 15,3 0 11-15,-1-2-15 0,0 0-34 0,0-3-104 0</inkml:trace>
  <inkml:trace contextRef="#ctx0" brushRef="#br0" timeOffset="212499.06">7576 8894 1438 0,'-7'-6'93'0,"-1"1"116"15,-2-1-144-15,2 1-74 0,-1 2-43 0,4-1-22 16,0 1-238-16</inkml:trace>
  <inkml:trace contextRef="#ctx0" brushRef="#br0" timeOffset="-212384.3">5369 5226 286 0,'-6'-8'48'0,"-1"4"26"0,0 0 32 0,1 0-36 0,2 1-5 16,0 1-2-16,-2-2-34 0,2 1 24 16,-2-3-22-16,4 2-21 0,2 4 15 0,1-3-20 15,2 0-2-15,-1-1 13 0,0-3-14 0,1 1 14 16,2 3-6-16,-2-4 0 0,3 3 9 0,-1-1-7 16,1 0 6-16,0 3-3 0,-1 1-3 0,0-5 3 15,3 2 10-15,-2 0-8 0,2 0 12 0,0 3-11 16,0-1-2-16,1 1 18 0,1 0-11 0,1 2 14 15,-1 4-22-15,1-4-5 0,2 4-2 0,-3 1 1 16,1 0-1-16,2 6 4 0,-1 1-3 0,2 4 4 16,2 3-4-16,-1-1-2 0,-1 2 4 0,-1 1-5 15,-3 0-9-15,2 1 13 0,-2-1-11 0,2 0 13 16,1 0-5-16,1-2-9 0,-5-4 7 0,-1-3-7 16,-3 0 8-16,1-3 1 0,4 0-6 0,-2-2 5 15,3-1 4-15,-3 0-8 0,-7-2 17 0,-1-5-14 16,0 0 12-16,5 4 24 0,-2-4 1 0,0 0 9 15,2 0-9-15,-4-4-4 0,3-1-3 0,-3-4 2 16,2 2-23-16,1-2 9 0,-2 2-15 0,2-3 15 16,0 0-12-16,-4 1-1 0,3-2 3 15,-3 4-1-15,1 0 1 0,-1-1-7 16,0 2 0-16,-4 0-2 0,-1 2-4 0,4 1-4 16,1 3 3-16,0 0-2 0,0 0-1 0,0 0 3 15,0 0-6-15,0 0 7 0,0 0 8 0,0 0-13 16,0 0 4-16,0 0-8 0,0 0 5 0,0 0-3 15,0 0-4-15,0 0-1 0,0 0-21 0,0 0-53 16,1 0-43-16,-1 0-7 0,1 0-139 0</inkml:trace>
  <inkml:trace contextRef="#ctx0" brushRef="#br0" timeOffset="-211728.17">5437 5182 404 0,'-8'-4'409'0,"0"-2"-162"0,1 5-247 0,3 0 1 15,0 2-13-15,3 3 9 0,-3-3 1 0,3 3 0 16,1-4-12-16,0 0 20 0,0 0-8 0,0 0 13 16,0 0 8-16,0 0-10 0,0 0 11 0,0 0-9 15,0-1 22-15,0 0 11 0,0 0 1 16,0 0 4-16,0 0 14 0,0 0-28 0,0 0 10 16,0 0-17-16,0 0-18 0,0 0-4 0,0 0-6 15,7-8 3-15,0 13-5 0,-3 2 2 0,4 3 0 0,0 2 1 16,2 5-10-16,1-2 16 15,-2 1-13-15,2 4 15 0,-1 0 0 0,1 5-8 0,-2-1 10 0,0 0-11 16,3-1-6-16,-1-1 14 0,-1-1-11 16,0-3 11-16,-1 1-7 0,3-3 1 15,1 1 9-15,-2-1-7 0,-1-3 2 0,0-1 1 0,-5-1-7 0,5-3 6 16,-1-1 15-16,-2-1 10 16,1 0 13-16,2-5-7 0,-4-1-5 0,2-1-2 15,2-3-9-15,-2-1 7 0,4 0-5 0,-1-2-8 16,-3-3 3-16,1 2-5 0,3 0-13 0,0-2 7 15,-3 1 0-15,-1 0 4 0,0-1-1 0,-1 1-9 16,-1 0 3-16,-2-1-4 0,-1 1 12 0,-2-2 5 16,-1-1-1-16,-2 2 3 0,0-2 7 0,-2-1-6 15,0 1 1-15,3-1-3 16,-7 0-1-16,3-1-5 0,-3-2 2 0,-1 1-3 16,1 0 0-16,-2 0-5 0,0 1-3 0,2-2 0 15,-6 0 2-15,4 0-5 0,2 1 4 0,-1 1-4 16,4 1 0-16,0 0 0 0,0 1-5 0,1-1 4 15,2 2 7-15,-2-2-8 0,-1 2 2 0,4 5-7 16,0-1 0-16,-2 1-5 0,3 4-9 0,3-3 0 16,0 4-38-16,4 2-30 0,1 2-19 0,1 2-5 15,2-2-38-15,7 3-49 0,-6-2-47 0,2-2-6 16,3 3-106-16</inkml:trace>
  <inkml:trace contextRef="#ctx0" brushRef="#br0" timeOffset="-211173.16">6040 5032 936 0,'-1'-10'167'0,"3"6"-85"0,3 1-10 0,-5 3 27 0,0 0-28 0,0 0-48 0,0 0-2 16,0 0-17-16,0 0-15 0,5 5 9 16,-1 2-9-16,2 5 10 0,-4-4 3 0,-1 0-10 15,-2 0 9-15,5 4-12 0,2 0-3 0,0 1 16 16,0 2-7-16,-3-5 10 0,1 4-8 0,2 2 3 15,0 0 3-15,2 3 0 0,-3 2-1 0,0 1 7 16,3-1-6-16,-5 2 6 0,-1 2-7 0,1-1 4 16,-2 0 0-16,-1-1 2 0,4 0-8 0,0-1 5 15,-3-1-9-15,0-3 9 0,-4-1 4 16,-1 0-5-16,4-5 14 0,0-1-12 0,0-3-2 0,-3-2 7 16,1 0-8-16,-2-1 11 0,4-1 8 15,0-4-6-15,0 0 18 0,0 0-12 0,0 0 27 0,0-1-10 16,0 0-2-16,1-20-2 0,-5 6-12 0,6 2-7 15,-1-7-7-15,3 4 4 0,0-2 3 0,1 0-12 16,-2-1-2-16,4-1-3 0,-2-1-1 0,-2 1 0 16,5 0 2-16,-1 2-2 0,3 0-15 0,1 3 13 15,0 0 0-15,-3 3 4 0,5 2-6 0,-1 3-3 16,-2 2-9-16,-1 1 6 0,-2 0 1 16,1 3 2-16,-1 0 4 0,0 1-2 15,-1 3 1-15,1 1-1 0,0 2 1 0,-1 3-2 0,2-2-9 16,-4 1 17-16,1 1-10 0,-1 0 11 0,1 4 5 15,-1 1-8-15,-1 0 12 0,-2 1-10 0,-1-1 8 16,-1 2-8-16,-3-1-3 16,0 2 0-16,-1-4 10 0,-2-1-1 0,-1 1 8 15,-2-3-7-15,1 1 6 0,0 1-7 0,-1-3 10 0,-2-3-8 16,1-1 0-16,-1-1-1 16,1-1-9-16,1 1 6 0,0-3 0 0,2-2-7 15,-1-2-14-15,2-1 1 0,1-3-41 0,3 2-72 0,-1-2-53 16,1 0-14-16,3 3-190 0</inkml:trace>
  <inkml:trace contextRef="#ctx0" brushRef="#br0" timeOffset="-209849.66">10046 5037 180 0,'-11'-2'32'0,"2"1"-20"16,-1-1-23-16,7 2 42 16,3 0-11-16,0 0-16 0,0 0 1 0,0 0-12 0,0 0-29 15,0 0-3-15,-1 0 0 0,0 0 2 0,0 0 36 0,0 0 12 0,-15-10 24 16,16 10-9-16,0 0 19 0,0 0 24 0,0 0-24 15,0-1 24-15,0 0-23 0,0 0-16 0,0 0 3 16,-1 0-11-16,1 0-28 0,0 0 18 16,0 0-17-16,0 0 17 15,1-9-7-15,3 11-10 0,-4-1 6 0,0 0-10 0,0 0-7 0,0 0 14 0,1 0-12 16,1 1 13 0,-2 0 6-16,1 0-1 0,-1 0 12 0,1 0-13 0,0 0-9 0,0 0 40 15,0 0-13-15,0 0 27 0,1-1 4 0,-1 0-10 16,-1 0 13-16,1 0-14 0,0 0-12 0,0 0 10 15,0 0-17-15,0 0 14 16,25-7-14-16,-19 6-13 0,-2-4 9 0,-2-1-12 0,1 1-8 0,4-3 11 16,-1 3-13-1,9 0 14-15,1 0-3 0,4 0-14 0,2-4 7 0,-3 0-12 0,2-2-11 0,4-2 19 32,3 1-9-32,3-1 12 0,2-1 1 0,2 2 12 15,4-1 8-15,3 0-2 0,4 1-9 0,8-2 2 16,-4 2-11-16,4 0 9 0,-4 2-14 0,-3 3 3 15,-2-2 2-15,-1 4-1 0,-2 1-14 0,7-3 16 16,0-4-8-16,2 1 12 0,2-1-11 0,-7 2-11 16,0 5-7-16,-3-2-5 0,-2 0-46 0,-2-4-27 15,1 2-47-15,0-2 10 0,1 1-98 0</inkml:trace>
  <inkml:trace contextRef="#ctx0" brushRef="#br0" timeOffset="-209279.67">10091 4941 987 0,'-8'-1'61'0,"1"-2"25"0,6 2-13 0,1 1-28 0,0 0-6 0,0 0-7 16,0 0-34-16,4-5-2 0,5 4-14 0,5 0 11 16,5 0-2-16,1-3 4 0,4 0 8 0,1-2-6 15,2-1-11-15,0-1 11 0,3 0-9 0,1 1 12 0,2-2 10 0,0 1-13 16,-6 0 8-16,9 0-12 0,1 0 2 0,3 0 6 15,4 0-3-15,-4 0 4 0,-2-2 1 0,-1 0-2 16,1-1 8-16,-2 2-7 0,3 1-11 0,-2 1 16 16,1 0-6-16,2 1 13 0,1-4-5 0,5 0-5 0,-2 0 0 15,2-5-2-15,-3 3 0 0,-2 1 2 0,1 3-3 16,-4 0 4-16,1 2 0 16,0 0-2-16,2-3 4 0,-1 3-4 0,1-2-5 0,-3-1 4 0,-4 2-10 0,-5-1 9 15,-3 1-2-15,-4 3 4 16,-2-3 6-16,-2 4-2 0,-2 0 5 0,-3 0 3 0,-1 3-3 0,-4-3 4 15,0 3 15-15,-3-2-3 0,-2-2 8 16,0 3-7-16,-3 1 10 0,0 0-19 0,0 0 9 0,0 0-12 16,0 0-3-16,0 0-8 0,0 0-2 0,0 0 0 15,0 0 5-15,0 0-10 0,0 0-3 0,0 0-2 16,-2 0 5-16,1 0 0 0,0 0 7 0,0 0-7 16,0 0-6-16,0 0 3 0,0 0-8 0,1 0 8 0,-1 0-4 0,-1 0-1 15,1 0-5-15,0 0-1 0,0 0-32 0,0 1-26 16,0-1-33-16,1 1 6 0,-1 0-64 0,-1 0-126 15</inkml:trace>
  <inkml:trace contextRef="#ctx0" brushRef="#br0" timeOffset="-208203.69">10634 3773 316 0,'4'-5'48'0,"-4"2"57"0,0 3 18 0,0 0-41 0,0 0-27 15,0 0-6-15,0 0-25 0,0 0 14 0,0 0-39 16,0 0-3-16,0 0 1 0,0 0-3 0,0 0-7 16,0 0 13-16,0 0-5 0,0 0 7 0,1 0 1 0,10 8-3 15,-9 0 7-15,2-2-7 0,-1-3 0 0,0 0 21 16,1-3-9-16,-2 0 14 0,4 5 0 15,-3 3-13-15,2-1 12 0,-2 4-12 0,3 0 2 0,-3 1 6 16,2 3-16-16,-1 0 13 0,3 0-1 16,-1-2-12-16,2 4 13 0,-3-2-17 0,1 4-10 0,0 2 20 15,2-2-15-15,-1 3 17 0,2 0-14 0,-3 0 3 16,4-2 4-16,-1-1-2 0,-3-1-12 0,2-2 12 0,-1 0-10 16,2-1 11-16,0-5 5 0,-2 0-7 15,1-2 13-15,-2 0-13 0,0 1-3 0,2-1 19 16,-5 2-6-16,3-6 15 0,-1 1 13 0,-2 1-6 15,2-6 7-15,-5 0-6 0,0 0-1 0,0 0 2 0,11 1-7 0,-5-2 8 16,-6-9 3-16,0 5-9 0,-5-3 8 16,5 8-10-16,5-7-3 0,-5-3 1 0,0 3 0 0,-6-11 1 15,2 6-6-15,1-1-1 0,6-1-4 16,-2 2 4-16,-1-7 2 0,-3 2-17 0,-7-3 3 0,7 2-7 16,-1-1 7-16,2 3-4 0,2-1 0 0,-3 0-1 0,1 3-2 15,-1-3-5-15,0 3 0 0,3 2-3 0,-4 0 3 16,3 0 2-16,0 1 4 0,-1 2-1 15,-3-4-1-15,6 3-4 0,-1 1-2 0,1-4 13 0,5 7 141 0,-4 0-225 16,-1-9 93-16,1 9-138 16,1-2 118-16,-1 1-34 0,-1 5 8 0,3-5-16 0,-3 5 7 15,3-5-12-15,4 2-7 0,-3 4-3 0,-2-5-21 0,0 6 1 16,5-1-9-16,-3 0 2 16,2 3-14-16,-3 0-23 0,1 3-31 0,0-4 0 15,-4 0-89-15</inkml:trace>
  <inkml:trace contextRef="#ctx0" brushRef="#br0" timeOffset="-207060.99">11114 4056 207 0,'-3'-6'30'0,"3"-4"73"0,-3 1 29 0,1 2-70 0,2 1 2 16,-1 1-15-16,0 1-3 0,1-1-5 0,0 1-35 0,0 2 15 15,0 2-16-15,0 0 18 0,0 0-8 0,0 0 6 16,0 0 2-16,0-1-2 0,0 0-11 0,0 1 23 16,0-1-10-16,0 1 13 0,1-1-14 0,-1 1 2 15,0-1 1-15,1 1-2 0,0 0-22 0,0 0 10 16,1 0-15-16,-1 0 13 0,-1 0-6 0,11-1-1 15,-9 5 10-15,1 3-9 0,-2 0-11 0,0 1 15 16,4 2-16-16,-4-1 17 0,2 4-9 0,-1 1 2 0,1-1 4 16,-2 2-4-16,2-1-12 0,-1 0 14 0,2 2-9 15,-1 1 10-15,1-3-3 0,0 1-4 0,-2 2 11 16,1 1-10-16,-1 1-2 0,1-1 11 0,0-1-16 16,-2 1 16-16,1 0-9 0,0 0 3 0,1-3 7 0,-3-2-5 15,2-1-9-15,0-1 10 0,2 1-5 0,-1-2 8 16,-1-2 4-16,2 1-1 0,-1-3 6 0,1-3-5 15,0 0 7-15,0-3 12 0,0-1-4 0,2 1 7 16,1-3-4-16,0 0-7 0,-2-1 4 0,1-2-7 16,3-2-14-16,-2-2 12 0,3 2-17 0,-1-2 15 15,0 2-6-15,0-3-5 0,-3-1 16 0,0-1-14 16,-3-4 11-16,4 2-14 0,-1 0 2 0,-1-3-4 16,1 2 9-16,-4-1-9 0,3 0 2 0,-2 0-3 0,1 1 3 15,-3 0 2-15,-1 0-5 0,0 1 3 0,-1 2 2 16,1 2-1-16,0 1 5 0,0 2-5 0,-1-2-3 0,-8-2 1 15,-2-1-1-15,2-1 1 0,3 2-4 0,2 2 1 16,1 2-2-16,-2 1 1 0,2 0-12 0,-5 0 16 16,3 3-9-16,2 0 11 0,-3 2-5 0,1 1-4 15,-2 0 0-15,1 0-3 0,2 1-11 0,0 0 19 0,-5 0-9 16,2 4 11-16,0-2-12 0,1 2 8 0,1 0 2 16,-1 0-1-16,0 1-10 0,0 1 9 0,0 0-6 15,-1 1 8-15,1 2-2 0,2 0 0 0,-1 3 0 16,3 0-3-16,-2 0-15 0,1-1 19 0,2 3-8 0,0-2 10 15,-1 3-2-15,2-2-2 16,-1 0 6-16,1 1-4 0,1-4-2 0,1 0 5 0,-1-5-4 0,0 1 4 16,2 1 2-16,1 0-1 0,-1 1 7 0,2-4-5 15,-2-1 4-15,2 0 7 0,1-1-4 0,1-3 7 16,1 0 10-16,-1-1-15 0,1-2 8 0,-2 4-11 16,1 0-6-16,1 0 2 0,1 1-6 0,1-2 4 0,-2 0-5 15,0 1 3-15,1-1-1 0,-3 1-1 16,2 2-5-16,0-3 4 0,-2 0-2 0,2-1 3 0,-1 0 6 15,-3 0-9-15,3 2 7 0,-1-1-8 16,0-1 3-16,2 2 3 0,1-4-4 0,-2 4 5 0,-3-2 1 16,1-2-1-16,1 1 5 0,-2 1-5 0,2-3-4 15,3 5 1-15,-3-2-10 0,2 1 8 0,1 1 0 0,-2-6 1 16,-4 9 7-16,2-4-7 0,-3 1-8 0,4 4-2 16,-5-7-25-16,3 1 12 0,3 3-31 0,-1 0-40 15,2 2-16-15,-1 3-17 0,-3-3-75 0,1-2-49 16</inkml:trace>
  <inkml:trace contextRef="#ctx0" brushRef="#br0" timeOffset="-204581.74">10229 8732 220 0,'0'0'-89'0,"0"0"69"16,0 0 96-16,0 0-6 0,0 0-32 0,0 0 7 15,0 0-32-15,0 0 25 0,0 0-23 0,0 0-6 16,0 0 9-16,2 0-12 0,-1 0-5 0,-1 0 6 0,1 0-7 16,0 0 6-16,0-1-5 0,0 0 8 15,0 0 2-15,1 0-2 0,-1 0-17 0,-1 0 17 16,1 0-5-16,0 0 12 0,0 0 3 0,0 0-3 16,0 0 11-16,1 0-9 0,-1 0-4 0,-1 0 9 15,1 0-15-15,0 0 15 0,0-1 2 0,0 1-10 0,0 0 5 16,1 0-9-16,-1 0-11 0,-1 0 16 0,1 0-11 15,-1 0 14-15,0 0-9 0,0 0-2 0,0 0 12 0,0 0-9 16,0 1-2-16,0 0 13 0,0-1-15 16,0 1 17-16,0-1 6 0,0 1-15 0,0 0 11 0,0 0-14 15,0 0 1-15,0 0-1 0,1-1-8 16,-1 0 7-16,1 1 2 0,0-1-1 0,0 1 10 0,1 0-9 16,-1-1-4-16,-1 0-3 0,1 0-6 0,0 0 3 15,0 1 0-15,0 0 4 0,0-1 1 0,1 1 0 0,-1-1 1 0,0 1-3 16,28-8-6-16,-23 5 1 0,0 2 6 0,1 1-7 15,-3-1 9-15,2-1-11 0,1 1-8 16,-1 0 23-16,2-2-7 0,0 1 11 16,0-2-22-16,0 0 9 0,3 2-4 0,-3-3 6 15,4 4-14-15,-1-3 11 0,-4 0-4 0,2 4 7 0,2-7-1 16,-4 4-5-16,2 0 0 0,3 1-1 16,-4 0 3-16,2 1 1 0,-1-3 0 0,-1 2-1 0,0 1 1 15,3-2 3-15,1 3 3 0,1-3-3 0,-4-1-7 16,2 0 7-16,-1 1-6 0,1 0 9 0,0 2-7 0,-1-1 0 0,-1-2-1 15,1 2-1-15,-1-1-8 16,0 0 11-16,2 1-9 0,-1-3 9 0,1 2-5 0,0-3-5 0,3 4-6 0,-1-2-3 16,2 0-47-16,0 1-28 15,0-1-47-15,3 0 12 0,-3-2-77 0</inkml:trace>
  <inkml:trace contextRef="#ctx0" brushRef="#br0" timeOffset="-203671.01">10092 8720 394 0,'-1'-2'57'0,"-3"-2"-31"0,1-1 16 0,3 5-27 0,0 0-26 0,0 0 19 0,0 0-22 16,0-1 23-16,0 0-15 0,0 0-12 0,0 0 10 16,11-13-12-16,-6 13-3 0,0-6 29 0,2 5 17 0,0 1 0 15,-1-3-22-15,2 4-1 0,0 0-16 16,-1-2 18-16,-1 1-2 0,1-1 22 0,-2-1-19 0,2 3 24 15,-3-1 1-15,3 1-20 0,0 0 16 0,0-3-20 16,0 1-2-16,-1 0 15 16,2 2-8-16,-1-2 11 0,1 0-4 0,0 0-2 0,1-3-6 0,-1 5 1 0,1-2-5 15,0 2 4-15,2 1-4 0,-2-1 2 0,2 0-3 16,0-2 9 0,0-1 6-16,0 0-3 0,0 1-6 0,1-1 16 0,2 1-12 0,-1-1 20 0,5 1 50 0,-1-3-95 15,2 3 40 1,-3-3-61-16,5-1 36 0,3 3 8 0,0-6-8 0,3 2 9 0,1 3 6 0,0-1-17 31,0 0 10-31,-1 0-14 0,2 1-6 0,-1-4 12 16,-1 3-10-16,0 0 11 0,3-2 3 0,-2 2-5 0,-1-1 4 15,7 0-7-15,-5-1-6 0,7 0 15 0,4 1-6 16,-6-1 10-16,7 1 7 0,-6-1-11 0,-1 1 15 16,3 0-16-16,-3-1 6 0,-1 0 8 0,4 0-6 0,1 0 9 15,2-2-4-15,5 0-4 0,-3 0 2 0,2 0-3 16,-2 0-7-16,-2 0 1 0,0 0-7 0,-3 1 6 15,2 0 7-15,3 2-13 0,-2-3 7 0,11 1-10 16,-1-3-8-16,1 0 14 0,2 1-5 0,-7-1 11 0,-1 2-2 16,1 2-3-16,0-3 4 0,2 3-4 0,0-1 0 15,0-3 1-15,-5 5-7 0,0-5 4 0,-1 0-4 16,-2 6 7-16,0-4 3 0,-4 3-2 0,2 2-2 0,-3-4-2 16,-3 0-3-16,4 3 1 0,-2-2 2 0,4 3-3 15,3 0 4-15,-6-2-5 0,-2 1 0 16,-5 0 3-16,-2-1-4 0,-3 3 3 0,-1-2 9 0,-2 1-11 15,0 0 10-15,-5-2-10 0,6 3 10 0,-6-3-7 16,-2 4 1-16,-2-1-4 0,-3 0 8 0,3 1 0 16,-6-3 0-16,2 3-1 0,-2-1 1 0,-2 2 7 15,-3 1-1-15,0 0 4 0,0 0 11 0,0 0-4 0,0 0 5 16,-1-5-8-16,0 1-8 0,-3 0-4 0,-4 3-7 16,4-1 5-16,-4 1 1 0,8 1-7 0,0 0 12 15,-1 0-12-15,0 0 4 0,-18-5-3 0,14 4-3 16,-2 1 1-16,7 0 2 0,-1 0-5 0,1 0 1 0,-1 0-2 15,-24-2 8-15,19 2-7 0,1 1-5 0,0-1-1 16,1 0 8-16,1 0-3 0,3 0 14 0,0 0-13 94,0 0-4-94,-1 0 7 0,1 0-11 0,-1 0 11 0,-1 0-5 0,1 1 4 0,0 0-1 0,0 0 1 0,0-1-6 0,1 0-24 0,0 0-5 0,0 0-9 15,0 1-13 1,0 0-25-16,0 0-16 0,0 0-8 0,1 0-83 0,12 11-128 0</inkml:trace>
  <inkml:trace contextRef="#ctx0" brushRef="#br0" timeOffset="-196768.34">16840 14024 204 0,'0'-3'-129'0,"0"2"64"0,0 1 91 0,0 0-6 15,0 0-24-15,0 0 6 0,0-1-26 0,11-9 22 16,-4 6-20-16</inkml:trace>
  <inkml:trace contextRef="#ctx1" brushRef="#br0">11945 8906 0,'0'0'0,"0"0"0,0 0 0,0 0 0,0 0 15,0 0-15,0 0 16,0 0-16,0 0 16,0 0-16,0 0 0,0 0 15,0 0-15,0 0 16</inkml:trace>
  <inkml:trace contextRef="#ctx0" brushRef="#br0" timeOffset="-190601.18">10675 4842 282 0,'-5'-2'46'0,"4"0"-41"0,1 2 5 15,0 0-4-15,0 0-12 0,0 0 17 0,0 0-22 0,-1 0 22 16,1 0-14-16,0 0-19 0,0 0 22 0,0 0-23 16,0 0 7-16,0 0 17 0,0 0-13 0,0 0 17 15,0 0-5-15,1 0 3 0,0 0 7 0,0 0-5 16,0 0-5-16,1 0 21 16,-1 0-10-16,-1 0 16 0,1 0-2 0,0 0 0 0,0 0 14 0,0 0-11 0,-1 0 3 15,0 0 2-15,0 0-12 0,0 0 13 0,0 1 1 16,0 0-6-16,0 0 5 0,0 0-8 0,0 0-15 0,0 0 10 15,0 0-11-15,0 0 11 16,0 0-4-16,0 1-4 0,0 0 2 0,0 0-5 0,0 0-9 0,-8 30 10 16,8-32-4-16,0 1 4 0,0 0-7 15,1 17 10-15,-1-13 0 0,3 1 2 0,-3 1-15 0,1-1 19 16,-1 2-22-16,0-2 20 0,1 0-5 0,0 1 3 16,0 0 15-16,0-1-13 0,-1 2 4 0,2 1-12 0,-2-2-4 15,1 5 0-15,0 1 7 0,0-4-10 0,2 2 12 16,0-1-14-16,-2-1-1 0,1 1 9 0,3 1-9 0,-3-3 9 15,1 3-4-15,1 0-5 16,0-1 6-16,0 2-6 0,1 2-3 0,1-3 9 0,-1 3-9 0,-1 0 9 16,2 0-11-16,0 0 6 0,-1-1 4 0,1 0-1 15,1 1-6 1,0 2 8-16,1-1-13 0,-1 2 12 0,0-1-2 0,2 1-3 0,1 1 15 0,-1-2-14 16,1 3-7-16,1-1 13 0,0-1-11 0,-2 1 14 15,2 1-11-15,-1 1 6 0,0-2-1 0,0 3 2 0,-2 0-13 16,2 1 10-16,-2 3-10 0,2-2 11 0,-4-4 6 15,1 2-7-15,-2-6 8 0,3 4-10 0,5 0-3 32,-10-1 9-32,9 3-8 0,-3-1 8 0,-2 0-8 0,4 1 6 15,-3-3 2-15,0 1-1 0,1 1-14 0,0-2 13 16,-2-2-2-16,1 2 7 0,0-2-8 0,-1 2 1 16,1 5 3-16,-2-1-2 0,-1 1-12 0,1-2 17 15,1 2-15-15,-2-2 17 0,1 1-12 0,0 0 2 16,-3-2 3-16,2 4-2 0,0-1-7 0,0 1 9 15,2-1-4-15,-2 0 6 0,0 0 2 0,1-2 1 0,-2-1 0 16,1 0-1-16,0-2 2 0,1 2-4 0,1 1-5 16,0 0 2-16,1 3 5 0,0 0-5 0,-3 0 10 15,2 1-11-15,-1-2-1 0,1 0 5 0,1 0-2 0,-3 0 4 16,3 3-2-16,-1 0-1 0,-1-3 2 0,1-1-2 16,-5-1-10-16,0-3 11 0,7 1-10 0,-1 1 11 15,0-3-6-15,3 1 12 0,-5 0 3 0,0 1 1 16,4 1 3-16,-4 1-1 0,0 0-12 0,2-2 9 15,-2 1 2-15,4-1-5 0,2 0 72 0,2 1-54 0,2-2-31 16,-4 1 1-16,0-1-62 0,-3 1 64 0,1 2 8 16,3-3-11-16,-4 1 5 0,0-2-8 0,1-1 3 0,-1 1 5 15,1-4-3-15,1 3 5 0,-2-2-3 0,0 2 2 16,0 1-1-16,2-2 1 0,1-3 2 0,-1 0-4 16,2-1-2-16,0 3 0 0,1-1-1 0,-2 2 1 15,0-2 7-15,0-2-5 0,1 3 6 0,2-2-9 16,-3 1-2-16,4-1-1 0,-3 0 3 0,-4 0 0 15,3 1 3-15,0-1-2 0,0 0 6 0,-2-1-9 16,2 1 1-16,-1-2-4 0,-2 1 4 0,8 1 7 16,-4-2 3-16,3 1 1 0,2-1-4 15,-3-1-1-15,4 0-8 0,-3 0 3 0,0 0 5 0,-1 1-3 16,-3-3 4-16,3 4-7 0,0-2-13 0,-1 1 21 16,2 2-4-16,-7-7 9 0,3 4-10 0,0-1-3 15,-2 1-1-15,4 4-1 0,-4-3 7 0,1 4-7 16,1-2-4-16,-3-2-1 0,1 1 12 0,1-2-6 0,-2 3 8 15,2 0-9-15,5-2 7 0,-2 3-5 0,-1-4 4 0,-1 0-4 16,0 1 0-16,-3-2 1 0,5 0 0 0,-2 2 3 0,3-2 7 16,1 0-12-16,1 0 6 0,0-1-8 15,-1 1 5-15,-1 1 0 0,1-2-3 0,-4 1 2 0,1-1 8 0,2-1-6 16,-2 0 1-16,0 0-4 0,0 2 3 0,1-3-2 16,-1 2 2-16,-2 0-3 15,0-1-10-15,0 1 15 0,-2-1-6 0,-1-2 8 0,3 1-5 0,-3-1 1 16,2 2-1-16,-2-1-1 0,0-1-8 0,0-1 12 15,2-1-6-15,0 1 6 0,-1-2-7 0,-1 0 6 16,0 3 2-16,0-1 1 0,0 2 0 0,2-4-7 16,-1 1-1-16,5-1-2 0,-2-1 5 0,3 2-1 15,-5-2 7-15,3 0-6 0,1 2 2 0,0-1-3 16,2 2 1-16,-2-2-1 16,-1 2-4-16,-1-2 6 0,-1-1-3 0,-1 2 5 15,2-2-15-15,-4 1 12 0,0 2-5 0,0 2 8 0,0-2 0 16,-3 1-6-16,1 0 2 0,0-4-1 15,1 4 10-15,-3-4-10 0,1 0 0 0,0 2-4 0,0-1 1 16,1 2 3-16,-2-1 5 0,2-1-3 0,-1-1 0 0,0 0 2 16,0 0-3-16,-1 2 4 0,0-2-2 0,-2-1-3 15,0 2 1-15,-1-2-1 0,0 1-11 0,2 1 21 0,-3-1-6 16,0 0 13-16,0 0-8 0,0 0-9 0,0 0 4 16,0 0-4-16,0 0 9 0,0 0-5 0,0 0-5 0,0 0 1 15,0 0 6-15,0 0-2 0,0 0 10 0,0 0-9 16,0 0 0-16,0 0-4 0,0 1-8 0,0-1 5 15,0 0 4-15,0 0 3 0,0 0 5 0,0 0-6 0,0 0-10 0,0 0 12 32,0 0 1-32,0 0 4 0,0 0-7 0,0 0 2 15,0 0-5-15,0 0 5 0,0 0-1 0,0 0-4 16,0 0 4-16,0 0-3 0,0 0 8 0,0 0-10 16,0 0 2-16,0 0-3 0,0 0 5 0,0 0-3 0,0 0 3 15,0 0-4-15,0 0 0 0,0 0-1 0,0 0 1 16,0 0-2-16,0 0 2 0,0 0 5 0,0 1-4 15,0-1 5-15,0 0-8 0,0 0 1 0,0 0 1 16,0 0 0-16,-1 0 5 0,-1 0-6 0,1 0-2 16,0 0-2-16,0 0-5 0,0 0-26 0,0 0-23 15,1 0 0-15,-1 0-69 0,-1 0-72 0,1 0-77 0,0 0-5 16,0 0-262-16</inkml:trace>
  <inkml:trace contextRef="#ctx0" brushRef="#br0" timeOffset="-189208.46">10215 5764 321 0,'0'-6'166'0,"1"1"-49"0,0 1-73 15,3 2 4-15,0-1-31 0,2 0-7 0,0 1 4 16,1 0-8-16,1 1-15 0,1 1 10 0,2-1-12 16,-2 0 13-16,3 0 7 0,0-1-3 0,0 0 14 0,1-1-14 15,-2 1-8-15,-1 1 18 0,2-1-8 16,-1 0 17-16,1 0 10 0,1 1-4 0,0 1 7 16,3 0-8-16,-4-2-14 0,3 0 17 0,3-1-15 0,-2 1 18 15,5-1-5-15,-7 0-6 0,3-1 4 0,4-1-8 16,-1-1-12-16,5 0 6 0,-3-1-11 0,-1-2 10 15,-1 1-4-15,1 1-8 0,-4-1 8 0,0 0-9 0,-1 2 4 16,0 1-1-16,-2 2-8 0,0 0 4 0,-4-3 4 16,-1-1-8-16,-1 2 11 0,-1 2-13 15,-1 0-10-15,0 0 13 0,2 0-15 0,-4-2 15 16,1-1-8-16,0-1-16 0,-2 0-3 0,2 3-10 16,-2 1-36-16,-1 0-15 0,-3 0-40 0,0-3 12 0,-2 0-84 0</inkml:trace>
  <inkml:trace contextRef="#ctx0" brushRef="#br0" timeOffset="-188875.04">10530 5492 703 0,'-12'-2'99'0,"-2"2"-2"0,5-3-17 0,3 3 10 16,2 0-40-16,-1-1-31 15,5 1-2-15,0 0-9 0,0 0-13 0,-1 10 7 0,1-7-10 0,4 4 10 16,-1-7-7-16,5 2 4 0,1 4 7 0,4-2-5 15,4 1-3-15,1-3 13 0,0-1-13 0,0 0 12 16,0-1-10-16,-1 1-3 0,-1 0 7 0,-1-2-5 0,-1 1 1 16,-1-3-4-16,0 2-5 0,-1 2 4 0,2 0 7 15,-1 3-3-15,-3-1 4 16,2-2-5-16,-1 3-1 0,-3-4 3 0,2 1-4 16,-6 2 4-16,2 0-2 0,-1 3-5 0,-4-1 3 15,0 1-5-15,-1 3-8 0,-4 1 14 0,1 1-9 0,0 2 11 0,-4 1-2 0,-2-1 3 16,-3 1 7-16,0-2-6 15,-1 1-3-15,1-1 4 0,-3 0-3 0,2 0 5 16,-1-1 3-16,-1-1-8 0,2 1 2 0,0-3-4 0,1 1-8 16,3-1-31-16,-2 0-34 0,3-1 2 0,-1-1-88 15</inkml:trace>
  <inkml:trace contextRef="#ctx0" brushRef="#br0" timeOffset="-188361.85">10099 6296 213 0,'-11'3'35'0,"-6"-3"-9"0,-1 0 0 0,0 0 8 0,5 1 19 0,0 0-19 16,2-1 19-16,1 0-20 15,2 0 5-15,1 0 10 0,4 0-2 0,3 0 10 0,0 0 12 0,0 0-9 16,0 0 3-16,0-1-6 0,0 0-30 0,3-13-7 16,4 11-14-16,5-1 12 0,-1-1 10 0,0-2-9 15,4 0 8-15,-1-1-11 0,3 1-6 0,6-1 11 16,2 0-8-16,1 0 9 0,2-1-7 0,-1 2-8 15,-1-2 6-15,0 1-7 16,1 2-3-16,1-1 1 0,0 2-3 0,2 0 2 0,0 0-2 0,4 1 0 0,1-2-2 16,-2 0 1-16,2-2 0 0,3 0 3 0,-1 0-3 15,0-2 4-15,-2-1 0 0,0 1 1 0,-1 0 1 0,-2-2-2 32,2 3 3-32,-4-1-6 0,0 2-1 0,-2 3-2 15,-4-3 12-15,3-1-10 0,-1-1 8 0,2 2-11 0,-4 2-1 0,-4 2 13 16,-2 1-6-16,-3-2 9 0,-2 0-5 0,-3-1-10 15,-1 1 1-15,-2 2-5 16,-1 2-14-16,-3 0 10 0,0-1-25 0,-1-1 16 16,-1-1-39-16,-1-1-72 0,0 1-24 0,0 4-23 15,0 0-99-15</inkml:trace>
  <inkml:trace contextRef="#ctx0" brushRef="#br0" timeOffset="-188067.23">10788 5998 348 0,'-14'7'55'0,"1"-8"72"16,1 2 10-16,-1-2-10 0,3 5-30 0,1-1-31 16,0-2-13-16,4 5-2 0,1-4-45 0,1 1 10 15,3-3-18-15,0 0 16 0,0 1-6 0,0 0 0 16,12 7 12-16,-4-8-10 0,1 2-10 0,3-3 5 16,3 1-13-16,1-2 11 0,2-2-7 0,-1 3 3 0,0-3 1 15,-2-3-2-15,3 3-16 0,0-4 7 0,-1 1-10 0,1 5 10 16,-5-3 6-16,5 5 0 0,-3 1 4 0,-2-2-5 15,1 1-5-15,-8-4 10 0,1 4-6 0,-1 1 6 16,-3 1-6-16,2 5 0 0,-3-2 7 0,-2 3-7 16,0 0-6-16,-1 2 13 0,-2 3-7 0,-5 1 10 15,0-2-3-15,-5 0-2 0,1 0 9 0,3 0-7 16,1 0-12-16,-3-1 19 0,2-1-30 0,1 0 23 16,0-2-55-16,3 0-76 0,-2-2-41 0</inkml:trace>
  <inkml:trace contextRef="#ctx0" brushRef="#br0" timeOffset="-187561.33">10133 6925 868 0,'0'-9'119'0,"2"1"-65"0,3-2-3 0,1 0-20 0,5 3-31 16,1 0 5-16,2-3-18 0,2 4 15 0,5 0-5 0,-1 1-18 16,3 2 4-16,-1-1-13 0,2-2-21 0,0 2 16 15,-1-2-11-15,2 1 12 0,-1 0 8 0,3-2 3 16,-1 2 15-16,-2-3-11 0,5 1 6 0,-2-2 18 16,2 4-9-16,1-3 12 15,-1-2-4-15,-2 3 3 0,2-2 14 0,-2 1-9 0,2 0 13 0,0-1 1 0,0-1-12 16,-2 2 10-16,3 0-3 0,-1 1-18 0,3 0 11 15,-1 0-14-15,0 0 3 0,1 1-3 0,-2 1-7 16,2 0 4-16,-5-2 9 0,-2 1-5 0,1 0 14 16,0 0-15-16,-3 2-14 0,-1-2 19 0,1 2-16 15,2 0 19-15,-6-1-3 0,3 0-4 0,-1-1 9 16,-2 0-10-16,4 1-5 0,-1-1 10 0,0-1-9 16,-3-1 10-16,0 1-6 0,-4 0-29 0,0 3-6 0,-4 0-13 15,0 0-57-15,-3 0-29 0,-4 0-52 0</inkml:trace>
  <inkml:trace contextRef="#ctx0" brushRef="#br0" timeOffset="-187085.55">10680 6560 357 0,'0'0'40'0,"0"0"131"0,0 0-157 0,0 0-8 0,-1 0 3 0,1 0-7 16,0 1-10-16,0 0 18 15,0 0-18-15,0 0 18 0,0 0-4 0,1 0 4 0,12 18 20 0,-7-18-16 16,-1-1-2-16,0 1 4 0,0-1-13 0,-1 2 12 31,2 0-1-31,-3 1 14 0,2 0 9 0,-3-3-2 0,4 0-7 16,-1 0 8-16,1 0-20 0,4 0 17 0,-2-1-15 16,2-1-11-16,2 2 3 0,-3 0-8 0,2 0-5 0,1 1 4 15,-2 1-2-15,0 1 1 0,2 1 4 16,-3 1-6-16,1-1 4 0,0 2-8 0,-4 2-11 0,3 0 16 15,-6 1-12-15,1 0 13 0,-4 0 1 0,-3 1-6 16,0 2 4-16,-3 0-8 0,-2 1-9 0,-4 1 18 16,-2-3-7-16,-2 1 10 0,0-1-1 0,-1 1 9 15,2 2 4-15,-2 0-3 0,2 0-12 0,-1-2 8 16,1 1 0-16,-2-4 5 0,4 2-6 0,2 0-31 16,1-5-44-16,2 6 4 0,3-1-136 0</inkml:trace>
  <inkml:trace contextRef="#ctx0" brushRef="#br0" timeOffset="-186546.27">10075 7550 594 0,'-5'-10'96'0,"2"3"-21"0,-1-1-1 0,4 2 1 0,0-1-42 0,4 0-11 0,1 2-23 16,2-1 11-16,4 1-24 0,3 0-15 0,4-1 8 0,4-4-12 15,2 3 9-15,1-3 16 0,5 0-4 0,-4 2 8 16,2-2 9-16,0 3-13 0,0 1 13 0,2 0-15 16,-4 3 1-16,2-2 14 0,0 1-9 0,0-1 11 15,5-1 10-15,1 0 5 0,-1 0 15 0,3-3-10 16,-3-2 4-16,0 1 9 16,2 1-10-16,-3 1 13 0,2 0 0 0,1 0-18 0,-2-2 7 0,6-1-12 15,-3 0-12-15,9 0 9 0,3-1-4 0,-3 3 7 16,2 0-6-16,-8-1-7 0,-2 0-4 0,-3-2 1 15,-2 0-5-15,2 4 7 0,-6-1-6 0,-3 2 9 16,-1 1-6-16,-7-1 9 0,3 2 2 0,1-1-2 16,-1 2-12-16,-1-2 6 0,-3 0-3 0,-3 2 5 0,-2-4-1 15,0 2-4-15,-3 2-3 0,0-2-2 0,-2 1-21 0,-1 0 6 16,0 1-16-16,-4 0 13 0,-1 4-4 0,0 0-23 16,0 0-1-16,0 0-16 0,0 0-47 0,0 0-27 15,-12-9-53-15,4 9 13 0,-1 0-107 0</inkml:trace>
  <inkml:trace contextRef="#ctx0" brushRef="#br0" timeOffset="-186212.75">10770 7224 1247 0,'-5'-8'64'0,"2"2"-18"0,3 6-15 0,0 0 4 0,0 0-35 16,7-5-10-16,1 5-13 0,5 0 3 0,-2-2-13 0,5 0-14 16,1-1 3-16,4 1-11 0,4 0-15 0,-3 1-13 15,5-3-8-15,-2 1 4 0,0 1 30 0,0-1 25 16,-1 2 18-16,-5 0-7 0,0 1 11 0,-3 0 21 16,-2 0-10-16,0 0 16 0,-2 1 11 0,0 1 7 15,-3 1 16-15,0 1-11 0,-2 2-12 0,-1 1-1 16,-1 0-22-16,1 0 16 0,-3 2-15 0,-1-1 1 15,1-1 7-15,-2 2-8 0,-1 0-15 0,-1 4 17 16,-2 1-11-16,-1 1 13 0,0 1-22 0,-1-2-9 0,-3 0-7 31,0-1-1-31,-1-1-21 0,-4-1-24 0,2 3-33 16,-3-2 6-16,-1-1-71 0</inkml:trace>
  <inkml:trace contextRef="#ctx0" brushRef="#br0" timeOffset="-185593.44">10038 8101 434 0,'4'-10'64'0,"-6"1"80"0,5 1 49 0,0 0-138 0,2 1-38 0,2 1-8 0,1-2-16 0,3 4 7 0,6-1-5 16,4 0-10-16,1 0 8 0,2-2-10 0,2 1-3 16,2 0 8-16,-3-2-10 0,2-1 12 0,-1 0 11 15,3 1-16-15,-1-1 13 0,3 1-18 0,0-1 7 0,3-1 16 16,-1 1-16-16,4 0 16 0,2-2-3 0,-1 1 3 16,0-1 12-16,-5-1-8 0,0 1 13 0,-1 2 1 15,0 0-1-15,-2 3-1 0,-2 0-1 0,1-3 11 16,-1 3 5-16,5-4-1 0,0 3-12 0,5-3 15 15,0 1-13-15,1-1 13 0,1-5-19 0,-2 6-4 16,-2-1 4-16,0-2-5 0,1 5-15 0,3-4 10 16,-4-3-10-16,4 3 12 0,1-3 1 0,1 2-8 0,3 2 6 15,-7-2-8-15,1 3-8 0,-5-5 14 0,-2 2-11 16,2 1 11-16,-4-2-4 0,1 1 0 0,-3 3 2 16,-4 0-3-16,2 1-4 0,-1 0 6 15,-1 0-3-15,2 1 4 0,-4 0 10 0,1 2-5 0,-4 1 7 0,-3 0-8 16,-1 0-10-16,-3 1 8 0,-2 1-4 0,0 0 7 15,-2 1-6-15,-1 1-3 0,-2-1-1 16,1 1-1-16,-4 1-5 0,1-1-13 0,-3 0-5 0,0 0-3 16,0 0-13-16,0 0 5 0,0 0 2 0,-1 1-2 15,-16 8-11-15,10-6-7 0,-1 0-30 0,-1 2 12 16,0-1-58-16,-2 0-34 0</inkml:trace>
  <inkml:trace contextRef="#ctx0" brushRef="#br0" timeOffset="-185010.48">11053 7591 1373 0,'-1'-4'12'0,"1"4"-25"0,0 0 0 0,0 0-15 0,0 0-36 0,0 0-42 0,0 0-30 0,0 1 4 15,1 13-6-15,4-10 47 0,1-1 27 0,2 1-6 16,-2-3 26-16,-1-1 36 0,1 0-13 0,-1 0 20 0,-3 0-7 16,-2 0 13-16,0 0 18 0,0 0-5 0,0 0 29 15,0 0 18-15,0 0-6 0,0 0 11 0,0 0-7 16,0 0-13-16,0 0-5 0,0 0-3 0,0 0-27 15,0 0-5-15,0 0-10 0,0 0 3 0,1 0 1 0,0 0-10 16,0 0 9-16,0 0-11 0,1 1-8 0,-1 0 19 16,-1 0-8-16,1 0 12 0,0 0-7 0,0 0 0 15,0 1 0 1,22 26-1-16,-19-23 4 0,-2 1 4 16,2-2 1-16,-1 0 1 0,1 1 5 0,1-1 6 15,-1 0 6-15,1-1-3 0,2-1-6 0,-2 2 0 0,2 0-6 16,0-1 7-16,1 1-1 0,-1-2-9 0,1 2-1 15,0-2-3-15,-3 0-8 0,1 1 10 0,-1 1-6 16,0 1 8-16,-1-2 3 0,0 0-11 0,-1-1 7 16,-3-2-10-16,0 0 2 0,0 1 1 0,-3 11-3 0,0-4 3 15,-3-4 0-15,-1 4 0 0,-2-3 10 0,-2 1-6 16,1-1 7-16,-4 0-4 0,1 2-5 0,-1-1 3 16,-2 0 3-16,0 2-3 0,-1-2 4 0,2-1-6 15,1 1-9-15,2-2 12 0,-2 2-2 0,3-2 7 16,-2 0-9-16,2-2-3 0,2 0-11 0,2-1 5 0,2 1-21 15,1-1-9-15,3 2-26 0,1-3 6 0,0 0-66 0,5-2-43 16,1 1-26-16</inkml:trace>
  <inkml:trace contextRef="#ctx0" brushRef="#br0" timeOffset="-184466.45">11174 8112 395 0,'5'-5'59'0,"-3"-2"54"0,1 1 41 0,-2 2-104 0,1 2-26 0,1 0-1 16,0 1-24-16,-1 0 17 0,1 1-11 0,0 0-5 16,0 0 4-16,0 2-8 0,3-1-11 0,-1 0 18 15,2 1 1-15,-1 0 6 0,0 0 1 0,3 2 8 0,-1-1-1 16,3-2 3-16,1 3-11 0,-1-1 24 0,5 0-7 16,-5 1 13-16,2-1-2 0,3-2-14 0,-6 1 6 15,10 2-8-15,-4-1-5 16,3-2-9-16,5 2-7 0,-1-2 3 0,-1 1-1 0,-1 2 4 0,1-4 3 0,-4-2-3 15,0 2-8-15,-3-2 7 16,1 2-9-16,-3 0 10 0,1-2 1 0,-1 1-8 0,-1-1 1 0,-2-3-8 16,2 0-19-16,-3 0-13 0,0-2-20 0,1 3 4 0,-2 0-33 15,0-2-57 1,1 0-3-16,-5-2-28 0,0 1-44 0</inkml:trace>
  <inkml:trace contextRef="#ctx0" brushRef="#br0" timeOffset="-184293.39">11550 8057 906 0,'-12'2'152'0,"1"1"-34"0,0 0-32 0,2 3 11 0,-1 1-60 0,1 3-16 15,2-1-3-15,-2 0-7 0,5 2-21 0,1 1 12 16,-1 6-11 0,4 0 14-16,-2-2-4 0,0 3-4 0,2 2 5 0,-4 1-5 0,-1 5 7 0,5 0-14 15,-8-3-13-15,3 3-1 16,-2-1-22-16,-3-3-29 0,3 1-2 0,-3 1-17 0,4-4-40 0,-3 1-70 0</inkml:trace>
  <inkml:trace contextRef="#ctx0" brushRef="#br0" timeOffset="-182396.33">8360 3609 419 0,'-8'-10'61'0,"-8"-2"39"0,4 0 36 0,-2-1-117 0,8 3 11 16,1 4 4-16,0 0 5 0,3 3-9 0,0 0-33 0,-1 0 11 15,1 1-8-15,-1-1 12 0,3 0 9 0,-4 0-8 16,2 0 11-16,-2 0-12 0,3 0-16 0,1 2 22 16,1 0-17-16,1 0 22 0,-2-1-6 0,-6 0-14 15,6 2 9-15,0 0-12 0,0 0-2 0,0 0 9 16,0 0-7-16,0 0 9 0,0 0-8 0,1 0 0 15,0 0 1-15,0 0 1 0,0 1 11 0,1 0-14 16,17 18 0-16,-16-13-3 0,3 4 10 0,0 1-9 0,1 0 9 16,-3 4-11-16,1-1 2 0,-1 2 6 15,-2 2-11-15,8 3 10 0,-4 1-3 0,5 0-1 0,2 0 4 16,-5 0-3-16,0 4 1 0,4 2-1 0,-3-1-4 0,3 3 1 0,1 1 8 16,-4-1-10-16,1 3 13 15,0 1-16-15,0 2-1 0,-2 0 12 0,1 2-14 16,-1-2 14-16,2 3 1 0,-2-2-4 0,1 2 10 0,0 1-11 15,-1-4-2-15,0 4 3 0,0-3-10 0,1 6 8 16,0 1-5-16,1 2 7 0,1 1 5 0,-1-2-2 16,1 1-11-16,1 0 11 0,0 4-8 0,2 2 9 15,6 3-3-15,0 2-1 0,1-1 2 0,-4-1-3 16,-5-1-7-16,6 4 4 0,-4-2-5 0,11 4 5 16,-1 1 12-16,-3-3-8 0,3 4 7 0,-3-1-10 0,-2 0-9 0,-2 1 17 15,1 3-5-15,-1-1 9 0,2-1-8 16,-4 2-1-16,4 0-3 0,-4 0 2 0,-2 3-1 0,2 1 1 15,-4-2-5-15,6 5 3 0,-2-1 0 16,-1 0 6-16,1 1 3 0,0 0-2 0,-2 3-17 0,0-2 16 0,-1 0-13 0,1 5 15 16,-4-2 0-1,6 4-4-15,-4 1 12 0,0-6-13 0,0 5-11 0,-4 0 16 16,2 3-14-16,-1 2 17 0,1 0 1 0,-1-3-10 16,-3 1 9-16,-1 0-12 0,0 2-7 0,1-1 15 15,-2 0-15-15,3-2 16 0,-1-1 1 0,-1 3-6 16,3-6 9-16,-1 1-11 0,1-2-11 0,0 0 23 15,1-3-11-15,0 1 15 0,3-1-4 0,-2-2 10 16,4 1 12-16,-1 0-6 0,3 3-1 0,-4 1-2 16,4 0-18-16,0-4 13 0,-1-2-10 0,3 4-5 15,-2 1 9-15,5 1-9 0,-3 0-2 0,0 0-1 16,-4 0-3-16,0-1 2 0,4 1 4 0,-6-2 3 16,6-2 3-16,1 2-3 0,-3-4-11 0,1-1 9 15,3-1-8-15,-6-1 8 0,1 0-2 0,0-5-2 16,-5-1 4-16,1-1-4 0,0 0-6 0,-1 4 14 0,2-3-6 15,-2-3 8-15,-1-1-11 0,0 0 4 0,1-2 3 0,-1 3 0 16,0-2-6-16,0-2 3 0,0-1-8 0,-2-5 6 16,1-1 4-16,-1-6-1 0,0 0 9 0,-3 0-8 15,2 1-4-15,-1 2 27 0,0-2-13 0,-1-1 17 16,-1-4-8-16,2 0-21 0,0-1 10 0,2-3-13 16,1-2-3-16,-2-3 7 0,0 3-2 0,1 0 5 15,2-1-5-15,-3-2-2 0,2-3-1 0,1 0-2 16,0-1-21-16,1 0 5 0,0-3-32 0,1 0 20 0,0-1-44 0,-2-2-76 15,1 0-43-15,-1-1-24 0,1-3-170 0</inkml:trace>
  <inkml:trace contextRef="#ctx0" brushRef="#br0" timeOffset="-179680.64">9477 8889 307 0,'0'-5'129'0,"0"0"-24"0,0 1-37 0,1 0 1 0,-1 1-22 16,1 0-30-16,3 1 1 0,-1-1-13 0,2 0-16 15,0 1 13-15,2-1-5 0,1 0 8 0,1 0-2 16,3 2-5-16,-2-2 4 0,2 0-6 0,-3 0-22 0,-2 1 27 16,5 1-15-16,-2 0 22 0,4 0 1 0,-1 1-15 15,-1-1 7-15,-3 0-11 0,2 0-9 0,4-1 27 16,0 0-8-16,4 1 14 0,1-1-2 0,0 0-1 15,0 1 3-15,0-2-4 0,0 0-10 0,2 0 22 16,4 0-9-16,-1 2 13 0,3-1-7 0,0 0-10 16,3-1 6-16,2 1-8 0,6-2 0 0,5 0 3 15,2 0-5-15,-1-3 5 0,3 1 6 0,-5-1-1 16,0 1 1-16,2 0-1 0,-5 0 8 0,4-1-1 16,4 1 3-16,1 0-4 0,2-4 3 0,-2 2-5 0,-5-2 6 15,-1 2-5-15,-1 2 4 0,-5 0-6 0,1-1 8 16,-2 1-5-16,-5 0 8 0,1-2-8 0,-2 2 2 15,-1 0-3-15,3 0-13 0,-4 4 1 0,-4 1-4 0,-2 1 5 16,-4 0 2-16,-3-4-10 0,0-1 2 16,-3 0-3-16,1 2-6 0,-3 3 13 0,-3 0-12 0,0 0 13 15,-2 1-4-15,-1 0-1 0,-2-1 6 0,-2 0-8 16,0 0-18-16,0 0 29 0,0 0-12 0,0 0 18 16,0 0-5-16,0 0-9 0,0 0 8 0,0 0-8 0,0 0-2 15,0 0 10-15,0 0-5 0,-1 0 6 16,0 0-4-16,1 0-1 0,-2 0-1 0,1 0-1 15,0 0-17-15,0 0 17 0,1 0-9 0,0 0 13 16,0 0-4-16,0 0-12 0,0 0 6 0,0 0-7 0,0 0 8 0,0 0-6 16,0 0-6-16,0 1 1 15,-2 14 13-15,5-10-3 0,1 5 13 0,-1-3-13 16,-1 3 5-16,2 1-11 0,-1 1-3 0,2 1-2 0,-2-1 9 0,2 6 3 16,-2-2 4-16,2 3-3 0,-1 2 1 0,1-2-14 15,2 4-2-15,-4 1-3 0,3 1 16 16,-1 3 0-16,-1 1 13 0,4-1-13 0,0 1-10 0,-3 1 16 15,0 1-17-15,1 1 19 0,-2 2-4 0,2-1-8 0,-1 0 10 16,-3 4-11-16,-3-2-1 0,5 3 7 16,2-1-4-16,1 0 5 0,1 3-1 0,-3-1-2 0,3 3-1 15,-3 0-1-15,2-1-3 0,-5 1 8 0,4 1-6 0,-4 1 6 16,-2 1-4-16,2-2 4 16,0 0 5-16,3 0-3 0,-2-1-14 0,2 5 12 15,-3 0-7-15,-1 1 10 0,2 0-2 0,0 0-3 0,1 0 3 16,-2 0-4-16,1-1 3 0,-4-2-1 15,-2 2-4-15,-3 0 2 0,5-3 9 0,0 3-11 0,0-4 11 0,-1 0-14 16,-4-1 1-16,1 0 8 0,2-1-2 0,1 0 5 16,2 3-4-16,-1 0-1 0,-2 0 0 0,1-2 1 0,-3 0 10 15,5 0-16-15,0 0 1 0,0 0-8 0,6-3 11 16,-2 0 3-16,-4-4 2 0,3 3-4 0,-3-1-14 16,0-2 16-16,4 0-9 0,-6-3 12 0,3 1 0 0,-1 1-6 15,0-3 5-15,1-1-6 0,0-1-5 0,0-1 9 16,-1-1 0-16,4 1 3 0,-2-3-7 0,3 0 1 15,2 0-1-15,-6 0 1 0,1 0 2 0,0-4 1 16,-2-1-4-16,-2-1 2 0,5 0-1 0,-3 3 0 16,3-2 1-16,-1 2-2 15,-4-2 1-15,2 1 4 0,-1-1-3 0,-4-4 3 16,4 2 3-16,-4-2 0 0,3 0 3 0,0 1-4 0,-4 0-6 0,6-1 4 0,-1 0-4 16,3 2 4-1,-2-3-3-15,-4-1-1 0,4 1 2 0,-2 0-2 0,-1-1-5 16,4 1 11-16,-1-1-5 0,-1-1 9 0,1 1-1 0,0-2-11 0,0 0 4 15,-1-2-5-15,-3-1-3 0,3 1 18 16,-2-3-11-16,1 0 16 0,2 2-2 0,-4-2 5 16,5 0 3-16,-1 1-4 0,-2-2-8 0,2 0 1 15,-2 0 3-15,0 1-1 0,3-1-3 0,-5-1-7 0,1 1-3 0,3-1 1 16,-1 1 4-16,2 1-5 0,1-1 0 0,-3 1-1 16,1 0 3-16,0 0-3 0,1 1 2 15,-1-2-1-15,1 0 21 0,-1-2-21 0,0 0 5 0,1 1-9 16,3-3 16-16,-3 2-5 0,0-2 10 0,-1 0-9 15,-3 1 12-15,3-2-20 0,1 2 9 0,-1 0-10 0,3-2 4 0,-3-1-2 16,0 0 0-16,0 0 0 0,0 0-5 0,0 1 7 16,0 0-3-16,0-1 7 0,0 0-6 0,0 1-6 15,0 0-5-15,0 0 0 0,0 0-8 0,0 0-20 32,0 0-3-32,0 0-8 0,0 0-23 0,-4 20-45 15,-1-21-26-15,2 3-5 0,3-1-69 0,0 1-40 16</inkml:trace>
  <inkml:trace contextRef="#ctx0" brushRef="#br0" timeOffset="-178964.29">10166 12536 124 0,'-1'-3'27'0,"-1"1"52"0,-3-2-32 0,2 4-30 0,-1 1 3 0,-1 1-14 15,2 2-15-15,-2-3 15 0,0 0-16 0,-2-1 18 16,6 0-1-16,1 0-13 0,0 0 9 0,-12-1-14 16,7-1-4-16,-2 0 14 0,1 0-10 0,2-1 11 15,-5-3 5-15,3 3 33 0,0-2 14 0,-4 1-1 0,6 0 4 16,-1-2 14-16,1 2-12 0,3-1 15 0,-2 1-9 15,-1 0-16-15,3 0 5 0,-1 2-10 0,0-2-29 16,-3 2 24-16,4 0-19 0,-1-2 23 0,-3 1-10 16,6 1 5-16,2 2 10 0,-2-1-5 0,0 0-3 0,3-1-13 15,-3-1-19-15,2-1 10 0,4 1-13 0,-1 2-7 16,0-2 9-16,8 1-9 0,1 0 1 0,1 0 12 16,6-1-7-16,0 1 10 0,0 0-5 0,2 0 3 15,2 1 7-15,-1 0-6 0,2-1-9 0,2 1 16 16,0-1-17-16,3 0 19 0,2 1-4 0,4 0-3 15,2 1 5-15,2-1-7 0,2-1-11 0,3-1 11 0,-3 1-2 16,-1-1 4-16,-3 2-13 0,-3 0 7 0,1 0-4 16,-3 0 6-16,-2-1-9 0,2-1 6 0,4 0 11 15,3-2-2-15,-1-2 14 0,0 0-4 0,-3-1-4 16,-3 1 3-16,-1-1-13 0,-1 0 11 0,-2 0-7 0,0 0 9 16,-1 2-12-16,-3-1-9 0,-1 0 1 0,-4 1-3 15,-3-2 8-15,2 2-8 0,-4 2-1 0,0-1 0 16,-4 2 9-16,-5-1-3 0,1-2 6 0,-5 4-6 15,-4 2 0-15,0 0-6 0,1 0 0 0,1 0-1 0,-1 0 1 16,-1 0 1-16,0 0-4 0,0 0-3 0,0 0-34 16,0 0-5-16,0 0-25 0,0 0 11 0,-6-9-34 0,0 9-40 15,-2 0-26-15,0-2-14 0,-2 2-114 0</inkml:trace>
  <inkml:trace contextRef="#ctx0" brushRef="#br0" timeOffset="-178551.78">10004 12026 1034 0,'2'-8'3'0,"4"2"-4"0,8 1-18 0,-3 0 11 0,3 1 3 15,1 0-4-15,2 0 9 0,8 2-13 0,3 0-18 0,1 1 32 16,-2 0-12-16,1 1 19 0,0-1-3 16,-1 1-9-16,2 1 9 0,-1 1-11 0,2 0-3 0,-2 0 15 15,2-1-7-15,-3-1 11 0,3 0 14 0,1-1 1 16,1 0 14-16,5-1-10 0,-2 0 3 0,-2-2-5 15,1-1-10-15,-2 0 7 0,1 0-1 0,-3-1-12 16,2 1 7-16,-3 0-11 0,0-1-7 0,5-1 12 16,-5 0-9-16,6-2 12 0,4 0-6 0,-4 0-3 15,4 0 5-15,-8 0-6 0,-2 1-10 0,-1-1 11 0,-2-1-7 16,-1 3 8-16,-3-1-4 0,2 1-1 0,-4-1-2 16,0 2-3-16,-4-1-34 0,0 0-7 0,0 1-28 15,-4-1 13-15,-2 0-39 0,2 1-24 0,-10-1-16 16,2-1-8-16,0-1-56 0</inkml:trace>
  <inkml:trace contextRef="#ctx0" brushRef="#br0" timeOffset="-178283.21">11188 11724 268 0,'-16'3'116'0,"0"2"17"0,0-1 0 0,2 1 2 16,1 2-42-16,3-2-18 0,2 0-21 0,2 1 10 0,3-2-27 15,-1-2-7-15,4 3 7 0,0-3-9 0,1 1-6 16,4 1 15-16,1-1-12 0,3-1 12 0,3 0-14 0,4-2-9 15,2-2 4-15,3 0-8 0,1-1-11 16,-2 2 5-16,3 0-8 0,1-1 8 0,-2 1-11 0,-3 1-13 16,-3 2 8-16,0 1-8 0,-3 1 6 0,-1-1 6 15,-2 2-11-15,-6 1 9 0,-1 1-8 0,0 1 3 16,-2 2 9-16,1 2-6 0,-7 0 4 0,-2 5 6 16,-3-1-10-16,-8 2 10 0,4 1 6 0,-4-1-4 15,-2 2 9-15,-1-3-9 0,-1-1-15 0,0-2 2 16,1-2-43-16,0 0 18 0,-1-2-109 0,2 1-78 0</inkml:trace>
  <inkml:trace contextRef="#ctx0" brushRef="#br0" timeOffset="-177649.1">9988 11411 114 0,'-4'1'14'0,"0"1"0"0,2 0 17 0,0 0-14 0,2-2 0 0,0 0 30 15,0 0-4-15,0 0 19 0,0 0 28 0,0 0 11 16,0 0 10-16,0 0-6 0,0 0-20 0,0 0-25 15,0 0-24-15,0 0 9 16,0 0-27-16,0 0-11 0,0 0 4 0,1 0-10 0,0 0-15 0,0 0 18 0,21-7-4 16,-15 6 8-16,2 0-6 0,1 0 0 15,-2-2-5-15,0 1 2 0,0-2-3 0,4 2 8 16,5-1-2-16,3-1 4 0,4 0 4 0,-3-2 3 0,3 2 6 16,1 0-6-16,2-1-13 0,0 2 17 0,0 0-7 0,3-1 12 15,3 1-2-15,1-3-2 0,3 1 4 16,3-2-6-16,4-3-24 0,6 1 19 0,0-2-18 0,2-1 20 15,-1 2-9-15,-4 1-8 0,0 1 4 0,-2 1-8 0,-8-2-6 16,5 4 13-16,-2-1-12 0,-6 1 13 0,0 0 5 16,-4 0-3-16,-4 2 13 0,-1-1-14 0,-1 0-16 31,-5-3 24-31,0 2-16 0,-3 1 21 0,0 0-5 0,-2 0-6 16,0-2 9-16,-3 2-9 0,2 1-2 0,-3-3 4 15,-1 0-6-15,1 0 5 0,-1-4-3 0,4 4-17 16,-1-4-5-16,-5 1-11 0,2-1-44 0,-2 0-14 15,-1 1-36-15,2-1 12 0,-4 0-63 0,1-1-5 16</inkml:trace>
  <inkml:trace contextRef="#ctx0" brushRef="#br0" timeOffset="-177363.49">11333 11009 1 0,'0'0'0'0,"-7"0"65"0,-3 0-7 16,1 1 27-16,-5 1-2 0,4-1-22 0,0 2 0 16,-4-1-10-16,1 2-25 0,1 2 16 0,-1 0-5 15,-3 2 11-15,0 0-1 0,-1 0 0 0,-3 1 5 0,2 0-4 16,-2 0-9-16,2-1 30 0,0 0-6 0,1-2 16 15,2-2-15-15,0 1 6 0,5-2-5 0,-2-1 4 16,4 1-27-16,0-1-5 0,-1-2-11 0,7 1 7 16,0-1-13-16,4 0 3 0,-2 0-2 0,10 0 1 15,-2-1-30-15,4-1 14 0,6 1-13 0,-1-2 16 16,5 1-2-16,-3 1-15 0,1-2 9 0,0 1-11 16,3 0 9-16,-4 1 1 0,-1 1 0 0,-2 2 0 0,-3 0-6 15,-4 3 1-15,-1-1-2 0,-4 3 1 0,2 0-3 0,-1 0 1 16,-3 1-2-16,0 2 3 0,-2 1 7 0,-1 1-4 15,-4 3 2-15,-1-2-4 0,-5 0-1 0,-1-1 6 16,-4-2-1-16,1 0 0 0,-2 1-27 0,-1 2-69 16,1 1-32-16,-4-1-11 0,2 1-98 0</inkml:trace>
  <inkml:trace contextRef="#ctx0" brushRef="#br0" timeOffset="-176854.94">9926 10788 802 0,'0'0'24'0,"0"0"-4"0,0 0-2 0,0 0-4 0,0 0-25 0,0 0 8 16,0 0-9-16,0 0 10 0,0 0 6 0,0 0 4 16,0 0 6-16,0 1-5 0,0 0-7 0,2 0 14 0,-2 0-12 15,1 0 14-15,14 11 1 0,-13-9-3 0,4-1 19 16,-2-2-14-16,2-2 11 0,0 0 11 0,3 1-10 0,2-3 11 15,2 0-12-15,3 1-7 0,-1 3 5 0,4-1-7 16,-2-1-12-16,6-3 2 0,2 0-12 0,3 1 9 16,2-1-6-16,3 3-1 0,1-5 5 0,0 2-4 15,1 0 2-15,1 1-4 0,4 1-9 0,3-1 5 16,0 1 2-16,4-3 1 0,-1-2 6 0,3-3-7 16,1 1-9-16,0-2 17 15,-4 1-6-15,1 1 10 0,-5 0-9 0,-1 0 6 16,-1 0-3-16,4-1 4 0,-4-1-1 0,0 1-9 15,1 1 0-15,-13 1-2 0,1 1 6 0,-3 1-4 0,-3 0 6 0,-1 0-7 0,-1 0-4 0,-1 0 6 16,-3 0-6 0,2 1 5-16,-3-2-25 0,-3 2-29 0,1-1-17 0,0-1-7 15,-8 3-69-15,0-4-48 0</inkml:trace>
  <inkml:trace contextRef="#ctx0" brushRef="#br0" timeOffset="-176586.01">11063 10503 553 0,'-19'4'80'16,"0"-1"58"-16,2 1 1 0,1 0-34 0,4-1-18 16,-2-1 0-16,6 2-41 0,5-1-11 0,2-1-2 15,1 0-3-15,0-2-23 0,0 0 18 0,8 4-11 16,4-3 14-16,3 0-4 0,2-1-12 0,3 0 7 16,1-3-11-16,5-1-10 0,0-1 4 0,2 0-15 0,-2 0 13 15,2 1-10-15,0 1-7 0,-3-3 5 0,0 4-8 16,-5-1-6-16,-3 3 16 0,0 0-11 0,-6 1 12 15,-1 2 2-15,-3-1-2 0,0 1 9 0,-2 2-9 16,-3 0-7-16,1 5 23 0,-7-2-7 0,1 2 16 16,-7 1 2-16,1 1-14 0,-4 2 9 0,-5 1-13 15,3-1-8-15,-4 3 18 0,-3-3-11 0,2-2 13 0,-4-1-12 16,2-1-69-16,-2-1-34 0,0-1-15 0,-1 0-128 0</inkml:trace>
  <inkml:trace contextRef="#ctx0" brushRef="#br0" timeOffset="-176093.1">9857 10123 602 0,'2'-8'98'0,"2"2"-75"0,2 1 9 0,-1 1-23 0,3 0-24 0,3 2 28 15,-3 0-20-15,2 1 25 0,3 0-6 0,2 1-16 16,2-1 14-16,1 1-17 0,-2 0 1 0,3 0 17 16,-1 0-12-16,1 1 13 0,-1 1-5 0,6 0-9 15,0 0 11-15,2 1-11 0,4-2-5 0,-3 1 17 16,1-2-14-16,1-1 18 0,1 1 4 0,2-2-10 0,0 1 14 16,2-2-15-16,2-1-2 0,4-1 14 15,4-1-9-15,2-4 13 0,3 0-3 0,-3 0-8 16,-2-1 8-16,0 1-10 0,-3 3-20 0,-1-3 20 0,0 2-17 0,0 3 20 15,-3-1-4-15,0 0-6 0,-4-1 5 16,-2-2-6-16,-1 2-7 0,-2 5 5 0,-3-2-6 16,-5 1 6-16,0-2 9 0,-3 0-12 0,0 1 3 0,-3 1-10 15,0 2-36-15,-1-4-63 0,-1 5-50 0,0-3 3 16,-2 1-89-16</inkml:trace>
  <inkml:trace contextRef="#ctx0" brushRef="#br0" timeOffset="-175809.13">10906 9908 1044 0,'-1'-3'172'0,"-4"0"-82"16,2 0-6-16,-1 1 13 0,0-1-32 0,3-1-40 16,2 0-10-16,3 1-8 15,6 0-11-15,6 0-7 0,3 1-1 0,3-3-5 0,10-1-16 0,0-2-23 16,2 1-18-16,0 1 1 0,-4 0-24 0,-4 2-6 15,0 0 22-15,-5 0-16 0,-2 2 47 16,-3-1 42-16,-2 0 5 0,-3 0 12 0,-2-1 26 0,0 3 6 0,-2 1 1 16,0 0-1-16,0 2-19 0,-7-2 11 15,-3 1-11-15,-4 4 12 0,-1-1-10 0,-1 3-8 16,1 2 3-16,-6-2-5 0,-1 0-14 0,0 2 8 0,-3 0-8 16,-2 1 11-16,-1 0-9 0,0 1-33 0,-3-2-24 15,-1 1-6-15,-5 4-90 0,-3-4-110 0</inkml:trace>
  <inkml:trace contextRef="#ctx0" brushRef="#br0" timeOffset="-175206.2">9791 9700 535 0,'-3'-3'87'0,"2"0"-50"0,-4 0 5 0,2 1-7 0,3 2-9 16,0 0 0-16,0 0-13 0,0 0 9 0,0 0-10 0,0 0-16 15,-1 0 10-15,-1 0-13 0,2 0-2 0,-1 0 14 16,1 0-8-16,0 0 12 0,-1 0 0 0,1 0 6 16,0 0 19-16,-1 0-9 0,1 0 29 0,0 0-4 15,0 0-4-15,0 0 5 0,0-1 7 0,0 0-27 16,0 0 2-16,0 0-12 0,6-18-17 0,1 15 12 15,-2-1-15-15,3 1 24 0,0-1 84 0,1 1-150 16,3 0 72-16,1 0-100 0,2 1 73 0,1-2-4 0,2 1-5 16,3 0 2-16,4-2 10 0,-1 0-7 0,6-1 6 15,5 0-9-15,-1 1-6 0,8-4 14 0,2 0-9 16,1-3 12-16,4 1-7 0,-4 4-4 0,1 1 6 16,-2 1-7-16,0 0-11 0,-1 0 20 0,3 0-9 0,-1 2 13 15,-2 1-11-15,-4-4 5 0,-2 3-3 0,-3-1 4 16,-2 3-12-16,-2 2 12 0,-2-4-9 0,-4 0 11 15,0 0-3-15,0 0 0 0,0 0 10 0,-1 3-9 16,-5-1-4-16,0 2 4 0,-1 0-8 0,4-3 7 16,-6-1 3-16,2 1-2 0,-1-1 2 0,-4 2-4 0,4 1-6 15,-4-3-4-15,1-1-13 0,-3-1 5 0,1 1-27 16,-1 2-38-16,-1-1-10 0,-1 0-13 0,1-1-50 16,-2-2-8-16,0 2-40 0</inkml:trace>
  <inkml:trace contextRef="#ctx0" brushRef="#br0" timeOffset="-174888.49">10894 9317 1005 0,'-13'-6'88'0,"-2"1"11"0,13 3-14 0,2 2 11 0,0 0-58 0,0 0-19 0,0 0-16 0,0 0 6 15,0 0-28-15,8 6 10 0,1-3-7 16,7-1 10-16,-3-1 10 0,9 0-4 0,5-1 0 0,10-1-5 15,1-1-32-15,2-1 3 0,-3 0-12 0,-5 1 9 16,1 0 0-16,-6 0 11 0,-1 0 12 0,-2 1-5 16,0-1 16-16,-4 2 2 0,-1 1 0 0,-6 1 1 15,-1 0 8-15,-2 2 8 0,0 0 0 0,-2 1 2 16,-1 2-7-16,-1 2 5 0,-6 0 1 0,0 2 1 0,1-1-12 16,-2 1 0-16,-3 3-3 0,-3-1 5 0,-2 3-2 15,-5 0 6-15,-1-1-16 0,-2 0 13 0,-3 0-2 16,-1-3-28-16,-4 3-24 0,1-1-11 0,-1-1-119 0,-4 2-73 15</inkml:trace>
  <inkml:trace contextRef="#ctx0" brushRef="#br0" timeOffset="-174350.26">9725 9170 508 0,'0'-2'61'0,"0"2"156"0,0 0-175 0,0 0-4 0,0 0-10 16,0-7 4-16,6 7-13 0,0-2-10 0,4 0 3 15,-1 0-8-15,3 3-5 0,2-2 15 0,2-1-8 16,3 0 11-16,3-3-17 0,0 1 0 0,3-1 4 0,0 1-2 16,2 2-4-16,0-2 2 0,-2 1-9 0,6-2 9 15,-4 0 5-15,9 0-4 0,5-1 8 0,-4 1-9 16,6 0-6-16,-8 1 11 0,-2 3-6 0,0-1 8 15,1-2 0-15,-1 1-7 0,3-3 8 0,-5 1-9 0,4 3-8 16,0-3 18-16,-5 2-15 0,7-1 16 0,-4-3-9 16,-1 0-21-16,-3 2-13 0,0 0-8 0,-1-1-66 0,-3 3-25 15,1-3-56-15</inkml:trace>
  <inkml:trace contextRef="#ctx0" brushRef="#br0" timeOffset="-174050.78">10795 8912 953 0,'-20'-3'73'0,"3"-1"15"0,0 3 17 0,4 2-38 15,-1 1-20-15,3 0 2 0,1 0-24 0,1 1-24 16,3 1 12-16,3 0-18 0,0 2-4 0,3-3 8 16,0 0-9-16,3-1 10 0,0 0 0 0,4 0-3 0,2 0 3 15,5 1-6-15,3-2-7 0,2 0 15 0,3-1-13 16,3 0 12-16,0-2-14 0,1 0-1 0,4 0 8 15,-4 0-8-15,1 1 1 0,-4 0 11 0,0 2-11 0,3 1 13 16,-5-1 2-16,1 4-2 0,-2-1 8 0,-2 2-8 16,-1 1 1-16,-2 0 4 0,-3 3-7 15,1-3 4-15,-1 8 2 0,-3-3-12 0,0 5 11 16,-3 2-15-16,-3-4-6 0,0 5 23 0,-3-1-9 0,0-2 14 16,-4 1-9-16,0-2 0 0,1-2 5 0,-3 2-5 0,1-1-11 15,2-3-39-15,-2-1-48 0,2-1 6 0,2 0-119 16</inkml:trace>
  <inkml:trace contextRef="#ctx0" brushRef="#br0" timeOffset="-173258.98">11913 9529 581 0,'-9'-8'59'0,"2"2"209"0,2 3-254 0,2 0-13 0,-2 3 13 0,-1-4-14 16,1 2-4-1,5 2 6-15,0 0-20 0,0 0 17 0,0 0-6 0,0 0 4 0,0 0 11 0,0 1-9 0,0 0-3 16,3 7 7-16,8-4-9 0,-6-2 10 0,-2 3 0 15,3 2 4-15,-5-2 9 0,7 4-7 16,1 0-4-16,2 4 17 0,0 2-2 0,-2 1 8 0,0 3 1 0,2 2-9 16,1 2 5-16,-1 3-7 15,0-1-8-15,1 3 4 0,3 1-14 16,-5-3 13-16,1 1-4 0,-1-2-4 16,0-1 5-16,-2-1-7 0,0 0-11 0,-2-3 12 15,2 2-5-15,0-3 8 0,-1-4 7 0,-1 1-5 16,-2-6 9-16,0-1-9 0,-2-3 1 0,-2-6 9 15,0 0-7-15,0 0 10 0,0 0 18 0,0 0 4 0,0 0 7 16,2-1-7-16,-2-8-4 0,0-1-25 0,0 0 7 16,1-3-12-16,2 0 5 0,-3 0-8 0,0-5-2 15,0 1-1-15,0 0 4 0,0-3-3 0,0 0 3 16,0-3-3-16,-1 3-6 0,1-3 2 0,0 2-3 16,1 1 4-16,1-2 2 0,-1 0-6 0,1 1 1 0,1 2-3 15,-3-1 3-15,8 4-1 0,-4 2-4 0,3 0 0 16,1 1-1-16,-2 5-28 0,2-2 5 0,1 4-15 15,3 2-2-15,-4-2-30 0,4 5-7 0,-3-1-9 16,-2-1-27-16,2 2 9 0,-8-1-40 0,5-2 21 16,3 3-64-16,-1 0-7 0</inkml:trace>
  <inkml:trace contextRef="#ctx0" brushRef="#br0" timeOffset="-172720.56">12475 9743 16 0,'0'-11'55'0,"0"0"38"0,0 1 3 0,1 0 9 0,-1 3-4 0,0-1-17 0,0-1-4 16,0 3-6-16,0-2-41 0,0 4 7 0,0 4-15 0,0 0 13 0,0 0-4 16,0 0-16-16,0 0 9 0,0 0-15 15,0 0-18-15,0 0 7 0,0 0-10 0,0 0 13 16,0 0 0-16,0 0 8 0,0 1 4 0,0 0-1 0,-4 15-12 0,4-9 13 15,0-2-11-15,0 2 12 16,0 1-8-16,0 1-2 0,0 2 0 0,0 0-2 16,-2 1-10-16,2 2 18 0,0 3-10 0,0-2 13 15,0 1-14-15,0 0 4 0,0-1 5 0,0 2-3 0,1 2-12 0,0 0 18 16,-1-1-9-16,2 1 14 0,-2 0-7 0,0 4-6 16,1-1 0-16,-1-1-2 0,0 1-11 0,0-2 22 0,0-1-9 15,0 0 14-15,0 1-7 0,-3-1-11 0,0 0 7 16,1-2-7-16,-3-2 1 0,1-1 12 0,-2-2-6 15,0-1 9-15,-1-2-3 0,0 0 2 0,1-1 3 16,-2-3-4-16,0 1-19 0,0-3 20 0,-1-1-15 16,1-2 21-16,1 0-10 0,0-1-18 0,0-1-7 15,0 0-8-15,3-2-28 0,2-2-52 0,-2 1-40 16,1-3-4-16,2-1-102 0</inkml:trace>
  <inkml:trace contextRef="#ctx0" brushRef="#br0" timeOffset="-172578.42">12363 10079 829 0,'-6'-10'136'16,"6"2"-26"-16,2 1 11 0,3-1-14 0,0 2-35 15,2-1-34-15,2 3-22 0,-1-3 5 0,6 1-19 16,1 1-20-16,0-3-26 0,3 6-5 0,1-2-100 16,-1 3-101-16</inkml:trace>
  <inkml:trace contextRef="#ctx0" brushRef="#br0" timeOffset="-172371.67">12714 9985 1083 0,'-1'-4'86'0,"1"-1"-20"0,-3 0-4 0,3 2-9 15,-2-1-35-15,1 1-16 0,4 1-15 0,1 0 1 16,3 1-32-16,3 1-40 0,-1-1-9 0,0-2-15 16,4 1-53-16,-4 2-15 0,3-2-31 0</inkml:trace>
  <inkml:trace contextRef="#ctx0" brushRef="#br0" timeOffset="-172197.06">12813 9995 1 0,'-4'7'0'0,"-4"2"36"0,-3-1-12 0,0 1 21 0,-1 3 2 0,5 0 12 16,-3-2 15-16,4 0-9 0,-2-2-10 15,0-1 36-15,6 2-16 0,-3-3 24 0,-2 0-25 0,7-1 3 16,-7-1 3-16,6-1-1 0,3-1-23 0,-3-1 7 16,4 0-6-16,-3-1 10 0,0 0-1 0,7-3-38 0,2-1-8 31,0 0-11-31,2-1-46 0,0-1-53 0,2 0-45 16,1-1 3-16,2 1-86 0</inkml:trace>
  <inkml:trace contextRef="#ctx0" brushRef="#br0" timeOffset="-171736.7">13141 9814 937 0,'0'-10'9'0,"1"1"-6"0,5 4-13 0,1 2 9 0,-2 1-2 16,3 0-40-16,-1 1-7 0,-5-1-17 0,-2 2-44 0,0 0 36 15,8-5 3-15,-2 4 13 0,-3-1 40 0,-3 2 27 16,0 0 20-16,0 0-2 0,-10-8 24 0,8 3 23 16,-6 2-7-16,1 0 13 0,1-2-6 0,-1 2-23 15,3 1 0-15,2-1-11 0,-4 1-40 0,0 0 13 16,-1 0-16-16,2 1 18 0,1 1-13 0,0 1-10 16,1 0 8-16,-1 1-11 0,-1 0 2 0,1 1 10 15,0 1-17-15,-1 0 16 0,0 1-8 0,2 1 3 16,-4 0 8-16,1 0-6 0,0 1 2 0,0 1 10 15,1-1-4-15,3 3 6 0,-5-4-2 0,2 2 3 0,1 2 5 16,-2 1-3-16,3 2-5 0,-1-1 8 0,0 0-4 0,3 2 8 16,-1-2 0-16,1 1-4 0,1 0 7 0,0-2-5 15,1 0 2-15,1 3 1 0,-2-3-5 0,2 0 6 16,1 1 4-16,1-4 7 0,0 3-1 0,1-2 0 16,-3-3-20-16,3 1 16 0,-1-4-8 0,3 1 11 15,7 2-10-15,-5-3-5 0,2 0 1 0,-3-3-1 16,0 1-5-16,2-1 4 0,-1-2-8 0,-1 0 8 0,3-2-4 15,0 0 2-15,-2 0 0 0,6 1-1 0,-5-2-8 16,2 0-23-16,2-1-8 0,-5 1-4 0,2 2-18 0,-3-2-26 16,1 4-14-16,2 1-5 15,-2-2-39-15,-1 2-53 0,-2 0-44 0</inkml:trace>
  <inkml:trace contextRef="#ctx0" brushRef="#br0" timeOffset="-171322.11">12533 10369 394 0,'-15'-2'160'0,"2"3"-89"0,0 4-23 0,2 0-9 0,4 5-37 15,0-5 8-15,2-1-3 0,2-2 6 0,3 1-6 16,0-3-6-16,0 0 2 0,0 0-1 0,0 0 24 0,0 0 16 16,0 0 8-16,0 0 3 0,15 0 18 0,-10-4 13 15,3 0-4-15,2-1 5 0,-1 2-34 0,2-2-9 16,1 4-9-16,2-2 4 0,1-2-17 0,2 1-8 16,6-1-2-16,-2 0-1 0,4-1 3 0,3 0-5 15,0 0-3 1,4-1 0-16,2 1 10 0,5-1-14 0,-5 1 9 0,2-3-12 15,-3 2-9-15,-3 3 21 0,0-1-17 0,-3 3 18 0,-1-2-10 0,1 1-2 0,-3 0 10 16,-1 2-8-16,0 0 11 0,-8 0-14 0,2-2-2 16,-1-1-2-16,-3 1 15 0,3 1-13 15,-1 1 6-15,-4-1-13 0,-1-1-14 0,-2 0-9 16,-4 0-39-16,1 1 16 0,-5 2-70 0,0 0-81 0,0 0-52 0</inkml:trace>
  <inkml:trace contextRef="#ctx0" brushRef="#br0" timeOffset="-171054.08">12608 10500 1106 0,'-12'0'124'0,"0"1"-52"0,3 1-10 0,3 2-15 0,3-2-44 0,3-2-1 15,0 0-1-15,0 0 0 0,0 0-8 0,8 2-4 16,0-2 1-16,5-1 0 0,1-1 13 0,4-3-4 15,2 0 1-15,-3-2-1 0,4-2 11 0,0 0 5 16,-1-2 12-16,9 1-3 0,4 1 26 0,-3-3-20 16,3 1 1-16,-1 5-8 0,-4-3-11 0,-3 5-13 0,-1-1 2 15,-1 1-5-15,0 5 1 0,-2-2 3 16,-2 1-3-16,-1-2 3 0,-1 0 0 0,-6 1-8 0,1 1-3 16,1 3-2-16,-9-2-18 0,1-1-10 0,-2 0-27 15,-3-3 8-15,4 1-51 0,-2 4-98 0,-1 0-71 0</inkml:trace>
</inkml:ink>
</file>

<file path=ppt/ink/ink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29T05:55:15.632"/>
    </inkml:context>
    <inkml:brush xml:id="br0">
      <inkml:brushProperty name="width" value="0.05292" units="cm"/>
      <inkml:brushProperty name="height" value="0.05292" units="cm"/>
      <inkml:brushProperty name="color" value="#FF0000"/>
    </inkml:brush>
  </inkml:definitions>
  <inkml:trace contextRef="#ctx0" brushRef="#br0">11303 4540 307 0,'0'-23'130'0,"0"1"-32"0,1 2-37 0,-1-2-4 0,3 5 0 0,-1 2-22 15,2 2-8 1,-1 2 0-16,5 0 2 0,-7 3 1 0,-2 0 15 0,-1-2-11 0,-4 2 3 0,6-2 2 15,-5 0-9-15,2 0 8 0,-2 1-7 0,2-1-12 16,-3 2 4-16,1 4-6 0,0-4-12 0,-3 1-1 16,1 0-8-16,-3-4 5 0,-2 4-1 0,2 3 1 15,-1-6 4-15,2 5-2 0,-4-1-7 0,2-2 4 0,-4 7-2 16,1-3 3 0,-4-3 4-16,1 1-5 0,-2-2 2 0,-3 3-3 0,0 1-1 0,0 3 5 0,-4-5-8 15,-2 1 8 1,0-2 4-16,-4 2-10 0,8 5 11 0,-1-5-13 0,-4 2 8 15,6-1-4-15,-6-3 1 0,2 5-2 0,0 0 7 0,-1-1 1 0,1 3 4 0,-2-1-3 16,1 1-5-16,-5 0-2 16,0 0-3-16,0 2 3 0,0 1 4 0,3 0-2 15,3 5 2-15,-3-2-4 0,2 2-10 0,-1 0 12 16,1-1-2-16,-3 0 5 0,3 1 4 0,-2 3-4 0,0 0 4 16,-2 1-5-16,3 4-7 0,-2 1 3 0,0-4-5 15,3 3 6-15,2-1-1 0,0-1 0 0,3 5 0 0,3-2-2 0,-1 1-17 16,1 2 19-16,0 2-6 15,-1 3 10-15,-1 2-2 0,-2 0-6 0,-1 0 6 0,3 3-6 16,-2-4-9-16,1 3 18 0,-2 1-16 16,-1 0 17-16,1 1-1 0,-2 0-11 0,3 1 10 0,1 0-10 15,3 2 6-15,-4-1-8 0,0 1-2 0,1 2-1 0,-2-1 12 0,4-1-2 16,-1 2 3-16,0 0-3 0,0 2 1 0,2 2-2 16,-3 0-2-16,0 1 1 15,1 0 3-15,-3 2 0 0,-4-5 6 0,6 2-5 0,3 0-8 0,-2-6 9 0,9 4 1 16,-7-2 4-1,3 2-5-15,0 2-3 0,3-2 0 0,3 2-1 0,1 0-15 0,-2 1 27 16,2-1-23-16,-1 0 25 0,2 0-7 0,1 0-10 0,1 4 10 16,1 1-14-1,0 1-4-15,2 0 16 0,-1 0-4 0,4 0 8 0,0 1-7 0,1-1 0 16,0 2 4-16,2 0-1 16,-1 0-6-16,2 0 9 0,-2 1-12 0,1-2 11 15,0 4-5-15,1-3 0 0,0 0 4 0,2-2-4 16,-1-1-12-16,2 1 16 0,0 2-6 0,2-1 9 15,-2 0-6-15,4 1-2 0,-2-2 2 0,2-3-2 0,-3 0-11 16,2 0 10-16,6 1-10 0,-2 3 11 0,7 0 2 16,-3-1-8-16,1-3 6 0,6-1-10 0,-1 0-4 15,3-1 18-15,6-1-9 0,-6 0 12 0,6-2-5 0,-2 3-2 16,1 0 1-16,4-1-4 0,1 0-13 0,1-2 20 16,8-2-9-16,-4 0 11 0,5-2-7 0,3-4 7 15,-2 2 5-15,4-5-2 0,-1 1-12 0,-1 3 9 16,1-1 0-16,3-2 5 0,5-2-8 0,3-3-6 15,2-5-5-15,-1 1 1 0,-3-1-12 0,0 0 20 16,1-3-12-16,3-3 14 0,3-2-5 0,0-3-5 16,-1-1 1-16,-3-4-4 0,3 0-8 0,2-3 15 0,2-3-6 15,4-2 9-15,-4-4 2 0,-3 0-3 0,0-1 14 16,-2-1-13-16,0-2-2 0,-2-2 10 0,1-3-14 16,-6-5 15-16,-4-2 3 0,-6-1-11 0,-3-4 8 0,-4 2-11 15,-5-2-2-15,1-4 20 0,0 0-6 16,2-5 14-16,-1-3 6 0,-4-3-1 0,-4-2 17 0,-10-4-10 15,-1-2 16-15,-4-3-3 0,0 0-8 0,-2-2 7 16,-2-2-2-16,1-2-17 0,-3-3 4 0,-2-2-8 16,0 1 7-16,-1 0-14 0,-2-1 4 0,1 1-6 15,-3 0 11-15,2-4-8 0,-1 0 6 0,0 0-4 0,-1 0 4 16,-1 0-24-16,0-3 0 0,-3-1-6 0,2 2 8 16,-2 3-2-16,-2 1 5 0,0 2-5 0,-5 2 6 0,0-4-5 15,-2 3-6-15,-4 1 3 0,-1-2 2 0,0 3 2 16,0-2 4-16,-4 3-4 0,0-1-6 0,-5-3 1 15,-3 3 6-15,4 0-3 16,-1-1-5-16,2 4 6 0,4 0-5 0,-4-2 7 0,3 6-3 0,-8-2-1 16,3 3 1-16,0 1-2 0,-5 2 0 0,3 2-8 15,-5 3 1-15,-7 4-3 0,0 2 5 16,-7 1-24-16,-2 5-4 0,-2 4-6 0,-2 3-3 0,-7 4 2 16,-3 3-2-16,-8 4-2 0,-5 3-21 0,-7 6-15 15,-2 1-38-15,-4 7 10 0,-9 5-72 0</inkml:trace>
  <inkml:trace contextRef="#ctx0" brushRef="#br0" timeOffset="4395.76">8385 4392 290 0,'-8'-16'49'0,"4"5"32"0,-1-2 9 0,5 2-24 0,-2-1-9 15,0 2-14-15,-4-1 2 0,1 1-9 0,-5 0-29 0,7 2 15 0,-2 0-14 0,2-1 15 16,0-2-13-16,-7-1-6 0,0-1 0 0,0 0-3 16,2 0-10-16,-1-1 20 15,-4-1-13-15,0 0 15 16,0-2-13-16,0 3 3 0,0 1 3 0,-4-1-3 16,1 2-18-16,-4 0 11 0,2-1-15 0,-1 1 15 15,-5 0 0-15,1 1-4 0,0 2 9 0,-2 1-9 16,-4-2-3-16,-3 2 12 0,-1 1-6 0,0 1 7 15,-4 2-5-15,-3-2-1 0,1 2 5 0,-8 1-4 16,6 0-5-16,-1 1 7 0,-3 2-3 0,2 2 4 16,-6 0 4-16,-2 1-1 0,3 0 10 0,-4 1-8 15,2 2 2-15,1 1 5 0,-3 0-6 16,2 2 7-16,-1 1 2 0,3 3-2 0,-2 0 1 16,-4 2-2-16,-1 1-14 0,-5-1 16 0,3 4-12 15,4 1 15-15,0 5-16 0,-2-1-1 0,-1-1-2 16,2 2-1-16,0-1-14 0,6 4 24 15,2-2-10-15,2 3 14 0,1 2-11 0,0 0 0 16,0 3 0-16,2 2-2 0,0 0-13 0,1 1 16 0,-1-2-10 16,-1 1 12-16,2 1-5 0,0 5-5 15,7 5 5-15,1 0-6 0,-3 6 2 0,1-1 4 16,-3 1-2-16,3 1 2 0,6-1-1 0,0 2 7 16,3 1 3-16,4-1 0 0,1 3-12 0,2-3 11 15,3 2-11-15,2 3 11 0,-1-1 0 0,6 0-4 16,3 2 9-16,3 1-9 0,0-1-20 0,2 1 21 15,1 0-12-15,4 1 15 0,0-2-6 0,2 0-12 16,2 2 7-16,3-2-10 0,-1 1 0 16,4 0 16-16,-2 1-11 0,6 1 14 0,1 1 5 0,2 0-6 15,1-2 7-15,3-3-9 0,1-1-5 0,5-2 4 16,2 2-5-16,-3-3 6 16,2 1 11-16,1-1-15 0,4-3 10 0,4-2-14 15,7-2-4-15,1-2 18 0,0-3-10 0,6 0 14 0,-6-4 1 0,6 1-3 16,-1-2 15-16,1-4-12 15,6 3-2-15,2-5-1 0,4-1-10 0,3 0 6 16,0-4 4-16,2 0-4 0,0-4 7 0,4-2-7 16,0-4-11-16,-1-3 15 0,-2 2-11 0,0 1 13 15,2-2 1-15,4-1-5 0,0-6 9 0,-4-6-9 16,-5 2-3-16,3-3 10 0,4 0-10 0,-2-5 10 0,-1-6-8 16,-5-2-2-16,-4-4 3 0,0 1-5 15,-3-1-12-15,6-5 9 0,0 1-13 16,-4-8 13-16,3-3 5 0,-6-4 1 0,-5-2 14 0,0-4-12 15,-7 0-7-15,6-6 25 0,-5-3-3 16,-4-2 16-16,-1 0 14 0,-11-3 3 0,-1 2 5 16,-7-3-2-16,-1-3-16 0,-2 0-8 0,-6-2-5 0,0-1 3 15,-2-2-18-15,-4 0 2 16,1 0-9-16,-1 0 7 0,1-1-17 0,-2-1 5 0,-3 0-2 0,-7-3 5 16,2 2-2-16,-5 1 3 0,2-1-1 0,0 0 4 15,-10-1 2-15,7 1 8 16,-2-2 2-16,-6 4 2 0,7 1-4 0,-8 2-4 15,0-2-3-15,-1 0 1 0,-1 1 0 0,-3 0-9 16,1 1-2-16,0 3-1 0,1 1 12 0,-2 3-12 16,1 2 10-16,-2 0-11 0,1 2-7 0,-2 0 13 0,0 4-6 15,1 0 9-15,-4 3-9 0,2 2-2 16,-5-2 2-16,-1 4-2 0,2 1 1 0,-17-34-4 16,38 70 1-16,-41-64 4 0,18 32-9 15,1 4 4-15,1 0-6 0,-1 1 0 0,1 2 8 0,1 1-8 16,0 0 8-16,-1 3 1 0,-2 1-4 15,-2 1-1-15,0 3-1 0,-5-2 12 0,3 3-15 16,1-2 9-16,-3-2-13 0,4 5 21 0,0-5-9 16,-1 6 8-16,-2-4-10 15,0-4-1-15,0 8 9 0,-1-5-7 0,0 5 7 0,0 2-5 0,0-1-3 16,-1 1 5-16,1 1-2 0,1 2 9 0,-3-2-18 16,-1 2-1-16,-5 1-7 0,1-1 8 0,2 4-5 15,4 1-6-15,-1 1-3 16,1 3-42-16,-3 1-57 0,0 1-72 0,-2 5 6 0,-4-1-171 0</inkml:trace>
  <inkml:trace contextRef="#ctx0" brushRef="#br0" timeOffset="5732.39">7011 7474 142 0,'-15'-6'27'0</inkml:trace>
  <inkml:trace contextRef="#ctx0" brushRef="#br0" timeOffset="6430.64">5472 5822 373 0,'-1'-4'319'0,"1"-1"-110"0,0 2-185 0,1 1 7 0,1 2-38 0,4 3-15 0,-1 2 13 15,2 2-16-15,1 1 4 0,-1 1 18 16,4 1-6-16,-3 1 10 0,3-1-1 0,-1 4-1 16,-2 2-1-16,1-4-2 0,-1 2-6 0,-1-1 15 15,2-3-10-15,-1 3 11 0,3-1-9 0,1-4 2 16,-6 3 8-16,5-3-6 0,-9-3-3 0,4-1 9 16,1-3-6-16,0-2 10 0,4-4 12 0,-1 0 4 15,1-4 15 1,3-2-8-16,2 0-7 0,0-5 20 0,2-2-20 15,-2 1 23-15,1-2-15 0,1-1-21 0,2 1 4 0,-1-3-12 0,3-1-12 0,0-3 1 16,1 1-22 0,2-1 8-16,3 2-56 0,5 3-70 0,0 0-72 15</inkml:trace>
  <inkml:trace contextRef="#ctx0" brushRef="#br0" timeOffset="6779.79">5641 6450 1075 0,'0'0'192'0,"0"0"-181"16,0 0 7-16,0 0-18 0,0 0-17 15,11 9 13-15,-1-2-16 0,1 0 16 0,4 0-2 16,1-2-2-16,1-2 11 0,1-1-8 0,2 0-4 0,-2 1 12 16,2 1-13-16,-1-2 13 0,2 0-8 0,0-2-9 15,-3-1 4-15,2 2-7 0,-1-2 5 16,-1-1 5-16,0-2 0 0,-1-2 3 0,1-2 11 16,-1-1-8-16,2 0 11 0,1-3-10 0,-4-4 7 15,1-5 4-15,0-1-5 0,0-1 6 0,7 1 0 16,-2-2-7-16,2 0 3 0,0 0-8 0,1-2-22 15,0-2-9-15,-1 1-60 0,2 2 23 16,2 0-109-16</inkml:trace>
  <inkml:trace contextRef="#ctx0" brushRef="#br0" timeOffset="10862.86">7947 7495 319 0,'-2'-8'52'0,"-4"3"30"0,-2-2 34 0,0 1-58 0,6 1-8 0,-3 2-7 16,2 0-25-16,3 3 15 0,0 0-14 16,0 0-22-16,0 0 11 0,8-4-17 15,-1 2-3-15,0 1 4 0,-2-1-17 0,4 0 13 16,0 0-3-16,0-1-9 0,3 1 12 0,-3 0-14 0,1-1 5 16,3 1 16-16,0-1-7 0,0-2 9 15,0 2-5-15,1-1 9 0,0 0 6 0,1-1-2 0,-1 1-7 16,0-1 19-16,3 1-16 0,-1 2 19 15,1-1-6-15,3-1 0 0,-3 0 12 0,6 2-10 16,-2-3-7-16,3-2 7 0,6 6-11 0,0-5 9 16,4 3-2-16,5-1-2 0,-3 0 4 0,1 1-5 15,3 1-9-15,-4-2 4 0,3-2-6 0,-2 1 7 0,0 3 7 0,4-2-11 16,-2 2 8 0,6-2-10-16,-4-3-3 0,-3 0 15 0,0 4-6 0,-6-2 10 15,4 1-5-15,-6 1 6 0,0-4 4 0,0 2-3 0,-3-1-8 16,0 1 9-16,-1-2-15 15,2 3 14-15,-2 0-2 0,1 2-4 0,-2-1 7 0,-1 2-8 0,-6-2 0 16,-3-2 5-16,0 3-5 16,-4 1 4-16,0-2-1 0,-1 2-5 15,-1 0 3-15,0-1-7 0,0 2-15 0,-2 0 17 0,0 0-17 16,-1-2 17-16,-3 2-6 0,2-1-27 0,-3 1 5 16,1 0-18-16,-3 0-23 0,0 0 8 0,0 0-29 15,0 0 15-15,0 0-57 0,0 0-88 16</inkml:trace>
  <inkml:trace contextRef="#ctx0" brushRef="#br0" timeOffset="11400.7">9126 7081 630 0,'-5'-6'23'0,"-4"0"30"0,4 0-17 16,2 1 22-16,-4 0-16 0,4 2-18 0,3 3 9 0,0 0-14 16,0 0-1-16,0 0-9 0,0 0-7 0,0 0 1 15,10-8-2-15,-4 8-6 0,6 0 7 0,-3 0-9 16,5 2-11-16,-1 0 17 0,2 0-5 0,2 0 10 16,-2 1-3-16,8 0 0 0,2 1 0 0,3-1-1 15,-1 2-22-15,-3-1 29 0,-1 0-15 0,0 0 19 16,0 0-14-16,-2 0 3 0,0 1 2 15,-1-1-1-15,-2 1-10 0,1-2 15 0,-2 1-15 16,-2 0 15-16,-2 1-1 0,0-1-1 0,-8-1 16 0,2 1-14 16,0 0-6-16,-2 1 16 0,0 1-15 0,-3 1 18 15,-1 0-9-15,-1 0 0 0,-1 1 7 16,1 2-5-16,-6 1-4 0,1-1 7 0,-2 1-7 0,-4-2 8 0,1 0 2 16,-4-1-7-1,2 5 6-15,-4-5-9 0,0 3-13 0,0-1 19 16,1 1-14-16,-3 0 17 0,0-1-14 0,-1 2 3 0,-2-2 4 0,1 0-3 15,-2 0-10-15,1-3 14 16,-1 2-13-16,0-3 14 0,1 3-1 0,2-3-3 0,3-2 11 0,1-2-10 16,0-2-1-16,3-1 7 0,-1-3 1 0,8-1 3 0,-1-1-4 0,1-4-2 31,0-1 0-31,0-5 1 0,2 0-4 0,2-6 3 16,-2-2-4-16,3 0 4 0,5-1-8 15,-1 1-1-15,6-2 1 0,-1 2-1 0,-6-3-15 16,11 2 9-16,-3-3-20 0,5 3 14 0,7 3-44 15,1-1-127-15</inkml:trace>
  <inkml:trace contextRef="#ctx0" brushRef="#br0" timeOffset="60948.72">16185 3932 301 0,'-1'-15'114'0,"0"3"-39"0,0-1-37 0,-2 3-10 0,1-1 1 16,1 2-4-16,1-2-22 0,1 6 16 0,-1-1-17 0,0-1 1 31,-1 3 5-31,-3-7-6 0,0-2-5 0,-3 2 5 0,1 0-3 0,2 4 4 16,-2 3 0-16,-2 0-2 0,0-4 2 0,-7-3-3 0,3 5-5 0,-1 0 6 16,0 2-6-1,4 1 7-15,-6-4 3 0,2 2 4 0,-3-3 2 16,0 6-4-16,-3-2-19 0,0-3 20 0,-3 3-8 15,-1-1 12-15,-3 2-5 0,0 2-4 0,-7 0 0 0,0-1-2 16,4 0-1-16,-4 0 10 0,6 1-9 0,-1 1 9 0,-4 2-10 0,-1 1 11 16,0 2 2-16,-2 0-1 0,-3-2-19 15,-5 0 15-15,-6 2-14 0,0 2 15 0,0 2-5 16,4 2-4-16,2-3 14 0,3 5-14 0,-2-2-9 0,-3 5 10 16,-2 3-15-16,-11-3 17 0,3 4 1 0,-1-3-6 15,1 2 9-15,9-1-10 0,-5-2-6 0,6 3 13 16,-6-1-8-16,-4 5 9 15,0 1-7-15,-1 1-3 0,5 1 0 0,3 2-3 0,6-2-3 16,1 2 14-16,-3 2-10 0,2 0 11 0,-4 8 1 16,-2-2-12-16,-2 0 11 0,3-2-14 0,2-4-6 0,2 4 16 15,4 3-13-15,2 2 14 0,0 0 3 0,-2 3 2 16,-1-1 2-16,0 2-6 0,3 4-18 0,-5-2 24 16,6 0-11-16,1 1 13 0,3-3-14 0,6 3 6 15,2 2 2-15,2 0 0 0,1-1-12 0,-2 1 11 16,0 2-3-16,3 1 5 0,-5 1-2 0,4 2-5 15,2-2-2-15,-2 3-1 0,1 0 4 0,-3 4 0 16,0-1-4-16,2-1 1 0,0-3 2 0,1 2-2 0,4-1 7 16,1-3-7-16,5 6-9 0,-6-4 20 0,8 0-20 15,-4 4 20-15,0-4-6 0,4 1-1 0,-1 1 12 16,5-4-13-16,0 3-4 0,3 0 9 0,1 0-6 0,2 1 8 16,4 0 8-16,-2-1-16 0,6-2 8 0,-1 0-12 15,2-2 7-15,5 4 6 0,-6-2-6 0,6 3 6 16,1-1-1-16,6-1-2 0,4 0 8 15,3-1-8-15,-1-3-5 0,2 0 8 0,0 2-12 0,1-4 12 16,1 2 1-16,-2-3-4 0,4-1 9 0,1-2-10 16,3 1-11-16,10-4 20 0,4-1-19 0,4-3 20 15,5-3-8-15,-4 5-1 0,0-3 8 0,0 1-10 0,4 0-6 16,7-6 8-16,1 0-8 0,0-2 10 0,-1 1 5 16,-2-3-13-16,4-1 14 0,5-5-16 0,3-2 1 15,2 0 14-15,-2-4-12 0,-4 2 14 16,1-3-2-16,3-7-7 0,0 0 12 0,-1-5-14 15,-2-2-10-15,-3 0 29 0,3-4-21 0,6-6 24 0,0-2-5 16,-5-2-18-16,-4-5 14 0,-1 1-17 0,1-2 0 16,2-3 9-16,-1-2-20 0,-9-3 16 0,-4-2-5 15,-4-2 1-15,-1-3 16 0,7-4-14 0,-1-7-1 0,1-3 1 16,-9-5-1-16,-7 1 4 0,-3 0 19 0,-3-4-10 16,-4 1 9-16,-1-7-9 0,1 0 0 0,-1-7 24 15,0-2-4-15,-2-4 13 0,-3 0 7 0,-4-2-6 16,-4-1 11-16,-3 0-9 0,-1-2-10 0,-5 1 9 15,-2 2-11-15,-3-3 11 0,-2 1-20 0,0-1-4 0,-2-3-9 0,-4 3 6 16,0-4-23-16,0-2 10 0,-4 0-8 0,-2-2 10 16,-1 1-5-16,-2-3-1 0,-1-1 4 0,-3-1-6 15,0-1-18-15,-2 1 22 16,-1 0-11-16,2 0 16 0,0 1-19 0,-2 2 6 0,1 2-2 16,-5 3 4-16,-3-1-3 0,5 2 6 0,-1 2-4 0,-3 6 3 0,8 5-5 15,-13 1-7 1,-1 1 5-16,2 2-5 0,-9-2 4 0,3 9-1 0,-3 5-1 0,-4 5-2 0,-2 6-16 15,-10-2 8-15,-5 6-8 16,-4 5 6-16,-3-1-15 0,-1 9 4 0,-6 3-10 0,-14 6 8 16,-7 7-19-16,-10 11-19 0,-9 5-30 0,-14 11 2 15,-9 6-104-15</inkml:trace>
  <inkml:trace contextRef="#ctx0" brushRef="#br0" timeOffset="72688.89">7687 3771 392 0,'-4'-1'349'0,"-1"-1"-144"0,2-1-186 0,3 3-4 0,0 0-25 0,-3 0 6 0,2 3-19 0,1 0 17 0,-1-2-8 0,1 0 5 15,1 5 5-15,0-3-6 0,2 4-7 0,-3-1 18 16,1 1-7-16,2 1 10 0,0 0-7 0,-2-3 7 16,0-1 2-16,0 1-1 0,1 3-16 0,-1 1 17 0,2 2-10 0,-2-3 14 0,0 2-1 0,1 0-5 15,1 2 13 1,-2-1-13-16,0-1-6 0,3 2 10 0,0 1-16 0,1 4 17 16,0-1 0-16,1 1-12 0,1 2 11 0,-2 1-14 15,1 2-5-15,1-1 15 0,1 3-11 0,-1 3 14 16,0-1-6-16,0 4-1 0,-2 1 4 15,-2-4-4-15,2 4-5 0,2-3 5 16,1-2-7-16,1 6 7 0,-3-4 12 0,-2 3-14 0,-3 1 10 16,4-1-14-16,-1 1-2 0,1 0 8 0,5 0-7 15,-9-2 7-15,4 4 5 0,-2-1-5 0,-3-2 6 0,0 4-6 16,2-3 8-16,-2-1-8 0,-1 3 0 0,2 1-2 16,1 0 8-16,-1 1-2 0,6-1 4 0,-6-1-7 15,1 0-10-15,-1 0 15 0,0 3-10 0,2-1 12 16,-2-2-8-16,1 2-1 0,0-1 3 0,-2 3-5 15,0-1 5-15,-2 0 5 0,-1 1-2 0,-1-1 4 16,3 4 9-16,-1-1-2 0,2 0 7 0,0 1-7 0,-3-4-7 16,2 1 1-16,2 0-3 0,-2 0 4 0,-3 0 0 15,4 0-8-15,-3-1 8 0,5 0-10 0,2 0-15 16,-3-1 24-16,-1-1-21 0,5 3 23 0,-2-1-15 0,-3 1 5 16,5 2 2-16,-6-4 0 0,2 2-11 15,2-3 9-15,1 1-8 0,4 0 9 0,-8-4 2 0,2 2-3 16,-2 1 9-16,-2-1-11 0,3 3-7 0,0-1 10 15,1-2-9-15,-3 2 10 0,2-1-7 0,0-2 6 16,-5 0 2-16,5-2-1 0,-1 0-10 0,0 2 13 0,4 3-7 16,-1 0 12-16,-3 1-6 0,1-2-4 0,-1-4 1 15,-1 3-3-15,2-3-1 0,1 2 3 0,2-1-2 16,-3-1 4-16,0 0 1 0,0-2-1 0,0-3 2 16,0 2-4-16,-1 3-10 0,3 0 15 0,-2-2-9 15,0-1 11-15,0-2-5 0,-1-3-4 0,1 2 4 16,0 1-4-16,-5-4 12 0,4 2-10 0,-1-1 1 0,-1 0-3 15,0-3 8-15,2 0-11 0,0-3 13 16,-3-1-14-16,6 2 2 0,-5-1 10 0,2-1-4 0,-1-1 9 16,-7-4-6-16,7-1 5 0,-7 0 5 0,8 1 1 15,0 1 23-15,-4-2-5 0,4-1-1 0,-5-2-1 16,0 0-6-16,3 1-7 0,-1-1 0 0,3 1-4 16,0-1-16-16,-1-1 12 0,1-2-13 0,-3 1 13 15,4 2-10-15,-3-4 0 0,2-3 5 0,0 0-4 0,0 0 2 16,0 1 8-16,0 0 1 0,0 0 2 15,0 0-1-15,0 0-13 0,0 0 3 0,0 0-5 0,0 0 3 16,0 0 5-16,0-1-2 0,0 0 3 0,0 0-10 0,0 1 2 16,0-1-5-16,0 0 3 0,0 0-5 0,0 0 10 15,0 0 1-15,0 1 5 0,0-1 0 0,0 0-9 16,0 0 2-16,0 0-4 0,0 0-2 0,0 0 9 16,0 0-7-16,0 1 6 0,-1-1-2 15,-1 1-4-15,1 0 9 0,0 0-8 16,0 0-1-16,0 0 0 0,0 0 0 0,1 0 2 0,-26 13 3 0,23-11-6 15,1-1-1-15,-3 2-2 0,5-1-2 16,-6 0-6-16,-2-1-7 0,2 0-2 0,-2 0-33 0,3 1-32 0,2 0-19 16,-2 0-8-16,-1 0-80 0,-2 0-105 15</inkml:trace>
  <inkml:trace contextRef="#ctx0" brushRef="#br0" timeOffset="78671.84">10189 4805 175 0,'-8'-2'29'0,"3"1"24"0,-1 0-30 0,2 1 64 0,-1-1-26 0,2 2-20 0,-2-1 12 0,2 2-18 15,-3-1-23-15,2 1 19 0,-3 1-20 16,0-1 23-16,-3 0-15 0,2-1 1 0,1 2 0 16,-1-1-1-16,0 2-19 0,5 0 10 0,-4 0-4 0,2-1 9 0,2 1 1 15,-5-2-7-15,2 1 2 0,0 1-6 16,-1 0-1-16,1 1 13 0,1 1-9 0,-4-1 11 15,3 1 0-15,-4 0-7 0,7 1 11 0,-3 0-12 0,1 1-4 16,2 1 12-16,-5 0-15 0,6 1 14 16,-3 0-5-16,-2-2-7 0,-1 1 12 0,2 2-14 15,0-1-18-15,1 1 27 0,5 1-21 0,-4 0 25 16,1-1-10-16,0 1-10 0,1 1 11 0,-4 3-12 0,2-4 0 0,2 4 8 16,-2-1-13-16,2 0 12 0,-1 4 1 15,0-4-2-15,1 2 10 0,1 0-10 0,-2 2-1 16,2-1 11-16,-1-1-7 0,1 1 9 0,-2 2-2 0,1 1-6 15,1 1 9-15,0 1-11 0,1-1-2 0,0 2 6 16,-1-1-8-16,1-2 8 0,1 2-3 0,0-1-5 16,2-1 5-16,0 5-6 0,0-2-9 0,2 5 13 15,-2-1-12-15,2-2 13 0,-1-1 0 0,0 1-4 16,0-2 8-16,2 3-9 0,-4 1-8 0,4 2 12 16,-3-2-8-16,2-2 10 0,2 0 0 0,-5-2-4 0,4 3 4 15,-4 1-6-15,0-1-14 0,3 0 23 0,-3-1-16 0,6 4 18 16,-4-3-9-16,0 0-2 0,-1 1 10 0,1-1-9 15,1 2 1-15,1 0 9 16,3 1-1-16,-5-1 4 0,0-1-6 0,2 2-5 16,1 0 5-16,-5-1-5 0,4 5-3 0,2 0 7 0,-3 0-6 15,2 2 11-15,1-2 2 0,-3 1-4 16,0 1 5-16,6-1-6 0,0 0-8 0,2-3 10 0,4 1-8 0,-4 2 11 0,0-1-9 16,3 0-4-16,-3 0 0 0,2 0-1 0,1-2-11 0,-2 1 21 15,2-1-15 1,-3-2 16-16,2 2-12 0,0-2 5 0,0-2 2 15,1-1-1-15,-1-1-13 0,-1 1 14 0,2-1-5 16,0 1 9-16,1 2-6 0,-2-2-3 0,-4 4 5 0,2-4-4 16,1-2 2-16,2 0-1 0,0-1-7 0,2 1 6 0,0-2 8 0,2-1-8 0,0 1 8 15,3-3-10-15,-5-1 4 0,0-2-4 0,1 1 2 16,-3-2-2-16,3 0 3 0,-2-2-4 16,-3-2 2-16,0 1-3 0,0 0 0 0,-2-4 7 15,0 6-10-15,-1-3 9 0,-1-1-4 16,2 1 3-16,-3-4 8 0,-4 2-5 0,0-1-10 15,1-1 10-15,-1 1-5 0,2-4 9 0,-2 2-2 0,2-2-4 0,-5-2 6 16,0 0-7-16,2-2-9 0,-2 1 20 0,-1 0-16 16,1-2 19-16,-2 0-11 0,0 0 2 0,0 0 10 15,0 0-8-15,0 0-3 0,0 0 14 0,0 0-16 0,0 0 16 16,0 0-3-16,0 0-4 0,0 0 12 0,0 0-12 0,0 0-8 16,0 0 2-1,0 1-12-15,0-1 10 0,0 0 1 0,0 0-6 0,0 0 10 0,0 0-10 16,0 0-3-16,0 0 9 0,0 0-10 0,0 0 10 0,0 0 2 0,0 0-3 15,0 0 6-15,0 0-6 0,0 0 7 0,0 0-13 32,0 0 1-32,0 0-7 0,0 0 7 0,0 0 5 0,0 0 3 15,0 0-1-15,0 0-2 0,0 0-2 0,0 0-2 16,0-1 1-16,0 0 4 0,0 0-5 0,0 0 5 16,0 0-5-16,0 0 0 0,0 0 6 0,0 0-2 15,0 0 2-15,0 0-2 0,-1 0-6 0,0 0 1 16,0 0-2-16,0 0-7 0,1 0 14 0,-1 0-3 15,-1 0 8-15,1 0-10 0,0 0-1 0,0 0-7 16,0-1 5-16,0 1 4 0,0-1-3 0,1 0-1 0,-2 0-1 16,-21-30 2-16,21 28-2 0,-3-1 3 15,1-4-3-15,0 0 4 0,0 4-9 0,0-3 1 0,-2 3-4 16,-2-6 16-16,-1 0-3 0,-1 0 9 0,1-2-9 16,0 3-1-16,-2-3 4 0,2 0-9 0,-1 2 7 15,0-4 0-15,1 0-1 0,-3 0 4 0,2-1-4 16,1 0 3-16,-1-3-4 0,-1-2-2 0,1-1-2 15,0 0-9-15,1 0-1 0,1 0 2 0,-4-2-1 16,0 0 5-16,1-2-3 0,-2-5-4 0,3 5 3 0,3-3 6 16,-1-1 0-16,-2 0 2 0,-1-2-5 0,-1-3-10 0,1 0 12 15,6 1-12-15,-2-4 13 0,3 3-1 0,2-2 3 16,-4-3 8-16,5-2-7 0,-5 0-15 0,5-4 25 16,-4 2-11-16,2 1 17 0,3-3 2 0,0 2-15 15,7-1 10-15,-3 1-12 0,-2 1-1 0,1-4 15 16,-3 2 2-16,0 2 7 0,-3 1 8 0,0 2-6 15,-4 1 3-15,1-2-3 0,1 1 3 0,0 3-13 16,-1-2-4-16,2 6-2 0,-2-5-7 0,2 2 2 16,-4 0-1-16,0-3 3 0,2 3-4 0,-2-1-4 15,1 1 4-15,3 0-5 0,-3-1-6 0,1 0-1 0,2-1-5 16,-2 0 5-16,1 1-3 0,3 2 4 0,-1-1-7 16,0 4 6-16,-1 0-1 0,-2 0 10 0,0 3 0 15,1-2 2-15,-4 2-12 0,2 2 14 0,-1 0-9 16,-1 1 10-16,1 3-1 0,-1 0-3 0,0 4 3 0,-1-2-7 15,1 0-13-15,0 2 15 0,0-1-21 0,1 4 13 16,1 1-54-16,2 1-70 0,1 0-69 16,2-1-11-16,3-3-281 0</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29T05:57:51.477"/>
    </inkml:context>
    <inkml:brush xml:id="br0">
      <inkml:brushProperty name="width" value="0.05292" units="cm"/>
      <inkml:brushProperty name="height" value="0.05292" units="cm"/>
      <inkml:brushProperty name="color" value="#FF0000"/>
    </inkml:brush>
  </inkml:definitions>
  <inkml:trace contextRef="#ctx0" brushRef="#br0">19493 3992 447 0,'2'-11'482'16,"-1"3"-201"-16,0 1-263 0,0 3-5 0,2 0-15 0,0 2-4 0,-3 2-23 0,0 0 15 0,0 0-11 0,0 0-3 0,0 0 12 0,0-1-12 15,0 0 15-15,0-1 17 0,0 1 0 0,0 0 8 0,2-26 10 16,-4 22-6-16,1-1 9 0,-2 0-8 0,0 1 6 0,-1-1-13 16,-1 2-8-16,0 2 1 0,-1 0 7 0,0-1-7 15,-1 1 8-15,-1 1-11 0,0 0-14 0,-1 3 15 16,-5-2-12-16,2 0 12 0,-2 2-11 0,3 1 4 15,-1 0 6-15,0 4-3 0,-1-2-6 0,-1 0 14 16,-3 3-6-16,5-2 9 0,-2 0 0 0,2 2-2 16,4-1 1-16,-4 2-2 0,1 2-11 0,1 1 19 0,-5 1-9 15,5 3 13-15,1 0-10 0,-4 2-1 16,3 2 6-16,-1-1-5 0,1 4-7 0,3 0 9 0,2 0-4 16,1 2 6-16,0-1-2 0,3 1-2 0,-2 4-4 15,3-6 0-15,1 0-10 0,2-1 17 0,1-5-10 0,2 2 11 16,0-2-18-16,4 0 8 0,2-1 0 15,2-1 1-15,2 0-17 0,3-3 18 0,0-2-3 0,-2-1 10 16,2-3-5-16,-1-3-2 0,5-2 1 16,3-2 0-16,-1-1-1 0,-2-3 6 0,2-1-7 15,-3-2 7-15,-1-2-6 0,-1-3 11 0,-2 1 1 16,0-3 3-16,-2 0 2 0,-2-2-3 0,-4-1 3 0,-2-3-2 16,-1 0 4-16,-1-2 2 0,-5-2 3 15,2 0 0-15,-2 1 4 0,-3-4-5 0,0 3-7 0,-5-1 3 0,0 0-2 16,0 1 3-16,-1-1 1 0,-2-1-3 0,0 3-16 15,-2 3 3-15,-1 3-2 0,0 2 3 0,2 2-5 0,-2 3-4 16,1-2-7-16,-2 4 1 0,0 1-9 0,1 3 12 16,-1 1-4-16,2 1 6 0,1 0-14 0,2-2-21 15,1 3-8-15,2 0-5 0,0 1-33 0,-2 2-1 16,3 1-36-16,2 1 12 16,3 4-103-16,4-1-150 0</inkml:trace>
  <inkml:trace contextRef="#ctx0" brushRef="#br0" timeOffset="508.47">20166 3911 387 0,'13'-5'58'0,"-3"0"27"0,-4-1 28 0,0 1-98 0,2 1-12 0,-1 1-4 0,-1-1 6 0,1 3-8 0,-4 0-10 0,-3 2 22 0,0-1-8 0,0 0 17 0,0 0 12 0,1 0 24 0,1 0 14 15,-1 0-3-15,-1 0-3 0,0-1 7 0,0 0-17 16,0 0 15-16,0 0-14 0,0 1-33 0,5-4 3 15,-6 8-17-15,-4 0-19 16,-2 1 11-16,0 0-9 0,2 4 11 0,1-1-5 0,-7 1 1 0,-2 0 1 0,2-1-1 16,-2 5-4-1,3-3 5-15,1 3-4 0,-6 0 6 0,3 1 4 0,-1 1-2 16,-2 0 6-16,0 0-7 0,-1 0-11 0,1-1 22 16,3-1-11-16,2 0 16 0,-1-1-7 0,1 0-2 15,3 0 7-15,1-1-6 0,-1-1 9 0,4-3 4 0,0-1 2 16,1 0 1-16,2 1 4 0,0-1-4 15,4 1 4-15,1 3-3 0,2 1 3 0,3-4-7 0,-1 3-9 16,2-2 4-16,1-2-7 0,1 5-9 0,1 0 5 16,2-4-7-16,-3 2-5 0,5 1 2 15,-2-3-9-15,0 2 8 0,2 2-5 0,-1-3-27 0,1 5 8 0,-1-4-18 0,-1 0 1 16,1 0-4-16,2-3-22 0,-2 1 7 16,2-2-41-16,0 0-77 0,1 0-49 0</inkml:trace>
  <inkml:trace contextRef="#ctx0" brushRef="#br0" timeOffset="1087.61">20499 3896 1302 0,'0'-11'28'15,"-4"3"-23"-15,3-3 8 0,-1 7-13 0,4 3-5 0,3-1-7 0,-3 2-41 0,4 0-6 0,-2 0-3 0,4 1-1 0,0 0 6 0,5 0 14 0,3 1 8 0,-1-1-1 0,4 4 17 0,0-2 19 16,-3 1-7-16,1-1 11 0,-1 1 5 0,-3 0-1 16,-3-1 12-16,2 3-11 0,1 1-14 15,-3 3 24-15,2 4-19 0,-3 1 22 0,-5 0-9 0,1 1-1 16,-1 0 4-16,1 3-5 0,-3 1-13 0,-1 2 9 15,0-1-7-15,-3-3 9 0,1-1 0 0,-6-2-6 16,2 3 9-16,-2-2-10 0,0-2-8 0,2-3 17 16,2-4-7-16,-3-3 14 0,3-1-2 0,0 0 16 15,-2-3 6-15,5-1 3 0,0 0 0 0,-1-3 8 0,1 1-17 16,0 3 16-16,0-4-9 0,1-4-18 0,3 0 8 16,1-5-14-16,-2 1-11 0,5-3 2 0,3-3-6 15,-1 0 6-15,1-2-14 0,-1-2-9 0,-1-3-1 16,1 3-2-16,0 2 8 0,0 1 6 0,-1 1-1 15,-1 1 3-15,-3 2 0 0,0 2 0 0,1 4 5 0,-1 0-2 16,0 2-1-16,-1 3 6 0,-1-1-4 0,-1 2 7 16,-2 3 0-16,0 0-8 0,0 0 0 0,0 0-4 15,0 0-9-15,0 0 8 0,0 0 0 16,-2 12 4-16,0-4 4 0,1 4 2 0,-3 1 1 0,1 0-1 16,1 1-1-16,1 3 3 0,-2-2-9 0,1 2 5 15,0-1-3-15,2 1 4 0,-1-1 7 0,1 1-5 16,1-1-10-16,2-3 14 0,2 1-10 0,-1-3 13 15,1-2-9-15,2 0-11 0,-2 1-10 16,3 1-2-16,0 0-27 0,2-4-25 0,1-2-31 16,0-4-1-16,4-1-87 0,1 4-108 0</inkml:trace>
  <inkml:trace contextRef="#ctx0" brushRef="#br0" timeOffset="1550.06">21055 4145 1256 0,'-5'-9'76'0,"4"3"-35"0,-6 5-13 0,4-1-6 0,3 2-32 0,0 0-16 0,0 0 6 0,4 12-11 0,-4-10-6 0,0 6 8 0,1 1-9 15,2-8 11-15,0 6 11 0,1 0 9 0,4-5 6 16,-4 1-4-16,-1 3-11 15,3-3 22-15,-5 1-2 0,6 1 12 0,-2-7-7 16,-5 2 7-16,0 0-5 0,6-7 6 0,0 5-2 0,-2-3 7 0,1 0-8 16,1-5 7-16,-3 0-12 15,2-1-9-15,3-1 6 0,-3 0-7 0,2 0 1 0,0 0-6 16,0-2 3-16,-4 2-3 0,2-2 2 0,-3 0 2 16,-2 3-2-16,0 0 2 0,-1 4 5 0,0 1 7 15,-2 3 0-15,-2 2 2 16,5 1-5-16,-6 3-13 0,-1 1 1 0,4 4-7 0,-10 2-3 0,8 2 16 15,0 4-9-15,-2 0 12 0,3-1-4 0,0 3-1 16,-1-1 5-16,1-1-4 0,3 1-4 16,-1-4 13-16,3 1-8 0,0 0 11 0,0 0 1 15,4-2-4-15,-4-2 8 0,5 1-7 16,0-3 1-16,0-2-4 0,3 0-5 16,2-1 2-16,0-2 1 0,2 2-5 0,2 1 3 0,0-4-6 0,1-2-27 0,0-2 9 15,1-2-23 1,2 0 17-16,1 2-21 0,-1 0-93 0,2-2-43 15,-3 2-25-15,-2-1-151 0</inkml:trace>
  <inkml:trace contextRef="#ctx0" brushRef="#br0" timeOffset="3139.99">21099 3952 285 0,'0'-1'33'0,"1"-2"-14"16,0 2 8-16,1-1-15 0,-2 2-31 0,0 0-9 0,0 0-28 0,0 0 14 0,0 0-25 0,0 0-1 0,0 0 29 0</inkml:trace>
  <inkml:trace contextRef="#ctx0" brushRef="#br0" timeOffset="3790.52">21094 4127 491 0,'-4'-1'-18'0,"4"-1"-25"0,-3 0-35 0,2 2 8 16,-2-1-51-16,3 1 53 0,0 0 33 0,0 0 1 16,0-10 68-16,0 3 51 0,0 0 4 0,0 0 21 15,0-1 23-15,4 0-34 0,2-1-1 0,-3 4-13 16,0 0-44-16,1 1-15 0,0 0-22 0,-2 2 10 15,-2 2-20-15,0 0-12 0,11 8 3 0,-6-2-7 16,-1 2-7-16,-4 1 25 0,0 1-14 0,-2 1 17 16,0 2-9-16,0-2 13 0,-2 1 6 0,-3 3-1 15,2-4-8-15,-7 0 18 0,0-1-4 0,3-2 11 16,-3 0-4-16,8 2 18 16,-1-3 7-16,-1-5 5 0,3 0 2 15,3-2 23-15,-1 0-13 0,1 0 18 0,0 0-19 0,-8-8-26 0,16 1-5 0,-5 0-8 16,2 0-28-16,3 0 10 0,-4-4-1 0,4 1 6 15,3-4-9-15,-2-3-1 0,3 4-9 16,2-2 5-16,4-2-6 16,0 3-4-16,-3 2-3 0,0 3-1 15,-3 1 1-15,-1 6 0 0,-2 0 11 0,-2 3-9 0,-1 4 1 0,-3 3 14 0,-1 1-6 16,-2 3 8 0,-2-1-2-16,1 5-4 0,-6-2 4 0,3 2-3 15,-1 2-4-15,-1-5 11 0,-1 1-6 0,-3-3 8 0,1 2 6 16,-3-6-9-16,0 1 7 0,5 2-9 0,-2-3-2 0,0 0 22 15,-1-3 7-15,2-1 8 0,0-4 14 0,1-1-9 16,6 2-2-16,-7-7 0 0,8 4-19 0,0-2 15 16,-6-6-20-16,11 3 16 0,-5-2-29 0,3-2-2 15,7-2 0 1,-6-4-2-16,4-1-7 0,3 5-25 16,1 0-3-16,4 5-9 0,-1-2-6 0,0 5 6 15,-1 3 1-15,-5 3-2 0,0 6-6 0,-3 3 6 16,-4 2-15-16,0 1 10 0,-2 1-9 0,2 1-44 15,-2 3-23-15,0 0-17 0,3-3-110 0</inkml:trace>
  <inkml:trace contextRef="#ctx0" brushRef="#br0" timeOffset="4298.3">21576 3786 1213 0,'5'-2'20'15,"-1"-3"-17"-15,-1 0-11 0,0 0-4 0,-2 4-53 0,2 1-3 0,3-1-17 0,-2-3 10 0,3 2 18 0,-7 2 21 0,0 0 29 0,1 0-14 0,12-1 25 0,-8-3 42 16,-5 2-11-16,2 1 24 0,-2 1 2 15,-3 0-30-15,1-1 4 0,-1 0-16 0,-2 4-27 16,-2 0 5-16,-1 7-19 16,-2-2 14-16,-1-2 4 0,-4 6-6 0,1-1 11 0,-2 2-11 15,3 6-5-15,-7-5 21 0,1 1-14 0,1 0 16 16,-3-3-4-16,4 2-10 0,-3 3 11 0,4-3-14 16,0 0-10-16,0 3 27 0,2-3-9 0,3 2 15 15,-6 0-5-15,5 0-1 0,0 0 1 0,3 1-3 16,1-1-15-16,1-1 29 0,3-2-12 0,1 1 20 15,2 1-12-15,1-2 2 0,2-2 9 0,3 0-7 16,0-1-1-16,5-1 5 0,-1 0-19 0,3 2 14 16,1-2-7-16,1-4-4 0,2 5 13 0,1-6-14 15,2-1-17-15,4 6 19 0,-5-5-12 0,4 0 16 16,0 4-11-16,1-6-4 0,5 1 1 0,-2 0-5 16,1-2-8-16,-3 1-3 0,1-2-9 0,-6 0 6 15,0 0 8-15,-2 1-8 16,-2 1 7-16,2 2-12 0,-4-2-17 0,0 0-38 0,-1 1-50 15,-1-2 8-15,1 2-86 0</inkml:trace>
  <inkml:trace contextRef="#ctx0" brushRef="#br0" timeOffset="5027.3">22278 3853 308 0,'1'-4'51'0,"-1"-4"33"0,0-1 36 0,1 1-50 0,-3-3-6 0,0 2-7 16,1 4-22-16,0-4 16 0,1 2-3 0,1 3-10 0,-1-3 4 15,1 1-8-15,3 6-16 0,-3 0 8 0,-1 0-7 16,0 0 9-16,0 0 0 0,0-1-18 0,2 0 7 0,-2 0-12 16,18-5-13-16,-14 13 9 0,-4-4-5 0,3-2 7 31,1 0 0-31,4 0-4 0,4 7 4 0,-5 4-4 16,-1-1 0-16,0 4 11 0,-1-2-8 15,-2 3 12-15,2 0 0 0,-4 4 2 0,5 2 4 16,-3-1-2-16,2 5-10 0,-5-1 2 0,3 0-3 15,0 3 4-15,1 0-1 0,-2-2-3 0,0 1-5 16,0-5 1-16,0 3-8 0,5-4 8 16,-5 0-1-16,-2-1 4 0,0 0-5 0,-3-3 9 15,0-4 4-15,3-4 0 0,-3-3 6 0,4 2 2 16,1-5 8-16,-2 1-2 0,4 1 9 0,-4-5-1 16,0 0 7-16,0 0-1 0,0 0 8 0,0 0-9 15,-1-11-4-15,0 3 0 0,3-3-19 0,-2-1 5 16,0-6-11-16,-2-2 9 0,2-3-13 0,0-4 3 15,-1 3-1-15,0-7 1 0,1 1-9 0,-7-1 1 16,4-2-4-16,-2 2 3 0,-5 1 6 0,9 0-9 16,-5 3 1-16,2-2-4 0,2 1 7 0,-2 2-4 15,0 2 3-15,1-2-4 0,0 3-5 16,0 6 7-16,3-5 0 0,-3 10 2 0,1-3-11 0,2 2-17 16,-4 4-11-16,4 2 0 0,-1 2-31 15,-2 3-62-15,-3 1-42 0,3 3-6 0,-12 0-67 0</inkml:trace>
</inkml:ink>
</file>

<file path=ppt/ink/ink11.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6-04-04T02:49:11.40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15 106 9546,'-16'-58'4515,"16"58"-516,0 0-516,0 0-4128,0 0-2193,0 0-1161,9-48-387,-9 48-258</inkml:trace>
</inkml:ink>
</file>

<file path=ppt/ink/ink1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2-26T06:49:59.048"/>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107 339,'0'0,"0"0,0 0,0 0,0 0,0 0,0 0,0 0,0 0,0 0,0 0,0 0,0 0,0 0,0 0,0 0,0 0,0 0,0 0,0 0,0 0,0 0,0 0,0 0,0 0,0 0,0 0,0 0,0 0,0 0,0 0,0 0,0 0,0 0,0 0,0 0,0 0,0 0,0 0,0 0,0 0,0 0,0 0,0 0,0 0,0 0,0 0,0 0,0 0,0 0,0 0,0 0,0 0,0 0,0 0,0 0,0 0,0 0,0 0,0 0,0 0,-29-129,29 129,0 0,0 0,0 0,0 0,0 0,0 0,0 0,0 0,0 0,0 0,0 0,0 0,0 0,0 0,0 0,0 0,0 0,0 0,0 0,0 0,0 0,0 0,0 0,20-46,-20 46,0 0,0 0,0 0,0 0,0 0,0 0,0 0,0 0,0 0,0 0,19-47,-19 47,0 0,0 0,0 0,0 0,0 0,0 0,0 0,0 0,0 0,0 0,0 0,0 0,0 0,0 0,0 0,0-47,0 47,0 0,0 0,0 0,0 0,0 0,0 0,0 0,0 0,0 0,0 0,0 0,29-23,-29 23,0 0,0 0,0 0,0 0,0 0,0 0,0 0,0 0,0 0,0 0,0 0,0 0,-19-35,19 35,0 0,0 0,0 0,0 0,0 0,0 0,-88-12,88 12,0 0,0 0,0 0,0 0,0 0,0 0,0 0,-39 0,39 0,0 0,0 0,0 0,0 0,0 0,0 0,0 0,0 0,0 0,0 0,0 0,0 0,0 0,0 0,0 0,0 0,0 0,0 0,0 0,0 0,0 0,0 0,0 0,0 0,0 0,0 0,0 0,0 0,0 0</inkml:trace>
</inkml:ink>
</file>

<file path=ppt/ink/ink1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07T03:46:00.84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285F8955-E10F-DAD2-5598-74498D9A8E9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56BDE632-1401-9278-2FBC-1FA30925869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8436" name="Rectangle 4">
            <a:extLst>
              <a:ext uri="{FF2B5EF4-FFF2-40B4-BE49-F238E27FC236}">
                <a16:creationId xmlns:a16="http://schemas.microsoft.com/office/drawing/2014/main" id="{28CBA04E-E81A-72D2-97E3-9CA9D964A21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16A6740E-CE39-836C-47AD-547129DD9342}"/>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F57AEDBE-D7B3-B332-A877-2D23E092529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39B6CE6B-7FF7-9CB5-4EA2-033A1F026C2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E3CDC0-7128-4F5F-99ED-D55B83426B4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6AE2A61-3083-1B78-65F6-E30B63E3BC4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CADB46C3-5EE9-81BD-72E8-036670EF1DF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12292" name="Slide Number Placeholder 3">
            <a:extLst>
              <a:ext uri="{FF2B5EF4-FFF2-40B4-BE49-F238E27FC236}">
                <a16:creationId xmlns:a16="http://schemas.microsoft.com/office/drawing/2014/main" id="{C35AC187-9D28-D0D1-DDE8-F0578A171D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91ECBC-1B0A-400D-A84D-EDBB96FF27F8}" type="slidenum">
              <a:rPr lang="ar-SA" altLang="en-US">
                <a:latin typeface="Arial" panose="020B0604020202020204" pitchFamily="34" charset="0"/>
              </a:rPr>
              <a:pPr>
                <a:spcBef>
                  <a:spcPct val="0"/>
                </a:spcBef>
              </a:pPr>
              <a:t>31</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0525D1AC-0ABE-8E20-3B57-F6647E169F8E}"/>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1F8BB3C0-2FEA-9B9F-F5EB-5F0DDA845D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
        <p:nvSpPr>
          <p:cNvPr id="16388" name="Slide Number Placeholder 3">
            <a:extLst>
              <a:ext uri="{FF2B5EF4-FFF2-40B4-BE49-F238E27FC236}">
                <a16:creationId xmlns:a16="http://schemas.microsoft.com/office/drawing/2014/main" id="{D9BE84CD-A11D-8DF3-868C-EEC45E9DD7C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9BF8D6-A32C-4F92-8585-73FE0F8053B7}" type="slidenum">
              <a:rPr lang="ar-SA" altLang="en-US">
                <a:latin typeface="Arial" panose="020B0604020202020204" pitchFamily="34" charset="0"/>
              </a:rPr>
              <a:pPr>
                <a:spcBef>
                  <a:spcPct val="0"/>
                </a:spcBef>
              </a:pPr>
              <a:t>34</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4EBC37E-01CC-FC28-0D35-BD5CCFFAAF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B447DF-9BC4-B694-46FD-612B78BB36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06C0490-2C55-2FD4-9D1A-BB4524F37C28}"/>
              </a:ext>
            </a:extLst>
          </p:cNvPr>
          <p:cNvSpPr>
            <a:spLocks noGrp="1" noChangeArrowheads="1"/>
          </p:cNvSpPr>
          <p:nvPr>
            <p:ph type="sldNum" sz="quarter" idx="12"/>
          </p:nvPr>
        </p:nvSpPr>
        <p:spPr>
          <a:ln/>
        </p:spPr>
        <p:txBody>
          <a:bodyPr/>
          <a:lstStyle>
            <a:lvl1pPr>
              <a:defRPr/>
            </a:lvl1pPr>
          </a:lstStyle>
          <a:p>
            <a:fld id="{98DD541B-A8F8-4F2B-AC39-258D6DF4EA21}" type="slidenum">
              <a:rPr lang="en-US" altLang="en-US"/>
              <a:pPr/>
              <a:t>‹#›</a:t>
            </a:fld>
            <a:endParaRPr lang="en-US" altLang="en-US"/>
          </a:p>
        </p:txBody>
      </p:sp>
    </p:spTree>
    <p:extLst>
      <p:ext uri="{BB962C8B-B14F-4D97-AF65-F5344CB8AC3E}">
        <p14:creationId xmlns:p14="http://schemas.microsoft.com/office/powerpoint/2010/main" val="222427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787BFD-C0F2-FE6E-E14B-12598A979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F6D88F-E5DA-40E1-69C0-F74F406D41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8315E-A643-4E85-1621-8FBC2FA5DAC9}"/>
              </a:ext>
            </a:extLst>
          </p:cNvPr>
          <p:cNvSpPr>
            <a:spLocks noGrp="1" noChangeArrowheads="1"/>
          </p:cNvSpPr>
          <p:nvPr>
            <p:ph type="sldNum" sz="quarter" idx="12"/>
          </p:nvPr>
        </p:nvSpPr>
        <p:spPr>
          <a:ln/>
        </p:spPr>
        <p:txBody>
          <a:bodyPr/>
          <a:lstStyle>
            <a:lvl1pPr>
              <a:defRPr/>
            </a:lvl1pPr>
          </a:lstStyle>
          <a:p>
            <a:fld id="{9CB9481A-ABB8-4F62-B4EF-0516290B43B3}" type="slidenum">
              <a:rPr lang="en-US" altLang="en-US"/>
              <a:pPr/>
              <a:t>‹#›</a:t>
            </a:fld>
            <a:endParaRPr lang="en-US" altLang="en-US"/>
          </a:p>
        </p:txBody>
      </p:sp>
    </p:spTree>
    <p:extLst>
      <p:ext uri="{BB962C8B-B14F-4D97-AF65-F5344CB8AC3E}">
        <p14:creationId xmlns:p14="http://schemas.microsoft.com/office/powerpoint/2010/main" val="2925324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1D41612-C589-B2E4-BD66-36B7B560CF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78837B3-64B9-20D9-1D7B-209E1572D3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3F260D5-9E6F-6AF5-262E-449F9DA09B5B}"/>
              </a:ext>
            </a:extLst>
          </p:cNvPr>
          <p:cNvSpPr>
            <a:spLocks noGrp="1" noChangeArrowheads="1"/>
          </p:cNvSpPr>
          <p:nvPr>
            <p:ph type="sldNum" sz="quarter" idx="12"/>
          </p:nvPr>
        </p:nvSpPr>
        <p:spPr>
          <a:ln/>
        </p:spPr>
        <p:txBody>
          <a:bodyPr/>
          <a:lstStyle>
            <a:lvl1pPr>
              <a:defRPr/>
            </a:lvl1pPr>
          </a:lstStyle>
          <a:p>
            <a:fld id="{2D2FAD05-0DC2-4A94-BCC4-EE001A96A889}" type="slidenum">
              <a:rPr lang="en-US" altLang="en-US"/>
              <a:pPr/>
              <a:t>‹#›</a:t>
            </a:fld>
            <a:endParaRPr lang="en-US" altLang="en-US"/>
          </a:p>
        </p:txBody>
      </p:sp>
    </p:spTree>
    <p:extLst>
      <p:ext uri="{BB962C8B-B14F-4D97-AF65-F5344CB8AC3E}">
        <p14:creationId xmlns:p14="http://schemas.microsoft.com/office/powerpoint/2010/main" val="219362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F061B4-7498-2203-0527-EE2947CC7EE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95B5E94-76A0-D18A-1949-C3B9B72CBC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D74204E-32FB-6584-F0A9-48558E158B71}"/>
              </a:ext>
            </a:extLst>
          </p:cNvPr>
          <p:cNvSpPr>
            <a:spLocks noGrp="1" noChangeArrowheads="1"/>
          </p:cNvSpPr>
          <p:nvPr>
            <p:ph type="sldNum" sz="quarter" idx="12"/>
          </p:nvPr>
        </p:nvSpPr>
        <p:spPr>
          <a:ln/>
        </p:spPr>
        <p:txBody>
          <a:bodyPr/>
          <a:lstStyle>
            <a:lvl1pPr>
              <a:defRPr/>
            </a:lvl1pPr>
          </a:lstStyle>
          <a:p>
            <a:fld id="{EDF1A7C1-9B3C-443F-8531-45F4DA99B181}" type="slidenum">
              <a:rPr lang="en-US" altLang="en-US"/>
              <a:pPr/>
              <a:t>‹#›</a:t>
            </a:fld>
            <a:endParaRPr lang="en-US" altLang="en-US"/>
          </a:p>
        </p:txBody>
      </p:sp>
    </p:spTree>
    <p:extLst>
      <p:ext uri="{BB962C8B-B14F-4D97-AF65-F5344CB8AC3E}">
        <p14:creationId xmlns:p14="http://schemas.microsoft.com/office/powerpoint/2010/main" val="68350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D9FE44-8DC8-4417-2CA0-D540B5782FD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3A74685-B873-769C-FEBD-57220253E1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E79FB6B-3821-D560-E570-61AC3A632048}"/>
              </a:ext>
            </a:extLst>
          </p:cNvPr>
          <p:cNvSpPr>
            <a:spLocks noGrp="1" noChangeArrowheads="1"/>
          </p:cNvSpPr>
          <p:nvPr>
            <p:ph type="sldNum" sz="quarter" idx="12"/>
          </p:nvPr>
        </p:nvSpPr>
        <p:spPr>
          <a:ln/>
        </p:spPr>
        <p:txBody>
          <a:bodyPr/>
          <a:lstStyle>
            <a:lvl1pPr>
              <a:defRPr/>
            </a:lvl1pPr>
          </a:lstStyle>
          <a:p>
            <a:fld id="{5B2CB7BD-3677-431C-BE22-FBD133750C4C}" type="slidenum">
              <a:rPr lang="en-US" altLang="en-US"/>
              <a:pPr/>
              <a:t>‹#›</a:t>
            </a:fld>
            <a:endParaRPr lang="en-US" altLang="en-US"/>
          </a:p>
        </p:txBody>
      </p:sp>
    </p:spTree>
    <p:extLst>
      <p:ext uri="{BB962C8B-B14F-4D97-AF65-F5344CB8AC3E}">
        <p14:creationId xmlns:p14="http://schemas.microsoft.com/office/powerpoint/2010/main" val="1683377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A430E1C-A17F-F6D8-04A1-15B77356483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BB00437-9F15-07F5-A10A-2453E2E731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663C7A0-B4FE-D843-4300-3C5D4A43AAF1}"/>
              </a:ext>
            </a:extLst>
          </p:cNvPr>
          <p:cNvSpPr>
            <a:spLocks noGrp="1" noChangeArrowheads="1"/>
          </p:cNvSpPr>
          <p:nvPr>
            <p:ph type="sldNum" sz="quarter" idx="12"/>
          </p:nvPr>
        </p:nvSpPr>
        <p:spPr>
          <a:ln/>
        </p:spPr>
        <p:txBody>
          <a:bodyPr/>
          <a:lstStyle>
            <a:lvl1pPr>
              <a:defRPr/>
            </a:lvl1pPr>
          </a:lstStyle>
          <a:p>
            <a:fld id="{4A5E5CBD-F2CA-4329-9F2A-F378CE5A470E}" type="slidenum">
              <a:rPr lang="en-US" altLang="en-US"/>
              <a:pPr/>
              <a:t>‹#›</a:t>
            </a:fld>
            <a:endParaRPr lang="en-US" altLang="en-US"/>
          </a:p>
        </p:txBody>
      </p:sp>
    </p:spTree>
    <p:extLst>
      <p:ext uri="{BB962C8B-B14F-4D97-AF65-F5344CB8AC3E}">
        <p14:creationId xmlns:p14="http://schemas.microsoft.com/office/powerpoint/2010/main" val="197189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81C7637-DE12-CBDF-361C-EAA06CCD42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45AEDE6-7F79-7D19-418D-6C1F84B0AC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C3A3CA3-D4F5-24C9-0B38-65914EA3C316}"/>
              </a:ext>
            </a:extLst>
          </p:cNvPr>
          <p:cNvSpPr>
            <a:spLocks noGrp="1" noChangeArrowheads="1"/>
          </p:cNvSpPr>
          <p:nvPr>
            <p:ph type="sldNum" sz="quarter" idx="12"/>
          </p:nvPr>
        </p:nvSpPr>
        <p:spPr>
          <a:ln/>
        </p:spPr>
        <p:txBody>
          <a:bodyPr/>
          <a:lstStyle>
            <a:lvl1pPr>
              <a:defRPr/>
            </a:lvl1pPr>
          </a:lstStyle>
          <a:p>
            <a:fld id="{8A884DEB-CF52-4B3C-9AC4-7E34417590E2}" type="slidenum">
              <a:rPr lang="en-US" altLang="en-US"/>
              <a:pPr/>
              <a:t>‹#›</a:t>
            </a:fld>
            <a:endParaRPr lang="en-US" altLang="en-US"/>
          </a:p>
        </p:txBody>
      </p:sp>
    </p:spTree>
    <p:extLst>
      <p:ext uri="{BB962C8B-B14F-4D97-AF65-F5344CB8AC3E}">
        <p14:creationId xmlns:p14="http://schemas.microsoft.com/office/powerpoint/2010/main" val="375951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D44807-81EC-4CC4-1864-6567A100A15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8EFE77-BB4B-7CA8-A9A1-7DC09FA7E1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C83A7D-49DD-5108-B1D3-24A8AF44FC89}"/>
              </a:ext>
            </a:extLst>
          </p:cNvPr>
          <p:cNvSpPr>
            <a:spLocks noGrp="1" noChangeArrowheads="1"/>
          </p:cNvSpPr>
          <p:nvPr>
            <p:ph type="sldNum" sz="quarter" idx="12"/>
          </p:nvPr>
        </p:nvSpPr>
        <p:spPr>
          <a:ln/>
        </p:spPr>
        <p:txBody>
          <a:bodyPr/>
          <a:lstStyle>
            <a:lvl1pPr>
              <a:defRPr/>
            </a:lvl1pPr>
          </a:lstStyle>
          <a:p>
            <a:fld id="{E062717F-C652-45EC-8C62-E5DF563F8243}" type="slidenum">
              <a:rPr lang="en-US" altLang="en-US"/>
              <a:pPr/>
              <a:t>‹#›</a:t>
            </a:fld>
            <a:endParaRPr lang="en-US" altLang="en-US"/>
          </a:p>
        </p:txBody>
      </p:sp>
    </p:spTree>
    <p:extLst>
      <p:ext uri="{BB962C8B-B14F-4D97-AF65-F5344CB8AC3E}">
        <p14:creationId xmlns:p14="http://schemas.microsoft.com/office/powerpoint/2010/main" val="1397719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DE964C2-47E0-CDEC-837C-98D29B3DCA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195B0A0-719A-BE02-1265-0BEB5B8600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E6DCA9-29E3-EC1F-EDC3-E6A4D69690A0}"/>
              </a:ext>
            </a:extLst>
          </p:cNvPr>
          <p:cNvSpPr>
            <a:spLocks noGrp="1" noChangeArrowheads="1"/>
          </p:cNvSpPr>
          <p:nvPr>
            <p:ph type="sldNum" sz="quarter" idx="12"/>
          </p:nvPr>
        </p:nvSpPr>
        <p:spPr>
          <a:ln/>
        </p:spPr>
        <p:txBody>
          <a:bodyPr/>
          <a:lstStyle>
            <a:lvl1pPr>
              <a:defRPr/>
            </a:lvl1pPr>
          </a:lstStyle>
          <a:p>
            <a:fld id="{792F34F6-905E-4BE2-B1D7-758BE3CD81E1}" type="slidenum">
              <a:rPr lang="en-US" altLang="en-US"/>
              <a:pPr/>
              <a:t>‹#›</a:t>
            </a:fld>
            <a:endParaRPr lang="en-US" altLang="en-US"/>
          </a:p>
        </p:txBody>
      </p:sp>
    </p:spTree>
    <p:extLst>
      <p:ext uri="{BB962C8B-B14F-4D97-AF65-F5344CB8AC3E}">
        <p14:creationId xmlns:p14="http://schemas.microsoft.com/office/powerpoint/2010/main" val="559889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AD43C5-8898-ED21-5F83-9979C6B106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2CF8716-41B5-890E-3930-81AFCD7F8F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3650AAB-AF63-F845-097F-6C69AA34B59E}"/>
              </a:ext>
            </a:extLst>
          </p:cNvPr>
          <p:cNvSpPr>
            <a:spLocks noGrp="1" noChangeArrowheads="1"/>
          </p:cNvSpPr>
          <p:nvPr>
            <p:ph type="sldNum" sz="quarter" idx="12"/>
          </p:nvPr>
        </p:nvSpPr>
        <p:spPr>
          <a:ln/>
        </p:spPr>
        <p:txBody>
          <a:bodyPr/>
          <a:lstStyle>
            <a:lvl1pPr>
              <a:defRPr/>
            </a:lvl1pPr>
          </a:lstStyle>
          <a:p>
            <a:fld id="{3D0F23E6-1B25-4BD9-92AA-3EE4F087F7B0}" type="slidenum">
              <a:rPr lang="en-US" altLang="en-US"/>
              <a:pPr/>
              <a:t>‹#›</a:t>
            </a:fld>
            <a:endParaRPr lang="en-US" altLang="en-US"/>
          </a:p>
        </p:txBody>
      </p:sp>
    </p:spTree>
    <p:extLst>
      <p:ext uri="{BB962C8B-B14F-4D97-AF65-F5344CB8AC3E}">
        <p14:creationId xmlns:p14="http://schemas.microsoft.com/office/powerpoint/2010/main" val="336840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831324-E8DF-56DC-9227-64E8E7A0E0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6DA5A2-D95A-4701-3926-27D31141E7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F37D335-90CC-D488-F774-E9A31A01713A}"/>
              </a:ext>
            </a:extLst>
          </p:cNvPr>
          <p:cNvSpPr>
            <a:spLocks noGrp="1" noChangeArrowheads="1"/>
          </p:cNvSpPr>
          <p:nvPr>
            <p:ph type="sldNum" sz="quarter" idx="12"/>
          </p:nvPr>
        </p:nvSpPr>
        <p:spPr>
          <a:ln/>
        </p:spPr>
        <p:txBody>
          <a:bodyPr/>
          <a:lstStyle>
            <a:lvl1pPr>
              <a:defRPr/>
            </a:lvl1pPr>
          </a:lstStyle>
          <a:p>
            <a:fld id="{BC227E1A-AD6B-4E3E-A18F-057E3DADF10A}" type="slidenum">
              <a:rPr lang="en-US" altLang="en-US"/>
              <a:pPr/>
              <a:t>‹#›</a:t>
            </a:fld>
            <a:endParaRPr lang="en-US" altLang="en-US"/>
          </a:p>
        </p:txBody>
      </p:sp>
    </p:spTree>
    <p:extLst>
      <p:ext uri="{BB962C8B-B14F-4D97-AF65-F5344CB8AC3E}">
        <p14:creationId xmlns:p14="http://schemas.microsoft.com/office/powerpoint/2010/main" val="1219403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9685003-7C8B-E813-728F-958871FECEE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FCEEDED-5CED-A48F-E1EE-93E3338B09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DFC2094-264F-7709-AEFC-BEF0888206CD}"/>
              </a:ext>
            </a:extLst>
          </p:cNvPr>
          <p:cNvSpPr>
            <a:spLocks noGrp="1" noChangeArrowheads="1"/>
          </p:cNvSpPr>
          <p:nvPr>
            <p:ph type="sldNum" sz="quarter" idx="12"/>
          </p:nvPr>
        </p:nvSpPr>
        <p:spPr>
          <a:ln/>
        </p:spPr>
        <p:txBody>
          <a:bodyPr/>
          <a:lstStyle>
            <a:lvl1pPr>
              <a:defRPr/>
            </a:lvl1pPr>
          </a:lstStyle>
          <a:p>
            <a:pPr>
              <a:defRPr/>
            </a:pPr>
            <a:fld id="{92F939C5-47D5-44A4-ABED-8F2533B53250}" type="slidenum">
              <a:rPr lang="en-US" altLang="en-US"/>
              <a:pPr>
                <a:defRPr/>
              </a:pPr>
              <a:t>‹#›</a:t>
            </a:fld>
            <a:endParaRPr lang="en-US" altLang="en-US"/>
          </a:p>
        </p:txBody>
      </p:sp>
    </p:spTree>
    <p:extLst>
      <p:ext uri="{BB962C8B-B14F-4D97-AF65-F5344CB8AC3E}">
        <p14:creationId xmlns:p14="http://schemas.microsoft.com/office/powerpoint/2010/main" val="4094673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75110E9-733F-B693-4127-009E107088C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3629B152-6C77-C70C-3C6C-80C4BE09DEF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899EE7C-8EE2-346C-E529-A86117C4950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4AD688F5-AFD8-A8D8-15BC-E1BF8010CE3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0E386081-896F-2EB1-7046-F19D725F385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6412F42-0F32-469A-B79B-587B41D57D2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6.wmf"/><Relationship Id="rId3" Type="http://schemas.openxmlformats.org/officeDocument/2006/relationships/image" Target="../media/image4.png"/><Relationship Id="rId7" Type="http://schemas.openxmlformats.org/officeDocument/2006/relationships/image" Target="../media/image150.png"/><Relationship Id="rId12" Type="http://schemas.openxmlformats.org/officeDocument/2006/relationships/oleObject" Target="../embeddings/oleObject2.bin"/><Relationship Id="rId17" Type="http://schemas.openxmlformats.org/officeDocument/2006/relationships/image" Target="../media/image9.png"/><Relationship Id="rId2" Type="http://schemas.openxmlformats.org/officeDocument/2006/relationships/image" Target="../media/image3.png"/><Relationship Id="rId16" Type="http://schemas.openxmlformats.org/officeDocument/2006/relationships/customXml" Target="../ink/ink4.xml"/><Relationship Id="rId1" Type="http://schemas.openxmlformats.org/officeDocument/2006/relationships/slideLayout" Target="../slideLayouts/slideLayout6.xml"/><Relationship Id="rId6" Type="http://schemas.openxmlformats.org/officeDocument/2006/relationships/customXml" Target="../ink/ink1.xml"/><Relationship Id="rId11" Type="http://schemas.openxmlformats.org/officeDocument/2006/relationships/image" Target="../media/image51.png"/><Relationship Id="rId5" Type="http://schemas.openxmlformats.org/officeDocument/2006/relationships/image" Target="../media/image5.wmf"/><Relationship Id="rId15" Type="http://schemas.openxmlformats.org/officeDocument/2006/relationships/image" Target="../media/image8.png"/><Relationship Id="rId10" Type="http://schemas.openxmlformats.org/officeDocument/2006/relationships/customXml" Target="../ink/ink3.xml"/><Relationship Id="rId4" Type="http://schemas.openxmlformats.org/officeDocument/2006/relationships/oleObject" Target="../embeddings/oleObject1.bin"/><Relationship Id="rId9" Type="http://schemas.openxmlformats.org/officeDocument/2006/relationships/image" Target="../media/image160.png"/><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59.png"/><Relationship Id="rId3" Type="http://schemas.openxmlformats.org/officeDocument/2006/relationships/image" Target="../media/image12.wmf"/><Relationship Id="rId7" Type="http://schemas.openxmlformats.org/officeDocument/2006/relationships/oleObject" Target="../embeddings/oleObject5.bin"/><Relationship Id="rId12" Type="http://schemas.openxmlformats.org/officeDocument/2006/relationships/customXml" Target="../ink/ink7.xml"/><Relationship Id="rId17" Type="http://schemas.openxmlformats.org/officeDocument/2006/relationships/image" Target="../media/image16.png"/><Relationship Id="rId2" Type="http://schemas.openxmlformats.org/officeDocument/2006/relationships/oleObject" Target="../embeddings/oleObject3.bin"/><Relationship Id="rId16" Type="http://schemas.openxmlformats.org/officeDocument/2006/relationships/customXml" Target="../ink/ink8.xml"/><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customXml" Target="../ink/ink6.xml"/><Relationship Id="rId5" Type="http://schemas.openxmlformats.org/officeDocument/2006/relationships/image" Target="../media/image13.wmf"/><Relationship Id="rId15" Type="http://schemas.openxmlformats.org/officeDocument/2006/relationships/image" Target="../media/image8.png"/><Relationship Id="rId10" Type="http://schemas.openxmlformats.org/officeDocument/2006/relationships/image" Target="../media/image190.png"/><Relationship Id="rId4" Type="http://schemas.openxmlformats.org/officeDocument/2006/relationships/oleObject" Target="../embeddings/oleObject4.bin"/><Relationship Id="rId9" Type="http://schemas.openxmlformats.org/officeDocument/2006/relationships/customXml" Target="../ink/ink5.xml"/><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7.wmf"/><Relationship Id="rId7" Type="http://schemas.openxmlformats.org/officeDocument/2006/relationships/oleObject" Target="../embeddings/oleObject8.bin"/><Relationship Id="rId12" Type="http://schemas.openxmlformats.org/officeDocument/2006/relationships/image" Target="../media/image8.png"/><Relationship Id="rId2" Type="http://schemas.openxmlformats.org/officeDocument/2006/relationships/oleObject" Target="../embeddings/oleObject6.bin"/><Relationship Id="rId1" Type="http://schemas.openxmlformats.org/officeDocument/2006/relationships/slideLayout" Target="../slideLayouts/slideLayout6.xml"/><Relationship Id="rId6" Type="http://schemas.openxmlformats.org/officeDocument/2006/relationships/image" Target="../media/image19.jpeg"/><Relationship Id="rId11" Type="http://schemas.openxmlformats.org/officeDocument/2006/relationships/image" Target="../media/image7.png"/><Relationship Id="rId5" Type="http://schemas.openxmlformats.org/officeDocument/2006/relationships/image" Target="../media/image18.wmf"/><Relationship Id="rId10" Type="http://schemas.openxmlformats.org/officeDocument/2006/relationships/image" Target="../media/image21.wmf"/><Relationship Id="rId4" Type="http://schemas.openxmlformats.org/officeDocument/2006/relationships/oleObject" Target="../embeddings/oleObject7.bin"/><Relationship Id="rId9"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customXml" Target="../ink/ink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4.wmf"/><Relationship Id="rId7" Type="http://schemas.openxmlformats.org/officeDocument/2006/relationships/image" Target="../media/image20.wmf"/><Relationship Id="rId2" Type="http://schemas.openxmlformats.org/officeDocument/2006/relationships/oleObject" Target="../embeddings/oleObject10.bin"/><Relationship Id="rId1" Type="http://schemas.openxmlformats.org/officeDocument/2006/relationships/slideLayout" Target="../slideLayouts/slideLayout2.xml"/><Relationship Id="rId6" Type="http://schemas.openxmlformats.org/officeDocument/2006/relationships/oleObject" Target="../embeddings/oleObject8.bin"/><Relationship Id="rId11" Type="http://schemas.openxmlformats.org/officeDocument/2006/relationships/image" Target="../media/image26.png"/><Relationship Id="rId5" Type="http://schemas.openxmlformats.org/officeDocument/2006/relationships/image" Target="../media/image25.wmf"/><Relationship Id="rId10" Type="http://schemas.openxmlformats.org/officeDocument/2006/relationships/customXml" Target="../ink/ink10.xml"/><Relationship Id="rId4" Type="http://schemas.openxmlformats.org/officeDocument/2006/relationships/oleObject" Target="../embeddings/oleObject11.bin"/><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7.wmf"/><Relationship Id="rId7" Type="http://schemas.openxmlformats.org/officeDocument/2006/relationships/image" Target="../media/image20.wmf"/><Relationship Id="rId2" Type="http://schemas.openxmlformats.org/officeDocument/2006/relationships/oleObject" Target="../embeddings/oleObject12.bin"/><Relationship Id="rId1" Type="http://schemas.openxmlformats.org/officeDocument/2006/relationships/slideLayout" Target="../slideLayouts/slideLayout6.xml"/><Relationship Id="rId6" Type="http://schemas.openxmlformats.org/officeDocument/2006/relationships/oleObject" Target="../embeddings/oleObject8.bin"/><Relationship Id="rId5" Type="http://schemas.openxmlformats.org/officeDocument/2006/relationships/image" Target="../media/image28.wmf"/><Relationship Id="rId4" Type="http://schemas.openxmlformats.org/officeDocument/2006/relationships/oleObject" Target="../embeddings/oleObject13.bin"/><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2.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hart" Target="../charts/chart3.xml"/><Relationship Id="rId1" Type="http://schemas.openxmlformats.org/officeDocument/2006/relationships/slideLayout" Target="../slideLayouts/slideLayout6.xml"/><Relationship Id="rId5" Type="http://schemas.openxmlformats.org/officeDocument/2006/relationships/image" Target="../media/image660.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9.wmf"/><Relationship Id="rId7" Type="http://schemas.openxmlformats.org/officeDocument/2006/relationships/image" Target="../media/image30.wmf"/><Relationship Id="rId2" Type="http://schemas.openxmlformats.org/officeDocument/2006/relationships/oleObject" Target="../embeddings/oleObject14.bin"/><Relationship Id="rId1" Type="http://schemas.openxmlformats.org/officeDocument/2006/relationships/slideLayout" Target="../slideLayouts/slideLayout6.xml"/><Relationship Id="rId6" Type="http://schemas.openxmlformats.org/officeDocument/2006/relationships/oleObject" Target="../embeddings/oleObject15.bin"/><Relationship Id="rId5" Type="http://schemas.openxmlformats.org/officeDocument/2006/relationships/image" Target="../media/image20.wmf"/><Relationship Id="rId4" Type="http://schemas.openxmlformats.org/officeDocument/2006/relationships/oleObject" Target="../embeddings/oleObject8.bin"/><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2.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50.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oleObject" Target="../embeddings/oleObject16.bin"/><Relationship Id="rId7" Type="http://schemas.openxmlformats.org/officeDocument/2006/relationships/customXml" Target="../ink/ink12.xml"/><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7.wmf"/><Relationship Id="rId5" Type="http://schemas.openxmlformats.org/officeDocument/2006/relationships/oleObject" Target="../embeddings/oleObject17.bin"/><Relationship Id="rId10" Type="http://schemas.openxmlformats.org/officeDocument/2006/relationships/image" Target="../media/image8.png"/><Relationship Id="rId4" Type="http://schemas.openxmlformats.org/officeDocument/2006/relationships/image" Target="../media/image46.wmf"/><Relationship Id="rId9"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8.wmf"/></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9.wmf"/><Relationship Id="rId7" Type="http://schemas.openxmlformats.org/officeDocument/2006/relationships/image" Target="../media/image51.wmf"/><Relationship Id="rId2" Type="http://schemas.openxmlformats.org/officeDocument/2006/relationships/oleObject" Target="../embeddings/oleObject19.bin"/><Relationship Id="rId1" Type="http://schemas.openxmlformats.org/officeDocument/2006/relationships/slideLayout" Target="../slideLayouts/slideLayout6.xml"/><Relationship Id="rId6" Type="http://schemas.openxmlformats.org/officeDocument/2006/relationships/oleObject" Target="../embeddings/oleObject21.bin"/><Relationship Id="rId5" Type="http://schemas.openxmlformats.org/officeDocument/2006/relationships/image" Target="../media/image50.wmf"/><Relationship Id="rId4" Type="http://schemas.openxmlformats.org/officeDocument/2006/relationships/oleObject" Target="../embeddings/oleObject20.bin"/><Relationship Id="rId9"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710.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6.jpe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62.wmf"/><Relationship Id="rId7" Type="http://schemas.openxmlformats.org/officeDocument/2006/relationships/image" Target="../media/image8.png"/><Relationship Id="rId2" Type="http://schemas.openxmlformats.org/officeDocument/2006/relationships/oleObject" Target="../embeddings/oleObject22.bin"/><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4FA00BE-E526-366B-4650-48BA24E51E7E}"/>
              </a:ext>
            </a:extLst>
          </p:cNvPr>
          <p:cNvSpPr>
            <a:spLocks noGrp="1" noChangeArrowheads="1"/>
          </p:cNvSpPr>
          <p:nvPr>
            <p:ph type="ctrTitle"/>
          </p:nvPr>
        </p:nvSpPr>
        <p:spPr>
          <a:xfrm>
            <a:off x="0" y="304800"/>
            <a:ext cx="91440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latin typeface="Arial" panose="020B0604020202020204" pitchFamily="34" charset="0"/>
              </a:rPr>
              <a:t>Large Turbines : A Focus on Radial Direction</a:t>
            </a:r>
          </a:p>
        </p:txBody>
      </p:sp>
      <p:sp>
        <p:nvSpPr>
          <p:cNvPr id="3075" name="Rectangle 3">
            <a:extLst>
              <a:ext uri="{FF2B5EF4-FFF2-40B4-BE49-F238E27FC236}">
                <a16:creationId xmlns:a16="http://schemas.microsoft.com/office/drawing/2014/main" id="{A0E6D13B-9B4E-55BF-F49A-78F6C2A31CD7}"/>
              </a:ext>
            </a:extLst>
          </p:cNvPr>
          <p:cNvSpPr>
            <a:spLocks noGrp="1" noChangeArrowheads="1"/>
          </p:cNvSpPr>
          <p:nvPr>
            <p:ph type="subTitle" idx="1"/>
          </p:nvPr>
        </p:nvSpPr>
        <p:spPr>
          <a:xfrm>
            <a:off x="1676400" y="3657600"/>
            <a:ext cx="6400800" cy="12954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1B82CEED-95DA-4C6B-0F96-6D1B628D91E6}"/>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4757" name="Text Box 5">
            <a:extLst>
              <a:ext uri="{FF2B5EF4-FFF2-40B4-BE49-F238E27FC236}">
                <a16:creationId xmlns:a16="http://schemas.microsoft.com/office/drawing/2014/main" id="{F660398D-CB41-48FF-C3FA-1D6FBA8F11EB}"/>
              </a:ext>
            </a:extLst>
          </p:cNvPr>
          <p:cNvSpPr txBox="1">
            <a:spLocks noChangeArrowheads="1"/>
          </p:cNvSpPr>
          <p:nvPr/>
        </p:nvSpPr>
        <p:spPr bwMode="auto">
          <a:xfrm>
            <a:off x="228600" y="5429250"/>
            <a:ext cx="876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600" dirty="0">
                <a:solidFill>
                  <a:srgbClr val="0070C0"/>
                </a:solidFill>
                <a:latin typeface="Harlow Solid Italic" panose="04030604020F02020D02" pitchFamily="82" charset="0"/>
              </a:rPr>
              <a:t>An Essential Condition for Stable Operation of A Multi-Stage Machine</a:t>
            </a:r>
          </a:p>
        </p:txBody>
      </p:sp>
      <p:grpSp>
        <p:nvGrpSpPr>
          <p:cNvPr id="3078" name="Group 8">
            <a:extLst>
              <a:ext uri="{FF2B5EF4-FFF2-40B4-BE49-F238E27FC236}">
                <a16:creationId xmlns:a16="http://schemas.microsoft.com/office/drawing/2014/main" id="{CC4D975A-51D5-2B7D-C212-093F443F5A53}"/>
              </a:ext>
            </a:extLst>
          </p:cNvPr>
          <p:cNvGrpSpPr>
            <a:grpSpLocks/>
          </p:cNvGrpSpPr>
          <p:nvPr/>
        </p:nvGrpSpPr>
        <p:grpSpPr bwMode="auto">
          <a:xfrm>
            <a:off x="0" y="0"/>
            <a:ext cx="9144000" cy="6858000"/>
            <a:chOff x="0" y="0"/>
            <a:chExt cx="5760" cy="4320"/>
          </a:xfrm>
        </p:grpSpPr>
        <p:grpSp>
          <p:nvGrpSpPr>
            <p:cNvPr id="3082" name="Group 9">
              <a:extLst>
                <a:ext uri="{FF2B5EF4-FFF2-40B4-BE49-F238E27FC236}">
                  <a16:creationId xmlns:a16="http://schemas.microsoft.com/office/drawing/2014/main" id="{08E107ED-3C9E-777A-D16A-AFD2E41D6162}"/>
                </a:ext>
              </a:extLst>
            </p:cNvPr>
            <p:cNvGrpSpPr>
              <a:grpSpLocks/>
            </p:cNvGrpSpPr>
            <p:nvPr/>
          </p:nvGrpSpPr>
          <p:grpSpPr bwMode="auto">
            <a:xfrm>
              <a:off x="0" y="0"/>
              <a:ext cx="192" cy="4320"/>
              <a:chOff x="0" y="-48"/>
              <a:chExt cx="144" cy="4368"/>
            </a:xfrm>
          </p:grpSpPr>
          <p:sp>
            <p:nvSpPr>
              <p:cNvPr id="3092" name="Rectangle 10">
                <a:extLst>
                  <a:ext uri="{FF2B5EF4-FFF2-40B4-BE49-F238E27FC236}">
                    <a16:creationId xmlns:a16="http://schemas.microsoft.com/office/drawing/2014/main" id="{4187E725-4A2F-3FD8-955E-FC5A451719B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3" name="Rectangle 11">
                <a:extLst>
                  <a:ext uri="{FF2B5EF4-FFF2-40B4-BE49-F238E27FC236}">
                    <a16:creationId xmlns:a16="http://schemas.microsoft.com/office/drawing/2014/main" id="{0218BC73-5CF9-9FDA-4FDE-109D7FEA50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3" name="Group 12">
              <a:extLst>
                <a:ext uri="{FF2B5EF4-FFF2-40B4-BE49-F238E27FC236}">
                  <a16:creationId xmlns:a16="http://schemas.microsoft.com/office/drawing/2014/main" id="{35930896-ADEE-6A14-1D80-9D3C7FB3B60B}"/>
                </a:ext>
              </a:extLst>
            </p:cNvPr>
            <p:cNvGrpSpPr>
              <a:grpSpLocks/>
            </p:cNvGrpSpPr>
            <p:nvPr/>
          </p:nvGrpSpPr>
          <p:grpSpPr bwMode="auto">
            <a:xfrm>
              <a:off x="5674" y="24"/>
              <a:ext cx="86" cy="4296"/>
              <a:chOff x="5616" y="-48"/>
              <a:chExt cx="144" cy="4368"/>
            </a:xfrm>
          </p:grpSpPr>
          <p:sp>
            <p:nvSpPr>
              <p:cNvPr id="3090" name="Rectangle 13">
                <a:extLst>
                  <a:ext uri="{FF2B5EF4-FFF2-40B4-BE49-F238E27FC236}">
                    <a16:creationId xmlns:a16="http://schemas.microsoft.com/office/drawing/2014/main" id="{3924AEAF-BE8F-7267-C942-0573BDF0C77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91" name="Rectangle 14">
                <a:extLst>
                  <a:ext uri="{FF2B5EF4-FFF2-40B4-BE49-F238E27FC236}">
                    <a16:creationId xmlns:a16="http://schemas.microsoft.com/office/drawing/2014/main" id="{AA7A8CDD-C6E0-05A8-E445-06242A75E7B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4" name="Group 15">
              <a:extLst>
                <a:ext uri="{FF2B5EF4-FFF2-40B4-BE49-F238E27FC236}">
                  <a16:creationId xmlns:a16="http://schemas.microsoft.com/office/drawing/2014/main" id="{C38ABF4C-63AF-6529-1115-4157553D37F7}"/>
                </a:ext>
              </a:extLst>
            </p:cNvPr>
            <p:cNvGrpSpPr>
              <a:grpSpLocks/>
            </p:cNvGrpSpPr>
            <p:nvPr/>
          </p:nvGrpSpPr>
          <p:grpSpPr bwMode="auto">
            <a:xfrm>
              <a:off x="144" y="0"/>
              <a:ext cx="5616" cy="144"/>
              <a:chOff x="96" y="-48"/>
              <a:chExt cx="5520" cy="144"/>
            </a:xfrm>
          </p:grpSpPr>
          <p:sp>
            <p:nvSpPr>
              <p:cNvPr id="3088" name="Rectangle 16">
                <a:extLst>
                  <a:ext uri="{FF2B5EF4-FFF2-40B4-BE49-F238E27FC236}">
                    <a16:creationId xmlns:a16="http://schemas.microsoft.com/office/drawing/2014/main" id="{2F0473BD-B418-B819-353D-B7EB562687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89" name="Rectangle 17">
                <a:extLst>
                  <a:ext uri="{FF2B5EF4-FFF2-40B4-BE49-F238E27FC236}">
                    <a16:creationId xmlns:a16="http://schemas.microsoft.com/office/drawing/2014/main" id="{1EAC1BC4-3453-1380-485D-8F085635A7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85" name="Group 18">
              <a:extLst>
                <a:ext uri="{FF2B5EF4-FFF2-40B4-BE49-F238E27FC236}">
                  <a16:creationId xmlns:a16="http://schemas.microsoft.com/office/drawing/2014/main" id="{90D36BF1-BD4C-36E5-2F17-3F2F69863548}"/>
                </a:ext>
              </a:extLst>
            </p:cNvPr>
            <p:cNvGrpSpPr>
              <a:grpSpLocks/>
            </p:cNvGrpSpPr>
            <p:nvPr/>
          </p:nvGrpSpPr>
          <p:grpSpPr bwMode="auto">
            <a:xfrm>
              <a:off x="144" y="4234"/>
              <a:ext cx="5616" cy="86"/>
              <a:chOff x="96" y="4176"/>
              <a:chExt cx="5520" cy="144"/>
            </a:xfrm>
          </p:grpSpPr>
          <p:sp>
            <p:nvSpPr>
              <p:cNvPr id="3086" name="Rectangle 19">
                <a:extLst>
                  <a:ext uri="{FF2B5EF4-FFF2-40B4-BE49-F238E27FC236}">
                    <a16:creationId xmlns:a16="http://schemas.microsoft.com/office/drawing/2014/main" id="{F130336B-9C85-F7D0-13D9-EF176303B3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87" name="Rectangle 20">
                <a:extLst>
                  <a:ext uri="{FF2B5EF4-FFF2-40B4-BE49-F238E27FC236}">
                    <a16:creationId xmlns:a16="http://schemas.microsoft.com/office/drawing/2014/main" id="{9730FA77-4569-5290-382C-BF100E9E78E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2" name="Rectangle 19458">
            <a:extLst>
              <a:ext uri="{FF2B5EF4-FFF2-40B4-BE49-F238E27FC236}">
                <a16:creationId xmlns:a16="http://schemas.microsoft.com/office/drawing/2014/main" id="{C0B04113-A537-88E6-6EFF-04D861A0F02F}"/>
              </a:ext>
            </a:extLst>
          </p:cNvPr>
          <p:cNvPicPr>
            <a:picLocks noChangeAspect="1" noChangeArrowheads="1"/>
          </p:cNvPicPr>
          <p:nvPr/>
        </p:nvPicPr>
        <p:blipFill>
          <a:blip r:embed="rId3" cstate="print"/>
          <a:srcRect/>
          <a:stretch>
            <a:fillRect/>
          </a:stretch>
        </p:blipFill>
        <p:spPr bwMode="auto">
          <a:xfrm>
            <a:off x="3471862" y="16764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pic>
        <p:nvPicPr>
          <p:cNvPr id="27671" name="Picture 23" descr="http://www.mapnablade.com/en/images/pluginPhoto.jpg">
            <a:extLst>
              <a:ext uri="{FF2B5EF4-FFF2-40B4-BE49-F238E27FC236}">
                <a16:creationId xmlns:a16="http://schemas.microsoft.com/office/drawing/2014/main" id="{0D31EF89-572F-CCB0-7AC1-AE6CC7C28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0"/>
            <a:ext cx="5743575" cy="3429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671"/>
                                        </p:tgtEl>
                                        <p:attrNameLst>
                                          <p:attrName>style.visibility</p:attrName>
                                        </p:attrNameLst>
                                      </p:cBhvr>
                                      <p:to>
                                        <p:strVal val="visible"/>
                                      </p:to>
                                    </p:set>
                                    <p:animEffect transition="in" filter="dissolve">
                                      <p:cBhvr>
                                        <p:cTn id="12" dur="500"/>
                                        <p:tgtEl>
                                          <p:spTgt spid="27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575E624-9FC1-1884-6C9E-33285677FDF3}"/>
              </a:ext>
            </a:extLst>
          </p:cNvPr>
          <p:cNvSpPr>
            <a:spLocks noGrp="1" noChangeArrowheads="1"/>
          </p:cNvSpPr>
          <p:nvPr>
            <p:ph type="title"/>
          </p:nvPr>
        </p:nvSpPr>
        <p:spPr>
          <a:xfrm>
            <a:off x="2362200" y="152400"/>
            <a:ext cx="4496463" cy="838200"/>
          </a:xfrm>
        </p:spPr>
        <p:txBody>
          <a:bodyPr/>
          <a:lstStyle/>
          <a:p>
            <a:r>
              <a:rPr lang="en-US" altLang="en-US" sz="2800" dirty="0"/>
              <a:t>Condition for Radial Equilibrium of Fluid Parcels</a:t>
            </a:r>
          </a:p>
        </p:txBody>
      </p:sp>
      <p:pic>
        <p:nvPicPr>
          <p:cNvPr id="20483" name="Picture 3">
            <a:extLst>
              <a:ext uri="{FF2B5EF4-FFF2-40B4-BE49-F238E27FC236}">
                <a16:creationId xmlns:a16="http://schemas.microsoft.com/office/drawing/2014/main" id="{4AA52CB3-8E0E-82C4-E919-DB4C83501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46163"/>
            <a:ext cx="1697038" cy="581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a:extLst>
              <a:ext uri="{FF2B5EF4-FFF2-40B4-BE49-F238E27FC236}">
                <a16:creationId xmlns:a16="http://schemas.microsoft.com/office/drawing/2014/main" id="{CB3ED45A-DBAE-E17D-3F90-3D204E03F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828675"/>
            <a:ext cx="2143125" cy="602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0178" name="Object 2">
            <a:extLst>
              <a:ext uri="{FF2B5EF4-FFF2-40B4-BE49-F238E27FC236}">
                <a16:creationId xmlns:a16="http://schemas.microsoft.com/office/drawing/2014/main" id="{21AD6145-DAC7-CED7-CC5D-8EC4676BBF0D}"/>
              </a:ext>
            </a:extLst>
          </p:cNvPr>
          <p:cNvGraphicFramePr>
            <a:graphicFrameLocks noChangeAspect="1"/>
          </p:cNvGraphicFramePr>
          <p:nvPr>
            <p:extLst>
              <p:ext uri="{D42A27DB-BD31-4B8C-83A1-F6EECF244321}">
                <p14:modId xmlns:p14="http://schemas.microsoft.com/office/powerpoint/2010/main" val="1439023024"/>
              </p:ext>
            </p:extLst>
          </p:nvPr>
        </p:nvGraphicFramePr>
        <p:xfrm>
          <a:off x="4670425" y="2897822"/>
          <a:ext cx="3784600" cy="1117600"/>
        </p:xfrm>
        <a:graphic>
          <a:graphicData uri="http://schemas.openxmlformats.org/presentationml/2006/ole">
            <mc:AlternateContent xmlns:mc="http://schemas.openxmlformats.org/markup-compatibility/2006">
              <mc:Choice xmlns:v="urn:schemas-microsoft-com:vml" Requires="v">
                <p:oleObj name="Equation" r:id="rId4" imgW="1459866" imgH="431613" progId="Equation.3">
                  <p:embed/>
                </p:oleObj>
              </mc:Choice>
              <mc:Fallback>
                <p:oleObj name="Equation" r:id="rId4" imgW="1459866" imgH="431613" progId="Equation.3">
                  <p:embed/>
                  <p:pic>
                    <p:nvPicPr>
                      <p:cNvPr id="50178" name="Object 2">
                        <a:extLst>
                          <a:ext uri="{FF2B5EF4-FFF2-40B4-BE49-F238E27FC236}">
                            <a16:creationId xmlns:a16="http://schemas.microsoft.com/office/drawing/2014/main" id="{21AD6145-DAC7-CED7-CC5D-8EC4676BBF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0425" y="2897822"/>
                        <a:ext cx="37846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Rectangle 13">
            <a:extLst>
              <a:ext uri="{FF2B5EF4-FFF2-40B4-BE49-F238E27FC236}">
                <a16:creationId xmlns:a16="http://schemas.microsoft.com/office/drawing/2014/main" id="{F5D95266-1D6D-7652-5343-80B14E0994FB}"/>
              </a:ext>
            </a:extLst>
          </p:cNvPr>
          <p:cNvSpPr>
            <a:spLocks noChangeArrowheads="1"/>
          </p:cNvSpPr>
          <p:nvPr/>
        </p:nvSpPr>
        <p:spPr bwMode="auto">
          <a:xfrm>
            <a:off x="2514600" y="838200"/>
            <a:ext cx="2133600" cy="1371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4">
            <a:extLst>
              <a:ext uri="{FF2B5EF4-FFF2-40B4-BE49-F238E27FC236}">
                <a16:creationId xmlns:a16="http://schemas.microsoft.com/office/drawing/2014/main" id="{5164D25B-89AC-7739-B607-6BC10659EB67}"/>
              </a:ext>
            </a:extLst>
          </p:cNvPr>
          <p:cNvSpPr>
            <a:spLocks noChangeArrowheads="1"/>
          </p:cNvSpPr>
          <p:nvPr/>
        </p:nvSpPr>
        <p:spPr bwMode="auto">
          <a:xfrm>
            <a:off x="2514600" y="2057400"/>
            <a:ext cx="2133600" cy="1371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A9205AF-E262-0787-9E14-47CC5DF1F467}"/>
              </a:ext>
            </a:extLst>
          </p:cNvPr>
          <p:cNvSpPr>
            <a:spLocks noChangeArrowheads="1"/>
          </p:cNvSpPr>
          <p:nvPr/>
        </p:nvSpPr>
        <p:spPr bwMode="auto">
          <a:xfrm>
            <a:off x="2514600" y="3200400"/>
            <a:ext cx="2133600" cy="1371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DF7AED6D-4D68-52A2-651C-D2B99356C28B}"/>
              </a:ext>
            </a:extLst>
          </p:cNvPr>
          <p:cNvSpPr>
            <a:spLocks noChangeArrowheads="1"/>
          </p:cNvSpPr>
          <p:nvPr/>
        </p:nvSpPr>
        <p:spPr bwMode="auto">
          <a:xfrm>
            <a:off x="2514600" y="4572000"/>
            <a:ext cx="2133600" cy="9906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3FFEA7B-1C82-8DC6-FD43-205F9D8FD80F}"/>
              </a:ext>
            </a:extLst>
          </p:cNvPr>
          <p:cNvSpPr>
            <a:spLocks noChangeArrowheads="1"/>
          </p:cNvSpPr>
          <p:nvPr/>
        </p:nvSpPr>
        <p:spPr bwMode="auto">
          <a:xfrm>
            <a:off x="2514600" y="5562600"/>
            <a:ext cx="2133600" cy="1143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cxnSp>
        <p:nvCxnSpPr>
          <p:cNvPr id="7" name="Straight Arrow Connector 6">
            <a:extLst>
              <a:ext uri="{FF2B5EF4-FFF2-40B4-BE49-F238E27FC236}">
                <a16:creationId xmlns:a16="http://schemas.microsoft.com/office/drawing/2014/main" id="{BAADF5ED-6769-C41D-714B-364E0F2ECE99}"/>
              </a:ext>
            </a:extLst>
          </p:cNvPr>
          <p:cNvCxnSpPr/>
          <p:nvPr/>
        </p:nvCxnSpPr>
        <p:spPr>
          <a:xfrm flipV="1">
            <a:off x="1600200" y="1828800"/>
            <a:ext cx="1219200" cy="3048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F1B9A6F2-7F93-705C-8EE0-0E29F83171F0}"/>
              </a:ext>
            </a:extLst>
          </p:cNvPr>
          <p:cNvCxnSpPr/>
          <p:nvPr/>
        </p:nvCxnSpPr>
        <p:spPr>
          <a:xfrm>
            <a:off x="1371600" y="3048000"/>
            <a:ext cx="1828800" cy="1588"/>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C9BDDD3-D58D-F589-E98F-06C60137E3A4}"/>
              </a:ext>
            </a:extLst>
          </p:cNvPr>
          <p:cNvCxnSpPr/>
          <p:nvPr/>
        </p:nvCxnSpPr>
        <p:spPr>
          <a:xfrm>
            <a:off x="1371600" y="3733800"/>
            <a:ext cx="1676400" cy="2286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F99E999-167B-19C8-DD42-5052C2026F21}"/>
              </a:ext>
            </a:extLst>
          </p:cNvPr>
          <p:cNvCxnSpPr/>
          <p:nvPr/>
        </p:nvCxnSpPr>
        <p:spPr>
          <a:xfrm>
            <a:off x="1447800" y="4572000"/>
            <a:ext cx="1600200" cy="4572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18DCE78-3AFB-D8A7-17DF-6D0BC4834F0B}"/>
              </a:ext>
            </a:extLst>
          </p:cNvPr>
          <p:cNvCxnSpPr/>
          <p:nvPr/>
        </p:nvCxnSpPr>
        <p:spPr>
          <a:xfrm>
            <a:off x="1447800" y="5410200"/>
            <a:ext cx="1600200" cy="7620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6">
            <p14:nvContentPartPr>
              <p14:cNvPr id="2051" name="Ink 21">
                <a:extLst>
                  <a:ext uri="{FF2B5EF4-FFF2-40B4-BE49-F238E27FC236}">
                    <a16:creationId xmlns:a16="http://schemas.microsoft.com/office/drawing/2014/main" id="{B27A7B45-1DE8-D59A-F1EB-68B84F9E861C}"/>
                  </a:ext>
                </a:extLst>
              </p14:cNvPr>
              <p14:cNvContentPartPr>
                <a14:cpLocks xmlns:a14="http://schemas.microsoft.com/office/drawing/2010/main" noRot="1" noChangeAspect="1" noEditPoints="1" noChangeArrowheads="1" noChangeShapeType="1"/>
              </p14:cNvContentPartPr>
              <p14:nvPr/>
            </p14:nvContentPartPr>
            <p14:xfrm>
              <a:off x="8455025" y="3676650"/>
              <a:ext cx="7938" cy="4763"/>
            </p14:xfrm>
          </p:contentPart>
        </mc:Choice>
        <mc:Fallback xmlns="">
          <p:pic>
            <p:nvPicPr>
              <p:cNvPr id="2051" name="Ink 21">
                <a:extLst>
                  <a:ext uri="{FF2B5EF4-FFF2-40B4-BE49-F238E27FC236}">
                    <a16:creationId xmlns:a16="http://schemas.microsoft.com/office/drawing/2014/main" id="{B27A7B45-1DE8-D59A-F1EB-68B84F9E861C}"/>
                  </a:ext>
                </a:extLst>
              </p:cNvPr>
              <p:cNvPicPr>
                <a:picLocks noRot="1" noChangeAspect="1" noEditPoints="1" noChangeArrowheads="1" noChangeShapeType="1"/>
              </p:cNvPicPr>
              <p:nvPr/>
            </p:nvPicPr>
            <p:blipFill>
              <a:blip r:embed="rId7"/>
              <a:stretch>
                <a:fillRect/>
              </a:stretch>
            </p:blipFill>
            <p:spPr>
              <a:xfrm>
                <a:off x="8445644" y="3669770"/>
                <a:ext cx="26701" cy="1852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052" name="Ink 25">
                <a:extLst>
                  <a:ext uri="{FF2B5EF4-FFF2-40B4-BE49-F238E27FC236}">
                    <a16:creationId xmlns:a16="http://schemas.microsoft.com/office/drawing/2014/main" id="{B2367F51-EA9B-5EB9-53A8-14B1535F2D8B}"/>
                  </a:ext>
                </a:extLst>
              </p14:cNvPr>
              <p14:cNvContentPartPr>
                <a14:cpLocks xmlns:a14="http://schemas.microsoft.com/office/drawing/2010/main" noRot="1" noChangeAspect="1" noEditPoints="1" noChangeArrowheads="1" noChangeShapeType="1"/>
              </p14:cNvContentPartPr>
              <p14:nvPr/>
            </p14:nvContentPartPr>
            <p14:xfrm>
              <a:off x="7289800" y="4033838"/>
              <a:ext cx="684213" cy="236537"/>
            </p14:xfrm>
          </p:contentPart>
        </mc:Choice>
        <mc:Fallback xmlns="">
          <p:pic>
            <p:nvPicPr>
              <p:cNvPr id="2052" name="Ink 25">
                <a:extLst>
                  <a:ext uri="{FF2B5EF4-FFF2-40B4-BE49-F238E27FC236}">
                    <a16:creationId xmlns:a16="http://schemas.microsoft.com/office/drawing/2014/main" id="{B2367F51-EA9B-5EB9-53A8-14B1535F2D8B}"/>
                  </a:ext>
                </a:extLst>
              </p:cNvPr>
              <p:cNvPicPr>
                <a:picLocks noRot="1" noChangeAspect="1" noEditPoints="1" noChangeArrowheads="1" noChangeShapeType="1"/>
              </p:cNvPicPr>
              <p:nvPr/>
            </p:nvPicPr>
            <p:blipFill>
              <a:blip r:embed="rId9"/>
              <a:stretch>
                <a:fillRect/>
              </a:stretch>
            </p:blipFill>
            <p:spPr>
              <a:xfrm>
                <a:off x="7280417" y="4024492"/>
                <a:ext cx="702978" cy="25523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57AAB375-370E-1408-B2FC-848C2EEF05A5}"/>
                  </a:ext>
                </a:extLst>
              </p14:cNvPr>
              <p14:cNvContentPartPr/>
              <p14:nvPr/>
            </p14:nvContentPartPr>
            <p14:xfrm>
              <a:off x="5325120" y="6155640"/>
              <a:ext cx="5760" cy="15840"/>
            </p14:xfrm>
          </p:contentPart>
        </mc:Choice>
        <mc:Fallback xmlns="">
          <p:pic>
            <p:nvPicPr>
              <p:cNvPr id="2" name="Ink 1">
                <a:extLst>
                  <a:ext uri="{FF2B5EF4-FFF2-40B4-BE49-F238E27FC236}">
                    <a16:creationId xmlns:a16="http://schemas.microsoft.com/office/drawing/2014/main" id="{57AAB375-370E-1408-B2FC-848C2EEF05A5}"/>
                  </a:ext>
                </a:extLst>
              </p:cNvPr>
              <p:cNvPicPr/>
              <p:nvPr/>
            </p:nvPicPr>
            <p:blipFill>
              <a:blip r:embed="rId11"/>
              <a:stretch>
                <a:fillRect/>
              </a:stretch>
            </p:blipFill>
            <p:spPr>
              <a:xfrm>
                <a:off x="5315760" y="6146280"/>
                <a:ext cx="24480" cy="34560"/>
              </a:xfrm>
              <a:prstGeom prst="rect">
                <a:avLst/>
              </a:prstGeom>
            </p:spPr>
          </p:pic>
        </mc:Fallback>
      </mc:AlternateContent>
      <p:graphicFrame>
        <p:nvGraphicFramePr>
          <p:cNvPr id="35" name="Object 3">
            <a:extLst>
              <a:ext uri="{FF2B5EF4-FFF2-40B4-BE49-F238E27FC236}">
                <a16:creationId xmlns:a16="http://schemas.microsoft.com/office/drawing/2014/main" id="{81520DEB-85AA-46F6-84E5-D64B69FF7494}"/>
              </a:ext>
            </a:extLst>
          </p:cNvPr>
          <p:cNvGraphicFramePr>
            <a:graphicFrameLocks noChangeAspect="1"/>
          </p:cNvGraphicFramePr>
          <p:nvPr/>
        </p:nvGraphicFramePr>
        <p:xfrm>
          <a:off x="4127500" y="1143000"/>
          <a:ext cx="4940300" cy="1035050"/>
        </p:xfrm>
        <a:graphic>
          <a:graphicData uri="http://schemas.openxmlformats.org/presentationml/2006/ole">
            <mc:AlternateContent xmlns:mc="http://schemas.openxmlformats.org/markup-compatibility/2006">
              <mc:Choice xmlns:v="urn:schemas-microsoft-com:vml" Requires="v">
                <p:oleObj name="Equation" r:id="rId12" imgW="2057400" imgH="431800" progId="Equation.3">
                  <p:embed/>
                </p:oleObj>
              </mc:Choice>
              <mc:Fallback>
                <p:oleObj name="Equation" r:id="rId12" imgW="2057400" imgH="431800" progId="Equation.3">
                  <p:embed/>
                  <p:pic>
                    <p:nvPicPr>
                      <p:cNvPr id="35" name="Object 3">
                        <a:extLst>
                          <a:ext uri="{FF2B5EF4-FFF2-40B4-BE49-F238E27FC236}">
                            <a16:creationId xmlns:a16="http://schemas.microsoft.com/office/drawing/2014/main" id="{81520DEB-85AA-46F6-84E5-D64B69FF749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27500" y="1143000"/>
                        <a:ext cx="4940300" cy="1035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3">
            <a:extLst>
              <a:ext uri="{FF2B5EF4-FFF2-40B4-BE49-F238E27FC236}">
                <a16:creationId xmlns:a16="http://schemas.microsoft.com/office/drawing/2014/main" id="{147205F7-DA88-1839-CAC3-1A2371B32C9D}"/>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C936A6AD-06C6-E838-A866-AD377B2CF0FC}"/>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D5F24952-5255-2FE1-E3C4-34F5D8FB23AA}"/>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D9A303FB-E9D1-6AEF-823C-3826AB5A7F73}"/>
                  </a:ext>
                </a:extLst>
              </p:cNvPr>
              <p:cNvGrpSpPr>
                <a:grpSpLocks/>
              </p:cNvGrpSpPr>
              <p:nvPr/>
            </p:nvGrpSpPr>
            <p:grpSpPr bwMode="auto">
              <a:xfrm>
                <a:off x="0" y="0"/>
                <a:ext cx="9144000" cy="6858000"/>
                <a:chOff x="0" y="0"/>
                <a:chExt cx="9144000" cy="6858000"/>
              </a:xfrm>
            </p:grpSpPr>
            <p:grpSp>
              <p:nvGrpSpPr>
                <p:cNvPr id="19" name="Group 18">
                  <a:extLst>
                    <a:ext uri="{FF2B5EF4-FFF2-40B4-BE49-F238E27FC236}">
                      <a16:creationId xmlns:a16="http://schemas.microsoft.com/office/drawing/2014/main" id="{7AB90B48-9AF6-9BB1-ED97-3F9673F88D0B}"/>
                    </a:ext>
                  </a:extLst>
                </p:cNvPr>
                <p:cNvGrpSpPr>
                  <a:grpSpLocks/>
                </p:cNvGrpSpPr>
                <p:nvPr/>
              </p:nvGrpSpPr>
              <p:grpSpPr bwMode="auto">
                <a:xfrm>
                  <a:off x="0" y="0"/>
                  <a:ext cx="9144000" cy="6858000"/>
                  <a:chOff x="0" y="0"/>
                  <a:chExt cx="5760" cy="4320"/>
                </a:xfrm>
              </p:grpSpPr>
              <p:grpSp>
                <p:nvGrpSpPr>
                  <p:cNvPr id="21" name="Group 20">
                    <a:extLst>
                      <a:ext uri="{FF2B5EF4-FFF2-40B4-BE49-F238E27FC236}">
                        <a16:creationId xmlns:a16="http://schemas.microsoft.com/office/drawing/2014/main" id="{86176EED-2996-BE73-AABA-CBEBC4294B6A}"/>
                      </a:ext>
                    </a:extLst>
                  </p:cNvPr>
                  <p:cNvGrpSpPr>
                    <a:grpSpLocks/>
                  </p:cNvGrpSpPr>
                  <p:nvPr/>
                </p:nvGrpSpPr>
                <p:grpSpPr bwMode="auto">
                  <a:xfrm>
                    <a:off x="0" y="0"/>
                    <a:ext cx="192" cy="4320"/>
                    <a:chOff x="0" y="-48"/>
                    <a:chExt cx="144" cy="4368"/>
                  </a:xfrm>
                </p:grpSpPr>
                <p:sp>
                  <p:nvSpPr>
                    <p:cNvPr id="50176" name="Rectangle 10">
                      <a:extLst>
                        <a:ext uri="{FF2B5EF4-FFF2-40B4-BE49-F238E27FC236}">
                          <a16:creationId xmlns:a16="http://schemas.microsoft.com/office/drawing/2014/main" id="{63672A86-A0CD-BF12-3C0F-7722E072C9C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0177" name="Rectangle 11">
                      <a:extLst>
                        <a:ext uri="{FF2B5EF4-FFF2-40B4-BE49-F238E27FC236}">
                          <a16:creationId xmlns:a16="http://schemas.microsoft.com/office/drawing/2014/main" id="{61DEF6AD-45CB-CCC8-116F-6A70E73844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 name="Group 12">
                    <a:extLst>
                      <a:ext uri="{FF2B5EF4-FFF2-40B4-BE49-F238E27FC236}">
                        <a16:creationId xmlns:a16="http://schemas.microsoft.com/office/drawing/2014/main" id="{2F386DFF-3B86-F0EE-73C0-4D45FBC91A05}"/>
                      </a:ext>
                    </a:extLst>
                  </p:cNvPr>
                  <p:cNvGrpSpPr>
                    <a:grpSpLocks/>
                  </p:cNvGrpSpPr>
                  <p:nvPr/>
                </p:nvGrpSpPr>
                <p:grpSpPr bwMode="auto">
                  <a:xfrm>
                    <a:off x="5674" y="24"/>
                    <a:ext cx="86" cy="4296"/>
                    <a:chOff x="5616" y="-48"/>
                    <a:chExt cx="144" cy="4368"/>
                  </a:xfrm>
                </p:grpSpPr>
                <p:sp>
                  <p:nvSpPr>
                    <p:cNvPr id="29" name="Rectangle 13">
                      <a:extLst>
                        <a:ext uri="{FF2B5EF4-FFF2-40B4-BE49-F238E27FC236}">
                          <a16:creationId xmlns:a16="http://schemas.microsoft.com/office/drawing/2014/main" id="{037349BD-3B8E-C26D-969A-28B9733ECFD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1" name="Rectangle 14">
                      <a:extLst>
                        <a:ext uri="{FF2B5EF4-FFF2-40B4-BE49-F238E27FC236}">
                          <a16:creationId xmlns:a16="http://schemas.microsoft.com/office/drawing/2014/main" id="{D571F025-CE5F-ABEB-C00A-A81257CDB5F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 name="Group 15">
                    <a:extLst>
                      <a:ext uri="{FF2B5EF4-FFF2-40B4-BE49-F238E27FC236}">
                        <a16:creationId xmlns:a16="http://schemas.microsoft.com/office/drawing/2014/main" id="{8D5511DA-92A6-C8FD-52AF-2C1B75A7E256}"/>
                      </a:ext>
                    </a:extLst>
                  </p:cNvPr>
                  <p:cNvGrpSpPr>
                    <a:grpSpLocks/>
                  </p:cNvGrpSpPr>
                  <p:nvPr/>
                </p:nvGrpSpPr>
                <p:grpSpPr bwMode="auto">
                  <a:xfrm>
                    <a:off x="144" y="0"/>
                    <a:ext cx="5616" cy="144"/>
                    <a:chOff x="96" y="-48"/>
                    <a:chExt cx="5520" cy="144"/>
                  </a:xfrm>
                </p:grpSpPr>
                <p:sp>
                  <p:nvSpPr>
                    <p:cNvPr id="27" name="Rectangle 26">
                      <a:extLst>
                        <a:ext uri="{FF2B5EF4-FFF2-40B4-BE49-F238E27FC236}">
                          <a16:creationId xmlns:a16="http://schemas.microsoft.com/office/drawing/2014/main" id="{7A9365FD-A0D9-7555-4E6C-6F3113C1AE4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27">
                      <a:extLst>
                        <a:ext uri="{FF2B5EF4-FFF2-40B4-BE49-F238E27FC236}">
                          <a16:creationId xmlns:a16="http://schemas.microsoft.com/office/drawing/2014/main" id="{3AE79E0D-BC41-89F6-42C5-06172D9ACB2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 name="Group 18">
                    <a:extLst>
                      <a:ext uri="{FF2B5EF4-FFF2-40B4-BE49-F238E27FC236}">
                        <a16:creationId xmlns:a16="http://schemas.microsoft.com/office/drawing/2014/main" id="{CB8A8690-8EE8-6D0A-86FE-3BCF5877068D}"/>
                      </a:ext>
                    </a:extLst>
                  </p:cNvPr>
                  <p:cNvGrpSpPr>
                    <a:grpSpLocks/>
                  </p:cNvGrpSpPr>
                  <p:nvPr/>
                </p:nvGrpSpPr>
                <p:grpSpPr bwMode="auto">
                  <a:xfrm>
                    <a:off x="144" y="4234"/>
                    <a:ext cx="5616" cy="86"/>
                    <a:chOff x="96" y="4176"/>
                    <a:chExt cx="5520" cy="144"/>
                  </a:xfrm>
                </p:grpSpPr>
                <p:sp>
                  <p:nvSpPr>
                    <p:cNvPr id="25" name="Rectangle 19">
                      <a:extLst>
                        <a:ext uri="{FF2B5EF4-FFF2-40B4-BE49-F238E27FC236}">
                          <a16:creationId xmlns:a16="http://schemas.microsoft.com/office/drawing/2014/main" id="{E36B064D-9C35-F758-E499-8568E44A09D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20">
                      <a:extLst>
                        <a:ext uri="{FF2B5EF4-FFF2-40B4-BE49-F238E27FC236}">
                          <a16:creationId xmlns:a16="http://schemas.microsoft.com/office/drawing/2014/main" id="{287CEC64-9B2E-3677-D007-F32E792B95D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0" name="Rectangle 21">
                  <a:extLst>
                    <a:ext uri="{FF2B5EF4-FFF2-40B4-BE49-F238E27FC236}">
                      <a16:creationId xmlns:a16="http://schemas.microsoft.com/office/drawing/2014/main" id="{D2302BCD-F547-71CD-5F5F-2EC28D13420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A3130003-0E58-B1B6-AD23-75C5B015B6A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16">
            <p14:nvContentPartPr>
              <p14:cNvPr id="3" name="Ink 2">
                <a:extLst>
                  <a:ext uri="{FF2B5EF4-FFF2-40B4-BE49-F238E27FC236}">
                    <a16:creationId xmlns:a16="http://schemas.microsoft.com/office/drawing/2014/main" id="{22B68AD7-2466-3468-7B14-C39A2BFBA9D6}"/>
                  </a:ext>
                </a:extLst>
              </p14:cNvPr>
              <p14:cNvContentPartPr/>
              <p14:nvPr/>
            </p14:nvContentPartPr>
            <p14:xfrm>
              <a:off x="960480" y="1153080"/>
              <a:ext cx="2291400" cy="2110680"/>
            </p14:xfrm>
          </p:contentPart>
        </mc:Choice>
        <mc:Fallback>
          <p:pic>
            <p:nvPicPr>
              <p:cNvPr id="3" name="Ink 2">
                <a:extLst>
                  <a:ext uri="{FF2B5EF4-FFF2-40B4-BE49-F238E27FC236}">
                    <a16:creationId xmlns:a16="http://schemas.microsoft.com/office/drawing/2014/main" id="{22B68AD7-2466-3468-7B14-C39A2BFBA9D6}"/>
                  </a:ext>
                </a:extLst>
              </p:cNvPr>
              <p:cNvPicPr/>
              <p:nvPr/>
            </p:nvPicPr>
            <p:blipFill>
              <a:blip r:embed="rId17"/>
              <a:stretch>
                <a:fillRect/>
              </a:stretch>
            </p:blipFill>
            <p:spPr>
              <a:xfrm>
                <a:off x="951120" y="1143720"/>
                <a:ext cx="2310120" cy="21294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0178"/>
                                        </p:tgtEl>
                                        <p:attrNameLst>
                                          <p:attrName>style.visibility</p:attrName>
                                        </p:attrNameLst>
                                      </p:cBhvr>
                                      <p:to>
                                        <p:strVal val="visible"/>
                                      </p:to>
                                    </p:set>
                                    <p:animEffect transition="in" filter="dissolve">
                                      <p:cBhvr>
                                        <p:cTn id="12" dur="500"/>
                                        <p:tgtEl>
                                          <p:spTgt spid="501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0483"/>
                                        </p:tgtEl>
                                        <p:attrNameLst>
                                          <p:attrName>style.visibility</p:attrName>
                                        </p:attrNameLst>
                                      </p:cBhvr>
                                      <p:to>
                                        <p:strVal val="visible"/>
                                      </p:to>
                                    </p:set>
                                    <p:animEffect transition="in" filter="dissolve">
                                      <p:cBhvr>
                                        <p:cTn id="17" dur="500"/>
                                        <p:tgtEl>
                                          <p:spTgt spid="204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16"/>
                                        </p:tgtEl>
                                      </p:cBhvr>
                                    </p:animEffect>
                                    <p:set>
                                      <p:cBhvr>
                                        <p:cTn id="27" dur="1" fill="hold">
                                          <p:stCondLst>
                                            <p:cond delay="1999"/>
                                          </p:stCondLst>
                                        </p:cTn>
                                        <p:tgtEl>
                                          <p:spTgt spid="1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2000"/>
                                        <p:tgtEl>
                                          <p:spTgt spid="15"/>
                                        </p:tgtEl>
                                      </p:cBhvr>
                                    </p:animEffect>
                                    <p:set>
                                      <p:cBhvr>
                                        <p:cTn id="37" dur="1" fill="hold">
                                          <p:stCondLst>
                                            <p:cond delay="1999"/>
                                          </p:stCondLst>
                                        </p:cTn>
                                        <p:tgtEl>
                                          <p:spTgt spid="1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dissolve">
                                      <p:cBhvr>
                                        <p:cTn id="42" dur="500"/>
                                        <p:tgtEl>
                                          <p:spTgt spid="1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grpId="0" nodeType="clickEffect">
                                  <p:stCondLst>
                                    <p:cond delay="0"/>
                                  </p:stCondLst>
                                  <p:childTnLst>
                                    <p:animEffect transition="out" filter="fade">
                                      <p:cBhvr>
                                        <p:cTn id="46" dur="2000"/>
                                        <p:tgtEl>
                                          <p:spTgt spid="17"/>
                                        </p:tgtEl>
                                      </p:cBhvr>
                                    </p:animEffect>
                                    <p:set>
                                      <p:cBhvr>
                                        <p:cTn id="47" dur="1" fill="hold">
                                          <p:stCondLst>
                                            <p:cond delay="1999"/>
                                          </p:stCondLst>
                                        </p:cTn>
                                        <p:tgtEl>
                                          <p:spTgt spid="17"/>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dissolve">
                                      <p:cBhvr>
                                        <p:cTn id="52" dur="500"/>
                                        <p:tgtEl>
                                          <p:spTgt spid="1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grpId="0" nodeType="clickEffect">
                                  <p:stCondLst>
                                    <p:cond delay="0"/>
                                  </p:stCondLst>
                                  <p:childTnLst>
                                    <p:animEffect transition="out" filter="fade">
                                      <p:cBhvr>
                                        <p:cTn id="56" dur="2000"/>
                                        <p:tgtEl>
                                          <p:spTgt spid="18"/>
                                        </p:tgtEl>
                                      </p:cBhvr>
                                    </p:animEffect>
                                    <p:set>
                                      <p:cBhvr>
                                        <p:cTn id="57" dur="1" fill="hold">
                                          <p:stCondLst>
                                            <p:cond delay="1999"/>
                                          </p:stCondLst>
                                        </p:cTn>
                                        <p:tgtEl>
                                          <p:spTgt spid="18"/>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dissolve">
                                      <p:cBhvr>
                                        <p:cTn id="62" dur="500"/>
                                        <p:tgtEl>
                                          <p:spTgt spid="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xit" presetSubtype="0" fill="hold" grpId="0" nodeType="clickEffect">
                                  <p:stCondLst>
                                    <p:cond delay="0"/>
                                  </p:stCondLst>
                                  <p:childTnLst>
                                    <p:animEffect transition="out" filter="dissolve">
                                      <p:cBhvr>
                                        <p:cTn id="66" dur="500"/>
                                        <p:tgtEl>
                                          <p:spTgt spid="14"/>
                                        </p:tgtEl>
                                      </p:cBhvr>
                                    </p:animEffect>
                                    <p:set>
                                      <p:cBhvr>
                                        <p:cTn id="6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E8B6BF5-D4CF-81C9-939D-6223B71BF303}"/>
              </a:ext>
            </a:extLst>
          </p:cNvPr>
          <p:cNvSpPr>
            <a:spLocks noGrp="1" noChangeArrowheads="1"/>
          </p:cNvSpPr>
          <p:nvPr>
            <p:ph type="title" idx="4294967295"/>
          </p:nvPr>
        </p:nvSpPr>
        <p:spPr>
          <a:xfrm>
            <a:off x="304800" y="503238"/>
            <a:ext cx="8229600" cy="487362"/>
          </a:xfrm>
        </p:spPr>
        <p:txBody>
          <a:bodyPr/>
          <a:lstStyle/>
          <a:p>
            <a:r>
              <a:rPr lang="en-US" altLang="en-US" sz="2800"/>
              <a:t>Lessons from Nature </a:t>
            </a:r>
          </a:p>
        </p:txBody>
      </p:sp>
      <p:pic>
        <p:nvPicPr>
          <p:cNvPr id="7171" name="Picture 8" descr="tex2html_wrap_inline102">
            <a:extLst>
              <a:ext uri="{FF2B5EF4-FFF2-40B4-BE49-F238E27FC236}">
                <a16:creationId xmlns:a16="http://schemas.microsoft.com/office/drawing/2014/main" id="{36096671-F712-8707-C40F-22B79A4D0D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4050" y="3292475"/>
            <a:ext cx="114300"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descr="http://www.aerospaceweb.org/question/atmosphere/hurricane/tropical-cyclone.jpg">
            <a:extLst>
              <a:ext uri="{FF2B5EF4-FFF2-40B4-BE49-F238E27FC236}">
                <a16:creationId xmlns:a16="http://schemas.microsoft.com/office/drawing/2014/main" id="{79B5FF52-6C24-21B7-C6C3-91F7B3C56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143000"/>
            <a:ext cx="8420100" cy="529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1A95E576-C8ED-B0A8-3D2B-42CD7C5DAA7D}"/>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573A8E0-E143-53D2-051D-B1DF4DA9BB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CD74F8B-BA0D-B90C-0DDB-369B8385B23E}"/>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5433E670-B05F-82E3-7129-DECCED5C5AEE}"/>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B0F9C4D3-D08E-F0E7-08C8-B4FB7B0D688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CC29F78-5573-21C3-9E73-F4C3D615480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040C13A-8123-DC66-B689-EE98EF41CD4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125BAE0E-1DE2-E5CC-D4E1-FA3B2F1068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DE0A102-8A59-50E2-81CF-B3E6FDF8B969}"/>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7003B104-D8BF-4C64-A0BE-37C666A534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56E648C3-C7D0-7D46-34BD-5DC97C9C370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AEA000E6-31A4-C1D7-AC51-163CD206BB7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BCB883E-36A1-BA3C-0230-641356F0048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10509F0-97EC-5083-3903-E2DAD30C5AE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710B2990-37AB-D08E-2E26-0EE76CFCD95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2F3B714-8A7C-D940-4D81-D79466922E5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719A82A-2AE1-490F-8B1C-70D2AA9CE8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E1DC3ED0-2CD0-577C-3E77-10F4AD92D9D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4B953F9-8C76-C285-88D4-9344F6D39E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a:extLst>
              <a:ext uri="{FF2B5EF4-FFF2-40B4-BE49-F238E27FC236}">
                <a16:creationId xmlns:a16="http://schemas.microsoft.com/office/drawing/2014/main" id="{F8D73BA1-E4FB-16B1-147C-C6261FAA85DA}"/>
              </a:ext>
            </a:extLst>
          </p:cNvPr>
          <p:cNvSpPr>
            <a:spLocks noChangeArrowheads="1"/>
          </p:cNvSpPr>
          <p:nvPr/>
        </p:nvSpPr>
        <p:spPr bwMode="auto">
          <a:xfrm>
            <a:off x="1616774" y="3524917"/>
            <a:ext cx="3314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a:ea typeface="Calibri" panose="020F0502020204030204" pitchFamily="34" charset="0"/>
                <a:cs typeface="Times New Roman" panose="02020603050405020304" pitchFamily="18" charset="0"/>
              </a:rPr>
              <a:t>Free Vortex Whirl:</a:t>
            </a:r>
          </a:p>
          <a:p>
            <a:pPr>
              <a:spcBef>
                <a:spcPct val="0"/>
              </a:spcBef>
              <a:buFontTx/>
              <a:buNone/>
            </a:pPr>
            <a:endParaRPr lang="en-US" altLang="en-US" sz="2400">
              <a:ea typeface="Calibri" panose="020F0502020204030204" pitchFamily="34" charset="0"/>
              <a:cs typeface="Times New Roman" panose="02020603050405020304" pitchFamily="18" charset="0"/>
            </a:endParaRPr>
          </a:p>
        </p:txBody>
      </p:sp>
      <p:sp>
        <p:nvSpPr>
          <p:cNvPr id="8195" name="Title 9">
            <a:extLst>
              <a:ext uri="{FF2B5EF4-FFF2-40B4-BE49-F238E27FC236}">
                <a16:creationId xmlns:a16="http://schemas.microsoft.com/office/drawing/2014/main" id="{907F700D-40E7-C599-4B41-8BA62CF6DD64}"/>
              </a:ext>
            </a:extLst>
          </p:cNvPr>
          <p:cNvSpPr>
            <a:spLocks noGrp="1" noChangeArrowheads="1"/>
          </p:cNvSpPr>
          <p:nvPr>
            <p:ph type="title"/>
          </p:nvPr>
        </p:nvSpPr>
        <p:spPr>
          <a:xfrm>
            <a:off x="1600201" y="304800"/>
            <a:ext cx="6305718" cy="838200"/>
          </a:xfrm>
        </p:spPr>
        <p:txBody>
          <a:bodyPr/>
          <a:lstStyle/>
          <a:p>
            <a:r>
              <a:rPr lang="en-US" altLang="en-US" sz="2800"/>
              <a:t>General Rules for Radial Variation of Whirl Component : 1</a:t>
            </a:r>
          </a:p>
        </p:txBody>
      </p:sp>
      <p:graphicFrame>
        <p:nvGraphicFramePr>
          <p:cNvPr id="21506" name="Object 2">
            <a:extLst>
              <a:ext uri="{FF2B5EF4-FFF2-40B4-BE49-F238E27FC236}">
                <a16:creationId xmlns:a16="http://schemas.microsoft.com/office/drawing/2014/main" id="{BDA9BB53-C869-A87C-E654-233FA7CD8599}"/>
              </a:ext>
            </a:extLst>
          </p:cNvPr>
          <p:cNvGraphicFramePr>
            <a:graphicFrameLocks noChangeAspect="1"/>
          </p:cNvGraphicFramePr>
          <p:nvPr/>
        </p:nvGraphicFramePr>
        <p:xfrm>
          <a:off x="5257800" y="3687763"/>
          <a:ext cx="1058863" cy="884237"/>
        </p:xfrm>
        <a:graphic>
          <a:graphicData uri="http://schemas.openxmlformats.org/presentationml/2006/ole">
            <mc:AlternateContent xmlns:mc="http://schemas.openxmlformats.org/markup-compatibility/2006">
              <mc:Choice xmlns:v="urn:schemas-microsoft-com:vml" Requires="v">
                <p:oleObj name="Equation" r:id="rId2" imgW="469696" imgH="393529" progId="Equation.3">
                  <p:embed/>
                </p:oleObj>
              </mc:Choice>
              <mc:Fallback>
                <p:oleObj name="Equation" r:id="rId2" imgW="469696" imgH="393529" progId="Equation.3">
                  <p:embed/>
                  <p:pic>
                    <p:nvPicPr>
                      <p:cNvPr id="21506" name="Object 2">
                        <a:extLst>
                          <a:ext uri="{FF2B5EF4-FFF2-40B4-BE49-F238E27FC236}">
                            <a16:creationId xmlns:a16="http://schemas.microsoft.com/office/drawing/2014/main" id="{BDA9BB53-C869-A87C-E654-233FA7CD8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687763"/>
                        <a:ext cx="1058863" cy="884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10">
            <a:extLst>
              <a:ext uri="{FF2B5EF4-FFF2-40B4-BE49-F238E27FC236}">
                <a16:creationId xmlns:a16="http://schemas.microsoft.com/office/drawing/2014/main" id="{5A2F01A3-C4E4-29F2-BE79-15ABE427C4D4}"/>
              </a:ext>
            </a:extLst>
          </p:cNvPr>
          <p:cNvGraphicFramePr>
            <a:graphicFrameLocks noChangeAspect="1"/>
          </p:cNvGraphicFramePr>
          <p:nvPr>
            <p:extLst>
              <p:ext uri="{D42A27DB-BD31-4B8C-83A1-F6EECF244321}">
                <p14:modId xmlns:p14="http://schemas.microsoft.com/office/powerpoint/2010/main" val="1407943610"/>
              </p:ext>
            </p:extLst>
          </p:nvPr>
        </p:nvGraphicFramePr>
        <p:xfrm>
          <a:off x="838200" y="6019800"/>
          <a:ext cx="1946275" cy="542925"/>
        </p:xfrm>
        <a:graphic>
          <a:graphicData uri="http://schemas.openxmlformats.org/presentationml/2006/ole">
            <mc:AlternateContent xmlns:mc="http://schemas.openxmlformats.org/markup-compatibility/2006">
              <mc:Choice xmlns:v="urn:schemas-microsoft-com:vml" Requires="v">
                <p:oleObj name="Equation" r:id="rId4" imgW="863225" imgH="241195" progId="Equation.3">
                  <p:embed/>
                </p:oleObj>
              </mc:Choice>
              <mc:Fallback>
                <p:oleObj name="Equation" r:id="rId4" imgW="863225" imgH="241195" progId="Equation.3">
                  <p:embed/>
                  <p:pic>
                    <p:nvPicPr>
                      <p:cNvPr id="2" name="Object 10">
                        <a:extLst>
                          <a:ext uri="{FF2B5EF4-FFF2-40B4-BE49-F238E27FC236}">
                            <a16:creationId xmlns:a16="http://schemas.microsoft.com/office/drawing/2014/main" id="{5A2F01A3-C4E4-29F2-BE79-15ABE427C4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6019800"/>
                        <a:ext cx="1946275" cy="542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6" name="Picture 9" descr="http://www.desktop.aero/appliedaero/potential/images/image62.gif">
            <a:extLst>
              <a:ext uri="{FF2B5EF4-FFF2-40B4-BE49-F238E27FC236}">
                <a16:creationId xmlns:a16="http://schemas.microsoft.com/office/drawing/2014/main" id="{FB07B3A2-A674-9962-3242-2E3F18078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 y="2971800"/>
            <a:ext cx="466883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199" name="Object 2">
            <a:extLst>
              <a:ext uri="{FF2B5EF4-FFF2-40B4-BE49-F238E27FC236}">
                <a16:creationId xmlns:a16="http://schemas.microsoft.com/office/drawing/2014/main" id="{756D1A7E-A4D3-0B55-826F-2BDB48DE0D50}"/>
              </a:ext>
            </a:extLst>
          </p:cNvPr>
          <p:cNvGraphicFramePr>
            <a:graphicFrameLocks noChangeAspect="1"/>
          </p:cNvGraphicFramePr>
          <p:nvPr/>
        </p:nvGraphicFramePr>
        <p:xfrm>
          <a:off x="4910138" y="1219200"/>
          <a:ext cx="3717925" cy="1117600"/>
        </p:xfrm>
        <a:graphic>
          <a:graphicData uri="http://schemas.openxmlformats.org/presentationml/2006/ole">
            <mc:AlternateContent xmlns:mc="http://schemas.openxmlformats.org/markup-compatibility/2006">
              <mc:Choice xmlns:v="urn:schemas-microsoft-com:vml" Requires="v">
                <p:oleObj name="Equation" r:id="rId7" imgW="1435100" imgH="431800" progId="Equation.3">
                  <p:embed/>
                </p:oleObj>
              </mc:Choice>
              <mc:Fallback>
                <p:oleObj name="Equation" r:id="rId7" imgW="1435100" imgH="431800" progId="Equation.3">
                  <p:embed/>
                  <p:pic>
                    <p:nvPicPr>
                      <p:cNvPr id="8199" name="Object 2">
                        <a:extLst>
                          <a:ext uri="{FF2B5EF4-FFF2-40B4-BE49-F238E27FC236}">
                            <a16:creationId xmlns:a16="http://schemas.microsoft.com/office/drawing/2014/main" id="{756D1A7E-A4D3-0B55-826F-2BDB48DE0D5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0138" y="1219200"/>
                        <a:ext cx="3717925"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3077" name="Ink 16">
                <a:extLst>
                  <a:ext uri="{FF2B5EF4-FFF2-40B4-BE49-F238E27FC236}">
                    <a16:creationId xmlns:a16="http://schemas.microsoft.com/office/drawing/2014/main" id="{E587ECD8-CCEC-352E-A07B-A7AB43DD863D}"/>
                  </a:ext>
                </a:extLst>
              </p14:cNvPr>
              <p14:cNvContentPartPr>
                <a14:cpLocks xmlns:a14="http://schemas.microsoft.com/office/drawing/2010/main" noRot="1" noChangeAspect="1" noEditPoints="1" noChangeArrowheads="1" noChangeShapeType="1"/>
              </p14:cNvContentPartPr>
              <p14:nvPr/>
            </p14:nvContentPartPr>
            <p14:xfrm>
              <a:off x="5354638" y="6299200"/>
              <a:ext cx="1587" cy="1588"/>
            </p14:xfrm>
          </p:contentPart>
        </mc:Choice>
        <mc:Fallback xmlns="">
          <p:pic>
            <p:nvPicPr>
              <p:cNvPr id="3077" name="Ink 16">
                <a:extLst>
                  <a:ext uri="{FF2B5EF4-FFF2-40B4-BE49-F238E27FC236}">
                    <a16:creationId xmlns:a16="http://schemas.microsoft.com/office/drawing/2014/main" id="{E587ECD8-CCEC-352E-A07B-A7AB43DD863D}"/>
                  </a:ext>
                </a:extLst>
              </p:cNvPr>
              <p:cNvPicPr>
                <a:picLocks noRot="1" noChangeAspect="1" noEditPoints="1" noChangeArrowheads="1" noChangeShapeType="1"/>
              </p:cNvPicPr>
              <p:nvPr/>
            </p:nvPicPr>
            <p:blipFill>
              <a:blip r:embed="rId10"/>
              <a:stretch>
                <a:fillRect/>
              </a:stretch>
            </p:blipFill>
            <p:spPr>
              <a:xfrm>
                <a:off x="5313376" y="62579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078" name="Ink 10">
                <a:extLst>
                  <a:ext uri="{FF2B5EF4-FFF2-40B4-BE49-F238E27FC236}">
                    <a16:creationId xmlns:a16="http://schemas.microsoft.com/office/drawing/2014/main" id="{CAAFEFCD-ADBC-71B4-475A-F762BE827F02}"/>
                  </a:ext>
                </a:extLst>
              </p14:cNvPr>
              <p14:cNvContentPartPr>
                <a14:cpLocks xmlns:a14="http://schemas.microsoft.com/office/drawing/2010/main" noRot="1" noChangeAspect="1" noEditPoints="1" noChangeArrowheads="1" noChangeShapeType="1"/>
              </p14:cNvContentPartPr>
              <p14:nvPr/>
            </p14:nvContentPartPr>
            <p14:xfrm>
              <a:off x="7999413" y="6265863"/>
              <a:ext cx="1587" cy="1587"/>
            </p14:xfrm>
          </p:contentPart>
        </mc:Choice>
        <mc:Fallback xmlns="">
          <p:pic>
            <p:nvPicPr>
              <p:cNvPr id="3078" name="Ink 10">
                <a:extLst>
                  <a:ext uri="{FF2B5EF4-FFF2-40B4-BE49-F238E27FC236}">
                    <a16:creationId xmlns:a16="http://schemas.microsoft.com/office/drawing/2014/main" id="{CAAFEFCD-ADBC-71B4-475A-F762BE827F02}"/>
                  </a:ext>
                </a:extLst>
              </p:cNvPr>
              <p:cNvPicPr>
                <a:picLocks noRot="1" noChangeAspect="1" noEditPoints="1" noChangeArrowheads="1" noChangeShapeType="1"/>
              </p:cNvPicPr>
              <p:nvPr/>
            </p:nvPicPr>
            <p:blipFill>
              <a:blip r:embed="rId10"/>
              <a:stretch>
                <a:fillRect/>
              </a:stretch>
            </p:blipFill>
            <p:spPr>
              <a:xfrm>
                <a:off x="7958151" y="622460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079" name="Ink 13">
                <a:extLst>
                  <a:ext uri="{FF2B5EF4-FFF2-40B4-BE49-F238E27FC236}">
                    <a16:creationId xmlns:a16="http://schemas.microsoft.com/office/drawing/2014/main" id="{6A04513A-BA3F-C8F4-04CC-F55D5240ECBA}"/>
                  </a:ext>
                </a:extLst>
              </p14:cNvPr>
              <p14:cNvContentPartPr>
                <a14:cpLocks xmlns:a14="http://schemas.microsoft.com/office/drawing/2010/main" noRot="1" noChangeAspect="1" noEditPoints="1" noChangeArrowheads="1" noChangeShapeType="1"/>
              </p14:cNvContentPartPr>
              <p14:nvPr/>
            </p14:nvContentPartPr>
            <p14:xfrm>
              <a:off x="2706688" y="2517775"/>
              <a:ext cx="19050" cy="23813"/>
            </p14:xfrm>
          </p:contentPart>
        </mc:Choice>
        <mc:Fallback xmlns="">
          <p:pic>
            <p:nvPicPr>
              <p:cNvPr id="3079" name="Ink 13">
                <a:extLst>
                  <a:ext uri="{FF2B5EF4-FFF2-40B4-BE49-F238E27FC236}">
                    <a16:creationId xmlns:a16="http://schemas.microsoft.com/office/drawing/2014/main" id="{6A04513A-BA3F-C8F4-04CC-F55D5240ECBA}"/>
                  </a:ext>
                </a:extLst>
              </p:cNvPr>
              <p:cNvPicPr>
                <a:picLocks noRot="1" noChangeAspect="1" noEditPoints="1" noChangeArrowheads="1" noChangeShapeType="1"/>
              </p:cNvPicPr>
              <p:nvPr/>
            </p:nvPicPr>
            <p:blipFill>
              <a:blip r:embed="rId13"/>
              <a:stretch>
                <a:fillRect/>
              </a:stretch>
            </p:blipFill>
            <p:spPr>
              <a:xfrm>
                <a:off x="2697343" y="2507789"/>
                <a:ext cx="37741" cy="43785"/>
              </a:xfrm>
              <a:prstGeom prst="rect">
                <a:avLst/>
              </a:prstGeom>
            </p:spPr>
          </p:pic>
        </mc:Fallback>
      </mc:AlternateContent>
      <p:sp>
        <p:nvSpPr>
          <p:cNvPr id="7180" name="TextBox 2">
            <a:extLst>
              <a:ext uri="{FF2B5EF4-FFF2-40B4-BE49-F238E27FC236}">
                <a16:creationId xmlns:a16="http://schemas.microsoft.com/office/drawing/2014/main" id="{8686B737-9BE0-1D0B-E568-340AB10F15EB}"/>
              </a:ext>
            </a:extLst>
          </p:cNvPr>
          <p:cNvSpPr txBox="1">
            <a:spLocks noChangeArrowheads="1"/>
          </p:cNvSpPr>
          <p:nvPr/>
        </p:nvSpPr>
        <p:spPr bwMode="auto">
          <a:xfrm>
            <a:off x="4667250" y="2446338"/>
            <a:ext cx="43386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1960 Designers used Free vortex model for radial variation of whirl component.</a:t>
            </a:r>
          </a:p>
        </p:txBody>
      </p:sp>
      <p:sp>
        <p:nvSpPr>
          <p:cNvPr id="4" name="Freeform: Shape 3">
            <a:extLst>
              <a:ext uri="{FF2B5EF4-FFF2-40B4-BE49-F238E27FC236}">
                <a16:creationId xmlns:a16="http://schemas.microsoft.com/office/drawing/2014/main" id="{0E5A10D2-0F1E-F04F-8263-42445B520925}"/>
              </a:ext>
            </a:extLst>
          </p:cNvPr>
          <p:cNvSpPr>
            <a:spLocks/>
          </p:cNvSpPr>
          <p:nvPr/>
        </p:nvSpPr>
        <p:spPr bwMode="auto">
          <a:xfrm>
            <a:off x="1006475" y="3773488"/>
            <a:ext cx="1008063" cy="1255712"/>
          </a:xfrm>
          <a:custGeom>
            <a:avLst/>
            <a:gdLst>
              <a:gd name="T0" fmla="*/ 133810 w 1008553"/>
              <a:gd name="T1" fmla="*/ 1208596 h 1255780"/>
              <a:gd name="T2" fmla="*/ 1352 w 1008553"/>
              <a:gd name="T3" fmla="*/ 983321 h 1255780"/>
              <a:gd name="T4" fmla="*/ 67581 w 1008553"/>
              <a:gd name="T5" fmla="*/ 440011 h 1255780"/>
              <a:gd name="T6" fmla="*/ 107319 w 1008553"/>
              <a:gd name="T7" fmla="*/ 42468 h 1255780"/>
              <a:gd name="T8" fmla="*/ 345742 w 1008553"/>
              <a:gd name="T9" fmla="*/ 29216 h 1255780"/>
              <a:gd name="T10" fmla="*/ 544427 w 1008553"/>
              <a:gd name="T11" fmla="*/ 201485 h 1255780"/>
              <a:gd name="T12" fmla="*/ 729868 w 1008553"/>
              <a:gd name="T13" fmla="*/ 387006 h 1255780"/>
              <a:gd name="T14" fmla="*/ 862326 w 1008553"/>
              <a:gd name="T15" fmla="*/ 532772 h 1255780"/>
              <a:gd name="T16" fmla="*/ 1008028 w 1008553"/>
              <a:gd name="T17" fmla="*/ 956818 h 1255780"/>
              <a:gd name="T18" fmla="*/ 849079 w 1008553"/>
              <a:gd name="T19" fmla="*/ 1235099 h 1255780"/>
              <a:gd name="T20" fmla="*/ 451707 w 1008553"/>
              <a:gd name="T21" fmla="*/ 1235099 h 1255780"/>
              <a:gd name="T22" fmla="*/ 133810 w 1008553"/>
              <a:gd name="T23" fmla="*/ 1208596 h 12557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08553" h="1255780">
                <a:moveTo>
                  <a:pt x="133875" y="1208661"/>
                </a:moveTo>
                <a:cubicBezTo>
                  <a:pt x="73135" y="1160069"/>
                  <a:pt x="12396" y="1111478"/>
                  <a:pt x="1353" y="983374"/>
                </a:cubicBezTo>
                <a:cubicBezTo>
                  <a:pt x="-9690" y="855270"/>
                  <a:pt x="49944" y="596852"/>
                  <a:pt x="67614" y="440035"/>
                </a:cubicBezTo>
                <a:cubicBezTo>
                  <a:pt x="85284" y="283218"/>
                  <a:pt x="60988" y="110940"/>
                  <a:pt x="107371" y="42470"/>
                </a:cubicBezTo>
                <a:cubicBezTo>
                  <a:pt x="153754" y="-26000"/>
                  <a:pt x="273023" y="2714"/>
                  <a:pt x="345910" y="29218"/>
                </a:cubicBezTo>
                <a:cubicBezTo>
                  <a:pt x="418797" y="55722"/>
                  <a:pt x="480640" y="141861"/>
                  <a:pt x="544692" y="201496"/>
                </a:cubicBezTo>
                <a:cubicBezTo>
                  <a:pt x="608744" y="261131"/>
                  <a:pt x="677214" y="331810"/>
                  <a:pt x="730223" y="387027"/>
                </a:cubicBezTo>
                <a:cubicBezTo>
                  <a:pt x="783232" y="442244"/>
                  <a:pt x="816363" y="437827"/>
                  <a:pt x="862745" y="532801"/>
                </a:cubicBezTo>
                <a:cubicBezTo>
                  <a:pt x="909127" y="627775"/>
                  <a:pt x="1010727" y="839809"/>
                  <a:pt x="1008518" y="956870"/>
                </a:cubicBezTo>
                <a:cubicBezTo>
                  <a:pt x="1006309" y="1073931"/>
                  <a:pt x="942257" y="1188783"/>
                  <a:pt x="849492" y="1235166"/>
                </a:cubicBezTo>
                <a:cubicBezTo>
                  <a:pt x="756727" y="1281549"/>
                  <a:pt x="451927" y="1235166"/>
                  <a:pt x="451927" y="1235166"/>
                </a:cubicBezTo>
                <a:lnTo>
                  <a:pt x="133875" y="1208661"/>
                </a:ln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grpSp>
        <p:nvGrpSpPr>
          <p:cNvPr id="3" name="Group 2">
            <a:extLst>
              <a:ext uri="{FF2B5EF4-FFF2-40B4-BE49-F238E27FC236}">
                <a16:creationId xmlns:a16="http://schemas.microsoft.com/office/drawing/2014/main" id="{A78DA8C7-3F55-C5D3-30ED-7310E3DB491D}"/>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50743EC0-9CC4-7EFD-691B-85E6D9D0755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0558D6BC-F3A3-58E8-1DD7-888E7B260697}"/>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5B755FF1-BA46-B7D2-2B56-C00D5970144E}"/>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6BC67015-CFCA-FC80-AFFA-C907D26D61EB}"/>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C6F3D079-70E6-DFE9-B690-A32FD9FD0AA1}"/>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D8D9AC0C-64E4-454C-CF9F-B866F6A6D81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384EA80D-6864-97C8-1A34-45CC783C65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1CF1C028-59CD-92E2-9E22-DAEE992EC3EE}"/>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32D45FD7-B912-5287-C42B-8DF0E749DC8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7D106784-4E41-8791-3DA3-950CB71749D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A9E3A577-091C-24C4-9A5A-61A9CE99F133}"/>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3EADBDE0-66DF-2453-59EB-5179B5DE85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BBFB8123-143A-751E-4176-4014115E2BA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670271A6-795C-225D-EF4B-A4C218F0E87D}"/>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D6E92A06-67D4-9701-D9D7-3F7A3E2F8CE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BCD5E880-FC96-E568-A11D-920213A413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AD04AE00-B63D-5E98-DCA1-DC67EE014F6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4E6886FD-7042-1BC5-3E6E-C28D17B6113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16">
            <p14:nvContentPartPr>
              <p14:cNvPr id="5" name="Ink 4">
                <a:extLst>
                  <a:ext uri="{FF2B5EF4-FFF2-40B4-BE49-F238E27FC236}">
                    <a16:creationId xmlns:a16="http://schemas.microsoft.com/office/drawing/2014/main" id="{D9855B91-DCBC-50C3-D089-8FC9972EAEAD}"/>
                  </a:ext>
                </a:extLst>
              </p14:cNvPr>
              <p14:cNvContentPartPr/>
              <p14:nvPr/>
            </p14:nvContentPartPr>
            <p14:xfrm>
              <a:off x="608400" y="1261440"/>
              <a:ext cx="7927200" cy="5486040"/>
            </p14:xfrm>
          </p:contentPart>
        </mc:Choice>
        <mc:Fallback>
          <p:pic>
            <p:nvPicPr>
              <p:cNvPr id="5" name="Ink 4">
                <a:extLst>
                  <a:ext uri="{FF2B5EF4-FFF2-40B4-BE49-F238E27FC236}">
                    <a16:creationId xmlns:a16="http://schemas.microsoft.com/office/drawing/2014/main" id="{D9855B91-DCBC-50C3-D089-8FC9972EAEAD}"/>
                  </a:ext>
                </a:extLst>
              </p:cNvPr>
              <p:cNvPicPr/>
              <p:nvPr/>
            </p:nvPicPr>
            <p:blipFill>
              <a:blip r:embed="rId17"/>
              <a:stretch>
                <a:fillRect/>
              </a:stretch>
            </p:blipFill>
            <p:spPr>
              <a:xfrm>
                <a:off x="599040" y="1252080"/>
                <a:ext cx="7945920" cy="55047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180"/>
                                        </p:tgtEl>
                                        <p:attrNameLst>
                                          <p:attrName>style.visibility</p:attrName>
                                        </p:attrNameLst>
                                      </p:cBhvr>
                                      <p:to>
                                        <p:strVal val="visible"/>
                                      </p:to>
                                    </p:set>
                                    <p:animEffect transition="in" filter="wipe(down)">
                                      <p:cBhvr>
                                        <p:cTn id="7" dur="500"/>
                                        <p:tgtEl>
                                          <p:spTgt spid="71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482"/>
                                        </p:tgtEl>
                                        <p:attrNameLst>
                                          <p:attrName>style.visibility</p:attrName>
                                        </p:attrNameLst>
                                      </p:cBhvr>
                                      <p:to>
                                        <p:strVal val="visible"/>
                                      </p:to>
                                    </p:set>
                                    <p:animEffect transition="in" filter="wipe(down)">
                                      <p:cBhvr>
                                        <p:cTn id="12" dur="500"/>
                                        <p:tgtEl>
                                          <p:spTgt spid="204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1506"/>
                                        </p:tgtEl>
                                        <p:attrNameLst>
                                          <p:attrName>style.visibility</p:attrName>
                                        </p:attrNameLst>
                                      </p:cBhvr>
                                      <p:to>
                                        <p:strVal val="visible"/>
                                      </p:to>
                                    </p:set>
                                    <p:animEffect transition="in" filter="dissolve">
                                      <p:cBhvr>
                                        <p:cTn id="22" dur="500"/>
                                        <p:tgtEl>
                                          <p:spTgt spid="2150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6" presetClass="exit" presetSubtype="32" fill="hold" nodeType="clickEffect">
                                  <p:stCondLst>
                                    <p:cond delay="0"/>
                                  </p:stCondLst>
                                  <p:childTnLst>
                                    <p:animEffect transition="out" filter="circle(out)">
                                      <p:cBhvr>
                                        <p:cTn id="31" dur="750"/>
                                        <p:tgtEl>
                                          <p:spTgt spid="4"/>
                                        </p:tgtEl>
                                      </p:cBhvr>
                                    </p:animEffect>
                                    <p:set>
                                      <p:cBhvr>
                                        <p:cTn id="32" dur="1" fill="hold">
                                          <p:stCondLst>
                                            <p:cond delay="74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71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FD6182BF-55A9-3AF2-5282-04EA93970029}"/>
              </a:ext>
            </a:extLst>
          </p:cNvPr>
          <p:cNvSpPr>
            <a:spLocks noGrp="1" noChangeArrowheads="1"/>
          </p:cNvSpPr>
          <p:nvPr>
            <p:ph type="title"/>
          </p:nvPr>
        </p:nvSpPr>
        <p:spPr>
          <a:xfrm>
            <a:off x="1676400" y="76200"/>
            <a:ext cx="6400800" cy="1143000"/>
          </a:xfrm>
        </p:spPr>
        <p:txBody>
          <a:bodyPr/>
          <a:lstStyle/>
          <a:p>
            <a:r>
              <a:rPr lang="en-US" altLang="en-US" sz="2800"/>
              <a:t>General Rules for Selection of  Whirl Component : 2</a:t>
            </a:r>
          </a:p>
        </p:txBody>
      </p:sp>
      <p:sp>
        <p:nvSpPr>
          <p:cNvPr id="3" name="Rectangle 7">
            <a:extLst>
              <a:ext uri="{FF2B5EF4-FFF2-40B4-BE49-F238E27FC236}">
                <a16:creationId xmlns:a16="http://schemas.microsoft.com/office/drawing/2014/main" id="{A667759D-28D9-4F11-F194-13524086D5E5}"/>
              </a:ext>
            </a:extLst>
          </p:cNvPr>
          <p:cNvSpPr>
            <a:spLocks noChangeArrowheads="1"/>
          </p:cNvSpPr>
          <p:nvPr/>
        </p:nvSpPr>
        <p:spPr bwMode="auto">
          <a:xfrm>
            <a:off x="446087" y="1303337"/>
            <a:ext cx="30591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dirty="0">
                <a:ea typeface="Calibri" panose="020F0502020204030204" pitchFamily="34" charset="0"/>
                <a:cs typeface="Times New Roman" panose="02020603050405020304" pitchFamily="18" charset="0"/>
              </a:rPr>
              <a:t>Forced Vortex Whirl : </a:t>
            </a:r>
          </a:p>
          <a:p>
            <a:pPr>
              <a:spcBef>
                <a:spcPct val="0"/>
              </a:spcBef>
              <a:buFontTx/>
              <a:buNone/>
            </a:pPr>
            <a:endParaRPr lang="en-US" altLang="en-US" sz="2400" dirty="0">
              <a:ea typeface="Calibri" panose="020F0502020204030204" pitchFamily="34" charset="0"/>
              <a:cs typeface="Times New Roman" panose="02020603050405020304" pitchFamily="18" charset="0"/>
            </a:endParaRPr>
          </a:p>
        </p:txBody>
      </p:sp>
      <p:graphicFrame>
        <p:nvGraphicFramePr>
          <p:cNvPr id="4" name="Object 11">
            <a:extLst>
              <a:ext uri="{FF2B5EF4-FFF2-40B4-BE49-F238E27FC236}">
                <a16:creationId xmlns:a16="http://schemas.microsoft.com/office/drawing/2014/main" id="{7378CF4C-6D53-4AA9-0A37-ABAAB94B41BC}"/>
              </a:ext>
            </a:extLst>
          </p:cNvPr>
          <p:cNvGraphicFramePr>
            <a:graphicFrameLocks noChangeAspect="1"/>
          </p:cNvGraphicFramePr>
          <p:nvPr/>
        </p:nvGraphicFramePr>
        <p:xfrm>
          <a:off x="5562600" y="3449637"/>
          <a:ext cx="1430338" cy="512763"/>
        </p:xfrm>
        <a:graphic>
          <a:graphicData uri="http://schemas.openxmlformats.org/presentationml/2006/ole">
            <mc:AlternateContent xmlns:mc="http://schemas.openxmlformats.org/markup-compatibility/2006">
              <mc:Choice xmlns:v="urn:schemas-microsoft-com:vml" Requires="v">
                <p:oleObj name="Equation" r:id="rId2" imgW="634725" imgH="228501" progId="Equation.3">
                  <p:embed/>
                </p:oleObj>
              </mc:Choice>
              <mc:Fallback>
                <p:oleObj name="Equation" r:id="rId2" imgW="634725" imgH="228501" progId="Equation.3">
                  <p:embed/>
                  <p:pic>
                    <p:nvPicPr>
                      <p:cNvPr id="4" name="Object 11">
                        <a:extLst>
                          <a:ext uri="{FF2B5EF4-FFF2-40B4-BE49-F238E27FC236}">
                            <a16:creationId xmlns:a16="http://schemas.microsoft.com/office/drawing/2014/main" id="{7378CF4C-6D53-4AA9-0A37-ABAAB94B41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3449637"/>
                        <a:ext cx="1430338" cy="51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12">
            <a:extLst>
              <a:ext uri="{FF2B5EF4-FFF2-40B4-BE49-F238E27FC236}">
                <a16:creationId xmlns:a16="http://schemas.microsoft.com/office/drawing/2014/main" id="{E33F7963-AB23-35DC-B70C-655C60460A16}"/>
              </a:ext>
            </a:extLst>
          </p:cNvPr>
          <p:cNvGraphicFramePr>
            <a:graphicFrameLocks noChangeAspect="1"/>
          </p:cNvGraphicFramePr>
          <p:nvPr/>
        </p:nvGraphicFramePr>
        <p:xfrm>
          <a:off x="838200" y="4876800"/>
          <a:ext cx="2374900" cy="600075"/>
        </p:xfrm>
        <a:graphic>
          <a:graphicData uri="http://schemas.openxmlformats.org/presentationml/2006/ole">
            <mc:AlternateContent xmlns:mc="http://schemas.openxmlformats.org/markup-compatibility/2006">
              <mc:Choice xmlns:v="urn:schemas-microsoft-com:vml" Requires="v">
                <p:oleObj name="Equation" r:id="rId4" imgW="1053643" imgH="266584" progId="Equation.3">
                  <p:embed/>
                </p:oleObj>
              </mc:Choice>
              <mc:Fallback>
                <p:oleObj name="Equation" r:id="rId4" imgW="1053643" imgH="266584" progId="Equation.3">
                  <p:embed/>
                  <p:pic>
                    <p:nvPicPr>
                      <p:cNvPr id="5" name="Object 12">
                        <a:extLst>
                          <a:ext uri="{FF2B5EF4-FFF2-40B4-BE49-F238E27FC236}">
                            <a16:creationId xmlns:a16="http://schemas.microsoft.com/office/drawing/2014/main" id="{E33F7963-AB23-35DC-B70C-655C60460A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4876800"/>
                        <a:ext cx="2374900"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Picture 15" descr="http://nptel.iitm.ac.in/courses/Webcourse-contents/IIT-KANPUR/FLUID-MECHANICS/lecture-21/images/fig_7.6b.jpg">
            <a:extLst>
              <a:ext uri="{FF2B5EF4-FFF2-40B4-BE49-F238E27FC236}">
                <a16:creationId xmlns:a16="http://schemas.microsoft.com/office/drawing/2014/main" id="{A08ECAE3-7D4F-CEEE-41C2-D76BA3B3EF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963" y="2057400"/>
            <a:ext cx="334803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223" name="Object 2">
            <a:extLst>
              <a:ext uri="{FF2B5EF4-FFF2-40B4-BE49-F238E27FC236}">
                <a16:creationId xmlns:a16="http://schemas.microsoft.com/office/drawing/2014/main" id="{048935C6-3FDC-0FA3-5FB8-1A2F6EEE01A6}"/>
              </a:ext>
            </a:extLst>
          </p:cNvPr>
          <p:cNvGraphicFramePr>
            <a:graphicFrameLocks noChangeAspect="1"/>
          </p:cNvGraphicFramePr>
          <p:nvPr/>
        </p:nvGraphicFramePr>
        <p:xfrm>
          <a:off x="4648200" y="2001837"/>
          <a:ext cx="3784600" cy="1117600"/>
        </p:xfrm>
        <a:graphic>
          <a:graphicData uri="http://schemas.openxmlformats.org/presentationml/2006/ole">
            <mc:AlternateContent xmlns:mc="http://schemas.openxmlformats.org/markup-compatibility/2006">
              <mc:Choice xmlns:v="urn:schemas-microsoft-com:vml" Requires="v">
                <p:oleObj name="Equation" r:id="rId7" imgW="1459866" imgH="431613" progId="Equation.3">
                  <p:embed/>
                </p:oleObj>
              </mc:Choice>
              <mc:Fallback>
                <p:oleObj name="Equation" r:id="rId7" imgW="1459866" imgH="431613" progId="Equation.3">
                  <p:embed/>
                  <p:pic>
                    <p:nvPicPr>
                      <p:cNvPr id="9223" name="Object 2">
                        <a:extLst>
                          <a:ext uri="{FF2B5EF4-FFF2-40B4-BE49-F238E27FC236}">
                            <a16:creationId xmlns:a16="http://schemas.microsoft.com/office/drawing/2014/main" id="{048935C6-3FDC-0FA3-5FB8-1A2F6EEE01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2001837"/>
                        <a:ext cx="37846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12">
            <a:extLst>
              <a:ext uri="{FF2B5EF4-FFF2-40B4-BE49-F238E27FC236}">
                <a16:creationId xmlns:a16="http://schemas.microsoft.com/office/drawing/2014/main" id="{85F0CEA0-5A06-2750-95E6-B616D2EA8574}"/>
              </a:ext>
            </a:extLst>
          </p:cNvPr>
          <p:cNvGraphicFramePr>
            <a:graphicFrameLocks noChangeAspect="1"/>
          </p:cNvGraphicFramePr>
          <p:nvPr/>
        </p:nvGraphicFramePr>
        <p:xfrm>
          <a:off x="679450" y="5772150"/>
          <a:ext cx="2662238" cy="685800"/>
        </p:xfrm>
        <a:graphic>
          <a:graphicData uri="http://schemas.openxmlformats.org/presentationml/2006/ole">
            <mc:AlternateContent xmlns:mc="http://schemas.openxmlformats.org/markup-compatibility/2006">
              <mc:Choice xmlns:v="urn:schemas-microsoft-com:vml" Requires="v">
                <p:oleObj name="Equation" r:id="rId9" imgW="1180588" imgH="304668" progId="Equation.3">
                  <p:embed/>
                </p:oleObj>
              </mc:Choice>
              <mc:Fallback>
                <p:oleObj name="Equation" r:id="rId9" imgW="1180588" imgH="304668" progId="Equation.3">
                  <p:embed/>
                  <p:pic>
                    <p:nvPicPr>
                      <p:cNvPr id="24" name="Object 12">
                        <a:extLst>
                          <a:ext uri="{FF2B5EF4-FFF2-40B4-BE49-F238E27FC236}">
                            <a16:creationId xmlns:a16="http://schemas.microsoft.com/office/drawing/2014/main" id="{85F0CEA0-5A06-2750-95E6-B616D2EA857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450" y="5772150"/>
                        <a:ext cx="2662238"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6">
            <a:extLst>
              <a:ext uri="{FF2B5EF4-FFF2-40B4-BE49-F238E27FC236}">
                <a16:creationId xmlns:a16="http://schemas.microsoft.com/office/drawing/2014/main" id="{2B4E4CA8-B569-F233-200F-E2497C0E1322}"/>
              </a:ext>
            </a:extLst>
          </p:cNvPr>
          <p:cNvGrpSpPr/>
          <p:nvPr/>
        </p:nvGrpSpPr>
        <p:grpSpPr>
          <a:xfrm>
            <a:off x="0" y="0"/>
            <a:ext cx="9144000" cy="6858000"/>
            <a:chOff x="0" y="0"/>
            <a:chExt cx="9144000" cy="6858000"/>
          </a:xfrm>
        </p:grpSpPr>
        <p:pic>
          <p:nvPicPr>
            <p:cNvPr id="8" name="Picture 22" descr="Logo usage Guidelines">
              <a:extLst>
                <a:ext uri="{FF2B5EF4-FFF2-40B4-BE49-F238E27FC236}">
                  <a16:creationId xmlns:a16="http://schemas.microsoft.com/office/drawing/2014/main" id="{4F83D9DB-A4D4-8C81-0BE5-38F004F1971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555EAE89-F41C-7C9B-D1C0-DC46FE6FD05E}"/>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F2F3B3A5-C396-E278-0446-6110CF43D600}"/>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D34E04C6-1072-7DAE-00DB-72E5EF1027AC}"/>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447D9DAA-646B-2DB7-444C-1BCEC1957CEB}"/>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431596F8-FC21-E9A9-FD24-A5B4AE00228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FF993841-5443-FE2F-D603-5B43B0B8610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38EAB478-6F75-D4CA-D09A-CAD7725FA759}"/>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902C8168-177E-0B1D-9D43-BABB64CB6BE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82577BE4-C65D-4644-2AC6-3D0586598A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1DE80FB5-1A1F-0DEA-FFD1-F22082A58DA3}"/>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61A26BB7-BEB3-58D1-ACAC-1F314D1D867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FD09FBD9-12B4-49A8-34B6-5B80107335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294DA9E3-4AE0-C965-1197-83D18B65976B}"/>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9CC2F8CA-CC91-366C-0EC8-F8831D16A01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7024888C-8FFF-F7CC-16A2-A27319AB01A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FDA98966-CE1F-DB1A-EE44-EDCB4CA770E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94F6FDFB-2FD0-FA66-2F2D-66DA3678284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06D12A21-1104-2C4A-DD77-9B2EA481141C}"/>
              </a:ext>
            </a:extLst>
          </p:cNvPr>
          <p:cNvSpPr>
            <a:spLocks noGrp="1" noChangeArrowheads="1"/>
          </p:cNvSpPr>
          <p:nvPr>
            <p:ph type="title"/>
          </p:nvPr>
        </p:nvSpPr>
        <p:spPr>
          <a:xfrm>
            <a:off x="1508125" y="152400"/>
            <a:ext cx="6873875" cy="1143000"/>
          </a:xfrm>
        </p:spPr>
        <p:txBody>
          <a:bodyPr/>
          <a:lstStyle/>
          <a:p>
            <a:r>
              <a:rPr lang="en-US" altLang="en-US" sz="2800" dirty="0"/>
              <a:t>Evolution of Blade Design along Radial Direction</a:t>
            </a:r>
          </a:p>
        </p:txBody>
      </p:sp>
      <p:pic>
        <p:nvPicPr>
          <p:cNvPr id="10243" name="Picture 3">
            <a:extLst>
              <a:ext uri="{FF2B5EF4-FFF2-40B4-BE49-F238E27FC236}">
                <a16:creationId xmlns:a16="http://schemas.microsoft.com/office/drawing/2014/main" id="{591FFB20-5C3D-B6B7-B298-F385706D0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675" y="1141413"/>
            <a:ext cx="8594725" cy="54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50CCC5DC-AE45-F63F-9A44-0A53EC6D852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B159AB4C-3BAD-70E3-C5B5-8B5179C4FB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1077A66-CA4C-5C7F-6C5E-6E53F17028A7}"/>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9E274DA-B816-17FE-527F-33647EF5D88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1B65B05-47FE-4280-221E-F05AFF9326BA}"/>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E88ED83B-F694-CB9D-D935-6C720BE8EAC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DEC6D0D-9C37-B06C-1402-16F1680979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3C41C39-D6DF-D27E-4115-E152D7B9B80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0F049E0-6D13-97DF-4917-2C103DAF9D8B}"/>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C7DEBDE-78F2-B562-1CA9-BD00B77EFC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7FDC979-1CFE-85B7-51CB-BE77F8914D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5BA7C63-6BE5-DED6-DEC7-9E1026306B5D}"/>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C1B5156C-DC12-8C87-4A3B-DE260C3B01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A93D0E06-E080-58E5-6114-3C20E992B53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370F5A61-4ABF-5A7B-1A22-76F464A789F0}"/>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2C4D144-7708-98C4-5867-EAA82BB7A9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2175387-E2AD-E859-1596-A95981EDC94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C7AD798-7263-1CED-8CF5-CA7C48F7B5A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B33FD47-C2A2-768E-D2E7-4C39E4760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5">
            <p14:nvContentPartPr>
              <p14:cNvPr id="20" name="Ink 19">
                <a:extLst>
                  <a:ext uri="{FF2B5EF4-FFF2-40B4-BE49-F238E27FC236}">
                    <a16:creationId xmlns:a16="http://schemas.microsoft.com/office/drawing/2014/main" id="{A204C528-DF85-0616-1182-FB3B2E0FC65B}"/>
                  </a:ext>
                </a:extLst>
              </p14:cNvPr>
              <p14:cNvContentPartPr/>
              <p14:nvPr/>
            </p14:nvContentPartPr>
            <p14:xfrm>
              <a:off x="1969560" y="1314000"/>
              <a:ext cx="4124160" cy="1708560"/>
            </p14:xfrm>
          </p:contentPart>
        </mc:Choice>
        <mc:Fallback>
          <p:pic>
            <p:nvPicPr>
              <p:cNvPr id="20" name="Ink 19">
                <a:extLst>
                  <a:ext uri="{FF2B5EF4-FFF2-40B4-BE49-F238E27FC236}">
                    <a16:creationId xmlns:a16="http://schemas.microsoft.com/office/drawing/2014/main" id="{A204C528-DF85-0616-1182-FB3B2E0FC65B}"/>
                  </a:ext>
                </a:extLst>
              </p:cNvPr>
              <p:cNvPicPr/>
              <p:nvPr/>
            </p:nvPicPr>
            <p:blipFill>
              <a:blip r:embed="rId6"/>
              <a:stretch>
                <a:fillRect/>
              </a:stretch>
            </p:blipFill>
            <p:spPr>
              <a:xfrm>
                <a:off x="1960200" y="1304640"/>
                <a:ext cx="4142880" cy="1727280"/>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843A7962-C2C1-D1F4-D641-EF285E97C714}"/>
              </a:ext>
            </a:extLst>
          </p:cNvPr>
          <p:cNvSpPr>
            <a:spLocks noGrp="1" noChangeArrowheads="1"/>
          </p:cNvSpPr>
          <p:nvPr>
            <p:ph type="title"/>
          </p:nvPr>
        </p:nvSpPr>
        <p:spPr>
          <a:xfrm>
            <a:off x="533400" y="142875"/>
            <a:ext cx="8229600" cy="1000125"/>
          </a:xfrm>
        </p:spPr>
        <p:txBody>
          <a:bodyPr/>
          <a:lstStyle/>
          <a:p>
            <a:pPr eaLnBrk="1" hangingPunct="1"/>
            <a:r>
              <a:rPr lang="en-US" altLang="en-US" sz="2800" dirty="0"/>
              <a:t>Hybrid Models for Whirl Velocity</a:t>
            </a:r>
            <a:endParaRPr lang="en-IN" altLang="en-US" sz="2800" dirty="0"/>
          </a:p>
        </p:txBody>
      </p:sp>
      <p:sp>
        <p:nvSpPr>
          <p:cNvPr id="9219" name="Content Placeholder 2">
            <a:extLst>
              <a:ext uri="{FF2B5EF4-FFF2-40B4-BE49-F238E27FC236}">
                <a16:creationId xmlns:a16="http://schemas.microsoft.com/office/drawing/2014/main" id="{D85B84D7-1795-4742-099F-A3A469718E3C}"/>
              </a:ext>
            </a:extLst>
          </p:cNvPr>
          <p:cNvSpPr>
            <a:spLocks noGrp="1" noChangeArrowheads="1"/>
          </p:cNvSpPr>
          <p:nvPr>
            <p:ph idx="1"/>
          </p:nvPr>
        </p:nvSpPr>
        <p:spPr>
          <a:xfrm>
            <a:off x="457200" y="1473200"/>
            <a:ext cx="8229600" cy="704850"/>
          </a:xfrm>
        </p:spPr>
        <p:txBody>
          <a:bodyPr/>
          <a:lstStyle/>
          <a:p>
            <a:pPr eaLnBrk="1" hangingPunct="1"/>
            <a:r>
              <a:rPr lang="en-US" altLang="en-US" sz="2400"/>
              <a:t>Weighted mean of free and forced vortices</a:t>
            </a:r>
          </a:p>
        </p:txBody>
      </p:sp>
      <p:sp>
        <p:nvSpPr>
          <p:cNvPr id="11268" name="Rectangle 3">
            <a:extLst>
              <a:ext uri="{FF2B5EF4-FFF2-40B4-BE49-F238E27FC236}">
                <a16:creationId xmlns:a16="http://schemas.microsoft.com/office/drawing/2014/main" id="{708E4023-3623-AE31-076A-140B1F5944D9}"/>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latin typeface="Constantia" panose="02030602050306030303" pitchFamily="18" charset="0"/>
            </a:endParaRPr>
          </a:p>
        </p:txBody>
      </p:sp>
      <p:sp>
        <p:nvSpPr>
          <p:cNvPr id="11269" name="Rectangle 5">
            <a:extLst>
              <a:ext uri="{FF2B5EF4-FFF2-40B4-BE49-F238E27FC236}">
                <a16:creationId xmlns:a16="http://schemas.microsoft.com/office/drawing/2014/main" id="{7D398B85-D3EA-B41F-9E80-DDD92A183A89}"/>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latin typeface="Constantia" panose="02030602050306030303" pitchFamily="18" charset="0"/>
            </a:endParaRPr>
          </a:p>
        </p:txBody>
      </p:sp>
      <p:sp>
        <p:nvSpPr>
          <p:cNvPr id="11270" name="Rectangle 7">
            <a:extLst>
              <a:ext uri="{FF2B5EF4-FFF2-40B4-BE49-F238E27FC236}">
                <a16:creationId xmlns:a16="http://schemas.microsoft.com/office/drawing/2014/main" id="{C6CBFF54-372F-E128-7117-8318494FF036}"/>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latin typeface="Constantia" panose="02030602050306030303" pitchFamily="18" charset="0"/>
            </a:endParaRPr>
          </a:p>
        </p:txBody>
      </p:sp>
      <p:sp>
        <p:nvSpPr>
          <p:cNvPr id="11271" name="Rectangle 9">
            <a:extLst>
              <a:ext uri="{FF2B5EF4-FFF2-40B4-BE49-F238E27FC236}">
                <a16:creationId xmlns:a16="http://schemas.microsoft.com/office/drawing/2014/main" id="{982DA481-30E5-B897-5DED-C8FE3D8BE18D}"/>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latin typeface="Constantia" panose="02030602050306030303" pitchFamily="18" charset="0"/>
            </a:endParaRPr>
          </a:p>
        </p:txBody>
      </p:sp>
      <p:sp>
        <p:nvSpPr>
          <p:cNvPr id="13" name="TextBox 12">
            <a:extLst>
              <a:ext uri="{FF2B5EF4-FFF2-40B4-BE49-F238E27FC236}">
                <a16:creationId xmlns:a16="http://schemas.microsoft.com/office/drawing/2014/main" id="{B084ACCD-D23A-14E5-B5B0-1121F3EA6546}"/>
              </a:ext>
            </a:extLst>
          </p:cNvPr>
          <p:cNvSpPr txBox="1">
            <a:spLocks noChangeArrowheads="1"/>
          </p:cNvSpPr>
          <p:nvPr/>
        </p:nvSpPr>
        <p:spPr bwMode="auto">
          <a:xfrm>
            <a:off x="1143000" y="2159000"/>
            <a:ext cx="747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Inlet</a:t>
            </a:r>
          </a:p>
        </p:txBody>
      </p:sp>
      <p:sp>
        <p:nvSpPr>
          <p:cNvPr id="20494" name="TextBox 13">
            <a:extLst>
              <a:ext uri="{FF2B5EF4-FFF2-40B4-BE49-F238E27FC236}">
                <a16:creationId xmlns:a16="http://schemas.microsoft.com/office/drawing/2014/main" id="{5F50B514-368C-E1C3-CF7A-B76D02F665AD}"/>
              </a:ext>
            </a:extLst>
          </p:cNvPr>
          <p:cNvSpPr txBox="1">
            <a:spLocks noChangeArrowheads="1"/>
          </p:cNvSpPr>
          <p:nvPr/>
        </p:nvSpPr>
        <p:spPr bwMode="auto">
          <a:xfrm>
            <a:off x="4495800" y="2159000"/>
            <a:ext cx="695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Exit</a:t>
            </a:r>
          </a:p>
        </p:txBody>
      </p:sp>
      <p:graphicFrame>
        <p:nvGraphicFramePr>
          <p:cNvPr id="15" name="Object 15">
            <a:extLst>
              <a:ext uri="{FF2B5EF4-FFF2-40B4-BE49-F238E27FC236}">
                <a16:creationId xmlns:a16="http://schemas.microsoft.com/office/drawing/2014/main" id="{6D10DBB7-16BC-8C68-1D93-AB7058B3FEFC}"/>
              </a:ext>
            </a:extLst>
          </p:cNvPr>
          <p:cNvGraphicFramePr>
            <a:graphicFrameLocks noChangeAspect="1"/>
          </p:cNvGraphicFramePr>
          <p:nvPr/>
        </p:nvGraphicFramePr>
        <p:xfrm>
          <a:off x="763588" y="2692400"/>
          <a:ext cx="2417762" cy="838200"/>
        </p:xfrm>
        <a:graphic>
          <a:graphicData uri="http://schemas.openxmlformats.org/presentationml/2006/ole">
            <mc:AlternateContent xmlns:mc="http://schemas.openxmlformats.org/markup-compatibility/2006">
              <mc:Choice xmlns:v="urn:schemas-microsoft-com:vml" Requires="v">
                <p:oleObj name="Equation" r:id="rId2" imgW="1244600" imgH="431800" progId="Equation.3">
                  <p:embed/>
                </p:oleObj>
              </mc:Choice>
              <mc:Fallback>
                <p:oleObj name="Equation" r:id="rId2" imgW="1244600" imgH="431800" progId="Equation.3">
                  <p:embed/>
                  <p:pic>
                    <p:nvPicPr>
                      <p:cNvPr id="15" name="Object 15">
                        <a:extLst>
                          <a:ext uri="{FF2B5EF4-FFF2-40B4-BE49-F238E27FC236}">
                            <a16:creationId xmlns:a16="http://schemas.microsoft.com/office/drawing/2014/main" id="{6D10DBB7-16BC-8C68-1D93-AB7058B3F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588" y="2692400"/>
                        <a:ext cx="2417762"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6" name="Object 16">
            <a:extLst>
              <a:ext uri="{FF2B5EF4-FFF2-40B4-BE49-F238E27FC236}">
                <a16:creationId xmlns:a16="http://schemas.microsoft.com/office/drawing/2014/main" id="{CA876232-BA4B-C4AF-DEDE-53E7F5557EE7}"/>
              </a:ext>
            </a:extLst>
          </p:cNvPr>
          <p:cNvGraphicFramePr>
            <a:graphicFrameLocks noChangeAspect="1"/>
          </p:cNvGraphicFramePr>
          <p:nvPr/>
        </p:nvGraphicFramePr>
        <p:xfrm>
          <a:off x="4295775" y="2768600"/>
          <a:ext cx="2790825" cy="930275"/>
        </p:xfrm>
        <a:graphic>
          <a:graphicData uri="http://schemas.openxmlformats.org/presentationml/2006/ole">
            <mc:AlternateContent xmlns:mc="http://schemas.openxmlformats.org/markup-compatibility/2006">
              <mc:Choice xmlns:v="urn:schemas-microsoft-com:vml" Requires="v">
                <p:oleObj name="Equation" r:id="rId4" imgW="1295400" imgH="431800" progId="Equation.3">
                  <p:embed/>
                </p:oleObj>
              </mc:Choice>
              <mc:Fallback>
                <p:oleObj name="Equation" r:id="rId4" imgW="1295400" imgH="431800" progId="Equation.3">
                  <p:embed/>
                  <p:pic>
                    <p:nvPicPr>
                      <p:cNvPr id="20496" name="Object 16">
                        <a:extLst>
                          <a:ext uri="{FF2B5EF4-FFF2-40B4-BE49-F238E27FC236}">
                            <a16:creationId xmlns:a16="http://schemas.microsoft.com/office/drawing/2014/main" id="{CA876232-BA4B-C4AF-DEDE-53E7F5557E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5" y="2768600"/>
                        <a:ext cx="2790825" cy="930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78" name="Object 2">
            <a:extLst>
              <a:ext uri="{FF2B5EF4-FFF2-40B4-BE49-F238E27FC236}">
                <a16:creationId xmlns:a16="http://schemas.microsoft.com/office/drawing/2014/main" id="{AB2C1667-F965-FE9E-522C-99FEE88F2547}"/>
              </a:ext>
            </a:extLst>
          </p:cNvPr>
          <p:cNvGraphicFramePr>
            <a:graphicFrameLocks noChangeAspect="1"/>
          </p:cNvGraphicFramePr>
          <p:nvPr/>
        </p:nvGraphicFramePr>
        <p:xfrm>
          <a:off x="1828800" y="3759200"/>
          <a:ext cx="3784600" cy="1117600"/>
        </p:xfrm>
        <a:graphic>
          <a:graphicData uri="http://schemas.openxmlformats.org/presentationml/2006/ole">
            <mc:AlternateContent xmlns:mc="http://schemas.openxmlformats.org/markup-compatibility/2006">
              <mc:Choice xmlns:v="urn:schemas-microsoft-com:vml" Requires="v">
                <p:oleObj name="Equation" r:id="rId6" imgW="1459866" imgH="431613" progId="Equation.3">
                  <p:embed/>
                </p:oleObj>
              </mc:Choice>
              <mc:Fallback>
                <p:oleObj name="Equation" r:id="rId6" imgW="1459866" imgH="431613" progId="Equation.3">
                  <p:embed/>
                  <p:pic>
                    <p:nvPicPr>
                      <p:cNvPr id="50178" name="Object 2">
                        <a:extLst>
                          <a:ext uri="{FF2B5EF4-FFF2-40B4-BE49-F238E27FC236}">
                            <a16:creationId xmlns:a16="http://schemas.microsoft.com/office/drawing/2014/main" id="{AB2C1667-F965-FE9E-522C-99FEE88F254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3759200"/>
                        <a:ext cx="37846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7A331E8F-9EC3-D141-4628-D835A4356EB9}"/>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6B8B4D6-DE1E-1EA8-19C0-BF9FA8CC0B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9549F73-66E4-9642-AD16-29EBBFBA2FB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1796F8B-0A5B-A38C-673A-DE6527491C8A}"/>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74D98B0-8BD1-A614-BAB3-91E40EA751D3}"/>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41E0DB2B-9628-6785-DA7E-D76C26EAC374}"/>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0165C4BF-E080-8582-DDEA-4F572058C6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36BEA1CF-E013-9FD0-5607-5B36859ECA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016F7260-B1FD-BBDD-FAAE-F066CB510149}"/>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FEFC2484-868D-53D9-EF4F-FB1CE120CD7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3B0C45A8-2C86-8B0A-D2D0-E5C2138D638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D6E13547-4C8C-ECC3-FE70-EC3677288DC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F5AFECB9-7757-4F09-BA2C-D865DE7F5BA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3964338F-6B4F-F78E-0488-BD8ED99A48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A61FF6D2-E8EA-E892-DF18-B9666009D3B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24F1A2C-9D63-39E5-C440-E96B4834293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269F5CDD-0B1D-D264-B50F-B65AEB1221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9AEB3AB-8E4B-CA78-1CC4-C412CA7B39A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730954D-E45B-4627-386F-DADA6943DDB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mc:Choice xmlns:p14="http://schemas.microsoft.com/office/powerpoint/2010/main" Requires="p14">
          <p:contentPart p14:bwMode="auto" r:id="rId10">
            <p14:nvContentPartPr>
              <p14:cNvPr id="18" name="Ink 17">
                <a:extLst>
                  <a:ext uri="{FF2B5EF4-FFF2-40B4-BE49-F238E27FC236}">
                    <a16:creationId xmlns:a16="http://schemas.microsoft.com/office/drawing/2014/main" id="{B8B304E0-64B8-079B-C87F-2AABB0FFA713}"/>
                  </a:ext>
                </a:extLst>
              </p14:cNvPr>
              <p14:cNvContentPartPr/>
              <p14:nvPr/>
            </p14:nvContentPartPr>
            <p14:xfrm>
              <a:off x="6890040" y="1312920"/>
              <a:ext cx="1176480" cy="297720"/>
            </p14:xfrm>
          </p:contentPart>
        </mc:Choice>
        <mc:Fallback>
          <p:pic>
            <p:nvPicPr>
              <p:cNvPr id="18" name="Ink 17">
                <a:extLst>
                  <a:ext uri="{FF2B5EF4-FFF2-40B4-BE49-F238E27FC236}">
                    <a16:creationId xmlns:a16="http://schemas.microsoft.com/office/drawing/2014/main" id="{B8B304E0-64B8-079B-C87F-2AABB0FFA713}"/>
                  </a:ext>
                </a:extLst>
              </p:cNvPr>
              <p:cNvPicPr/>
              <p:nvPr/>
            </p:nvPicPr>
            <p:blipFill>
              <a:blip r:embed="rId11"/>
              <a:stretch>
                <a:fillRect/>
              </a:stretch>
            </p:blipFill>
            <p:spPr>
              <a:xfrm>
                <a:off x="6880680" y="1303560"/>
                <a:ext cx="1195200" cy="3164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ssolve">
                                      <p:cBhvr>
                                        <p:cTn id="7" dur="500"/>
                                        <p:tgtEl>
                                          <p:spTgt spid="921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0494"/>
                                        </p:tgtEl>
                                        <p:attrNameLst>
                                          <p:attrName>style.visibility</p:attrName>
                                        </p:attrNameLst>
                                      </p:cBhvr>
                                      <p:to>
                                        <p:strVal val="visible"/>
                                      </p:to>
                                    </p:set>
                                    <p:animEffect transition="in" filter="dissolve">
                                      <p:cBhvr>
                                        <p:cTn id="20" dur="500"/>
                                        <p:tgtEl>
                                          <p:spTgt spid="2049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0496"/>
                                        </p:tgtEl>
                                        <p:attrNameLst>
                                          <p:attrName>style.visibility</p:attrName>
                                        </p:attrNameLst>
                                      </p:cBhvr>
                                      <p:to>
                                        <p:strVal val="visible"/>
                                      </p:to>
                                    </p:set>
                                    <p:animEffect transition="in" filter="dissolve">
                                      <p:cBhvr>
                                        <p:cTn id="25" dur="500"/>
                                        <p:tgtEl>
                                          <p:spTgt spid="2049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50178"/>
                                        </p:tgtEl>
                                        <p:attrNameLst>
                                          <p:attrName>style.visibility</p:attrName>
                                        </p:attrNameLst>
                                      </p:cBhvr>
                                      <p:to>
                                        <p:strVal val="visible"/>
                                      </p:to>
                                    </p:set>
                                    <p:animEffect transition="in" filter="dissolve">
                                      <p:cBhvr>
                                        <p:cTn id="30"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P spid="13" grpId="0"/>
      <p:bldP spid="204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a:extLst>
              <a:ext uri="{FF2B5EF4-FFF2-40B4-BE49-F238E27FC236}">
                <a16:creationId xmlns:a16="http://schemas.microsoft.com/office/drawing/2014/main" id="{15570C45-D4CC-18F3-0F8E-DFDD70361FE3}"/>
              </a:ext>
            </a:extLst>
          </p:cNvPr>
          <p:cNvSpPr>
            <a:spLocks noGrp="1" noChangeArrowheads="1"/>
          </p:cNvSpPr>
          <p:nvPr>
            <p:ph type="title"/>
          </p:nvPr>
        </p:nvSpPr>
        <p:spPr>
          <a:xfrm>
            <a:off x="838200" y="0"/>
            <a:ext cx="7772400" cy="1143000"/>
          </a:xfrm>
        </p:spPr>
        <p:txBody>
          <a:bodyPr/>
          <a:lstStyle/>
          <a:p>
            <a:r>
              <a:rPr lang="en-US" altLang="en-US" sz="2800"/>
              <a:t>Biased Models for Whirl Velocity</a:t>
            </a:r>
          </a:p>
        </p:txBody>
      </p:sp>
      <p:sp>
        <p:nvSpPr>
          <p:cNvPr id="7" name="Content Placeholder 2">
            <a:extLst>
              <a:ext uri="{FF2B5EF4-FFF2-40B4-BE49-F238E27FC236}">
                <a16:creationId xmlns:a16="http://schemas.microsoft.com/office/drawing/2014/main" id="{0C48DA50-F106-6F7B-058A-2FE55633DD5D}"/>
              </a:ext>
            </a:extLst>
          </p:cNvPr>
          <p:cNvSpPr txBox="1">
            <a:spLocks/>
          </p:cNvSpPr>
          <p:nvPr/>
        </p:nvSpPr>
        <p:spPr bwMode="auto">
          <a:xfrm>
            <a:off x="533400" y="1143000"/>
            <a:ext cx="8229600" cy="762000"/>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General Whirl Distribution</a:t>
            </a:r>
          </a:p>
          <a:p>
            <a:pPr marL="342900" indent="-342900">
              <a:spcBef>
                <a:spcPct val="20000"/>
              </a:spcBef>
              <a:buFont typeface="Wingdings 2" pitchFamily="18" charset="2"/>
              <a:buNone/>
              <a:defRPr/>
            </a:pPr>
            <a:endParaRPr lang="en-IN" kern="0" dirty="0">
              <a:latin typeface="+mn-lt"/>
            </a:endParaRPr>
          </a:p>
        </p:txBody>
      </p:sp>
      <p:graphicFrame>
        <p:nvGraphicFramePr>
          <p:cNvPr id="11268" name="Object 2">
            <a:extLst>
              <a:ext uri="{FF2B5EF4-FFF2-40B4-BE49-F238E27FC236}">
                <a16:creationId xmlns:a16="http://schemas.microsoft.com/office/drawing/2014/main" id="{0254E728-F958-5FED-3700-B01C635C4713}"/>
              </a:ext>
            </a:extLst>
          </p:cNvPr>
          <p:cNvGraphicFramePr>
            <a:graphicFrameLocks noChangeAspect="1"/>
          </p:cNvGraphicFramePr>
          <p:nvPr/>
        </p:nvGraphicFramePr>
        <p:xfrm>
          <a:off x="1295400" y="1600200"/>
          <a:ext cx="2363788" cy="1060450"/>
        </p:xfrm>
        <a:graphic>
          <a:graphicData uri="http://schemas.openxmlformats.org/presentationml/2006/ole">
            <mc:AlternateContent xmlns:mc="http://schemas.openxmlformats.org/markup-compatibility/2006">
              <mc:Choice xmlns:v="urn:schemas-microsoft-com:vml" Requires="v">
                <p:oleObj name="Equation" r:id="rId2" imgW="875920" imgH="393529" progId="Equation.3">
                  <p:embed/>
                </p:oleObj>
              </mc:Choice>
              <mc:Fallback>
                <p:oleObj name="Equation" r:id="rId2" imgW="875920" imgH="393529" progId="Equation.3">
                  <p:embed/>
                  <p:pic>
                    <p:nvPicPr>
                      <p:cNvPr id="11268" name="Object 2">
                        <a:extLst>
                          <a:ext uri="{FF2B5EF4-FFF2-40B4-BE49-F238E27FC236}">
                            <a16:creationId xmlns:a16="http://schemas.microsoft.com/office/drawing/2014/main" id="{0254E728-F958-5FED-3700-B01C635C4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600200"/>
                        <a:ext cx="2363788" cy="106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269" name="Object 3">
            <a:extLst>
              <a:ext uri="{FF2B5EF4-FFF2-40B4-BE49-F238E27FC236}">
                <a16:creationId xmlns:a16="http://schemas.microsoft.com/office/drawing/2014/main" id="{1E89FA37-DDC6-B3A0-582D-9022E6ED2E11}"/>
              </a:ext>
            </a:extLst>
          </p:cNvPr>
          <p:cNvGraphicFramePr>
            <a:graphicFrameLocks noChangeAspect="1"/>
          </p:cNvGraphicFramePr>
          <p:nvPr/>
        </p:nvGraphicFramePr>
        <p:xfrm>
          <a:off x="4724400" y="1676400"/>
          <a:ext cx="2362200" cy="1016000"/>
        </p:xfrm>
        <a:graphic>
          <a:graphicData uri="http://schemas.openxmlformats.org/presentationml/2006/ole">
            <mc:AlternateContent xmlns:mc="http://schemas.openxmlformats.org/markup-compatibility/2006">
              <mc:Choice xmlns:v="urn:schemas-microsoft-com:vml" Requires="v">
                <p:oleObj name="Equation" r:id="rId4" imgW="914400" imgH="393700" progId="Equation.3">
                  <p:embed/>
                </p:oleObj>
              </mc:Choice>
              <mc:Fallback>
                <p:oleObj name="Equation" r:id="rId4" imgW="914400" imgH="393700" progId="Equation.3">
                  <p:embed/>
                  <p:pic>
                    <p:nvPicPr>
                      <p:cNvPr id="11269" name="Object 3">
                        <a:extLst>
                          <a:ext uri="{FF2B5EF4-FFF2-40B4-BE49-F238E27FC236}">
                            <a16:creationId xmlns:a16="http://schemas.microsoft.com/office/drawing/2014/main" id="{1E89FA37-DDC6-B3A0-582D-9022E6ED2E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1676400"/>
                        <a:ext cx="23622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78" name="Object 2">
            <a:extLst>
              <a:ext uri="{FF2B5EF4-FFF2-40B4-BE49-F238E27FC236}">
                <a16:creationId xmlns:a16="http://schemas.microsoft.com/office/drawing/2014/main" id="{66F8F2B3-FC60-7E9E-399C-8813521929FB}"/>
              </a:ext>
            </a:extLst>
          </p:cNvPr>
          <p:cNvGraphicFramePr>
            <a:graphicFrameLocks noChangeAspect="1"/>
          </p:cNvGraphicFramePr>
          <p:nvPr/>
        </p:nvGraphicFramePr>
        <p:xfrm>
          <a:off x="1600200" y="2895600"/>
          <a:ext cx="3784600" cy="1117600"/>
        </p:xfrm>
        <a:graphic>
          <a:graphicData uri="http://schemas.openxmlformats.org/presentationml/2006/ole">
            <mc:AlternateContent xmlns:mc="http://schemas.openxmlformats.org/markup-compatibility/2006">
              <mc:Choice xmlns:v="urn:schemas-microsoft-com:vml" Requires="v">
                <p:oleObj name="Equation" r:id="rId6" imgW="1459866" imgH="431613" progId="Equation.3">
                  <p:embed/>
                </p:oleObj>
              </mc:Choice>
              <mc:Fallback>
                <p:oleObj name="Equation" r:id="rId6" imgW="1459866" imgH="431613" progId="Equation.3">
                  <p:embed/>
                  <p:pic>
                    <p:nvPicPr>
                      <p:cNvPr id="50178" name="Object 2">
                        <a:extLst>
                          <a:ext uri="{FF2B5EF4-FFF2-40B4-BE49-F238E27FC236}">
                            <a16:creationId xmlns:a16="http://schemas.microsoft.com/office/drawing/2014/main" id="{66F8F2B3-FC60-7E9E-399C-8813521929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2895600"/>
                        <a:ext cx="37846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2">
            <a:extLst>
              <a:ext uri="{FF2B5EF4-FFF2-40B4-BE49-F238E27FC236}">
                <a16:creationId xmlns:a16="http://schemas.microsoft.com/office/drawing/2014/main" id="{3B7A5D2A-9D8A-C188-8C2C-12B94C7C2BC2}"/>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15131C59-30FA-26EC-4BE7-0A89FAEEF7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189F845-78EF-0B00-A0B3-0BBC269D493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C372A3E-5113-ADA7-D0BB-0F3B292E3503}"/>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41847B1F-1AB6-CC67-7C69-C68A1B8DC127}"/>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5A3F4285-EB01-8797-70FF-D85E6DE6FB9E}"/>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666BC3D1-BC6B-B057-585F-1CA1F4C4E71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7872EDDC-4C79-3ADC-B33B-B4040BB769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C3747B5F-AC50-9343-0488-FCF1DA380CB0}"/>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67AFECA2-F8A8-A765-83B6-AA1ECE7583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55454B21-6553-11D2-EB77-E782FE83C66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9935929D-281E-D029-9E93-9D8A2DC28ACB}"/>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388E4F88-314D-53EE-4655-C8EE0A08A39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3DDABF9-C83E-FDC4-697B-2ADF6012E14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0052A6D1-5F6E-7F5F-B658-F41CCB34207D}"/>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BDE94B65-C794-5A18-D95F-9FE0088B6D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D3352990-9A85-0E72-E539-FCC3440249A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0FDBCD5E-48C9-33DE-9563-80408386CA87}"/>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9743D8E5-E3B4-1286-5E51-4DC7CA30143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11268"/>
                                        </p:tgtEl>
                                        <p:attrNameLst>
                                          <p:attrName>style.visibility</p:attrName>
                                        </p:attrNameLst>
                                      </p:cBhvr>
                                      <p:to>
                                        <p:strVal val="visible"/>
                                      </p:to>
                                    </p:set>
                                    <p:animEffect transition="in" filter="circle(in)">
                                      <p:cBhvr>
                                        <p:cTn id="12" dur="750"/>
                                        <p:tgtEl>
                                          <p:spTgt spid="112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11269"/>
                                        </p:tgtEl>
                                        <p:attrNameLst>
                                          <p:attrName>style.visibility</p:attrName>
                                        </p:attrNameLst>
                                      </p:cBhvr>
                                      <p:to>
                                        <p:strVal val="visible"/>
                                      </p:to>
                                    </p:set>
                                    <p:animEffect transition="in" filter="circle(in)">
                                      <p:cBhvr>
                                        <p:cTn id="17" dur="1000"/>
                                        <p:tgtEl>
                                          <p:spTgt spid="112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0178"/>
                                        </p:tgtEl>
                                        <p:attrNameLst>
                                          <p:attrName>style.visibility</p:attrName>
                                        </p:attrNameLst>
                                      </p:cBhvr>
                                      <p:to>
                                        <p:strVal val="visible"/>
                                      </p:to>
                                    </p:set>
                                    <p:animEffect transition="in" filter="dissolve">
                                      <p:cBhvr>
                                        <p:cTn id="22"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6B2A08A-DF2E-AD89-6307-B8B0F136C96A}"/>
              </a:ext>
            </a:extLst>
          </p:cNvPr>
          <p:cNvSpPr>
            <a:spLocks noGrp="1" noChangeArrowheads="1"/>
          </p:cNvSpPr>
          <p:nvPr>
            <p:ph type="title"/>
          </p:nvPr>
        </p:nvSpPr>
        <p:spPr>
          <a:xfrm>
            <a:off x="914400" y="304800"/>
            <a:ext cx="7772400" cy="609600"/>
          </a:xfrm>
        </p:spPr>
        <p:txBody>
          <a:bodyPr/>
          <a:lstStyle/>
          <a:p>
            <a:r>
              <a:rPr lang="en-US" altLang="en-US" sz="2800"/>
              <a:t>Radial Variation of Whirl Velocity </a:t>
            </a:r>
          </a:p>
        </p:txBody>
      </p:sp>
      <p:graphicFrame>
        <p:nvGraphicFramePr>
          <p:cNvPr id="3" name="Chart 2">
            <a:extLst>
              <a:ext uri="{FF2B5EF4-FFF2-40B4-BE49-F238E27FC236}">
                <a16:creationId xmlns:a16="http://schemas.microsoft.com/office/drawing/2014/main" id="{6C30F2D0-091A-2367-2736-DD0D4302889C}"/>
              </a:ext>
            </a:extLst>
          </p:cNvPr>
          <p:cNvGraphicFramePr/>
          <p:nvPr/>
        </p:nvGraphicFramePr>
        <p:xfrm>
          <a:off x="685800" y="1295400"/>
          <a:ext cx="72390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13316" name="TextBox 3">
            <a:extLst>
              <a:ext uri="{FF2B5EF4-FFF2-40B4-BE49-F238E27FC236}">
                <a16:creationId xmlns:a16="http://schemas.microsoft.com/office/drawing/2014/main" id="{0CF3AEFD-3635-454A-5E86-FF2EF2654D7B}"/>
              </a:ext>
            </a:extLst>
          </p:cNvPr>
          <p:cNvSpPr txBox="1">
            <a:spLocks noChangeArrowheads="1"/>
          </p:cNvSpPr>
          <p:nvPr/>
        </p:nvSpPr>
        <p:spPr bwMode="auto">
          <a:xfrm>
            <a:off x="5943600" y="2057400"/>
            <a:ext cx="108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Intake</a:t>
            </a:r>
          </a:p>
        </p:txBody>
      </p:sp>
      <p:sp>
        <p:nvSpPr>
          <p:cNvPr id="13317" name="TextBox 4">
            <a:extLst>
              <a:ext uri="{FF2B5EF4-FFF2-40B4-BE49-F238E27FC236}">
                <a16:creationId xmlns:a16="http://schemas.microsoft.com/office/drawing/2014/main" id="{32487DD3-B9E3-4EDA-AAFD-A4A14B22DCB5}"/>
              </a:ext>
            </a:extLst>
          </p:cNvPr>
          <p:cNvSpPr txBox="1">
            <a:spLocks noChangeArrowheads="1"/>
          </p:cNvSpPr>
          <p:nvPr/>
        </p:nvSpPr>
        <p:spPr bwMode="auto">
          <a:xfrm>
            <a:off x="7239000" y="5105400"/>
            <a:ext cx="1631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Discharge</a:t>
            </a:r>
          </a:p>
        </p:txBody>
      </p:sp>
      <p:grpSp>
        <p:nvGrpSpPr>
          <p:cNvPr id="2" name="Group 1">
            <a:extLst>
              <a:ext uri="{FF2B5EF4-FFF2-40B4-BE49-F238E27FC236}">
                <a16:creationId xmlns:a16="http://schemas.microsoft.com/office/drawing/2014/main" id="{B0ED24F4-78BD-9A24-BCBF-61BF9276190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BB1E72BA-3E79-8627-E7C9-952EFBC83A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FA0F583E-EC9F-7BCC-0971-62E620EA66E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EE2FC8E-FFB6-91D1-5EC7-71541A1E9D6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EB3981C5-7C64-D4AF-F0E9-3AF3E8F2472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F600A4B-2D02-BF3E-4B95-8E4E88DE337C}"/>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F5983043-92FF-1FBA-D26D-99819A483FD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9EA5C13-59C2-2CD7-004D-7637448A45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3483058-689D-5F99-C985-AF98EB7E7FF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CCB2C14-4FD9-9535-FF64-3651725B623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E7F970A-11D5-5463-BBE3-CFC67F7604A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1FEC3DC-F9BE-2619-4FFB-8FCF2965572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C7C6976-E48D-F934-B7D0-24BC48018B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A018F3C-DA56-A650-E86C-17D9D473857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72BF2953-F0A6-5824-9382-E84A0435F7B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3E7CDB09-6BD1-D863-414C-53D881DB8A1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59E5A10-AF28-CCAC-2C57-052CAB0C16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A6D9D2B-1423-2D16-44CF-96A756803B1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5475A04-16E5-32C2-DB6A-8E747FDE1B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6747CB39-437B-DEC6-9AD0-E0AD2B1623ED}"/>
              </a:ext>
            </a:extLst>
          </p:cNvPr>
          <p:cNvSpPr>
            <a:spLocks noGrp="1" noChangeArrowheads="1"/>
          </p:cNvSpPr>
          <p:nvPr>
            <p:ph type="title"/>
          </p:nvPr>
        </p:nvSpPr>
        <p:spPr>
          <a:xfrm>
            <a:off x="1295400" y="304800"/>
            <a:ext cx="6553200" cy="685800"/>
          </a:xfrm>
        </p:spPr>
        <p:txBody>
          <a:bodyPr/>
          <a:lstStyle/>
          <a:p>
            <a:r>
              <a:rPr lang="en-US" altLang="en-US" sz="2800"/>
              <a:t>Radial Variation of Flow Velocity</a:t>
            </a:r>
          </a:p>
        </p:txBody>
      </p:sp>
      <p:graphicFrame>
        <p:nvGraphicFramePr>
          <p:cNvPr id="3" name="Chart 2">
            <a:extLst>
              <a:ext uri="{FF2B5EF4-FFF2-40B4-BE49-F238E27FC236}">
                <a16:creationId xmlns:a16="http://schemas.microsoft.com/office/drawing/2014/main" id="{C9FEBB26-C7DD-5D45-D7CD-5FFC0E1605FB}"/>
              </a:ext>
            </a:extLst>
          </p:cNvPr>
          <p:cNvGraphicFramePr/>
          <p:nvPr/>
        </p:nvGraphicFramePr>
        <p:xfrm>
          <a:off x="304800" y="1371600"/>
          <a:ext cx="73914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14340" name="TextBox 3">
            <a:extLst>
              <a:ext uri="{FF2B5EF4-FFF2-40B4-BE49-F238E27FC236}">
                <a16:creationId xmlns:a16="http://schemas.microsoft.com/office/drawing/2014/main" id="{162DF33A-F217-3BBE-2899-E4D8530194E9}"/>
              </a:ext>
            </a:extLst>
          </p:cNvPr>
          <p:cNvSpPr txBox="1">
            <a:spLocks noChangeArrowheads="1"/>
          </p:cNvSpPr>
          <p:nvPr/>
        </p:nvSpPr>
        <p:spPr bwMode="auto">
          <a:xfrm>
            <a:off x="7543800" y="4724400"/>
            <a:ext cx="1081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Intake</a:t>
            </a:r>
          </a:p>
        </p:txBody>
      </p:sp>
      <p:sp>
        <p:nvSpPr>
          <p:cNvPr id="14341" name="TextBox 4">
            <a:extLst>
              <a:ext uri="{FF2B5EF4-FFF2-40B4-BE49-F238E27FC236}">
                <a16:creationId xmlns:a16="http://schemas.microsoft.com/office/drawing/2014/main" id="{51BB7F84-96A1-727B-2C41-968C97E79AA7}"/>
              </a:ext>
            </a:extLst>
          </p:cNvPr>
          <p:cNvSpPr txBox="1">
            <a:spLocks noChangeArrowheads="1"/>
          </p:cNvSpPr>
          <p:nvPr/>
        </p:nvSpPr>
        <p:spPr bwMode="auto">
          <a:xfrm>
            <a:off x="7239000" y="1828800"/>
            <a:ext cx="1631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Discharge</a:t>
            </a:r>
          </a:p>
        </p:txBody>
      </p:sp>
      <p:grpSp>
        <p:nvGrpSpPr>
          <p:cNvPr id="2" name="Group 1">
            <a:extLst>
              <a:ext uri="{FF2B5EF4-FFF2-40B4-BE49-F238E27FC236}">
                <a16:creationId xmlns:a16="http://schemas.microsoft.com/office/drawing/2014/main" id="{C0DD33F1-A575-8FD6-8C61-A0162FB1255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21A87CFF-5D18-0BB9-F341-A83715695F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3AC1ECA8-78EA-24B6-C7FC-2419C7FF0DF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CCF7268-A181-6F70-EEA2-7D948444700D}"/>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0B40FEE-E5E0-05EB-D871-2A57DB92D32E}"/>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74F79489-19F0-8C27-6F63-F099D4D22B9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554CCE44-BC64-BD64-E74E-3785CFF26CC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AAF4DD09-375A-2E76-1F7C-B31E92E7BA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8F1E6A68-017B-758A-9718-DCA7C8BEEA23}"/>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47CA83F-C52E-12D6-4D45-863D79D7D3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69A2332-4A2A-ADFC-B245-191ABF6D3D6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DD20A8F5-9FA6-20FF-8608-17C8C082CD2E}"/>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2218930E-148A-43B6-424B-A612E1CF908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A2E5431-798F-26F4-F7AB-BDA385ABA6C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F3A8EDC-AC78-F0C8-E94B-D56A97FF5C6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FF400FB-CB5A-FFAE-C903-ADCF4DEC784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CD5BEFA2-5E30-5BC5-7372-73CFE090C7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F77ABBDF-CEE1-CC49-0C37-6E401C78E9A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E12810B-A44B-F63E-6F6D-1623109C11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82F97406-0280-4EC6-0F3A-9B61885F9F15}"/>
              </a:ext>
            </a:extLst>
          </p:cNvPr>
          <p:cNvSpPr>
            <a:spLocks noGrp="1" noChangeArrowheads="1"/>
          </p:cNvSpPr>
          <p:nvPr>
            <p:ph type="title"/>
          </p:nvPr>
        </p:nvSpPr>
        <p:spPr>
          <a:xfrm>
            <a:off x="838200" y="69850"/>
            <a:ext cx="7772400" cy="1143000"/>
          </a:xfrm>
        </p:spPr>
        <p:txBody>
          <a:bodyPr/>
          <a:lstStyle/>
          <a:p>
            <a:r>
              <a:rPr lang="en-US" altLang="en-US" sz="2800"/>
              <a:t>Radial Variation of Mass flow rate</a:t>
            </a:r>
          </a:p>
        </p:txBody>
      </p:sp>
      <p:graphicFrame>
        <p:nvGraphicFramePr>
          <p:cNvPr id="3" name="Chart 2">
            <a:extLst>
              <a:ext uri="{FF2B5EF4-FFF2-40B4-BE49-F238E27FC236}">
                <a16:creationId xmlns:a16="http://schemas.microsoft.com/office/drawing/2014/main" id="{D8F0C8BC-CE9C-C7B3-6D5F-FAC4829011F0}"/>
              </a:ext>
            </a:extLst>
          </p:cNvPr>
          <p:cNvGraphicFramePr/>
          <p:nvPr/>
        </p:nvGraphicFramePr>
        <p:xfrm>
          <a:off x="1066800" y="1295400"/>
          <a:ext cx="75438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15364" name="TextBox 3">
            <a:extLst>
              <a:ext uri="{FF2B5EF4-FFF2-40B4-BE49-F238E27FC236}">
                <a16:creationId xmlns:a16="http://schemas.microsoft.com/office/drawing/2014/main" id="{F9AE5B01-AA34-5427-BE79-550577602D6B}"/>
              </a:ext>
            </a:extLst>
          </p:cNvPr>
          <p:cNvSpPr txBox="1">
            <a:spLocks noChangeArrowheads="1"/>
          </p:cNvSpPr>
          <p:nvPr/>
        </p:nvSpPr>
        <p:spPr bwMode="auto">
          <a:xfrm>
            <a:off x="6172200" y="1752600"/>
            <a:ext cx="952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chemeClr val="accent1"/>
                </a:solidFill>
              </a:rPr>
              <a:t>Intake</a:t>
            </a:r>
          </a:p>
        </p:txBody>
      </p:sp>
      <p:sp>
        <p:nvSpPr>
          <p:cNvPr id="15365" name="TextBox 4">
            <a:extLst>
              <a:ext uri="{FF2B5EF4-FFF2-40B4-BE49-F238E27FC236}">
                <a16:creationId xmlns:a16="http://schemas.microsoft.com/office/drawing/2014/main" id="{5904B595-2E2E-4761-BE34-48F9AC82C6E1}"/>
              </a:ext>
            </a:extLst>
          </p:cNvPr>
          <p:cNvSpPr txBox="1">
            <a:spLocks noChangeArrowheads="1"/>
          </p:cNvSpPr>
          <p:nvPr/>
        </p:nvSpPr>
        <p:spPr bwMode="auto">
          <a:xfrm>
            <a:off x="6781800" y="2743200"/>
            <a:ext cx="6960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solidFill>
                  <a:schemeClr val="accent2"/>
                </a:solidFill>
              </a:rPr>
              <a:t>Exit</a:t>
            </a:r>
          </a:p>
        </p:txBody>
      </p:sp>
      <p:grpSp>
        <p:nvGrpSpPr>
          <p:cNvPr id="4" name="Group 3">
            <a:extLst>
              <a:ext uri="{FF2B5EF4-FFF2-40B4-BE49-F238E27FC236}">
                <a16:creationId xmlns:a16="http://schemas.microsoft.com/office/drawing/2014/main" id="{2375957B-A9E0-DC7C-E82D-D170917B0632}"/>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77B71C3D-1448-E9D3-C85A-3BAA7CED2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992F36A6-5404-7305-CF6A-2C2D30AA4A2E}"/>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612013BB-ABD1-B5CA-0AA8-15685E085C35}"/>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6B4CD8B8-8917-2F94-8F57-9C39F0C9596F}"/>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87A52A11-C341-0243-C791-C18AFDF17CB6}"/>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70914E63-F392-FC25-6172-68DB0E9E921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594EEB50-2BBA-7A84-81E0-EC12C6A201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0133B31B-C9D8-85AE-F758-E5FA7CF367D7}"/>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8DBE036B-3429-D2E0-0468-57FF0BADC0F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EA8A5B88-1EBE-9094-FAB9-E24053D431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021181B2-8BD3-5FD7-C70F-DFBF09E615F8}"/>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14F638A3-83CF-60CB-C1ED-73391BF568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747E5A5A-E9C2-15FE-A0F5-500A6164016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35F08E48-0A78-7C6A-8D5C-1EE05FAA69E1}"/>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49766164-128D-63F0-F61D-763EF29641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4FB8D52A-6AF2-66BB-D095-61CA1D5340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22217FB2-E722-A328-0401-A9FB0FBEE30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770F8F9-CBD3-8EAD-24C0-4686B3FD7D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E98472C-4741-7E09-DEC2-2DAC162BB60D}"/>
                  </a:ext>
                </a:extLst>
              </p:cNvPr>
              <p:cNvSpPr txBox="1"/>
              <p:nvPr/>
            </p:nvSpPr>
            <p:spPr>
              <a:xfrm rot="16200000">
                <a:off x="152400" y="3286214"/>
                <a:ext cx="1105816" cy="3989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𝑓𝑙𝑢𝑖𝑑</m:t>
                          </m:r>
                        </m:sub>
                      </m:sSub>
                    </m:oMath>
                  </m:oMathPara>
                </a14:m>
                <a:endParaRPr lang="en-IN" dirty="0"/>
              </a:p>
            </p:txBody>
          </p:sp>
        </mc:Choice>
        <mc:Fallback xmlns="">
          <p:sp>
            <p:nvSpPr>
              <p:cNvPr id="9" name="TextBox 8">
                <a:extLst>
                  <a:ext uri="{FF2B5EF4-FFF2-40B4-BE49-F238E27FC236}">
                    <a16:creationId xmlns:a16="http://schemas.microsoft.com/office/drawing/2014/main" id="{7E98472C-4741-7E09-DEC2-2DAC162BB60D}"/>
                  </a:ext>
                </a:extLst>
              </p:cNvPr>
              <p:cNvSpPr txBox="1">
                <a:spLocks noRot="1" noChangeAspect="1" noMove="1" noResize="1" noEditPoints="1" noAdjustHandles="1" noChangeArrowheads="1" noChangeShapeType="1" noTextEdit="1"/>
              </p:cNvSpPr>
              <p:nvPr/>
            </p:nvSpPr>
            <p:spPr>
              <a:xfrm rot="16200000">
                <a:off x="152400" y="3286214"/>
                <a:ext cx="1105816" cy="398955"/>
              </a:xfrm>
              <a:prstGeom prst="rect">
                <a:avLst/>
              </a:prstGeom>
              <a:blipFill>
                <a:blip r:embed="rId5"/>
                <a:stretch>
                  <a:fillRect l="-3077" t="-3846" r="-27692" b="-5495"/>
                </a:stretch>
              </a:blipFill>
            </p:spPr>
            <p:txBody>
              <a:bodyPr/>
              <a:lstStyle/>
              <a:p>
                <a:r>
                  <a:rPr lang="en-IN">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4C6CD9E-CC95-5BE1-E803-5E56DD7D969C}"/>
              </a:ext>
            </a:extLst>
          </p:cNvPr>
          <p:cNvSpPr>
            <a:spLocks noGrp="1" noChangeArrowheads="1"/>
          </p:cNvSpPr>
          <p:nvPr>
            <p:ph type="title"/>
          </p:nvPr>
        </p:nvSpPr>
        <p:spPr>
          <a:xfrm>
            <a:off x="838200" y="0"/>
            <a:ext cx="7772400" cy="1143000"/>
          </a:xfrm>
        </p:spPr>
        <p:txBody>
          <a:bodyPr/>
          <a:lstStyle/>
          <a:p>
            <a:r>
              <a:rPr lang="en-US" altLang="en-US" sz="2800"/>
              <a:t>Pressure Controlled Vortex Model</a:t>
            </a:r>
          </a:p>
        </p:txBody>
      </p:sp>
      <p:graphicFrame>
        <p:nvGraphicFramePr>
          <p:cNvPr id="45058" name="Object 2">
            <a:extLst>
              <a:ext uri="{FF2B5EF4-FFF2-40B4-BE49-F238E27FC236}">
                <a16:creationId xmlns:a16="http://schemas.microsoft.com/office/drawing/2014/main" id="{8E425C17-BF78-EC08-F384-7B8C3AB5E6D9}"/>
              </a:ext>
            </a:extLst>
          </p:cNvPr>
          <p:cNvGraphicFramePr>
            <a:graphicFrameLocks noChangeAspect="1"/>
          </p:cNvGraphicFramePr>
          <p:nvPr/>
        </p:nvGraphicFramePr>
        <p:xfrm>
          <a:off x="5486400" y="1066800"/>
          <a:ext cx="2363788" cy="1060450"/>
        </p:xfrm>
        <a:graphic>
          <a:graphicData uri="http://schemas.openxmlformats.org/presentationml/2006/ole">
            <mc:AlternateContent xmlns:mc="http://schemas.openxmlformats.org/markup-compatibility/2006">
              <mc:Choice xmlns:v="urn:schemas-microsoft-com:vml" Requires="v">
                <p:oleObj name="Equation" r:id="rId2" imgW="875920" imgH="393529" progId="Equation.3">
                  <p:embed/>
                </p:oleObj>
              </mc:Choice>
              <mc:Fallback>
                <p:oleObj name="Equation" r:id="rId2" imgW="875920" imgH="393529" progId="Equation.3">
                  <p:embed/>
                  <p:pic>
                    <p:nvPicPr>
                      <p:cNvPr id="45058" name="Object 2">
                        <a:extLst>
                          <a:ext uri="{FF2B5EF4-FFF2-40B4-BE49-F238E27FC236}">
                            <a16:creationId xmlns:a16="http://schemas.microsoft.com/office/drawing/2014/main" id="{8E425C17-BF78-EC08-F384-7B8C3AB5E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066800"/>
                        <a:ext cx="2363788" cy="106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0178" name="Object 2">
            <a:extLst>
              <a:ext uri="{FF2B5EF4-FFF2-40B4-BE49-F238E27FC236}">
                <a16:creationId xmlns:a16="http://schemas.microsoft.com/office/drawing/2014/main" id="{FD2D4EB2-3B98-7256-3B31-E7CE97A66E87}"/>
              </a:ext>
            </a:extLst>
          </p:cNvPr>
          <p:cNvGraphicFramePr>
            <a:graphicFrameLocks noChangeAspect="1"/>
          </p:cNvGraphicFramePr>
          <p:nvPr/>
        </p:nvGraphicFramePr>
        <p:xfrm>
          <a:off x="1295400" y="2362200"/>
          <a:ext cx="3784600" cy="1117600"/>
        </p:xfrm>
        <a:graphic>
          <a:graphicData uri="http://schemas.openxmlformats.org/presentationml/2006/ole">
            <mc:AlternateContent xmlns:mc="http://schemas.openxmlformats.org/markup-compatibility/2006">
              <mc:Choice xmlns:v="urn:schemas-microsoft-com:vml" Requires="v">
                <p:oleObj name="Equation" r:id="rId4" imgW="1459866" imgH="431613" progId="Equation.3">
                  <p:embed/>
                </p:oleObj>
              </mc:Choice>
              <mc:Fallback>
                <p:oleObj name="Equation" r:id="rId4" imgW="1459866" imgH="431613" progId="Equation.3">
                  <p:embed/>
                  <p:pic>
                    <p:nvPicPr>
                      <p:cNvPr id="50178" name="Object 2">
                        <a:extLst>
                          <a:ext uri="{FF2B5EF4-FFF2-40B4-BE49-F238E27FC236}">
                            <a16:creationId xmlns:a16="http://schemas.microsoft.com/office/drawing/2014/main" id="{FD2D4EB2-3B98-7256-3B31-E7CE97A66E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362200"/>
                        <a:ext cx="3784600" cy="1117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5060" name="Object 4">
            <a:extLst>
              <a:ext uri="{FF2B5EF4-FFF2-40B4-BE49-F238E27FC236}">
                <a16:creationId xmlns:a16="http://schemas.microsoft.com/office/drawing/2014/main" id="{8363B89E-250F-951E-F0D2-BAAC328901E3}"/>
              </a:ext>
            </a:extLst>
          </p:cNvPr>
          <p:cNvGraphicFramePr>
            <a:graphicFrameLocks noChangeAspect="1"/>
          </p:cNvGraphicFramePr>
          <p:nvPr/>
        </p:nvGraphicFramePr>
        <p:xfrm>
          <a:off x="1143000" y="1295400"/>
          <a:ext cx="2124075" cy="650875"/>
        </p:xfrm>
        <a:graphic>
          <a:graphicData uri="http://schemas.openxmlformats.org/presentationml/2006/ole">
            <mc:AlternateContent xmlns:mc="http://schemas.openxmlformats.org/markup-compatibility/2006">
              <mc:Choice xmlns:v="urn:schemas-microsoft-com:vml" Requires="v">
                <p:oleObj name="Equation" r:id="rId6" imgW="787400" imgH="241300" progId="Equation.3">
                  <p:embed/>
                </p:oleObj>
              </mc:Choice>
              <mc:Fallback>
                <p:oleObj name="Equation" r:id="rId6" imgW="787400" imgH="241300" progId="Equation.3">
                  <p:embed/>
                  <p:pic>
                    <p:nvPicPr>
                      <p:cNvPr id="45060" name="Object 4">
                        <a:extLst>
                          <a:ext uri="{FF2B5EF4-FFF2-40B4-BE49-F238E27FC236}">
                            <a16:creationId xmlns:a16="http://schemas.microsoft.com/office/drawing/2014/main" id="{8363B89E-250F-951E-F0D2-BAAC328901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1295400"/>
                        <a:ext cx="2124075"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E90646E9-B4D5-CB41-0F52-E4F33002634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FCFF7824-BCD7-521A-3765-80872457EC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2CE9339-8C27-98DC-1C15-018230F61E6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9ACE431D-28BF-3FF7-C832-0B3B06F69DA7}"/>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10331D1-9D9E-B015-B257-A115F40F4C7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F34E0A4-5B00-6F2B-834C-9434151B151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92582FD-CEC8-D7DF-84F4-0B8E424103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D7913EA-794E-D95B-3E6F-E0FDEDCE8E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844687A-4155-D435-5B2A-45507165D9C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BD8C4D8-3C95-EB0B-2908-26CA0D9D2E2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62FBA41-F2AF-8C3B-2ABD-92550AA22A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A9E6656-4C07-1349-A646-94859B63200F}"/>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E817C055-13CB-9CC2-EE5D-0200E036BD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396181B-3CE9-38A6-11F8-87DC7EEDEA8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BD82DBE-96C7-0D6C-E069-95097D7BB6A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E4B1491-8F98-F16D-D84E-D8A8E117C90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104D822-2776-2F65-9347-74108AF0F5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193F999-5BC2-603D-ED44-7FFBFB9D408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07B58CB-FE37-21AD-8368-386DAC1E21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dissolve">
                                      <p:cBhvr>
                                        <p:cTn id="7" dur="500"/>
                                        <p:tgtEl>
                                          <p:spTgt spid="450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5058"/>
                                        </p:tgtEl>
                                        <p:attrNameLst>
                                          <p:attrName>style.visibility</p:attrName>
                                        </p:attrNameLst>
                                      </p:cBhvr>
                                      <p:to>
                                        <p:strVal val="visible"/>
                                      </p:to>
                                    </p:set>
                                    <p:animEffect transition="in" filter="dissolve">
                                      <p:cBhvr>
                                        <p:cTn id="12" dur="500"/>
                                        <p:tgtEl>
                                          <p:spTgt spid="450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0178"/>
                                        </p:tgtEl>
                                        <p:attrNameLst>
                                          <p:attrName>style.visibility</p:attrName>
                                        </p:attrNameLst>
                                      </p:cBhvr>
                                      <p:to>
                                        <p:strVal val="visible"/>
                                      </p:to>
                                    </p:set>
                                    <p:animEffect transition="in" filter="dissolve">
                                      <p:cBhvr>
                                        <p:cTn id="17"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CDF79185-8448-9CB8-3969-A168D18A8110}"/>
              </a:ext>
            </a:extLst>
          </p:cNvPr>
          <p:cNvSpPr>
            <a:spLocks noGrp="1" noChangeArrowheads="1"/>
          </p:cNvSpPr>
          <p:nvPr>
            <p:ph type="title"/>
          </p:nvPr>
        </p:nvSpPr>
        <p:spPr>
          <a:xfrm>
            <a:off x="685800" y="0"/>
            <a:ext cx="7772400" cy="1143000"/>
          </a:xfrm>
        </p:spPr>
        <p:txBody>
          <a:bodyPr/>
          <a:lstStyle/>
          <a:p>
            <a:r>
              <a:rPr lang="en-US" altLang="en-US" sz="2800"/>
              <a:t>Other Physics Based Models</a:t>
            </a:r>
          </a:p>
        </p:txBody>
      </p:sp>
      <p:sp>
        <p:nvSpPr>
          <p:cNvPr id="3" name="Content Placeholder 2">
            <a:extLst>
              <a:ext uri="{FF2B5EF4-FFF2-40B4-BE49-F238E27FC236}">
                <a16:creationId xmlns:a16="http://schemas.microsoft.com/office/drawing/2014/main" id="{3CAE34B8-64C5-DF28-863F-5C7B593779C3}"/>
              </a:ext>
            </a:extLst>
          </p:cNvPr>
          <p:cNvSpPr>
            <a:spLocks noGrp="1" noChangeArrowheads="1"/>
          </p:cNvSpPr>
          <p:nvPr>
            <p:ph idx="1"/>
          </p:nvPr>
        </p:nvSpPr>
        <p:spPr/>
        <p:txBody>
          <a:bodyPr/>
          <a:lstStyle/>
          <a:p>
            <a:r>
              <a:rPr lang="en-US" altLang="en-US" sz="2400"/>
              <a:t>Uniform distribution of mass flow rate.</a:t>
            </a:r>
          </a:p>
          <a:p>
            <a:r>
              <a:rPr lang="en-US" altLang="en-US" sz="2400"/>
              <a:t>Uniform distribution of forces.</a:t>
            </a:r>
          </a:p>
          <a:p>
            <a:r>
              <a:rPr lang="en-US" altLang="en-US" sz="2400"/>
              <a:t>Uniform distribution of torque.</a:t>
            </a:r>
          </a:p>
        </p:txBody>
      </p:sp>
      <p:grpSp>
        <p:nvGrpSpPr>
          <p:cNvPr id="2" name="Group 1">
            <a:extLst>
              <a:ext uri="{FF2B5EF4-FFF2-40B4-BE49-F238E27FC236}">
                <a16:creationId xmlns:a16="http://schemas.microsoft.com/office/drawing/2014/main" id="{F6EBF1F2-32E6-377B-628E-E8E3300F9823}"/>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4AEB6BC8-2B4A-8C3C-D21A-A9F317D0A9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C4B289E4-8ABA-5AE7-C142-B9483D75BAB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0993938-D390-25F7-157A-81EB108D277F}"/>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9CA84044-8301-D3D3-77F9-9D6B5E7166D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5521069-9A4C-1399-D3CE-B0CDF55B46F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7265DD9-9570-18CB-79F9-3EC2931C3CD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7447F60-D348-2107-D2CC-59ACB776E67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4E1E1D4-D7AA-5ABA-7A77-D329BFA46C4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B2A5DFE-16F5-AF18-1BCB-D668C9D8196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32796C7-9B56-DC30-DB50-6AFAF943BCC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0574BD9-9B4B-02D7-D18B-05941D1EA98E}"/>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FE4AC779-1FFB-A88A-9B6C-E27F7CE93F5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1213675-44E5-4A0F-205D-B7DE82D4D4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8062DFB-196F-5465-BBFF-8F023F199D7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FC1CDBF-39EE-7018-32B4-A06F1C3345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23179C1-60C7-3D29-7CD7-769D1253C7E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1286599-19F9-0CF8-E1C1-0564D22D964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D5CAB4F-133F-31A4-7D06-45E412FADF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54070114-5169-88B0-6DF2-9BC4F4E27802}"/>
              </a:ext>
            </a:extLst>
          </p:cNvPr>
          <p:cNvSpPr>
            <a:spLocks noGrp="1" noChangeArrowheads="1"/>
          </p:cNvSpPr>
          <p:nvPr>
            <p:ph type="title"/>
          </p:nvPr>
        </p:nvSpPr>
        <p:spPr>
          <a:xfrm>
            <a:off x="533400" y="152400"/>
            <a:ext cx="7772400" cy="1143000"/>
          </a:xfrm>
        </p:spPr>
        <p:txBody>
          <a:bodyPr/>
          <a:lstStyle/>
          <a:p>
            <a:r>
              <a:rPr lang="en-US" altLang="en-US" sz="2800"/>
              <a:t>Evolution of Turbine Blading</a:t>
            </a:r>
          </a:p>
        </p:txBody>
      </p:sp>
      <p:pic>
        <p:nvPicPr>
          <p:cNvPr id="18435" name="Picture 3">
            <a:extLst>
              <a:ext uri="{FF2B5EF4-FFF2-40B4-BE49-F238E27FC236}">
                <a16:creationId xmlns:a16="http://schemas.microsoft.com/office/drawing/2014/main" id="{E55D1C5D-2E24-F30A-0DC0-F108623499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3475"/>
            <a:ext cx="8905875"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BE0B839D-9F78-1772-5CD6-3286B3A01585}"/>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9E86235-4E7D-E95E-9C4A-AE8FF4286C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2EB2BC0C-C3F3-2CE0-EF4D-FEF2650346E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5CAA038-156F-659E-F1C7-1AC7C85CB77C}"/>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1AA9B4D-3124-AB99-2D07-81C69EAFD5A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F5CE68E-6A3B-AA6A-5730-A93C5570F09F}"/>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8519BED-65FD-9025-D0AE-7E88B2FD3FB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9D843F4-D421-B97C-0530-CAB4B1506F8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B2122F7-0766-1C21-B3ED-90C7E847D72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94B7B88-9B5E-CA13-EAC0-88D7C26000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4ADBDC7-D3EB-54F4-4E93-CA0F21E979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4115C69-AF13-1F94-7A1D-F22F2FF48B68}"/>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92F67FA8-C3F2-8F04-3474-E324AD3FE8F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294747A-C78D-3CA2-04FA-937397B1305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BA59F96-95E3-2AE6-7EA2-FC4BBB0E485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7ED1E0A-D693-0E19-5F08-8088ACC0CB1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F4BC667-E651-7014-E2B4-407A012A75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AA70C91-E55E-45AA-5179-32746BC0B26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11BC27A-1FB9-4516-3CBA-EAE000446C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2">
            <a:extLst>
              <a:ext uri="{FF2B5EF4-FFF2-40B4-BE49-F238E27FC236}">
                <a16:creationId xmlns:a16="http://schemas.microsoft.com/office/drawing/2014/main" id="{C955E88F-51D8-9AEB-562F-4356BC309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14400"/>
            <a:ext cx="8001000" cy="575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2">
            <a:extLst>
              <a:ext uri="{FF2B5EF4-FFF2-40B4-BE49-F238E27FC236}">
                <a16:creationId xmlns:a16="http://schemas.microsoft.com/office/drawing/2014/main" id="{FCC69BAC-F35C-ECAC-E1E5-F02B3FF527A3}"/>
              </a:ext>
            </a:extLst>
          </p:cNvPr>
          <p:cNvSpPr>
            <a:spLocks noGrp="1" noChangeArrowheads="1"/>
          </p:cNvSpPr>
          <p:nvPr>
            <p:ph type="title"/>
          </p:nvPr>
        </p:nvSpPr>
        <p:spPr>
          <a:xfrm>
            <a:off x="685800" y="152400"/>
            <a:ext cx="7772400" cy="1143000"/>
          </a:xfrm>
        </p:spPr>
        <p:txBody>
          <a:bodyPr/>
          <a:lstStyle/>
          <a:p>
            <a:r>
              <a:rPr lang="en-US" altLang="en-US" sz="2800"/>
              <a:t>Single Blade Turbine is Useless</a:t>
            </a:r>
          </a:p>
        </p:txBody>
      </p:sp>
      <p:pic>
        <p:nvPicPr>
          <p:cNvPr id="4" name="Picture 2" descr="http://hyperphysics.phy-astr.gsu.edu/hbase/fluids/imgflu/airfoil.gif">
            <a:extLst>
              <a:ext uri="{FF2B5EF4-FFF2-40B4-BE49-F238E27FC236}">
                <a16:creationId xmlns:a16="http://schemas.microsoft.com/office/drawing/2014/main" id="{43A7D68D-A2BB-E653-CF68-80F67312F596}"/>
              </a:ext>
            </a:extLst>
          </p:cNvPr>
          <p:cNvPicPr>
            <a:picLocks noChangeAspect="1" noChangeArrowheads="1"/>
          </p:cNvPicPr>
          <p:nvPr/>
        </p:nvPicPr>
        <p:blipFill>
          <a:blip r:embed="rId3" cstate="print">
            <a:lum bright="-41000" contrast="60000"/>
          </a:blip>
          <a:srcRect/>
          <a:stretch>
            <a:fillRect/>
          </a:stretch>
        </p:blipFill>
        <p:spPr bwMode="auto">
          <a:xfrm rot="432920">
            <a:off x="3200400" y="990600"/>
            <a:ext cx="3624263" cy="2747072"/>
          </a:xfrm>
          <a:prstGeom prst="rect">
            <a:avLst/>
          </a:prstGeom>
          <a:noFill/>
          <a:ln w="9525">
            <a:noFill/>
            <a:miter lim="800000"/>
            <a:headEnd/>
            <a:tailEnd/>
          </a:ln>
          <a:scene3d>
            <a:camera prst="orthographicFront">
              <a:rot lat="3600000" lon="0" rev="1800000"/>
            </a:camera>
            <a:lightRig rig="threePt" dir="t"/>
          </a:scene3d>
        </p:spPr>
      </p:pic>
      <p:pic>
        <p:nvPicPr>
          <p:cNvPr id="3" name="Picture 2" descr="A picture containing sky, outdoor, plane, airplane&#10;&#10;Description automatically generated">
            <a:extLst>
              <a:ext uri="{FF2B5EF4-FFF2-40B4-BE49-F238E27FC236}">
                <a16:creationId xmlns:a16="http://schemas.microsoft.com/office/drawing/2014/main" id="{CBC06505-EB8C-13B5-89BF-1A3B4EC579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603375"/>
            <a:ext cx="9144000" cy="365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E7D8911C-716A-0C4B-CF7B-06772A2566DC}"/>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F9CB694E-7AB8-FAB7-7088-1AAC8306F9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B341E13D-EDDB-C9DF-891F-AE46C73983DF}"/>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B35588AF-9765-4195-D44D-50EF2FFD72B9}"/>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487ED08F-592F-02AA-9EB3-5D0EC818BAAE}"/>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018EF6C3-9036-CD1D-ABCD-708D4E479D45}"/>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D551F6DD-0E16-A5FF-B315-569B43CBC9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9D0481B1-2E54-E83A-BC90-5FA5B91FACC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F4CB6C59-D81F-EA32-9DB8-A64801D083CB}"/>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742322AB-9CD4-8EC5-B6F5-C23237F5AA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38B65278-5433-3685-E425-61613E6911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B9D3E4FE-627F-9A54-09BA-6D8D90FC374D}"/>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7EA4A219-F4B2-02B3-4E59-EBF8761B503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1F0DCDB7-0150-5919-C3AF-81B85EA8E0B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AA6C5DBA-E688-68C1-8537-6606321AA950}"/>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C7172CD0-C73B-0AED-3120-9FDB7294A82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D3709D04-22DF-3658-D4B7-CF1C4696332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D89B1D20-5B1E-EDB0-A744-29C7E8E987F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9691EFB2-2498-3032-F0FD-2E736FAA9B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5" name="Picture 20">
            <a:extLst>
              <a:ext uri="{FF2B5EF4-FFF2-40B4-BE49-F238E27FC236}">
                <a16:creationId xmlns:a16="http://schemas.microsoft.com/office/drawing/2014/main" id="{AC4BC98B-6B23-E81D-26E4-0DFD03C15232}"/>
              </a:ext>
            </a:extLst>
          </p:cNvPr>
          <p:cNvPicPr>
            <a:picLocks noChangeAspect="1" noChangeArrowheads="1"/>
          </p:cNvPicPr>
          <p:nvPr/>
        </p:nvPicPr>
        <p:blipFill>
          <a:blip r:embed="rId7"/>
          <a:srcRect/>
          <a:stretch>
            <a:fillRect/>
          </a:stretch>
        </p:blipFill>
        <p:spPr bwMode="auto">
          <a:xfrm>
            <a:off x="457200" y="1700049"/>
            <a:ext cx="3075440" cy="3938751"/>
          </a:xfrm>
          <a:prstGeom prst="rect">
            <a:avLst/>
          </a:prstGeom>
          <a:noFill/>
          <a:ln>
            <a:noFill/>
          </a:ln>
          <a:scene3d>
            <a:camera prst="orthographicFront">
              <a:rot lat="0" lon="9600000" rev="0"/>
            </a:camera>
            <a:lightRig rig="threePt" dir="t"/>
          </a:scene3d>
          <a:sp3d extrusionH="292100" contourW="50800">
            <a:bevelT w="241300" h="317500"/>
          </a:sp3d>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750"/>
                                        <p:tgtEl>
                                          <p:spTgt spid="3"/>
                                        </p:tgtEl>
                                      </p:cBhvr>
                                    </p:animEffect>
                                    <p:set>
                                      <p:cBhvr>
                                        <p:cTn id="7" dur="1" fill="hold">
                                          <p:stCondLst>
                                            <p:cond delay="749"/>
                                          </p:stCondLst>
                                        </p:cTn>
                                        <p:tgtEl>
                                          <p:spTgt spid="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057"/>
                                        </p:tgtEl>
                                        <p:attrNameLst>
                                          <p:attrName>style.visibility</p:attrName>
                                        </p:attrNameLst>
                                      </p:cBhvr>
                                      <p:to>
                                        <p:strVal val="visible"/>
                                      </p:to>
                                    </p:set>
                                    <p:animEffect transition="in" filter="dissolve">
                                      <p:cBhvr>
                                        <p:cTn id="12" dur="500"/>
                                        <p:tgtEl>
                                          <p:spTgt spid="20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84F6093F-6B7D-2E49-060C-C673E820076B}"/>
              </a:ext>
            </a:extLst>
          </p:cNvPr>
          <p:cNvSpPr>
            <a:spLocks noGrp="1" noChangeArrowheads="1"/>
          </p:cNvSpPr>
          <p:nvPr>
            <p:ph type="title"/>
          </p:nvPr>
        </p:nvSpPr>
        <p:spPr>
          <a:xfrm>
            <a:off x="304800" y="76200"/>
            <a:ext cx="7772400" cy="1143000"/>
          </a:xfrm>
        </p:spPr>
        <p:txBody>
          <a:bodyPr/>
          <a:lstStyle/>
          <a:p>
            <a:r>
              <a:rPr lang="en-US" altLang="en-US" sz="2800"/>
              <a:t>The Gap between Blades</a:t>
            </a:r>
          </a:p>
        </p:txBody>
      </p:sp>
      <p:pic>
        <p:nvPicPr>
          <p:cNvPr id="74755" name="Picture 3">
            <a:extLst>
              <a:ext uri="{FF2B5EF4-FFF2-40B4-BE49-F238E27FC236}">
                <a16:creationId xmlns:a16="http://schemas.microsoft.com/office/drawing/2014/main" id="{046A0986-7EDB-2C2D-A0E9-511945CCAE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209800"/>
            <a:ext cx="37703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4">
            <a:extLst>
              <a:ext uri="{FF2B5EF4-FFF2-40B4-BE49-F238E27FC236}">
                <a16:creationId xmlns:a16="http://schemas.microsoft.com/office/drawing/2014/main" id="{55510E26-FA76-B954-6C61-52268ECA56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968" y="1249181"/>
            <a:ext cx="43402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a:extLst>
              <a:ext uri="{FF2B5EF4-FFF2-40B4-BE49-F238E27FC236}">
                <a16:creationId xmlns:a16="http://schemas.microsoft.com/office/drawing/2014/main" id="{3A8A349F-1221-C15D-2FC9-EF04D8F94080}"/>
              </a:ext>
            </a:extLst>
          </p:cNvPr>
          <p:cNvGrpSpPr>
            <a:grpSpLocks/>
          </p:cNvGrpSpPr>
          <p:nvPr/>
        </p:nvGrpSpPr>
        <p:grpSpPr bwMode="auto">
          <a:xfrm>
            <a:off x="685800" y="2133600"/>
            <a:ext cx="3048000" cy="2446338"/>
            <a:chOff x="685800" y="2133600"/>
            <a:chExt cx="3048000" cy="2446338"/>
          </a:xfrm>
        </p:grpSpPr>
        <p:pic>
          <p:nvPicPr>
            <p:cNvPr id="74754" name="Picture 2">
              <a:extLst>
                <a:ext uri="{FF2B5EF4-FFF2-40B4-BE49-F238E27FC236}">
                  <a16:creationId xmlns:a16="http://schemas.microsoft.com/office/drawing/2014/main" id="{A4F400E5-5BA6-D887-E35D-14AA95CD1CE5}"/>
                </a:ext>
              </a:extLst>
            </p:cNvPr>
            <p:cNvPicPr>
              <a:picLocks noChangeAspect="1" noChangeArrowheads="1"/>
            </p:cNvPicPr>
            <p:nvPr/>
          </p:nvPicPr>
          <p:blipFill>
            <a:blip r:embed="rId4" cstate="print"/>
            <a:srcRect/>
            <a:stretch>
              <a:fillRect/>
            </a:stretch>
          </p:blipFill>
          <p:spPr bwMode="auto">
            <a:xfrm>
              <a:off x="685800" y="2133600"/>
              <a:ext cx="3048000" cy="2446338"/>
            </a:xfrm>
            <a:prstGeom prst="rect">
              <a:avLst/>
            </a:prstGeom>
            <a:noFill/>
            <a:ln w="9525">
              <a:noFill/>
              <a:miter lim="800000"/>
              <a:headEnd/>
              <a:tailEnd/>
            </a:ln>
            <a:scene3d>
              <a:camera prst="orthographicFront">
                <a:rot lat="0" lon="10800000" rev="0"/>
              </a:camera>
              <a:lightRig rig="threePt" dir="t"/>
            </a:scene3d>
          </p:spPr>
        </p:pic>
        <p:sp>
          <p:nvSpPr>
            <p:cNvPr id="5144" name="TextBox 5">
              <a:extLst>
                <a:ext uri="{FF2B5EF4-FFF2-40B4-BE49-F238E27FC236}">
                  <a16:creationId xmlns:a16="http://schemas.microsoft.com/office/drawing/2014/main" id="{51858AA1-45CD-8295-9D4A-4C5D44CCD779}"/>
                </a:ext>
              </a:extLst>
            </p:cNvPr>
            <p:cNvSpPr txBox="1">
              <a:spLocks noChangeArrowheads="1"/>
            </p:cNvSpPr>
            <p:nvPr/>
          </p:nvSpPr>
          <p:spPr bwMode="auto">
            <a:xfrm rot="-3463595">
              <a:off x="683427" y="2867322"/>
              <a:ext cx="1024639"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a:t>CHORD, C</a:t>
              </a:r>
            </a:p>
          </p:txBody>
        </p:sp>
      </p:grpSp>
      <p:grpSp>
        <p:nvGrpSpPr>
          <p:cNvPr id="4" name="Group 3">
            <a:extLst>
              <a:ext uri="{FF2B5EF4-FFF2-40B4-BE49-F238E27FC236}">
                <a16:creationId xmlns:a16="http://schemas.microsoft.com/office/drawing/2014/main" id="{67A8F7F0-87EC-4CFD-8DD0-270DB02E11D0}"/>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8E24F985-E1D5-8359-AE15-4A501BE8E3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D63BACB3-BEE7-78A2-2CB7-22378DA07765}"/>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71ECBD22-E4DE-7094-897B-3BA3240490B5}"/>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F0079C47-8B81-22CB-0CD8-844143E0A568}"/>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C79CB28-18F1-9F90-AFD0-408779E72707}"/>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85D95C10-909F-22E3-FCF8-BFBDD57E66D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9AC6E67D-3B7F-088E-4D51-6200935FDB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99D44B5-06E2-B85F-E9FF-9294B4657B86}"/>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7FEFC2DA-2A0F-A07A-69BA-8EE290266AC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C1E316EE-0E6C-8648-DDFC-D1F544318F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F590560B-34CC-E611-3A48-D5E2C526394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4566B8D-2C1E-630B-6E95-E32B69BD1FF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BEFDF15D-ECFB-9EBF-2CA8-089E9576799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0FB0FEE4-86F0-4D6D-BB3F-C544091BC7D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0A0F6762-C0AC-481E-B852-7A455D6DF1A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A6549C64-00B6-61B0-A23C-68A09377BE8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1DE14AA8-4594-4194-D5AF-37D53ABE32E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94D5798-8E39-14B8-65C6-15098D861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4755"/>
                                        </p:tgtEl>
                                        <p:attrNameLst>
                                          <p:attrName>style.visibility</p:attrName>
                                        </p:attrNameLst>
                                      </p:cBhvr>
                                      <p:to>
                                        <p:strVal val="visible"/>
                                      </p:to>
                                    </p:set>
                                    <p:animEffect transition="in" filter="dissolve">
                                      <p:cBhvr>
                                        <p:cTn id="12" dur="500"/>
                                        <p:tgtEl>
                                          <p:spTgt spid="747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4756"/>
                                        </p:tgtEl>
                                        <p:attrNameLst>
                                          <p:attrName>style.visibility</p:attrName>
                                        </p:attrNameLst>
                                      </p:cBhvr>
                                      <p:to>
                                        <p:strVal val="visible"/>
                                      </p:to>
                                    </p:set>
                                    <p:animEffect transition="in" filter="dissolve">
                                      <p:cBhvr>
                                        <p:cTn id="17" dur="500"/>
                                        <p:tgtEl>
                                          <p:spTgt spid="747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14AEB634-319F-74F4-507A-0E844D757F07}"/>
              </a:ext>
            </a:extLst>
          </p:cNvPr>
          <p:cNvSpPr>
            <a:spLocks noGrp="1" noChangeArrowheads="1"/>
          </p:cNvSpPr>
          <p:nvPr>
            <p:ph type="title"/>
          </p:nvPr>
        </p:nvSpPr>
        <p:spPr>
          <a:xfrm>
            <a:off x="838200" y="0"/>
            <a:ext cx="7772400" cy="1143000"/>
          </a:xfrm>
        </p:spPr>
        <p:txBody>
          <a:bodyPr/>
          <a:lstStyle/>
          <a:p>
            <a:r>
              <a:rPr lang="en-US" altLang="en-US" sz="2800"/>
              <a:t>The group of Aerofois</a:t>
            </a:r>
          </a:p>
        </p:txBody>
      </p:sp>
      <p:sp>
        <p:nvSpPr>
          <p:cNvPr id="3" name="Content Placeholder 2">
            <a:extLst>
              <a:ext uri="{FF2B5EF4-FFF2-40B4-BE49-F238E27FC236}">
                <a16:creationId xmlns:a16="http://schemas.microsoft.com/office/drawing/2014/main" id="{F8D3B6AC-537C-7D6B-08B9-6A98CB7E8FAE}"/>
              </a:ext>
            </a:extLst>
          </p:cNvPr>
          <p:cNvSpPr>
            <a:spLocks noGrp="1" noChangeArrowheads="1"/>
          </p:cNvSpPr>
          <p:nvPr>
            <p:ph idx="1"/>
          </p:nvPr>
        </p:nvSpPr>
        <p:spPr>
          <a:xfrm>
            <a:off x="304800" y="1295400"/>
            <a:ext cx="8458200" cy="1981200"/>
          </a:xfrm>
        </p:spPr>
        <p:txBody>
          <a:bodyPr/>
          <a:lstStyle/>
          <a:p>
            <a:r>
              <a:rPr lang="en-US" altLang="en-US" sz="2400"/>
              <a:t>An important  point to be examined is whether the crowding together of steam/gas turbine blades has effects similar to those noticed in aeroplane practice. </a:t>
            </a:r>
          </a:p>
          <a:p>
            <a:r>
              <a:rPr lang="en-US" altLang="en-US" sz="2400"/>
              <a:t>A biplane is stated to have less lifting effect than a monoplane of the same wing surface. </a:t>
            </a:r>
          </a:p>
        </p:txBody>
      </p:sp>
      <p:pic>
        <p:nvPicPr>
          <p:cNvPr id="4" name="Picture 2" descr="http://upload.wikimedia.org/wikipedia/commons/9/9f/Hatz_biplane_(728565423).jpg">
            <a:extLst>
              <a:ext uri="{FF2B5EF4-FFF2-40B4-BE49-F238E27FC236}">
                <a16:creationId xmlns:a16="http://schemas.microsoft.com/office/drawing/2014/main" id="{BA2EA2E0-171E-8900-0037-2FF0D6B2F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613150"/>
            <a:ext cx="44196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static.rcgroups.com/forums/attachments/2/2/4/7/4/a1580345-248-C5%2047.jpg">
            <a:extLst>
              <a:ext uri="{FF2B5EF4-FFF2-40B4-BE49-F238E27FC236}">
                <a16:creationId xmlns:a16="http://schemas.microsoft.com/office/drawing/2014/main" id="{9AF8758C-829B-D3FB-F6CD-0FD9BE2D5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3581400"/>
            <a:ext cx="41417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5DC42891-99B1-E112-9099-B0F02EEBA846}"/>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E51AD22-BA0D-351B-A82B-8C4A9D5C4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57276D7C-B64A-34CB-173C-D1798E8FED28}"/>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7070F97E-39D9-B3B2-381F-93A1E61D9D33}"/>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F5684F69-DBBB-93C4-3762-46B18AE4AEC3}"/>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07586865-72A2-569A-51F0-5ADD9A61E66E}"/>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DE5DBBD9-0720-23BB-F1CE-8A88426467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2AF64C1B-80BB-D433-B384-017A6337DA1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4EC5BEF7-45C7-1BBD-43C2-9589D82F45C5}"/>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7958FCA4-2BA6-4161-7ED1-90FBE23BCA9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C7AD2463-D347-7D22-7EC5-DA03829CCB9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293D75F9-C512-8810-09E8-D7678B9FF9A2}"/>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2BECC2D9-DDF6-CB06-BE87-19B14CC5062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4B71F6E9-0451-D609-A185-39EAF6DADCB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BA52773A-1CC2-B8ED-741E-8DC128ECCC30}"/>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ADBB2990-7C37-4BB5-5940-BC4338B2F1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93D5B1D6-0815-60C0-F201-A243B743AAF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26967CB8-8034-8E1F-BDB6-E37500AAC1A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047944C2-7835-4CAD-35ED-803C389D3E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88E5505F-CC72-9321-663C-1A5C9ABAEC86}"/>
              </a:ext>
            </a:extLst>
          </p:cNvPr>
          <p:cNvSpPr>
            <a:spLocks noGrp="1" noChangeArrowheads="1"/>
          </p:cNvSpPr>
          <p:nvPr>
            <p:ph type="title"/>
          </p:nvPr>
        </p:nvSpPr>
        <p:spPr>
          <a:xfrm>
            <a:off x="807967" y="82042"/>
            <a:ext cx="7772400" cy="1143000"/>
          </a:xfrm>
        </p:spPr>
        <p:txBody>
          <a:bodyPr/>
          <a:lstStyle/>
          <a:p>
            <a:r>
              <a:rPr lang="en-US" altLang="en-US" sz="2800" dirty="0"/>
              <a:t>“Biplane Effect” on Lift of </a:t>
            </a:r>
            <a:r>
              <a:rPr lang="en-US" altLang="en-US" sz="2800" dirty="0" err="1"/>
              <a:t>Aerofoils</a:t>
            </a:r>
            <a:endParaRPr lang="en-US" altLang="en-US" sz="2800" dirty="0"/>
          </a:p>
        </p:txBody>
      </p:sp>
      <p:pic>
        <p:nvPicPr>
          <p:cNvPr id="17411" name="Picture 2">
            <a:extLst>
              <a:ext uri="{FF2B5EF4-FFF2-40B4-BE49-F238E27FC236}">
                <a16:creationId xmlns:a16="http://schemas.microsoft.com/office/drawing/2014/main" id="{4D950E8B-B1EA-BB10-C37C-949130A53046}"/>
              </a:ext>
            </a:extLst>
          </p:cNvPr>
          <p:cNvPicPr>
            <a:picLocks noChangeAspect="1" noChangeArrowheads="1"/>
          </p:cNvPicPr>
          <p:nvPr/>
        </p:nvPicPr>
        <p:blipFill>
          <a:blip r:embed="rId2">
            <a:lum bright="-44000" contrast="58000"/>
            <a:extLst>
              <a:ext uri="{28A0092B-C50C-407E-A947-70E740481C1C}">
                <a14:useLocalDpi xmlns:a14="http://schemas.microsoft.com/office/drawing/2010/main" val="0"/>
              </a:ext>
            </a:extLst>
          </a:blip>
          <a:srcRect/>
          <a:stretch>
            <a:fillRect/>
          </a:stretch>
        </p:blipFill>
        <p:spPr bwMode="auto">
          <a:xfrm>
            <a:off x="76200" y="1212850"/>
            <a:ext cx="89154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FDF1DFC-1561-A983-3C2C-A28247467840}"/>
              </a:ext>
            </a:extLst>
          </p:cNvPr>
          <p:cNvSpPr>
            <a:spLocks noChangeArrowheads="1"/>
          </p:cNvSpPr>
          <p:nvPr/>
        </p:nvSpPr>
        <p:spPr bwMode="auto">
          <a:xfrm>
            <a:off x="381000" y="1060450"/>
            <a:ext cx="8458200" cy="2286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mc:AlternateContent xmlns:mc="http://schemas.openxmlformats.org/markup-compatibility/2006" xmlns:p14="http://schemas.microsoft.com/office/powerpoint/2010/main">
        <mc:Choice Requires="p14">
          <p:contentPart p14:bwMode="auto" r:id="rId3">
            <p14:nvContentPartPr>
              <p14:cNvPr id="5122" name="Ink 5">
                <a:extLst>
                  <a:ext uri="{FF2B5EF4-FFF2-40B4-BE49-F238E27FC236}">
                    <a16:creationId xmlns:a16="http://schemas.microsoft.com/office/drawing/2014/main" id="{9819E294-EADB-3754-F9DE-4036D3C00E17}"/>
                  </a:ext>
                </a:extLst>
              </p14:cNvPr>
              <p14:cNvContentPartPr>
                <a14:cpLocks xmlns:a14="http://schemas.microsoft.com/office/drawing/2010/main" noRot="1" noChangeAspect="1" noEditPoints="1" noChangeArrowheads="1" noChangeShapeType="1"/>
              </p14:cNvContentPartPr>
              <p14:nvPr/>
            </p14:nvContentPartPr>
            <p14:xfrm>
              <a:off x="8702675" y="315913"/>
              <a:ext cx="6350" cy="38100"/>
            </p14:xfrm>
          </p:contentPart>
        </mc:Choice>
        <mc:Fallback xmlns="">
          <p:pic>
            <p:nvPicPr>
              <p:cNvPr id="5122" name="Ink 5">
                <a:extLst>
                  <a:ext uri="{FF2B5EF4-FFF2-40B4-BE49-F238E27FC236}">
                    <a16:creationId xmlns:a16="http://schemas.microsoft.com/office/drawing/2014/main" id="{9819E294-EADB-3754-F9DE-4036D3C00E17}"/>
                  </a:ext>
                </a:extLst>
              </p:cNvPr>
              <p:cNvPicPr>
                <a:picLocks noRot="1" noChangeAspect="1" noEditPoints="1" noChangeArrowheads="1" noChangeShapeType="1"/>
              </p:cNvPicPr>
              <p:nvPr/>
            </p:nvPicPr>
            <p:blipFill>
              <a:blip r:embed="rId4"/>
              <a:stretch>
                <a:fillRect/>
              </a:stretch>
            </p:blipFill>
            <p:spPr>
              <a:xfrm>
                <a:off x="8692356" y="306655"/>
                <a:ext cx="26988" cy="56616"/>
              </a:xfrm>
              <a:prstGeom prst="rect">
                <a:avLst/>
              </a:prstGeom>
            </p:spPr>
          </p:pic>
        </mc:Fallback>
      </mc:AlternateContent>
      <p:grpSp>
        <p:nvGrpSpPr>
          <p:cNvPr id="2" name="Group 1">
            <a:extLst>
              <a:ext uri="{FF2B5EF4-FFF2-40B4-BE49-F238E27FC236}">
                <a16:creationId xmlns:a16="http://schemas.microsoft.com/office/drawing/2014/main" id="{28FED6BD-6E2B-AAE5-49E0-5E0988F2FBC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8B3D61A-07BC-E1D6-84CB-09A5535BFE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8B9079C-B823-CF28-DCA9-90F9FB6CE1E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55B1A5A-FA99-78B5-39D5-5575F1AFBC8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48146530-2092-A100-A325-9D7904E1282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7B28841-829A-BDD9-F961-5761764C873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C56B0C4-934D-61B8-0433-6609E0DBD8B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F044833B-3B93-6ECD-5717-4E846E6375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DF97709-7D8C-5888-C278-4F20CEB6A7E0}"/>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8EEA77FE-FDF0-F1DC-6A85-D09A35C4C35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DB00211-59F7-E921-3E55-8B46F1CDE3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608842B-5615-C20E-2958-15C52A61EE16}"/>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CB20330C-DF1C-7D95-516C-D7FA38C42F5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2954E00-A588-A82F-106C-1F4F2CE25DC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D39A57E4-9A41-7D03-E18D-F2D73D36BF6F}"/>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88BBBD93-2E39-6227-7517-F7593C82661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EB34B49F-22C2-1C51-DFC7-36B76BE15A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132910A-470F-11B3-2985-E5BC99DBE13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20EBAF2-4BDD-04CB-5384-B4953AF0D8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dissolve">
                                      <p:cBhvr>
                                        <p:cTn id="7" dur="500"/>
                                        <p:tgtEl>
                                          <p:spTgt spid="174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BBC10CB3-EE76-9D2C-0595-4276634E307B}"/>
              </a:ext>
            </a:extLst>
          </p:cNvPr>
          <p:cNvSpPr>
            <a:spLocks noGrp="1" noChangeArrowheads="1"/>
          </p:cNvSpPr>
          <p:nvPr>
            <p:ph type="title"/>
          </p:nvPr>
        </p:nvSpPr>
        <p:spPr>
          <a:xfrm>
            <a:off x="152400" y="76200"/>
            <a:ext cx="7772400" cy="1143000"/>
          </a:xfrm>
        </p:spPr>
        <p:txBody>
          <a:bodyPr/>
          <a:lstStyle/>
          <a:p>
            <a:r>
              <a:rPr lang="en-US" altLang="en-US" sz="2800"/>
              <a:t>Cascades : A Group of Turbine Blades</a:t>
            </a:r>
          </a:p>
        </p:txBody>
      </p:sp>
      <p:sp>
        <p:nvSpPr>
          <p:cNvPr id="3" name="Content Placeholder 2">
            <a:extLst>
              <a:ext uri="{FF2B5EF4-FFF2-40B4-BE49-F238E27FC236}">
                <a16:creationId xmlns:a16="http://schemas.microsoft.com/office/drawing/2014/main" id="{4159CCC1-00EE-2F52-010B-0B70ADD0E4E0}"/>
              </a:ext>
            </a:extLst>
          </p:cNvPr>
          <p:cNvSpPr txBox="1">
            <a:spLocks/>
          </p:cNvSpPr>
          <p:nvPr/>
        </p:nvSpPr>
        <p:spPr>
          <a:xfrm>
            <a:off x="323850" y="1216025"/>
            <a:ext cx="8667750" cy="2400300"/>
          </a:xfrm>
          <a:prstGeom prst="rect">
            <a:avLst/>
          </a:prstGeom>
        </p:spPr>
        <p:txBody>
          <a:bodyPr/>
          <a:lstStyle/>
          <a:p>
            <a:pPr marL="342900" indent="-342900">
              <a:spcBef>
                <a:spcPct val="20000"/>
              </a:spcBef>
              <a:buFontTx/>
              <a:buChar char="•"/>
              <a:defRPr/>
            </a:pPr>
            <a:r>
              <a:rPr lang="en-US" kern="0" dirty="0">
                <a:latin typeface="+mn-lt"/>
              </a:rPr>
              <a:t>The </a:t>
            </a:r>
            <a:r>
              <a:rPr lang="en-US" b="1" kern="0" dirty="0">
                <a:latin typeface="+mn-lt"/>
              </a:rPr>
              <a:t>biplane </a:t>
            </a:r>
            <a:r>
              <a:rPr lang="en-US" kern="0" dirty="0">
                <a:latin typeface="+mn-lt"/>
              </a:rPr>
              <a:t>arrangement is analogous to the circumferential pitching of steam/gas turbine blades. </a:t>
            </a:r>
          </a:p>
          <a:p>
            <a:pPr marL="342900" indent="-342900">
              <a:spcBef>
                <a:spcPct val="20000"/>
              </a:spcBef>
              <a:buFontTx/>
              <a:buChar char="•"/>
              <a:defRPr/>
            </a:pPr>
            <a:r>
              <a:rPr lang="en-US" kern="0" dirty="0">
                <a:latin typeface="+mn-lt"/>
              </a:rPr>
              <a:t>Additional wing surfaces in series (one behind the other), analogous to avoiding of  pressure compounding in a turbine.</a:t>
            </a:r>
          </a:p>
          <a:p>
            <a:pPr marL="342900" indent="-342900">
              <a:spcBef>
                <a:spcPct val="20000"/>
              </a:spcBef>
              <a:buFontTx/>
              <a:buChar char="•"/>
              <a:defRPr/>
            </a:pPr>
            <a:r>
              <a:rPr lang="en-US" kern="0" dirty="0">
                <a:latin typeface="+mn-lt"/>
              </a:rPr>
              <a:t>The reasons for grouping may have some bearing on turbine </a:t>
            </a:r>
            <a:r>
              <a:rPr lang="en-US" kern="0" dirty="0" err="1">
                <a:latin typeface="+mn-lt"/>
              </a:rPr>
              <a:t>blading</a:t>
            </a:r>
            <a:r>
              <a:rPr lang="en-US" kern="0" dirty="0">
                <a:latin typeface="+mn-lt"/>
              </a:rPr>
              <a:t> efficiency. </a:t>
            </a:r>
          </a:p>
        </p:txBody>
      </p:sp>
      <p:pic>
        <p:nvPicPr>
          <p:cNvPr id="20" name="Picture 4">
            <a:extLst>
              <a:ext uri="{FF2B5EF4-FFF2-40B4-BE49-F238E27FC236}">
                <a16:creationId xmlns:a16="http://schemas.microsoft.com/office/drawing/2014/main" id="{EBA1A89F-7810-8350-D858-37F4DFA6FB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5275" y="3571875"/>
            <a:ext cx="1981200" cy="276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a:extLst>
              <a:ext uri="{FF2B5EF4-FFF2-40B4-BE49-F238E27FC236}">
                <a16:creationId xmlns:a16="http://schemas.microsoft.com/office/drawing/2014/main" id="{7EF5EBEC-3F53-13BC-E1F7-56FED6DAF6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3538" y="3486150"/>
            <a:ext cx="21336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F50E3D99-B942-E2D9-EE70-C9033529905D}"/>
              </a:ext>
            </a:extLst>
          </p:cNvPr>
          <p:cNvSpPr>
            <a:spLocks noChangeArrowheads="1"/>
          </p:cNvSpPr>
          <p:nvPr/>
        </p:nvSpPr>
        <p:spPr bwMode="auto">
          <a:xfrm>
            <a:off x="1422400" y="6259513"/>
            <a:ext cx="2344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Parallel Cascades</a:t>
            </a:r>
            <a:endParaRPr lang="en-IN" altLang="en-US" sz="2400"/>
          </a:p>
        </p:txBody>
      </p:sp>
      <p:sp>
        <p:nvSpPr>
          <p:cNvPr id="4" name="Rectangle 3">
            <a:extLst>
              <a:ext uri="{FF2B5EF4-FFF2-40B4-BE49-F238E27FC236}">
                <a16:creationId xmlns:a16="http://schemas.microsoft.com/office/drawing/2014/main" id="{F7E91ADA-E986-5D58-09D3-D85BB9512BF7}"/>
              </a:ext>
            </a:extLst>
          </p:cNvPr>
          <p:cNvSpPr>
            <a:spLocks noChangeArrowheads="1"/>
          </p:cNvSpPr>
          <p:nvPr/>
        </p:nvSpPr>
        <p:spPr bwMode="auto">
          <a:xfrm>
            <a:off x="5403850" y="6167438"/>
            <a:ext cx="2368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Turbine Cascades</a:t>
            </a:r>
            <a:endParaRPr lang="en-IN" altLang="en-US" sz="2400"/>
          </a:p>
        </p:txBody>
      </p:sp>
      <p:grpSp>
        <p:nvGrpSpPr>
          <p:cNvPr id="6" name="Group 5">
            <a:extLst>
              <a:ext uri="{FF2B5EF4-FFF2-40B4-BE49-F238E27FC236}">
                <a16:creationId xmlns:a16="http://schemas.microsoft.com/office/drawing/2014/main" id="{9DB4A30E-26B5-DA13-DFFD-C404BA9D5832}"/>
              </a:ext>
            </a:extLst>
          </p:cNvPr>
          <p:cNvGrpSpPr/>
          <p:nvPr/>
        </p:nvGrpSpPr>
        <p:grpSpPr>
          <a:xfrm>
            <a:off x="0" y="0"/>
            <a:ext cx="9144000" cy="6858000"/>
            <a:chOff x="0" y="0"/>
            <a:chExt cx="9144000" cy="6858000"/>
          </a:xfrm>
        </p:grpSpPr>
        <p:pic>
          <p:nvPicPr>
            <p:cNvPr id="8" name="Picture 22" descr="Logo usage Guidelines">
              <a:extLst>
                <a:ext uri="{FF2B5EF4-FFF2-40B4-BE49-F238E27FC236}">
                  <a16:creationId xmlns:a16="http://schemas.microsoft.com/office/drawing/2014/main" id="{9F0F7804-A061-A636-51DE-32A8694F4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38">
              <a:extLst>
                <a:ext uri="{FF2B5EF4-FFF2-40B4-BE49-F238E27FC236}">
                  <a16:creationId xmlns:a16="http://schemas.microsoft.com/office/drawing/2014/main" id="{FE830961-EE99-4467-CE44-39FD8D196C1B}"/>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9C505975-64FF-E79E-1063-19D2522353B5}"/>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5455740C-F55D-C609-2AE7-7FF94D781CAC}"/>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E1F36A46-80B8-AE5F-F191-4AD4E8147DDF}"/>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249E272F-7388-2AA1-398D-134B0C72DE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FEB57E38-01A8-3CC9-601B-DB34FFABB32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B10BA26E-CF3D-F692-38B9-D3E15E04DA3A}"/>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FC84E2A7-16DB-01BF-F36A-06DA739E4D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47FD2FF0-8BAC-39E6-D4A8-10625A9FF6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7E015450-6289-66D8-351E-678FA6807514}"/>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AF2BC39B-90FD-2891-3E9C-41F0FEFE86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530B7DED-34E5-236B-D771-B1777CEF34A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C49611A0-6DDE-F334-019C-C1948CD57DCE}"/>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5A534711-20E9-AF01-B0CF-83B2388F59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DFF2015A-450B-9B93-7A92-D54D8EE843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1D51BEC1-C4A9-6518-7543-260F547FD82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355A59E7-3C19-F15A-6A50-529318940E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circle(in)">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dissolve">
                                      <p:cBhvr>
                                        <p:cTn id="32" dur="500"/>
                                        <p:tgtEl>
                                          <p:spTgt spid="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circle(in)">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CDB80937-AB8C-224A-423C-791180745A54}"/>
              </a:ext>
            </a:extLst>
          </p:cNvPr>
          <p:cNvSpPr>
            <a:spLocks noGrp="1" noChangeArrowheads="1"/>
          </p:cNvSpPr>
          <p:nvPr>
            <p:ph type="title"/>
          </p:nvPr>
        </p:nvSpPr>
        <p:spPr>
          <a:xfrm>
            <a:off x="762000" y="0"/>
            <a:ext cx="7772400" cy="1143000"/>
          </a:xfrm>
        </p:spPr>
        <p:txBody>
          <a:bodyPr/>
          <a:lstStyle/>
          <a:p>
            <a:r>
              <a:rPr lang="en-US" altLang="en-US" sz="2800"/>
              <a:t>Nomenclature of Turbine Cascades</a:t>
            </a:r>
          </a:p>
        </p:txBody>
      </p:sp>
      <p:pic>
        <p:nvPicPr>
          <p:cNvPr id="61442" name="Picture 2">
            <a:extLst>
              <a:ext uri="{FF2B5EF4-FFF2-40B4-BE49-F238E27FC236}">
                <a16:creationId xmlns:a16="http://schemas.microsoft.com/office/drawing/2014/main" id="{8AAC0958-2235-3371-E928-FA8CE44FAE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066800"/>
            <a:ext cx="6019800" cy="559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a:extLst>
              <a:ext uri="{FF2B5EF4-FFF2-40B4-BE49-F238E27FC236}">
                <a16:creationId xmlns:a16="http://schemas.microsoft.com/office/drawing/2014/main" id="{A54C066F-9A84-C712-3D4E-57FF7A2C8EE4}"/>
              </a:ext>
            </a:extLst>
          </p:cNvPr>
          <p:cNvSpPr>
            <a:spLocks/>
          </p:cNvSpPr>
          <p:nvPr/>
        </p:nvSpPr>
        <p:spPr bwMode="auto">
          <a:xfrm>
            <a:off x="1360488" y="2366963"/>
            <a:ext cx="5776912" cy="2417762"/>
          </a:xfrm>
          <a:custGeom>
            <a:avLst/>
            <a:gdLst>
              <a:gd name="T0" fmla="*/ 259639 w 5775960"/>
              <a:gd name="T1" fmla="*/ 205671 h 2418805"/>
              <a:gd name="T2" fmla="*/ 1922175 w 5775960"/>
              <a:gd name="T3" fmla="*/ 23818 h 2418805"/>
              <a:gd name="T4" fmla="*/ 3375256 w 5775960"/>
              <a:gd name="T5" fmla="*/ 179688 h 2418805"/>
              <a:gd name="T6" fmla="*/ 4108346 w 5775960"/>
              <a:gd name="T7" fmla="*/ 894135 h 2418805"/>
              <a:gd name="T8" fmla="*/ 4396352 w 5775960"/>
              <a:gd name="T9" fmla="*/ 582379 h 2418805"/>
              <a:gd name="T10" fmla="*/ 5482876 w 5775960"/>
              <a:gd name="T11" fmla="*/ 634337 h 2418805"/>
              <a:gd name="T12" fmla="*/ 5653056 w 5775960"/>
              <a:gd name="T13" fmla="*/ 2089201 h 2418805"/>
              <a:gd name="T14" fmla="*/ 4671253 w 5775960"/>
              <a:gd name="T15" fmla="*/ 2400955 h 2418805"/>
              <a:gd name="T16" fmla="*/ 3689435 w 5775960"/>
              <a:gd name="T17" fmla="*/ 2063222 h 2418805"/>
              <a:gd name="T18" fmla="*/ 2969441 w 5775960"/>
              <a:gd name="T19" fmla="*/ 1673526 h 2418805"/>
              <a:gd name="T20" fmla="*/ 2183998 w 5775960"/>
              <a:gd name="T21" fmla="*/ 1647547 h 2418805"/>
              <a:gd name="T22" fmla="*/ 1830540 w 5775960"/>
              <a:gd name="T23" fmla="*/ 1387752 h 2418805"/>
              <a:gd name="T24" fmla="*/ 704725 w 5775960"/>
              <a:gd name="T25" fmla="*/ 1582598 h 2418805"/>
              <a:gd name="T26" fmla="*/ 364363 w 5775960"/>
              <a:gd name="T27" fmla="*/ 1257852 h 2418805"/>
              <a:gd name="T28" fmla="*/ 259639 w 5775960"/>
              <a:gd name="T29" fmla="*/ 205671 h 24188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75960"/>
              <a:gd name="T46" fmla="*/ 0 h 2418805"/>
              <a:gd name="T47" fmla="*/ 5775960 w 5775960"/>
              <a:gd name="T48" fmla="*/ 2418805 h 241880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75960" h="2418805">
                <a:moveTo>
                  <a:pt x="259080" y="206828"/>
                </a:moveTo>
                <a:cubicBezTo>
                  <a:pt x="518160" y="0"/>
                  <a:pt x="1399903" y="28302"/>
                  <a:pt x="1918063" y="23948"/>
                </a:cubicBezTo>
                <a:cubicBezTo>
                  <a:pt x="2436223" y="19594"/>
                  <a:pt x="3004457" y="34834"/>
                  <a:pt x="3368040" y="180702"/>
                </a:cubicBezTo>
                <a:cubicBezTo>
                  <a:pt x="3731623" y="326570"/>
                  <a:pt x="3929743" y="831668"/>
                  <a:pt x="4099560" y="899159"/>
                </a:cubicBezTo>
                <a:cubicBezTo>
                  <a:pt x="4269377" y="966651"/>
                  <a:pt x="4158343" y="629194"/>
                  <a:pt x="4386943" y="585651"/>
                </a:cubicBezTo>
                <a:cubicBezTo>
                  <a:pt x="4615543" y="542108"/>
                  <a:pt x="5262154" y="385354"/>
                  <a:pt x="5471160" y="637902"/>
                </a:cubicBezTo>
                <a:cubicBezTo>
                  <a:pt x="5680166" y="890451"/>
                  <a:pt x="5775960" y="1804851"/>
                  <a:pt x="5640977" y="2100942"/>
                </a:cubicBezTo>
                <a:cubicBezTo>
                  <a:pt x="5505994" y="2397033"/>
                  <a:pt x="4987834" y="2418805"/>
                  <a:pt x="4661263" y="2414451"/>
                </a:cubicBezTo>
                <a:cubicBezTo>
                  <a:pt x="4334692" y="2410097"/>
                  <a:pt x="3964577" y="2196736"/>
                  <a:pt x="3681549" y="2074816"/>
                </a:cubicBezTo>
                <a:cubicBezTo>
                  <a:pt x="3398521" y="1952896"/>
                  <a:pt x="3213464" y="1752600"/>
                  <a:pt x="2963092" y="1682931"/>
                </a:cubicBezTo>
                <a:cubicBezTo>
                  <a:pt x="2712720" y="1613262"/>
                  <a:pt x="2368732" y="1704702"/>
                  <a:pt x="2179320" y="1656805"/>
                </a:cubicBezTo>
                <a:cubicBezTo>
                  <a:pt x="1989908" y="1608908"/>
                  <a:pt x="2072640" y="1406434"/>
                  <a:pt x="1826623" y="1395548"/>
                </a:cubicBezTo>
                <a:cubicBezTo>
                  <a:pt x="1580606" y="1384662"/>
                  <a:pt x="947057" y="1613262"/>
                  <a:pt x="703217" y="1591491"/>
                </a:cubicBezTo>
                <a:cubicBezTo>
                  <a:pt x="459377" y="1569720"/>
                  <a:pt x="435429" y="1500050"/>
                  <a:pt x="363583" y="1264919"/>
                </a:cubicBezTo>
                <a:cubicBezTo>
                  <a:pt x="291737" y="1029788"/>
                  <a:pt x="0" y="413656"/>
                  <a:pt x="259080" y="206828"/>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8" name="Freeform 7">
            <a:extLst>
              <a:ext uri="{FF2B5EF4-FFF2-40B4-BE49-F238E27FC236}">
                <a16:creationId xmlns:a16="http://schemas.microsoft.com/office/drawing/2014/main" id="{C1163BBA-9E51-6104-8845-F91CE84D194F}"/>
              </a:ext>
            </a:extLst>
          </p:cNvPr>
          <p:cNvSpPr>
            <a:spLocks/>
          </p:cNvSpPr>
          <p:nvPr/>
        </p:nvSpPr>
        <p:spPr bwMode="auto">
          <a:xfrm>
            <a:off x="1576388" y="3803650"/>
            <a:ext cx="6107112" cy="2849563"/>
          </a:xfrm>
          <a:custGeom>
            <a:avLst/>
            <a:gdLst>
              <a:gd name="T0" fmla="*/ 200388 w 6106885"/>
              <a:gd name="T1" fmla="*/ 323926 h 2849879"/>
              <a:gd name="T2" fmla="*/ 579405 w 6106885"/>
              <a:gd name="T3" fmla="*/ 128269 h 2849879"/>
              <a:gd name="T4" fmla="*/ 1559588 w 6106885"/>
              <a:gd name="T5" fmla="*/ 23909 h 2849879"/>
              <a:gd name="T6" fmla="*/ 2409088 w 6106885"/>
              <a:gd name="T7" fmla="*/ 271752 h 2849879"/>
              <a:gd name="T8" fmla="*/ 2997200 w 6106885"/>
              <a:gd name="T9" fmla="*/ 284798 h 2849879"/>
              <a:gd name="T10" fmla="*/ 3676789 w 6106885"/>
              <a:gd name="T11" fmla="*/ 676116 h 2849879"/>
              <a:gd name="T12" fmla="*/ 4029664 w 6106885"/>
              <a:gd name="T13" fmla="*/ 1028306 h 2849879"/>
              <a:gd name="T14" fmla="*/ 4565483 w 6106885"/>
              <a:gd name="T15" fmla="*/ 1041354 h 2849879"/>
              <a:gd name="T16" fmla="*/ 5611026 w 6106885"/>
              <a:gd name="T17" fmla="*/ 1041354 h 2849879"/>
              <a:gd name="T18" fmla="*/ 6016181 w 6106885"/>
              <a:gd name="T19" fmla="*/ 1654425 h 2849879"/>
              <a:gd name="T20" fmla="*/ 5833202 w 6106885"/>
              <a:gd name="T21" fmla="*/ 2671861 h 2849879"/>
              <a:gd name="T22" fmla="*/ 4356375 w 6106885"/>
              <a:gd name="T23" fmla="*/ 2697950 h 2849879"/>
              <a:gd name="T24" fmla="*/ 3193229 w 6106885"/>
              <a:gd name="T25" fmla="*/ 2515336 h 2849879"/>
              <a:gd name="T26" fmla="*/ 1089100 w 6106885"/>
              <a:gd name="T27" fmla="*/ 2502278 h 2849879"/>
              <a:gd name="T28" fmla="*/ 174258 w 6106885"/>
              <a:gd name="T29" fmla="*/ 1602250 h 2849879"/>
              <a:gd name="T30" fmla="*/ 43568 w 6106885"/>
              <a:gd name="T31" fmla="*/ 728289 h 2849879"/>
              <a:gd name="T32" fmla="*/ 252665 w 6106885"/>
              <a:gd name="T33" fmla="*/ 258703 h 28498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06885"/>
              <a:gd name="T52" fmla="*/ 0 h 2849879"/>
              <a:gd name="T53" fmla="*/ 6106885 w 6106885"/>
              <a:gd name="T54" fmla="*/ 2849879 h 28498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06885" h="2849879">
                <a:moveTo>
                  <a:pt x="200297" y="324394"/>
                </a:moveTo>
                <a:cubicBezTo>
                  <a:pt x="276496" y="251459"/>
                  <a:pt x="352696" y="178525"/>
                  <a:pt x="579119" y="128451"/>
                </a:cubicBezTo>
                <a:cubicBezTo>
                  <a:pt x="805542" y="78377"/>
                  <a:pt x="1254034" y="0"/>
                  <a:pt x="1558834" y="23948"/>
                </a:cubicBezTo>
                <a:cubicBezTo>
                  <a:pt x="1863634" y="47896"/>
                  <a:pt x="2168433" y="228599"/>
                  <a:pt x="2407919" y="272142"/>
                </a:cubicBezTo>
                <a:cubicBezTo>
                  <a:pt x="2647405" y="315685"/>
                  <a:pt x="2784565" y="217714"/>
                  <a:pt x="2995748" y="285205"/>
                </a:cubicBezTo>
                <a:cubicBezTo>
                  <a:pt x="3206931" y="352696"/>
                  <a:pt x="3503023" y="552994"/>
                  <a:pt x="3675017" y="677091"/>
                </a:cubicBezTo>
                <a:cubicBezTo>
                  <a:pt x="3847011" y="801188"/>
                  <a:pt x="3879668" y="968828"/>
                  <a:pt x="4027714" y="1029788"/>
                </a:cubicBezTo>
                <a:cubicBezTo>
                  <a:pt x="4175760" y="1090748"/>
                  <a:pt x="4563291" y="1042851"/>
                  <a:pt x="4563291" y="1042851"/>
                </a:cubicBezTo>
                <a:cubicBezTo>
                  <a:pt x="4826725" y="1045028"/>
                  <a:pt x="5366656" y="940525"/>
                  <a:pt x="5608319" y="1042851"/>
                </a:cubicBezTo>
                <a:cubicBezTo>
                  <a:pt x="5849982" y="1145177"/>
                  <a:pt x="5976257" y="1384662"/>
                  <a:pt x="6013268" y="1656805"/>
                </a:cubicBezTo>
                <a:cubicBezTo>
                  <a:pt x="6050280" y="1928948"/>
                  <a:pt x="6106885" y="2501537"/>
                  <a:pt x="5830388" y="2675708"/>
                </a:cubicBezTo>
                <a:cubicBezTo>
                  <a:pt x="5553891" y="2849879"/>
                  <a:pt x="4794068" y="2727960"/>
                  <a:pt x="4354285" y="2701834"/>
                </a:cubicBezTo>
                <a:cubicBezTo>
                  <a:pt x="3914502" y="2675708"/>
                  <a:pt x="3735977" y="2551611"/>
                  <a:pt x="3191691" y="2518954"/>
                </a:cubicBezTo>
                <a:cubicBezTo>
                  <a:pt x="2647405" y="2486297"/>
                  <a:pt x="1591491" y="2658291"/>
                  <a:pt x="1088571" y="2505891"/>
                </a:cubicBezTo>
                <a:cubicBezTo>
                  <a:pt x="585651" y="2353491"/>
                  <a:pt x="348342" y="1900645"/>
                  <a:pt x="174171" y="1604554"/>
                </a:cubicBezTo>
                <a:cubicBezTo>
                  <a:pt x="0" y="1308463"/>
                  <a:pt x="30479" y="953588"/>
                  <a:pt x="43542" y="729342"/>
                </a:cubicBezTo>
                <a:cubicBezTo>
                  <a:pt x="56605" y="505096"/>
                  <a:pt x="154576" y="382088"/>
                  <a:pt x="252548" y="259080"/>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cxnSp>
        <p:nvCxnSpPr>
          <p:cNvPr id="10" name="Straight Connector 9">
            <a:extLst>
              <a:ext uri="{FF2B5EF4-FFF2-40B4-BE49-F238E27FC236}">
                <a16:creationId xmlns:a16="http://schemas.microsoft.com/office/drawing/2014/main" id="{831C77A2-79CA-66FB-DB38-05FD6ED435DA}"/>
              </a:ext>
            </a:extLst>
          </p:cNvPr>
          <p:cNvCxnSpPr>
            <a:cxnSpLocks noChangeShapeType="1"/>
          </p:cNvCxnSpPr>
          <p:nvPr/>
        </p:nvCxnSpPr>
        <p:spPr bwMode="auto">
          <a:xfrm>
            <a:off x="3581400" y="457200"/>
            <a:ext cx="76200" cy="6400800"/>
          </a:xfrm>
          <a:prstGeom prst="line">
            <a:avLst/>
          </a:prstGeom>
          <a:noFill/>
          <a:ln w="41275" algn="ctr">
            <a:solidFill>
              <a:schemeClr val="tx1"/>
            </a:solidFill>
            <a:prstDash val="dashDot"/>
            <a:round/>
            <a:headEnd/>
            <a:tailEnd/>
          </a:ln>
          <a:extLst>
            <a:ext uri="{909E8E84-426E-40DD-AFC4-6F175D3DCCD1}">
              <a14:hiddenFill xmlns:a14="http://schemas.microsoft.com/office/drawing/2010/main">
                <a:noFill/>
              </a14:hiddenFill>
            </a:ext>
          </a:extLst>
        </p:spPr>
      </p:cxnSp>
      <p:cxnSp>
        <p:nvCxnSpPr>
          <p:cNvPr id="12" name="Straight Connector 11">
            <a:extLst>
              <a:ext uri="{FF2B5EF4-FFF2-40B4-BE49-F238E27FC236}">
                <a16:creationId xmlns:a16="http://schemas.microsoft.com/office/drawing/2014/main" id="{44069276-4B5E-F2C6-8CFE-FB9E8C053CEE}"/>
              </a:ext>
            </a:extLst>
          </p:cNvPr>
          <p:cNvCxnSpPr>
            <a:cxnSpLocks noChangeShapeType="1"/>
          </p:cNvCxnSpPr>
          <p:nvPr/>
        </p:nvCxnSpPr>
        <p:spPr bwMode="auto">
          <a:xfrm>
            <a:off x="5715000" y="457200"/>
            <a:ext cx="76200" cy="6400800"/>
          </a:xfrm>
          <a:prstGeom prst="line">
            <a:avLst/>
          </a:prstGeom>
          <a:noFill/>
          <a:ln w="41275" algn="ctr">
            <a:solidFill>
              <a:schemeClr val="tx1"/>
            </a:solidFill>
            <a:prstDash val="dashDot"/>
            <a:round/>
            <a:headEnd/>
            <a:tailEnd/>
          </a:ln>
          <a:extLst>
            <a:ext uri="{909E8E84-426E-40DD-AFC4-6F175D3DCCD1}">
              <a14:hiddenFill xmlns:a14="http://schemas.microsoft.com/office/drawing/2010/main">
                <a:noFill/>
              </a14:hiddenFill>
            </a:ext>
          </a:extLst>
        </p:spPr>
      </p:cxnSp>
      <p:cxnSp>
        <p:nvCxnSpPr>
          <p:cNvPr id="9" name="Straight Connector 8">
            <a:extLst>
              <a:ext uri="{FF2B5EF4-FFF2-40B4-BE49-F238E27FC236}">
                <a16:creationId xmlns:a16="http://schemas.microsoft.com/office/drawing/2014/main" id="{CFB4838A-B99A-213F-6FD1-870D9CF1A91D}"/>
              </a:ext>
            </a:extLst>
          </p:cNvPr>
          <p:cNvCxnSpPr>
            <a:cxnSpLocks noChangeShapeType="1"/>
          </p:cNvCxnSpPr>
          <p:nvPr/>
        </p:nvCxnSpPr>
        <p:spPr bwMode="auto">
          <a:xfrm>
            <a:off x="1066800" y="4114800"/>
            <a:ext cx="7239000" cy="0"/>
          </a:xfrm>
          <a:prstGeom prst="line">
            <a:avLst/>
          </a:prstGeom>
          <a:noFill/>
          <a:ln w="41275" algn="ctr">
            <a:solidFill>
              <a:schemeClr val="tx1"/>
            </a:solidFill>
            <a:prstDash val="dashDot"/>
            <a:round/>
            <a:headEnd/>
            <a:tailEnd/>
          </a:ln>
          <a:extLst>
            <a:ext uri="{909E8E84-426E-40DD-AFC4-6F175D3DCCD1}">
              <a14:hiddenFill xmlns:a14="http://schemas.microsoft.com/office/drawing/2010/main">
                <a:noFill/>
              </a14:hiddenFill>
            </a:ext>
          </a:extLst>
        </p:spPr>
      </p:cxnSp>
      <p:grpSp>
        <p:nvGrpSpPr>
          <p:cNvPr id="3" name="Group 2">
            <a:extLst>
              <a:ext uri="{FF2B5EF4-FFF2-40B4-BE49-F238E27FC236}">
                <a16:creationId xmlns:a16="http://schemas.microsoft.com/office/drawing/2014/main" id="{7305E452-5ACF-C0A2-07F1-9310E8BA4599}"/>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9654336C-FBD8-C77E-6032-9589AB67F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C1E0328-A72D-9E41-6C3C-43A45CB5B14D}"/>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A7CCE019-4AA9-B3BE-1585-BD31BDDD07A4}"/>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713659E7-1C60-6771-8ED1-090376B9DFD0}"/>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5B8A41AA-8709-853E-B2F7-9A30155794DB}"/>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8D1D0890-3237-57DF-316D-46BC191CDB2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7FD63C8C-2CBB-7FA5-8B74-B58B8AD951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DF8669D8-D449-DA51-C232-BAC57FD9B096}"/>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02ED0061-11FF-03D4-66B0-A85FF89B2F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AD1E274C-BBC9-CEFE-73B1-49B50324A7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DB03F58C-A69C-5B43-BA26-C966CE141425}"/>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ED11AEDD-5F6E-D34E-778F-0D81C6EB335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9F70CA02-279D-57B0-5E4F-9B6A7057D77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A35545A0-8DEC-177B-FD18-3CFE2F9CEDBF}"/>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57188B4D-C4FE-8546-CAAA-32EFDC018A5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1CA51472-9664-B503-1B97-D745643138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8E864E89-181A-B07D-1093-3F412778DF8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397E94C3-4F87-89BD-875F-C43640E4F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dissolve">
                                      <p:cBhvr>
                                        <p:cTn id="7" dur="500"/>
                                        <p:tgtEl>
                                          <p:spTgt spid="614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par>
                                <p:cTn id="13" presetID="9"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xit" presetSubtype="0" fill="hold" nodeType="clickEffect">
                                  <p:stCondLst>
                                    <p:cond delay="0"/>
                                  </p:stCondLst>
                                  <p:childTnLst>
                                    <p:animEffect transition="out" filter="dissolv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xit" presetSubtype="0" fill="hold" nodeType="clickEffect">
                                  <p:stCondLst>
                                    <p:cond delay="0"/>
                                  </p:stCondLst>
                                  <p:childTnLst>
                                    <p:animEffect transition="out" filter="dissolve">
                                      <p:cBhvr>
                                        <p:cTn id="29" dur="500"/>
                                        <p:tgtEl>
                                          <p:spTgt spid="8"/>
                                        </p:tgtEl>
                                      </p:cBhvr>
                                    </p:animEffect>
                                    <p:set>
                                      <p:cBhvr>
                                        <p:cTn id="30"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5C7E863-44DF-1076-C3B6-97951EE237A7}"/>
              </a:ext>
            </a:extLst>
          </p:cNvPr>
          <p:cNvSpPr>
            <a:spLocks noGrp="1" noChangeArrowheads="1"/>
          </p:cNvSpPr>
          <p:nvPr>
            <p:ph type="title"/>
          </p:nvPr>
        </p:nvSpPr>
        <p:spPr>
          <a:xfrm>
            <a:off x="2173004" y="152400"/>
            <a:ext cx="5406265" cy="1143000"/>
          </a:xfrm>
        </p:spPr>
        <p:txBody>
          <a:bodyPr/>
          <a:lstStyle/>
          <a:p>
            <a:r>
              <a:rPr lang="en-US" altLang="en-US" sz="2800" dirty="0"/>
              <a:t>Solidity: the first Step in Cascade Design</a:t>
            </a:r>
          </a:p>
        </p:txBody>
      </p:sp>
      <p:sp>
        <p:nvSpPr>
          <p:cNvPr id="3" name="Content Placeholder 2">
            <a:extLst>
              <a:ext uri="{FF2B5EF4-FFF2-40B4-BE49-F238E27FC236}">
                <a16:creationId xmlns:a16="http://schemas.microsoft.com/office/drawing/2014/main" id="{9E85A2D2-038D-098D-CA66-9CC630C54B26}"/>
              </a:ext>
            </a:extLst>
          </p:cNvPr>
          <p:cNvSpPr>
            <a:spLocks noGrp="1" noChangeArrowheads="1"/>
          </p:cNvSpPr>
          <p:nvPr>
            <p:ph idx="1"/>
          </p:nvPr>
        </p:nvSpPr>
        <p:spPr>
          <a:xfrm>
            <a:off x="533400" y="1219200"/>
            <a:ext cx="8229600" cy="5410200"/>
          </a:xfrm>
        </p:spPr>
        <p:txBody>
          <a:bodyPr/>
          <a:lstStyle/>
          <a:p>
            <a:r>
              <a:rPr lang="en-US" altLang="en-US" sz="2400"/>
              <a:t>One of the important aspects of cascade design is the selection of the blade solidity.</a:t>
            </a:r>
          </a:p>
          <a:p>
            <a:r>
              <a:rPr lang="en-US" altLang="en-US" sz="2400"/>
              <a:t>Defined as the ratio of chord or axial chord to blade spacing. </a:t>
            </a:r>
          </a:p>
          <a:p>
            <a:r>
              <a:rPr lang="en-US" altLang="en-US" sz="2400"/>
              <a:t>A minimum allowable value is usually desired from the standpoint of reducing weight, cooling flow, and cost. </a:t>
            </a:r>
          </a:p>
          <a:p>
            <a:r>
              <a:rPr lang="en-US" altLang="en-US" sz="2400"/>
              <a:t>An increase in the blade spacing eventually results in decreased blade efficiency due to separated flow. </a:t>
            </a:r>
          </a:p>
          <a:p>
            <a:r>
              <a:rPr lang="en-US" altLang="en-US" sz="2400"/>
              <a:t>An optimum solidity cascade should be a fully attached flow with maximum blade spacing. </a:t>
            </a:r>
          </a:p>
          <a:p>
            <a:r>
              <a:rPr lang="en-US" altLang="en-US" sz="2400"/>
              <a:t>The gas dynamic factors affecting solidity are</a:t>
            </a:r>
          </a:p>
          <a:p>
            <a:r>
              <a:rPr lang="en-US" altLang="en-US" sz="2400"/>
              <a:t>The requirements of velocity diagram</a:t>
            </a:r>
          </a:p>
          <a:p>
            <a:r>
              <a:rPr lang="en-US" altLang="en-US" sz="2400"/>
              <a:t>The blade loading</a:t>
            </a:r>
          </a:p>
          <a:p>
            <a:endParaRPr lang="en-US" altLang="en-US" sz="2400"/>
          </a:p>
        </p:txBody>
      </p:sp>
      <p:grpSp>
        <p:nvGrpSpPr>
          <p:cNvPr id="4" name="Group 3">
            <a:extLst>
              <a:ext uri="{FF2B5EF4-FFF2-40B4-BE49-F238E27FC236}">
                <a16:creationId xmlns:a16="http://schemas.microsoft.com/office/drawing/2014/main" id="{DEDD413E-B2DC-1983-4379-7110A2F7C97B}"/>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4AF8A666-9391-5A87-359A-7BC67915A3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E2C10125-9D33-18A6-D3E1-5A1D7737D2FC}"/>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2D45B32C-5531-0759-9F95-F7F1A76C0570}"/>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02292A9E-7917-101A-2E31-D0EE23F4CB0E}"/>
                    </a:ext>
                  </a:extLst>
                </p:cNvPr>
                <p:cNvGrpSpPr>
                  <a:grpSpLocks/>
                </p:cNvGrpSpPr>
                <p:nvPr/>
              </p:nvGrpSpPr>
              <p:grpSpPr bwMode="auto">
                <a:xfrm>
                  <a:off x="0" y="0"/>
                  <a:ext cx="9144000" cy="6858000"/>
                  <a:chOff x="0" y="0"/>
                  <a:chExt cx="5760" cy="4320"/>
                </a:xfrm>
              </p:grpSpPr>
              <p:grpSp>
                <p:nvGrpSpPr>
                  <p:cNvPr id="12" name="Group 11">
                    <a:extLst>
                      <a:ext uri="{FF2B5EF4-FFF2-40B4-BE49-F238E27FC236}">
                        <a16:creationId xmlns:a16="http://schemas.microsoft.com/office/drawing/2014/main" id="{5B66BDFB-470A-F9A1-D422-312147B61ABF}"/>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9438EC5A-F4E2-FEA9-7A06-94A11372CB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4AB451A7-E738-35D6-E6F2-58108E74A7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40E52766-BCB8-CA19-3240-C8D45021D4D2}"/>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93664134-8946-AD99-BE9D-55AF8C4F126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FFBE3DC9-FD06-9399-FDB8-87B6C6512C3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7DAA8777-F401-F473-E95E-5321B9CD53FC}"/>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18DE175C-140D-79FD-3C17-6B67CF8A58E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C9EF2DDE-9E84-C068-EC27-53ED7EAFC6E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A4624CF2-6A2E-D08D-6FD6-CDF10BCD342A}"/>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BBAE39D9-2562-03B4-D723-19BD8EDB08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13952519-6254-30FC-2017-413E9414FBD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95576C94-F848-9741-EAD8-5079390DF26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63FBE49-597D-1E51-A1B9-1CFE20BAE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a:extLst>
              <a:ext uri="{FF2B5EF4-FFF2-40B4-BE49-F238E27FC236}">
                <a16:creationId xmlns:a16="http://schemas.microsoft.com/office/drawing/2014/main" id="{398F677A-3EA6-E2B2-409F-F5DFF9C7F8BE}"/>
              </a:ext>
            </a:extLst>
          </p:cNvPr>
          <p:cNvSpPr>
            <a:spLocks noGrp="1" noChangeArrowheads="1"/>
          </p:cNvSpPr>
          <p:nvPr>
            <p:ph type="title"/>
          </p:nvPr>
        </p:nvSpPr>
        <p:spPr>
          <a:xfrm>
            <a:off x="0" y="76200"/>
            <a:ext cx="7772400" cy="1143000"/>
          </a:xfrm>
        </p:spPr>
        <p:txBody>
          <a:bodyPr/>
          <a:lstStyle/>
          <a:p>
            <a:r>
              <a:rPr lang="en-US" altLang="en-US" sz="2800"/>
              <a:t>Pressure Distribution on A Single Aerofoil</a:t>
            </a:r>
          </a:p>
        </p:txBody>
      </p:sp>
      <p:pic>
        <p:nvPicPr>
          <p:cNvPr id="11267" name="Picture 2" descr="http://hyperphysics.phy-astr.gsu.edu/hbase/fluids/imgflu/airfoil.gif">
            <a:extLst>
              <a:ext uri="{FF2B5EF4-FFF2-40B4-BE49-F238E27FC236}">
                <a16:creationId xmlns:a16="http://schemas.microsoft.com/office/drawing/2014/main" id="{B4E6D69B-DA62-4253-F536-9815234BC5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981200"/>
            <a:ext cx="552926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67096030-E77C-A86B-13AA-E8513CA85E85}"/>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F30C32EA-02B7-2F6A-4748-5597AAAD9B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29798F1-94F2-D43C-D33C-1FE02D9FB62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674CB65-8731-F77E-9297-06A6918BCCD1}"/>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4163CB5-7BAC-8688-442D-D801894CB02F}"/>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26299A8A-80A9-E02A-B9D1-697ABB2CDA8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270291C-0AB9-6552-3361-955E7487B2B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00140A4-CF4C-CEC9-30E2-8CB64E0F941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5FF6211-EBD4-15BD-2B24-2BD90076065D}"/>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CEC0B260-A433-C2A7-C551-30E2D6CEB42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1403DCD0-4F0A-0761-71C7-C1C5547179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60998524-C906-51CD-2B1D-C660F3310FFC}"/>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8B669C76-C237-BB99-EA69-66ABABA727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F3A1798-983A-85E7-484B-4F1AAB1F22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4FECE000-8B65-A878-5829-7B33B55A796C}"/>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8154C904-D83B-20BD-9C95-0DE4E135DCB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32519B75-E1C8-DCD2-4512-3FCA6EEB078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28434196-3BA9-4AF6-A6CD-DE97554639F3}"/>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054D6162-5D47-329D-320E-73643305A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0C3B831-19E9-4754-E627-1A48455983D0}"/>
              </a:ext>
            </a:extLst>
          </p:cNvPr>
          <p:cNvSpPr>
            <a:spLocks noGrp="1" noChangeArrowheads="1"/>
          </p:cNvSpPr>
          <p:nvPr>
            <p:ph type="title"/>
          </p:nvPr>
        </p:nvSpPr>
        <p:spPr>
          <a:xfrm>
            <a:off x="2012330" y="112713"/>
            <a:ext cx="5699992" cy="1143000"/>
          </a:xfrm>
        </p:spPr>
        <p:txBody>
          <a:bodyPr/>
          <a:lstStyle/>
          <a:p>
            <a:r>
              <a:rPr lang="en-US" altLang="en-US" sz="2800" dirty="0"/>
              <a:t>Cascade Velocity Diagrams &amp; Surface Static Pressure Distribution  </a:t>
            </a:r>
          </a:p>
        </p:txBody>
      </p:sp>
      <p:pic>
        <p:nvPicPr>
          <p:cNvPr id="62466" name="Picture 2">
            <a:extLst>
              <a:ext uri="{FF2B5EF4-FFF2-40B4-BE49-F238E27FC236}">
                <a16:creationId xmlns:a16="http://schemas.microsoft.com/office/drawing/2014/main" id="{5BFAB1C7-AF71-E642-8966-69CF9577F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441007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7" name="Picture 3">
            <a:extLst>
              <a:ext uri="{FF2B5EF4-FFF2-40B4-BE49-F238E27FC236}">
                <a16:creationId xmlns:a16="http://schemas.microsoft.com/office/drawing/2014/main" id="{88874E34-BDF4-70F3-8998-FC3B37760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362200"/>
            <a:ext cx="41163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F3AF5A8F-3129-5CB3-AC90-6C720DDE6771}"/>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21C79023-922D-3D3A-83CF-C205AFC12D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BDD95AA-54C8-8A5D-F3AE-148BD5B54A0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97B8615-4239-8B71-1EC9-F5B561BD272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0DAA4906-9F32-FF64-45ED-7D6F244AC051}"/>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51CF8DA9-9EA5-0FFE-7EFE-DB53AC168D3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EE7D8CB-3011-24CD-931B-9940E3A8697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EEFF6B70-5257-DC60-8538-7B7552352E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937C53B4-F171-5F90-4140-546338F307E7}"/>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04DB152-ABAF-46EE-DF70-31697194907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89184AE8-A72E-15E5-54AC-42EA6006F5C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86E0F679-3706-2CB6-B06A-D6FC49276A82}"/>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BC2B8E78-8A1B-E6E9-F9D4-E4AF6F592E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76749BB0-ABB1-B0E7-CE74-992A3BB58D3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647F738-4E90-1EF6-D963-F6CC0493DA93}"/>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CC3089EB-900C-4CAE-5F26-DF62424A829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3490EEA-9FE3-3AE1-2ADA-35C4521A07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8E952478-E9AD-4258-9287-A1AEC649ED2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5786825-5674-6CE2-BA0A-731A4B10C1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dissolve">
                                      <p:cBhvr>
                                        <p:cTn id="7" dur="500"/>
                                        <p:tgtEl>
                                          <p:spTgt spid="624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2467"/>
                                        </p:tgtEl>
                                        <p:attrNameLst>
                                          <p:attrName>style.visibility</p:attrName>
                                        </p:attrNameLst>
                                      </p:cBhvr>
                                      <p:to>
                                        <p:strVal val="visible"/>
                                      </p:to>
                                    </p:set>
                                    <p:animEffect transition="in" filter="dissolve">
                                      <p:cBhvr>
                                        <p:cTn id="12" dur="5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151E7F-CF23-AD7A-0E14-8A97DC6A0772}"/>
              </a:ext>
            </a:extLst>
          </p:cNvPr>
          <p:cNvSpPr>
            <a:spLocks noChangeArrowheads="1"/>
          </p:cNvSpPr>
          <p:nvPr/>
        </p:nvSpPr>
        <p:spPr bwMode="auto">
          <a:xfrm>
            <a:off x="3429000" y="1630363"/>
            <a:ext cx="571500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The area between the two curves represents the total blade force acting on the flow in the tangential direction. </a:t>
            </a:r>
          </a:p>
          <a:p>
            <a:pPr>
              <a:spcBef>
                <a:spcPct val="0"/>
              </a:spcBef>
              <a:buFontTx/>
              <a:buNone/>
            </a:pPr>
            <a:r>
              <a:rPr lang="en-US" altLang="en-US" sz="2400"/>
              <a:t>Thus,</a:t>
            </a:r>
          </a:p>
        </p:txBody>
      </p:sp>
      <p:pic>
        <p:nvPicPr>
          <p:cNvPr id="4" name="Picture 3">
            <a:extLst>
              <a:ext uri="{FF2B5EF4-FFF2-40B4-BE49-F238E27FC236}">
                <a16:creationId xmlns:a16="http://schemas.microsoft.com/office/drawing/2014/main" id="{7CDEC74E-CEFD-C3F9-B43E-2F3FA03B61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95400"/>
            <a:ext cx="312420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ct 2">
            <a:extLst>
              <a:ext uri="{FF2B5EF4-FFF2-40B4-BE49-F238E27FC236}">
                <a16:creationId xmlns:a16="http://schemas.microsoft.com/office/drawing/2014/main" id="{D7537BEE-3BE1-FE18-B75A-93560471F874}"/>
              </a:ext>
            </a:extLst>
          </p:cNvPr>
          <p:cNvGraphicFramePr>
            <a:graphicFrameLocks noChangeAspect="1"/>
          </p:cNvGraphicFramePr>
          <p:nvPr/>
        </p:nvGraphicFramePr>
        <p:xfrm>
          <a:off x="4114800" y="3382963"/>
          <a:ext cx="3200400" cy="1047750"/>
        </p:xfrm>
        <a:graphic>
          <a:graphicData uri="http://schemas.openxmlformats.org/presentationml/2006/ole">
            <mc:AlternateContent xmlns:mc="http://schemas.openxmlformats.org/markup-compatibility/2006">
              <mc:Choice xmlns:v="urn:schemas-microsoft-com:vml" Requires="v">
                <p:oleObj name="Equation" r:id="rId3" imgW="1473200" imgH="482600" progId="Equation.3">
                  <p:embed/>
                </p:oleObj>
              </mc:Choice>
              <mc:Fallback>
                <p:oleObj name="Equation" r:id="rId3" imgW="1473200" imgH="482600" progId="Equation.3">
                  <p:embed/>
                  <p:pic>
                    <p:nvPicPr>
                      <p:cNvPr id="5" name="Object 2">
                        <a:extLst>
                          <a:ext uri="{FF2B5EF4-FFF2-40B4-BE49-F238E27FC236}">
                            <a16:creationId xmlns:a16="http://schemas.microsoft.com/office/drawing/2014/main" id="{D7537BEE-3BE1-FE18-B75A-93560471F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382963"/>
                        <a:ext cx="3200400"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Rectangle 5">
            <a:extLst>
              <a:ext uri="{FF2B5EF4-FFF2-40B4-BE49-F238E27FC236}">
                <a16:creationId xmlns:a16="http://schemas.microsoft.com/office/drawing/2014/main" id="{AEB704A7-040D-894D-58F0-9DAB8AFB2200}"/>
              </a:ext>
            </a:extLst>
          </p:cNvPr>
          <p:cNvSpPr>
            <a:spLocks noChangeArrowheads="1"/>
          </p:cNvSpPr>
          <p:nvPr/>
        </p:nvSpPr>
        <p:spPr bwMode="auto">
          <a:xfrm>
            <a:off x="381000" y="4602163"/>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where </a:t>
            </a:r>
            <a:r>
              <a:rPr lang="en-US" altLang="en-US" sz="2400" i="1"/>
              <a:t>c</a:t>
            </a:r>
            <a:r>
              <a:rPr lang="en-US" altLang="en-US" sz="2400" i="1" baseline="-25000"/>
              <a:t>x</a:t>
            </a:r>
            <a:r>
              <a:rPr lang="en-US" altLang="en-US" sz="2400"/>
              <a:t> is axial chord, </a:t>
            </a:r>
            <a:r>
              <a:rPr lang="en-US" altLang="en-US" sz="2400" i="1"/>
              <a:t>p</a:t>
            </a:r>
            <a:r>
              <a:rPr lang="en-US" altLang="en-US" sz="2400" i="1" baseline="-25000"/>
              <a:t>p</a:t>
            </a:r>
            <a:r>
              <a:rPr lang="en-US" altLang="en-US" sz="2400"/>
              <a:t> is pressure side static pressure, </a:t>
            </a:r>
            <a:r>
              <a:rPr lang="en-US" altLang="en-US" sz="2400" i="1"/>
              <a:t>p</a:t>
            </a:r>
            <a:r>
              <a:rPr lang="en-US" altLang="en-US" sz="2400" i="1" baseline="-25000"/>
              <a:t>s</a:t>
            </a:r>
            <a:r>
              <a:rPr lang="en-US" altLang="en-US" sz="2400"/>
              <a:t> is suction side static pressure. </a:t>
            </a:r>
          </a:p>
          <a:p>
            <a:pPr>
              <a:spcBef>
                <a:spcPct val="0"/>
              </a:spcBef>
              <a:buFontTx/>
              <a:buNone/>
            </a:pPr>
            <a:r>
              <a:rPr lang="en-US" altLang="en-US" sz="2400"/>
              <a:t>Define axial solidity </a:t>
            </a:r>
            <a:r>
              <a:rPr lang="en-US" altLang="en-US" sz="2400">
                <a:sym typeface="Symbol" panose="05050102010706020507" pitchFamily="18" charset="2"/>
              </a:rPr>
              <a:t></a:t>
            </a:r>
            <a:r>
              <a:rPr lang="en-US" altLang="en-US" sz="2400" baseline="-25000"/>
              <a:t>x</a:t>
            </a:r>
            <a:r>
              <a:rPr lang="en-US" altLang="en-US" sz="2400"/>
              <a:t> as </a:t>
            </a:r>
          </a:p>
        </p:txBody>
      </p:sp>
      <p:graphicFrame>
        <p:nvGraphicFramePr>
          <p:cNvPr id="7" name="Object 3">
            <a:extLst>
              <a:ext uri="{FF2B5EF4-FFF2-40B4-BE49-F238E27FC236}">
                <a16:creationId xmlns:a16="http://schemas.microsoft.com/office/drawing/2014/main" id="{802A2C1E-B44D-5291-5F44-334015584EDA}"/>
              </a:ext>
            </a:extLst>
          </p:cNvPr>
          <p:cNvGraphicFramePr>
            <a:graphicFrameLocks noChangeAspect="1"/>
          </p:cNvGraphicFramePr>
          <p:nvPr/>
        </p:nvGraphicFramePr>
        <p:xfrm>
          <a:off x="4267200" y="5257800"/>
          <a:ext cx="1371600" cy="1036638"/>
        </p:xfrm>
        <a:graphic>
          <a:graphicData uri="http://schemas.openxmlformats.org/presentationml/2006/ole">
            <mc:AlternateContent xmlns:mc="http://schemas.openxmlformats.org/markup-compatibility/2006">
              <mc:Choice xmlns:v="urn:schemas-microsoft-com:vml" Requires="v">
                <p:oleObj name="Equation" r:id="rId5" imgW="520474" imgH="393529" progId="Equation.3">
                  <p:embed/>
                </p:oleObj>
              </mc:Choice>
              <mc:Fallback>
                <p:oleObj name="Equation" r:id="rId5" imgW="520474" imgH="393529" progId="Equation.3">
                  <p:embed/>
                  <p:pic>
                    <p:nvPicPr>
                      <p:cNvPr id="7" name="Object 3">
                        <a:extLst>
                          <a:ext uri="{FF2B5EF4-FFF2-40B4-BE49-F238E27FC236}">
                            <a16:creationId xmlns:a16="http://schemas.microsoft.com/office/drawing/2014/main" id="{802A2C1E-B44D-5291-5F44-334015584E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5257800"/>
                        <a:ext cx="1371600" cy="1036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9" name="Title 7">
            <a:extLst>
              <a:ext uri="{FF2B5EF4-FFF2-40B4-BE49-F238E27FC236}">
                <a16:creationId xmlns:a16="http://schemas.microsoft.com/office/drawing/2014/main" id="{09622F6B-8399-F870-8104-AA6F7F84ECC3}"/>
              </a:ext>
            </a:extLst>
          </p:cNvPr>
          <p:cNvSpPr>
            <a:spLocks noGrp="1" noChangeArrowheads="1"/>
          </p:cNvSpPr>
          <p:nvPr>
            <p:ph type="title"/>
          </p:nvPr>
        </p:nvSpPr>
        <p:spPr>
          <a:xfrm>
            <a:off x="381000" y="260350"/>
            <a:ext cx="7772400" cy="654050"/>
          </a:xfrm>
        </p:spPr>
        <p:txBody>
          <a:bodyPr/>
          <a:lstStyle/>
          <a:p>
            <a:r>
              <a:rPr lang="en-US" altLang="en-US" sz="2800"/>
              <a:t>The Cause to be Created</a:t>
            </a:r>
          </a:p>
        </p:txBody>
      </p:sp>
      <mc:AlternateContent xmlns:mc="http://schemas.openxmlformats.org/markup-compatibility/2006" xmlns:p14="http://schemas.microsoft.com/office/powerpoint/2010/main">
        <mc:Choice Requires="p14">
          <p:contentPart p14:bwMode="auto" r:id="rId7">
            <p14:nvContentPartPr>
              <p14:cNvPr id="8196" name="Ink 8">
                <a:extLst>
                  <a:ext uri="{FF2B5EF4-FFF2-40B4-BE49-F238E27FC236}">
                    <a16:creationId xmlns:a16="http://schemas.microsoft.com/office/drawing/2014/main" id="{9FA9F27B-366A-C1CE-722D-83FD344A44DA}"/>
                  </a:ext>
                </a:extLst>
              </p14:cNvPr>
              <p14:cNvContentPartPr>
                <a14:cpLocks xmlns:a14="http://schemas.microsoft.com/office/drawing/2010/main" noRot="1" noChangeAspect="1" noEditPoints="1" noChangeArrowheads="1" noChangeShapeType="1"/>
              </p14:cNvContentPartPr>
              <p14:nvPr/>
            </p14:nvContentPartPr>
            <p14:xfrm>
              <a:off x="4787900" y="6648450"/>
              <a:ext cx="52388" cy="122238"/>
            </p14:xfrm>
          </p:contentPart>
        </mc:Choice>
        <mc:Fallback xmlns="">
          <p:pic>
            <p:nvPicPr>
              <p:cNvPr id="8196" name="Ink 8">
                <a:extLst>
                  <a:ext uri="{FF2B5EF4-FFF2-40B4-BE49-F238E27FC236}">
                    <a16:creationId xmlns:a16="http://schemas.microsoft.com/office/drawing/2014/main" id="{9FA9F27B-366A-C1CE-722D-83FD344A44DA}"/>
                  </a:ext>
                </a:extLst>
              </p:cNvPr>
              <p:cNvPicPr>
                <a:picLocks noRot="1" noChangeAspect="1" noEditPoints="1" noChangeArrowheads="1" noChangeShapeType="1"/>
              </p:cNvPicPr>
              <p:nvPr/>
            </p:nvPicPr>
            <p:blipFill>
              <a:blip r:embed="rId8"/>
              <a:stretch>
                <a:fillRect/>
              </a:stretch>
            </p:blipFill>
            <p:spPr>
              <a:xfrm>
                <a:off x="4777502" y="6639102"/>
                <a:ext cx="73183" cy="140933"/>
              </a:xfrm>
              <a:prstGeom prst="rect">
                <a:avLst/>
              </a:prstGeom>
            </p:spPr>
          </p:pic>
        </mc:Fallback>
      </mc:AlternateContent>
      <p:grpSp>
        <p:nvGrpSpPr>
          <p:cNvPr id="8" name="Group 7">
            <a:extLst>
              <a:ext uri="{FF2B5EF4-FFF2-40B4-BE49-F238E27FC236}">
                <a16:creationId xmlns:a16="http://schemas.microsoft.com/office/drawing/2014/main" id="{A148BB38-3BED-0CFC-A7A4-EBC73FC8071B}"/>
              </a:ext>
            </a:extLst>
          </p:cNvPr>
          <p:cNvGrpSpPr/>
          <p:nvPr/>
        </p:nvGrpSpPr>
        <p:grpSpPr>
          <a:xfrm>
            <a:off x="0" y="0"/>
            <a:ext cx="9144000" cy="6858000"/>
            <a:chOff x="0" y="0"/>
            <a:chExt cx="9144000" cy="6858000"/>
          </a:xfrm>
        </p:grpSpPr>
        <p:pic>
          <p:nvPicPr>
            <p:cNvPr id="9" name="Picture 22" descr="Logo usage Guidelines">
              <a:extLst>
                <a:ext uri="{FF2B5EF4-FFF2-40B4-BE49-F238E27FC236}">
                  <a16:creationId xmlns:a16="http://schemas.microsoft.com/office/drawing/2014/main" id="{13A22BE3-6ADC-D45E-63DF-C2D63B9AAF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065A1956-99AE-C656-7E33-E5F24002380F}"/>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38AE86FA-63F3-88F2-5534-946283D5ECC9}"/>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B9CFE4AE-FDC1-D52A-84C5-E17C6F1410E2}"/>
                    </a:ext>
                  </a:extLst>
                </p:cNvPr>
                <p:cNvGrpSpPr>
                  <a:grpSpLocks/>
                </p:cNvGrpSpPr>
                <p:nvPr/>
              </p:nvGrpSpPr>
              <p:grpSpPr bwMode="auto">
                <a:xfrm>
                  <a:off x="0" y="0"/>
                  <a:ext cx="9144000" cy="6858000"/>
                  <a:chOff x="0" y="0"/>
                  <a:chExt cx="5760" cy="4320"/>
                </a:xfrm>
              </p:grpSpPr>
              <p:grpSp>
                <p:nvGrpSpPr>
                  <p:cNvPr id="15" name="Group 14">
                    <a:extLst>
                      <a:ext uri="{FF2B5EF4-FFF2-40B4-BE49-F238E27FC236}">
                        <a16:creationId xmlns:a16="http://schemas.microsoft.com/office/drawing/2014/main" id="{0D6FB87D-4321-883C-0411-73CD872B12C2}"/>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E1CC2C70-BCAA-5377-DBA2-72AF602A7A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F2E0C8D2-38FC-CAA4-61BC-D4D4CA70CD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737ABB45-9B21-A3AB-4147-7D1ACC050164}"/>
                      </a:ext>
                    </a:extLst>
                  </p:cNvPr>
                  <p:cNvGrpSpPr>
                    <a:grpSpLocks/>
                  </p:cNvGrpSpPr>
                  <p:nvPr/>
                </p:nvGrpSpPr>
                <p:grpSpPr bwMode="auto">
                  <a:xfrm>
                    <a:off x="5674" y="24"/>
                    <a:ext cx="86" cy="4296"/>
                    <a:chOff x="5616" y="-48"/>
                    <a:chExt cx="144" cy="4368"/>
                  </a:xfrm>
                </p:grpSpPr>
                <p:sp>
                  <p:nvSpPr>
                    <p:cNvPr id="23" name="Rectangle 13">
                      <a:extLst>
                        <a:ext uri="{FF2B5EF4-FFF2-40B4-BE49-F238E27FC236}">
                          <a16:creationId xmlns:a16="http://schemas.microsoft.com/office/drawing/2014/main" id="{8F35241D-A984-2DFC-F4BE-0033E002DDD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794C0186-EA2F-ACF7-7424-A53F1C581F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58A0B048-5D98-8BFB-87CF-EA4C0EFD31D2}"/>
                      </a:ext>
                    </a:extLst>
                  </p:cNvPr>
                  <p:cNvGrpSpPr>
                    <a:grpSpLocks/>
                  </p:cNvGrpSpPr>
                  <p:nvPr/>
                </p:nvGrpSpPr>
                <p:grpSpPr bwMode="auto">
                  <a:xfrm>
                    <a:off x="144" y="0"/>
                    <a:ext cx="5616" cy="144"/>
                    <a:chOff x="96" y="-48"/>
                    <a:chExt cx="5520" cy="144"/>
                  </a:xfrm>
                </p:grpSpPr>
                <p:sp>
                  <p:nvSpPr>
                    <p:cNvPr id="21" name="Rectangle 20">
                      <a:extLst>
                        <a:ext uri="{FF2B5EF4-FFF2-40B4-BE49-F238E27FC236}">
                          <a16:creationId xmlns:a16="http://schemas.microsoft.com/office/drawing/2014/main" id="{A13DF5CA-9DA7-057B-6229-BCDD63FC51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1">
                      <a:extLst>
                        <a:ext uri="{FF2B5EF4-FFF2-40B4-BE49-F238E27FC236}">
                          <a16:creationId xmlns:a16="http://schemas.microsoft.com/office/drawing/2014/main" id="{19718EE7-6BD5-21F1-3D63-CD58DC0CF3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36C72D60-E933-664D-B46E-AEB5B69060FA}"/>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B3FD9B6C-5E79-C1EC-9C70-F25188EC72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5E1C3E90-432D-865E-4266-543E1DFE7E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176B84E1-FEBB-E7C9-E8B5-94C74399C37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0216A059-B1AD-ED38-2A5F-13E73C42BEB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dissolve">
                                      <p:cBhvr>
                                        <p:cTn id="27" dur="500"/>
                                        <p:tgtEl>
                                          <p:spTgt spid="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dissolve">
                                      <p:cBhvr>
                                        <p:cTn id="32" dur="500"/>
                                        <p:tgtEl>
                                          <p:spTgt spid="6">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34F741-9888-924E-F30F-7A3801FDDA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14550"/>
            <a:ext cx="4410075"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0A418DEC-8194-6B67-A551-37F801B08542}"/>
              </a:ext>
            </a:extLst>
          </p:cNvPr>
          <p:cNvSpPr>
            <a:spLocks noChangeArrowheads="1"/>
          </p:cNvSpPr>
          <p:nvPr/>
        </p:nvSpPr>
        <p:spPr bwMode="auto">
          <a:xfrm>
            <a:off x="3581400" y="1371600"/>
            <a:ext cx="533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Considering two-dimensional flow through the cascade of unit height between two blades, then the tangential force F exerted by the fluid as it flows from blade inlet to exit is given as:</a:t>
            </a:r>
          </a:p>
        </p:txBody>
      </p:sp>
      <p:graphicFrame>
        <p:nvGraphicFramePr>
          <p:cNvPr id="5" name="Object 2">
            <a:extLst>
              <a:ext uri="{FF2B5EF4-FFF2-40B4-BE49-F238E27FC236}">
                <a16:creationId xmlns:a16="http://schemas.microsoft.com/office/drawing/2014/main" id="{B359628A-7806-54DA-2A12-2FA93A89C75D}"/>
              </a:ext>
            </a:extLst>
          </p:cNvPr>
          <p:cNvGraphicFramePr>
            <a:graphicFrameLocks noChangeAspect="1"/>
          </p:cNvGraphicFramePr>
          <p:nvPr/>
        </p:nvGraphicFramePr>
        <p:xfrm>
          <a:off x="4681538" y="3810000"/>
          <a:ext cx="3103562" cy="685800"/>
        </p:xfrm>
        <a:graphic>
          <a:graphicData uri="http://schemas.openxmlformats.org/presentationml/2006/ole">
            <mc:AlternateContent xmlns:mc="http://schemas.openxmlformats.org/markup-compatibility/2006">
              <mc:Choice xmlns:v="urn:schemas-microsoft-com:vml" Requires="v">
                <p:oleObj name="Equation" r:id="rId3" imgW="1091726" imgH="241195" progId="Equation.3">
                  <p:embed/>
                </p:oleObj>
              </mc:Choice>
              <mc:Fallback>
                <p:oleObj name="Equation" r:id="rId3" imgW="1091726" imgH="241195" progId="Equation.3">
                  <p:embed/>
                  <p:pic>
                    <p:nvPicPr>
                      <p:cNvPr id="5" name="Object 2">
                        <a:extLst>
                          <a:ext uri="{FF2B5EF4-FFF2-40B4-BE49-F238E27FC236}">
                            <a16:creationId xmlns:a16="http://schemas.microsoft.com/office/drawing/2014/main" id="{B359628A-7806-54DA-2A12-2FA93A89C7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1538" y="3810000"/>
                        <a:ext cx="3103562"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1" name="Title 5">
            <a:extLst>
              <a:ext uri="{FF2B5EF4-FFF2-40B4-BE49-F238E27FC236}">
                <a16:creationId xmlns:a16="http://schemas.microsoft.com/office/drawing/2014/main" id="{A0EECA89-74F0-78BA-DFD3-FA15FB718E32}"/>
              </a:ext>
            </a:extLst>
          </p:cNvPr>
          <p:cNvSpPr>
            <a:spLocks noGrp="1" noChangeArrowheads="1"/>
          </p:cNvSpPr>
          <p:nvPr>
            <p:ph type="title"/>
          </p:nvPr>
        </p:nvSpPr>
        <p:spPr>
          <a:xfrm>
            <a:off x="609600" y="0"/>
            <a:ext cx="7772400" cy="1143000"/>
          </a:xfrm>
        </p:spPr>
        <p:txBody>
          <a:bodyPr/>
          <a:lstStyle/>
          <a:p>
            <a:r>
              <a:rPr lang="en-US" altLang="en-US" sz="2800"/>
              <a:t>The effect to be Achieved</a:t>
            </a:r>
          </a:p>
        </p:txBody>
      </p:sp>
      <p:grpSp>
        <p:nvGrpSpPr>
          <p:cNvPr id="6" name="Group 5">
            <a:extLst>
              <a:ext uri="{FF2B5EF4-FFF2-40B4-BE49-F238E27FC236}">
                <a16:creationId xmlns:a16="http://schemas.microsoft.com/office/drawing/2014/main" id="{67902D4B-03B3-E252-16B6-2581BCFF7A9F}"/>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6B5E5A2C-8D72-C4E5-44BE-4A1A443A8E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4689B23A-196A-6BFB-A29C-FD1179C598FF}"/>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FF0A05F8-0E73-078B-7A4C-E2E6BFC5C371}"/>
                  </a:ext>
                </a:extLst>
              </p:cNvPr>
              <p:cNvGrpSpPr>
                <a:grpSpLocks/>
              </p:cNvGrpSpPr>
              <p:nvPr/>
            </p:nvGrpSpPr>
            <p:grpSpPr bwMode="auto">
              <a:xfrm>
                <a:off x="0" y="0"/>
                <a:ext cx="9144000" cy="6858000"/>
                <a:chOff x="0" y="0"/>
                <a:chExt cx="9144000" cy="6858000"/>
              </a:xfrm>
            </p:grpSpPr>
            <p:grpSp>
              <p:nvGrpSpPr>
                <p:cNvPr id="12" name="Group 11">
                  <a:extLst>
                    <a:ext uri="{FF2B5EF4-FFF2-40B4-BE49-F238E27FC236}">
                      <a16:creationId xmlns:a16="http://schemas.microsoft.com/office/drawing/2014/main" id="{9ED8691B-97F9-ECC8-B3F8-0990804D1416}"/>
                    </a:ext>
                  </a:extLst>
                </p:cNvPr>
                <p:cNvGrpSpPr>
                  <a:grpSpLocks/>
                </p:cNvGrpSpPr>
                <p:nvPr/>
              </p:nvGrpSpPr>
              <p:grpSpPr bwMode="auto">
                <a:xfrm>
                  <a:off x="0" y="0"/>
                  <a:ext cx="9144000" cy="6858000"/>
                  <a:chOff x="0" y="0"/>
                  <a:chExt cx="5760" cy="4320"/>
                </a:xfrm>
              </p:grpSpPr>
              <p:grpSp>
                <p:nvGrpSpPr>
                  <p:cNvPr id="14" name="Group 13">
                    <a:extLst>
                      <a:ext uri="{FF2B5EF4-FFF2-40B4-BE49-F238E27FC236}">
                        <a16:creationId xmlns:a16="http://schemas.microsoft.com/office/drawing/2014/main" id="{4D82EFA7-7AA5-B1E9-4299-EEF2D9B12E2C}"/>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55442CCB-B020-B1EB-EF9A-8BA7CE6159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3C2CD600-68B3-180F-598F-ADBBBE430B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9F4285F8-38A2-67BD-1FA0-70EE38146762}"/>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A9B7FC2E-5267-09C3-F45F-A7A3CD86A57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44ECB2A5-34B3-80BB-7992-EE3CB0BB2B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3ADA3043-E9D0-B185-E6E3-1E19D212422B}"/>
                      </a:ext>
                    </a:extLst>
                  </p:cNvPr>
                  <p:cNvGrpSpPr>
                    <a:grpSpLocks/>
                  </p:cNvGrpSpPr>
                  <p:nvPr/>
                </p:nvGrpSpPr>
                <p:grpSpPr bwMode="auto">
                  <a:xfrm>
                    <a:off x="144" y="0"/>
                    <a:ext cx="5616" cy="144"/>
                    <a:chOff x="96" y="-48"/>
                    <a:chExt cx="5520" cy="144"/>
                  </a:xfrm>
                </p:grpSpPr>
                <p:sp>
                  <p:nvSpPr>
                    <p:cNvPr id="20" name="Rectangle 19">
                      <a:extLst>
                        <a:ext uri="{FF2B5EF4-FFF2-40B4-BE49-F238E27FC236}">
                          <a16:creationId xmlns:a16="http://schemas.microsoft.com/office/drawing/2014/main" id="{35228A3D-C227-5887-3CC0-F7950489ED2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A833652C-C219-3B6C-B370-190EC20FC1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8EC4AAC4-A95A-1BEC-2DF8-8B0710FC3E2B}"/>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36818AD7-8F8E-121F-51F5-B13D12E9C2B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1EBF9EA4-D875-5AB6-EED3-3D5114A1A77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C1EA4154-EDC0-F6B7-0B8D-7F97F9596D9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03DA12BD-DB84-ACB2-48EE-44956D717D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A3BBC25C-493D-619E-A997-8D97F7471D74}"/>
              </a:ext>
            </a:extLst>
          </p:cNvPr>
          <p:cNvSpPr>
            <a:spLocks noGrp="1" noChangeArrowheads="1"/>
          </p:cNvSpPr>
          <p:nvPr>
            <p:ph type="title"/>
          </p:nvPr>
        </p:nvSpPr>
        <p:spPr>
          <a:xfrm>
            <a:off x="685800" y="0"/>
            <a:ext cx="7772400" cy="1143000"/>
          </a:xfrm>
        </p:spPr>
        <p:txBody>
          <a:bodyPr/>
          <a:lstStyle/>
          <a:p>
            <a:r>
              <a:rPr lang="en-US" altLang="en-US" sz="2800"/>
              <a:t>Combined Cause &amp; Effect</a:t>
            </a:r>
          </a:p>
        </p:txBody>
      </p:sp>
      <p:sp>
        <p:nvSpPr>
          <p:cNvPr id="15363" name="Rectangle 2">
            <a:extLst>
              <a:ext uri="{FF2B5EF4-FFF2-40B4-BE49-F238E27FC236}">
                <a16:creationId xmlns:a16="http://schemas.microsoft.com/office/drawing/2014/main" id="{B0E94E9A-5289-0114-7F94-D78CBC96B9A2}"/>
              </a:ext>
            </a:extLst>
          </p:cNvPr>
          <p:cNvSpPr>
            <a:spLocks noChangeArrowheads="1"/>
          </p:cNvSpPr>
          <p:nvPr/>
        </p:nvSpPr>
        <p:spPr bwMode="auto">
          <a:xfrm>
            <a:off x="381000" y="1143000"/>
            <a:ext cx="8153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Substituting cause equations into effect equation yields</a:t>
            </a:r>
          </a:p>
        </p:txBody>
      </p:sp>
      <p:graphicFrame>
        <p:nvGraphicFramePr>
          <p:cNvPr id="65538" name="Object 2">
            <a:extLst>
              <a:ext uri="{FF2B5EF4-FFF2-40B4-BE49-F238E27FC236}">
                <a16:creationId xmlns:a16="http://schemas.microsoft.com/office/drawing/2014/main" id="{C584B78A-E735-0D9A-A194-6DA1D88F00AF}"/>
              </a:ext>
            </a:extLst>
          </p:cNvPr>
          <p:cNvGraphicFramePr>
            <a:graphicFrameLocks noChangeAspect="1"/>
          </p:cNvGraphicFramePr>
          <p:nvPr/>
        </p:nvGraphicFramePr>
        <p:xfrm>
          <a:off x="533400" y="2057400"/>
          <a:ext cx="3200400" cy="1047750"/>
        </p:xfrm>
        <a:graphic>
          <a:graphicData uri="http://schemas.openxmlformats.org/presentationml/2006/ole">
            <mc:AlternateContent xmlns:mc="http://schemas.openxmlformats.org/markup-compatibility/2006">
              <mc:Choice xmlns:v="urn:schemas-microsoft-com:vml" Requires="v">
                <p:oleObj name="Equation" r:id="rId2" imgW="1473200" imgH="482600" progId="Equation.3">
                  <p:embed/>
                </p:oleObj>
              </mc:Choice>
              <mc:Fallback>
                <p:oleObj name="Equation" r:id="rId2" imgW="1473200" imgH="482600" progId="Equation.3">
                  <p:embed/>
                  <p:pic>
                    <p:nvPicPr>
                      <p:cNvPr id="65538" name="Object 2">
                        <a:extLst>
                          <a:ext uri="{FF2B5EF4-FFF2-40B4-BE49-F238E27FC236}">
                            <a16:creationId xmlns:a16="http://schemas.microsoft.com/office/drawing/2014/main" id="{C584B78A-E735-0D9A-A194-6DA1D88F00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057400"/>
                        <a:ext cx="3200400" cy="1047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39" name="Object 3">
            <a:extLst>
              <a:ext uri="{FF2B5EF4-FFF2-40B4-BE49-F238E27FC236}">
                <a16:creationId xmlns:a16="http://schemas.microsoft.com/office/drawing/2014/main" id="{F6666978-C4D3-3757-432D-63389F724216}"/>
              </a:ext>
            </a:extLst>
          </p:cNvPr>
          <p:cNvGraphicFramePr>
            <a:graphicFrameLocks noChangeAspect="1"/>
          </p:cNvGraphicFramePr>
          <p:nvPr/>
        </p:nvGraphicFramePr>
        <p:xfrm>
          <a:off x="4605338" y="2209800"/>
          <a:ext cx="3103562" cy="685800"/>
        </p:xfrm>
        <a:graphic>
          <a:graphicData uri="http://schemas.openxmlformats.org/presentationml/2006/ole">
            <mc:AlternateContent xmlns:mc="http://schemas.openxmlformats.org/markup-compatibility/2006">
              <mc:Choice xmlns:v="urn:schemas-microsoft-com:vml" Requires="v">
                <p:oleObj name="Equation" r:id="rId4" imgW="1091726" imgH="241195" progId="Equation.3">
                  <p:embed/>
                </p:oleObj>
              </mc:Choice>
              <mc:Fallback>
                <p:oleObj name="Equation" r:id="rId4" imgW="1091726" imgH="241195" progId="Equation.3">
                  <p:embed/>
                  <p:pic>
                    <p:nvPicPr>
                      <p:cNvPr id="65539" name="Object 3">
                        <a:extLst>
                          <a:ext uri="{FF2B5EF4-FFF2-40B4-BE49-F238E27FC236}">
                            <a16:creationId xmlns:a16="http://schemas.microsoft.com/office/drawing/2014/main" id="{F6666978-C4D3-3757-432D-63389F7242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5338" y="2209800"/>
                        <a:ext cx="3103562"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40" name="Object 4">
            <a:extLst>
              <a:ext uri="{FF2B5EF4-FFF2-40B4-BE49-F238E27FC236}">
                <a16:creationId xmlns:a16="http://schemas.microsoft.com/office/drawing/2014/main" id="{386DD601-C24F-01DF-7BA0-942B0AA4ED6E}"/>
              </a:ext>
            </a:extLst>
          </p:cNvPr>
          <p:cNvGraphicFramePr>
            <a:graphicFrameLocks noChangeAspect="1"/>
          </p:cNvGraphicFramePr>
          <p:nvPr/>
        </p:nvGraphicFramePr>
        <p:xfrm>
          <a:off x="2286000" y="4038600"/>
          <a:ext cx="4005263" cy="1984375"/>
        </p:xfrm>
        <a:graphic>
          <a:graphicData uri="http://schemas.openxmlformats.org/presentationml/2006/ole">
            <mc:AlternateContent xmlns:mc="http://schemas.openxmlformats.org/markup-compatibility/2006">
              <mc:Choice xmlns:v="urn:schemas-microsoft-com:vml" Requires="v">
                <p:oleObj name="Equation" r:id="rId6" imgW="1409700" imgH="698500" progId="Equation.3">
                  <p:embed/>
                </p:oleObj>
              </mc:Choice>
              <mc:Fallback>
                <p:oleObj name="Equation" r:id="rId6" imgW="1409700" imgH="698500" progId="Equation.3">
                  <p:embed/>
                  <p:pic>
                    <p:nvPicPr>
                      <p:cNvPr id="65540" name="Object 4">
                        <a:extLst>
                          <a:ext uri="{FF2B5EF4-FFF2-40B4-BE49-F238E27FC236}">
                            <a16:creationId xmlns:a16="http://schemas.microsoft.com/office/drawing/2014/main" id="{386DD601-C24F-01DF-7BA0-942B0AA4ED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4038600"/>
                        <a:ext cx="4005263" cy="198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B04012C5-6C1C-A1DA-E63D-0C0A4C1B6447}"/>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CC346AA1-626E-9171-A725-EAB50C03839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42277E26-229B-3961-ECC1-E0E88B58395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90C7545-0013-2B99-2DAB-0925313FCB91}"/>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54042D1-958D-B04E-23D8-1D089CD5632F}"/>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145BA81E-3303-C994-8D2F-CEF00378282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1B1EC01-4BBD-E5E4-E37B-2B1F461A364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E158874-D46E-AC89-76D8-541BBEBD20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C9A168C-4A91-83C6-1400-F8E3DE9A9AD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B21D34B-82B6-AD8F-E6B5-A03627AE7E1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5B0BCB1-094D-2461-73A1-0B2F10FEA2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183B021-E89E-0C8B-23A9-771BCED0B03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AC5D0996-3137-FF98-1E3C-9F942C0A026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2C89F1E-71CF-770D-6C90-E1D5358854A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84D6288-7E0F-DB40-D612-D1BC94125E6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C71F55D-C98A-EFB1-2314-961D1577DFC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C4BD45F-E847-BB3C-13ED-CA9D408166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1F26256A-2675-6835-41F7-D06591BE55D8}"/>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C93929BF-DB4A-F425-0CE6-BF994EA7E3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5538"/>
                                        </p:tgtEl>
                                        <p:attrNameLst>
                                          <p:attrName>style.visibility</p:attrName>
                                        </p:attrNameLst>
                                      </p:cBhvr>
                                      <p:to>
                                        <p:strVal val="visible"/>
                                      </p:to>
                                    </p:set>
                                    <p:animEffect transition="in" filter="dissolve">
                                      <p:cBhvr>
                                        <p:cTn id="7" dur="500"/>
                                        <p:tgtEl>
                                          <p:spTgt spid="65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5539"/>
                                        </p:tgtEl>
                                        <p:attrNameLst>
                                          <p:attrName>style.visibility</p:attrName>
                                        </p:attrNameLst>
                                      </p:cBhvr>
                                      <p:to>
                                        <p:strVal val="visible"/>
                                      </p:to>
                                    </p:set>
                                    <p:animEffect transition="in" filter="dissolve">
                                      <p:cBhvr>
                                        <p:cTn id="12" dur="500"/>
                                        <p:tgtEl>
                                          <p:spTgt spid="655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5540"/>
                                        </p:tgtEl>
                                        <p:attrNameLst>
                                          <p:attrName>style.visibility</p:attrName>
                                        </p:attrNameLst>
                                      </p:cBhvr>
                                      <p:to>
                                        <p:strVal val="visible"/>
                                      </p:to>
                                    </p:set>
                                    <p:animEffect transition="in" filter="dissolve">
                                      <p:cBhvr>
                                        <p:cTn id="17" dur="500"/>
                                        <p:tgtEl>
                                          <p:spTgt spid="65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6A6DEAB-E6C3-06EE-A9BA-25C0DE736ED1}"/>
              </a:ext>
            </a:extLst>
          </p:cNvPr>
          <p:cNvSpPr>
            <a:spLocks noGrp="1" noChangeArrowheads="1"/>
          </p:cNvSpPr>
          <p:nvPr>
            <p:ph type="title"/>
          </p:nvPr>
        </p:nvSpPr>
        <p:spPr>
          <a:xfrm>
            <a:off x="1676400" y="182777"/>
            <a:ext cx="6400800" cy="1011023"/>
          </a:xfrm>
        </p:spPr>
        <p:txBody>
          <a:bodyPr/>
          <a:lstStyle/>
          <a:p>
            <a:r>
              <a:rPr lang="en-US" altLang="en-US" sz="2800" dirty="0"/>
              <a:t>High-performance blade CS : Advanced Aero Design</a:t>
            </a:r>
          </a:p>
        </p:txBody>
      </p:sp>
      <p:pic>
        <p:nvPicPr>
          <p:cNvPr id="19459" name="Picture 2">
            <a:extLst>
              <a:ext uri="{FF2B5EF4-FFF2-40B4-BE49-F238E27FC236}">
                <a16:creationId xmlns:a16="http://schemas.microsoft.com/office/drawing/2014/main" id="{A5DB98B8-2B4B-5241-701B-E4BC0070C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92200"/>
            <a:ext cx="8523288" cy="530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7F50C67E-F627-1EE1-820F-F71F12187AA6}"/>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526BB501-7922-8A2B-0617-42DE270061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A79064D9-0C96-77E1-1B0B-971FDBF3464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D84CC85-B5E1-2AC7-0784-5EE4E34889B8}"/>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C908F767-AF37-AC1F-0526-EB3B04F8271D}"/>
                    </a:ext>
                  </a:extLst>
                </p:cNvPr>
                <p:cNvGrpSpPr>
                  <a:grpSpLocks/>
                </p:cNvGrpSpPr>
                <p:nvPr/>
              </p:nvGrpSpPr>
              <p:grpSpPr bwMode="auto">
                <a:xfrm>
                  <a:off x="0" y="0"/>
                  <a:ext cx="9144000" cy="6858000"/>
                  <a:chOff x="0" y="0"/>
                  <a:chExt cx="5760" cy="4320"/>
                </a:xfrm>
              </p:grpSpPr>
              <p:grpSp>
                <p:nvGrpSpPr>
                  <p:cNvPr id="11" name="Group 10">
                    <a:extLst>
                      <a:ext uri="{FF2B5EF4-FFF2-40B4-BE49-F238E27FC236}">
                        <a16:creationId xmlns:a16="http://schemas.microsoft.com/office/drawing/2014/main" id="{996C7523-7F85-55B8-EDAA-03A757110DA1}"/>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16F7BC97-F5A0-B22F-12EC-01A7F073780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02425EB0-032E-E794-547A-FAE6D06E4C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56F6133E-CE54-97A3-1C9D-2317DA6D22C6}"/>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F94E5494-70CB-6875-7155-D4DD2B6D9D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EC6B41BB-CF01-82C3-522A-3B620146C59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53670546-789B-77D8-5C10-DB3E61CD1ABA}"/>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0CA653F7-A707-69D2-5684-648656ADD2E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6DCA5C33-D8CC-1DE7-45B5-2E94892000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31D6FF81-5E39-5745-A5CD-BC246D992B50}"/>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E1074D1D-B80D-3711-FB56-AA91E23792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9DB13D3-9BA5-EAD6-5170-D562CD9E0A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094C831A-E7D4-8BF2-1B89-4172F2C5BCB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D960D715-9652-E28C-C73F-AA1C7F0D1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0AD757A5-A47F-7006-35F0-8655AE1A4315}"/>
              </a:ext>
            </a:extLst>
          </p:cNvPr>
          <p:cNvSpPr>
            <a:spLocks noGrp="1" noChangeArrowheads="1"/>
          </p:cNvSpPr>
          <p:nvPr>
            <p:ph type="title"/>
          </p:nvPr>
        </p:nvSpPr>
        <p:spPr>
          <a:xfrm>
            <a:off x="457200" y="211519"/>
            <a:ext cx="8229600" cy="838200"/>
          </a:xfrm>
        </p:spPr>
        <p:txBody>
          <a:bodyPr/>
          <a:lstStyle/>
          <a:p>
            <a:r>
              <a:rPr lang="en-IN" altLang="en-US" sz="2800" dirty="0">
                <a:cs typeface="Times New Roman" panose="02020603050405020304" pitchFamily="18" charset="0"/>
              </a:rPr>
              <a:t>Turbine Blade Cross Section</a:t>
            </a:r>
            <a:br>
              <a:rPr lang="en-IN" altLang="en-US" sz="2800" dirty="0">
                <a:cs typeface="Times New Roman" panose="02020603050405020304" pitchFamily="18" charset="0"/>
              </a:rPr>
            </a:br>
            <a:r>
              <a:rPr lang="en-IN" altLang="en-US" sz="2800" dirty="0" err="1">
                <a:cs typeface="Times New Roman" panose="02020603050405020304" pitchFamily="18" charset="0"/>
              </a:rPr>
              <a:t>Airfoil</a:t>
            </a:r>
            <a:r>
              <a:rPr lang="en-IN" altLang="en-US" sz="2800" dirty="0">
                <a:cs typeface="Times New Roman" panose="02020603050405020304" pitchFamily="18" charset="0"/>
              </a:rPr>
              <a:t> Geometry</a:t>
            </a:r>
          </a:p>
        </p:txBody>
      </p:sp>
      <p:pic>
        <p:nvPicPr>
          <p:cNvPr id="47106" name="Picture 2">
            <a:extLst>
              <a:ext uri="{FF2B5EF4-FFF2-40B4-BE49-F238E27FC236}">
                <a16:creationId xmlns:a16="http://schemas.microsoft.com/office/drawing/2014/main" id="{7772B8CD-74DE-247D-8080-5EE54B0B5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343400"/>
            <a:ext cx="8029575"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074" name="Ink 5">
                <a:extLst>
                  <a:ext uri="{FF2B5EF4-FFF2-40B4-BE49-F238E27FC236}">
                    <a16:creationId xmlns:a16="http://schemas.microsoft.com/office/drawing/2014/main" id="{0939C803-EF62-E4F0-2F19-DB8218D67F43}"/>
                  </a:ext>
                </a:extLst>
              </p14:cNvPr>
              <p14:cNvContentPartPr>
                <a14:cpLocks xmlns:a14="http://schemas.microsoft.com/office/drawing/2010/main" noRot="1" noChangeAspect="1" noEditPoints="1" noChangeArrowheads="1" noChangeShapeType="1"/>
              </p14:cNvContentPartPr>
              <p14:nvPr/>
            </p14:nvContentPartPr>
            <p14:xfrm>
              <a:off x="5099050" y="6775450"/>
              <a:ext cx="1588" cy="1588"/>
            </p14:xfrm>
          </p:contentPart>
        </mc:Choice>
        <mc:Fallback xmlns="">
          <p:pic>
            <p:nvPicPr>
              <p:cNvPr id="3074" name="Ink 5">
                <a:extLst>
                  <a:ext uri="{FF2B5EF4-FFF2-40B4-BE49-F238E27FC236}">
                    <a16:creationId xmlns:a16="http://schemas.microsoft.com/office/drawing/2014/main" id="{0939C803-EF62-E4F0-2F19-DB8218D67F43}"/>
                  </a:ext>
                </a:extLst>
              </p:cNvPr>
              <p:cNvPicPr>
                <a:picLocks noRot="1" noChangeAspect="1" noEditPoints="1" noChangeArrowheads="1" noChangeShapeType="1"/>
              </p:cNvPicPr>
              <p:nvPr/>
            </p:nvPicPr>
            <p:blipFill>
              <a:blip r:embed="rId4"/>
              <a:stretch>
                <a:fillRect/>
              </a:stretch>
            </p:blipFill>
            <p:spPr>
              <a:xfrm>
                <a:off x="5057762" y="6734162"/>
                <a:ext cx="84164" cy="84164"/>
              </a:xfrm>
              <a:prstGeom prst="rect">
                <a:avLst/>
              </a:prstGeom>
            </p:spPr>
          </p:pic>
        </mc:Fallback>
      </mc:AlternateContent>
      <p:sp>
        <p:nvSpPr>
          <p:cNvPr id="3" name="Content Placeholder 2">
            <a:extLst>
              <a:ext uri="{FF2B5EF4-FFF2-40B4-BE49-F238E27FC236}">
                <a16:creationId xmlns:a16="http://schemas.microsoft.com/office/drawing/2014/main" id="{E6A383D5-B462-5EFA-352D-4A7BBB7ABE15}"/>
              </a:ext>
            </a:extLst>
          </p:cNvPr>
          <p:cNvSpPr>
            <a:spLocks noGrp="1" noChangeArrowheads="1"/>
          </p:cNvSpPr>
          <p:nvPr>
            <p:ph idx="1"/>
          </p:nvPr>
        </p:nvSpPr>
        <p:spPr>
          <a:xfrm>
            <a:off x="381000" y="1066800"/>
            <a:ext cx="8610600" cy="3733800"/>
          </a:xfrm>
        </p:spPr>
        <p:txBody>
          <a:bodyPr/>
          <a:lstStyle/>
          <a:p>
            <a:r>
              <a:rPr lang="en-IN" altLang="en-US" sz="2400">
                <a:cs typeface="Times New Roman" panose="02020603050405020304" pitchFamily="18" charset="0"/>
              </a:rPr>
              <a:t>Airfoil geometry can be characterized by the coordinates of the upper and lower surface. </a:t>
            </a:r>
          </a:p>
          <a:p>
            <a:r>
              <a:rPr lang="en-IN" altLang="en-US" sz="2400">
                <a:cs typeface="Times New Roman" panose="02020603050405020304" pitchFamily="18" charset="0"/>
              </a:rPr>
              <a:t>It is often summarized by a few parameters such as: maximum thickness, maximum camber, position of max thickness, position of max camber, and nose radius. </a:t>
            </a:r>
          </a:p>
          <a:p>
            <a:r>
              <a:rPr lang="en-IN" altLang="en-US" sz="2400">
                <a:cs typeface="Times New Roman" panose="02020603050405020304" pitchFamily="18" charset="0"/>
              </a:rPr>
              <a:t>One can generate a reasonable airfoil section given these parameters. </a:t>
            </a:r>
          </a:p>
          <a:p>
            <a:r>
              <a:rPr lang="en-IN" altLang="en-US" sz="2400">
                <a:cs typeface="Times New Roman" panose="02020603050405020304" pitchFamily="18" charset="0"/>
              </a:rPr>
              <a:t>This was done by Eastman Jacobs in the early 1930's to create a family of airfoils known as the NACA Sections.</a:t>
            </a:r>
          </a:p>
        </p:txBody>
      </p:sp>
      <p:grpSp>
        <p:nvGrpSpPr>
          <p:cNvPr id="2" name="Group 1">
            <a:extLst>
              <a:ext uri="{FF2B5EF4-FFF2-40B4-BE49-F238E27FC236}">
                <a16:creationId xmlns:a16="http://schemas.microsoft.com/office/drawing/2014/main" id="{0FCBDE01-1D8D-C31C-FABA-A47914BCDFB9}"/>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3A901B19-B1FF-1C1D-F1C5-C21EE3767B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BCE6297A-98BB-5B48-2BFA-B1CFFFD13C8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7B17C98-2651-4A9D-4B4B-94B180191785}"/>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43708E0-8DE0-E979-DCAD-FA77C9B08C6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FA6AE2B-38D5-2B47-3292-B78D13EB587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1853B16-59F5-610F-FE7B-04207857C4C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FCD6B7-5604-455C-D21F-38FA047AA5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60F937F-CDE5-70A7-E18F-5DE2069B88A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109D761-81B9-731E-4CFC-C45408DB5C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4DA2EDE-7F4F-AD8A-24BD-12AFEBC5F1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79E29B8-D49F-1A7A-BDCB-FEC588017ED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7C54FB4-8448-141D-03B7-67CA78256AA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F251DA42-2306-BBC7-FB4E-2CEAC115387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8ACFF5B-09F9-036E-C30C-1B2516FAD18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D8E8E66-9F70-CAA6-DCD2-D0AB2D98C7D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ED32583-AC59-9B25-A99C-D0BC5118FB4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D6F0BD1-6982-D655-8B65-650693C2895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4C5028D-A29D-A465-999E-A053813DE5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106"/>
                                        </p:tgtEl>
                                        <p:attrNameLst>
                                          <p:attrName>style.visibility</p:attrName>
                                        </p:attrNameLst>
                                      </p:cBhvr>
                                      <p:to>
                                        <p:strVal val="visible"/>
                                      </p:to>
                                    </p:set>
                                    <p:animEffect transition="in" filter="dissolve">
                                      <p:cBhvr>
                                        <p:cTn id="7" dur="500"/>
                                        <p:tgtEl>
                                          <p:spTgt spid="47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F7AAB12-8E44-42C5-B250-13B309F9031C}"/>
              </a:ext>
            </a:extLst>
          </p:cNvPr>
          <p:cNvSpPr>
            <a:spLocks noGrp="1" noChangeArrowheads="1"/>
          </p:cNvSpPr>
          <p:nvPr>
            <p:ph type="title"/>
          </p:nvPr>
        </p:nvSpPr>
        <p:spPr>
          <a:xfrm>
            <a:off x="457200" y="381000"/>
            <a:ext cx="8229600" cy="533400"/>
          </a:xfrm>
        </p:spPr>
        <p:txBody>
          <a:bodyPr/>
          <a:lstStyle/>
          <a:p>
            <a:r>
              <a:rPr lang="en-US" altLang="en-US" sz="2800" dirty="0">
                <a:cs typeface="Times New Roman" panose="02020603050405020304" pitchFamily="18" charset="0"/>
              </a:rPr>
              <a:t>AIRFOIL NOMENCLATURE</a:t>
            </a:r>
          </a:p>
        </p:txBody>
      </p:sp>
      <p:sp>
        <p:nvSpPr>
          <p:cNvPr id="23555" name="Rectangle 3">
            <a:extLst>
              <a:ext uri="{FF2B5EF4-FFF2-40B4-BE49-F238E27FC236}">
                <a16:creationId xmlns:a16="http://schemas.microsoft.com/office/drawing/2014/main" id="{81146B42-00AD-D744-040E-EF7E9E4B19BA}"/>
              </a:ext>
            </a:extLst>
          </p:cNvPr>
          <p:cNvSpPr>
            <a:spLocks noGrp="1" noChangeArrowheads="1"/>
          </p:cNvSpPr>
          <p:nvPr>
            <p:ph type="body" idx="1"/>
          </p:nvPr>
        </p:nvSpPr>
        <p:spPr>
          <a:xfrm>
            <a:off x="152400" y="3467100"/>
            <a:ext cx="8991600" cy="2971800"/>
          </a:xfrm>
        </p:spPr>
        <p:txBody>
          <a:bodyPr/>
          <a:lstStyle/>
          <a:p>
            <a:r>
              <a:rPr lang="en-US" altLang="en-US" sz="2000" b="1">
                <a:solidFill>
                  <a:schemeClr val="accent2"/>
                </a:solidFill>
                <a:cs typeface="Times New Roman" panose="02020603050405020304" pitchFamily="18" charset="0"/>
              </a:rPr>
              <a:t>Mean Chamber Line:</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Set of points halfway between upper and lower surfaces</a:t>
            </a:r>
          </a:p>
          <a:p>
            <a:pPr lvl="1"/>
            <a:r>
              <a:rPr lang="en-US" altLang="en-US" sz="2000">
                <a:cs typeface="Times New Roman" panose="02020603050405020304" pitchFamily="18" charset="0"/>
              </a:rPr>
              <a:t>Measured perpendicular to mean chamber line itself</a:t>
            </a:r>
          </a:p>
          <a:p>
            <a:r>
              <a:rPr lang="en-US" altLang="en-US" sz="2000" b="1">
                <a:solidFill>
                  <a:schemeClr val="accent2"/>
                </a:solidFill>
                <a:cs typeface="Times New Roman" panose="02020603050405020304" pitchFamily="18" charset="0"/>
              </a:rPr>
              <a:t>Leading Edge:</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Most forward point of mean chamber line</a:t>
            </a:r>
          </a:p>
          <a:p>
            <a:r>
              <a:rPr lang="en-US" altLang="en-US" sz="2000" b="1">
                <a:solidFill>
                  <a:schemeClr val="accent2"/>
                </a:solidFill>
                <a:cs typeface="Times New Roman" panose="02020603050405020304" pitchFamily="18" charset="0"/>
              </a:rPr>
              <a:t>Trailing Edge:</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Most reward point of mean chamber line</a:t>
            </a:r>
          </a:p>
          <a:p>
            <a:r>
              <a:rPr lang="en-US" altLang="en-US" sz="2000" b="1">
                <a:solidFill>
                  <a:schemeClr val="accent2"/>
                </a:solidFill>
                <a:cs typeface="Times New Roman" panose="02020603050405020304" pitchFamily="18" charset="0"/>
              </a:rPr>
              <a:t>Chord Line:</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Straight line connecting the leading and trailing edges</a:t>
            </a:r>
          </a:p>
          <a:p>
            <a:r>
              <a:rPr lang="en-US" altLang="en-US" sz="2000" b="1">
                <a:solidFill>
                  <a:schemeClr val="accent2"/>
                </a:solidFill>
                <a:cs typeface="Times New Roman" panose="02020603050405020304" pitchFamily="18" charset="0"/>
              </a:rPr>
              <a:t>Chord, c:</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Distance along the chord line from leading to trailing edge</a:t>
            </a:r>
          </a:p>
          <a:p>
            <a:r>
              <a:rPr lang="en-US" altLang="en-US" sz="2000" b="1">
                <a:solidFill>
                  <a:schemeClr val="accent2"/>
                </a:solidFill>
                <a:cs typeface="Times New Roman" panose="02020603050405020304" pitchFamily="18" charset="0"/>
              </a:rPr>
              <a:t>Chamber:</a:t>
            </a:r>
            <a:r>
              <a:rPr lang="en-US" altLang="en-US" sz="2000">
                <a:solidFill>
                  <a:schemeClr val="accent2"/>
                </a:solidFill>
                <a:cs typeface="Times New Roman" panose="02020603050405020304" pitchFamily="18" charset="0"/>
              </a:rPr>
              <a:t> </a:t>
            </a:r>
            <a:r>
              <a:rPr lang="en-US" altLang="en-US" sz="2000">
                <a:cs typeface="Times New Roman" panose="02020603050405020304" pitchFamily="18" charset="0"/>
              </a:rPr>
              <a:t>Maximum distance between mean chamber line and chord line</a:t>
            </a:r>
          </a:p>
          <a:p>
            <a:pPr lvl="1"/>
            <a:r>
              <a:rPr lang="en-US" altLang="en-US" sz="2000">
                <a:cs typeface="Times New Roman" panose="02020603050405020304" pitchFamily="18" charset="0"/>
              </a:rPr>
              <a:t>Measured perpendicular to chord line</a:t>
            </a:r>
          </a:p>
        </p:txBody>
      </p:sp>
      <p:pic>
        <p:nvPicPr>
          <p:cNvPr id="5124" name="Picture 4" descr="SCN_20050131092954_001">
            <a:extLst>
              <a:ext uri="{FF2B5EF4-FFF2-40B4-BE49-F238E27FC236}">
                <a16:creationId xmlns:a16="http://schemas.microsoft.com/office/drawing/2014/main" id="{78AA3A97-C86D-B6E8-BB59-004C6FAAF8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0750" t="35883" r="7254" b="48044"/>
          <a:stretch>
            <a:fillRect/>
          </a:stretch>
        </p:blipFill>
        <p:spPr bwMode="auto">
          <a:xfrm>
            <a:off x="1371600" y="1038225"/>
            <a:ext cx="6269038"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a:extLst>
              <a:ext uri="{FF2B5EF4-FFF2-40B4-BE49-F238E27FC236}">
                <a16:creationId xmlns:a16="http://schemas.microsoft.com/office/drawing/2014/main" id="{0646B346-6CA6-C022-478F-038CA146014C}"/>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9A1D404D-C356-4AE5-4944-FF0CEFA62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98FA1D1B-D1B1-BFFC-EE2B-69A1709AC44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1DD54F0-9CE9-EC0D-1ED9-F20157B22B9A}"/>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644189B-C2CC-15D5-2EA5-A95AE779DA8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FB43965-EEBC-2F54-B02E-F0AB7AB425A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6611899-3E2F-9138-E0B1-EFC01C626E1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AE09A0C-9678-CD9C-735D-04F7EEF5744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51C1AB1-3C9F-F3A1-23C0-E786F0CF34B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17AC6A4-CC75-F859-6568-8C0C16EB3FB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B9CBDEC-EB97-C26A-4743-13285AA432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3B83DDD-B5E1-E73F-968B-504AA1CDC08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BBA470BA-B619-C589-06C4-8D43F68857D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ECA0D69-5AD9-6307-A6C3-727FBBB98AA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9B98746-7BDD-B002-1D4C-E3E67E0EA47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1AC5CFE-0F96-3E5A-C79C-FCA8B83B04D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285005B-C529-DEE3-3248-D71FEB1005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3079BDE-D6EA-F28C-E8A9-6FE44AA1F27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8A9BAF4A-3C8A-1CFF-1F2C-700E55B1AC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dissolve">
                                      <p:cBhvr>
                                        <p:cTn id="10" dur="500"/>
                                        <p:tgtEl>
                                          <p:spTgt spid="2355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Effect transition="in" filter="dissolve">
                                      <p:cBhvr>
                                        <p:cTn id="15" dur="500"/>
                                        <p:tgtEl>
                                          <p:spTgt spid="23555">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3555">
                                            <p:txEl>
                                              <p:pRg st="3" end="3"/>
                                            </p:txEl>
                                          </p:spTgt>
                                        </p:tgtEl>
                                        <p:attrNameLst>
                                          <p:attrName>style.visibility</p:attrName>
                                        </p:attrNameLst>
                                      </p:cBhvr>
                                      <p:to>
                                        <p:strVal val="visible"/>
                                      </p:to>
                                    </p:set>
                                    <p:animEffect transition="in" filter="dissolve">
                                      <p:cBhvr>
                                        <p:cTn id="20" dur="500"/>
                                        <p:tgtEl>
                                          <p:spTgt spid="23555">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3555">
                                            <p:txEl>
                                              <p:pRg st="4" end="4"/>
                                            </p:txEl>
                                          </p:spTgt>
                                        </p:tgtEl>
                                        <p:attrNameLst>
                                          <p:attrName>style.visibility</p:attrName>
                                        </p:attrNameLst>
                                      </p:cBhvr>
                                      <p:to>
                                        <p:strVal val="visible"/>
                                      </p:to>
                                    </p:set>
                                    <p:animEffect transition="in" filter="dissolve">
                                      <p:cBhvr>
                                        <p:cTn id="25" dur="500"/>
                                        <p:tgtEl>
                                          <p:spTgt spid="23555">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23555">
                                            <p:txEl>
                                              <p:pRg st="5" end="5"/>
                                            </p:txEl>
                                          </p:spTgt>
                                        </p:tgtEl>
                                        <p:attrNameLst>
                                          <p:attrName>style.visibility</p:attrName>
                                        </p:attrNameLst>
                                      </p:cBhvr>
                                      <p:to>
                                        <p:strVal val="visible"/>
                                      </p:to>
                                    </p:set>
                                    <p:animEffect transition="in" filter="dissolve">
                                      <p:cBhvr>
                                        <p:cTn id="30" dur="500"/>
                                        <p:tgtEl>
                                          <p:spTgt spid="23555">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3555">
                                            <p:txEl>
                                              <p:pRg st="6" end="6"/>
                                            </p:txEl>
                                          </p:spTgt>
                                        </p:tgtEl>
                                        <p:attrNameLst>
                                          <p:attrName>style.visibility</p:attrName>
                                        </p:attrNameLst>
                                      </p:cBhvr>
                                      <p:to>
                                        <p:strVal val="visible"/>
                                      </p:to>
                                    </p:set>
                                    <p:animEffect transition="in" filter="dissolve">
                                      <p:cBhvr>
                                        <p:cTn id="35" dur="500"/>
                                        <p:tgtEl>
                                          <p:spTgt spid="23555">
                                            <p:txEl>
                                              <p:pRg st="6" end="6"/>
                                            </p:txEl>
                                          </p:spTgt>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23555">
                                            <p:txEl>
                                              <p:pRg st="7" end="7"/>
                                            </p:txEl>
                                          </p:spTgt>
                                        </p:tgtEl>
                                        <p:attrNameLst>
                                          <p:attrName>style.visibility</p:attrName>
                                        </p:attrNameLst>
                                      </p:cBhvr>
                                      <p:to>
                                        <p:strVal val="visible"/>
                                      </p:to>
                                    </p:set>
                                    <p:animEffect transition="in" filter="dissolve">
                                      <p:cBhvr>
                                        <p:cTn id="38" dur="500"/>
                                        <p:tgtEl>
                                          <p:spTgt spid="235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a:extLst>
              <a:ext uri="{FF2B5EF4-FFF2-40B4-BE49-F238E27FC236}">
                <a16:creationId xmlns:a16="http://schemas.microsoft.com/office/drawing/2014/main" id="{AC249ACF-F411-F277-72E4-892DE2D0364C}"/>
              </a:ext>
            </a:extLst>
          </p:cNvPr>
          <p:cNvSpPr>
            <a:spLocks noGrp="1" noChangeArrowheads="1"/>
          </p:cNvSpPr>
          <p:nvPr>
            <p:ph type="title"/>
          </p:nvPr>
        </p:nvSpPr>
        <p:spPr>
          <a:xfrm>
            <a:off x="1968129" y="285934"/>
            <a:ext cx="6185023" cy="792162"/>
          </a:xfrm>
        </p:spPr>
        <p:txBody>
          <a:bodyPr/>
          <a:lstStyle/>
          <a:p>
            <a:r>
              <a:rPr lang="en-IN" altLang="en-US" sz="2800"/>
              <a:t>Other Geometric Specifications of An Aerofoil</a:t>
            </a:r>
          </a:p>
        </p:txBody>
      </p:sp>
      <p:pic>
        <p:nvPicPr>
          <p:cNvPr id="6147" name="Picture 2">
            <a:extLst>
              <a:ext uri="{FF2B5EF4-FFF2-40B4-BE49-F238E27FC236}">
                <a16:creationId xmlns:a16="http://schemas.microsoft.com/office/drawing/2014/main" id="{089CE0C5-19B6-774D-43AA-14B174226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96987"/>
            <a:ext cx="708660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66BB485A-DA84-7591-DC4A-2CAEA2008AC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5D70C188-0F57-2A2A-A698-450DB49545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C0577D0-9245-7FF9-1209-9440B295C791}"/>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E373073F-2607-4DFB-1837-ADBCAC0EB96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D69DC629-AEC2-2EC9-3AF8-2B12B3D93930}"/>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7CC19B6-2E16-8B1C-7B0F-9340D78C552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56674DB-791F-9E97-37A7-3FEDB396DD5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9D9F0694-0CF2-24ED-E3C3-11D364F76A8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EDC20EB-2986-C22B-6518-116CDA2B09D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FF0621C-8F63-E26A-B65B-27021C30AF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700B5A8-E676-0D33-F2B8-AAEEBCFED54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4C3F8D10-223A-D090-8AE6-355410826F3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D2A78FA-960A-D7A7-ECF8-180519146B2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FCFD49CC-25A2-371F-7718-EFD27E9721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CD0F4F6-872A-961E-651B-8A4C07A79B9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1118B15-974E-632C-FF08-273A4AA6C1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B4D37176-4997-549C-C8CB-7ABB5433C01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2938C22-9588-4DED-3458-2B08CBCA080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97BE4B6D-C007-ADBE-770F-18191370F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a:extLst>
              <a:ext uri="{FF2B5EF4-FFF2-40B4-BE49-F238E27FC236}">
                <a16:creationId xmlns:a16="http://schemas.microsoft.com/office/drawing/2014/main" id="{5ECE791D-C4B9-6D45-02CF-CC7AF81A9867}"/>
              </a:ext>
            </a:extLst>
          </p:cNvPr>
          <p:cNvSpPr>
            <a:spLocks noGrp="1" noChangeArrowheads="1"/>
          </p:cNvSpPr>
          <p:nvPr>
            <p:ph type="body" idx="1"/>
          </p:nvPr>
        </p:nvSpPr>
        <p:spPr>
          <a:xfrm>
            <a:off x="512763" y="3511550"/>
            <a:ext cx="8229600" cy="3048000"/>
          </a:xfrm>
        </p:spPr>
        <p:txBody>
          <a:bodyPr/>
          <a:lstStyle/>
          <a:p>
            <a:pPr eaLnBrk="1" hangingPunct="1">
              <a:buFontTx/>
              <a:buNone/>
            </a:pPr>
            <a:r>
              <a:rPr lang="en-US" altLang="en-US" sz="2400"/>
              <a:t>	    1- NACA 4-digit series</a:t>
            </a:r>
          </a:p>
          <a:p>
            <a:pPr eaLnBrk="1" hangingPunct="1">
              <a:buFontTx/>
              <a:buNone/>
            </a:pPr>
            <a:r>
              <a:rPr lang="en-US" altLang="en-US" sz="2400"/>
              <a:t>        2- NACA 5-digit series</a:t>
            </a:r>
          </a:p>
          <a:p>
            <a:pPr eaLnBrk="1" hangingPunct="1">
              <a:buFontTx/>
              <a:buNone/>
            </a:pPr>
            <a:r>
              <a:rPr lang="en-US" altLang="en-US" sz="2400"/>
              <a:t>        3- NACA 1-series or 16-series</a:t>
            </a:r>
          </a:p>
          <a:p>
            <a:pPr eaLnBrk="1" hangingPunct="1">
              <a:buFontTx/>
              <a:buNone/>
            </a:pPr>
            <a:r>
              <a:rPr lang="en-US" altLang="en-US" sz="2400"/>
              <a:t>        4- NACA 6- series</a:t>
            </a:r>
          </a:p>
          <a:p>
            <a:pPr eaLnBrk="1" hangingPunct="1">
              <a:buFontTx/>
              <a:buNone/>
            </a:pPr>
            <a:r>
              <a:rPr lang="en-US" altLang="en-US" sz="2400"/>
              <a:t>        5- NACA 7- series</a:t>
            </a:r>
          </a:p>
          <a:p>
            <a:pPr eaLnBrk="1" hangingPunct="1">
              <a:buFontTx/>
              <a:buNone/>
            </a:pPr>
            <a:r>
              <a:rPr lang="en-US" altLang="en-US" sz="2400"/>
              <a:t>        6- NACA 8- series</a:t>
            </a:r>
          </a:p>
          <a:p>
            <a:pPr eaLnBrk="1" hangingPunct="1"/>
            <a:endParaRPr lang="en-US" altLang="en-US" u="sng"/>
          </a:p>
        </p:txBody>
      </p:sp>
      <p:sp>
        <p:nvSpPr>
          <p:cNvPr id="11267" name="Rectangle 1">
            <a:extLst>
              <a:ext uri="{FF2B5EF4-FFF2-40B4-BE49-F238E27FC236}">
                <a16:creationId xmlns:a16="http://schemas.microsoft.com/office/drawing/2014/main" id="{CDEAC8B2-A4C6-169D-EDD8-C475255B1AE0}"/>
              </a:ext>
            </a:extLst>
          </p:cNvPr>
          <p:cNvSpPr>
            <a:spLocks noChangeArrowheads="1"/>
          </p:cNvSpPr>
          <p:nvPr/>
        </p:nvSpPr>
        <p:spPr bwMode="auto">
          <a:xfrm>
            <a:off x="3124200" y="241300"/>
            <a:ext cx="32591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800">
                <a:cs typeface="Times New Roman" panose="02020603050405020304" pitchFamily="18" charset="0"/>
              </a:rPr>
              <a:t>NACA Airfoil Series</a:t>
            </a:r>
          </a:p>
        </p:txBody>
      </p:sp>
      <p:sp>
        <p:nvSpPr>
          <p:cNvPr id="3" name="Rectangle 2">
            <a:extLst>
              <a:ext uri="{FF2B5EF4-FFF2-40B4-BE49-F238E27FC236}">
                <a16:creationId xmlns:a16="http://schemas.microsoft.com/office/drawing/2014/main" id="{7418CCDF-E098-D334-F3BF-C7BE5E7CF29C}"/>
              </a:ext>
            </a:extLst>
          </p:cNvPr>
          <p:cNvSpPr>
            <a:spLocks noChangeArrowheads="1"/>
          </p:cNvSpPr>
          <p:nvPr/>
        </p:nvSpPr>
        <p:spPr bwMode="auto">
          <a:xfrm>
            <a:off x="287338" y="1096963"/>
            <a:ext cx="8678862"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NACA (National Advisory Committee for Aeronautics) or</a:t>
            </a:r>
          </a:p>
          <a:p>
            <a:pPr eaLnBrk="1" hangingPunct="1">
              <a:spcBef>
                <a:spcPct val="0"/>
              </a:spcBef>
              <a:buFontTx/>
              <a:buNone/>
            </a:pPr>
            <a:r>
              <a:rPr lang="en-US" altLang="en-US" sz="2400">
                <a:cs typeface="Times New Roman" panose="02020603050405020304" pitchFamily="18" charset="0"/>
              </a:rPr>
              <a:t>NASA (National Aeronautics and Space administration)</a:t>
            </a:r>
          </a:p>
          <a:p>
            <a:pPr eaLnBrk="1" hangingPunct="1">
              <a:spcBef>
                <a:spcPct val="0"/>
              </a:spcBef>
              <a:buFontTx/>
              <a:buNone/>
            </a:pPr>
            <a:r>
              <a:rPr lang="en-US" altLang="en-US" sz="2400">
                <a:cs typeface="Times New Roman" panose="02020603050405020304" pitchFamily="18" charset="0"/>
              </a:rPr>
              <a:t>Identified different airfoil shapes with a logical numbering system.</a:t>
            </a:r>
          </a:p>
          <a:p>
            <a:pPr>
              <a:spcBef>
                <a:spcPct val="0"/>
              </a:spcBef>
              <a:buFontTx/>
              <a:buNone/>
            </a:pPr>
            <a:r>
              <a:rPr lang="en-US" altLang="en-US" sz="2400">
                <a:cs typeface="Times New Roman" panose="02020603050405020304" pitchFamily="18" charset="0"/>
              </a:rPr>
              <a:t>Before NACA series, airfoil design was rather arbitrary with nothing to guide designer’s except experience with known shapes and experimentation with modified shapes</a:t>
            </a:r>
          </a:p>
        </p:txBody>
      </p:sp>
      <p:grpSp>
        <p:nvGrpSpPr>
          <p:cNvPr id="2" name="Group 1">
            <a:extLst>
              <a:ext uri="{FF2B5EF4-FFF2-40B4-BE49-F238E27FC236}">
                <a16:creationId xmlns:a16="http://schemas.microsoft.com/office/drawing/2014/main" id="{58171B70-67E9-7481-D383-E88F6DFE5A5A}"/>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44FE7C3-FF95-00A2-45EF-ADC0D2E89A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EAF2034A-90E9-F3ED-833F-A6261EAEB3F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0FF3AE6-BBCB-85BF-5A20-E28DD713C91E}"/>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89CCC11E-23E4-8A19-27D7-B902A2BCB24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1534E59-3992-621D-DA50-64ACA87EF12B}"/>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A7A7848-E793-2C5D-E95F-FB070052DD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B9A9A58-307B-EFE9-4CDB-399DAFBE16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68A94DC-C67F-1730-FD03-D9080FE7E95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0212826-428E-7F04-DC8A-38055E08F6B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45CC283-E952-F39D-8948-066FD58D93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EFD7D3D-CB4B-DF04-B809-07DEE3D0352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2B307165-3CB6-3A40-5645-3F226241FD0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FA2A7BB6-E29E-5BF8-34B7-818AF97B3B4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4AD5AAB-7E81-27EA-A666-91337D37505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3A7AEC3-81E0-C76E-3C13-F5DE8E39474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CD95176-6AA6-F27D-0578-4450DBBC76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1F1E408-AAB6-F1FD-F50E-694742C1734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83B82D8-80E8-E164-C8C8-CE4CD519C4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196">
                                            <p:txEl>
                                              <p:pRg st="0" end="0"/>
                                            </p:txEl>
                                          </p:spTgt>
                                        </p:tgtEl>
                                        <p:attrNameLst>
                                          <p:attrName>style.visibility</p:attrName>
                                        </p:attrNameLst>
                                      </p:cBhvr>
                                      <p:to>
                                        <p:strVal val="visible"/>
                                      </p:to>
                                    </p:set>
                                    <p:animEffect transition="in" filter="dissolve">
                                      <p:cBhvr>
                                        <p:cTn id="27" dur="500"/>
                                        <p:tgtEl>
                                          <p:spTgt spid="819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196">
                                            <p:txEl>
                                              <p:pRg st="1" end="1"/>
                                            </p:txEl>
                                          </p:spTgt>
                                        </p:tgtEl>
                                        <p:attrNameLst>
                                          <p:attrName>style.visibility</p:attrName>
                                        </p:attrNameLst>
                                      </p:cBhvr>
                                      <p:to>
                                        <p:strVal val="visible"/>
                                      </p:to>
                                    </p:set>
                                    <p:animEffect transition="in" filter="dissolve">
                                      <p:cBhvr>
                                        <p:cTn id="32" dur="500"/>
                                        <p:tgtEl>
                                          <p:spTgt spid="8196">
                                            <p:txEl>
                                              <p:pRg st="1" end="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96">
                                            <p:txEl>
                                              <p:pRg st="2" end="2"/>
                                            </p:txEl>
                                          </p:spTgt>
                                        </p:tgtEl>
                                        <p:attrNameLst>
                                          <p:attrName>style.visibility</p:attrName>
                                        </p:attrNameLst>
                                      </p:cBhvr>
                                      <p:to>
                                        <p:strVal val="visible"/>
                                      </p:to>
                                    </p:set>
                                    <p:animEffect transition="in" filter="dissolve">
                                      <p:cBhvr>
                                        <p:cTn id="37" dur="500"/>
                                        <p:tgtEl>
                                          <p:spTgt spid="8196">
                                            <p:txEl>
                                              <p:pRg st="2" end="2"/>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8196">
                                            <p:txEl>
                                              <p:pRg st="3" end="3"/>
                                            </p:txEl>
                                          </p:spTgt>
                                        </p:tgtEl>
                                        <p:attrNameLst>
                                          <p:attrName>style.visibility</p:attrName>
                                        </p:attrNameLst>
                                      </p:cBhvr>
                                      <p:to>
                                        <p:strVal val="visible"/>
                                      </p:to>
                                    </p:set>
                                    <p:animEffect transition="in" filter="dissolve">
                                      <p:cBhvr>
                                        <p:cTn id="42" dur="500"/>
                                        <p:tgtEl>
                                          <p:spTgt spid="8196">
                                            <p:txEl>
                                              <p:pRg st="3" end="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196">
                                            <p:txEl>
                                              <p:pRg st="4" end="4"/>
                                            </p:txEl>
                                          </p:spTgt>
                                        </p:tgtEl>
                                        <p:attrNameLst>
                                          <p:attrName>style.visibility</p:attrName>
                                        </p:attrNameLst>
                                      </p:cBhvr>
                                      <p:to>
                                        <p:strVal val="visible"/>
                                      </p:to>
                                    </p:set>
                                    <p:animEffect transition="in" filter="dissolve">
                                      <p:cBhvr>
                                        <p:cTn id="47" dur="500"/>
                                        <p:tgtEl>
                                          <p:spTgt spid="8196">
                                            <p:txEl>
                                              <p:pRg st="4" end="4"/>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196">
                                            <p:txEl>
                                              <p:pRg st="5" end="5"/>
                                            </p:txEl>
                                          </p:spTgt>
                                        </p:tgtEl>
                                        <p:attrNameLst>
                                          <p:attrName>style.visibility</p:attrName>
                                        </p:attrNameLst>
                                      </p:cBhvr>
                                      <p:to>
                                        <p:strVal val="visible"/>
                                      </p:to>
                                    </p:set>
                                    <p:animEffect transition="in" filter="dissolve">
                                      <p:cBhvr>
                                        <p:cTn id="52" dur="500"/>
                                        <p:tgtEl>
                                          <p:spTgt spid="819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uild="p"/>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A0E6190-DAB5-9970-6BF5-43566D45E1D3}"/>
              </a:ext>
            </a:extLst>
          </p:cNvPr>
          <p:cNvSpPr>
            <a:spLocks noGrp="1" noChangeArrowheads="1"/>
          </p:cNvSpPr>
          <p:nvPr>
            <p:ph type="title"/>
          </p:nvPr>
        </p:nvSpPr>
        <p:spPr>
          <a:xfrm>
            <a:off x="228600" y="338138"/>
            <a:ext cx="6950075" cy="457200"/>
          </a:xfrm>
        </p:spPr>
        <p:txBody>
          <a:bodyPr/>
          <a:lstStyle/>
          <a:p>
            <a:r>
              <a:rPr lang="en-US" altLang="en-US" sz="2800">
                <a:cs typeface="Times New Roman" panose="02020603050405020304" pitchFamily="18" charset="0"/>
              </a:rPr>
              <a:t>NACA Airfoil Naming Convention</a:t>
            </a:r>
          </a:p>
        </p:txBody>
      </p:sp>
      <p:sp>
        <p:nvSpPr>
          <p:cNvPr id="555011" name="Rectangle 3">
            <a:extLst>
              <a:ext uri="{FF2B5EF4-FFF2-40B4-BE49-F238E27FC236}">
                <a16:creationId xmlns:a16="http://schemas.microsoft.com/office/drawing/2014/main" id="{4DB013A6-69FC-B83F-48B7-CD0A7EC69E9D}"/>
              </a:ext>
            </a:extLst>
          </p:cNvPr>
          <p:cNvSpPr>
            <a:spLocks noGrp="1" noChangeArrowheads="1"/>
          </p:cNvSpPr>
          <p:nvPr>
            <p:ph type="body" sz="half" idx="1"/>
          </p:nvPr>
        </p:nvSpPr>
        <p:spPr>
          <a:xfrm>
            <a:off x="228600" y="1254125"/>
            <a:ext cx="8915400" cy="2403475"/>
          </a:xfrm>
        </p:spPr>
        <p:txBody>
          <a:bodyPr/>
          <a:lstStyle/>
          <a:p>
            <a:r>
              <a:rPr lang="en-US" altLang="en-US" sz="2400">
                <a:cs typeface="Times New Roman" panose="02020603050405020304" pitchFamily="18" charset="0"/>
              </a:rPr>
              <a:t>NACA (</a:t>
            </a:r>
            <a:r>
              <a:rPr lang="en-US" altLang="en-US" sz="2400" b="1">
                <a:cs typeface="Times New Roman" panose="02020603050405020304" pitchFamily="18" charset="0"/>
              </a:rPr>
              <a:t>N</a:t>
            </a:r>
            <a:r>
              <a:rPr lang="en-US" altLang="en-US" sz="2400">
                <a:cs typeface="Times New Roman" panose="02020603050405020304" pitchFamily="18" charset="0"/>
              </a:rPr>
              <a:t>ational </a:t>
            </a:r>
            <a:r>
              <a:rPr lang="en-US" altLang="en-US" sz="2400" b="1">
                <a:cs typeface="Times New Roman" panose="02020603050405020304" pitchFamily="18" charset="0"/>
              </a:rPr>
              <a:t>A</a:t>
            </a:r>
            <a:r>
              <a:rPr lang="en-US" altLang="en-US" sz="2400">
                <a:cs typeface="Times New Roman" panose="02020603050405020304" pitchFamily="18" charset="0"/>
              </a:rPr>
              <a:t>dvisory </a:t>
            </a:r>
            <a:r>
              <a:rPr lang="en-US" altLang="en-US" sz="2400" b="1">
                <a:cs typeface="Times New Roman" panose="02020603050405020304" pitchFamily="18" charset="0"/>
              </a:rPr>
              <a:t>C</a:t>
            </a:r>
            <a:r>
              <a:rPr lang="en-US" altLang="en-US" sz="2400">
                <a:cs typeface="Times New Roman" panose="02020603050405020304" pitchFamily="18" charset="0"/>
              </a:rPr>
              <a:t>ommittee for </a:t>
            </a:r>
            <a:r>
              <a:rPr lang="en-US" altLang="en-US" sz="2400" b="1">
                <a:cs typeface="Times New Roman" panose="02020603050405020304" pitchFamily="18" charset="0"/>
              </a:rPr>
              <a:t>A</a:t>
            </a:r>
            <a:r>
              <a:rPr lang="en-US" altLang="en-US" sz="2400">
                <a:cs typeface="Times New Roman" panose="02020603050405020304" pitchFamily="18" charset="0"/>
              </a:rPr>
              <a:t>eronautics) precursor to NASA</a:t>
            </a:r>
          </a:p>
          <a:p>
            <a:r>
              <a:rPr lang="en-US" altLang="en-US" sz="2400">
                <a:cs typeface="Times New Roman" panose="02020603050405020304" pitchFamily="18" charset="0"/>
              </a:rPr>
              <a:t>Early NACA series, 4-, 5-, modified 4-/5-digit generated with </a:t>
            </a:r>
            <a:r>
              <a:rPr lang="en-US" altLang="en-US" sz="2400">
                <a:solidFill>
                  <a:schemeClr val="accent2"/>
                </a:solidFill>
                <a:cs typeface="Times New Roman" panose="02020603050405020304" pitchFamily="18" charset="0"/>
              </a:rPr>
              <a:t>analytical equations</a:t>
            </a:r>
          </a:p>
          <a:p>
            <a:r>
              <a:rPr lang="en-US" altLang="en-US" sz="2400">
                <a:cs typeface="Times New Roman" panose="02020603050405020304" pitchFamily="18" charset="0"/>
              </a:rPr>
              <a:t>Later families, including 6-Series, are more complicated shapes derived using theoretical rather than geometrical methods</a:t>
            </a:r>
          </a:p>
        </p:txBody>
      </p:sp>
      <p:pic>
        <p:nvPicPr>
          <p:cNvPr id="13316" name="Picture 4" descr="NACA airfoil geometrical construction">
            <a:extLst>
              <a:ext uri="{FF2B5EF4-FFF2-40B4-BE49-F238E27FC236}">
                <a16:creationId xmlns:a16="http://schemas.microsoft.com/office/drawing/2014/main" id="{ABDB74FA-5F97-4793-C32F-547226768DA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l="1622" t="5112" r="2328"/>
          <a:stretch>
            <a:fillRect/>
          </a:stretch>
        </p:blipFill>
        <p:spPr>
          <a:xfrm>
            <a:off x="890588" y="3543300"/>
            <a:ext cx="7302500" cy="2806700"/>
          </a:xfrm>
          <a:extLs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 name="Group 1">
            <a:extLst>
              <a:ext uri="{FF2B5EF4-FFF2-40B4-BE49-F238E27FC236}">
                <a16:creationId xmlns:a16="http://schemas.microsoft.com/office/drawing/2014/main" id="{DB7A82E6-3DC1-A9AE-FF8E-9AAF76531576}"/>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1EC3B5ED-A396-9B47-64C2-9B5A36D9D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3B794E5-DE98-F8D5-C378-24DE305D295D}"/>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21A3CD9A-7BFB-D921-70CA-D71C0FFB52CD}"/>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8C1B86AB-933E-45E8-CE9E-7AAB161C97DE}"/>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006C7984-9935-6A8E-D114-7B3BA580705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3EF774C-8819-DE21-2049-13D4CE8015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091437BB-0728-A61F-D297-78230ED1389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8E936915-0E46-8A92-1D0C-17D45D528AA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F6F2C26-7168-291B-3750-ABC76038FE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0DC59D89-1FCA-7F1E-0420-2E8C019B53B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600C4D3F-C279-DEFA-EA27-962BE904757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EFCF1B61-2852-5979-A6B5-B4122310962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B6E228FC-8E80-24CB-9816-631AA6AEB62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27C77082-3710-76F4-9195-3D707CF2194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6D8422C1-191F-C50C-431A-04A3B4944C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22F7D52-B477-43E6-B5C8-D66ADE5A0BB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DD80C836-1D68-E5BE-48B5-3AD6940792A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0D30DBB9-D7E1-2AC1-4B3D-981FF09BA8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5011">
                                            <p:txEl>
                                              <p:pRg st="0" end="0"/>
                                            </p:txEl>
                                          </p:spTgt>
                                        </p:tgtEl>
                                        <p:attrNameLst>
                                          <p:attrName>style.visibility</p:attrName>
                                        </p:attrNameLst>
                                      </p:cBhvr>
                                      <p:to>
                                        <p:strVal val="visible"/>
                                      </p:to>
                                    </p:set>
                                    <p:animEffect transition="in" filter="dissolve">
                                      <p:cBhvr>
                                        <p:cTn id="7" dur="500"/>
                                        <p:tgtEl>
                                          <p:spTgt spid="555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5011">
                                            <p:txEl>
                                              <p:pRg st="1" end="1"/>
                                            </p:txEl>
                                          </p:spTgt>
                                        </p:tgtEl>
                                        <p:attrNameLst>
                                          <p:attrName>style.visibility</p:attrName>
                                        </p:attrNameLst>
                                      </p:cBhvr>
                                      <p:to>
                                        <p:strVal val="visible"/>
                                      </p:to>
                                    </p:set>
                                    <p:animEffect transition="in" filter="dissolve">
                                      <p:cBhvr>
                                        <p:cTn id="12" dur="500"/>
                                        <p:tgtEl>
                                          <p:spTgt spid="555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5011">
                                            <p:txEl>
                                              <p:pRg st="2" end="2"/>
                                            </p:txEl>
                                          </p:spTgt>
                                        </p:tgtEl>
                                        <p:attrNameLst>
                                          <p:attrName>style.visibility</p:attrName>
                                        </p:attrNameLst>
                                      </p:cBhvr>
                                      <p:to>
                                        <p:strVal val="visible"/>
                                      </p:to>
                                    </p:set>
                                    <p:animEffect transition="in" filter="dissolve">
                                      <p:cBhvr>
                                        <p:cTn id="17" dur="500"/>
                                        <p:tgtEl>
                                          <p:spTgt spid="5550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501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8B2E227-34B0-A828-0EA2-7E33D7386B1C}"/>
              </a:ext>
            </a:extLst>
          </p:cNvPr>
          <p:cNvSpPr>
            <a:spLocks noGrp="1" noChangeArrowheads="1"/>
          </p:cNvSpPr>
          <p:nvPr>
            <p:ph type="title"/>
          </p:nvPr>
        </p:nvSpPr>
        <p:spPr>
          <a:xfrm>
            <a:off x="304800" y="98425"/>
            <a:ext cx="6354763" cy="736600"/>
          </a:xfrm>
        </p:spPr>
        <p:txBody>
          <a:bodyPr/>
          <a:lstStyle/>
          <a:p>
            <a:r>
              <a:rPr lang="en-US" altLang="en-US" sz="2800">
                <a:cs typeface="Times New Roman" panose="02020603050405020304" pitchFamily="18" charset="0"/>
              </a:rPr>
              <a:t>NACA Four-digit Series</a:t>
            </a:r>
          </a:p>
        </p:txBody>
      </p:sp>
      <p:sp>
        <p:nvSpPr>
          <p:cNvPr id="556035" name="Rectangle 3">
            <a:extLst>
              <a:ext uri="{FF2B5EF4-FFF2-40B4-BE49-F238E27FC236}">
                <a16:creationId xmlns:a16="http://schemas.microsoft.com/office/drawing/2014/main" id="{49274DCA-C98A-184D-5FD2-33A41F9DAA49}"/>
              </a:ext>
            </a:extLst>
          </p:cNvPr>
          <p:cNvSpPr>
            <a:spLocks noGrp="1" noChangeArrowheads="1"/>
          </p:cNvSpPr>
          <p:nvPr>
            <p:ph type="body" idx="1"/>
          </p:nvPr>
        </p:nvSpPr>
        <p:spPr>
          <a:xfrm>
            <a:off x="457200" y="1265238"/>
            <a:ext cx="8229600" cy="4525962"/>
          </a:xfrm>
        </p:spPr>
        <p:txBody>
          <a:bodyPr/>
          <a:lstStyle/>
          <a:p>
            <a:r>
              <a:rPr lang="en-US" altLang="en-US" sz="2400" b="1">
                <a:solidFill>
                  <a:srgbClr val="FF0000"/>
                </a:solidFill>
                <a:cs typeface="Times New Roman" panose="02020603050405020304" pitchFamily="18" charset="0"/>
              </a:rPr>
              <a:t>First digit</a:t>
            </a:r>
            <a:r>
              <a:rPr lang="en-US" altLang="en-US" sz="2400">
                <a:cs typeface="Times New Roman" panose="02020603050405020304" pitchFamily="18" charset="0"/>
              </a:rPr>
              <a:t> specifies maximum camber in percentage of chord</a:t>
            </a:r>
          </a:p>
          <a:p>
            <a:r>
              <a:rPr lang="en-US" altLang="en-US" sz="2400" b="1">
                <a:solidFill>
                  <a:srgbClr val="00B050"/>
                </a:solidFill>
                <a:cs typeface="Times New Roman" panose="02020603050405020304" pitchFamily="18" charset="0"/>
              </a:rPr>
              <a:t>Second digit</a:t>
            </a:r>
            <a:r>
              <a:rPr lang="en-US" altLang="en-US" sz="2400">
                <a:solidFill>
                  <a:srgbClr val="00B050"/>
                </a:solidFill>
                <a:cs typeface="Times New Roman" panose="02020603050405020304" pitchFamily="18" charset="0"/>
              </a:rPr>
              <a:t> </a:t>
            </a:r>
            <a:r>
              <a:rPr lang="en-US" altLang="en-US" sz="2400">
                <a:cs typeface="Times New Roman" panose="02020603050405020304" pitchFamily="18" charset="0"/>
              </a:rPr>
              <a:t>indicates position of maximum camber in tenths of chord</a:t>
            </a:r>
          </a:p>
          <a:p>
            <a:r>
              <a:rPr lang="en-US" altLang="en-US" sz="2400" b="1">
                <a:solidFill>
                  <a:schemeClr val="accent2"/>
                </a:solidFill>
                <a:cs typeface="Times New Roman" panose="02020603050405020304" pitchFamily="18" charset="0"/>
              </a:rPr>
              <a:t>Last two digits</a:t>
            </a:r>
            <a:r>
              <a:rPr lang="en-US" altLang="en-US" sz="2400">
                <a:cs typeface="Times New Roman" panose="02020603050405020304" pitchFamily="18" charset="0"/>
              </a:rPr>
              <a:t> provide maximum thickness of airfoil in percentage of chord</a:t>
            </a:r>
          </a:p>
          <a:p>
            <a:pPr>
              <a:buFontTx/>
              <a:buNone/>
            </a:pPr>
            <a:r>
              <a:rPr lang="en-US" altLang="en-US" sz="2400">
                <a:cs typeface="Times New Roman" panose="02020603050405020304" pitchFamily="18" charset="0"/>
              </a:rPr>
              <a:t>Example: </a:t>
            </a:r>
            <a:r>
              <a:rPr lang="en-US" altLang="en-US" sz="2400" b="1">
                <a:cs typeface="Times New Roman" panose="02020603050405020304" pitchFamily="18" charset="0"/>
              </a:rPr>
              <a:t>NACA </a:t>
            </a:r>
            <a:r>
              <a:rPr lang="en-US" altLang="en-US" sz="2400" b="1" u="sng">
                <a:solidFill>
                  <a:srgbClr val="FF0000"/>
                </a:solidFill>
                <a:cs typeface="Times New Roman" panose="02020603050405020304" pitchFamily="18" charset="0"/>
              </a:rPr>
              <a:t>2</a:t>
            </a:r>
            <a:r>
              <a:rPr lang="en-US" altLang="en-US" sz="2400" b="1" u="sng">
                <a:solidFill>
                  <a:schemeClr val="accent1"/>
                </a:solidFill>
                <a:cs typeface="Times New Roman" panose="02020603050405020304" pitchFamily="18" charset="0"/>
              </a:rPr>
              <a:t>4</a:t>
            </a:r>
            <a:r>
              <a:rPr lang="en-US" altLang="en-US" sz="2400" b="1" u="sng">
                <a:solidFill>
                  <a:schemeClr val="accent2"/>
                </a:solidFill>
                <a:cs typeface="Times New Roman" panose="02020603050405020304" pitchFamily="18" charset="0"/>
              </a:rPr>
              <a:t>15</a:t>
            </a:r>
          </a:p>
          <a:p>
            <a:r>
              <a:rPr lang="en-US" altLang="en-US" sz="2400">
                <a:cs typeface="Times New Roman" panose="02020603050405020304" pitchFamily="18" charset="0"/>
              </a:rPr>
              <a:t>Airfoil has maximum thickness of </a:t>
            </a:r>
            <a:r>
              <a:rPr lang="en-US" altLang="en-US" sz="2400" b="1">
                <a:solidFill>
                  <a:schemeClr val="accent2"/>
                </a:solidFill>
                <a:cs typeface="Times New Roman" panose="02020603050405020304" pitchFamily="18" charset="0"/>
              </a:rPr>
              <a:t>15%</a:t>
            </a:r>
            <a:endParaRPr lang="en-US" altLang="en-US" sz="2400" b="1">
              <a:cs typeface="Times New Roman" panose="02020603050405020304" pitchFamily="18" charset="0"/>
            </a:endParaRPr>
          </a:p>
          <a:p>
            <a:pPr>
              <a:buFontTx/>
              <a:buNone/>
            </a:pPr>
            <a:r>
              <a:rPr lang="en-US" altLang="en-US" sz="2400">
                <a:cs typeface="Times New Roman" panose="02020603050405020304" pitchFamily="18" charset="0"/>
              </a:rPr>
              <a:t>	of chord (0.15c)</a:t>
            </a:r>
            <a:endParaRPr lang="en-US" altLang="en-US" sz="2400">
              <a:solidFill>
                <a:schemeClr val="accent2"/>
              </a:solidFill>
              <a:cs typeface="Times New Roman" panose="02020603050405020304" pitchFamily="18" charset="0"/>
            </a:endParaRPr>
          </a:p>
          <a:p>
            <a:r>
              <a:rPr lang="en-US" altLang="en-US" sz="2400">
                <a:cs typeface="Times New Roman" panose="02020603050405020304" pitchFamily="18" charset="0"/>
              </a:rPr>
              <a:t>Camber of </a:t>
            </a:r>
            <a:r>
              <a:rPr lang="en-US" altLang="en-US" sz="2400" b="1">
                <a:solidFill>
                  <a:srgbClr val="FF0000"/>
                </a:solidFill>
                <a:cs typeface="Times New Roman" panose="02020603050405020304" pitchFamily="18" charset="0"/>
              </a:rPr>
              <a:t>2%</a:t>
            </a:r>
            <a:r>
              <a:rPr lang="en-US" altLang="en-US" sz="2400">
                <a:cs typeface="Times New Roman" panose="02020603050405020304" pitchFamily="18" charset="0"/>
              </a:rPr>
              <a:t> (0.02c) located </a:t>
            </a:r>
            <a:r>
              <a:rPr lang="en-US" altLang="en-US" sz="2400" b="1">
                <a:solidFill>
                  <a:srgbClr val="00B050"/>
                </a:solidFill>
                <a:cs typeface="Times New Roman" panose="02020603050405020304" pitchFamily="18" charset="0"/>
              </a:rPr>
              <a:t>40%</a:t>
            </a:r>
          </a:p>
          <a:p>
            <a:pPr>
              <a:buFontTx/>
              <a:buNone/>
            </a:pPr>
            <a:r>
              <a:rPr lang="en-US" altLang="en-US" sz="2400">
                <a:cs typeface="Times New Roman" panose="02020603050405020304" pitchFamily="18" charset="0"/>
              </a:rPr>
              <a:t>	back from airfoil leading edge (0.4c) </a:t>
            </a:r>
          </a:p>
        </p:txBody>
      </p:sp>
      <p:pic>
        <p:nvPicPr>
          <p:cNvPr id="14340" name="Picture 4">
            <a:extLst>
              <a:ext uri="{FF2B5EF4-FFF2-40B4-BE49-F238E27FC236}">
                <a16:creationId xmlns:a16="http://schemas.microsoft.com/office/drawing/2014/main" id="{C52D94B6-4311-83DB-B7ED-8F7DC1E7D23E}"/>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5768" t="8083" r="4298" b="6026"/>
          <a:stretch>
            <a:fillRect/>
          </a:stretch>
        </p:blipFill>
        <p:spPr>
          <a:xfrm>
            <a:off x="5768975" y="3186113"/>
            <a:ext cx="3201988" cy="3057525"/>
          </a:xfr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1" name="Text Box 5">
            <a:extLst>
              <a:ext uri="{FF2B5EF4-FFF2-40B4-BE49-F238E27FC236}">
                <a16:creationId xmlns:a16="http://schemas.microsoft.com/office/drawing/2014/main" id="{07AC3AE5-6545-3FE4-70BD-6283B1947B57}"/>
              </a:ext>
            </a:extLst>
          </p:cNvPr>
          <p:cNvSpPr txBox="1">
            <a:spLocks noChangeArrowheads="1"/>
          </p:cNvSpPr>
          <p:nvPr/>
        </p:nvSpPr>
        <p:spPr bwMode="auto">
          <a:xfrm>
            <a:off x="6659563" y="3340100"/>
            <a:ext cx="1420812"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b="1">
                <a:latin typeface="Arial" panose="020B0604020202020204" pitchFamily="34" charset="0"/>
              </a:rPr>
              <a:t>NACA </a:t>
            </a:r>
            <a:r>
              <a:rPr lang="en-US" altLang="en-US" sz="1800" b="1">
                <a:solidFill>
                  <a:srgbClr val="FF0000"/>
                </a:solidFill>
                <a:latin typeface="Arial" panose="020B0604020202020204" pitchFamily="34" charset="0"/>
              </a:rPr>
              <a:t>2</a:t>
            </a:r>
            <a:r>
              <a:rPr lang="en-US" altLang="en-US" sz="1800" b="1">
                <a:solidFill>
                  <a:srgbClr val="00B050"/>
                </a:solidFill>
                <a:latin typeface="Arial" panose="020B0604020202020204" pitchFamily="34" charset="0"/>
              </a:rPr>
              <a:t>4</a:t>
            </a:r>
            <a:r>
              <a:rPr lang="en-US" altLang="en-US" sz="1800" b="1">
                <a:solidFill>
                  <a:schemeClr val="accent2"/>
                </a:solidFill>
                <a:latin typeface="Arial" panose="020B0604020202020204" pitchFamily="34" charset="0"/>
              </a:rPr>
              <a:t>15</a:t>
            </a:r>
          </a:p>
        </p:txBody>
      </p:sp>
      <p:sp>
        <p:nvSpPr>
          <p:cNvPr id="14342" name="Line 6">
            <a:extLst>
              <a:ext uri="{FF2B5EF4-FFF2-40B4-BE49-F238E27FC236}">
                <a16:creationId xmlns:a16="http://schemas.microsoft.com/office/drawing/2014/main" id="{CD792631-65F2-41B6-9567-A224FBB38EA7}"/>
              </a:ext>
            </a:extLst>
          </p:cNvPr>
          <p:cNvSpPr>
            <a:spLocks noChangeShapeType="1"/>
          </p:cNvSpPr>
          <p:nvPr/>
        </p:nvSpPr>
        <p:spPr bwMode="auto">
          <a:xfrm flipV="1">
            <a:off x="6607175" y="3886200"/>
            <a:ext cx="0" cy="2579688"/>
          </a:xfrm>
          <a:prstGeom prst="line">
            <a:avLst/>
          </a:prstGeom>
          <a:noFill/>
          <a:ln w="9525">
            <a:solidFill>
              <a:schemeClr val="accent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43" name="Line 7">
            <a:extLst>
              <a:ext uri="{FF2B5EF4-FFF2-40B4-BE49-F238E27FC236}">
                <a16:creationId xmlns:a16="http://schemas.microsoft.com/office/drawing/2014/main" id="{DC908CE1-0A79-C5A2-5065-C34DFDE8FEA8}"/>
              </a:ext>
            </a:extLst>
          </p:cNvPr>
          <p:cNvSpPr>
            <a:spLocks noChangeShapeType="1"/>
          </p:cNvSpPr>
          <p:nvPr/>
        </p:nvSpPr>
        <p:spPr bwMode="auto">
          <a:xfrm>
            <a:off x="5006975" y="4529138"/>
            <a:ext cx="3930650" cy="0"/>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4344" name="Freeform 8">
            <a:extLst>
              <a:ext uri="{FF2B5EF4-FFF2-40B4-BE49-F238E27FC236}">
                <a16:creationId xmlns:a16="http://schemas.microsoft.com/office/drawing/2014/main" id="{248C33C7-FC8D-B8CD-1BE1-DB6D93C2BEDB}"/>
              </a:ext>
            </a:extLst>
          </p:cNvPr>
          <p:cNvSpPr>
            <a:spLocks/>
          </p:cNvSpPr>
          <p:nvPr/>
        </p:nvSpPr>
        <p:spPr bwMode="auto">
          <a:xfrm>
            <a:off x="5029200" y="4449763"/>
            <a:ext cx="3919538" cy="88900"/>
          </a:xfrm>
          <a:custGeom>
            <a:avLst/>
            <a:gdLst>
              <a:gd name="T0" fmla="*/ 0 w 2469"/>
              <a:gd name="T1" fmla="*/ 2147483646 h 42"/>
              <a:gd name="T2" fmla="*/ 2147483646 w 2469"/>
              <a:gd name="T3" fmla="*/ 2147483646 h 42"/>
              <a:gd name="T4" fmla="*/ 2147483646 w 2469"/>
              <a:gd name="T5" fmla="*/ 2147483646 h 42"/>
              <a:gd name="T6" fmla="*/ 0 60000 65536"/>
              <a:gd name="T7" fmla="*/ 0 60000 65536"/>
              <a:gd name="T8" fmla="*/ 0 60000 65536"/>
            </a:gdLst>
            <a:ahLst/>
            <a:cxnLst>
              <a:cxn ang="T6">
                <a:pos x="T0" y="T1"/>
              </a:cxn>
              <a:cxn ang="T7">
                <a:pos x="T2" y="T3"/>
              </a:cxn>
              <a:cxn ang="T8">
                <a:pos x="T4" y="T5"/>
              </a:cxn>
            </a:cxnLst>
            <a:rect l="0" t="0" r="r" b="b"/>
            <a:pathLst>
              <a:path w="2469" h="42">
                <a:moveTo>
                  <a:pt x="0" y="42"/>
                </a:moveTo>
                <a:cubicBezTo>
                  <a:pt x="288" y="22"/>
                  <a:pt x="576" y="2"/>
                  <a:pt x="987" y="1"/>
                </a:cubicBezTo>
                <a:cubicBezTo>
                  <a:pt x="1398" y="0"/>
                  <a:pt x="1933" y="18"/>
                  <a:pt x="2469" y="36"/>
                </a:cubicBezTo>
              </a:path>
            </a:pathLst>
          </a:custGeom>
          <a:noFill/>
          <a:ln w="9525" cap="flat">
            <a:solidFill>
              <a:schemeClr val="tx1"/>
            </a:solidFill>
            <a:prstDash val="dash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grpSp>
        <p:nvGrpSpPr>
          <p:cNvPr id="2" name="Group 1">
            <a:extLst>
              <a:ext uri="{FF2B5EF4-FFF2-40B4-BE49-F238E27FC236}">
                <a16:creationId xmlns:a16="http://schemas.microsoft.com/office/drawing/2014/main" id="{7978501A-F0B7-9C20-3CF3-6A1D2A4798B3}"/>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2F8B8769-ECE6-2AF6-ADA7-2FCC42CF2F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78950159-FEAC-2A91-999C-99270D5F0105}"/>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A978EB1-303A-7AF1-34DE-F9C5AE4BB982}"/>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34C024EE-F30E-404A-5E79-CB661A9461B5}"/>
                    </a:ext>
                  </a:extLst>
                </p:cNvPr>
                <p:cNvGrpSpPr>
                  <a:grpSpLocks/>
                </p:cNvGrpSpPr>
                <p:nvPr/>
              </p:nvGrpSpPr>
              <p:grpSpPr bwMode="auto">
                <a:xfrm>
                  <a:off x="0" y="0"/>
                  <a:ext cx="9144000" cy="6858000"/>
                  <a:chOff x="0" y="0"/>
                  <a:chExt cx="5760" cy="4320"/>
                </a:xfrm>
              </p:grpSpPr>
              <p:grpSp>
                <p:nvGrpSpPr>
                  <p:cNvPr id="9" name="Group 8">
                    <a:extLst>
                      <a:ext uri="{FF2B5EF4-FFF2-40B4-BE49-F238E27FC236}">
                        <a16:creationId xmlns:a16="http://schemas.microsoft.com/office/drawing/2014/main" id="{A575065E-217F-E733-6A8E-7271CA45EE0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0014D30-5459-4A90-3781-F6EAAF5A779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4677B703-840C-FFD3-A477-E18BBB0550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CE1346A-026C-E7D9-43BD-E91EC63E649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1B2076D-F33E-5B1D-90BE-FDC6D40B218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5B80474B-9506-4949-C8BF-74B313A029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CD966F0A-83C4-DA89-10F8-7E68A50E3ED8}"/>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A680B358-04E5-7D2D-4494-F9B45B9D535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56A454EC-8DDD-5F50-A301-3CE0CD8940B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05B2E60-FC95-71CB-4565-EE422B01261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2BB5AC2-4541-264A-4260-9D408EF0D99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08B0B22-7AEC-CF9D-1993-7F6788F90A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30BA9FFE-C580-605C-4EA5-78AEF48787A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2CB0382-7541-8EF4-F218-B62DFBC231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56035">
                                            <p:txEl>
                                              <p:pRg st="0" end="0"/>
                                            </p:txEl>
                                          </p:spTgt>
                                        </p:tgtEl>
                                        <p:attrNameLst>
                                          <p:attrName>style.visibility</p:attrName>
                                        </p:attrNameLst>
                                      </p:cBhvr>
                                      <p:to>
                                        <p:strVal val="visible"/>
                                      </p:to>
                                    </p:set>
                                    <p:animEffect transition="in" filter="dissolve">
                                      <p:cBhvr>
                                        <p:cTn id="7" dur="500"/>
                                        <p:tgtEl>
                                          <p:spTgt spid="556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56035">
                                            <p:txEl>
                                              <p:pRg st="1" end="1"/>
                                            </p:txEl>
                                          </p:spTgt>
                                        </p:tgtEl>
                                        <p:attrNameLst>
                                          <p:attrName>style.visibility</p:attrName>
                                        </p:attrNameLst>
                                      </p:cBhvr>
                                      <p:to>
                                        <p:strVal val="visible"/>
                                      </p:to>
                                    </p:set>
                                    <p:animEffect transition="in" filter="dissolve">
                                      <p:cBhvr>
                                        <p:cTn id="12" dur="500"/>
                                        <p:tgtEl>
                                          <p:spTgt spid="556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56035">
                                            <p:txEl>
                                              <p:pRg st="2" end="2"/>
                                            </p:txEl>
                                          </p:spTgt>
                                        </p:tgtEl>
                                        <p:attrNameLst>
                                          <p:attrName>style.visibility</p:attrName>
                                        </p:attrNameLst>
                                      </p:cBhvr>
                                      <p:to>
                                        <p:strVal val="visible"/>
                                      </p:to>
                                    </p:set>
                                    <p:animEffect transition="in" filter="dissolve">
                                      <p:cBhvr>
                                        <p:cTn id="17" dur="500"/>
                                        <p:tgtEl>
                                          <p:spTgt spid="5560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56035">
                                            <p:txEl>
                                              <p:pRg st="3" end="3"/>
                                            </p:txEl>
                                          </p:spTgt>
                                        </p:tgtEl>
                                        <p:attrNameLst>
                                          <p:attrName>style.visibility</p:attrName>
                                        </p:attrNameLst>
                                      </p:cBhvr>
                                      <p:to>
                                        <p:strVal val="visible"/>
                                      </p:to>
                                    </p:set>
                                    <p:animEffect transition="in" filter="dissolve">
                                      <p:cBhvr>
                                        <p:cTn id="22" dur="500"/>
                                        <p:tgtEl>
                                          <p:spTgt spid="5560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56035">
                                            <p:txEl>
                                              <p:pRg st="4" end="4"/>
                                            </p:txEl>
                                          </p:spTgt>
                                        </p:tgtEl>
                                        <p:attrNameLst>
                                          <p:attrName>style.visibility</p:attrName>
                                        </p:attrNameLst>
                                      </p:cBhvr>
                                      <p:to>
                                        <p:strVal val="visible"/>
                                      </p:to>
                                    </p:set>
                                    <p:animEffect transition="in" filter="dissolve">
                                      <p:cBhvr>
                                        <p:cTn id="27" dur="500"/>
                                        <p:tgtEl>
                                          <p:spTgt spid="5560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56035">
                                            <p:txEl>
                                              <p:pRg st="5" end="5"/>
                                            </p:txEl>
                                          </p:spTgt>
                                        </p:tgtEl>
                                        <p:attrNameLst>
                                          <p:attrName>style.visibility</p:attrName>
                                        </p:attrNameLst>
                                      </p:cBhvr>
                                      <p:to>
                                        <p:strVal val="visible"/>
                                      </p:to>
                                    </p:set>
                                    <p:animEffect transition="in" filter="dissolve">
                                      <p:cBhvr>
                                        <p:cTn id="32" dur="500"/>
                                        <p:tgtEl>
                                          <p:spTgt spid="55603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56035">
                                            <p:txEl>
                                              <p:pRg st="6" end="6"/>
                                            </p:txEl>
                                          </p:spTgt>
                                        </p:tgtEl>
                                        <p:attrNameLst>
                                          <p:attrName>style.visibility</p:attrName>
                                        </p:attrNameLst>
                                      </p:cBhvr>
                                      <p:to>
                                        <p:strVal val="visible"/>
                                      </p:to>
                                    </p:set>
                                    <p:animEffect transition="in" filter="dissolve">
                                      <p:cBhvr>
                                        <p:cTn id="37" dur="500"/>
                                        <p:tgtEl>
                                          <p:spTgt spid="556035">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56035">
                                            <p:txEl>
                                              <p:pRg st="7" end="7"/>
                                            </p:txEl>
                                          </p:spTgt>
                                        </p:tgtEl>
                                        <p:attrNameLst>
                                          <p:attrName>style.visibility</p:attrName>
                                        </p:attrNameLst>
                                      </p:cBhvr>
                                      <p:to>
                                        <p:strVal val="visible"/>
                                      </p:to>
                                    </p:set>
                                    <p:animEffect transition="in" filter="dissolve">
                                      <p:cBhvr>
                                        <p:cTn id="42" dur="500"/>
                                        <p:tgtEl>
                                          <p:spTgt spid="5560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99A3F17-32F0-C345-33B6-6B78DE341982}"/>
              </a:ext>
            </a:extLst>
          </p:cNvPr>
          <p:cNvSpPr>
            <a:spLocks noGrp="1" noChangeArrowheads="1"/>
          </p:cNvSpPr>
          <p:nvPr>
            <p:ph type="title"/>
          </p:nvPr>
        </p:nvSpPr>
        <p:spPr>
          <a:xfrm>
            <a:off x="481013" y="-26988"/>
            <a:ext cx="8229600" cy="1143001"/>
          </a:xfrm>
        </p:spPr>
        <p:txBody>
          <a:bodyPr/>
          <a:lstStyle/>
          <a:p>
            <a:pPr eaLnBrk="1" hangingPunct="1"/>
            <a:r>
              <a:rPr lang="en-US" altLang="en-US" sz="2800" u="sng"/>
              <a:t>Example:</a:t>
            </a:r>
            <a:r>
              <a:rPr lang="en-US" altLang="en-US" sz="2800"/>
              <a:t>  NACA 2412</a:t>
            </a:r>
          </a:p>
        </p:txBody>
      </p:sp>
      <p:sp>
        <p:nvSpPr>
          <p:cNvPr id="9220" name="Rectangle 3">
            <a:extLst>
              <a:ext uri="{FF2B5EF4-FFF2-40B4-BE49-F238E27FC236}">
                <a16:creationId xmlns:a16="http://schemas.microsoft.com/office/drawing/2014/main" id="{3CBE8B46-EA9E-38F1-C078-CD6273F3CC2F}"/>
              </a:ext>
            </a:extLst>
          </p:cNvPr>
          <p:cNvSpPr>
            <a:spLocks noGrp="1" noChangeArrowheads="1"/>
          </p:cNvSpPr>
          <p:nvPr>
            <p:ph type="body" idx="4294967295"/>
          </p:nvPr>
        </p:nvSpPr>
        <p:spPr>
          <a:xfrm>
            <a:off x="0" y="1524000"/>
            <a:ext cx="8229600" cy="338138"/>
          </a:xfrm>
        </p:spPr>
        <p:txBody>
          <a:bodyPr/>
          <a:lstStyle/>
          <a:p>
            <a:pPr eaLnBrk="1" hangingPunct="1">
              <a:buFontTx/>
              <a:buNone/>
            </a:pPr>
            <a:r>
              <a:rPr lang="en-US" altLang="en-US" sz="2400"/>
              <a:t>                                 NACA      2  4    12  </a:t>
            </a:r>
          </a:p>
        </p:txBody>
      </p:sp>
      <p:sp>
        <p:nvSpPr>
          <p:cNvPr id="9221" name="Text Box 4">
            <a:extLst>
              <a:ext uri="{FF2B5EF4-FFF2-40B4-BE49-F238E27FC236}">
                <a16:creationId xmlns:a16="http://schemas.microsoft.com/office/drawing/2014/main" id="{0935C867-E4B9-730B-2683-263835FB3634}"/>
              </a:ext>
            </a:extLst>
          </p:cNvPr>
          <p:cNvSpPr txBox="1">
            <a:spLocks noChangeArrowheads="1"/>
          </p:cNvSpPr>
          <p:nvPr/>
        </p:nvSpPr>
        <p:spPr bwMode="auto">
          <a:xfrm>
            <a:off x="762000" y="2514600"/>
            <a:ext cx="23622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a:latin typeface="Arial" panose="020B0604020202020204" pitchFamily="34" charset="0"/>
                <a:cs typeface="Arial" panose="020B0604020202020204" pitchFamily="34" charset="0"/>
              </a:rPr>
              <a:t>Camber in percentage of chord </a:t>
            </a:r>
          </a:p>
          <a:p>
            <a:pPr algn="ctr" eaLnBrk="1" hangingPunct="1">
              <a:spcBef>
                <a:spcPct val="0"/>
              </a:spcBef>
              <a:buFontTx/>
              <a:buNone/>
            </a:pPr>
            <a:r>
              <a:rPr lang="en-US" altLang="en-US" sz="1800">
                <a:latin typeface="Arial" panose="020B0604020202020204" pitchFamily="34" charset="0"/>
                <a:cs typeface="Arial" panose="020B0604020202020204" pitchFamily="34" charset="0"/>
              </a:rPr>
              <a:t> y</a:t>
            </a:r>
            <a:r>
              <a:rPr lang="en-US" altLang="en-US" sz="1800" baseline="-25000">
                <a:latin typeface="Arial" panose="020B0604020202020204" pitchFamily="34" charset="0"/>
                <a:cs typeface="Arial" panose="020B0604020202020204" pitchFamily="34" charset="0"/>
              </a:rPr>
              <a:t>c</a:t>
            </a:r>
            <a:r>
              <a:rPr lang="en-US" altLang="en-US" sz="1800">
                <a:latin typeface="Arial" panose="020B0604020202020204" pitchFamily="34" charset="0"/>
                <a:cs typeface="Arial" panose="020B0604020202020204" pitchFamily="34" charset="0"/>
              </a:rPr>
              <a:t> = 0.02 C</a:t>
            </a:r>
          </a:p>
        </p:txBody>
      </p:sp>
      <p:sp>
        <p:nvSpPr>
          <p:cNvPr id="9222" name="Text Box 5">
            <a:extLst>
              <a:ext uri="{FF2B5EF4-FFF2-40B4-BE49-F238E27FC236}">
                <a16:creationId xmlns:a16="http://schemas.microsoft.com/office/drawing/2014/main" id="{F5B308F4-AC96-B6FC-07E6-6D6C649264DA}"/>
              </a:ext>
            </a:extLst>
          </p:cNvPr>
          <p:cNvSpPr txBox="1">
            <a:spLocks noChangeArrowheads="1"/>
          </p:cNvSpPr>
          <p:nvPr/>
        </p:nvSpPr>
        <p:spPr bwMode="auto">
          <a:xfrm>
            <a:off x="3505200" y="25146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a:latin typeface="Arial" panose="020B0604020202020204" pitchFamily="34" charset="0"/>
                <a:cs typeface="Arial" panose="020B0604020202020204" pitchFamily="34" charset="0"/>
              </a:rPr>
              <a:t>Position of camber in tenths of chord</a:t>
            </a:r>
            <a:r>
              <a:rPr lang="ar-SA" altLang="en-US" sz="1800">
                <a:latin typeface="Arial" panose="020B0604020202020204" pitchFamily="34" charset="0"/>
                <a:cs typeface="Arial" panose="020B0604020202020204" pitchFamily="34" charset="0"/>
              </a:rPr>
              <a:t> </a:t>
            </a:r>
            <a:r>
              <a:rPr lang="en-US" altLang="en-US" sz="1800">
                <a:latin typeface="Arial" panose="020B0604020202020204" pitchFamily="34" charset="0"/>
                <a:cs typeface="Arial" panose="020B0604020202020204" pitchFamily="34" charset="0"/>
              </a:rPr>
              <a:t> x</a:t>
            </a:r>
            <a:r>
              <a:rPr lang="en-US" altLang="en-US" sz="1800" baseline="-25000">
                <a:latin typeface="Arial" panose="020B0604020202020204" pitchFamily="34" charset="0"/>
                <a:cs typeface="Arial" panose="020B0604020202020204" pitchFamily="34" charset="0"/>
              </a:rPr>
              <a:t>c</a:t>
            </a:r>
            <a:r>
              <a:rPr lang="en-US" altLang="en-US" sz="1800">
                <a:latin typeface="Arial" panose="020B0604020202020204" pitchFamily="34" charset="0"/>
                <a:cs typeface="Arial" panose="020B0604020202020204" pitchFamily="34" charset="0"/>
              </a:rPr>
              <a:t> = 0.4 C</a:t>
            </a:r>
          </a:p>
        </p:txBody>
      </p:sp>
      <p:sp>
        <p:nvSpPr>
          <p:cNvPr id="9223" name="Text Box 6">
            <a:extLst>
              <a:ext uri="{FF2B5EF4-FFF2-40B4-BE49-F238E27FC236}">
                <a16:creationId xmlns:a16="http://schemas.microsoft.com/office/drawing/2014/main" id="{A4B951A1-62C1-5D2D-C6C9-006180A8ACBF}"/>
              </a:ext>
            </a:extLst>
          </p:cNvPr>
          <p:cNvSpPr txBox="1">
            <a:spLocks noChangeArrowheads="1"/>
          </p:cNvSpPr>
          <p:nvPr/>
        </p:nvSpPr>
        <p:spPr bwMode="auto">
          <a:xfrm>
            <a:off x="5775325" y="2322513"/>
            <a:ext cx="275907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800">
                <a:latin typeface="Arial" panose="020B0604020202020204" pitchFamily="34" charset="0"/>
                <a:cs typeface="Arial" panose="020B0604020202020204" pitchFamily="34" charset="0"/>
              </a:rPr>
              <a:t>Maximum thickness (t ) in percentage of chord (t/c)</a:t>
            </a:r>
            <a:r>
              <a:rPr lang="en-US" altLang="en-US" sz="1800" baseline="-25000">
                <a:latin typeface="Arial" panose="020B0604020202020204" pitchFamily="34" charset="0"/>
                <a:cs typeface="Arial" panose="020B0604020202020204" pitchFamily="34" charset="0"/>
              </a:rPr>
              <a:t>max </a:t>
            </a:r>
            <a:r>
              <a:rPr lang="en-US" altLang="en-US" sz="1800">
                <a:latin typeface="Arial" panose="020B0604020202020204" pitchFamily="34" charset="0"/>
                <a:cs typeface="Arial" panose="020B0604020202020204" pitchFamily="34" charset="0"/>
              </a:rPr>
              <a:t> = 0.12</a:t>
            </a:r>
          </a:p>
        </p:txBody>
      </p:sp>
      <p:sp>
        <p:nvSpPr>
          <p:cNvPr id="9224" name="Line 8">
            <a:extLst>
              <a:ext uri="{FF2B5EF4-FFF2-40B4-BE49-F238E27FC236}">
                <a16:creationId xmlns:a16="http://schemas.microsoft.com/office/drawing/2014/main" id="{E32FF9F0-AC3C-2DE5-64E3-05833363CC82}"/>
              </a:ext>
            </a:extLst>
          </p:cNvPr>
          <p:cNvSpPr>
            <a:spLocks noChangeShapeType="1"/>
          </p:cNvSpPr>
          <p:nvPr/>
        </p:nvSpPr>
        <p:spPr bwMode="auto">
          <a:xfrm flipH="1">
            <a:off x="2438400" y="1981200"/>
            <a:ext cx="14478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9225" name="Line 9">
            <a:extLst>
              <a:ext uri="{FF2B5EF4-FFF2-40B4-BE49-F238E27FC236}">
                <a16:creationId xmlns:a16="http://schemas.microsoft.com/office/drawing/2014/main" id="{C80EF05E-1165-BADC-1F1C-1AF932D935B8}"/>
              </a:ext>
            </a:extLst>
          </p:cNvPr>
          <p:cNvSpPr>
            <a:spLocks noChangeShapeType="1"/>
          </p:cNvSpPr>
          <p:nvPr/>
        </p:nvSpPr>
        <p:spPr bwMode="auto">
          <a:xfrm>
            <a:off x="4267200" y="1981200"/>
            <a:ext cx="0" cy="5334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9226" name="Line 10">
            <a:extLst>
              <a:ext uri="{FF2B5EF4-FFF2-40B4-BE49-F238E27FC236}">
                <a16:creationId xmlns:a16="http://schemas.microsoft.com/office/drawing/2014/main" id="{DED899B1-50E9-ED83-75A3-00E722A9CE63}"/>
              </a:ext>
            </a:extLst>
          </p:cNvPr>
          <p:cNvSpPr>
            <a:spLocks noChangeShapeType="1"/>
          </p:cNvSpPr>
          <p:nvPr/>
        </p:nvSpPr>
        <p:spPr bwMode="auto">
          <a:xfrm>
            <a:off x="5105400" y="1981200"/>
            <a:ext cx="914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5370" name="Line 11">
            <a:extLst>
              <a:ext uri="{FF2B5EF4-FFF2-40B4-BE49-F238E27FC236}">
                <a16:creationId xmlns:a16="http://schemas.microsoft.com/office/drawing/2014/main" id="{DE227054-EDA6-A99C-8C2A-3718831785E5}"/>
              </a:ext>
            </a:extLst>
          </p:cNvPr>
          <p:cNvSpPr>
            <a:spLocks noChangeShapeType="1"/>
          </p:cNvSpPr>
          <p:nvPr/>
        </p:nvSpPr>
        <p:spPr bwMode="auto">
          <a:xfrm>
            <a:off x="4724400" y="1981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grpSp>
        <p:nvGrpSpPr>
          <p:cNvPr id="3" name="Group 2">
            <a:extLst>
              <a:ext uri="{FF2B5EF4-FFF2-40B4-BE49-F238E27FC236}">
                <a16:creationId xmlns:a16="http://schemas.microsoft.com/office/drawing/2014/main" id="{ED4F1F18-59C7-7601-9788-928149976651}"/>
              </a:ext>
            </a:extLst>
          </p:cNvPr>
          <p:cNvGrpSpPr>
            <a:grpSpLocks/>
          </p:cNvGrpSpPr>
          <p:nvPr/>
        </p:nvGrpSpPr>
        <p:grpSpPr bwMode="auto">
          <a:xfrm>
            <a:off x="2590800" y="3581400"/>
            <a:ext cx="3581400" cy="2590800"/>
            <a:chOff x="2590800" y="3581400"/>
            <a:chExt cx="3581400" cy="2590800"/>
          </a:xfrm>
        </p:grpSpPr>
        <p:pic>
          <p:nvPicPr>
            <p:cNvPr id="15388" name="Picture 12">
              <a:extLst>
                <a:ext uri="{FF2B5EF4-FFF2-40B4-BE49-F238E27FC236}">
                  <a16:creationId xmlns:a16="http://schemas.microsoft.com/office/drawing/2014/main" id="{DB5E8093-33D6-5BBF-113B-9461F6C49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3581400"/>
              <a:ext cx="35814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9" name="Line 13">
              <a:extLst>
                <a:ext uri="{FF2B5EF4-FFF2-40B4-BE49-F238E27FC236}">
                  <a16:creationId xmlns:a16="http://schemas.microsoft.com/office/drawing/2014/main" id="{E8EEEF55-B316-88F4-3C13-1D20E56D363C}"/>
                </a:ext>
              </a:extLst>
            </p:cNvPr>
            <p:cNvSpPr>
              <a:spLocks noChangeShapeType="1"/>
            </p:cNvSpPr>
            <p:nvPr/>
          </p:nvSpPr>
          <p:spPr bwMode="auto">
            <a:xfrm>
              <a:off x="2819400" y="5486400"/>
              <a:ext cx="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0" name="Line 19">
              <a:extLst>
                <a:ext uri="{FF2B5EF4-FFF2-40B4-BE49-F238E27FC236}">
                  <a16:creationId xmlns:a16="http://schemas.microsoft.com/office/drawing/2014/main" id="{0CB021C8-8657-7ABD-9A67-F820BB096896}"/>
                </a:ext>
              </a:extLst>
            </p:cNvPr>
            <p:cNvSpPr>
              <a:spLocks noChangeShapeType="1"/>
            </p:cNvSpPr>
            <p:nvPr/>
          </p:nvSpPr>
          <p:spPr bwMode="auto">
            <a:xfrm flipV="1">
              <a:off x="3886200" y="5410200"/>
              <a:ext cx="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5391" name="Line 20">
              <a:extLst>
                <a:ext uri="{FF2B5EF4-FFF2-40B4-BE49-F238E27FC236}">
                  <a16:creationId xmlns:a16="http://schemas.microsoft.com/office/drawing/2014/main" id="{6CD9803A-B5C4-9547-1EAA-7FF4E7AADA9C}"/>
                </a:ext>
              </a:extLst>
            </p:cNvPr>
            <p:cNvSpPr>
              <a:spLocks noChangeShapeType="1"/>
            </p:cNvSpPr>
            <p:nvPr/>
          </p:nvSpPr>
          <p:spPr bwMode="auto">
            <a:xfrm>
              <a:off x="3886200" y="55626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2" name="Line 21">
              <a:extLst>
                <a:ext uri="{FF2B5EF4-FFF2-40B4-BE49-F238E27FC236}">
                  <a16:creationId xmlns:a16="http://schemas.microsoft.com/office/drawing/2014/main" id="{C4D9D24D-3114-482B-5778-91F3640F8830}"/>
                </a:ext>
              </a:extLst>
            </p:cNvPr>
            <p:cNvSpPr>
              <a:spLocks noChangeShapeType="1"/>
            </p:cNvSpPr>
            <p:nvPr/>
          </p:nvSpPr>
          <p:spPr bwMode="auto">
            <a:xfrm>
              <a:off x="2819400" y="57912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3" name="Line 22">
              <a:extLst>
                <a:ext uri="{FF2B5EF4-FFF2-40B4-BE49-F238E27FC236}">
                  <a16:creationId xmlns:a16="http://schemas.microsoft.com/office/drawing/2014/main" id="{2E34D142-CED4-6B0E-2579-6F02F353378C}"/>
                </a:ext>
              </a:extLst>
            </p:cNvPr>
            <p:cNvSpPr>
              <a:spLocks noChangeShapeType="1"/>
            </p:cNvSpPr>
            <p:nvPr/>
          </p:nvSpPr>
          <p:spPr bwMode="auto">
            <a:xfrm>
              <a:off x="3886200" y="5410200"/>
              <a:ext cx="30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4" name="Line 24">
              <a:extLst>
                <a:ext uri="{FF2B5EF4-FFF2-40B4-BE49-F238E27FC236}">
                  <a16:creationId xmlns:a16="http://schemas.microsoft.com/office/drawing/2014/main" id="{A7B49876-E0D9-000A-D422-12B1307C2FEC}"/>
                </a:ext>
              </a:extLst>
            </p:cNvPr>
            <p:cNvSpPr>
              <a:spLocks noChangeShapeType="1"/>
            </p:cNvSpPr>
            <p:nvPr/>
          </p:nvSpPr>
          <p:spPr bwMode="auto">
            <a:xfrm>
              <a:off x="2819400" y="59436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5" name="Line 25">
              <a:extLst>
                <a:ext uri="{FF2B5EF4-FFF2-40B4-BE49-F238E27FC236}">
                  <a16:creationId xmlns:a16="http://schemas.microsoft.com/office/drawing/2014/main" id="{63BB55DF-90AB-2E8E-20A2-CBB7041925BF}"/>
                </a:ext>
              </a:extLst>
            </p:cNvPr>
            <p:cNvSpPr>
              <a:spLocks noChangeShapeType="1"/>
            </p:cNvSpPr>
            <p:nvPr/>
          </p:nvSpPr>
          <p:spPr bwMode="auto">
            <a:xfrm>
              <a:off x="5410200" y="5562600"/>
              <a:ext cx="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6" name="Line 26">
              <a:extLst>
                <a:ext uri="{FF2B5EF4-FFF2-40B4-BE49-F238E27FC236}">
                  <a16:creationId xmlns:a16="http://schemas.microsoft.com/office/drawing/2014/main" id="{A07012CF-7EF4-F090-697E-ECE24E32A84A}"/>
                </a:ext>
              </a:extLst>
            </p:cNvPr>
            <p:cNvSpPr>
              <a:spLocks noChangeShapeType="1"/>
            </p:cNvSpPr>
            <p:nvPr/>
          </p:nvSpPr>
          <p:spPr bwMode="auto">
            <a:xfrm>
              <a:off x="2819400" y="60198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7" name="Text Box 27">
              <a:extLst>
                <a:ext uri="{FF2B5EF4-FFF2-40B4-BE49-F238E27FC236}">
                  <a16:creationId xmlns:a16="http://schemas.microsoft.com/office/drawing/2014/main" id="{C126D7D0-253B-15B8-EFA8-43DA4D78B082}"/>
                </a:ext>
              </a:extLst>
            </p:cNvPr>
            <p:cNvSpPr txBox="1">
              <a:spLocks noChangeArrowheads="1"/>
            </p:cNvSpPr>
            <p:nvPr/>
          </p:nvSpPr>
          <p:spPr bwMode="auto">
            <a:xfrm>
              <a:off x="3108325" y="5446713"/>
              <a:ext cx="374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cs typeface="Arial" panose="020B0604020202020204" pitchFamily="34" charset="0"/>
                </a:rPr>
                <a:t>x</a:t>
              </a:r>
              <a:r>
                <a:rPr lang="en-US" altLang="en-US" sz="1800" baseline="-25000">
                  <a:latin typeface="Arial" panose="020B0604020202020204" pitchFamily="34" charset="0"/>
                  <a:cs typeface="Arial" panose="020B0604020202020204" pitchFamily="34" charset="0"/>
                </a:rPr>
                <a:t>c</a:t>
              </a:r>
            </a:p>
          </p:txBody>
        </p:sp>
        <p:sp>
          <p:nvSpPr>
            <p:cNvPr id="15398" name="Text Box 28">
              <a:extLst>
                <a:ext uri="{FF2B5EF4-FFF2-40B4-BE49-F238E27FC236}">
                  <a16:creationId xmlns:a16="http://schemas.microsoft.com/office/drawing/2014/main" id="{0422B19A-CC7B-E883-1750-19621E3076D3}"/>
                </a:ext>
              </a:extLst>
            </p:cNvPr>
            <p:cNvSpPr txBox="1">
              <a:spLocks noChangeArrowheads="1"/>
            </p:cNvSpPr>
            <p:nvPr/>
          </p:nvSpPr>
          <p:spPr bwMode="auto">
            <a:xfrm>
              <a:off x="4098925" y="5446713"/>
              <a:ext cx="374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latin typeface="Arial" panose="020B0604020202020204" pitchFamily="34" charset="0"/>
                  <a:cs typeface="Arial" panose="020B0604020202020204" pitchFamily="34" charset="0"/>
                </a:rPr>
                <a:t>y</a:t>
              </a:r>
              <a:r>
                <a:rPr lang="en-US" altLang="en-US" sz="1800" baseline="-25000">
                  <a:latin typeface="Arial" panose="020B0604020202020204" pitchFamily="34" charset="0"/>
                  <a:cs typeface="Arial" panose="020B0604020202020204" pitchFamily="34" charset="0"/>
                </a:rPr>
                <a:t>c</a:t>
              </a:r>
            </a:p>
          </p:txBody>
        </p:sp>
        <p:sp>
          <p:nvSpPr>
            <p:cNvPr id="15399" name="Text Box 30">
              <a:extLst>
                <a:ext uri="{FF2B5EF4-FFF2-40B4-BE49-F238E27FC236}">
                  <a16:creationId xmlns:a16="http://schemas.microsoft.com/office/drawing/2014/main" id="{2DFCFABE-116A-DF9D-56A7-68C5193C3FC4}"/>
                </a:ext>
              </a:extLst>
            </p:cNvPr>
            <p:cNvSpPr txBox="1">
              <a:spLocks noChangeArrowheads="1"/>
            </p:cNvSpPr>
            <p:nvPr/>
          </p:nvSpPr>
          <p:spPr bwMode="auto">
            <a:xfrm>
              <a:off x="4419600" y="571500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i="1">
                  <a:latin typeface="Arial" panose="020B0604020202020204" pitchFamily="34" charset="0"/>
                  <a:cs typeface="Arial" panose="020B0604020202020204" pitchFamily="34" charset="0"/>
                </a:rPr>
                <a:t>c</a:t>
              </a:r>
            </a:p>
          </p:txBody>
        </p:sp>
      </p:grpSp>
      <p:grpSp>
        <p:nvGrpSpPr>
          <p:cNvPr id="2" name="Group 1">
            <a:extLst>
              <a:ext uri="{FF2B5EF4-FFF2-40B4-BE49-F238E27FC236}">
                <a16:creationId xmlns:a16="http://schemas.microsoft.com/office/drawing/2014/main" id="{8D68F82E-2549-446F-7D0E-12621139BE52}"/>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BC471CC-B4D1-4009-234A-7209D4B49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F68539B-4439-5418-324F-177744B6231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98CE461D-F4B2-2921-EDD8-2AB5CF0C7D9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7FA58375-30A3-F26D-BF4A-84BB8601986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51153DB-ABD6-E6F3-F64F-87C9740BCAF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028FA11-3137-4F62-0DDF-6ED097E882A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A0BD822-888B-7B71-0D13-2653B5478B7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C8CDB6D-5ADB-3B3A-947C-96EC21B7EFB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3361006-FD88-5C2F-5F7B-7C9B8B6D39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1B5ED72-B9CC-ECF3-E394-61407140ECA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88653F0-5D6F-F9E5-3C71-E487D163798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2D8F4D37-4749-6536-CF05-1578621A5AD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2235C161-9C86-4E6C-00D4-52641A6BE2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098BE04-5663-60D0-A2B9-C851AF6E5C6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6F2F76E-2CB7-699E-9123-615F4188331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334E677-60F0-638B-7629-07537226805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2225266-B8F9-6DA5-0078-74F37E1006D1}"/>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1D9E600-B84F-BCB5-CAC0-C1D48E44F3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220">
                                            <p:txEl>
                                              <p:pRg st="0" end="0"/>
                                            </p:txEl>
                                          </p:spTgt>
                                        </p:tgtEl>
                                        <p:attrNameLst>
                                          <p:attrName>style.visibility</p:attrName>
                                        </p:attrNameLst>
                                      </p:cBhvr>
                                      <p:to>
                                        <p:strVal val="visible"/>
                                      </p:to>
                                    </p:set>
                                    <p:animEffect transition="in" filter="dissolve">
                                      <p:cBhvr>
                                        <p:cTn id="12" dur="500"/>
                                        <p:tgtEl>
                                          <p:spTgt spid="922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9224"/>
                                        </p:tgtEl>
                                        <p:attrNameLst>
                                          <p:attrName>style.visibility</p:attrName>
                                        </p:attrNameLst>
                                      </p:cBhvr>
                                      <p:to>
                                        <p:strVal val="visible"/>
                                      </p:to>
                                    </p:set>
                                    <p:animEffect transition="in" filter="circle(in)">
                                      <p:cBhvr>
                                        <p:cTn id="17" dur="500"/>
                                        <p:tgtEl>
                                          <p:spTgt spid="9224"/>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9221"/>
                                        </p:tgtEl>
                                        <p:attrNameLst>
                                          <p:attrName>style.visibility</p:attrName>
                                        </p:attrNameLst>
                                      </p:cBhvr>
                                      <p:to>
                                        <p:strVal val="visible"/>
                                      </p:to>
                                    </p:set>
                                    <p:animEffect transition="in" filter="circle(in)">
                                      <p:cBhvr>
                                        <p:cTn id="20" dur="500"/>
                                        <p:tgtEl>
                                          <p:spTgt spid="92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6" presetClass="entr" presetSubtype="16" fill="hold" nodeType="clickEffect">
                                  <p:stCondLst>
                                    <p:cond delay="0"/>
                                  </p:stCondLst>
                                  <p:childTnLst>
                                    <p:set>
                                      <p:cBhvr>
                                        <p:cTn id="24" dur="1" fill="hold">
                                          <p:stCondLst>
                                            <p:cond delay="0"/>
                                          </p:stCondLst>
                                        </p:cTn>
                                        <p:tgtEl>
                                          <p:spTgt spid="9225"/>
                                        </p:tgtEl>
                                        <p:attrNameLst>
                                          <p:attrName>style.visibility</p:attrName>
                                        </p:attrNameLst>
                                      </p:cBhvr>
                                      <p:to>
                                        <p:strVal val="visible"/>
                                      </p:to>
                                    </p:set>
                                    <p:animEffect transition="in" filter="circle(in)">
                                      <p:cBhvr>
                                        <p:cTn id="25" dur="500"/>
                                        <p:tgtEl>
                                          <p:spTgt spid="9225"/>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9222"/>
                                        </p:tgtEl>
                                        <p:attrNameLst>
                                          <p:attrName>style.visibility</p:attrName>
                                        </p:attrNameLst>
                                      </p:cBhvr>
                                      <p:to>
                                        <p:strVal val="visible"/>
                                      </p:to>
                                    </p:set>
                                    <p:animEffect transition="in" filter="circle(in)">
                                      <p:cBhvr>
                                        <p:cTn id="28" dur="500"/>
                                        <p:tgtEl>
                                          <p:spTgt spid="922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6" presetClass="entr" presetSubtype="16" fill="hold" nodeType="clickEffect">
                                  <p:stCondLst>
                                    <p:cond delay="0"/>
                                  </p:stCondLst>
                                  <p:childTnLst>
                                    <p:set>
                                      <p:cBhvr>
                                        <p:cTn id="32" dur="1" fill="hold">
                                          <p:stCondLst>
                                            <p:cond delay="0"/>
                                          </p:stCondLst>
                                        </p:cTn>
                                        <p:tgtEl>
                                          <p:spTgt spid="9226"/>
                                        </p:tgtEl>
                                        <p:attrNameLst>
                                          <p:attrName>style.visibility</p:attrName>
                                        </p:attrNameLst>
                                      </p:cBhvr>
                                      <p:to>
                                        <p:strVal val="visible"/>
                                      </p:to>
                                    </p:set>
                                    <p:animEffect transition="in" filter="circle(in)">
                                      <p:cBhvr>
                                        <p:cTn id="33" dur="500"/>
                                        <p:tgtEl>
                                          <p:spTgt spid="9226"/>
                                        </p:tgtEl>
                                      </p:cBhvr>
                                    </p:animEffect>
                                  </p:childTnLst>
                                </p:cTn>
                              </p:par>
                              <p:par>
                                <p:cTn id="34" presetID="6" presetClass="entr" presetSubtype="16" fill="hold" grpId="0" nodeType="withEffect">
                                  <p:stCondLst>
                                    <p:cond delay="0"/>
                                  </p:stCondLst>
                                  <p:childTnLst>
                                    <p:set>
                                      <p:cBhvr>
                                        <p:cTn id="35" dur="1" fill="hold">
                                          <p:stCondLst>
                                            <p:cond delay="0"/>
                                          </p:stCondLst>
                                        </p:cTn>
                                        <p:tgtEl>
                                          <p:spTgt spid="9223"/>
                                        </p:tgtEl>
                                        <p:attrNameLst>
                                          <p:attrName>style.visibility</p:attrName>
                                        </p:attrNameLst>
                                      </p:cBhvr>
                                      <p:to>
                                        <p:strVal val="visible"/>
                                      </p:to>
                                    </p:set>
                                    <p:animEffect transition="in" filter="circle(in)">
                                      <p:cBhvr>
                                        <p:cTn id="36" dur="5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P spid="9221" grpId="0"/>
      <p:bldP spid="9222" grpId="0"/>
      <p:bldP spid="92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C7DDB799-A903-34BC-E4BF-8F66D92878B4}"/>
              </a:ext>
            </a:extLst>
          </p:cNvPr>
          <p:cNvSpPr>
            <a:spLocks noGrp="1" noChangeArrowheads="1"/>
          </p:cNvSpPr>
          <p:nvPr>
            <p:ph type="title"/>
          </p:nvPr>
        </p:nvSpPr>
        <p:spPr>
          <a:xfrm>
            <a:off x="457200" y="-12700"/>
            <a:ext cx="8229600" cy="1143000"/>
          </a:xfrm>
        </p:spPr>
        <p:txBody>
          <a:bodyPr/>
          <a:lstStyle/>
          <a:p>
            <a:r>
              <a:rPr lang="en-IN" altLang="en-US" sz="2800">
                <a:cs typeface="Times New Roman" panose="02020603050405020304" pitchFamily="18" charset="0"/>
              </a:rPr>
              <a:t>NACA 5-Digit Series </a:t>
            </a:r>
            <a:endParaRPr lang="en-IN" altLang="en-US" sz="2800"/>
          </a:p>
        </p:txBody>
      </p:sp>
      <p:sp>
        <p:nvSpPr>
          <p:cNvPr id="5" name="Content Placeholder 4">
            <a:extLst>
              <a:ext uri="{FF2B5EF4-FFF2-40B4-BE49-F238E27FC236}">
                <a16:creationId xmlns:a16="http://schemas.microsoft.com/office/drawing/2014/main" id="{526807A0-6365-C4A3-6012-28A90852BF6E}"/>
              </a:ext>
            </a:extLst>
          </p:cNvPr>
          <p:cNvSpPr>
            <a:spLocks noGrp="1" noChangeArrowheads="1"/>
          </p:cNvSpPr>
          <p:nvPr>
            <p:ph idx="1"/>
          </p:nvPr>
        </p:nvSpPr>
        <p:spPr>
          <a:xfrm>
            <a:off x="273050" y="1335088"/>
            <a:ext cx="8229600" cy="722312"/>
          </a:xfrm>
        </p:spPr>
        <p:txBody>
          <a:bodyPr/>
          <a:lstStyle/>
          <a:p>
            <a:r>
              <a:rPr lang="en-IN" altLang="en-US" sz="2400" dirty="0">
                <a:cs typeface="Times New Roman" panose="02020603050405020304" pitchFamily="18" charset="0"/>
              </a:rPr>
              <a:t>After the 4-digit sections came the 5-digit sections such as the famous NACA 23012.  </a:t>
            </a:r>
          </a:p>
        </p:txBody>
      </p:sp>
      <p:pic>
        <p:nvPicPr>
          <p:cNvPr id="54274" name="Picture 2">
            <a:extLst>
              <a:ext uri="{FF2B5EF4-FFF2-40B4-BE49-F238E27FC236}">
                <a16:creationId xmlns:a16="http://schemas.microsoft.com/office/drawing/2014/main" id="{0DE8C875-6CC3-E687-8B82-EDCAEB54C7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2546350"/>
            <a:ext cx="7764462" cy="288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3CE12FE0-97D2-C5FD-D529-16B9125840F0}"/>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D1D11430-EA6C-1FF2-6E40-3123D7BB5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592BA58B-74AE-95FA-566B-182E777E469E}"/>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1C9A2C0-AA89-E671-1A67-2DEA3AA9C038}"/>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5332265B-47ED-878F-2FDE-26E8FA436F5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5DC6D61-1152-6A4A-39D9-0D7482FB7DD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94A1B5B-0ED4-71B8-EB8F-E88425C930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706B02B7-9742-6D7E-4215-CBCA0A46A87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5F620C0-63D6-4AE3-F959-C70F578626D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3E1F123-F74A-1903-FBDD-3E1A7A0CF7C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36E7627-ECBD-82C5-C757-9A8D49FC187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EBBA446-97CA-6853-55A0-4938A2B5415A}"/>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74D5537F-9DB6-D5A0-1B4E-AE2726C2A56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4E44728F-EB2A-8539-0573-BBD287C8245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31E8AFB-DD48-5453-7ECD-D0B45FCDC32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38EBEE4-4552-ADFF-DE3B-0DFB421F5C9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EA2D041-112A-3B0B-C380-DED5A3A0623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7AC17E5-944C-ECF4-D986-39B5D3AB4F5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A516E45-D3EA-A9C3-87D4-9175E42E5A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4274"/>
                                        </p:tgtEl>
                                        <p:attrNameLst>
                                          <p:attrName>style.visibility</p:attrName>
                                        </p:attrNameLst>
                                      </p:cBhvr>
                                      <p:to>
                                        <p:strVal val="visible"/>
                                      </p:to>
                                    </p:set>
                                    <p:animEffect transition="in" filter="dissolve">
                                      <p:cBhvr>
                                        <p:cTn id="12" dur="5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4EB34EF4-C5D5-3D7F-C7CE-275C85E06B66}"/>
              </a:ext>
            </a:extLst>
          </p:cNvPr>
          <p:cNvSpPr>
            <a:spLocks noGrp="1" noChangeArrowheads="1"/>
          </p:cNvSpPr>
          <p:nvPr>
            <p:ph type="title"/>
          </p:nvPr>
        </p:nvSpPr>
        <p:spPr>
          <a:xfrm>
            <a:off x="1968128" y="304800"/>
            <a:ext cx="5956671" cy="828642"/>
          </a:xfrm>
        </p:spPr>
        <p:txBody>
          <a:bodyPr/>
          <a:lstStyle/>
          <a:p>
            <a:r>
              <a:rPr lang="en-IN" altLang="en-US" sz="2800" dirty="0"/>
              <a:t>Camber line Equations for NACA Aerofoils</a:t>
            </a:r>
          </a:p>
        </p:txBody>
      </p:sp>
      <p:sp>
        <p:nvSpPr>
          <p:cNvPr id="4" name="Content Placeholder 3">
            <a:extLst>
              <a:ext uri="{FF2B5EF4-FFF2-40B4-BE49-F238E27FC236}">
                <a16:creationId xmlns:a16="http://schemas.microsoft.com/office/drawing/2014/main" id="{762042FC-3EF3-6960-66CB-916AE95C9970}"/>
              </a:ext>
            </a:extLst>
          </p:cNvPr>
          <p:cNvSpPr>
            <a:spLocks noGrp="1" noChangeArrowheads="1"/>
          </p:cNvSpPr>
          <p:nvPr>
            <p:ph idx="1"/>
          </p:nvPr>
        </p:nvSpPr>
        <p:spPr>
          <a:xfrm>
            <a:off x="76200" y="1295400"/>
            <a:ext cx="8991600" cy="1981200"/>
          </a:xfrm>
        </p:spPr>
        <p:txBody>
          <a:bodyPr/>
          <a:lstStyle/>
          <a:p>
            <a:r>
              <a:rPr lang="en-IN" altLang="en-US" sz="2400" dirty="0">
                <a:cs typeface="Times New Roman" panose="02020603050405020304" pitchFamily="18" charset="0"/>
              </a:rPr>
              <a:t>The NACA 4 digit and 5 digit </a:t>
            </a:r>
            <a:r>
              <a:rPr lang="en-IN" altLang="en-US" sz="2400" dirty="0" err="1">
                <a:cs typeface="Times New Roman" panose="02020603050405020304" pitchFamily="18" charset="0"/>
              </a:rPr>
              <a:t>airfoils</a:t>
            </a:r>
            <a:r>
              <a:rPr lang="en-IN" altLang="en-US" sz="2400" dirty="0">
                <a:cs typeface="Times New Roman" panose="02020603050405020304" pitchFamily="18" charset="0"/>
              </a:rPr>
              <a:t> were created by superimposing a simple </a:t>
            </a:r>
            <a:r>
              <a:rPr lang="en-IN" altLang="en-US" sz="2400" dirty="0" err="1">
                <a:cs typeface="Times New Roman" panose="02020603050405020304" pitchFamily="18" charset="0"/>
              </a:rPr>
              <a:t>meanline</a:t>
            </a:r>
            <a:r>
              <a:rPr lang="en-IN" altLang="en-US" sz="2400" dirty="0">
                <a:cs typeface="Times New Roman" panose="02020603050405020304" pitchFamily="18" charset="0"/>
              </a:rPr>
              <a:t> shape with a thickness distribution.</a:t>
            </a:r>
          </a:p>
          <a:p>
            <a:r>
              <a:rPr lang="en-IN" altLang="en-US" sz="2400" dirty="0">
                <a:cs typeface="Times New Roman" panose="02020603050405020304" pitchFamily="18" charset="0"/>
              </a:rPr>
              <a:t>The camber line of 4-digit sections was defined as a parabola from the leading edge to the position of maximum camber, then another parabola back to the trailing edge.  </a:t>
            </a:r>
          </a:p>
        </p:txBody>
      </p:sp>
      <p:pic>
        <p:nvPicPr>
          <p:cNvPr id="2" name="Picture 1">
            <a:extLst>
              <a:ext uri="{FF2B5EF4-FFF2-40B4-BE49-F238E27FC236}">
                <a16:creationId xmlns:a16="http://schemas.microsoft.com/office/drawing/2014/main" id="{58F5BE5E-15AC-99CE-DE66-BA086DE8E8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22513" y="3033713"/>
            <a:ext cx="5186362"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1ED5990-903B-32BA-7E14-5C66F2562BE3}"/>
              </a:ext>
            </a:extLst>
          </p:cNvPr>
          <p:cNvSpPr>
            <a:spLocks noChangeArrowheads="1"/>
          </p:cNvSpPr>
          <p:nvPr/>
        </p:nvSpPr>
        <p:spPr bwMode="auto">
          <a:xfrm>
            <a:off x="449263" y="5133975"/>
            <a:ext cx="8223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cs typeface="Times New Roman" panose="02020603050405020304" pitchFamily="18" charset="0"/>
              </a:rPr>
              <a:t>NACA 5 digit airfoils use a camberline with more curvature near the nose. </a:t>
            </a:r>
          </a:p>
          <a:p>
            <a:pPr>
              <a:spcBef>
                <a:spcPct val="0"/>
              </a:spcBef>
              <a:buFontTx/>
              <a:buNone/>
            </a:pPr>
            <a:r>
              <a:rPr lang="en-IN" altLang="en-US" sz="2400">
                <a:cs typeface="Times New Roman" panose="02020603050405020304" pitchFamily="18" charset="0"/>
              </a:rPr>
              <a:t>A cubic was faired into a straight line for the 5-digit sections</a:t>
            </a:r>
            <a:endParaRPr lang="en-IN" altLang="en-US" sz="2400">
              <a:latin typeface="Arial" panose="020B0604020202020204" pitchFamily="34" charset="0"/>
            </a:endParaRPr>
          </a:p>
        </p:txBody>
      </p:sp>
      <p:grpSp>
        <p:nvGrpSpPr>
          <p:cNvPr id="6" name="Group 5">
            <a:extLst>
              <a:ext uri="{FF2B5EF4-FFF2-40B4-BE49-F238E27FC236}">
                <a16:creationId xmlns:a16="http://schemas.microsoft.com/office/drawing/2014/main" id="{9F891E16-9B0D-1A7C-31A1-4688A30F338B}"/>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91BAC975-2316-CF10-DC18-52AF6A0F8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14B53E7F-50C4-5C39-115A-D821A80FF8DD}"/>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7C3E4A5E-A8B0-1487-73EB-A1281F02AC7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5373AB29-2293-B7E0-78FD-C7A1274196BF}"/>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56782BC2-C3C3-8E21-623A-C72E61A043F8}"/>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E8F33D84-03B0-86E4-50A2-7F775DD3C9F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4DE6910F-9BC5-1DBE-E235-17088739BA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53DAF08E-153E-BED0-303C-269389D12904}"/>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706E3325-E2CF-CCE6-FF54-4B1020D1AC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780EBFB9-65A6-4484-898F-80AA8A388A1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BAD8C1F4-5D0A-E87C-9D38-2899CAA4E6A1}"/>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6565D8CF-6F2F-C61E-8683-C5B0E667E95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583F4C22-BC62-8F12-15F4-7A64454169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AF7D1F31-D7B8-FED8-FC0B-F1DBCE60A31A}"/>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1B2A8302-183D-CB44-C018-BF2A717EB53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D4E404E5-C84C-6C48-DA05-B30EEC2A95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364C0B8E-5D8B-1BDD-286C-1C6C70BD5CF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E3FE745-DB36-5C45-A470-0AACF8CC8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75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dissolve">
                                      <p:cBhvr>
                                        <p:cTn id="22" dur="500"/>
                                        <p:tgtEl>
                                          <p:spTgt spid="3">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dissolve">
                                      <p:cBhvr>
                                        <p:cTn id="2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a:extLst>
              <a:ext uri="{FF2B5EF4-FFF2-40B4-BE49-F238E27FC236}">
                <a16:creationId xmlns:a16="http://schemas.microsoft.com/office/drawing/2014/main" id="{0AFEF1C8-4EDD-77EB-9D25-886239DDE286}"/>
              </a:ext>
            </a:extLst>
          </p:cNvPr>
          <p:cNvSpPr>
            <a:spLocks noGrp="1" noChangeArrowheads="1"/>
          </p:cNvSpPr>
          <p:nvPr>
            <p:ph type="title"/>
          </p:nvPr>
        </p:nvSpPr>
        <p:spPr>
          <a:xfrm>
            <a:off x="1741488" y="76199"/>
            <a:ext cx="6335712" cy="1143001"/>
          </a:xfrm>
        </p:spPr>
        <p:txBody>
          <a:bodyPr/>
          <a:lstStyle/>
          <a:p>
            <a:r>
              <a:rPr lang="en-IN" altLang="en-US" sz="2800" dirty="0"/>
              <a:t>Thickness Distribution of NACA </a:t>
            </a:r>
            <a:r>
              <a:rPr lang="en-IN" altLang="en-US" sz="2800" dirty="0" err="1"/>
              <a:t>Airfoils</a:t>
            </a:r>
            <a:endParaRPr lang="en-IN" altLang="en-US" sz="2800" dirty="0"/>
          </a:p>
        </p:txBody>
      </p:sp>
      <p:sp>
        <p:nvSpPr>
          <p:cNvPr id="5" name="Content Placeholder 4">
            <a:extLst>
              <a:ext uri="{FF2B5EF4-FFF2-40B4-BE49-F238E27FC236}">
                <a16:creationId xmlns:a16="http://schemas.microsoft.com/office/drawing/2014/main" id="{24C4CFE5-1F59-D3ED-5D06-E0F2F23B89F5}"/>
              </a:ext>
            </a:extLst>
          </p:cNvPr>
          <p:cNvSpPr>
            <a:spLocks noGrp="1" noChangeArrowheads="1"/>
          </p:cNvSpPr>
          <p:nvPr>
            <p:ph idx="1"/>
          </p:nvPr>
        </p:nvSpPr>
        <p:spPr>
          <a:xfrm>
            <a:off x="457200" y="1295400"/>
            <a:ext cx="8229600" cy="1600200"/>
          </a:xfrm>
        </p:spPr>
        <p:txBody>
          <a:bodyPr/>
          <a:lstStyle/>
          <a:p>
            <a:r>
              <a:rPr lang="en-IN" altLang="en-US" sz="2400">
                <a:cs typeface="Times New Roman" panose="02020603050405020304" pitchFamily="18" charset="0"/>
              </a:rPr>
              <a:t>The NACA 4 digit and 5 digit airfoils were created by superimposing a simple meanline shape with a thickness distribution that was obtained by fitting a couple of popular airfoils of the time:</a:t>
            </a:r>
          </a:p>
        </p:txBody>
      </p:sp>
      <p:graphicFrame>
        <p:nvGraphicFramePr>
          <p:cNvPr id="6" name="Object 5">
            <a:extLst>
              <a:ext uri="{FF2B5EF4-FFF2-40B4-BE49-F238E27FC236}">
                <a16:creationId xmlns:a16="http://schemas.microsoft.com/office/drawing/2014/main" id="{91E47B2D-36D3-DAD8-3D8C-C47D455EE2CD}"/>
              </a:ext>
            </a:extLst>
          </p:cNvPr>
          <p:cNvGraphicFramePr>
            <a:graphicFrameLocks noChangeAspect="1"/>
          </p:cNvGraphicFramePr>
          <p:nvPr/>
        </p:nvGraphicFramePr>
        <p:xfrm>
          <a:off x="1219200" y="3225800"/>
          <a:ext cx="6643688" cy="684213"/>
        </p:xfrm>
        <a:graphic>
          <a:graphicData uri="http://schemas.openxmlformats.org/presentationml/2006/ole">
            <mc:AlternateContent xmlns:mc="http://schemas.openxmlformats.org/markup-compatibility/2006">
              <mc:Choice xmlns:v="urn:schemas-microsoft-com:vml" Requires="v">
                <p:oleObj name="Equation" r:id="rId2" imgW="3822700" imgH="393700" progId="Equation.3">
                  <p:embed/>
                </p:oleObj>
              </mc:Choice>
              <mc:Fallback>
                <p:oleObj name="Equation" r:id="rId2" imgW="3822700" imgH="393700" progId="Equation.3">
                  <p:embed/>
                  <p:pic>
                    <p:nvPicPr>
                      <p:cNvPr id="6" name="Object 5">
                        <a:extLst>
                          <a:ext uri="{FF2B5EF4-FFF2-40B4-BE49-F238E27FC236}">
                            <a16:creationId xmlns:a16="http://schemas.microsoft.com/office/drawing/2014/main" id="{91E47B2D-36D3-DAD8-3D8C-C47D455EE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225800"/>
                        <a:ext cx="6643688"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Picture 4">
            <a:extLst>
              <a:ext uri="{FF2B5EF4-FFF2-40B4-BE49-F238E27FC236}">
                <a16:creationId xmlns:a16="http://schemas.microsoft.com/office/drawing/2014/main" id="{6A20B88B-49BD-1B05-0CBA-0A43042EC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910013"/>
            <a:ext cx="4106863"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85D91A35-C446-FC95-3F37-9A5258BF10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7838" y="5311775"/>
            <a:ext cx="4370387"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5C24E05C-E8CE-DCD7-C87E-45CA95A610F4}"/>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4C3304F4-460A-6076-882D-FF7CDD564D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D56A3A9-7BC7-8339-4EA5-AE0DEC5E0303}"/>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ED083C1F-AB2D-AA53-9B6F-0CFF57EF8A3E}"/>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80D1CC7B-97AE-8782-43DC-E0C391E8CFD1}"/>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2F5FBA21-41BB-BFD2-B685-61296064B8D5}"/>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9D7D4D9E-4A4E-561C-061D-5BEFB98AE7A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664FAAD9-B932-689F-94D7-7D1773B804D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F320258E-D95A-A76C-FCD1-7E70F9DFBC2C}"/>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4E393BD2-75B8-B216-C02E-25F04DE4D9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8F784CBB-3092-067D-8A8E-A08B2EF5651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12F8138E-CAF1-44A3-7540-9863C29E828C}"/>
                      </a:ext>
                    </a:extLst>
                  </p:cNvPr>
                  <p:cNvGrpSpPr>
                    <a:grpSpLocks/>
                  </p:cNvGrpSpPr>
                  <p:nvPr/>
                </p:nvGrpSpPr>
                <p:grpSpPr bwMode="auto">
                  <a:xfrm>
                    <a:off x="144" y="0"/>
                    <a:ext cx="5616" cy="144"/>
                    <a:chOff x="96" y="-48"/>
                    <a:chExt cx="5520" cy="144"/>
                  </a:xfrm>
                </p:grpSpPr>
                <p:sp>
                  <p:nvSpPr>
                    <p:cNvPr id="19" name="Rectangle 18">
                      <a:extLst>
                        <a:ext uri="{FF2B5EF4-FFF2-40B4-BE49-F238E27FC236}">
                          <a16:creationId xmlns:a16="http://schemas.microsoft.com/office/drawing/2014/main" id="{85B6B3B9-FF46-978E-E40F-2C2E756C751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9">
                      <a:extLst>
                        <a:ext uri="{FF2B5EF4-FFF2-40B4-BE49-F238E27FC236}">
                          <a16:creationId xmlns:a16="http://schemas.microsoft.com/office/drawing/2014/main" id="{D2173543-AC75-527A-BD54-1881BA295DF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514718E6-30CA-7442-486E-21180A341F26}"/>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6595C714-5E95-4031-0C7D-4DFB2B6E66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7F47B02D-6892-2581-058C-21B9DF66D38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493E7E63-93D6-8AE6-C885-77497F08264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8F97A0C7-54A9-1EB1-F928-37149C4A6C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3">
            <a:extLst>
              <a:ext uri="{FF2B5EF4-FFF2-40B4-BE49-F238E27FC236}">
                <a16:creationId xmlns:a16="http://schemas.microsoft.com/office/drawing/2014/main" id="{18EAAA63-3884-BA49-0ACB-80C6107DC4BC}"/>
              </a:ext>
            </a:extLst>
          </p:cNvPr>
          <p:cNvSpPr>
            <a:spLocks noGrp="1" noChangeArrowheads="1"/>
          </p:cNvSpPr>
          <p:nvPr>
            <p:ph type="title"/>
          </p:nvPr>
        </p:nvSpPr>
        <p:spPr>
          <a:xfrm>
            <a:off x="481013" y="176213"/>
            <a:ext cx="8229600" cy="685800"/>
          </a:xfrm>
        </p:spPr>
        <p:txBody>
          <a:bodyPr/>
          <a:lstStyle/>
          <a:p>
            <a:r>
              <a:rPr lang="en-IN" altLang="en-US" sz="2800">
                <a:cs typeface="Times New Roman" panose="02020603050405020304" pitchFamily="18" charset="0"/>
              </a:rPr>
              <a:t>NACA 6-Digit Series </a:t>
            </a:r>
            <a:endParaRPr lang="en-IN" altLang="en-US" sz="2800"/>
          </a:p>
        </p:txBody>
      </p:sp>
      <p:sp>
        <p:nvSpPr>
          <p:cNvPr id="5" name="Content Placeholder 4">
            <a:extLst>
              <a:ext uri="{FF2B5EF4-FFF2-40B4-BE49-F238E27FC236}">
                <a16:creationId xmlns:a16="http://schemas.microsoft.com/office/drawing/2014/main" id="{829DECE4-F2C9-2FE2-0227-8A87DE2F7ACB}"/>
              </a:ext>
            </a:extLst>
          </p:cNvPr>
          <p:cNvSpPr>
            <a:spLocks noGrp="1" noChangeArrowheads="1"/>
          </p:cNvSpPr>
          <p:nvPr>
            <p:ph idx="1"/>
          </p:nvPr>
        </p:nvSpPr>
        <p:spPr>
          <a:xfrm>
            <a:off x="361950" y="1066800"/>
            <a:ext cx="8229600" cy="2057400"/>
          </a:xfrm>
        </p:spPr>
        <p:txBody>
          <a:bodyPr/>
          <a:lstStyle/>
          <a:p>
            <a:r>
              <a:rPr lang="en-IN" altLang="en-US" sz="2400">
                <a:cs typeface="Times New Roman" panose="02020603050405020304" pitchFamily="18" charset="0"/>
              </a:rPr>
              <a:t>The 6-series of NACA airfoils departed from this simply-defined family. </a:t>
            </a:r>
          </a:p>
          <a:p>
            <a:r>
              <a:rPr lang="en-IN" altLang="en-US" sz="2400">
                <a:cs typeface="Times New Roman" panose="02020603050405020304" pitchFamily="18" charset="0"/>
              </a:rPr>
              <a:t>These sections were generated from a more or less prescribed pressure distribution and were meant to achieve some laminar flow.</a:t>
            </a:r>
          </a:p>
        </p:txBody>
      </p:sp>
      <p:pic>
        <p:nvPicPr>
          <p:cNvPr id="55298" name="Picture 2">
            <a:extLst>
              <a:ext uri="{FF2B5EF4-FFF2-40B4-BE49-F238E27FC236}">
                <a16:creationId xmlns:a16="http://schemas.microsoft.com/office/drawing/2014/main" id="{8D20549A-A5EB-A25B-8672-9C2DB9A88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124200"/>
            <a:ext cx="8453438"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a:extLst>
              <a:ext uri="{FF2B5EF4-FFF2-40B4-BE49-F238E27FC236}">
                <a16:creationId xmlns:a16="http://schemas.microsoft.com/office/drawing/2014/main" id="{9AD290CA-5D0E-8EC0-AFD4-DBF581BA552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64860C11-94C8-AD08-06FE-506B4CEE18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E95FD74C-54BE-479B-1DA6-ED77BB2F8C8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2B310C7-6950-2B00-1941-38D9160E062A}"/>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221D71A0-5423-F72D-A696-31472E2F76A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675C1BF-A243-326D-C2D8-09C1C806DD1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7C413F1-36AB-75E9-27B1-345B587BEF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A922D58-52EE-7A0C-F14A-15940C58B93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2051245-AA1F-02BE-C36A-8E2B93BDFEF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5F1C67C-730A-AF13-CEDE-3B36BBE9DA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677DF07-C1E6-F5D2-0F41-087D0F0E9F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6CBE27B-1B7A-7263-4B42-01B3EEFF7EA5}"/>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D9835DC4-554C-0B43-0D91-37E0FB87FC5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5C826BC1-F27D-0235-EB70-AF9B95BE0E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6BA29A5-AA1D-8569-A903-B79F0604265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12A7834-6D3F-ABFB-E9C6-C281CCB49E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8385046-1B96-000F-C44C-E7A0361D3DF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DD74681-289C-6C1C-303E-AA3824146B1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A33683E-86E8-476B-453A-5903B71097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5298"/>
                                        </p:tgtEl>
                                        <p:attrNameLst>
                                          <p:attrName>style.visibility</p:attrName>
                                        </p:attrNameLst>
                                      </p:cBhvr>
                                      <p:to>
                                        <p:strVal val="visible"/>
                                      </p:to>
                                    </p:set>
                                    <p:animEffect transition="in" filter="dissolve">
                                      <p:cBhvr>
                                        <p:cTn id="17" dur="5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10677</TotalTime>
  <Words>1160</Words>
  <Application>Microsoft Office PowerPoint</Application>
  <PresentationFormat>On-screen Show (4:3)</PresentationFormat>
  <Paragraphs>138</Paragraphs>
  <Slides>38</Slides>
  <Notes>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0" baseType="lpstr">
      <vt:lpstr>Arial</vt:lpstr>
      <vt:lpstr>Calibri</vt:lpstr>
      <vt:lpstr>Cambria Math</vt:lpstr>
      <vt:lpstr>CommercialScript BT</vt:lpstr>
      <vt:lpstr>Constantia</vt:lpstr>
      <vt:lpstr>Harlow Solid Italic</vt:lpstr>
      <vt:lpstr>Symbol</vt:lpstr>
      <vt:lpstr>Tempus Sans ITC</vt:lpstr>
      <vt:lpstr>Times New Roman</vt:lpstr>
      <vt:lpstr>Wingdings 2</vt:lpstr>
      <vt:lpstr>Default Design</vt:lpstr>
      <vt:lpstr>Equation</vt:lpstr>
      <vt:lpstr>Large Turbines : A Focus on Radial Direction</vt:lpstr>
      <vt:lpstr>Condition for Radial Equilibrium of Fluid Parcels</vt:lpstr>
      <vt:lpstr>Lessons from Nature </vt:lpstr>
      <vt:lpstr>General Rules for Radial Variation of Whirl Component : 1</vt:lpstr>
      <vt:lpstr>General Rules for Selection of  Whirl Component : 2</vt:lpstr>
      <vt:lpstr>Evolution of Blade Design along Radial Direction</vt:lpstr>
      <vt:lpstr>Hybrid Models for Whirl Velocity</vt:lpstr>
      <vt:lpstr>Biased Models for Whirl Velocity</vt:lpstr>
      <vt:lpstr>Radial Variation of Whirl Velocity </vt:lpstr>
      <vt:lpstr>Radial Variation of Flow Velocity</vt:lpstr>
      <vt:lpstr>Radial Variation of Mass flow rate</vt:lpstr>
      <vt:lpstr>Pressure Controlled Vortex Model</vt:lpstr>
      <vt:lpstr>Other Physics Based Models</vt:lpstr>
      <vt:lpstr>Evolution of Turbine Blading</vt:lpstr>
      <vt:lpstr>Single Blade Turbine is Useless</vt:lpstr>
      <vt:lpstr>The Gap between Blades</vt:lpstr>
      <vt:lpstr>The group of Aerofois</vt:lpstr>
      <vt:lpstr>“Biplane Effect” on Lift of Aerofoils</vt:lpstr>
      <vt:lpstr>Cascades : A Group of Turbine Blades</vt:lpstr>
      <vt:lpstr>Nomenclature of Turbine Cascades</vt:lpstr>
      <vt:lpstr>Solidity: the first Step in Cascade Design</vt:lpstr>
      <vt:lpstr>Pressure Distribution on A Single Aerofoil</vt:lpstr>
      <vt:lpstr>Cascade Velocity Diagrams &amp; Surface Static Pressure Distribution  </vt:lpstr>
      <vt:lpstr>The Cause to be Created</vt:lpstr>
      <vt:lpstr>The effect to be Achieved</vt:lpstr>
      <vt:lpstr>Combined Cause &amp; Effect</vt:lpstr>
      <vt:lpstr>High-performance blade CS : Advanced Aero Design</vt:lpstr>
      <vt:lpstr>Turbine Blade Cross Section Airfoil Geometry</vt:lpstr>
      <vt:lpstr>AIRFOIL NOMENCLATURE</vt:lpstr>
      <vt:lpstr>Other Geometric Specifications of An Aerofoil</vt:lpstr>
      <vt:lpstr>PowerPoint Presentation</vt:lpstr>
      <vt:lpstr>NACA Airfoil Naming Convention</vt:lpstr>
      <vt:lpstr>NACA Four-digit Series</vt:lpstr>
      <vt:lpstr>Example:  NACA 2412</vt:lpstr>
      <vt:lpstr>NACA 5-Digit Series </vt:lpstr>
      <vt:lpstr>Camber line Equations for NACA Aerofoils</vt:lpstr>
      <vt:lpstr>Thickness Distribution of NACA Airfoils</vt:lpstr>
      <vt:lpstr>NACA 6-Digit Series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919</cp:revision>
  <dcterms:created xsi:type="dcterms:W3CDTF">2003-07-30T05:45:36Z</dcterms:created>
  <dcterms:modified xsi:type="dcterms:W3CDTF">2025-08-29T06:26:35Z</dcterms:modified>
</cp:coreProperties>
</file>