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74" r:id="rId2"/>
    <p:sldId id="830" r:id="rId3"/>
    <p:sldId id="861" r:id="rId4"/>
    <p:sldId id="910" r:id="rId5"/>
    <p:sldId id="834" r:id="rId6"/>
    <p:sldId id="439" r:id="rId7"/>
    <p:sldId id="440" r:id="rId8"/>
    <p:sldId id="441" r:id="rId9"/>
    <p:sldId id="393" r:id="rId10"/>
    <p:sldId id="394" r:id="rId11"/>
    <p:sldId id="407" r:id="rId12"/>
    <p:sldId id="408" r:id="rId13"/>
    <p:sldId id="409" r:id="rId14"/>
    <p:sldId id="410" r:id="rId15"/>
    <p:sldId id="436" r:id="rId16"/>
    <p:sldId id="1085" r:id="rId17"/>
    <p:sldId id="1086" r:id="rId18"/>
    <p:sldId id="1088" r:id="rId19"/>
    <p:sldId id="1087" r:id="rId20"/>
    <p:sldId id="1089" r:id="rId21"/>
    <p:sldId id="1205" r:id="rId22"/>
    <p:sldId id="653" r:id="rId23"/>
    <p:sldId id="1210" r:id="rId24"/>
    <p:sldId id="1206" r:id="rId25"/>
    <p:sldId id="648" r:id="rId26"/>
    <p:sldId id="651" r:id="rId27"/>
    <p:sldId id="656" r:id="rId28"/>
    <p:sldId id="657" r:id="rId29"/>
    <p:sldId id="658" r:id="rId30"/>
    <p:sldId id="1208" r:id="rId31"/>
    <p:sldId id="659" r:id="rId32"/>
    <p:sldId id="660" r:id="rId33"/>
    <p:sldId id="1209" r:id="rId34"/>
    <p:sldId id="661" r:id="rId35"/>
    <p:sldId id="630" r:id="rId3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66"/>
    <a:srgbClr val="FF0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350" autoAdjust="0"/>
    <p:restoredTop sz="95660" autoAdjust="0"/>
  </p:normalViewPr>
  <p:slideViewPr>
    <p:cSldViewPr>
      <p:cViewPr varScale="1">
        <p:scale>
          <a:sx n="70" d="100"/>
          <a:sy n="70" d="100"/>
        </p:scale>
        <p:origin x="1432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94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D:\SC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D:\SC1.XLS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D:\SC1.XLS" TargetMode="External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9.0298556430446208E-2"/>
          <c:y val="5.5555555555555455E-2"/>
          <c:w val="0.8513681102362205"/>
          <c:h val="0.83824074074074051"/>
        </c:manualLayout>
      </c:layout>
      <c:scatterChart>
        <c:scatterStyle val="smoothMarker"/>
        <c:varyColors val="0"/>
        <c:ser>
          <c:idx val="0"/>
          <c:order val="0"/>
          <c:marker>
            <c:symbol val="none"/>
          </c:marker>
          <c:xVal>
            <c:numRef>
              <c:f>SC!$C$4:$C$8</c:f>
              <c:numCache>
                <c:formatCode>General</c:formatCode>
                <c:ptCount val="5"/>
                <c:pt idx="0">
                  <c:v>27.5</c:v>
                </c:pt>
                <c:pt idx="1">
                  <c:v>15</c:v>
                </c:pt>
                <c:pt idx="2">
                  <c:v>10</c:v>
                </c:pt>
                <c:pt idx="3">
                  <c:v>8</c:v>
                </c:pt>
                <c:pt idx="4">
                  <c:v>6</c:v>
                </c:pt>
              </c:numCache>
            </c:numRef>
          </c:xVal>
          <c:yVal>
            <c:numRef>
              <c:f>SC!$D$4:$D$8</c:f>
              <c:numCache>
                <c:formatCode>General</c:formatCode>
                <c:ptCount val="5"/>
                <c:pt idx="0">
                  <c:v>1.2149999999999998E-2</c:v>
                </c:pt>
                <c:pt idx="1">
                  <c:v>1.9370000000000043E-2</c:v>
                </c:pt>
                <c:pt idx="2">
                  <c:v>2.6560000000000004E-2</c:v>
                </c:pt>
                <c:pt idx="3">
                  <c:v>3.1630000000000012E-2</c:v>
                </c:pt>
                <c:pt idx="4">
                  <c:v>3.9610000000000013E-2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01C7-41DD-9D09-30086871CD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6350288"/>
        <c:axId val="476350848"/>
      </c:scatterChart>
      <c:valAx>
        <c:axId val="4763502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76350848"/>
        <c:crosses val="autoZero"/>
        <c:crossBetween val="midCat"/>
      </c:valAx>
      <c:valAx>
        <c:axId val="4763508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76350288"/>
        <c:crosses val="autoZero"/>
        <c:crossBetween val="midCat"/>
      </c:val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smoothMarker"/>
        <c:varyColors val="0"/>
        <c:ser>
          <c:idx val="0"/>
          <c:order val="0"/>
          <c:marker>
            <c:symbol val="none"/>
          </c:marker>
          <c:xVal>
            <c:numRef>
              <c:f>'SC1'!$C$4:$C$14</c:f>
              <c:numCache>
                <c:formatCode>General</c:formatCode>
                <c:ptCount val="11"/>
                <c:pt idx="0">
                  <c:v>5.5</c:v>
                </c:pt>
                <c:pt idx="1">
                  <c:v>5</c:v>
                </c:pt>
                <c:pt idx="2">
                  <c:v>4.5</c:v>
                </c:pt>
                <c:pt idx="3">
                  <c:v>4</c:v>
                </c:pt>
                <c:pt idx="4">
                  <c:v>3.5</c:v>
                </c:pt>
                <c:pt idx="5">
                  <c:v>3</c:v>
                </c:pt>
                <c:pt idx="6">
                  <c:v>2.5</c:v>
                </c:pt>
                <c:pt idx="7">
                  <c:v>2</c:v>
                </c:pt>
                <c:pt idx="8">
                  <c:v>1.5</c:v>
                </c:pt>
                <c:pt idx="9">
                  <c:v>1</c:v>
                </c:pt>
                <c:pt idx="10">
                  <c:v>0.5</c:v>
                </c:pt>
              </c:numCache>
            </c:numRef>
          </c:xVal>
          <c:yVal>
            <c:numRef>
              <c:f>'SC1'!$D$4:$D$14</c:f>
              <c:numCache>
                <c:formatCode>General</c:formatCode>
                <c:ptCount val="11"/>
                <c:pt idx="0">
                  <c:v>7.1360000000000021E-2</c:v>
                </c:pt>
                <c:pt idx="1">
                  <c:v>7.6929999999999998E-2</c:v>
                </c:pt>
                <c:pt idx="2">
                  <c:v>8.3590000000000539E-2</c:v>
                </c:pt>
                <c:pt idx="3">
                  <c:v>9.171E-2</c:v>
                </c:pt>
                <c:pt idx="4">
                  <c:v>0.1018</c:v>
                </c:pt>
                <c:pt idx="5">
                  <c:v>0.1149</c:v>
                </c:pt>
                <c:pt idx="6">
                  <c:v>0.13250000000000001</c:v>
                </c:pt>
                <c:pt idx="7">
                  <c:v>0.15770000000000062</c:v>
                </c:pt>
                <c:pt idx="8">
                  <c:v>0.19719999999999999</c:v>
                </c:pt>
                <c:pt idx="9">
                  <c:v>0.26990000000000008</c:v>
                </c:pt>
                <c:pt idx="10">
                  <c:v>0.46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A16-4E8B-9C14-D7F61621BB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6353088"/>
        <c:axId val="487776112"/>
      </c:scatterChart>
      <c:valAx>
        <c:axId val="476353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87776112"/>
        <c:crosses val="autoZero"/>
        <c:crossBetween val="midCat"/>
      </c:valAx>
      <c:valAx>
        <c:axId val="4877761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76353088"/>
        <c:crosses val="autoZero"/>
        <c:crossBetween val="midCat"/>
      </c:valAx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smoothMarker"/>
        <c:varyColors val="0"/>
        <c:ser>
          <c:idx val="0"/>
          <c:order val="0"/>
          <c:marker>
            <c:symbol val="none"/>
          </c:marker>
          <c:xVal>
            <c:numRef>
              <c:f>'SC1'!$C$14:$C$23</c:f>
              <c:numCache>
                <c:formatCode>General</c:formatCode>
                <c:ptCount val="10"/>
                <c:pt idx="0">
                  <c:v>0.5</c:v>
                </c:pt>
                <c:pt idx="1">
                  <c:v>0.4</c:v>
                </c:pt>
                <c:pt idx="2">
                  <c:v>0.30000000000000032</c:v>
                </c:pt>
                <c:pt idx="3">
                  <c:v>0.2</c:v>
                </c:pt>
                <c:pt idx="4">
                  <c:v>0.1</c:v>
                </c:pt>
                <c:pt idx="5">
                  <c:v>0.05</c:v>
                </c:pt>
                <c:pt idx="6">
                  <c:v>2.5000000000000001E-2</c:v>
                </c:pt>
                <c:pt idx="7">
                  <c:v>1.0000000000000005E-2</c:v>
                </c:pt>
                <c:pt idx="8">
                  <c:v>5.0000000000000114E-3</c:v>
                </c:pt>
                <c:pt idx="9">
                  <c:v>4.0000000000000114E-3</c:v>
                </c:pt>
              </c:numCache>
            </c:numRef>
          </c:xVal>
          <c:yVal>
            <c:numRef>
              <c:f>'SC1'!$D$14:$D$23</c:f>
              <c:numCache>
                <c:formatCode>General</c:formatCode>
                <c:ptCount val="10"/>
                <c:pt idx="0">
                  <c:v>0.46</c:v>
                </c:pt>
                <c:pt idx="1">
                  <c:v>0.54570000000000063</c:v>
                </c:pt>
                <c:pt idx="2">
                  <c:v>0.67980000000000318</c:v>
                </c:pt>
                <c:pt idx="3">
                  <c:v>0.92589999999999995</c:v>
                </c:pt>
                <c:pt idx="4">
                  <c:v>1.653</c:v>
                </c:pt>
                <c:pt idx="5">
                  <c:v>3.05</c:v>
                </c:pt>
                <c:pt idx="6">
                  <c:v>5.6499999999999995</c:v>
                </c:pt>
                <c:pt idx="7">
                  <c:v>12.84</c:v>
                </c:pt>
                <c:pt idx="8">
                  <c:v>23.979999999999986</c:v>
                </c:pt>
                <c:pt idx="9">
                  <c:v>29.34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855B-4C02-A063-B9FF10F97E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7778352"/>
        <c:axId val="487778912"/>
      </c:scatterChart>
      <c:valAx>
        <c:axId val="487778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87778912"/>
        <c:crosses val="autoZero"/>
        <c:crossBetween val="midCat"/>
      </c:valAx>
      <c:valAx>
        <c:axId val="4877789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87778352"/>
        <c:crosses val="autoZero"/>
        <c:crossBetween val="midCat"/>
      </c:valAx>
    </c:plotArea>
    <c:plotVisOnly val="1"/>
    <c:dispBlanksAs val="gap"/>
    <c:showDLblsOverMax val="0"/>
  </c:chart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83C8352-81C1-C1B4-9D3C-1A0F03D9F50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2511A98C-D0CD-93B3-DBD2-A10FA90A73D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BCA0B038-8CE9-1A59-75A3-C4C91EC3388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8A5CFA1C-B23D-9680-5D6B-4D95CF9F6FF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49602B7-7937-49C0-A5A4-64FBFA82FD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8T05:55:32.0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14556 4607 353 0,'2'-7'244'0,"-1"-1"-80"0,-2 1-97 0,-2 2-8 0,-1-1-25 0,0 2-19 0,3-1-15 0,-1 3 6 0,2 2 1 0,0 0-7 0,0 0 9 0,-10-4-10 0,7 3-5 0,-3 1 14 0,1-1-10 0,1-1 12 0,-2 0 10 0,-2 1 7 0,0 3 16 0,1 2-13 0,-4 0-13 0,3-1 22 0,0 1-23 0,-1 2 25 0,4 2-10 0,-1 5-4 0,1 1 5 0,1 0-7 0,-3 2-18 0,-1-2 10 15,1 4-13-15,0 6 12 0,0 0-3 0,-1 2-6 0,4 0 6 16,-1-2-8-16,4 3-10 0,3 1 5 0,-1 1 3 0,3 2 2 15,3 0 7-15,-4-1-12 0,4 0 0 0,1 4-3 16,1 0-7-16,2 2 14 0,2 1-8 0,-1-6 11 16,2 3 1-16,0-1-5 0,2-1 6 0,0 2-6 15,0-3-3-15,-3 0 3 0,-1-2-7 0,-2 0 6 0,0 1-2 16,-2-2 0 0,-1-1 5-16,-3 1-5 0,-4-4 8 0,0 1-2 15,-5-2 4-15,-1-3-2 0,-2 0 2 0,-3 0-1 0,2-1-1 0,-6-5 2 16,2-1 8-16,0-3 0 0,-3-2-3 15,0-1 3-15,-1-4 6 0,2-2-8 0,1-1 9 0,-1-1-9 16,2-3 7-16,0-1-8 0,-2-4 4 0,2-2-3 16,3-1 8-16,-3-3-10 0,3-1 1 0,1-6-5 15,0 1-6-15,2-5-6 0,1-1-1 0,4 1-1 0,2-2-4 0,0 4-3 16,0-3-5-16,2 2 3 0,3 3-3 0,1 3-12 16,3 1-4-16,4 3-2 0,5 3 0 0,2 0-7 15,1 5-5-15,0 2-3 0,-2 1-30 0,4 4-23 0,-1 0-37 16,1 0 2-16,4 2-112 0</inkml:trace>
  <inkml:trace contextRef="#ctx0" brushRef="#br0" timeOffset="693.72">14868 5103 1031 0,'0'-8'29'0,"0"3"9"0,0-2-17 0,1 6 12 0,-2-2-30 0,-5 1-5 0,6 2 3 0,0 0-6 0,0 0-13 0,0 0 8 0,7-7-10 15,-4 5 12-15,1-3 7 0,1 5-8 0,-6-5 13 0,2 2-12 16,3 3 0-16,-5-6 18 16,2 2-12-16,-1-1 15 0,-1 1 0 0,1 3-2 15,0 1 13-15,0 0-12 0,0 0-5 0,0 0 10 16,0 0-20-16,0 0 16 0,0 0-19 0,0 0 9 0,-3 9 7 0,0-2-3 15,3-1-1-15,-1-1-3 0,1 2-5 16,0 0 3-16,-1 2 11 0,3 6-3 0,-2-2 6 16,0 4-7-16,2 0 10 0,-2-1-3 0,4 4 0 15,-8-3-1-15,2 3 12 0,2 0-11 16,-2-1 13-16,4 4-14 0,-1-1-3 0,-1-1 5 0,0 1-2 16,0-3 4-16,2 1-6 0,1-2-3 0,-1 0-6 0,5-3 4 15,-7 1-12-15,5-6 19 0,0-1-13 0,-3 1 16 16,6-4-6-16,-2 1 1 0,-3-3 6 0,8-1-5 15,-7-4 5-15,3-3-6 0,7-2 3 0,-5 0-5 16,4-4-1-16,-1-3-8 0,1-1 2 0,-2-3-2 0,1-2 7 16,0 0-13-16,1-2 5 0,0-4-8 0,0 3 9 15,-2 0-1-15,-3 0 0 0,0 4-1 16,0 4-11-16,-3 4 14 0,-1 3-1 0,-1 5 6 0,-3 2-7 16,0 0-8-16,0 0-5 0,2 1-1 0,-2 9-11 0,0 2 26 15,0 2-8-15,-2 4 13 0,0 1-11 0,1 0 9 16,0 3 0-16,1-2 3 0,0 1-1 0,0-4-3 15,0 1-5-15,1-4 2 0,2 0 3 0,1 0-3 16,-1-4 16-16,2-2-13 0,-1-2 5 0,1-4 3 16,4-2-5-16,-2-1 6 0,1-1-2 0,1-3 0 15,-1-2 1-15,4-2-1 0,0-5-10 0,1-2 8 16,0-3-6-16,0-3 6 0,4 0-4 0,-5-4-11 16,4 0 0-16,0-1-4 0,-1-2 1 0,3 4 10 0,-10-3 0 15,3 0 5-15,-5 1 1 0,-1-1-7 16,6 4 0-16,-4 1-3 0,-2 5 6 0,-1 6 0 0,1 3 0 15,-5 2-1-15,3 2-1 0,-3 2-9 0,0 3-3 16,0 0-3-16,0 0-3 0,-6 9-1 0,3-4-14 0,1 3 2 16,-4-1-61-16,-1 0-39 0,1 2-42 15,1 2 0-15,4-3-131 0</inkml:trace>
  <inkml:trace contextRef="#ctx0" brushRef="#br0" timeOffset="1043.87">15870 5241 709 0,'-4'-6'105'0,"0"-1"184"0,-2 1-179 0,2 1-22 0,4 5-14 0,0 0 3 0,0-1-33 0,0 0-28 0,0 0-6 0,0 0-5 15,6-19-18-15,1 16 3 0,4 3-2 0,2-3 5 16,0 0 4-16,1 0-7 0,-1-3 3 0,2 1-4 15,1 3-3-15,-2-6-12 0,1 2-18 0,0 0 5 0,0 2-30 16,0 5-33-16,-3-1-13 0,1 4-13 0,-3-1-62 16,-2 4-23-16</inkml:trace>
  <inkml:trace contextRef="#ctx0" brushRef="#br0" timeOffset="1183.58">15970 5367 450 0,'-7'7'72'0,"-2"-4"52"0,0 3 12 0,-2-1-3 0,3-1-26 15,-1 1-19-15,-2-1-29 0,5 0 16 0,1-1-29 16,2-1-27-16,3-2 8 0,0 0-17 0,3 0-10 0,6-1-22 16,4-1-18-16,1-2 3 0,2-2-29 0,2-1-92 15,2 0-42-15</inkml:trace>
  <inkml:trace contextRef="#ctx0" brushRef="#br0" timeOffset="1485.26">16611 5146 758 0,'-11'-8'126'0,"6"0"-54"15,-3 2-1-15,7-3 9 0,-5 5-18 0,6 2-35 0,3 1-7 16,0 7-8-16,2-6-19 0,-5 1 8 0,6-1-3 0,1 1 4 0,0 2 1 0,5 1-2 15,-6-3 6-15,8-1-7 0,-1 3-5 0,5-3 11 16,0-3-10-16,-2 2 12 0,2-1 3 0,-3-2-7 16,2 3 6-16,0 0-10 0,-1-3-6 0,1 3 11 15,0-3-5-15,0 1 8 0,1 0-8 16,-3 0 1-16,1 3 3 0,0-4-2 0,-3 1-16 0,2-1 8 0,0-2-25 16,1 0 16-16,0 3-39 0,1 3-42 0,-1 1-13 15,1 0-21-15,-3-3-95 0</inkml:trace>
  <inkml:trace contextRef="#ctx0" brushRef="#br0" timeOffset="2087.38">17379 4819 980 0,'-3'-8'157'0,"1"-7"-85"0,-1 4 31 0,2-1-83 0,0 5-1 16,1 5-18-16,0 0-1 0,0 4-6 0,0 1 1 0,3 1-18 16,0 1 3-16,2-1-9 0,1 0 3 0,0-1 5 15,1-1 8-15,-2 1-4 16,0-1 9-16,2-1 16 16,-3 1-10-16,2-2 13 0,0 2 5 0,-4 1-2 15,4-1 8-15,-5 1-9 0,2 3-7 0,0-1 13 0,-1 2-3 16,4 1 7-16,0 1-11 0,2 4-4 0,0 2-4 15,-3 3 1-15,0 2-7 0,1 2 7 0,0 1-3 16,-3-1 6-16,2 1-3 0,0 2-7 0,-2-3 0 16,7 1-3-16,-3 2-3 0,-3-3 17 0,5 1-11 15,-6-3 12-15,0-3-6 0,1-4 4 0,-2 1 8 0,1-2-5 16,5-1 3-16,0-1 6 0,-1-2-7 0,1-3 7 16,-5-2 4-16,0-1-2 0,4 1 3 0,-2-3-3 15,1 0 10-15,2-1-16 0,-5-4 0 0,3 0-7 0,6 0 11 16,-2-1-14-16,1-2 11 0,-2-5-13 0,-1-1 1 15,1-3 0-15,-1-1-5 0,2 1 4 0,1-4-4 16,-3-1 0-16,-2-2 0 0,1 3 0 0,-1-1-10 16,0 0 12-16,-1 1-3 0,-1-1 5 0,-1 2-2 15,1-2 2-15,-3 0 2 0,-1 0-2 0,1 2 2 16,0 0-10-16,-1 1 0 0,1 4-3 0,-1 0 6 0,1 5-2 16,-1 0 4-16,0 2-2 0,-1 4 7 0,1 4-11 15,0 0 3-15,0 0-7 0,0 0 5 0,0 0-8 16,0 0 0-16,-6 6-1 0,5 1 11 0,0 3-8 15,0 2 3-15,1 3-5 0,0-2 10 0,0 3 1 16,0 0 1-16,2 2-2 0,2 1 0 0,-1 0 2 16,1-2 5-16,-1 1-2 0,3-4 7 0,-1-1-11 0,2 0 1 15,-1-5-5-15,3 3-1 0,-1-3 2 0,0-1-21 16,1-2 10-16,0-1-38 0,0-2-32 16,3 0-26-16,2-1-6 0,1-2-101 0</inkml:trace>
  <inkml:trace contextRef="#ctx0" brushRef="#br0" timeOffset="2878.78">18346 4775 1049 0,'-9'-19'169'0,"2"7"-107"0,2-1-2 0,3 6 10 0,1 1-33 0,1 6-19 0,0 0-9 0,0 0 1 0,0 0-18 15,0 0 5-15,0 0-16 0,0 0 14 0,0 0-1 0,0 1-2 0,0 0 8 0,0 0-8 0,-1 18-8 0,1-14 17 16,0 1-12-16,-1 1 13 0,-4-2-2 0,3 4 11 16,1 0 8-16,-4 1-3 0,4 3-10 0,-1 1 9 15,0 2-13-15,2 2 13 0,0 3-6 0,-1 0-7 0,0 3 13 16,0-1-14-16,-2 0-10 16,3-2 16-16,-3 1-12 0,0-1 16 0,2-1 3 15,0-1-11-15,-2-1 8 0,2 0-11 0,-3-2-4 0,3-4 9 16,0-2-3-16,-1-2 8 0,1-2 2 0,0-1-6 15,1-5 11-15,0 0-8 0,0 0 4 0,0 0 5 0,0 0-8 0,0 0 8 16,0 0 0-16,0 0-9 16,-1-1 2-16,-9-15-7 0,9 8-10 0,-4-5 11 0,3 0-8 0,-2-1 9 15,0-2-5-15,1 3-4 0,-1-1 1 16,-2 1-4-16,1 1 1 0,-2 2-5 0,1 4 7 0,0 2-5 16,-1 2 8-16,-1 1-7 0,-2 1 1 0,1 2-4 15,-1 1-6-15,0 3 13 0,-1 3-1 0,-1 1 4 0,2 0-3 16,-1 6-1-16,1-2-2 0,-1 1 3 0,2 4-1 15,3-4 5-15,-1 0-6 0,5-1 7 0,0-4 1 0,2 0 3 16,0-1 3-16,1 0-2 0,3 1-7 0,0-6 13 16,3-1-4-16,1-1 7 0,1-2-6 0,2 2-5 15,3-2-6 1,0 0 1-16,-1-2-21 0,2-3 9 0,1-1-10 16,2-4 7-16,-1 3-23 0,0-3-24 0,1 1-9 0,1 1-7 0,-1-4-24 0,3 1 8 15,-2-2-2-15,-1-2 6 16,5 1 40-16,-4 1 12 0,-2 1 14 0,2 2-12 0,-4-3-7 0,-1 2 31 15,0 0-14-15,-2-1 20 0,0 3 4 0,0 2-3 0,0 0 13 16,-1 3-11-16,-4-1-1 0,-1 0 11 16,1 2-12-16,-1 1 13 0,0-1 11 0,-2 0 0 15,1 1 16-15,0-1-13 0,-1 0 7 0,0 2 15 16,-1-2-5-16,-1 1 10 0,0 1 7 0,-1 0-9 16,-1 1 7-16,0 0-11 0,0 0-22 0,0 0 7 0,0 0-16 0,1 0 15 15,1 0-9-15,-1 1-5 0,-1 0 8 16,9 15-8-16,-8-7-2 0,0 3-1 0,-1 1-5 0,0 5 5 15,0-4 5 1,0 1 1-16,0 0 3 0,-1 5-4 16,1 2-9-16,0-2 4 0,0 3-5 0,-1-3 4 0,1 2-6 15,0 1 4-15,0-2 4 0,0-3-3 0,0 1-6 16,1-1 2-16,-1 1-7 0,1-1 7 0,-1-3 5 0,0-1-8 16,0-2 8-16,0-1-9 0,0-2 0 0,0-1 0 15,0-3-12-15,0-1 7 0,0 1-29 0,0-2-51 16,0-3-35-16,0 0-4 0,0 0-96 0,0 0-103 15</inkml:trace>
  <inkml:trace contextRef="#ctx0" brushRef="#br0" timeOffset="3212.26">18555 5045 1226 0,'0'-17'39'0,"0"2"-5"0,0 2 3 0,3 4-7 0,-3 1-30 0,1 2 10 0,0 1-16 0,1-2 14 0,0 1-15 0,3-1-6 0,-2 0 6 0,1 0-7 15,-3-2-1-15,3-1 19 0,-1 0-8 0,-2-3 12 16,3 2 5-16,-1-1-12 0,0 1 15 0,1 0-14 0,-2 2 7 16,2 1 15-16,0 1-15 0,0 2 17 15,1 0-12-15,1 2-11 0,-1 2 2 0,2 0-6 0,1 2-18 16,-1 4 12-16,2 2-8 0,-1 2 8 0,-1 1-9 15,1 4 7-15,-1 2 2 0,-3 3 0 0,0 0-7 0,-3 1 8 16,0-2-6-16,-1-1 7 0,0 4 3 16,-2-3-1-16,-4 1 10 0,2-2-7 0,-2-3-10 0,-1 1 16 15,0-2-14-15,-4-2 15 0,2 3-5 0,-3-8-60 16,1 2-35-16,-1 1-22 0,0-2-193 0</inkml:trace>
  <inkml:trace contextRef="#ctx0" brushRef="#br0" timeOffset="4861.62">17968 5583 484 0,'4'-7'48'0,"-5"1"143"0,5 4-176 0,-4 1-18 0,-1-1 3 0,5 2-10 16,1 0-10-16,2 1 17 0,-2 4-8 0,1-3 11 15,-5-4-1-15,-1 2 7 0,0 0 2 0,6-8 2 0,-2 4-4 16,-3-3 47-16,5 5-12 0,-1-2 26 0,-2 1-4 16,6-1-26-16,-4 0 6 0,4 0-16 0,1 0-16 0,1 2 6 15,0 0-4-15,0 2 5 0,4 0-5 0,-4 0-9 16,5 0 5-16,-3 0-6 0,2-2-14 0,2 2 17 15,-2 0-18-15,1 0 19 16,2 3-10-16,-4 0 3 0,3 0 8 0,2-1-5 0,1-1-8 0,-1 1 8 16,1-2-5-16,2 1 8 0,-4-2 0 0,4 0-4 15,0-1 3-15,-3 1-5 16,5-1-10-16,-1-3 14 0,-1 5-10 0,-2-5 12 0,-2 3 0 0,1 2-7 16,-1-1 1-16,-2 0-8 0,0 1-24 0,-1-6-12 0,-1 5-29 15,0 1 11-15,0-2-44 16,-3 3-73-16</inkml:trace>
  <inkml:trace contextRef="#ctx0" brushRef="#br0" timeOffset="5124.7">18226 5627 498 0,'-20'-13'80'0,"2"13"18"0,-1-3 14 0,2 4-4 15,2 0-6-15,1 1-42 0,1 2-7 0,5 1-9 16,-1-2-28-16,6 0-5 0,3 2-13 0,1-2 8 0,4 1-4 15,2 0 2-15,1-2 4 0,2-1-6 0,2 0-9 0,4-1 12 16,4 0-8-16,3 1 9 0,0-1 0 0,0-1-4 16,1-1 13-16,1 0-13 0,1-1-10 15,1 3 15-15,-4-1-17 0,4-1 20 0,-1 2-6 0,1 0-2 16,-2-2 5-16,1 1-7 0,-3-1-13 0,-3 1-3 16,2 1-23-16,-3 1 11 0,-2 1-39 0,-1-1-34 15,-1-1-11-15,0 0-17 0,-4-1-68 0</inkml:trace>
  <inkml:trace contextRef="#ctx0" brushRef="#br0" timeOffset="6090.74">17936 4579 670 0,'-1'-9'26'16,"2"0"21"-16,1 1-18 0,4 4 18 0,-3-2-28 0,0 1-19 0,-1 1 9 0,-3 0-13 0,1 4-1 0,0 0 9 0,0 0-15 0,0 0 13 0,0-1 2 0,0 0-6 16,-9-11 16-16,4 10-17 0,1 0-6 15,-3-1 25-15,6 0-16 0,-5-1 22 0,-2 0-9 0,6-1 3 16,-7-1 10-16,-2-1-7 0,4 1-8 0,-3-1 14 15,3 1-19-15,2 1 18 0,-1-1-8 0,-1-1-10 16,0 1 13-16,-2-3-16 0,-1 2-11 0,0 2 20 16,-2-1-14-16,0 2 16 0,-1-2-13 0,0 1-1 15,-1 0 4-15,-1 1-4 0,0 0-11 0,-1 2 14 16,1 0-12-16,-5 0 13 0,1 1-2 0,-2-1-7 0,1 3 11 16,-3-1-12-16,-2 1-1 0,3 3 8 0,-4-2-10 15,5 3 9-15,-2 0-7 0,-2 0 6 0,0 1 2 0,4 2-1 16,2 1-9-16,-1 2 13 0,3 0-5 0,-1 1 9 15,0 0-3-15,2 2-1 0,1 2 3 0,0-1-5 16,2 1-18-16,-3-1 21 0,1 1-15 0,2 2 19 16,-1 1-3-16,1 2-6 0,3 1 8 0,1 1-9 15,0 0-11-15,0 2 21 0,-2 0-13 0,1 0 16 0,3 1-3 16,2-1-1-16,0 3 13 0,2-1-12 0,-5 3-7 16,4 3 7-16,0-1-13 0,2 1 13 15,4 0 5-15,-2-4-14 0,0 1 11 0,-2 1-14 16,1 0-4-16,5 2 14 0,-4 0-12 0,7-5 13 0,-6 0 0 0,0-1-4 15,6 1 4-15,-4-2-7 0,2 0-5 0,3-2 6 16,0-1-3-16,0-5 4 0,3 2 10 0,1 0-10 16,6-2 8-16,-1 2-11 0,4-5-7 0,2-2 14 15,-1 1-3-15,2-5 8 0,-2 4-5 0,3-4 0 0,2-2-1 16,-1-3 1-16,1-3-4 0,6 0 10 0,4-5-9 16,-4-2 9-16,9-1-1 0,-4-6-8 0,1-3 12 15,4 0-13-15,-2-3 2 0,0 3 6 0,-3-2-11 16,-1-2 10-16,1 0 4 0,-4-2-3 0,4-3 8 15,-1 0-9-15,-5-2 0 0,0-2 2 0,-6 1-5 16,-1-2 4-16,-1 0-5 0,-7 3-1 0,-2-4 4 16,-6 3-4-16,-1-1-11 0,-4-2 1 0,-2 3-8 0,-4 0 6 15,-5-1-14-15,-5 0-30 16,-6 4-13-16,-8-1-6 0,-8 2-25 0,-4 5-52 0,-6 3-70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7-04T09:09:42.13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1-1,'0'0,"0"0,0 0,0 0,0 0,0 0,0 0,0 0,0 0,0 0,0 0,0 0,0 0,0 0,0 0,0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11-11T05:51:56.29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29 71 5547,'-19'-19'3870,"19"19"-1290,0 0-2451,-10-26-1935,10 26-645,0-26-1419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2-15T02:31:23.35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31 25 9933,'-17'-19'4257,"4"8"-258,13 11-258,0 0-2838,0 0-258,0 0-774,0 0-1032,-1 6-2064,1-6-774,0 0 0,0 0-645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8T06:02:32.70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10743 3545 364 0,'0'-10'54'0,"0"2"26"0,0-2 34 0,1 2-85 16,0 1 25-16,2 2-37 0,-2 0 6 0,0 1-20 0,1-1-13 0,2 0 15 0,-3-2-11 0,2-3 13 0,1 2-3 0,-2-3-4 0,2 1 7 15,-3 3-8-15,2-1 4 0,-2 3 9 0,0 0-3 0,-1-1 4 16,0-3 5-16,0 2-7 0,-1-2 7 0,1 0-8 16,0 5-9-16,0 4 10 0,0 0-7 0,0 0 10 15,0 0 7-15,0 0-6 0,0-1 14 0,0 0-10 16,0 1 4-16,0 0-3 0,-1 0-7 0,0 0 7 16,1 0 1-16,-13 4 2 0,10 1 1 0,2 0-1 0,-2-1-14 15,2 3 18-15,1 3-9 0,0-1 13 0,1 0-6 16,-1-1 0-16,1 1-2 0,-1 3-1 0,3 0-15 15,-2 1 20-15,1 3-7 0,2-2 10 0,-2 1-22 16,2 0 10-16,0-1-8 0,1 3 9 0,1 1-15 0,1 2 8 16,1 1-2-16,-1 1 4 0,1 1-5 0,1-2-3 15,-2-1 0-15,1 0-2 0,1-1-3 0,1-2 11 16,1 3-9-16,1-1 10 0,-4-1 0 0,2 5-10 16,0-2 10-16,-1-4-11 0,0-4 9 0,2-3-10 15,1-1 8-15,1-3-7 0,5 5 12 0,-2-5-4 16,-4-1-1-16,3-3 1 0,-2-2 1 0,-1-1 6 15,3-1-9-15,1 1 8 0,-1-4-4 0,-2-1-8 0,1 0 7 16,-1-1-8-16,-2-1 0 0,-1-1 5 16,0-2-6-16,-2 0 5 0,-1-2 4 0,-1-3-4 15,0 2 7-15,-2-1-6 0,0 3 6 0,-1-2-9 16,-1-1 8-16,-1-4-8 0,-1 0 9 0,-1 2-12 0,-1 1 2 0,0 1-4 16,-1-2 0-16,-1-1 1 15,2 0 3-15,-3-1 0 0,2 1 5 0,2 1-6 0,-2-1-3 0,1 4 0 16,1 2 2-16,0 3-4 0,1 2 5 15,-1-1-4-15,-1 3 2 0,2 1-7 0,0 4 0 0,0 0-2 16,0 0 9-16,0 0-14 0,0 0-2 0,0 0-6 0,0 0-6 16,0 0-7-16,2 0-2 0,9 6-4 0,-6-2-26 15,-3 0 1-15,3 0-30 0,-1 1 14 16,3-1-56-16,1 1-70 0,-3-1-63 0</inkml:trace>
  <inkml:trace contextRef="#ctx0" brushRef="#br0" timeOffset="508.22">11527 3705 394 0,'0'0'62'0,"0"0"36"0,0 0 25 0,0 0-49 0,0 0 0 0,0 0-13 0,-1 0-18 0,0 0 6 0,0 0-27 0,0 0-12 16,1 0 7-16,0 0-11 0,0 0-8 0,-5 4 8 15,6 1-5-15,2 2 8 0,-3-1-2 0,2-2-2 16,-1 0-5-16,0 2 3 0,-1-2 2 0,3 8 12 0,-2-3 5 16,-1 0 1-1,0 4 15-15,0-5 1 0,-1 10 12 0,-2-3-4 16,1 4 3-16,0 4-7 0,-2-6-5 0,2 6 1 0,-1-1-23 0,3 3-6 16,-3 1-5-16,2-1 2 0,0 2-4 0,-1-2 6 15,2-1 0-15,0-2 3 0,0-3 0 0,2-1-8 16,-1-1 1-16,1-6-3 0,1 2 8 0,1-4-2 15,0-4 5-15,-1 0-4 0,2-5 5 0,-2-2 0 16,2 0-3-16,1-1 2 0,2 0-15 0,2 1-26 31,-1-5-22-31,0-4 1 0,1-4-47 0,-1-7-55 0,3 3-45 16,-3 0-8-16,-1-2-117 0</inkml:trace>
  <inkml:trace contextRef="#ctx0" brushRef="#br0" timeOffset="697.93">11501 3973 362 0,'-11'4'131'0,"-1"0"13"0,3 2-26 0,1 0 26 0,0 0-35 0,3 0-39 16,-2-2 2-16,2 0-15 0,1-1-21 0,4 0 5 16,0-1-5-16,3 0 8 0,4-1-4 15,3-1-14-15,3 0-4 0,2-1-4 0,-1 0-22 16,3-3-3-16,-1-1-18 0,4 0 8 0,-1-2-35 15,0 1-31-15,0-1-16 0,-3-2-2 0,3 2-49 16,-1 0-11-16,-2 0-38 0</inkml:trace>
  <inkml:trace contextRef="#ctx0" brushRef="#br0" timeOffset="903.39">11880 3855 1362 0,'-5'-8'97'0,"5"4"-39"0,-6 1-11 16,6 2-6-16,3 0-39 0,1-1-2 0,4 1-17 16,1 3 5-16,3 0-59 0,7 3-77 0,-4-5-52 0,3-6-13 15,1 0-184-15</inkml:trace>
  <inkml:trace contextRef="#ctx0" brushRef="#br0" timeOffset="1046.98">12009 3968 444 0,'-7'6'244'0,"-1"-1"-114"0,0 4-36 0,1-1 1 0,2-1-32 15,0 1-10-15,2-3-22 0,0-1 15 0,3-4-20 0,0 0-33 16,0 0-16-16,8 7-13 0,-2-7-85 0,3-3-117 15</inkml:trace>
  <inkml:trace contextRef="#ctx0" brushRef="#br0" timeOffset="1633.02">12296 3691 912 0,'2'-7'45'0,"-1"-2"-17"0,3 7 1 16,0-1-11-16,-3 1-19 0,2 2-4 0,-3-4-9 0,0 4 3 16,0 0-11-16,0 0-2 0,0 0 7 0,0 0-6 15,0 0 1-15,0 1 19 0,0 0-10 0,-8 16 13 16,5-10-5-16,0 1 5 0,3 1 12 0,-2-1-7 16,2 2-4-16,-2 3 15 0,-1 1-13 0,-1 4 16 15,-1-6-4-15,2 3 8 0,0 1 1 0,0-7-1 16,-2 8-12-16,0-2 8 0,-1-2-12 0,3 2 11 0,1-3-11 15,-4-4 1-15,2 2 9 0,-4-2-8 16,0-3-10-16,4 2 24 0,-3-4-16 0,6-1 22 0,-4-1 2 0,1-1-5 16,3 0 11-16,1 0-11 0,0 0-7 0,0 0 9 15,-2-1-17-15,-6-13 16 0,6 6-5 0,2 0-7 16,2-2 3-16,1-5-8 0,2-1-11 0,-1-1 5 16,-1 1 6-16,3 0-2 0,-2-5-4 0,3-4-6 15,5-1-1-15,-2 6 0 0,-1 2-6 0,0 5 10 16,-4 0 3-16,3 0 3 0,1 3 0 0,-3 2 0 0,4 1 2 15,-2 5 1-15,-2-3 11 0,1 4-12 0,-2 1-1 16,-2 0-1-16,2 2 1 0,1 4-11 0,-4-2 5 16,2 3-5-16,3-1 12 0,-1 0-1 0,4 5-5 0,0 0 4 15,-3-2 0-15,3 1 2 0,-3 1 0 0,-1-2-1 16,2 4 5-16,0 1-10 16,0-1 12-16,1-2-12 0,-1 2 10 0,-1 1-4 15,3-1-1-15,-3 0 0 16,0-3-2-16,1 0-1 0,-2-1 1 0,-1-1 0 0,1-1 0 0,-3-2-4 0,1 0 2 0,-1 0 0 15,0-2 10-15,0 0-15 0,-1 0-6 0,-1-1-3 0,-1-2-2 16,0 0-7-16,0 0 0 16,0 0-4-16,0 0-12 0,0 0-21 0,0-1-16 0,0 0 0 0,-3-16-20 15,-1 10-50-15,0-1-6 0,-4 1-21 16,1 0-33-16</inkml:trace>
  <inkml:trace contextRef="#ctx0" brushRef="#br0" timeOffset="1811">12114 3707 659 0,'-8'-3'142'0,"2"0"-10"16,0-3-24-16,2 0 17 0,3 1-26 0,1 5-36 0,0 0-3 0,0 0-13 0,7-9-39 0,1 7-2 0,2 1-10 0,1 0 4 0,3 0-14 0,3 1-10 0,2-2-7 15,2-1-1-15,1 0-25 0,0-2 2 0,0-1-18 16,-1 1 9-16,5 0-18 0,1-1-31 0,-1 1-11 15,-1-2-12-15,-1 1-40 0,-4-1 35 0</inkml:trace>
  <inkml:trace contextRef="#ctx0" brushRef="#br0" timeOffset="2046.28">12693 3489 68 0,'-3'-8'11'0,"8"6"69"0,-3-2 4 0,1 2 16 16,3 1 5-16,-6-2-16 0,5 2 3 0,-5 1-7 15,0 0-27-15,0 0 22 0,0 0-13 0,0 0 20 0,0 0-5 16,0 1-17-16,0 0-4 0,-1 14-3 0,2-8-14 15,-2 1-23-15,4 2 1 0,-6 1-9 0,6 0-2 0,-1 4 0 16,1 2 0-16,1 2-1 0,0 2-10 0,-4 2 6 16,4-1-6-16,-4 0 6 0,-2 0-4 0,8-2 1 15,-2-1 1-15,-1 4-2 0,3-3-2 0,-7-2-1 16,1 0 1-16,0-2 0 0,1 3 0 0,3-2-6 16,-4-2-2-16,0-5-3 0,-1 0-7 0,0-2-32 15,1 1-20-15,-1-3-2 0,1-6-28 0,0 0-65 16,0 0-76-16</inkml:trace>
  <inkml:trace contextRef="#ctx0" brushRef="#br0" timeOffset="2394.17">12627 3503 1064 0,'1'-11'172'0,"4"-2"-126"0,2-1 18 0,-2-2-21 15,-1 6 25-15,2 1-38 0,-2-1-2 0,4 7-14 16,1-5-27-16,4 5-1 0,1 2-17 0,4-2 11 0,-1 2-23 16,5 5 5-1,-1 0-2-15,-1 1 1 0,1 2 3 0,-4-4 6 0,-2 4 6 0,0-2-4 0,-2 3 11 16,0 2 16-16,-4 0 1 16,0 4 3-16,-1-2-2 0,-2 1 9 0,-1 0-3 0,-1 2 7 15,-2 0 4-15,0 2 0 0,-1 5 2 0,-1 0-2 0,-1 0 1 16,0 2-8-16,-2 1-2 0,-4-3-3 0,0 3 0 0,-1 0-7 15,-3-1 5-15,-1 1-7 0,0-1-6 0,-1-2 16 16,0 3-8-16,0-6 11 0,2 1-5 0,-4-6-4 16,2 0 1-16,2-1-2 0,1-2-6 0,-2-1 11 15,6-2-6-15,-5-2 7 0,2 1-4 0,0-3-10 0,1-1-3 16,8-3-9-16,0 0-51 0,0 0-67 0,-8 2-87 16</inkml:trace>
  <inkml:trace contextRef="#ctx0" brushRef="#br0" timeOffset="2696.12">13050 3676 1282 0,'0'-2'72'0,"0"2"-26"0,0 0-28 0,0 0 9 0,0 0-42 16,0 0-6-16,1 10 8 0,-1-1-7 0,0 3 11 0,0 1 1 15,0-1-10-15,2 2 4 16,-2-2-17-16,1 2 2 0,-1-1 8 0,-2 1-5 16,0 0 12-16,0 1 4 0,0 1-4 0,1-4 6 0,1 2 15 0,-1 0 0 15,0-4 17-15,-3 1-12 0,3 0 16 0,0 0 1 16,0 6-7-16,0-1 4 0,0-1-8 0,1 1-3 16,0-1 2-16,2 2-4 0,2-2-10 0,-2 0 10 15,-2-2-2-15,4-1 6 0,1 0-8 0,0-3-7 16,7 1-9-16,-4-3 2 0,2-4-27 0,4-2-8 15,-3-3-30-15,-2-4 11 0,0 4-47 0,3-2-106 16</inkml:trace>
  <inkml:trace contextRef="#ctx0" brushRef="#br0" timeOffset="2886.88">13054 3944 628 0,'-7'0'120'0,"-2"3"-10"15,-1-2-6-15,1 3 1 0,3-1-40 0,3-2-6 16,-2 1-23-16,4-2 14 0,1 0-18 0,0 0 1 16,0 0 8-16,0 0-10 0,11 1-41 0,0-4-12 15,1-2-33-15,1 0 16 0,8 0-41 0,-1-1-29 16,-2-1-13-16,6 0-14 0,2-2-71 0</inkml:trace>
  <inkml:trace contextRef="#ctx0" brushRef="#br0" timeOffset="3379.43">13529 3452 1125 0,'4'-4'46'0,"2"-1"-8"0,-4 3-35 0,-2 2 21 0,0 0-38 15,0 0-10-15,7 8 8 0,-5-2-11 0,2-2-5 16,-4 3 1-16,0 2-20 0,2 2 13 0,-2-5-2 16,5-1 15-16,-5 0 15 0,0-1-7 0,1 5 8 15,-2-5 17-15,1 2 0 0,0-1 9 16,-3 0 25-16,1 4 8 0,0 0 4 0,1 5-3 16,-2 2-21-16,3 3 2 0,-2 2-9 0,-1-2 8 15,2 2-13-15,-3 4-13 0,1-2-3 0,3 2-2 16,-5 2-4-16,3 0 8 0,-1 1-3 0,-3-1 5 15,0 1-6-15,1-7 3 0,1-1 5 0,1-1-2 16,0-2-5-16,1 1 0 0,2-1 9 0,1-1-3 16,-1-1 2-16,4-1-2 15,-3-2-3-15,0-1 4 0,2-1 3 0,0-2 15 16,2-2-10-16,4-2 13 0,1-3 3 0,0-1-24 16,0 0 2-16,4-3-13 0,-3-2-15 0,6-1 5 15,-1-2-12-15,-1-3 9 0,1-1 5 0,-1-2-1 16,-5-2 10-16,0 0-10 0,-3 2 6 0,-1 0 5 0,-4 1-2 15,-3 1 3-15,-1 0 13 0,-6 1-10 0,0 2 10 16,-2 4-13-16,-1 2-6 0,2 3 15 0,-1 0-9 16,1 2 12-16,0 0-6 0,-2 3-6 0,2-1 0 15,0-1-2-15,2 4-4 0,3-4-37 0,-2 1-53 0,1 0 7 16,0-1-125-16</inkml:trace>
  <inkml:trace contextRef="#ctx0" brushRef="#br0" timeOffset="3838.63">13893 3706 613 0,'0'-5'712'0,"0"-1"-471"0,0 1-190 0,0 3 13 0,0 2-42 0,0 0-25 0,0 0-1 0,0 0-10 0,0 0 3 0,0 0-52 15,7-1 5-15,-4 4-21 16,0-2 22-16,-2-1 24 0,1 0 9 0,0 3 1 0,1 0 4 0,-3-3 16 16,0 0-2-16,0 9 6 15,-3-4 8-15,2 1-1 0,0 4 1 0,1 0-2 16,1 3-6-16,0 5 13 0,-2 2-11 0,0-5 11 0,0 7-7 0,1-2-5 16,-1 0 9-16,2 3-9 0,0-5-2 0,1-1 6 15,4 0 0-15,-3-3 4 0,1-1-8 0,0-4 4 31,2-1-5-31,-1-4 7 0,2-1 16 0,2-1-4 16,-1-2 6-16,4-1-5 0,-2-2 7 0,-3-4-16 16,4 1 6-16,-5-2-9 0,4-2-7 0,-3-1 17 15,0-2-3-15,-1-3 8 0,1 1-17 0,-2-4-4 16,-2 1-2-16,-3-2 1 0,-3-2-4 0,-2 2 3 16,0-1-10-16,1 4 9 0,-6-2 5 15,-1 9-13-15,-5-2 4 0,-1 3-11 0,1 8-8 0,-3-4 9 16,2 6-7-16,-3 1 8 0,2-2 4 0,1 3 4 15,0 1-3-15,0-1-3 0,0 2-45 16,0 3-60-16,-1 1-59 0,0-1 3 16,1 0-122-16</inkml:trace>
  <inkml:trace contextRef="#ctx0" brushRef="#br0" timeOffset="4472.34">12328 4286 776 0,'0'-5'106'0,"0"2"333"0,2 3-405 0,3 1-31 0,0 1-8 0,-1 0-5 0,3 0-4 16,-3 1 9-16,-3 0 2 0,5 0 1 0,1 1-6 15,1 1 8-15,2-3 1 16,-3 2 2-16,3-1-4 0,-2-3 9 0,1 2-9 16,-1-2 11-16,1-1 12 0,4 2 11 0,0-1 11 0,3 0-7 15,5-2-25-15,2 0 26 0,2 0-20 0,5-2 26 16,6 1-4-16,6 0-11 0,11-2 8 15,8 2-10-15,1-1-3 0,2-3-8 0,-1 2 0 16,0 0-2-16,6 3-10 0,-1 0-4 16,-3 0-3-16,4-3 1 0,-6 0-7 0,0 4 19 0,-4-2-10 0,0 3 12 15,0-7-15-15,0 2 5 0,-3-4 0 16,-2 8 1-16,-8 1-10 0,-2-3 8 0,-5 3-1 0,1-4 4 16,-3 1-3-16,-5 1-3 15,2 1-1-15,-8 1-1 0,-2-2 2 0,2 1-17 0,-7-3-7 0,-4-5-2 16,-2 6-9-1,-4 1-17-15,-2-1-9 0,-3 6-8 0,-4-3-59 16,0 0-54-16,0 0-50 0,-3 2 2 0,-5-2-38 16</inkml:trace>
  <inkml:trace contextRef="#ctx0" brushRef="#br0" timeOffset="5009.74">13162 4440 1233 0,'-8'-1'89'16,"6"-1"-38"-16,-6 1-22 0,8 1 4 0,0 0-28 0,0 0 2 0,0 0-15 0,0 0 10 0,0 0-11 0,0 0-17 15,0 0 9-15,0 0-14 0,0 0 1 0,0 0 17 16,0 0-10 0,0 0 13-16,-7 12-3 0,0-4 9 15,-1 1 11-15,3 2-5 0,-3 0 0 0,-4-1 14 16,4 4-11-16,-4 2 13 0,0 0-5 0,1 2 2 16,-1 2 1-16,-2 1-2 0,3 3-14 0,-2 2 10 15,3-3-9-15,-2-1 10 0,1 2-4 0,0-2-4 16,3 0 9-16,1 0-8 0,0-2-14 0,1 1 18 0,1-2-12 15,1-1 15-15,1 0-6 0,2-2 0 16,1-1 5-16,0-5-3 0,0 0 5 0,3-2-7 0,2-3 5 0,-1 0-4 16,2-3 7-16,1-1-3 0,1-1-3 15,0-2 2-15,5-2-4 0,-1-2-5 0,2-1-7 16,1-2 2-16,2 0-6 0,-2-5-7 0,-2 2 12 16,1-1-10-16,-1 0 16 0,-4 1-1 15,0-1-2-15,-2 4 1 16,-6-1 4-16,0 2-1 0,3 2 5 0,-7 2-5 15,0 3 0-15,0 0-17 0,-5 0-8 0,0 1 0 16,-4 0 15-16,1 3-13 0,-4 0 13 0,3 2-16 16,-2-2 1-16,-3 0-6 0,4 1-24 0,0 0 9 15,-1-1-19-15,2 1-24 0,-1-1-9 0,4 1-14 16,0 0-47-16</inkml:trace>
  <inkml:trace contextRef="#ctx0" brushRef="#br0" timeOffset="5516.84">13613 4560 1288 0,'-7'-2'32'16,"3"-2"-28"-16,-3 4 0 0,7 0-12 0,0 0-14 0,0 0-25 0,0 0-32 0,0 0 5 0,0 0-37 0,0 0 22 0,1 0 29 0,-1 0-11 0,0 0 54 0,0 0 22 0,0 0 9 16,0 0 4-16,0 0 28 0,0 0 10 15,0 0 9-15,0 0 0 0,-1 0-3 0,0 0-20 16,1 0-14-16,0 0 2 0,0 0-21 0,0 0-10 15,0 0 0-15,0 0-5 0,-5 12 1 0,5-3-4 16,-3-1-2-16,2 5 0 0,-3-5 17 0,4 5-9 16,1 5 10-16,-1-4-13 0,3 1 0 0,-3-1 10 15,0-1-1-15,-3 0 7 0,2 2 6 0,1-3-7 16,4 3 9-16,4-1-8 0,-4-2 1 0,2 0 2 16,-4-3-10-16,-4-2 10 0,4 1 2 0,2-3 11 0,-3-3 10 15,7 0-4-15,-4-1-3 0,1-1 10 0,3 0-14 16,-5-3 13-16,4-4-19 0,0 0-12 0,3 0 0 15,1-2-5-15,-5-1-4 0,0-4 9 0,0 0-6 16,-1-2 7-16,1-2-1 0,-3 4-7 0,0-3 9 16,-3 2-9-16,-4 0 5 0,1 2 0 0,-1-2-4 0,-1 2 2 15,0 2-3-15,1 0-9 16,-2 6-10-16,0 0 4 0,-6 2-3 0,2 2-27 0,-4-1-11 16,-2 3-11-16,-1 0-58 0,-4 6-132 0</inkml:trace>
  <inkml:trace contextRef="#ctx0" brushRef="#br0" timeOffset="10859.29">11195 5859 290 0,'-2'-9'48'0,"-1"4"27"0,0 0 23 16,1 1-36-16,-1 0-21 0,2 2-10 0,1 2-21 0,0 0 13 0,0 0-17 0,0 0-8 0,0 0 6 0,0-1-7 0,0 0-2 0,0 0 5 0,0 0-9 0,0 0 9 15,0 0 6-15,0 0-4 0,0 0 9 0,0 0-10 16,0 0-7-16,0 0 24 0,0 0-6 0,0 0 15 15,0 0 1-15,0 0-1 0,0 0 10 0,0 0-8 16,0 0-19-16,0 0 19 0,0 0-18 0,0 1 22 16,0 0-1-16,0 0-12 0,0 0 9 0,0 0-12 15,0 0-6-15,0-1 12 0,0 0-5 0,0 0 9 16,0 0 5-16,0 0 0 0,0 0-1 0,0 0 0 16,0 0-11-16,0-1 5 0,0 0-7 0,0 0 7 15,0 0 1-15,0 0-16 0,0 0 11 0,0 0-14 16,0 1-6-16,0 0-3 0,0 0-5 15,0 0 2-15,-1-7-4 0,1 16 4 0,0 3 0 0,0 2 4 16,0 3 9-16,0 3-4 16,0 3 0-16,-1 0-2 0,1 0 4 0,-1 5-2 0,1 1 5 0,0 5-4 15,0-1-7-15,0-3 14 0,0 0-12 16,3-3 13-16,1 0-6 0,0 1-3 0,2-2 2 16,1-2-4-16,0-2-7 0,2-1 12 15,-1-3-5-15,3-2 8 0,1-3 5 0,0-2-8 0,0-2 11 16,0-4-10-16,2 0 2 0,2-2 12 0,2-1-10 15,-1-1 10-15,4-2-3 0,-2-1-6 0,0-2-1 16,3-2-4-16,-1-2-11 0,0-3 6 16,-5 1 2-16,-2 0 3 0,1-2 14 0,-4-2-9 15,-2-2 8-15,0 0-9 0,-4-1-10 0,0-1 19 16,1-2-12-16,-5 0 15 0,1-2-6 0,-2-1-3 16,-1-3 2-16,0-2-4 0,0 1-10 0,1 1 8 15,-4 1-10-15,1 0 10 0,1-2-5 16,-2 0-6-16,4-2 7 0,0 1-7 0,0 4 7 0,1 1-8 15,-1 3 1-15,3 5-4 0,-1 3-3 0,0 4-5 16,2 2-12-16,-2 4 3 16,1 0-22-16,1 3-41 0,-2 0-33 0,4 2-3 15,-2 3-77-15,4 2-129 0</inkml:trace>
  <inkml:trace contextRef="#ctx0" brushRef="#br0" timeOffset="11523.18">11719 6122 1149 0,'3'-5'205'0,"-3"1"-179"0,4 1-7 0,-4 1 10 0,1 1-23 0,-1 1-17 0,0 0-10 0,0 0-4 0,10 2-32 0,-3-2-15 0,2-3-10 16,1 0-1-16,-1-1 2 0,3-1 20 15,-4 1 17-15,1-4-6 0,-1 2 27 0,0-3 32 16,0 1 7-16,-1 0 11 0,-2-6 27 0,0 2-5 0,1 1 5 0,-1 0-5 16,1 3-17-16,3 4 12 0,-5-3-18 0,5 6 18 15,1-1-8-15,-2 2-34 0,0 0 10 16,1 3-19-16,1 5-7 0,0 1 12 16,1 3-3-16,-3 2 5 0,0-2-8 0,-1 4 4 0,0 1-5 0,-1-1 6 15,0 0-12-15,-5-2 20 16,1-2-10-16,-2 0 13 0,0-1-4 0,-1-1-4 15,0-2 11-15,0-2-8 0,-2-2 7 0,3-4 14 0,0 0-2 0,0 0 9 16,0 0 17 0,0 0-20-16,0 0 0 0,-4-14-10 0,4 5-11 0,2-2-13 15,-1-3 2-15,3-1-8 0,0-3-7 16,1-1-3-16,3 1-2 0,-3-3 0 0,3 3 8 0,-1 2 1 0,0 2-1 16,0 6-1-1,0 2 5-15,-3 3 0 0,1 2 9 0,-3-1-8 16,1 4-6-16,0 0 12 0,-2 2-12 0,1 6 14 15,1-2 1-15,0 5-2 0,-2-2 7 0,1 1-4 0,0-1 7 16,0-2-9-16,-1 0 2 0,0-3-5 16,-1-1 10-16,0-5-1 0,0 0 5 0,0 0-4 0,0 0 8 0,0 0-9 15,9-11-4-15,-6 5-1 0,1-2 0 0,0-2-1 16,3 5 5 0,2-5-4-16,0-3 4 0,0 4-3 0,1-2-7 0,-2-1 2 0,0 6 6 0,1 1-7 15,-1 1 3-15,1 6-7 0,-2-2-16 0,2 4 18 16,2-1-1-16,-5 9 8 0,2 3 21 0,-7 2-13 15,-3 6 9-15,2-3-13 0,-3 0-7 0,3 1 11 16,-3-3-6-16,3-1 8 0,-2-1-1 0,-1-4-4 31,1 1 7-31,-5-3-7 0,6 0-3 0,-5-2-8 16,4-4-8-16,2-4 3 0,0 0 4 0,0 0-73 16,-1-7-64-16,4-2-15 0,1-1-280 0</inkml:trace>
  <inkml:trace contextRef="#ctx0" brushRef="#br0" timeOffset="11682.18">12289 5984 742 0,'0'0'129'0,"0"0"-11"0,0 0 25 0,0 0-45 0,0 0-43 0,0 0-22 0,0 0-15 0,1 0 5 0,12-8-9 0,0 10-43 0,0-2-30 0,6 0-7 15,1-4-87-15,0-4-121 0</inkml:trace>
  <inkml:trace contextRef="#ctx0" brushRef="#br0" timeOffset="11937.5">12489 6075 889 0,'-2'0'134'0,"-1"2"-3"0,0-1-44 0,0 3 32 16,1 0-62-16,1-2-28 0,1-2-10 0,0 0-3 16,0 0-24-16,0 0 3 0,0 0-24 0,0 0 12 15,11-1-33-15,-1 0-49 0,-2-2-6 0,1-1-23 16,2-1-51-16,-3-5 22 0,1 3-22 0,-1-1 19 16,0 1 18-16,-2 5 67 0,0-2 29 0,25-19 49 31,-31 18-10-31,1 16 28 0,0-10-17 0,4 2-13 0</inkml:trace>
  <inkml:trace contextRef="#ctx0" brushRef="#br0" timeOffset="12671.11">12559 6160 458 0,'1'-5'81'0,"-1"5"9"0,0 0-14 0,0 0 15 0,0 0-57 0,0 0-15 0,0 0-5 0,0 0-4 0,0 0-23 0,0 0 23 0,1 0-14 0,0 0 17 16,0 0-2-16,21-4-12 0,-14 4 12 0,-1-1-14 15,0-1-3-15,-4 1 21 0,3-3-2 16,1 2 14-16,2 0 22 0,-1-1 2 0,-3 1 2 16,6 1-4-16,-7 0-38 0,6 1 15 0,5 0-18 15,-7-1 18-15,5-1-13 0,-3-1-10 0,2 2 3 16,6-1-8-16,-2 2-18 0,2-1-3 0,-2-2-28 16,1 3 12-16,0-1-39 0,-2 0-47 0,1 1-18 15,-4-3-21-15,2 3-97 0</inkml:trace>
  <inkml:trace contextRef="#ctx0" brushRef="#br0" timeOffset="13018.77">12500 5951 380 0,'3'-1'117'0,"3"1"-16"16,-1 0-25-16,2 0 13 15,4 0-34-15,-2 0-20 0,-1-2 2 0,4 0-11 0,1 2-26 16,4 2 12-16,-1-2-14 0,1 2 16 0,1-2-5 0,3 0-13 16,-2 2 6-16,2-2-8 0,-5-3 4 0,0-1-6 15,3 0-3-15,-3-1 0 0,3 0 2 16,0 1-5-16,-1 0-5 0,0 1-6 0,-3 1-55 0,0-3-97 16</inkml:trace>
  <inkml:trace contextRef="#ctx0" brushRef="#br0" timeOffset="13748.25">13199 5646 512 0,'3'-7'91'0,"-1"2"-29"0,-2 2-10 0,-2 0 17 0,-1 1-35 0,3 2-27 0,0 0 1 0,0 0-9 0,0 0-11 0,0 0 8 0,0 0-8 0,0 0 10 16,0 0 2-16,0 1 15 0,0 0 4 0,0 0 1 15,0 0-17-15,0 0 13 0,0 0-11 0,-1 14 12 16,-2-9 5-16,3 2-4 0,-5 3 11 0,0 1-9 15,3 3-7-15,-1 2 21 16,-2-1-13-16,2 5 17 0,-3 0-10 0,0-1-18 0,-1-1 8 0,-5-4-14 16,6-1-6-16,-4-1 15 0,5 2-16 0,-1-5 16 15,0-1-4-15,-2-2 1 0,0-1 12 0,3 0-8 16,-1-2 16-16,3-4 3 0,-3 0 0 0,3-2 2 16,-2 0 10-16,0-1-17 0,4-1 6 15,-4-4-12-15,4 0-14 0,1-3 2 0,0-2-12 16,2 0 9-16,2 0 3 0,-3-4-10 0,3-1 9 15,-2-4-11-15,4-1-10 0,2 1 7 0,1 1-3 16,3 1 5-16,-3 2-2 0,0 0 6 0,1 2 1 16,-1 1 3-16,2-1-1 0,-4 8-4 15,2 0 0-15,2 6 0 0,-4 2 2 0,2-1-8 16,-4 1 0-16,-1 3-4 0,3 3 10 0,-4 4-8 16,3 4 8-16,1-4-8 0,-5 3 12 0,5-2-4 15,1 1 0-15,-1 2-1 0,2-2-5 0,-4-1 10 0,3 1 4 16,-1-2 1-16,1 3-6 0,-1-3-1 0,0 3-9 15,0-3 8-15,-1 0 14 0,2-1-19 0,0-1 16 16,-1-1-18-16,0-1 6 0,0-1 1 16,-2-1-8-16,1-1 5 0,-1 1-18 0,0-2 0 0,0 2-24 0,-2-4 11 15,0-1-43-15,0 0-41 0,-1-1-25 0,1 0-13 16,-3 0-112-16</inkml:trace>
  <inkml:trace contextRef="#ctx0" brushRef="#br0" timeOffset="13970.35">13009 5645 1240 0,'-3'-9'78'0,"1"-3"29"0,0 3-10 0,2 1-50 0,0 3-8 0,1 2-10 0,3-4-12 0,2 2-24 0,2-1-8 0,5 2-11 0,-1-2-39 0,9 1-6 15,0 0-11-15,5 1 5 0,5 1-4 0,0-5-14 16,0 0-6-16,2-4-7 0,-6 0-22 0,3 3 37 15,-5-1-6-15,1 4 14 0,-1 0 10 0,-3-2 48 16,-3 2 3-16,1 1 9 0,1-2-17 0,-1 6 29 16,3-5-16-16,-2 3 18 0,-3 1-22 0,2-1-62 15</inkml:trace>
  <inkml:trace contextRef="#ctx0" brushRef="#br0" timeOffset="14191.84">13652 5498 86 0,'1'2'150'0,"-2"-1"-25"0,1 1 8 0,-1 4-11 16,-2-2-25-16,2-1-9 0,-2 4-23 0,2-1 17 15,0-1-18-15,1 5-23 0,0 1 5 0,-5-4-12 0,5 7-14 16,-2-1-7-16,2 0-5 0,4 4 3 16,-4-2-1-16,-1 0-9 0,0-1 7 0,-1 2-8 15,2-2-12-15,0 2 18 0,0 1-13 0,0-1 18 0,1 2 0 16,-1 0-13-16,-4-1 6 0,-2-1-10 0,3-1-1 0,1-1 9 16,4-2-11-16,-2 1 10 0,0-3-4 0,-1-2-13 15,-4 0 1-15,-2-4-11 0,3 1-30 0,0 1-14 16,3 0-53-1,-2-3 14-15,0 1-145 0</inkml:trace>
  <inkml:trace contextRef="#ctx0" brushRef="#br0" timeOffset="14571.58">13500 5536 985 0,'3'-9'53'0,"-2"-3"-9"0,7 5 2 0,-1 2-9 16,-2-5-43-16,1 8 12 0,2-2-18 0,-4-3 18 0,9 7-13 15,1-5-2-15,1 1 3 0,5 2-5 0,-3-1-12 16,2 0 19-16,0 3-11 0,1 0 15 0,-2-3 0 16,1 4-1-16,-1-3 13 0,-2 2-11 0,0 3 1 15,-4-1 14 1,1 1-14-16,-2 3 16 0,-1-3-10 0,-2 4-3 0,1 2 3 0,-3 1-6 0,0 4-10 0,1 1 8 15,-5 2-4-15,2 0 7 0,-1 5 0 0,-3-2-3 16,0-1-1-16,-1 1-2 0,-3-2-5 0,1 1 11 16,-4-2-8-16,0 1 8 0,0 0-6 0,-2 1 5 15,1 0 3 1,-2-2-2-16,0-1-18 0,-3-2 22 0,1 0-5 16,-1-2 12-16,-1 0-10 0,0 0-2 0,2-3-2 0,-1 2-1 0,-4-3-11 0,2 1 22 0,-2 1-15 15,3-3 14-15,2 5-26 0,-1-2-20 31,0-2-13-31,3 3-6 0,6-4-59 0,-5 0-47 0,2 5-70 16</inkml:trace>
  <inkml:trace contextRef="#ctx0" brushRef="#br0" timeOffset="15285.39">13924 5850 920 0,'1'-12'151'0,"0"6"-135"0,0 1-1 0,3 4-12 0,-4 1-34 0,3 1 1 0,1 0-29 0,-3 0 16 0,-1-1-38 0,0 0-24 0,0 0 24 16,0 0-23-16,0 0 51 0,12 4 44 0,-12-4 1 15,1 0 14-15,0 0 22 0,-1 0 37 0,2-1 9 16,-2 0 6-16,10-14 1 0,-4 11 14 0,-4 0-22 16,1 1 20-16,-6-2-34 0,6 3-27 0,-3-2 2 0,5 2-13 15,-5 2-9-15,0 0-13 0,1 0 1 0,12-5-6 16,-7 5-1-16,0 0-8 0,0 1 1 0,-2 1-2 16,2 0 0-16,3 0 12 0,-2 1-11 0,1 0 10 15,0 0-4-15,-5 2 1 0,1-2 8 0,-1 3-8 16,1-2-10-16,0 2 11 0,-4 0-8 0,1 0 11 15,-2-1 10-15,-2 1-4 0,3 3 12 0,-3-4-12 16,-1 4 1-16,0-3 8 0,1-1-7 0,-5 0 10 0,3-2 4 16,1 2-7-16,-1-1 11 0,3 1-9 0,-4-4 1 15,2 0 10-15,-2-1-15 0,6 0 16 0,0 0-1 0,0 0-5 16,-1 0 12-16,-9-6-11 0,9 2 6 0,1-1-4 16,0 0-8-16,0 0 4 15,4-2-2-15,2-2-13 0,1-1 6 0,1 1-11 0,1 1-11 0,-1-2 9 16,2 2-5-16,3-1 6 0,-4 1-5 0,5 2-7 15,-2 1 3-15,0 1-4 0,1 2 11 0,-4 1-13 16,0 1 3-16,-1 2-6 0,-1 0 15 0,0 2-10 16,-3 1 6-16,1 1-9 0,-1 1-1 0,0-1 18 0,-1 1-8 15,0-2 10-15,-1 1 3 0,-1-2-10 0,1-1 1 16,-1 1-7-16,3-2 2 0,-4-2 12 0,0 0 1 16,0 0 2-16,0 0 8 0,0 0-8 0,0 0 8 15,0 0-10-15,0-1-3 0,0 0 13 0,1 0-9 0,11-24 13 16,-8 20-9-16,-3-1 3 0,3-1 1 0,-1 1 0 15,1-1 7-15,0 1-3 0,0 2-4 0,1 1 0 16,1 1-12-16,-2 2 1 0,1 0 0 0,-2 2 0 16,0 3-8-16,1 1 5 0,0 0-6 0,-1 3 6 15,0 0 5-15,1 0-2 0,-2 3 4 0,1-3-6 16,1 1-16-16,-2-1 18 0,0-3-14 16,0 0 15-16,1-4-15 0,-2 2-2 0,1-3 3 0,0 0-4 0,1 2-2 15,-3-3 4-15,0 0-12 16,0 0 6-16,0-1-17 0,5-14-55 0,-2 7-27 0,-2 0-20 15</inkml:trace>
  <inkml:trace contextRef="#ctx0" brushRef="#br0" timeOffset="17443.22">13417 3633 335 0,'-5'-10'200'0,"0"2"-60"0,2 2-93 0,-2 0 4 0,2 1-32 0,-1 0-11 0,1 1 8 0,2 1-11 0,1-2-5 0,-1 2 12 16,1 0-9-16,0-2 13 0,0 2 7 0,1 1 1 15,0-2 12-15,2 0-9 0,1 0 2 0,-1 0 5 16,2 1-4-16,-2 1 5 0,2-2-10 0,-3 2 2 15,1 0-4-15,1 1 3 0,-2 1-15 0,1 0 5 0,0 1-15 16,-2 0 12-16,1 1-5 0,0 2 4 16,1 0 7-16,-1 4-7 0,2 0-8 0,0 5 20 0,0 1-15 15,1 5 17-15,1 2-13 0,-2 0-3 0,2 2 9 16,-2-2-6-16,2 5 7 0,-2-3-9 16,-1 3-1-16,0-1-1 0,0-1 14 0,-1 7-5 0,0-2 1 0,2-1-5 15,-2-2-7-15,0 0 7 0,-1-1-3 0,-1 0 3 16,2-1-7-16,-6-3 4 0,3-2-1 0,-4-2 3 15,0-3-2-15,4-2-3 0,-2 0-1 0,1-7 1 16,2 1 8-16,0-6 3 0,0 0 10 0,0 0-4 16,0 0 14-16,0 0-1 0,0 0-5 0,-2-16 1 15,2 6-24-15,0-3-2 0,-1-4-3 0,1 1 3 16,1-6-3-16,1 2-3 0,1-2 1 0,-3-1-2 16,0-1-1-16,-1-1 0 0,2 2-6 0,2 1 2 15,0-2-16-15,2 1 21 0,-4-3 0 0,1 0 8 16,-2 2-2-16,5 2-11 0,-1 2 0 0,3 3-3 0,2 4 8 15,-1-5-3-15,-1 4 4 0,-4 2-3 0,3 0 2 0,1 4 0 16,4 1-4-16,0 3 2 0,-5 1-5 0,3 3 3 16,-2-1 0-16,-1-1 0 0,1 0 0 15,0 2-6-15,-5 0 4 0,5 3-4 0,1 0-2 16,-2-1 10-16,4 2-13 0,-1-1 13 0,1 3-2 0,-1-1-5 0,-1 4 8 16,3 2-10-16,0 0-10 0,2 6 24 0,0 1-8 15,-2 2 13-15,1-3-13 0,-3 5 5 0,3 1 1 0,0 1 3 16,-3 4 1-16,1 2-5 0,-1-2 10 0,-1-1-8 15,0 2 1-15,0-3-3 0,0 1-3 0,0-1 4 16,-2-1 9-16,1-3-13 0,-2-2 0 0,0-7-4 16,3 1 6-16,-4-6 6 0,3-1 4 0,1-3 1 15,-2-2 9-15,2-2-6 16,1-1 11-16,-2-5-8 0,4-4 9 0,-3-1-13 0,1-6 7 0,3 2-7 0,-6-3 7 16,5-5-9-16,-3-1-6 15,-3-2 5-15,-1 1 3 0,0-4-11 16,0 4 3-16,-3-9-6 0,0 4 2 0,0 1-5 0,-1-5 2 15,-2 8-4-15,1-6 4 0,-2 1 1 0,0 1-3 16,1 1 2-16,-1 0 0 0,-2 1 0 0,-1 1 0 16,4 4 0-16,-3 0 5 0,2 4-4 0,1-2 4 0,-5 1-4 15,1 5 5-15,1 0-9 0,1 1 6 0,0 2-7 16,1-5 4-16,0 8-7 0,0-1-10 0,4 1 6 16,-3 5-3-16,2 4-26 0,0 0 1 0,0 0-12 0,0 0 1 0,0 0-39 15,0 0 0-15,-7 10-20 0,6 3-31 0,1 4-33 0,-2-1-67 16,1 2 12-16,0-1-174 0</inkml:trace>
  <inkml:trace contextRef="#ctx0" brushRef="#br0" timeOffset="18178.29">14506 5697 310 0,'0'-9'11'0,"0"-1"36"0,1 3-47 0,2 2 3 0,1 1-15 0,-3 0 7 0,6 4-39 0,-1-1-32 15,-1-2 0-15,6 3-11 0,-6-4 31 0</inkml:trace>
  <inkml:trace contextRef="#ctx0" brushRef="#br0" timeOffset="18759.23">14593 5624 52 0,'-4'-3'137'0,"3"-1"-14"0,-1 0 12 0,2 3-17 16,-1-6-30-16,0 5-3 15,-2 0-21-15,3 2 16 0,0 0-17 0,0 0-13 0,0 0 7 0,0 0-10 16,0 0-11-16,0-1-9 0,0 1-3 0,-5-7-1 0,8 8-14 16,-3 2-2-16,0-3-2 0,0 0 0 15,0 0-13-15,0 0 19 0,12 12-2 0,-10-5 10 16,5 4-11-16,-2 1-1 0,-2 2-1 0,3 4 2 15,-2-1-9-15,0 3 7 0,0 2-5 16,-1 4 9-16,0 0-2 0,-1 0-4 0,1-1 2 0,-3-1-3 16,0 0-5-16,-2 17 24 0,2-40 3 15,-5 33-24-15,2-21 3 0,0 1 7 0,0-3-2 0,2-2-5 16,-4-1 18-16,2-5-7 0,-2-2 14 0,2-1 14 0,3 0 4 16,0 0 4-16,0 0-3 0,0 0-15 0,-7-10-6 15,3 0-13-15,4-1 9 0,-2-3-6 0,2-2-13 0,0-1 7 16,2-1-11-1,3-2 7-15,-3-2-9 0,3-3-1 0,-2-2-5 0,2-2-3 16,2-1 1-16,-1-1-1 0,2 2 2 0,1 0 0 16,1 0 5-16,-1 5 1 0,0 3-1 0,2 0 1 0,-1 8-1 15,-2 1 0-15,0 2 0 0,0 7-3 16,-3 3-1-16,1 0-7 0,-2 8 4 0,0 0-5 0,0 7-4 16,1 6 9-16,-1-1-8 0,2 4 7 0,0 0 12 15,0-2-7-15,1 3 8 0,-2 0 5 0,0-1-8 16,-1 0 3-16,3-2-6 0,1-2-10 0,-3-3 24 15,4 1-8-15,-2-5 13 0,1-2-13 0,-3-3 9 16,2-4 0-16,0-2 3 0,-1 0-7 0,5-2 15 0,-1 0-3 0,-2-3 8 0,0-1-1 16,2 0-7-16,-1-2 1 0,1-4-4 15,1-1-9-15,1-4 1 0,-6 0-8 0,5-5 6 0,-1-1 3 0,0-2-8 16,0-5 7-16,-1 2-8 0,-3 0-4 16,-2 0 6-1,1 0-1-15,-4-1 3 0,1-1 0 0,-1 1 2 16,-2 2 1-16,0 2 1 0,-1 0 11 0,-4 1-17 0,3 4 8 0,-3 4-10 15,0 2 1-15,2 4-3 0,-1 0-8 16,-2 3 2-16,3 1-9 0,-1 2-6 0,5 2-6 0,-1 0 0 0,-16 0-9 0,6 1-17 16,-2 1-5-16,2 1-9 0,-5-1-41 0,0 1-22 15,-1 2-38 1,-1 2 8-16,2 0-80 0</inkml:trace>
  <inkml:trace contextRef="#ctx0" brushRef="#br0" timeOffset="19214.86">13343 6179 1182 0,'-13'-8'189'0,"-1"2"-151"0,-1 0-6 0,3 2-2 0,-3 3-36 0,5 0 8 0,-1 1-18 0,5 2 14 0,1-2-35 0,5 0-35 0,0 0 16 0,0 0-21 0,0-2 46 0,7 0 6 16,1 0 3-16,2-1 1 0,0 0 27 0,2 1-9 15,-1 0 14-15,0 1-14 0,0-3 10 0,1 1 32 32,2 0-12-32,1-1 19 0,-1 2 0 0,4-1-16 15,-3 1 5-15,4 0-9 0,2 2 2 0,2-1-7 16,3 0-1-16,3 1-2 0,1-1-2 0,5 1-1 15,4-1 0-15,4-2-3 0,2 0-14 0,2 0 15 16,1 2-9-16,4-2 12 0,1 1-6 0,8-1 1 0,4-2 1 16,3-2-2-16,0-2-8 0,-2 3 4 0,2 0 0 15,-4 3 1-15,4-1 0 0,3-6-4 0,-2 2-3 16,-4 1 0-16,-6 2 7 0,-2 4-5 0,-5 1-1 0,-2-2 0 16,-1 2 2-16,-7-6 2 0,-3 0 5 0,-4 0-3 15,-1 1 11-15,-5 3-18 0,-2 0 8 0,-6 3-10 16,-1-1-1-16,-3 2-9 0,-4 2-10 0,-1-3 2 15,0 0-21-15,-5-1-28 0,1-3-11 0,-6 1-7 16,-2 2-37-16,0 0-55 0,0 0-35 0,0 0-7 0,-9-1-81 16</inkml:trace>
  <inkml:trace contextRef="#ctx0" brushRef="#br0" timeOffset="19817.93">14305 6310 189 0,'0'-6'43'0,"0"3"8"0,0 3-22 0,0 0 18 16,0 0-16-16,0-1-12 0,0 0 11 0,-1 0-13 0,0 0-8 0,0 0 24 0,0 1-9 0,1 0 17 0,-1 0 15 0,-2 0 8 0,0 0 17 0,-28 0-11 16,31 0-17-16,-1 0 17 0,0 0-18 0,-17 7 20 0,12-2-17 15,1-1-13-15,0 1 3 0,0 0-7 0,-1 1-18 0,2 4 14 16,-2-2-18-16,-1 3 17 0,2 1-15 0,-1-2 1 15,0 2-1-15,1 1 1 0,-2 4-3 0,0 2-13 16,0 2 7-16,0 1-9 0,0-2 13 0,1 3-6 16,-1-2 5-16,2 1-5 0,1-1 5 0,-3 1-10 15,2 0 8-15,0-1-8 0,-1 1 5 0,4-2 0 0,-2-1-8 16,3-2 5-16,2-2 0 0,2 0-3 0,-2-2 3 16,1-3-3-16,-1 0 8 0,4-4-10 0,4-1 1 15,-1 1-5-15,0-3-1 0,1 0 0 0,0-3-10 16,3-1 6-16,-1-4-7 0,0-2-5 0,2 3 4 0,-1-3-5 15,1-1 9-15,-3-2-3 0,-1-1 11 0,-1-2-9 16,-1 3 8-16,-3-1 11 0,0-1-2 0,-2 0 4 16,-1 1-10-16,-1 2 20 15,0 0-16-15,-1 2 19 0,-1 1-8 0,-2 1 0 16,0 2 7-16,-3 2-9 0,0 1-8 0,-2 3-2 0,-1 1 1 0,-3 0-1 16,0 1-1-16,-1 2 0 0,0 0-3 0,-1 1 4 0,1 0 0 15,-1-1-1-15,-2-1-11 16,4-2 4-16,0 0-14 0,-1 1-29 0,5 0-3 15,3-1-14-15,-3-2-40 0,9-2 11 0,0 0-38 0,0 0 19 16,8-3-82-16</inkml:trace>
  <inkml:trace contextRef="#ctx0" brushRef="#br0" timeOffset="20265.05">14752 6507 1235 0,'-2'-9'197'0,"2"5"-151"0,-1-1-13 0,1 1 4 0,0 4-37 0,0 0-24 0,0 0 5 0,0 0-12 0,-4 9 2 0,3-3-3 0,0 0-4 0,-2 0 0 0,3 0 0 0,0 3 5 16,-1-1 5-16,0 0-3 0,-1 1 4 15,-3-1 6-15,2 2 1 0,-1 2 3 0,0-2 17 0,-2 2-2 16,1 0 9-16,0 3-9 0,-2-1 1 0,2 0 12 16,0 2-9-16,0 0 12 0,2 0 3 0,-2 2-11 15,2-4 14-15,2-1-15 0,0-1-4 0,1 0 10 16,0 0-17-16,1-1 16 0,0-2-10 0,2-2 1 16,2-1 3-16,3-2-4 0,-2-2-1 0,1 0-10 15,1-2 5-15,1-3-8 0,1-1 10 0,0-1 3 0,0-3 4 16,3-1 0-16,-2-2-2 0,0-3 11 0,1 1-8 15,-4-5 10-15,1-1 3 0,0-3-5 0,-1-2 6 16,1 0-8-16,-1 2-8 0,-3-1 13 0,-4 3-5 0,-2 1 9 16,-2 1-10-16,2 3-5 0,-2-1-6 0,-3 7 2 15,4 0-18-15,-6 5 5 0,-1 0-21 16,-2 2 13-16,-2 2-32 0,-3 1-20 0,-2 5-20 0,-1 0-8 16,-2 3-114-16</inkml:trace>
  <inkml:trace contextRef="#ctx0" brushRef="#br0" timeOffset="23865.47">11835 9632 301 0,'-7'-11'124'0,"4"1"-22"0,-2 3-31 0,3 2-5 0,1-3-31 0,-3 1-10 0,3 0-10 0,1-3 6 15,2 2 11-15,1-1-1 0,-1 3 16 0,-2-2-10 16,0-2 6-16,0 2 3 0,0-3-11 0,6 5 11 16,-3-2 1-16,-1 2-14 0,0 1 11 0,-2-2-14 0,4 6-13 15,-2 0-6-15,-2 1-11 0,1 0 6 16,-1 0 3-16,0 0-15 0,1 0 4 0,-1 0-11 0,7 5-6 0,-3 6 14 16,-1 0-11-16,3 6 13 15,1-1 10-15,-5 3-2 0,-2 1 13 0,2 5-13 16,-1 0-10-16,3 2 18 0,-2 3-13 15,-2 0 16-15,1 2-1 0,0 1-13 0,0-1 10 0,2 0-12 16,0-1-5-16,1-1 15 0,-2-2-9 0,2-2 13 16,2 26-3-16,-6-50 6 0,13 38-21 15,-3-22 0-15,-2-4 18 0,1 0-10 0,-1-3 14 16,1-2-9-16,0-2 9 0,0-3 7 0,2 0-2 16,-1-4-3-16,2 0-5 0,3-3-4 0,-1-2 2 15,0-1-2-15,-1-3-5 0,1-1 3 0,1 0-3 16,-2-3 5-16,1-2 0 0,-1-1 1 0,-3-2 0 15,0 1 12-15,-2-1-13 0,-1-5 10 0,-2 0-11 16,0 1 15-16,-3-3-13 0,-2 3 6 0,2-2-7 16,-2-1 9-16,2 2-4 0,-4-2 4 0,0-2-3 15,-2 1 1-15,2 1-15 0,0 2 3 0,-2-2-4 16,-2 3 11-16,0 0-13 16,1 1 3-16,1 3-4 0,2 2 8 0,0 1-10 0,2 3-3 15,-4 4-3-15,2 1 11 0,0 3-6 0,-2 1 9 16,4 3-9-16,0 0 0 15,0 0-9-15,0 0-4 0,0 0-1 0,0 0-5 0,0 0-3 16,0 0-7-16,0 0 2 0,0 1-14 0,1 0 4 0,12 15-8 16,-7-10 3-16,-2 0-23 0,6 1-48 0,-2 1-36 15,0 0-6-15,3-3-108 0</inkml:trace>
  <inkml:trace contextRef="#ctx0" brushRef="#br0" timeOffset="26280.83">12460 9801 281 0,'0'-3'68'0,"-1"-1"6"0,1 4-5 0,0 0 5 0,0 0-33 0,0 0-6 0,0-1 19 0,0 0-15 0,0 0-1 0,0 0 7 0,0 0-16 0,1 0 15 0,0 0-10 0,0-1 1 15,0 0 4-15,0 0-3 0,1 0-15 0,-1 0 1 16,0 0-9-16,1 0 7 0,0 1-6 16,30-23-5-16,-32 24 4 0,9 1-6 0,-4 2-13 15,1 1 17-15,-3-1-11 0,3 5 16 0,-3-1 4 16,2 3-12-16,-2 2 11 0,2 3-13 0,-2 3-1 15,0 1 11-15,1 2-10 0,-1 2 12 0,1 1 4 16,-2 0-13-16,1 2 5 0,-1 0-9 0,-2-3-3 16,0 1 9-16,0-1-3 0,-2-5 6 15,2-1 1-15,-1-1-7 0,0-2 6 0,0-1-7 16,0 0-7-16,0-4 17 0,-2 0 1 0,1-4 6 16,0-1-7-16,1-2-2 0,1-2-2 0,0 0 4 15,0 0 16-15,0 0-6 0,0 0 2 0,0-1-4 16,-3-16-3-16,3 8-8 0,0-1-2 0,0-3-2 15,0 0-4-15,3-1-4 0,0 0 2 0,1-1-2 16,0 1 1-16,1-4-6 0,-3 0-2 0,5-1 0 16,0-1-3-16,-1-1 1 0,0 5 0 0,0 0 0 15,1 1 6-15,3 4-12 0,-1-3 0 0,5 5-5 16,-1 1-6-16,-1 4 12 0,5 1-9 0,-5 0 10 16,2 2 1-16,0 1-1 0,-3 1 4 0,0 4-7 15,-5 1-13-15,0-1 24 0,1 3-5 16,1 3 10-16,1 0-5 0,-6 4 1 0,0-1 2 15,-3 0 0-15,0 4 0 0,-2-2 5 0,-2 3-1 16,-1-1 4-16,-6-2-5 0,2 2 0 16,-5-4 0-16,4 0 0 0,-3-1-15 0,4-1 28 15,-1-1-10-15,-3-3 20 0,1 0-1 0,-4-2-9 0,3-2 4 16,-1-2-7-16,0-2-4 0,4-1-7 0,2-1-3 16,1-1-2-16,1-3-2 0,0-1-30 0,0-3-13 15,3 0-9-15,2-2-49 0,2-1-156 16</inkml:trace>
  <inkml:trace contextRef="#ctx0" brushRef="#br0" timeOffset="26550.31">13009 9698 893 0,'-2'-4'59'0,"2"4"-18"0,0 0-18 0,0 0 3 0,0-1-27 0,10-7-35 0,-2 8-12 0,1 0-12 16,7 0-44-16,-1-2-26 0,1 1-41 0</inkml:trace>
  <inkml:trace contextRef="#ctx0" brushRef="#br0" timeOffset="26724.51">13019 9924 550 0,'-6'1'197'0,"0"2"-67"0,1 0-35 0,0 0 7 0,2-1-57 16,2-1-19-16,-2 0-16 0,3-2 3 0,3 0-37 0,2-3-77 15,3-5-54-15,6 1-8 0,1-8-158 16</inkml:trace>
  <inkml:trace contextRef="#ctx0" brushRef="#br0" timeOffset="27231.75">13390 9380 965 0,'0'-9'172'0,"0"-1"-145"0,0 0-13 0,0 1 16 16,0 4-12-16,0 5-19 0,0 0 1 0,0 0-14 15,0 0-32-15,1 0 25 0,0 0-13 0,0 0 19 16,1 0 16-16,-1 0-8 0,-1 0 20 0,1 1-15 16,0 0 24-16,15 18 3 0,-16-10-4 15,1 2 4-15,0 3 1 0,1 3-11 0,1 3-1 0,-3 2-5 16,1 5-15-16,-1-1 11 0,0 3-7 0,-1 1 9 15,-3-3-10-15,0 0 5 0,0-4 4 16,-3-4-2-16,1 1-10 0,-1-3 16 0,0-2-11 0,1-3 13 31,-1-2 2-31,2-3 7 0,0-2 10 0,1-2-4 16,-1-1-1-16,-1-2 3 0,2-2-7 16,1-2 6-16,-1 0-14 0,2-4 1 0,0-1-3 15,-2-4 2-15,2-2-12 0,1-1 1 16,1-2-4-16,1-2 1 0,0-2 1 0,1-4-2 0,2-3 1 15,0 1-2-15,1 0-7 0,3 2 15 16,1-1-7-16,-1 2 10 0,1 5 2 0,0 3-10 16,1 4 8-16,0 5-10 0,0 0 1 0,-2 3 0 15,0 1 6-15,0 2-2 0,-1 1 3 0,1 3-7 16,0 3-5-16,1 2 2 0,-2 0 4 0,0 5 4 16,0-1-4-16,1 2 4 0,5 5 9 0,-2 2-14 15,-2-1 13-15,1 3-14 0,-5-4 1 0,-3-2 5 16,4 5-5-16,2-2 5 0,0 1-3 0,0-3-1 15,-3-2 3-15,-2-2-4 0,-1-3-6 0,0-1 15 16,0-1-14-16,2-3 15 0,0 0-8 0,2-2-22 16,-2 0 6-16,-4-3-15 0,0 0-12 0,0 0-37 15,6-5-51-15,-2 0 1 0,-1-2-163 0</inkml:trace>
  <inkml:trace contextRef="#ctx0" brushRef="#br0" timeOffset="27452.88">13211 9469 1081 0,'-3'-11'194'0,"-2"0"-118"0,-3 1-2 0,3 3 5 0,-1 0-35 0,5 6-12 0,1 1-14 0,0 0 3 0,9-7-31 0,3 1-26 16,1 2-5-16,5-2-6 0,4 2 8 16,2-3-7-16,0-3 13 0,1-1-11 15,1 0 30-15,-1 1-3 0,0-1 4 0,-2-1-6 0,-1 0-6 16,2 1-2-16,1 0-28 0,0-1 14 0,3 3-33 15,-3 1-26-15,-2 0-3 0,2 3-16 16,-2-2-40-16,-3 1 15 0</inkml:trace>
  <inkml:trace contextRef="#ctx0" brushRef="#br0" timeOffset="27642.85">13763 9229 31 0,'2'3'22'16,"-1"2"104"-16,-1-1-8 0,0 2 5 0,0 2-6 16,0 0-25-16,0 3-18 0,0 0-10 0,0 4 2 15,0 1 5-15,2 3-20 0,0 1 10 16,2 3-15-16,-1 2-13 0,0 1 4 0,0 1-5 0,0 2 7 15,1-2-7-15,-2 0-7 0,1 0-7 16,1 0 1-16,-2-2-22 0,3-2 25 0,-4-2-8 0,2-3 16 16,1-1-13-16,-1-2-11 0,0-3-4 0,2-1-3 15,-3-4-21-15,0-3-9 0,1-1-32 0,-2-3 11 16,2-1-59-16,1-2-150 0</inkml:trace>
  <inkml:trace contextRef="#ctx0" brushRef="#br0" timeOffset="27975.21">13729 9318 1128 0,'-5'-14'60'0,"0"1"-14"16,2 2 14-16,3 3-16 0,-3 2-13 0,3 1 4 0,1 0-21 0,1 1-10 15,1 0-1-15,3-1-3 0,2 2-12 0,-2-1 15 16,4 2-2-16,-1 0 9 0,2 1-2 0,2 0 12 15,-1 1-3-15,1 3 7 0,3 0-4 0,-2 4-12 16,0 1 0-16,1 3-4 0,0 4-4 0,-1 4-5 16,2 3-7-16,-2 0 4 0,0 3 11 0,-3 1-6 15,2-1 10-15,-4 2-11 0,-1-1 4 0,-4 0-4 16,0-2-7-16,-3 1 4 0,1-1 8 0,-1-3-2 16,-3 2 7-16,-5-6-8 0,-3 1 0 0,8 0 8 15,-11-2-5-15,5 0 5 0,-1-1-8 0,-2-3 2 16,3 0 2-16,-3-3-1 0,5-2-2 0,-2-2-24 15,1-2-22-15,2-1 1 0,1-2-57 0,-1-1-70 16,2-2-63-16</inkml:trace>
  <inkml:trace contextRef="#ctx0" brushRef="#br0" timeOffset="28720.85">13925 9646 474 0,'0'-7'176'0,"1"0"-122"0,-1 2-58 0,4 1 8 0,1 1-7 15,1-2-6-15,4 2 9 0,2-2-9 0,-3 0 3 16,4 2 33-16,-2-1 12 0,-3 1 12 0,2 1 44 31,-3-2-8-31,-1 0 0 0,1 2-3 0,0 2-35 16,0-2-2-16,0 2-25 0,1 0 15 15,2 0-26-15,0 4-10 0,-1-1 6 0,1 0-7 16,-8-3-2-16,5 2 0 0,-1 2-7 0,-2 1 3 16,0 2 1-16,-1 0-1 0,-2 0 11 0,0 2-7 15,0-2 4-15,-2 1 3 0,-1 0-5 0,1-1 5 16,-4 1 3-16,3 1 1 0,-1-1 3 0,-2-1-4 16,1-1-10-16,-1 0 15 0,0-1-10 0,2-1 14 15,-3-1-6-15,1-1 2 0,2-2 11 0,0 0-7 16,3 0-4-16,0 0 11 0,0 0-12 0,0 0 12 15,0 0-3-15,0-1-9 0,0-15 6 0,2 8-10 16,0 1-9-16,0-1 9 0,0-3-3 0,3 1 7 16,2-1-11-16,4 0-3 0,-1-1-8 0,1 1 4 15,-1-1-7-15,0 1 12 0,1 0-9 0,0 2 9 16,-1 2-4-16,1 2-2 0,1 0 5 16,-2 3-5-16,2-1-6 0,-4 1 9 0,1 2 3 15,0 0 1-15,-1 1-3 0,0-1 0 0,0 3 0 16,-1-1 2-16,0 1 1 0,-4 2 0 0,4-1-5 15,-5 2 5-15,1 1 10 0,0 0-10 0,-3-4 7 16,1 3-9-16,-1-1-6 0,0 0 11 16,0-5-3-16,0 0 8 0,0 1 0 0,0 0-2 15,-1 0 5-15,1 0-4 0,-1 0-7 0,-1 0 10 0,1 0-6 16,0-1 12-16,0 0 0 0,0 0-8 16,0 0 3-16,1-1-4 0,-1 0 5 0,-20-23-6 15,22 16-4-15,2-3 1 0,-2 4 8 0,3-1-11 16,0 3 7-16,0-1-7 0,1-1 9 0,-1 3-11 15,1 0 2-15,3 5-7 0,-1-1 15 0,-2 3-6 16,1 1 6-16,3-2-8 0,-2 3 4 0,1 1-9 16,0 3 8-16,-2 0-7 0,-2 1 6 0,2 3-2 15,-2-4 0-15,-1 1 0 0,-1 1 2 0,-1-1 3 16,-1-1-9-16,-1 0 6 0,-5-4-3 0,5 0 2 16,-2 1 8-16,2-2-6 15,1-1-7-15,-5-2 17 0,4 2-12 0,1-3 17 16,0 0-1-16,0 0-10 0,0 0 6 0,0 0-9 0,0 0 0 0,0 0-24 15,-1-2-14-15,0 1-5 0,-7-18-39 0,10 11-98 16,-1-1-49-16,1 0-23 0,1 2-139 0</inkml:trace>
  <inkml:trace contextRef="#ctx0" brushRef="#br0" timeOffset="29990.98">14745 9210 746 0,'-1'-7'91'0,"1"1"-16"0,-1 0-7 0,1 6-7 0,0 0-61 0,0 0-1 0,0 0-14 0,0 0 9 0,1 2-2 0,8 12 3 0,-4-6 7 0,-1 2-3 16,2 3 10-16,-3 1 4 15,1 1 0-15,-1 3 2 0,0 1 15 0,2 0-12 16,-3 0 5-16,3 2-10 0,-2-3-15 0,-1 1 13 0,2 0-7 15,-4-3 11-15,3 1-5 0,-1-1-4 0,-3-2 1 16,0-4-2-16,-1 1-8 0,-3-6 23 0,4-1-6 0,-2-2 13 16,-3 0 2-16,4 0 2 0,2-2 3 15,0 0-3-15,-9-7-10 0,1 1-15 0,1-1-7 16,2 0-1-16,0-4 2 0,-2-2-5 0,2-1-1 16,0-4-4-16,0 3 7 0,2-3-15 0,-1 1 10 15,3-4-13-15,0 1 13 0,1-3 2 0,1 2 4 16,1 1-3-16,1 1-7 0,1 6 11 15,1 2-11-15,-1 4 11 0,1 3-4 0,0 0-4 16,-1 3 9-16,2 1-8 16,-1 1-13-16,4 4 21 0,-1 1-18 0,3 4 19 0,-3 0 0 0,0 2 2 15,1 2 9-15,-3 2-4 0,2-1 8 0,3 1-5 16,-2-1 2-16,3 0-3 16,-4 0 12-16,0 0-7 0,-2-3 6 0,1 1-6 15,1-1-4-15,1 0-2 0,-1-1-6 0,-1-3 5 16,-1-2 14-16,-2-2-14 0,2-2 11 0,2 1-13 15,1 0-4-15,0-3 18 0,-1 0-5 0,-1-2 11 0,-3-1-7 16,3-2-4-16,0 0-6 0,0-4 2 16,2-1-16-16,-1-2 19 0,0 2-8 0,0-4 13 0,-3-1-22 0,-1-4 8 15,-1-2-4-15,-1 0 8 16,1 0-2-16,-3-3-3 0,0 1 8 0,0 1-5 16,0-1 7-16,-6 0 1 0,2 1-8 0,-1 4 6 0,2 1 4 0,-3 1-11 15,1 3 5-15,0-1-7 0,-1 5 3 0,1 3-10 16,-3-1 3-16,3 4-6 0,1 0 8 0,4 3-21 15,0 0-13-15,-1 0-1 0,-18-2-6 0,13 5-11 16,3 4-11-16,-2 0-9 0,3 5-55 16,1-1-36-16,-7-1-68 0,-3 1 7 0,-2 2-162 15</inkml:trace>
  <inkml:trace contextRef="#ctx0" brushRef="#br0" timeOffset="30452.05">13450 9977 1000 0,'-8'-13'175'0,"0"4"-109"0,3 0-16 0,0 5 16 0,5 4-46 0,0 0-29 0,0 0-3 0,0 0-11 0,10 0-9 0,2 1 12 0,1-3 5 0,4-2 2 16,3 2 26-16,2-3 9 0,-3 3 10 0,5 1-4 16,-6-2-4-16,1 1 11 0,9-2-10 0,0-1 12 15,4 2-8-15,4 1-7 0,0 2-3 0,1-4-1 16,2 2-17-16,2-1 13 0,7-1-4 0,1 2 7 15,3-2 5-15,3-1-6 0,-2 0 8 16,1 2-6-16,-2-1 4 0,-3 0-12 0,3 1-3 16,-3-2-2-16,3 0 2 0,5 1-3 0,-6 2 5 15,0 0-5-15,-3 0-7 0,-7 2 5 0,-4-2-2 16,-4 1 4-16,2 0-5 0,-7 1-1 0,2 0-4 16,-7 0 5-16,-4-1-3 0,-3-1-1 0,-4-1 5 15,3 0-3-15,-1 0-1 0,-6 0-11 0,1 0-3 16,-8-1-1-16,0 1-4 0,-1 1-25 0,0 2-24 15,0 0 1-15,-7-9-35 0,-1 5-77 0,-2 2-19 16,-8-2-33-16,-2 1-87 0</inkml:trace>
  <inkml:trace contextRef="#ctx0" brushRef="#br0" timeOffset="30990.82">14115 9958 751 0,'-3'0'86'0,"-5"-2"-46"15,3 2-7-15,3 1-13 0,2-1-31 0,0 0 5 16,0 0-11-16,0 0 11 0,0 0 6 0,0 0 16 16,0 0 22-16,0 0-5 0,0 0 32 0,0 0 3 15,0 0-15-15,3 6 11 0,-1 1-20 0,-5-1-8 16,-1-1 12-16,-1 2-10 0,1 2 3 0,-1 4-22 15,-1 4-6-15,0 1-2 0,-5-1-2 0,2 1-5 16,3 0 9-16,-4 0-6 0,4 3 9 0,-2 2-3 16,-4 0 7-1,2 0-4-15,-3-1 5 0,0 1-8 0,0 1 2 0,2-3-2 16,5 1-10-16,-1 1 18 0,-1-4-16 16,4 3 17-16,-4-6-18 0,4-1-2 0,2 0 1 15,2-1-1-15,2-1 13 0,1-3-12 0,-1-2 8 16,3-6-8-16,0 3 13 0,2-4-11 0,2 2 1 0,5-1-4 15,0-3-1-15,5 1-19 0,-2-5 3 0,-1-3-9 16,5 1 9-16,-1-2-9 0,0-1-1 0,1-1-2 16,-5-4 16-16,-3 0-2 0,-1 1 7 0,-3 3-5 0,-1 0 14 15,-1 6-2-15,-4-3 2 0,0 2-2 0,-3 3 5 16,0-2 0-16,-3 1 8 0,0 2-4 16,-4-2 5-16,-1 2-8 0,-3 2 1 0,-1 0-2 15,-1 2 9-15,-1 2-8 0,0 1 1 0,1-5-3 16,3 4-1-16,-2-3-4 0,1-1 0 0,2 3 0 15,-1-5 5-15,2 2-19 0,0 0-15 0,4 1-1 16,4-1-21-16,0 0-72 0,0 0-37 0,0 0-25 16,0-1-190-16</inkml:trace>
  <inkml:trace contextRef="#ctx0" brushRef="#br0" timeOffset="31450.83">14432 10193 1299 0,'1'-11'60'0,"-2"1"69"16,-2 3-135-16,-2 2-72 0,-3 2-37 0,5 2-13 0,3 1-86 0,0 0 8 0,0 0 37 0,0 0-8 0,0-1 167 0,0 0 135 0,0 0 26 31,-10-24 28-31,9 21-30 0,-2 0-38 0,-1 2-38 15,4 2 14-15,-3-1-49 0,-1 2-35 0,3 1 9 16,-1 0-18-16,0 1-8 0,1 1 7 0,-1 2-9 16,0 1 10-16,-1 2 1 0,2 0 4 0,0-1 7 15,-3 1-4-15,1 0 4 0,2 1 10 16,-1 2 1-16,0 0 5 0,0 2 13 0,1 2-6 16,-3-2 3-16,3 2-5 0,-1-3-26 0,2 3 20 15,-1 1-19-15,-3-4 23 0,1 3-11 0,2-5-9 16,0 2 6-16,2 3-9 0,-1-2-9 0,1 0 22 15,-1-3-3-15,0-4 12 0,0-7-5 0,0 0 6 16,0 0 2-16,1 0 4 0,0 0 1 0,0 0-4 16,20-5-6-16,-14-2 4 0,1 0-9 0,-2-2-6 15,7-4-1-15,-2-1-3 0,1-1-14 0,-2-1 15 16,-2 0-9-16,-2-3 11 0,2 3-5 0,-4-1-2 16,-2 2 7-16,3 1-5 0,-7 0 10 0,-2 0-15 15,1 2 6-15,2 1-8 0,-4 0-4 0,2 2 1 16,-2 0-11-16,-5 1 4 0,3 2-29 0,-3 1-10 15,1 1-33-15,-4 2 10 0,0 1-62 0,-4 1-170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1-27T06:50:39.37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21 129,'0'0'903,"0"0"-129,0 0-258,0 0-258,5-20-1290,7 20-387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1-27T06:50:39.37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21 129,'0'0'903,"0"0"-129,0 0-258,0 0-258,5-20-1290,7 20-387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1-28T06:34:50.43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8385,'10'16'5031,"-10"-16"-387,0 0-129,0 0-2322,0 0-1290,0 0-1161,0 0-3870,11 0 0,-11 0-645,0 0-258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1-28T06:35:29.86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2 623 3354,'-6'32'2967,"6"-32"-2967,13 0 0,5-6-1548,-5-22-1032</inkml:trace>
  <inkml:trace contextRef="#ctx0" brushRef="#br0" timeOffset="3191">1856 73 9546,'-58'7'2838,"58"-18"-2709,15-10-129,15-9-3999,22 12-258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01-21T07:02:03.30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8T06:07:51.9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5608 10429 316 0,'3'-7'153'0,"-3"2"-68"0,0 2-70 0,-1 3-9 0,1-4 17 0,0 4-9 0,0 0-18 0,0 0 11 0,0 0-1 0,0 0-5 0,0 0 9 0,0 0-10 16,0 0 1-16,0 0 15 0,3-11-1 0,-1 7 10 0,-2 4 26 0,0 0-14 15,-2-12 13-15,-4 8-17 0,3-3-5 16,-3 3-2-16,-1 3-14 0,2-3 11 0,-2 4-8 0,-1 0-13 15,1-1 13-15,-4 2-14 0,3 0 4 0,-5-3-1 16,1 3-14-16,0-3 10 0,1 3 2 0,1 2-3 16,-1 1 11-16,-1 0-12 0,0-1 0 0,-1 3 19 15,0 0-5-15,1 1 12 0,0 2 0 0,2-2-1 0,0 1-1 16,2 4 1-16,-1-3-1 0,3 2-9 0,3-1 1 16,-1-4-2-16,3 3 10 15,3-3-11-15,2 0 7 0,3 2-10 0,4-2-2 0,3-2 10 0,2-1-13 16,3-1 12-16,1 1-5 0,2 1-3 15,0 1 5-15,-1 0-9 0,3-1-13 0,-2 0 14 16,3 2-9-16,-2 0 11 0,-6 3-7 0,3 1 0 16,-2 0 6-16,-5 2-5 0,2-1-7 0,-4 0 8 15,-1 2-10-15,-2-2 11 0,-3 0 2 0,0-1-3 0,-7-1 6 16,-1-1-7-16,-5-1-5 0,-2 0 11 0,-2 0 4 0,-1 0 2 16,-1 0 0-16,-3-1 5 15,-2-2 1-15,-2-1 1 0,2-2-8 0,-4 0 16 0,4 1-12 0,-2-2 15 16,3 0-7-16,1-1 5 0,1 0 2 0,-2-3-1 0,2-1-14 15,3 2-3-15,1-2-4 0,3 2 4 16,1-2 0-16,0-2-10 0,1 2 3 0,4 1-4 0,0-2 10 0,3 1-14 31,3 1 3-31,0-1-7 0,2 2-6 0,1-1-40 0,0 1-34 0,2 2-1 0,2 1-103 0,0 1-144 16</inkml:trace>
  <inkml:trace contextRef="#ctx0" brushRef="#br0" timeOffset="2675.96">9458 10463 430 0,'0'-4'63'15,"1"2"41"-15,-1-1 56 0,0 1-137 0,0 2 2 0,0 0-10 0,0 0-9 0,1 0 5 0,0 0-4 0,15 2-7 0,-10 3 3 16,0-4-3-16,1 4-3 16,1-4 17-16,3-1-2 0,-2 4 9 0,2-1 11 0,-1 2-1 0,4 1 11 15,-8-2-10-15,-4 3 2 0,5 0-3 0,-2 2-8 16,5 2 6-16,-1 2-4 0,-1 2-3 0,-5 1-2 0,3 4-1 15,3 0-20-15,-3 5 17 0,0-1-13 0,-4-2 15 16,-1 2 0-16,-1-1-18 0,0 3 14 0,2 0-17 16,-3 0-1-16,-1-3 11 15,-5 0-12-15,1-4 13 0,3 2 3 0,-2-1-4 0,-3-4 16 0,2-2-14 16,-2-4 11-16,3 1-4 0,-1-3-6 0,-1-3 5 16,1 1 5-16,-2-4 8 0,-1-1 5 0,5 0-2 15,-4-1-7-15,1-1 6 0,4-1-10 0,-4-1 10 0,3-3-7 16,2 0-8-1,-2-2 3-15,1-3-5 0,2 0-4 0,0-4-8 0,1-1-2 16,2-3 0-16,-2-3 9 0,1-3-6 0,2-2 6 0,-3 1-8 0,0 0 5 0,2-3-5 16,0 1 0-16,1 1-3 0,-1 0 3 0,-1 0-1 15,2 1 2-15,0 2-3 0,1 3 2 0,0 1 0 16,-1 0 3-16,3 2-3 16,-3 0-1-16,0 0-2 0,1 0 0 0,-3-2 1 0,4 1 9 15,-1 4-10-15,1-4-1 0,0 7-3 0,-2-3 6 0,1 1-2 0,8 5 7 16,-7-1-5-16,6 3 5 0,-6 0-8 0,-2 2-7 15,3 0 1-15,0 2 4 0,1 2-8 0,-3 0 9 16,3 4-10-16,2 1-5 0,-4 2 13 16,4 5-7-16,-2-2 11 0,-7 6-1 0,3 6-2 15,0-3 3-15,-3 7-4 0,0-6 1 0,-2 2 3 0,1 2 3 0,-2-4 0 16,2 3 11-16,0-4-15 0,1 2 4 0,-4-3-5 16,2-1 13-16,2 1-8 0,-1-2-2 0,4 0-2 15,3 1 8-15,0-4 0 0,-6-1 8 0,4-2-7 16,1 0 9-1,0-2-9-15,7 1-3 0,-5-2 0 0,1-1 10 16,3 1-9-16,-3-2 7 0,4 1-9 0,-2 1 3 16,-1-1-4-16,0 1-2 0,-1-2 0 0,0 0 2 15,-1 3 0-15,-1-2 3 0,-1 1-3 0,0-2-4 0,-1 1 0 16,2 1-10-16,-1-3 6 0,2 1-5 0,-1-1-9 16,0 0-3-16,3 0-5 0,-1-2-28 0,0-2-48 15,0-2-26-15,2 3-8 0,-1 1-62 0,1 0-96 16</inkml:trace>
  <inkml:trace contextRef="#ctx0" brushRef="#br0" timeOffset="3182.63">10108 10649 335 0,'0'-4'51'0,"0"0"220"0,0 0-262 0,0 4-10 0,0 0 1 0,0 0-9 0,0-1-33 0,0 0 6 0,0 0-16 0,0 0 13 0,0 0 5 0,0 0 32 0,0 0 16 0,1 0 0 0,0 0 24 15,0 0 36-15,0 0-11 0,0 0 20 0,1 0-5 16,-1 1-9-16,-1 0 4 0,0 0-9 0,9 0-25 16,-7 5 3-16,4 0-15 0,-4-1 11 0,1 1-8 15,0 1-6-15,0 0 7 0,2 1-10 0,-4-1-12 0,3 1 21 16,-1-2-10-16,-2 3 13 0,2 3-9 0,1-2 4 15,-1 4 2-15,3 0-1 0,-4-2-10 0,1 2 6 16,-1 1-10-16,1-1 9 0,-1 2 0 0,1 2-9 16,-1-1 9-16,-1 2-10 0,1 0 9 0,2-1-14 15,-3-1-5-15,1 2-2 0,-1-4 4 0,0 2 0 16,1-2 7-16,-1-1-6 0,-1-2 0 0,0-1 1 0,0 1-7 16,0-2 6-16,0-1 5 0,0-1 0 0,0-2 11 15,0-2-11-15,0 0-4 0,0-3 9 0,0 0-4 16,0 0 8-16,0 0 5 0,0 0-3 0,0 0 1 15,4-14-1-15,0 7-4 0,-3-3-10 0,4-3 3 16,-2 1-6-16,0-2-6 0,2-1-1 0,-4-1-2 16,0-4 2-16,2 0-3 0,-2-2 9 0,2 3-5 0,-3-1 5 15,-4-2-10-15,3 4 5 0,-1-4-4 0,2 6 3 16,-1 0-5-16,-2-1-3 0,2 5 2 0,-2-2-3 16,2 3-7-16,0 3-24 0,1 2-21 0,0 6 1 0,0 0-64 15,0 0-69-15,0 0-56 0,0 0-12 0,-2 2-210 16</inkml:trace>
  <inkml:trace contextRef="#ctx0" brushRef="#br0" timeOffset="4026.9">5875 10991 432 0,'-3'-6'63'0,"0"2"36"0,0-1 57 0,-2-1-140 0,2 2-5 0,3 2 5 0,-3-1-15 15,3 2 15-15,2-3-8 0,-1 1-4 0,1 2 5 16,0-4-6-16,2 1-3 0,-2-1 13 0,0-2-5 16,2 0 12-16,-3 1 8 0,2 1 9 15,1 3 18-15,-3-1-6 0,2-2 30 0,-1 1-26 0,1 0-1 0,-3 4-6 16,0 0 3-16,0 0-24 0,0 0 4 15,1 0-13-15,0 0-7 0,14 12 2 0,-11-5 0 0,1 6 3 16,1 0 2-16,-2 1-1 0,1 4-4 16,0 1 2-16,2 4-5 0,-2 1-1 0,3 3-2 0,-4 0 0 0,2 3 5 15,-1-6-8-15,-2 2 8 0,2 1-10 16,-4-3-3-16,1 1 12 0,0 0-11 0,-1-3 12 0,-1-3-4 0,3-4 1 16,-3-2 11-16,0-4-6 0,2 0 19 0,-1-1-6 15,1-2-1-15,-2-2 1 0,-3-2 15 0,2-2 4 16,1 0 11-16,0 0-7 0,0 0 0 0,-1-15-19 15,-2 6 0-15,0-4-6 0,2-2-8 0,0-6-8 16,1-5-6-16,0 1 5 0,0-4 7 16,-1 2-18-16,-1 0 5 0,4-1-11 15,0 3-2-15,-1-2 4 0,4 4-8 0,-4 3 5 0,2 4-18 0,3 4-10 0,-4 2-24 16,1 7 4-16,-3 3-69 0,0 0-133 0,0 0-132 16</inkml:trace>
  <inkml:trace contextRef="#ctx0" brushRef="#br0" timeOffset="31820.05">15057 9648 322 0,'-3'-5'168'0,"1"2"-59"0,0 2-87 0,0 0 3 0,-1 0-13 0,3 1-5 0,0 0-1 0,0 0-3 0,0 0-15 0,0-1 49 0,0 0-5 0,0 0 23 0,0 0 10 0,0 0-10 15,0 0 6-15,0-1-10 16,0 0-14-16,8-31-3 0,-4 29-11 0,-3 1 6 15,-1 3-20-15,0 0-5 0,4-9-1 0,-1 6-1 16,-1 0-4-16,0 1 2 0,2 2 0 0,-4 0 0 16,0 0 0-16,0 0 4 0,0 0 3 0,0 0-1 0,-4-11-5 15,1 7 8-15,-2 1-9 0,1 2 8 0,-2-1 4 16,2 2-2-16,-3 1 6 0,-2 0-7 0,-1 0-6 16,-2-1 10-16,-3 0-6 0,1 2 7 0,0 3-2 0,-6 1-11 15,8 5 9-15,-8-1-11 0,4-3-5 16,3 2 16-16,-3-1-8 0,2 0 12 0,-1 3-9 0,2-2 1 15,-2 1-2-15,5 0 3 0,2 1 5 0,-1-1-7 16,2 0 6-16,4 1-7 0,2 1 8 0,1 1-5 16,3-2 6-16,0 2-5 0,3-1 5 0,5 0-8 15,2-1 0-15,3 0-2 0,0-2 4 0,5 2-3 16,1-1 1-16,3-3-3 0,3 2-5 0,-2-3 4 0,1 3-2 16,-5 3 5-16,-1-3 9 0,-3 3-15 0,-2-5 7 15,-2 1-10-15,-3 2 6 0,-2 0-1 0,-2 3-2 16,-2-1 0-16,-3 0 4 0,-1-3-1 0,-1 3-1 15,-3 0-2-15,-2 2-8 0,-1 0 14 0,-3-2-4 16,-1-1 10-16,-1-1 2 0,-3-1-10 0,-2-1 8 16,1 0-9-16,-1-1 11 0,-1-1-11 0,-1-1 1 0,-1-1-4 15,-1-1 11-15,3-2-1 0,2 1 7 0,4-1-8 16,-2 0-4-16,0 0 0 0,3-1-10 0,-4 0 7 16,5-2 0-16,0 2-1 0,3-1 5 0,3-1-6 15,-2 0-5-15,5-1-33 0,0-1-26 0,0 0-1 16,2 0-49-16,1 0-53 0,1-1-47 0,4 0-11 15,1 0-155-15</inkml:trace>
  <inkml:trace contextRef="#ctx0" brushRef="#br0" timeOffset="32248.39">15314 9875 1028 0,'-5'-2'12'0,"1"0"-13"0,4 2 4 0,0 0-10 0,0 0-15 0,-1 0 6 16,0 0-12-16,1 0 13 0,-2 0 15 0,1 0-5 0,0 0 19 0,0-1-14 0,-17-12 22 0,16 8 29 0,-1-1-13 0,3 6 18 15,0 0-9-15,0 0-13 0,0-1 1 0,0 0-8 16,0 0-13-16,8-19-10 0,-3 17-3 0,3 1 0 15,3 1 7-15,-1 1-9 0,4 0 6 0,0 1-8 16,-4 2-6-16,1 1 10 0,-5 0-6 0,-1 2 9 16,-4 0-1-16,2 5-1 0,1 6 5 0,-3 3-6 0,-1-1-11 15,-6 0 21-15,-2 1-12 0,1-1 16 0,0 3-10 16,1 0 4-16,-5-4 4 0,0 1-2 0,1-1-5 16,-1-3 5-16,5 1-7 0,-1-3 8 0,2-1-5 0,0-1 3 15,-2-2 1-15,2 1-1 0,-1-4-2 0,3-1 21 16,2-2-9-16,1-1 14 0,1-2 1 0,5 0-11 15,2-2 6-15,0-2-10 0,2-1-4 0,4-2-19 16,-1-3-6-16,11-1-9 0,0 2-31 0,7-1-24 16,3 1-16-16,-3 0-3 0,2-2-48 0,-1 4-45 15,-5-2-115-15</inkml:trace>
  <inkml:trace contextRef="#ctx0" brushRef="#br0" timeOffset="33792.5">18710 9882 380 0,'0'-4'312'0,"0"0"-114"0,0 4-174 0,0 0 9 0,0 0-27 15,0 0 4-15,0 0 8 0,0-1-9 0,1 0-22 0,0 1 36 0,1 0-11 0,-1 0 24 0,0 0 3 16,27-9-5-16,-22 11 8 0,0-2-9 16,3 2-10-16,-6 1-3 15,2-3-6-15,3 5 4 0,-4-1-6 0,5 4-3 16,2 3 0-16,-8-1-3 0,8 4-14 0,-6-1 19 0,-2-1-11 0,2 7 15 15,-5-4-10-15,5 8-5 0,-2 0 5 0,-2-2-6 0,0 4-8 16,-3-2 15-16,0 3-2 0,-3 1 8 0,1-1-11 0,-1-2 0 31,3 0-1-31,-4-2 1 0,3-4-1 0,-5 1 5 0,0-2-8 0,0-4 8 0,1 1 6 16,1-4-9-16,-3-1 11 0,4-2-12 0,2 1-1 16,-1-5 16-1,1 2-16-15,0-3 17 0,-3-2-3 0,3-1-3 16,3-2 14-16,0-1-13 0,0 1-2 0,1-3 3 15,0-2-2-15,1-4 3 0,2 1-15 0,-3-1 9 16,0-1-10-16,2-1 11 0,0-1-7 0,0-1-2 16,-1 0 2-16,-1 0-2 0,-1-2 1 15,0 2-1-15,3-1 4 0,-2 1-4 0,1 0-7 0,3 2 12 16,-2 0-6-16,-3 1 10 0,4 2-15 0,-3 1 7 16,-1 0-3-16,4 1 6 0,-4-4-9 15,0 1 9-15,1-1-12 0,1 2 10 0,5 5-2 16,-5-4 1-16,3 0 9 0,-1 0-10 0,-7-4-1 15,6 4-2-15,-1-2 3 0,4 0-1 0,-4 1 1 0,0-3 1 16,2 4-1-16,-1 3 1 0,4 0-10 0,-1 0 14 16,-2 0-16-16,-1-4 15 0,-2 2-1 0,-1 2-3 15,5 0 14-15,1 3-15 0,2 2-4 0,-4-2 10 16,-1 1-10-16,1 2 11 0,0 0-10 0,7 2 3 16,-4 0-1-16,2 1 2 0,-4-2 8 0,-3 3-11 15,0 0-3-15,3 2-3 0,-3 2 8 0,3-3-4 16,-3 4 10-16,-2-3-10 0,1 2-6 0,-1 4 11 15,-1-2-2-15,0 4 5 0,0 2-6 0,-5-2 3 16,1 2-6-16,0-4 6 0,-3 3-7 0,3-1 7 0,-2 0 0 16,3 3 4-16,-3-3-2 0,1 0 0 0,4-1-5 15,-5-3 3-15,4 2 0 0,-1-2-1 0,1 1-1 16,2 0-1-16,2-2 5 0,0 1 7 0,-1-1 4 16,6 2-3-16,-8-1-1 0,6 2-2 0,2 0 7 0,-2 0-6 15,5 0 1-15,-1 0-7 0,0 1-2 16,1 0 2-16,-4-1 1 0,3 1-1 0,-1-1-3 0,-5-3 2 15,5 2 7-15,-4-1-8 0,1 0 4 16,0-2-6-16,1 0-4 0,0-1 7 0,-1 0-1 0,2-1 5 16,-4 0 1-16,-1-2-5 0,1-1 1 0,-2-2-2 0,0 0 8 15,0 0-8-15,0 0 6 0,0 0-6 0,1 1 4 16,10 8-9-16,-7-7-4 0,0 2-1 0,-2-4-15 16,0-3-23-16,2 3-34 0,-1-3 8 15,2 4-55-15,0-3-66 0,0 2-72 0</inkml:trace>
  <inkml:trace contextRef="#ctx0" brushRef="#br0" timeOffset="35073.72">19227 10198 402 0,'-5'0'41'16,"0"-2"-15"-16,1 2-5 0,2-1-1 0,-5 0-10 0,2 0-8 0,-2 0 11 0,-1-1-8 0,3 0 13 0,2 0 44 0,-3 0-9 0,3 0 25 0,-3-1 16 0,3 0-27 0,1-1 14 0,0-1-21 15,1 0-16-15,1 0 6 0,-1 1-24 0,2 0 19 16,1 0-18-16,3 1-12 0,0 0 7 0,1 2-12 15,2 0-12-15,0 1 2 0,2 1-7 0,6 0 7 16,-8 1-2-16,5 2-4 0,-5 1 6 0,-1 0-7 16,2 2 1-16,-2 0 4 0,-1 1-2 0,-3 2 3 15,1 0-3-15,-3 1-2 0,-1 2 4 0,-1-1-3 0,0 0-5 16,-2-1 14-16,-1 1-13 0,2 0 15 0,-3-2 4 16,2 0-11-16,0-2 12 0,-4-2-13 0,2 2-5 0,2-1 17 15,-1 1-11-15,0-3 16 0,0-1 6 0,1 3 2 16,0-5 12-16,1 2-10 0,-2-3 1 0,2-2 0 15,2 1 2-15,0 0 1 0,0 0-2 0,0 0-4 16,0 0-3-16,0 0 1 0,10-2-11 0,-1 3 6 16,-1-2-8-16,0-1 8 0,-1-2-5 0,2 1-4 15,0 2 4-15,0-1-5 0,-1 1 4 0,0-3-10 16,1 1-4-16,5 2-1 0,1-2 5 0,-2 3 3 0,0-1 4 16,0-2-6-16,-1 1-11 0,3 2 11 0,-4-2-10 15,3 2 9-15,0-1-19 0,-2-3-18 0,1 3-11 16,-1-1-4-16,-1 2-25 0,1-1-2 0,-2 1-26 0,3 0 8 15,-2-1-48-15,0 2-81 16</inkml:trace>
  <inkml:trace contextRef="#ctx0" brushRef="#br0" timeOffset="39218.11">3792 9632 182 0,'-3'-6'31'0,"3"3"-5"0,-1-1-23 0,0 1 46 0,0 1-20 0,1-2-8 0,0 3 5 0,0-1-9 0,4 0-14 0,-4 1 10 0,0 1-14 15,0 0 13-15,0 0 3 0,0 0 2 16,0 0 16-16,0-1-11 0,12-13 0 0,-8 12 3 0,1-2-10 16,-1 3 11-16,-3-2 6 0,2 0-11 0,0 3 7 15,1-1-12-15,-3 2-15 0,1-3 14 0,6 2-20 0,-2 0 18 0,5-4-5 16,-4 3-4-16,-3 1 7 0,2 1-11 0,-1 5-18 15,0-2 26-15,0-2-11 0,3 0 16 16,1 1-14-16,-1 0 5 0,0 3 1 0,1-2 0 0,-1-3-11 0,7 2 10 16,-2-2-10-16,4 3 10 15,-1 1-1-15,0-2-3 0,-1 0 11 0,3 0-12 0,-4-1-14 0,2-1 21 16,0 3-17-16,0-1 21 16,2 2-8-16,0-1 4 0,0 0 6 0,1 0-6 0,-2-1-15 0,3 0 19 15,1-1-7-15,0-1 14 16,7 3-8-16,-7-2-5 0,8 0 0 0,-1 0-3 0,0-2-5 0,7 1 11 15,-6-1-6-15,0 0 9 16,-3 1-2-16,0 0-4 0,1 0 2 0,-1 0-5 0,1 1-10 0,-2-1 14 16,1 1-13-16,1 1 12 0,1-3-3 15,2 2-1-15,-7 0 8 0,6-2-10 0,-3 0-20 0,5 1 30 0,4-1-15 0,-4 0 20 16,-2 0-9-16,0 0-2 0,-1-1 7 0,-4 0-8 16,4 2-13-16,-1-1 17 15,-2 0-10-15,3 0 14 0,-5-1-2 0,3 0-8 16,-2 0 12-16,-3 0-13 0,3 0-11 0,2 0 17 0,-3-1-16 0,2 1 18 15,-4-2-5-15,3 0 7 16,-3 1 2-16,2-1-3 0,-2 1-19 0,1 1 24 0,-1 0-21 16,-1 1 21-16,3-1-10 0,-1 1 1 15,-1-1 7-15,-3-2-9 0,0 1-21 0,0 0 27 0,1-1-15 16,-1 2 18-16,-2-1-6 0,0 0-8 16,0 1 8-16,-4 0-11 0,0 0-5 0,-2-3 11 0,-2 1-20 0,0-1 15 0,-3 0-16 0,1 2-5 31,0 0 26-31,0-1-25 0,-2 1-17 0,0-2 6 15,-3-2-29-15,1 2 27 0,0-1-6 0,2 2-14 0,-2 1 9 16,0 1-13-16,-1-1 5 0,0 0 36 0,-1 2-11 0,0 0 20 0,0 0 3 0,0 0-22 16</inkml:trace>
  <inkml:trace contextRef="#ctx0" brushRef="#br0" timeOffset="39629.82">5430 9603 537 0,'-4'-1'87'0,"0"-2"-65"0,0-1 16 0,0 1-31 0,1 3-7 0,1 0 1 0,2 0-17 0,0 0 14 0,0 0-9 15,0 0-9-15,0 0 8 0,0 0-11 0,1 0 6 16,0 0 18-16,15 0-5 0,-10-2 10 0,0 0 2 16,2 0 10-16,0-1 16 0,0-1-7 0,1 2 4 15,0 0 2-15,-1-2-20 0,1 3 17 0,0-1-10 16,-1 2-20-16,0 0 11 0,0 2-16 0,-1 4-3 0,1-1 5 16,-1 2-3-16,-3-3 6 0,2 1 3 0,-1 0-6 15,-1 0 5-15,-4 2-5 0,2 0-4 0,-2-1 2 16,-2 0-12-16,2 1 10 0,-5-1 12 0,0 1-9 15,0 1 16-15,-2 0-15 0,2 0 6 0,-3-1 10 16,1 0-12-16,-1 1 10 0,-1-1-3 0,2 2-6 16,-2 0 7-16,1-1-9 0,0 2-6 0,-1-2 15 15,-4 1-14-15,2-1 11 0,0-2-21 0,0 2-84 16,1-3-39-16</inkml:trace>
  <inkml:trace contextRef="#ctx0" brushRef="#br0" timeOffset="40423.21">4142 10330 310 0,'5'-2'28'0,"-1"2"-12"0,2 0-18 0,1-1 11 0,-2 0-7 0,3-1-2 0,0 2 3 0,0 1-4 0,-1-1-12 0,0 0 20 0,0 0-19 0,0-1 20 0,-1 2 0 0,2-1-13 16,-2-1 21-16,0 0-20 0,4 1 15 0,-3 0 28 15,0 1-13-15,3 1 20 0,-1 0-5 0,4-1-13 16,-4-1 10-16,3 4-13 0,1-1-1 0,0 1 4 16,4 0-14-16,2-2 11 0,3 1-9 0,3-1 5 0,2 1 1 15,-2-2-3-15,2 4-21 0,-1-2 16 0,-1-1-12 16,1 4 14-16,1-3-10 0,0-1 0 0,1 2 7 15,1-4-8-15,4 0-15 0,1 0 19 0,6-1-11 0,1 1 16 16,0-5 2-16,2 2-5 0,-4 1 7 0,1 2-10 16,1-1-10-16,0 1 13 0,1 0-10 0,1-3 14 15,3 3 0-15,-1-4-2 0,0 0 7 0,-2 0-9 16,0 1-12-16,-5 1 8 0,4-1-6 0,-5 3 8 16,1-5-9-16,1 2 8 15,0 0-5-15,1-1 6 0,-2 3-15 0,2-3 12 16,-10-1-7-16,-2-1 9 0,0 0-4 0,-4 2-4 15,-1-2 3-15,-3 4-4 0,-2-2 5 0,0-1-4 16,-2 2-1-16,-2-1 0 0,2 0 11 0,-3 2-10 0,2-1 6 0,-5 1-12 0,-1-1-13 16,2 0 15-16,-4 1-15 15,-1-2 15-15,0 1-10 0,-3 0-19 0,-1 0 7 0,-2-1-15 16,1 0-23-16,2-1 40 0,-3 0-22 0,-3 2 25 0,0-1-36 0,0 0-37 16,3 1-12-16,-4-1-12 15,-3 0-42-15</inkml:trace>
  <inkml:trace contextRef="#ctx0" brushRef="#br0" timeOffset="40741.49">5741 10173 279 0,'-2'-3'40'0,"-2"1"99"0,0-1 40 0,-4 1-122 0,3 0-18 0,1 1-16 0,4 1-5 0,-11 0-4 0,7 0-26 0,0 2 20 0,-2 0-10 0,6-1 13 16,0-1 4-16,0 0-15 0,0 0 14 0,8 4-16 16,-3-4 2-16,-5 0 6 0,0 0-3 0,12 0 7 15,-5-2 6-15,3 1-1 0,-5 0 10 0,1-2-8 0,4 2-16 16,-2 1 21-16,1-1-24 0,3 1 24 16,-4 1-13-16,2 0-11 0,-1 3 7 0,-4-2-10 0,2 1-7 15,-2 1 12-15,-2 1-8 0,2 1 9 0,-3 1-1 0,0-1-8 16,-1 1 8-16,1 0-8 0,-4 0 0 0,0 1 3 15,-2 1-9-15,-3 2 9 0,-1-3 7 0,-3 3 6 16,-3-3 7-16,1-2-5 0,-2 4-9 0,-4-2 6 16,3 1-8-16,-2 5 8 0,2-4 0 0,1 4-18 15,-3-3-8-15,-4 0-11 0,0-1-75 0,-7 0-168 16</inkml:trace>
  <inkml:trace contextRef="#ctx0" brushRef="#br0" timeOffset="51180.15">8668 10018 294 0,'1'-1'98'0,"2"2"-32"0,2 1-54 0,-5 2 5 0,0-2-20 0,0-2 4 0,0 0 5 0,0 1-5 0,2 11-14 0,4-9 20 0,5-2-14 0,-5 1 16 0,-6-2-6 0,0 0-1 16,1 0 15-16,12-1-12 0,-7 1 8 0,2-2 15 15,-2 2-8-15,1 0 12 0,1-1-1 0,0-1-6 16,1 0 2-16,1 0-5 0,5 2-13 0,1 0 10 0,3 0-10 15,2-3 10-15,-4-2-8 0,2 3-4 0,0-1-2 16,1 3-3-16,2 0-13 0,0-1 18 0,3 3-10 16,-1-4 13-16,5 3-8 0,0 0-4 0,0 0 6 0,2 5-7 15,5-4-2-15,2-2 9 0,3 0-5 0,0-4 5 16,-3 0-4-16,2-2 1 0,0 2 2 0,1 2-1 16,1-1-9-16,3 1 6 0,2-5-4 0,1-1 7 15,3-1 14-15,-3-1-15 0,2-1 15 16,-4 4-16-16,-1-1 9 0,-3 3 7 0,3 1-6 0,-2-2 7 15,5-2-3-15,2-1-7 0,0 0 4 0,-3 2-6 0,-3 2-1 16,-5 2 3-16,0 1-9 0,1 1 7 16,-1-2 4-16,1-4-8 0,0 2 11 0,-2-2-12 0,-2 4-8 0,5-2 18 15,-7 0-12-15,-2-1 15 16,0-3-4-16,-6 2-4 0,3-1 2 0,-2 1-5 0,2 1-7 16,-2 0 16-16,-4-3-11 0,3 1 12 0,-5-1-10 0,-1-1 2 15,6 2 8-15,-7 0-8 16,5-1-10-16,2 0 14 0,-3 0-14 0,-2 1 15 15,0-1-6-15,-4 1-3 0,-2 0 13 0,0 1-13 0,-3-1-11 0,2 3 18 16,-5-1-15-16,1 0 18 0,-2 1-6 0,-1 2-4 16,-1-1 10-16,-2 1-10 0,-2 0-10 0,1-1 20 15,-3 1-12-15,0 0 14 0,0-1-16 0,0 2-6 16,-2-1-6-16,-1 1-1 0,1 1-15 0,1-2 12 0,-4 2-12 16,2 0 11-16,-3-1-13 0,0 2-18 0,1 0 1 15,-3 0-14-15,0 2-34 0,0-1-47 0</inkml:trace>
  <inkml:trace contextRef="#ctx0" brushRef="#br0" timeOffset="51563.34">9967 9794 542 0,'1'-5'85'0,"-1"-1"-38"0,0 1 11 0,0 0-26 0,5 4-21 0,2 0-2 0,-3 0-14 0,5 0 9 0,0 0 2 0,5 1-9 0,4-1 15 16,-5 1-15-16,0-1-6 0,3 0 9 0,1 0-13 15,3-1 14-15,0 2 6 0,0 0-9 16,-2 3 7-16,-2 0-11 0,0 2-6 16,-2-1 15-16,-3 0-9 0,0 1 12 0,-2-1-5 0,-1 3-4 0,-1 1-1 0,-4 1-5 15,2 2-10-15,-4 1 19 0,-1-2-11 0,-4 6 12 16,-1 0-4-16,-6 1-1 0,-1 4 6 0,-5-3-6 16,-3 2-15-16,0-2 21 15,-2 2-14-15,2-1 16 0,-2-1-8 0,-3-4-23 16,1-1-6-16,0-1-11 0,4-4-61 0,-4 2-40 15</inkml:trace>
  <inkml:trace contextRef="#ctx0" brushRef="#br0" timeOffset="52305.91">8299 11033 664 0,'-8'-7'109'0,"3"2"-65"0,3 1-4 0,1 2-2 16,1 2-38-16,0 0-3 0,0 0-15 0,7 2 9 0,-4-1 2 0,0 0-1 0,3 0 5 0,-2-1-5 0,2 0 3 0,4-1 7 0,-4 0 1 15,3 0 2-15,-1 0 6 0,0 0-2 0,3 0 8 16,-1 0-7-16,2 1-5 0,0-2 10 0,0 2-7 0,0 0 10 16,-1 0-2-16,3 1-8 0,2 0 1 0,-2-1-6 15,4 1-14-15,0 0 21 0,0 0-13 0,4 3 16 16,-3-1-6-16,3 2-12 0,3 1 11 0,-3 1-12 15,0 1 1-15,10 0 5 0,-4 0-2 0,8-1 4 16,6 1 1-16,-5-2-6 0,4 0 8 0,0 0-6 0,0-2 2 0,5 0 4 16,-1-1-14-16,11 0 12 0,7-3 9 15,7 0-12-15,7-2 16 0,-2-3-17 0,2 2-2 0,3-3 13 16,-3 0-17-16,4-1 17 0,-3 0 1 0,-6 1-4 16,-1 0 9-16,2 0-11 0,0 0-11 0,1-1 15 15,-2 0-9-15,-8 2 12 0,-1 2 1 0,-1 2-13 16,-6 0 9-16,5-1-13 0,-6 1-5 15,-1 0 11-15,-4 0-7 0,-6 0 9 0,-1 0 0 0,-2 0-10 16,-3 0-1-16,3 0-7 0,-2 0-13 0,2-2 2 16,-1-1-4-16,-7 0 4 0,-1-2 15 0,-8 2-9 15,-6-1 15-15,-3 2-16 0,-5-2 3 0,-1 4 21 16,-3-1-5-16,-3 1 12 0,-3 1-3 0,0 0-2 16,0 0-2-16,0 0-3 0,0-1-43 0,0 0-17 15,-2 0-52-15,-14-8 19 16,9 8-108-16</inkml:trace>
  <inkml:trace contextRef="#ctx0" brushRef="#br0" timeOffset="52990.13">9862 10992 1 0,'0'0'0'0,"0"0"0"0,0 0 46 0,0 0-2 0,-1 0 19 0,1 0 2 0,-2 0 3 0,1 0 3 0,0 0-1 15,0 0-17-15,-1 0 1 0,1-1-19 0,-2 1 13 31,-30-10-22-31,33 10-18 0,-1 0 4 0,0 0-11 0,0 0-15 0,0 0 20 0,0 0-13 16,0 0 16-16,-2 0-9 0,1 0-3 0,-30-11 4 0,32 11-4 16,0 0 3-16,-1 0 5 0,0-1-7 15,0 0 3-15,1 0-4 0,-1 0 9 0,-1 0 5 0,1 0-2 16,0 0-6-16,0 0 15 0,0 0 23 0,0 0 1 16,1 0 4-16,-1 0-15 0,-1 0 3 0,2 0-10 31,0 0-14-31,0 0 13 0,0 0-2 15,0 1 7-15,0 0 9 0,0 0 2 0,4 5 1 16,0 1-1-16,-1 1-25 0,1 1 17 0,1 2-18 16,2 3 18-16,-3-3-8 0,3 2-11 15,1-1 8-15,0 0-12 0,0 0-8 0,-1-1 8 16,2 1-12-16,0-2 9 0,0 2-10 0,1-2 9 16,-1-1 5-16,1 0-1 0,-1 0-14 0,-1 1 10 15,-3 0-11-15,1 2 11 0,-3 0 2 0,-3-2-5 16,-1 1 11-16,-4-1-11 0,1 2 7 0,-4 3-1 15,-3-2-5-15,-2 2 2 0,-3 0-1 0,-1 0-1 16,-2 1 4-16,0-2-5 0,-3 2-8 0,-3-2-49 16,-2 2-74-16,0 2 6 0,-2-2-222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01-21T07:02:03.30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1-27T07:07:07.12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17 387,'0'0'774,"0"0"258,0 0-387,7-7-645,-7 7-1032,2-10-387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8T06:12:02.4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8087 12698 228 0,'-2'-2'-68'0,"-1"2"49"0,0 1 62 0,1 0 2 0,2-1-13 0,0 0-13 0,0 0 6 0,0 0-12 0,-2 0-16 0,1 0 18 0,0 0-13 0,0 0 19 0,0 0 3 0,0 0-2 16,0 0 10-16,1 0-9 0,-1 0-7 0,-1 0 17 16,1 0-15-16,0 0 18 0,0 0-6 0,0 0-4 15,0 0 12-15,1 0-13 0,-1-1-12 0,-1 0-2 16,1 0-13-16,0 0 10 0,1 1 5 0,-1 0-16 16,1-1 13-16,-1 1-17 0,0 0 3 0,1 0 16 15,-1 0-14-15,-1 0 16 0,1 0 2 0,0 1-4 0,0 0 16 16,0 0-16-16,0 0-14 0,1 0 29 0,-1 0-19 15,-1 0 26-15,1 0-8 0,-1 0-8 0,0 0 11 16,1 0-13-16,-2 0-5 0,-28 17 15 0,31-18-10 16,0 0 12-16,0 0-10 0,-2 0-9 0,1 1 7 0,0-1-8 15,0 1-8-15,0 0 9 0,0 0-16 0,1 0 17 16,-3 0-1-16,-26 12-12 0,21-9 14 0,2-1-16 16,0 2 0-16,0-2 8 0,1 1-7 0,-3 0 8 15,-2 0-1-15,1 2-2 0,-2-1 3 0,1 2-4 16,6 0-15-16,-5 0 24 0,2 1-9 0,-2 1 12 15,-1-1-13-15,-2 0 6 0,2 0-1 0,0 0 1 16,-2 0-16-16,3 0 16 0,3 0-8 0,-2 1 10 16,-1-1-4-16,-3 0-2 0,-2 1 6 0,2-1-6 0,-3 0-1 15,2 2 4-15,1-2-7 0,1 1 6 0,-2 5 0 0,-4-4 1 16,0 3 6-16,1 0-6 0,0-2-7 0,1 3 14 16,-1 1-10-16,-2 0 13 0,1 2-8 0,0-1-2 15,0 1 0-15,-3 0-2 0,0-1-13 16,-2 0 20-16,3 0-9 0,-2 1 13 15,1 1-11-15,0-1 4 0,1 1 2 0,1 2 0 0,3 0 6 0,-3 1-7 16,1-2 0-16,1 1-3 0,-1-1 7 0,0 0-3 16,0 3 4-16,-3-3-6 0,1 1-14 0,2 0 19 0,0 1-6 15,1 0 15-15,0-1 1 0,0-2-11 0,1 0-1 16,1 2-3-16,2-2-3 0,-3-2 0 0,1 0-5 16,0-2 3-16,-3 1 0 0,6 2-2 0,1-2 7 15,2-1-8-15,1 0-5 0,-2 1 13 0,-1 0-6 0,0-2 9 16,-1 1 0-16,0-3-10 15,0 1 6-15,2 0-7 0,-3-1 1 0,2-1 4 16,2 0 4-16,-1-1-1 0,0-3-1 0,3 5-2 0,-1-5 0 16,0 1 0-16,2-1-15 0,-3-5 25 15,1 3-16-15,2-1 20 0,1 0-16 0,0-1 1 0,1 1 2 0,2-3-3 16,1 0-2-16,0 0 1 0,0 0-5 0,0 0 5 16,0 0 1-16,0 0-7 0,0 0 7 0,0 0-8 0,0 0-6 15,0 0-4-15,0 0-20 0,0 0 11 0,0 0-15 0,0 0-27 16,0 0-6-16,10-5-14 15,-3 0-49-15,2-2-31 0,2 0-45 0</inkml:trace>
  <inkml:trace contextRef="#ctx0" brushRef="#br0" timeOffset="828.42">8162 12669 336 0,'0'-7'53'0,"-1"3"23"0,0 0 5 0,1-3-26 0,0 5-47 0,2 1 16 0,1-2-24 0,1 2 20 0,0-2-12 0,1-5-4 0,1 4 12 0,2-3-14 0,-4 1-5 16,2 2 23-16,3-3-11 0,-3 4 15 15,3-1-22-15,-5 1 10 0,0 2 1 0,4 0 1 0,-5-2-12 16,4 3 17-16,-1-3-15 0,-2 0 16 0,2 0-1 15,3 0-8-15,-3 1 13 0,4 2-16 16,1 0-15-16,-3 0 25 0,7-1-19 0,-2-4 24 0,-3 0-1 0,5 1-13 16,-3-1 12-16,1 2-15 0,3 1-5 0,-3-2 9 15,-1 0-4-15,1 2 7 0,-1-3 1 0,3 0 6 16,-1 0 4-16,0-1-2 0,3 0-4 0,0 0 12 16,1-1-13-16,-1 1 14 0,2-1-8 0,2-2-17 15,-1 1 12-15,0-1-14 0,1 0 5 0,0 0-2 16,7 0-5-16,1-1 5 0,0 1 3 0,5-2-8 15,-6 2 7-15,-4-1-7 0,3 1-1 0,-4 3-1 0,-2-1-11 16,3 1 9-16,-5 0 12 0,3-1-12 0,-4 2 14 16,1 0-15-16,-1 1 3 0,0 0 10 0,0 1-11 15,-2-1 11-15,1 1-6 0,3 1-1 0,-6-1 6 16,2-1-7-16,0 2-2 0,-3-1 6 0,5 2 0 16,-6 1 2-16,-1 0-2 0,1-1-4 0,-2 1-2 0,0 0 0 15,-3 0-2-15,0 2 6 0,0 1-3 0,-2-1 5 16,2 2-6-16,-3-2 2 0,-1 2-2 0,1-2 2 15,-3 0 11-15,1 2-16 0,0-3 3 0,1 2-7 16,-3-3 9-16,0 0-1 0,0 0 7 0,0 1-6 16,0 0-4-16,0 0 9 0,0 0-8 0,0-1 9 15,0 1-4-15,0-1-2 0,0 0-3 0,0 0-4 0,0 0-22 16,0 0 10-16,0 0-12 0,0 0 8 0,0 0-29 16,0 0-28-16,0 0-9 0,0 0-11 0,0 0-51 0,0 0-102 15</inkml:trace>
  <inkml:trace contextRef="#ctx0" brushRef="#br0" timeOffset="1858.5">6836 13885 196 0,'-3'4'32'0,"1"-3"-12"0,0 1-20 0,1-1 30 0,1-1-26 0,0 0 3 0,0 0 4 0,0 0-4 0,0 1-15 0,0 0 18 0,0 0-9 16,0 0 15-16,0 0 9 0,0 0 4 0,0 0 12 15,8 14-9-15,-5-15-14 0,2 1 18 0,0 1-11 16,-2-2 17-16,2 0 12 0,0 1-27 0,1-2 11 0,-1 0-18 15,0 4-8-15,2 1 5 0,-1 4-13 0,-2 1 12 16,5-4-3-16,0 2-2 0,1 0 5 0,2-2-7 16,-2 2-8-16,1 0 11 0,4 2-12 15,1 2 10-15,-7 0-16 0,6 1 12 0,-4-1 3 0,3 1 1 16,0-1-18-16,-2 1 18 0,1 0-13 0,2 1 20 16,0 1 40-16,-3-2-72 0,0 2 41 0,1 1-54 0,-1 0 24 15,0-1 15-15,3 0-9 0,-5 0 16 0,2 0 5 16,0 1-21-16,-1 4 11 0,-1-2-14 0,1 2 1 0,-3-2 3 15,0-1-11-15,2 5 10 0,-2-5 7 0,-1 0-5 16,1 0 15-16,-3-4-15 0,0 3-6 0,2-3 12 16,-2 0-10-16,1-3 15 0,-1 0 0 15,-2-5 2-15,-3-4 4 0,0 0-5 0,0 1-10 0,0 0 11 16,0 0-16-16,0 0 15 0,0 0-5 0,0-1-9 16,0 0 6-16,0 0-12 0,0 0-15 0,-1 0 6 15,0 0-19-15,0 0 14 0,1 0-18 0,-1 0-17 0,-25-9 3 16,21 5-15-16,2 1-29 0,-1-1-6 0,2 1-55 15</inkml:trace>
  <inkml:trace contextRef="#ctx0" brushRef="#br0" timeOffset="2128.92">7317 14469 2 0,'0'0'0'0,"0"0"1"0,0 0-1 0,0-1-1 0,0 0 1 0,0 0-1 0,1 0 1 0,1 0 0 0,-1 0 0 16,-1 0 0-16,1 0 0 0</inkml:trace>
  <inkml:trace contextRef="#ctx0" brushRef="#br0" timeOffset="2933.84">7330 14438 1 0,'0'0'0'0,"0"0"4"0,0 0 48 0,0 0-6 0,0 0 20 16,0 0-12-16,0 0-12 0,0 0 1 0,0 0-4 15,0 0-11-15,0 0-2 16,0 0-7-16,0 0 5 0,0 0-4 0,0 0-11 0,0 0 5 0,0 0-9 0,0 0-8 16,7-10 14-16,-5 6-6 0,2 0 11 0,2-1-1 15,-1 4-3-15,0-4 5 0,2 0-5 0,-5 2-7 0,3-3 21 16,-2 1-16-16,0-1 17 0,4 0-18 0,-3-2 13 16,3 1 2-16,3-1 0 0,-4 0-24 0,4 0 13 15,-6 0-16-15,-1-3 15 0,8 2-7 0,-1 0-5 16,0 0 10-1,0 2-11-15,-4-2-7 0,-1 2 14 0,6-1-12 0,-3-1 13 16,1 1-2-16,-1-3 0 0,-2 1 10 0,0 3-9 16,-1-2-3-16,3 2 18 0,-3-2-4 0,0-1 10 15,2 0 11-15,-4-2-14 0,3 1 10 0,1-2-12 0,1 1-1 16,0 0 10-16,1 0-6 0,0-1 9 0,1 1-2 0,3-1-20 16,-2 1 5-16,4-1-9 0,-4-1-3 0,1 0 5 0,-3-2-7 15,3 1 7-15,1 0-2 0,0-2-3 0,3 2 3 16,-3 0-6-16,-2-3-10 0,2 4 20 0,0-1-12 15,-1 0 16-15,3 1-14 0,-1 0 2 16,-2 0 4-16,1-1-3 0,-1 3-7 16,5-2 4-16,-3 1-11 0,-1 0 10 0,5 1 3 0,-4-1-3 0,2 1 12 0,1 0-13 15,-4 0-14-15,2-1 18 0,-2 0-14 0,3 3 18 16,-1-2 1-16,0 3-16 0,-3 0 12 0,2 0-15 16,0 3 0-16,-3-2 13 0,4 0-13 0,-4 1 14 15,2-2 1-15,-2 2-4 0,2 2 9 16,0-3-10-16,-3 0-15 0,6 0 21 15,1 0-11-15,-3 2 15 0,7-4-10 0,-4-1 0 0,1 0 4 0,2-2-4 0,4 4-12 16,0 0 18-16,0 2-8 0,0-4 12 0,-4-1-7 0,1 3-2 16,0-4 4-1,2 5-5-15,-1 0-15 0,1-1 20 0,1-1-10 16,-4 0 14-16,1 2-2 0,0-1-10 0,1 1 7 16,0 0-9-16,4 1 11 0,-5-3-9 0,-2 0 0 0,3-1-3 15,0 0 9-15,3 1-2 0,-1 1 5 0,-2 1-6 0,-1-1-8 0,0 0 17 16,-2 1-8-16,0-1 10 0,0 1-11 15,1 1 5-15,-2-1 1 0,-1 1 0 0,-1 2-11 0,1 0 16 16,-3 2-14-16,2-3 15 16,-3 2-8-16,-3-1 0 0,6 0 10 0,-5 2-7 0,3 0 1 0,2-2 1 15,-5 1-7 1,4-1 6-16,0 2 7 0,2 0-8 0,-1 1 10 16,-1-2-10-16,-1 0-1 0,-2 0 6 0,-2-1-11 0,0 2 9 15,0 1-9-15,1-1-2 0,-3-2 4 0,2 5-4 16,-4-1-5-16,2 1 16 0,1-1-9 0,-5-2 11 15,2 3-12-15,-2-2-2 0,-1 3 1 0,0-1-1 16,-1 0 5-16,1 0-7 0,-1 0-3 0,0 0-2 16,1-1 11-16,-3 1-6 0,0 0 6 0,0 0-9 15,0 0-11-15,0 0 10 0,0 0-18 0,0 0 12 16,5-9-22-16,-5 9-31 0,0 0-12 0,0 0-11 16,0 0-56-16,0-1-84 0</inkml:trace>
  <inkml:trace contextRef="#ctx0" brushRef="#br0" timeOffset="3533.97">9154 12290 53 0,'2'-2'8'16,"-3"-1"58"-16,0 1 4 0,1 2-8 0,0 0-34 0,0 0 10 0,0-1-17 0,0 0 17 0,0 0-12 0,0 1-10 0,0 0 6 0,0-1-8 15,0 0 1-15,0 1 13 0,0-1-10 0,0 1 9 0,0 0-14 0,0 0 0 0,0 0 6 0,0 0-4 0,0 0-6 0,0 0 18 16,0 0-7-16,0 0 12 0,0 0-5 0,0 0-8 16,0 0 0-16,0 0-4 0,0 0-15 0,0 1 30 15,0 0-17-15,1 0 22 0,0 0-11 0,16 21-14 16,-13-17 12-16,3 2-15 0,0 0-4 15,2 2 13-15,-1 1-11 0,0 0 13 0,4 1-9 0,-4 1-7 16,3 1 0-16,-2 0-2 0,5 2-14 0,-2 1 17 0,-4 0-7 16,4 0 10-16,-2 0-6 0,-1 0 0 15,0 2 9-15,0 2-6 0,-2 0-4 0,2 2 10 16,0-1-15-16,-1 1 14 0,0 2-1 0,-1-1-3 0,0 2 14 0,0 2-14 16,-3-3-13-16,0 0 21 0,0 0-12 15,-1 1 17-15,-1 0-7 0,0-3 1 0,-1-1 3 0,-1-4-3 16,0-1-6-16,0-2 5 0,-1-2-10 0,0-1 8 15,-1 0 2-15,1-4 1 0,-2 1 13 0,0-5-12 16,1 0-12-16,-2-1 15 0,1-2-19 0,2 1 17 16,-3-2-23-16,1 0-16 0,-1 1-11 0,1-3-5 15,-1 4-57-15,2-3-69 0</inkml:trace>
  <inkml:trace contextRef="#ctx0" brushRef="#br0" timeOffset="4660.59">6245 13619 252 0,'0'0'-8'0,"0"0"11"16,0 0-4-16,0 0 11 0,0 0-16 0,0 0 4 0,0 0 17 0,0 0-15 0,0 0 0 0,1 0 12 0,0 0-1 0,0 0 8 15,0 0 25-15,0 0 0 0,1 0 9 0,-1 0-7 0,-1 0-8 16,1-1 7-16,1 0-20 0,0 0 17 0,1 0-7 15,29-15-13-15,-32 16 12 0,0 0-15 0,13-4 1 16,-9 2-1-16,3 0-6 0,-2 1 6 0,1 1 9 16,0-1-23-16,0 0 11 0,1-1-16 0,-1 2-6 15,2-1 17-15,-1 1-9 0,1-2 13 0,0 0-6 0,0 2 2 16,2 0 9-16,0 0-5 0,1 0 6 0,0-1-9 16,1 0-6-16,0-2 2 0,1 3 10 15,0-1-13-15,-3-2 11 0,6 3-13 0,0 0-3 0,0 2 11 16,7 4-10-16,-3 0 11 0,-3-1-8 0,4 2-1 15,-5-1 4-15,0 1-5 0,1 0-13 16,-1 2 26-16,1-2-19 0,-1 2 22 0,0-1-20 16,0 0 8-16,0 0 3 0,0-1-1 0,-1-2-14 0,-1 1 17 0,0-1-8 15,-1-1 13-15,1 0-9 0,0 0-2 0,-1-1 6 16,3 0-4-16,-4 0-5 0,-2-1 8 0,-3-1-10 0,0 0 12 16,-2 0 5-16,1-1-17 0,2 1 9 0,-2 0-13 15,4-1 0-15,-3 1 12 0,-7-1-15 0,0 0 13 16,0 0-6-16,0 0-2 15,0 0 8-15,0 0-10 0,0 0-11 0,0 0 14 16,0 0-17-16,0 0 14 0,0 0-18 0,0 1-8 16,-1 0-4-16,1 0-5 0,-2 0-29 0,1 0-15 0,0 0-32 0,0 0 8 15,0 0-37-15</inkml:trace>
  <inkml:trace contextRef="#ctx0" brushRef="#br0" timeOffset="5596.38">6163 13694 183 0,'-5'0'32'0,"-3"-1"30"0,0 0-7 0,1 1 7 0,2 0-24 0,5 0-12 0,0 0 10 0,0 0-11 0,0 0-4 0,0 0 18 16,0 0-10-16,-2 0 13 0,0 0-18 0,1 0-9 16,0 0 0-16,0-1-3 0,-7-11-7 0,11 8 11 15,0-1-7-15,1-2 10 0,-4 0 15 0,6-1-17 16,0 0 12-16,-2 0-15 0,2-1-6 0,-2 0 15 16,6 0-12-16,-4-3 14 0,5 2-7 0,-1-4-6 15,0 0 9-15,3-1-8 0,-4 0-12 0,3-1 16 16,0 0-17-16,1-1 18 0,1 2 4 0,0-5-15 15,-1 3 13-15,1-3-16 0,1-2-11 0,1 6 18 16,-2-2-15-16,0 0 17 0,-1-1-4 0,-1-1-6 16,4-2 13-16,1 3-12 0,-1-2 1 0,5 1 0 15,-5-1-5-15,3 1 3 0,4 0 5 0,3-1-2 16,0 1 3-16,4-4-3 0,-5 3-6 0,0 0 3 16,0-1 0-16,1 3 3 0,0 0-1 0,2 1-5 15,-3-1 6-15,4-1-6 0,-5-2 0 16,2 1 1-16,3 0-4 0,-2-1 5 15,3 0 0-15,2 0 3 0,-1 3-3 0,0-2 3 16,2 0-13-16,-2-1 20 0,-1-1-5 0,-3 0 13 16,2 0-6-16,-1-1-8 0,1 6-2 0,-1 3-2 15,-3 1-6-15,2-2 15 0,-3 2-8 0,-1-3 13 16,-2 5-4-16,0 1-14 0,2 0 8 0,5 5-10 16,-2-2 3-16,-1 1 1 0,-4 1-2 0,-3 0 1 15,-1-2 4-15,-2 2-1 0,0-1 3 0,1-2-4 16,2 2-11-16,-1 0 19 0,-2-1-8 0,-3-1 13 15,0 1-19-15,0 0 8 0,1 1-3 16,-3 0 5-16,-1 1-14 0,2 0 9 0,0 1-10 0,-5 1 10 16,0 1 2-16,-2 0-9 0,-3 1 2 0,1-1-7 15,-2 3 3-15,0 0-17 0,0 0-3 0,0 0-6 16,0 0-8-16,0 0-10 0,0 0 5 0,0 0-9 16,1 0-5-16,-1 0-7 0,0 0-44 0,0 0 15 15,0 2-77-15</inkml:trace>
  <inkml:trace contextRef="#ctx0" brushRef="#br0" timeOffset="6198.24">7680 12343 128 0,'2'-2'35'0,"-1"0"-20"0,2 1 4 0,1 0-11 0,-2 1-15 0,2 0 14 0,-1-3-14 0,1 2 14 0,0 1-5 0,-2 0-6 0,2 0 3 0,-1 0-8 0,0 0-19 0,-1 0 33 16,-2 0-19-16,0 0 23 0,0 0 3 0,0 0-30 16,0 0 19-16,0 0-26 0,0 0-5 0,2 0 26 15,-2 0-21-15,0 0 22 0,0 0-19 16,0 0 0-16,0 0 12 0,0 0-8 0,0 0 18 16</inkml:trace>
  <inkml:trace contextRef="#ctx0" brushRef="#br0" timeOffset="6991.98">7612 12404 65 0,'0'-3'57'0,"1"0"-22"0,-1 0-23 0,1 0 11 15,2 1 0-15,-1 0-23 0,1-1 11 0,1 2-17 16,0-2-8-16,1 1 17 0,1-1-12 0,-3-1 13 15,3 1-1-15,-2-1-5 0,1 1 12 0,-2 0-11 16,2 1-9-16,-4-1 35 0,1 0-8 0,2 1 25 16,-3-1 28-16,1 1-39 0,0-1 13 0,1 1-26 15,-1 0-19-15,2 1 17 0,0-1-22 0,-1-1 20 16,2 2-4-16,-1-2-10 0,1 1 15 0,1 1-15 16,2-1-12-16,-2-1 16 0,1 1-14 0,0-1 16 15,4 1 8-15,0-2 2 0,-3 1 12 16,1-1-9-16,1-1-1 0,1 0 15 0,2 2-19 15,-1 0 19-15,2-1-10 0,0 4-11 0,-1-4 11 16,0 1-14-16,2 1-9 0,-5-3 7 0,5 3-15 16,2 0 11-16,-5-2-2 0,2 4-1 0,0-4 10 15,-4 1-10-15,3 0-15 0,-3 0 22 0,2 0-13 16,1 1 18-16,-2-2 7 0,2-1-8 0,-1 0 13 16,0-2-14-16,-1 1-10 0,2 0 19 0,-2 2-15 15,1 0 19-15,-1 0-11 0,-1 0-4 16,0 1 6-16,2 1-7 0,-2 0-9 15,-1 0 9-15,1-4-11 0,2 3 11 0,-2-3 3 0,-1 3 0 16,0-1 6-16,0-2-9 0,-2 3-10 0,1 0 26 16,0 2-10-16,2-3 17 0,4 3-6 0,-4-5-13 15,1-1 9-15,-2 1-13 16,2 1-8-16,4 3 11 0,-3-1-11 0,1 1 11 0,-5-3-4 0,2 0-1 16,1 1 10-16,-2 1-9 0,0 1-6 0,2 2 4 15,-5-5-10-15,1 2 9 0,-1-2-5 0,0 1 8 16,1 2 0-16,-3-2 2 0,1 2-22 0,0 1 25 15,-2-1-12-15,0 0 15 0,-1 1-14 0,1-3 0 16,-1 2 7-16,0 2-4 0,3-2 2 0,-4 2-1 16,1-1-6-16,-2 1 3 0,0 0 0 0,0 0-1 15,0 0 6-15,0 0-6 0,1 0-3 16,0 0 5-16,-1 0-5 0,1 0 5 0,1 0 0 16,-2 0-4-16,1 0 7 0,0 0-5 0,0 0-1 15,0 0 6-15,0 0-5 0,0 0 7 0,2 0 3 0,25 5-5 16,-21-5 3-16,2 0-5 0,0 0-11 15,2-1 17-15,-1 1-13 0,0 0 15 0,-1-2-7 16,-1 0-6-16,0-1 9 0,1 1-10 16,0 1-7-16,-2 1 14 15,2 1-14-15,-1 1 15 0,-2-2-5 0,3 0-2 16,-2-3 7-16,-4 3-6 0,3 0-8 0,-6 0 13 16,0 0-8-16,0 0 10 0,0 0-3 0,0 0-3 0,0 0 0 0,0 0-3 15,0 0-9-15,0 0-16 0,0 0-21 0,0 0 5 16,0 0-19-16,-1 0-42 0,-17-2-5 0,12 3-24 15,-1-1-51-15</inkml:trace>
  <inkml:trace contextRef="#ctx0" brushRef="#br0" timeOffset="7515.52">8566 12082 458 0,'-3'-7'26'0,"2"3"28"0,1 4-31 0,0 0-18 0,0 0 4 0,0 0-9 0,0 0-5 0,0 0 9 0,0 0-9 0,0 0 10 0,16-2 15 0,-10 2 9 0,0-2 13 0,1-2-9 16,1 2-19-16,-1-2 15 0,1 1-16 0,3 4 18 15,-2-2-6-15,4 1-1 0,0 1 6 16,-1-2-4-16,7 1-14 0,-3 0-1 0,5 0-12 16,-3 4 7-16,3-2 1 0,2 2-7 0,-2 1 6 15,4-1-9-15,-2 1-15 0,-1 0 26 0,-1-1-19 16,0 3 21-16,2-1-13 0,-2 1 1 0,1-2 10 16,-2 1-8-16,-2 1-5 0,-2 3 12 0,0 6-13 15,0-4 13-15,-5-1 1 0,3-1-5 0,-3-3 8 16,-1 1-10-16,2 2-11 0,-6-1 21 15,0 0-11-15,-2 1 17 0,-2 0 5 0,3-1-14 0,-4-1 14 16,7-1-15-16,-6 0-3 0,-1-3 15 16,-2 1-7-16,0-3 10 0,1 1-7 0,0-1 0 15,0 0 3-15,-1 0-3 0,1-2-18 0,0 0 25 16,0 0-18-16,0 0 24 0,0 0-5 0,0 0-18 16,0 0 8-16,0 0-14 0,0 0-8 0,0-1 0 15,0 0-15-15,0 0 8 0,0 0-25 0,8-24-17 16,-6 20-2-16,1 1-10 0,-3-2-24 0,6 5 19 15,-5-2-25-15,-1 3 20 0,-2-4-13 0,0 2-24 16,-2 2 18-16</inkml:trace>
  <inkml:trace contextRef="#ctx0" brushRef="#br0" timeOffset="7626.18">9162 12264 94 0,'-7'3'45'0,"5"-1"27"0,-3 2-23 0,5-4 29 0,0 0-14 16,0 0 9-16,0 1 8 0,-1 0-1 0,0 0-18 0,1 0 11 15,-1 0-9-15,-1-1 13 0,1 0-16 16,0 0-19-16,0 0-12 0,0 0 1 0,1 0-25 15,-4 6-25-15,11-7-41 0,-2-1 3 16,-2 0-112-16</inkml:trace>
  <inkml:trace contextRef="#ctx0" brushRef="#br0" timeOffset="9405.48">6393 13736 216 0,'0'-4'-108'0,"1"2"63"0,-1 2 106 0,0 0-9 0,0 0-19 0,0 0-15 0,-1 0-24 0,0 0 13 16,1 0-2-16,-1 0-3 16,-1 0 13-16,1 0-13 0,0 0-7 0,0 0 25 15,0 0-16-15,0 0 22 0,0 0 7 0,-2 0 11 16,1 0 9-16,0-1-6 0,2 0-20 0,-3 0 20 0,1 0-20 0,1 0 20 16,0 0-18-16,-1 0-22 0,0 0 8 0,0 0-15 15,0 0-8-15,1 0 11 0,0 0-12 0,1 0 12 16,-3 0 3-16,2 0-5 0,0-1 10 0,-1 1-10 15,1 0 10-15,1 0 22 16,-1-1-6-16,-1 1 11 0,0 0-9 0,1 0-1 16,0 0 0-16,0 0-3 0,-2 0-25 0,2 0 15 0,0 0-9 0,-1 0 12 15,1 1-3-15,0 0-6 16,-1 0 5-16,1 0-6 0,0 0-1 0,0 0 13 0,0 0-7 0,0 0 11 16,1 0 10-16,-1 0-10 0,-1 0 5 31,1 0-11-31,0 0-18 0,0 0 10 0,1 0-8 0,0 0 11 0,0 0-5 0,0 0-8 0,1 0 4 15,13 4-6-15,-8 0-9 0,-1 1 23 16,2 0-14-16,-1 3 19 16,1 0-12-16,-1 2-1 0,-1 2 3 0,1 2-5 15,-1 1-12-15,-1 1 16 0,2 1-9 0,-2-2 12 16,0 2-8-16,2 4-1 0,-2-4 2 0,0 2-3 16,2 1-10-16,-3-4 16 15,4 5-4-15,-1-1 9 0,-4-2-2 0,2 1-4 16,-3-1 4-16,2-2-5 0,5 2-3 0,-2-2 9 15,-2-1-12-15,3 0 11 0,-3 0-2 0,0 0-5 16,3-2 13-16,-1-1-14 0,-3-1-12 0,3-1 20 16,4-1-18-16,-5 0 20 0,1-2-13 0,-2 0 3 15,-3 1 1-15,5 0-1 0,-6 0-18 0,4 0 14 16,0-2-7-16,-3 1 10 0,1 3 1 0,-2-3-1 16,0 3 3-16,0-3-4 0,-1 0-10 0,-1-2 18 15,-2 0-6-15,4 0 12 0,0-3-8 0,-3 3-7 16,3 1 0-16,-1-1-5 0,0-2-2 0,1-3-10 15,0 0-9-15,0 0 1 0,0 0-5 0,0 0-14 16,0 0 5-16,0 0-12 0,0 0-11 0,0 0 2 16,0 0-35-16,0 0 16 0,1-1-44 0</inkml:trace>
  <inkml:trace contextRef="#ctx0" brushRef="#br0" timeOffset="9944.34">6526 14176 93 0,'0'0'10'0,"0"0"2"0,0 0-11 0,0 0 8 0,0-1 2 0,0 1 10 16,0-1 15-16,0 0-7 0,0 0-1 0,0 0 23 0,0 0-20 0,0 0 22 0,0 0-16 0,0 0-8 0,0 0 10 0,0 0-12 16,0 0-25-16,1 0 31 0,16-8-21 0,-7 10 25 15,1 0-24-15,-3 0 0 0,1-1 1 0,0 2-2 16,0-1-17-16,3 2 16 0,1-1-17 0,1 1 17 16,-2 0-5-16,4 1-3 0,-2 0 7 0,1 0-10 15,1 1-6-15,-2 0 11 0,2 1-5 0,0 0 9 16,1 1 10-16,-1 2-18 0,4 1 8 0,-3 2-13 15,0-4-12-15,0 0 22 0,1 1-8 0,3 0 14 16,0 6-9-16,0 0-3 0,-1-3 6 16,2 1-6-16,-6-3-18 0,7 3 25 0,0 2-21 15,-1-2 24-15,2 0-10 0,-4-4 5 0,-1 0 7 16,-2 0-5-16,2 1-17 0,-1-4 23 0,1-1-15 16,-2-2 19-16,-3-2-10 0,-1 0-7 0,0 2 10 15,-3-2-10-15,-2 1-12 0,-2-2 13 0,0 1-13 16,-1-1 14-1,-3 0-2-15,-2 0-5 0,0 0 9 0,0 0-8 0,0 0-4 0,0 0 8 0,0 0-10 16,0 0 10-16,0 0-1 0,0 0-3 16,0 1 9-16,0 0-9 0,0 0-20 0,-1 0 25 15,0 0-18-15,-12 22 22 16,10-19-7-16,2 1-15 0,-2-1-7 0,2-1-8 16,1 1-61-16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8T06:21:29.94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8668 5795 1505 0,'51'-43'0'0,"-10"-21"0"0,-1 27 31 0,-7 1-21 0,0-2 54 0,2-5-31 0,-1 1-17 0,4-3 11 0,-2 2-13 0,-1 0-13 0,2 4 6 0,-4 1-10 0,6 3-3 0,-4 0 11 0,0-5-5 0,3 2 8 16,-5 1-2-16,-1-3-4 0,-2 7 6 0,0 0-4 0,-3-1 2 0,-3 2-7 0,-1 0 1 0,0 6-2 0,-3 1 8 0,1 3-11 0,-3 2 5 0,0 3-4 0,-2 2 15 0,-3 2-14 0,-2 3 2 0,-2 2-7 0,-1 0 9 0,2 5-6 0,-3-5 1 0,4 6-3 15,-4 1 12-15,0 1-30 16,1 2 3-16,-3-1-16 0,-5-1-5 0,0 0-38 0,0 0-11 0,0 0-11 16,0 0-36-16,0 0-19 0,0 0-50 0,0 0 10 15,0 6-108-15</inkml:trace>
  <inkml:trace contextRef="#ctx0" brushRef="#br0" timeOffset="412.03">9439 4534 1029 0,'-6'-5'36'0,"-2"-3"34"0,3 2-69 0,1 1 3 16,0 2-1-16,1 1-1 0,3 2-15 0,0 0 3 0,0 0-9 15,0 0 7 1,0 0-4-16,0 0 2 0,0 0 3 0,0 1-3 15,0 0-2-15,0 0 9 0,0 0-3 0,0 0 6 16,0 0 13-16,0 0-1 0,0 0 12 0,1 0-9 0,0 0-2 0,0 0 17 0,0 0-5 0,0 0 10 31,26 23-2-31,-21-20-1 0,3-2 5 0,2 0-4 0,0 0-15 16,2-2 17-16,1 0-16 0,0 0 19 0,3-1-11 0,1 0-17 0,2 0 5 0,0 0-10 16,2 1-2-16,1-1 7 0,-1 1-5 0,2 2 7 0,-4 2-8 15,-3 0-3-15,3 2 0 0,-5-2-3 0,0 3-5 16,-1 1 16-16,-5 0-10 0,1 3 12 0,-2-4-1 0,-4 3-12 15,0 2 10-15,-2-2-12 0,-2 5 0 0,0-2 12 16,-3 3-2 0,-4 1 8-16,0 1-2 0,-1 0-6 15,-1-3 4-15,1 1-3 0,0 0 6 0,-2-3-7 0,2 1 1 0,0-3-3 0,-4-2-7 0,3-1-26 16,0 0-25 0,-1-1 1-16,4 0-70 0,-1-2-30 0,-1 0-73 0</inkml:trace>
  <inkml:trace contextRef="#ctx0" brushRef="#br0" timeOffset="870.37">10091 4238 762 0,'-11'-6'114'0,"6"0"26"0,-2-1 58 0,6 3-180 0,1 4-5 0,0 0-7 0,0 0 3 0,0 0-9 0,-1-1-28 0,1 1 18 0,-2 0-15 0,1 0 17 0,0 0 3 16,0 0 4-16,-9 8 6 0,13-5-6 0,1 3-16 0,-3-4 17 16,0 2-5-16,-1-1 8 0,1 3-1 0,2 3-7 15,-1-4-1-15,-1 4-4 0,-1-6-5 0,0 4 24 16,0 2-11-16,0 1 14 0,8 5-8 0,-5-4 0 15,4 4 8-15,1 0-9 0,-2-2-4 0,6 1 3 16,1 0-9-16,-3-1 9 0,2 1 6 0,0 0-4 0,1-2 12 16,0-1-13-16,1-3-12 0,-3-1 20 0,3 0-14 15,-1-3 16-15,-1-1-11 0,0-1 0 0,0-4 7 16,-1-1-6-16,2-2-2 0,0-2 11 0,0-2-12 16,-2-3 13-16,2-1-3 0,-3-2-3 0,0 0 6 15,2-1-6-15,-2-2-3 0,0 0 10 0,0 1-7 0,-2-6 11 16,-6 4 7-16,1-3-16 0,-3-2 13 0,-4 4-15 15,3-2 10-15,-5 7-9 0,2 3-10 0,-4 3 2 16,-1 3-11-16,-1 0-6 0,-2 2 1 0,-3 4-6 16,0 4-16-16,-3 7-5 0,-4 6-29 0,-1 10 10 15,-2 4-67-15,-3 6-147 0</inkml:trace>
  <inkml:trace contextRef="#ctx0" brushRef="#br0" timeOffset="7384.89">14744 6687 293 0,'0'-7'96'0,"-3"1"-30"0,3 1-48 0,-2 2 5 0,0 0-6 0,2 3-17 0,0 0 5 0,0 0-12 16,0 0-19-16,0 0 9 0,0 0-4 0,0 0 8 15,0 0 11-15,0 0-1 0,0 0 5 0,1 0-4 16,0 0-3-16,0 0 26 0,0 0-6 0,2-1 18 15,26-10 23-15,-23 9-11 0,1-1 16 0,0 1-18 0,-2-1-11 16,1 1 2-16,1 2-22 0,2-2 17 0,-1 1-16 16,2 0-7-16,2 1 8 15,-2 0-11-15,0 1-16 0,1 1 16 0,0 0-14 0,3-1 17 0,4 2 7 0,0-1-16 16,4 0 14-16,-3 0-17 16,2-2-1-16,0 0 13 0,2 2-7 0,0-1 10 15,0 0-1-15,1-1-3 0,1 1 4 0,1 0-4 0,1 0-6 0,0 1 20 16,6-1-9-16,0 2 15 0,5-1-4 0,6-1-19 15,0 0 7 1,5 0-12-16,-3 0-2 0,-3 0 8 0,-1 1-5 0,1-1 6 0,-2 1 5 0,6-2 2 16,4 0 3-16,5 0-4 0,2-2-7 0,1 0 14 15,-3-1-10-15,-6-1 12 0,4 2-1 0,5-2-12 0,5 0 11 16,6 0-14-16,-2-1-2 0,-6 3 13 16,1-1-12-16,-6 2 14 0,1-1-7 0,8 1 1 0,-1-2 1 15,1 1-3-15,0 0-10 0,-7 0 16 0,5 0-8 16,2 0 10-16,1-3-10 0,8 2-4 0,-3-1 3 0,-5 2-5 15,-3 2-8-15,-1-1 16 0,-2 0-11 0,1-2 12 16,-2-2-6-16,-5 3-2 0,-1 0 4 0,-11 1-5 16,-2 1 0-16,0 0 4 15,1 0-4-15,-1 0 2 0,2 0-2 0,-2-1 0 0,-4 0 5 0,-2 0-5 16,-4 0-1-16,-6 1 5 0,-1 0-5 0,-5 1 6 16,-2 0-3-16,-2 0-1 0,-2 0 0 0,-3-1-1 0,-1 0-4 15,-3 0 5-15,-3 0-3 0,0-1 4 0,2 0-3 16,-4 1 0-16,-1 0 1 0,0 0-2 0,0 0-17 0,0 0 16 15,-1 0-16-15,0 0 16 0,0 0-8 0,-24-8-11 16,17 7 1-16,-1 1-10 0,0-1-24 0,-1 2 7 16,-1 0-23-16,-1 0 13 0,-3 0-35 0,-1 0-32 31,-1 0-30-31</inkml:trace>
  <inkml:trace contextRef="#ctx0" brushRef="#br0" timeOffset="8189.94">14769 6833 550 0,'-1'-4'61'0,"-1"-3"-18"0,0 2 3 0,0-1-10 0,2 6-20 0,0 0-7 0,0 0-13 0,0 0 6 0,0 0-4 0,0 0-10 0,1 0 10 0,0 0-13 16,20-6 7-16,-13 6 2 0,0 0-1 0,3-1 1 15,-3 0 4-15,0 0 8 0,0-2-2 0,-1 1 2 16,5 2-16-16,-3-3 21 0,1 3-7 0,0 0 14 15,-5 0-8-15,6 2 1 0,1-2 1 0,2 1-1 16,-2-1 4-16,8 1-1 0,0 2-1 0,2-1 0 16,3 2 13-16,-2-4-9 0,3-1 12 0,0 1-13 15,1 0-13-15,2 2 10 0,1-1-13 0,2 4 12 0,4-2-3 16,1 0-6-16,2-2 14 0,8-3-12 0,2-2 5 0,6 3 7 16,0 0-15-16,-4 2 15 0,2 0-10 0,-4-3 2 15,5 1 6-15,7-3-5 0,1 1-9 0,3 2 8 16,-2-1-9-16,-3 2 10 0,1-2 0 0,7 0-8 15,1-2 13-15,4-1-11 0,-4 3 5 0,-6-3 3 16,1 5-9-16,-6 0 10 0,-2 0 0 0,3 0-6 16,-6-2 6-16,2 0-7 0,-5 0-4 0,-2 2 14 15,-7-1-7-15,3 1 11 0,-3-2 5 0,1-1-9 16,2 3 9-16,-1-4-11 0,1 2-10 0,1-1 4 0,-7-1-11 16,-3 2 9-16,-5-1 5 0,-2 1-10 15,-1-1 12-15,-3-1-13 0,3 0-1 0,-2 1 11 0,-3-2-9 16,0 0 13-16,-1 1-5 0,0-1-2 0,-4 2 5 0,-1-1-6 15,-3 2-15-15,1-1 26 0,-2-1-17 0,-1 0 21 16,0 1-4-16,-3 0-13 0,-2 2 6 0,0 0-10 16,-3 1-11-16,-1 0 10 0,-2 0-8 0,0 0 8 15,0 0-13-15,1 0-13 0,1 0-2 0,-1 0-6 16,-1 0-19-16,0 0 17 0,1 0-19 0,0 0 14 0,-1 0-31 16,0 1-35-16,0 0-38 0,0 0-6 0,0 0-162 15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2-22T03:41:47.70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31 60 6321,'-31'-60'3354,"31"60"-1806,0 0-1419,0 0-2967,0 0-645,0 0-258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8T06:24:01.8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9419 12513 899 0,'-10'-7'111'0,"1"-1"421"16,1 2-534-16,1 2-41 0,3 3-17 0,3 3-7 0,0 1-21 0,1 0 57 0,1-2 0 0,0 0 20 0,2-1 26 0,-2 0 6 0,2-1 14 0,2-1-10 16,-3 0-8-16,3-3 12 0,-2 3-7 15,3 0 10-15,1-1 0 0,0-3-3 0,3-2 3 0,-1-1-1 16,1-3 2-16,5 0-14 0,2-5 6 0,1-2-8 16,3-2-4-16,2-3 6 0,1-5-5 0,6-4 7 15,3-4 1-15,2-8-6 0,4-3 9 16,1-2-7-16,0-2 6 0,2-4-2 0,3-3 0 0,0-4 3 15,1-6-1-15,6-3-2 16,8-3-6-16,4-5 4 0,3-3-11 0,-3-6 2 0,1 4-2 16,-4-2 3-16,2 0 4 0,3 6-13 15,-3-1 1-15,0 6-4 0,0 3 1 0,-12 8 0 0,-3 3 2 0,-4 8-3 16,-5 6 5-16,2 2 0 16,0 6 1-16,-3 4-1 0,0 1-6 0,-8 5 1 0,-2 2-1 0,-7 3 1 15,-3 5-1-15,-2 1-6 16,-4 5 1-16,-1 2-3 0,-5 4-1 0,0-3-10 0,-4 2-2 0,1 4-2 15,-3-2 1-15,-2 4-15 0,0 1-3 0,-2 0-4 16,-2 0 10-16,0 0-6 16,-3 2 0-16,1 0-9 0,-3 3-33 0,2 0-28 15,-4 1-12-15,1 2-4 0,-3 0-5 0,3 2-39 0,-4 2-25 0,2 3-10 0,-3 0-76 16</inkml:trace>
  <inkml:trace contextRef="#ctx0" brushRef="#br0" timeOffset="358.12">10765 10236 920 0,'-12'-9'151'0,"5"3"-125"15,1-1 3-15,0 3 3 0,4 0 14 0,2 4-15 0,0 0-6 0,0 0-5 0,0 0-32 0,2 2 13 0,5 2-3 0,3-2 7 0,16 4 13 0,-26-5 10 16,35 1-35-16,-16-2 14 0,6 0 4 0,0-2-2 15,4-2 4-15,7-2 5 0,2-1-10 16,1-1 8-16,-1-1-8 0,-1 1 12 0,-5 0-16 16,-1 0 1-16,0 3-3 15,-5 1 14-15,-2 3-6 0,1 1 3 0,-8 4-7 0,3 3-8 16,-4 0 12-16,2 2-9 0,-2 0 12 0,-4 2-5 0,-4 2-5 0,-6 1 3 0,0 2-5 16,2 0 0-1,-4 2 3-15,1 2-3 0,-4 3 3 0,-2 4 2 0,-5-3-2 16,-1 4 6-16,-2-1-7 0,-3 0-11 0,3-1 13 0,-3-3-5 0,5-1 9 0,-3 1-5 15,3-3-7 1,-3-1-1-16,6 0-2 0,0 0-5 0,1-4-22 0,1-2-20 0,0-2 1 0,1 0-35 0,4-4-57 16,0 0-33-16,1-2-14 15,1-2-120-15</inkml:trace>
  <inkml:trace contextRef="#ctx0" brushRef="#br0" timeOffset="828.9">11780 9963 1393 0,'4'-18'52'0,"-4"2"-38"0,3 1-6 16,-1 4-4-16,-2 6-1 0,0 1 1 0,-3 0-2 0,1 2 2 15,2 2-12-15,0 0-5 0,0 0-4 0,0 0 1 16,-2 0-19-16,1 0 31 0,-11 14-20 0,11-12 24 15,2 7-8-15,-5-1 0 0,-1-2 11 0,2 7-7 16,-6-7 2-16,5 3 10 0,-1 2-2 0,-1-2 7 16,4 4-1-16,-1 1 1 0,-2-1 4 0,2 4-2 0,1-2 5 15,-2 2-9-15,3 0-5 0,-1 0 3 16,2 4 15-16,0 0-21 0,0 1 11 0,4 1-14 0,-4-2 9 16,3 1-8-16,-3 0 3 0,3-1-4 15,-1 0 3-15,2-2 2 0,0 1-3 0,0 1 2 0,5-7 2 0,-1 1-2 16,1-2 1-16,-1 1-2 0,-4 2 2 0,5-3-4 15,-6-2 4-15,7-7-2 0,0-2 11 16,-1-2-11-16,5-4-1 0,1 0-2 0,1-2 10 0,0-7-2 16,1 0 3-16,-1-3-4 0,1-2 5 0,-1-3-12 15,-3 1 11-15,0-5-11 0,-1 1 16 0,-2 1-12 16,-1-3 0-16,-3 0-1 0,-2-1 10 0,-1 1-8 16,0 0 2-16,-5 2-3 0,-1 1 6 0,-3 3 0 15,-2-3 7-15,-3 2-7 0,-2 1-5 0,-1 3-1 0,-2 3-8 16,0 1 5-16,0 2 2 0,-4 4-10 0,-2 1 2 15,-2 6-8-15,0 5-15 0,0 2 3 0,2 6-32 16,-3 2 9-16,-3 4-124 0,2 1-238 0</inkml:trace>
  <inkml:trace contextRef="#ctx0" brushRef="#br0" timeOffset="22608.82">13020 17075 480 0,'-2'-7'571'0,"-4"-1"-232"16,6 4-321-16,0 2 8 0,2-1-27 0,2 3-3 0,0-2 12 0,2 0-10 0,0-2-1 0,2 0 24 0,-2 1-7 0,4-4 14 0,2 2 3 0,2-2-21 16,-2-1 11-16,-2 0-14 0,1 3 9 0,-3-2-2 0,3 1-6 0,3 0 5 15,2-4 5-15,4-2-6 0,3-1 2 0,0-1-6 16,2-1-9-16,-4-3 18 16,2-2-11-16,3-5 15 0,3-3-1 0,-3-3-5 0,5-3 18 0,1-3-15 15,2-5 10-15,5-7 8 16,5-7-6-16,12-4 8 0,1-4 2 0,2 0 4 0,-3-2-2 15,-6-2 3-15,-1 2-13 0,1-6-1 16,-1 1-8-16,9 3 4 0,-6-1-23 0,2 4-4 0,-8 2 2 0,-7 2-2 0,-5 2 7 16,-2 4-8-16,-6 4 0 15,2 5-3-15,-3 1 6 0,3 3-2 0,2 1 0 16,-3 3-3-16,5 0-1 0,1 1-1 0,1 1 2 0,-3 4-2 0,-2 1 1 0,-1 1 2 16,-2 6-2-16,-1-1 4 15,-1 3 4-15,-1 1-7 0,-1 0 3 0,-1 2-4 16,-1 0 2-16,0 4 1 0,-2 2-6 0,-2 4 4 0,-7-1-5 0,5 2-7 15,-5 2 2-15,-1 0-5 0,8 4-9 0,-8 0-29 16,1 0-4-16,-4-1-7 0,-2 1 3 0,-3 2-36 16,0 0-20-16,0 0-4 0,0 0-32 0,0 0-61 15,1-1-79-15</inkml:trace>
  <inkml:trace contextRef="#ctx0" brushRef="#br0" timeOffset="23019.88">14504 14692 1097 0,'-10'-4'181'0,"0"1"-151"0,-2-1-17 0,2 3 17 0,0 1-34 0,4 3-6 0,2 3 3 0,4-2-6 0,-2 0-6 0,2 0 31 15,4 2-5-15,1-1 17 0,4 1 13 0,1 1 1 16,2-6 12-16,2 4-8 0,6-1 4 0,2-4-9 16,4 1-2-16,1-1-1 0,-2 0-12 0,3 0-6 15,2-1-2-15,2-2 1 0,-3 0-1 0,2 1-7 0,2-2 3 0,-1 2-5 0,0-2-5 0,-1 0 3 16,-4 5-4-16,0 0 5 0,1 4-2 16,-3-2-9-16,-5 0-3 0,-3 4-1 0,0 1 8 0,-5 2-3 0,-2 1 6 15,-2-1-7-15,-2 4 0 0,-5-1 3 16,0 5-3-16,-2 1 4 0,-4 1 9 0,-1 5 1 0,-3-1 5 15,-2 3-5 1,-4 0-1-16,0 1-3 0,-2 3 1 0,-3-3-2 0,-2 1 1 0,1-2-1 0,-1-1-4 0,3-1 2 31,1-1-11-31,4 1 14 0,-3-5-4 0,6 0 7 16,1-4-5-16,0-4-18 0,3-1-11 0,4-3-5 16,-2-4-40-16,5-4-87 0,0 0-54 0,0 0-14 15,0 0-162-15</inkml:trace>
  <inkml:trace contextRef="#ctx0" brushRef="#br0" timeOffset="23493.64">15355 14489 596 0,'6'-12'694'0,"2"0"-523"16,-5 1-167-16,-1 3 8 0,1 1-12 0,-3 4-2 15,2 0-2-15,-2 3-1 0,0 0-7 0,0 0 12 16,-6-1-10-16,6 1 10 0,0 0 1 0,-1 0 2 16,0 0 9-16,0 0-9 0,-19 0-7 0,18 0 16 15,1 5-12-15,1-2 16 0,0 1-11 0,-2-2 7 16,-4 2 1-16,6 1 0 0,-1 2-10 0,0 4 7 16,0 0-12-16,-2 2 10 0,1 4-1 0,-1 3-5 0,-1 2 13 15,4 2-12-15,-4 2 5 0,3 3-3 0,-4-1-3 16,3-1 1-16,2 2 2 0,1-2 2 0,5 1 1 15,-2 2-2-15,4-2-6 0,-3-4 8 0,0-4-6 0,-1-3 7 16,4 0 0-16,0-4-1 0,6 0 4 0,1-3-4 16,-1-2 1-16,2-1 8 0,-2-3 3 0,1-4 1 15,1 1-5-15,-2-3 2 0,2-3-4 0,-2 0 5 16,2-3-1-16,0-3-8 0,-3-2 1 0,1-4-2 16,-2 1 10-16,0-4-7 0,-4 0 6 0,0-5-7 0,-1-3-2 15,-1 1 1-15,0 0-1 0,-4 0 3 0,-1 2 5 16,-1 0-10-16,-4 1 2 0,-2 0-4 0,1 1 8 0,-3 3-12 15,0 1 2-15,-3 3-5 0,-1 0-1 0,0 4 1 16,-2 0-3-16,-2 4 1 0,0 2-8 16,-1 2 1-16,3 3-4 0,-3 1 4 0,-1 2-3 0,0 2-22 15,-4 1-24-15,6 2-1 0,-1 1-81 0,0 1-124 16,4 0-127-16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8T06:25:10.2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15012 5931 412 0,'-16'-3'425'0,"-1"3"-177"15,0 3-279-15,2-1 2 0,2 5-50 0,4 0 27 0,-2 2-19 0,1 0 22 0,2-2-1 0,-6-6 33 0,5-2 16 0,0 1 0 0,1 0 19 0,6 0 30 0,-5 2-11 0,-1-3 17 0,4-1-15 0,-5 3-4 0,4-1 8 0,-1-1-8 16,0 0-23-16,-1 0 26 0,0 1-17 0,3-1 24 15,-1 1 5-15,-1 0 0 0,0-3 14 0,1 0-9 16,2-3 6-16,2 0-5 0,1 1-7 0,4-1 4 16,1-1-20-16,1-6-7 0,4 2 0 0,2-6 0 15,5-2-3-15,1-3 2 0,5-5-4 0,7-4 6 16,2-5 1-16,10-4-6 0,2-4 4 0,2-3-3 16,1-3 7-16,0-3-12 0,2 1 3 15,-3 0-6-15,7-2-3 0,9 0-5 0,-1-3-7 16,6 1 3-16,-5 0-9 0,-9 2 6 0,-3 2 4 15,-3 0 0-15,3 0 7 0,4 0-13 0,2 2 2 16,0 0-5-16,-4 1 4 0,-7 1 2 16,-2 7-1-16,-5 0 3 0,-1 3 1 0,0-1-3 15,1 2-3-15,7 1 2 0,2 0 4 0,-2 4-10 16,-4 0-1-16,-9 2-5 0,-4 5 6 0,-5 1-21 16,-1 8 3-16,-8 2-12 0,-2-1-5 0,0 5 1 15,-3-2-7-15,-3 1 0 0,0 2-31 0,-3 1-22 16,2 1-21-16,-3 0-3 0,-1 0-47 0,-1-1-90 15</inkml:trace>
  <inkml:trace contextRef="#ctx0" brushRef="#br0" timeOffset="410.78">16286 4035 1313 0,'-5'-9'46'0,"-3"2"-7"0,3 2-8 0,5 5-1 0,0 0-44 0,0 0 9 0,5-5-15 0,5 4 14 15,6 1 2-15,1-2-4 0,3 0 4 0,0-2-7 16,4-1 2-16,1-1-5 0,2 0-5 0,2-1-1 16,0-1 1-16,3 0 6 0,-1-2 4 15,2 0-5-15,0 0-19 0,0-1 18 0,4 0-9 16,0 2 13-16,-4-1 8 0,-1 1 3 0,-6 3 8 15,-5 0-7-15,1 3-5 0,-7 1 12 0,0 3-8 0,-4 1 9 16,0 1-8-16,-3 2 7 0,-1 0-4 16,-2 3 4-16,-3 4-17 0,-2 2 11 0,-3 2 7 0,-3 5 2 15,-2 0-3-15,-1 4 2 16,-4 1-6-16,0 2 4 0,-2-1-22 0,-2 0 24 16,1-2-20-16,0 1 21 0,-2 1-9 0,2-4 1 0,-2 3 5 0,-1-1-5 15,6-7-11-15,-3 1 7 0,3-3-14 0,-3-3 10 16,1 2-28-16,0-7-35 0,-1-2-22 0,10-1-10 15,4-3-66-15,2-2-76 0</inkml:trace>
  <inkml:trace contextRef="#ctx0" brushRef="#br0" timeOffset="829.16">16944 4023 369 0,'16'-21'72'15,"-3"0"111"-15,-1 3-88 0,1 0-31 0,-3 4-15 16,3 2 0-16,0 1-28 0,0 0-8 15,-2 0 0-15,1 3-1 0,-6-3 19 0,-1 3-2 0,6 1 6 16,-6-2-4-16,-1 2 16 0,3 2-16 0,-7 1 14 16,3-1-13-16,-1 1 11 15,0 1-5-15,-2 3 8 0,0 0-4 0,0 0 2 16,0 0-19-16,-4 3-4 0,-3-2-2 0,3 6-14 16,0 0 7-16,1 2-7 0,-3 2 9 0,1 2-17 0,2 3 5 15,-3 0-4-15,5 2 6 0,0 1 2 0,1 1-6 16,0-1-6-16,-1 2 1 0,1-1 6 0,1 0-2 15,5 2 8-15,2-4-9 0,2 0-10 0,2-2 18 16,0-6-8-16,0 0 11 0,5-3-15 0,-3-3 5 16,2 2 3-16,0-6 1 0,1-1-3 0,0-7 8 15,1 1-2-15,-3 0 5 0,1-4-9 0,0-2-1 16,0-4 1-16,-3-2-1 0,2-3-7 0,-4-1 14 16,-1 0-14-1,-5-1 15-15,-1-1-10 0,-1 1 3 0,-3-1 2 0,-2-1-1 0,-2 2-10 0,-1-1 15 16,-3 5-12-16,0 4 14 0,-4 0-3 0,-1 4-9 15,-1 4 9 1,-3 2-12-16,-2 6-6 0,-5 6-18 0,-4 1-32 0,-5 11 6 0,-1 2-94 0,-3 3-186 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8T06:25:27.4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10836 12787 556 0,'-10'-5'757'0,"2"2"-323"0,4 3-441 0,2 2 7 0,1 1-24 0,4 1-19 0,-2-1 9 0,3-2-15 0,4-1 10 16,1-4 20-16,3-3 4 0,-1-3 5 0,4-2 27 0,1-2-11 0,2-3 12 16,5-3-13-16,1 1 9 0,8-3-6 0,-6-5 5 0,5 1-6 15,-2-1 0-15,0-1 1 0,3 1-1 0,-2-6 1 16,1-2-5-16,2-4 16 0,1-1-2 0,0-5 8 15,5-3-1-15,4-6 3 0,2 0-3 0,4-5 4 16,-5-1-4-16,2-1-3 0,-4-1-5 0,3 1 3 16,-4-5-1-16,5 2-7 0,-1 1 3 0,5-1-6 15,3 4-8-15,-3-1 5 0,-2 3-6 0,-7-1 5 16,-4 4-4-16,-3 3-8 0,-3 6-9 0,-5 6-3 16,-4 1-37-16,1 0-20 0,-6 2-23 0,0 2 5 0,1 2-25 15,-9 0-38-15,4 4-27 0,-5 1-14 0,-1-3-114 16</inkml:trace>
  <inkml:trace contextRef="#ctx0" brushRef="#br0" timeOffset="283.17">11576 10806 1392 0,'-25'-1'51'15,"3"1"-5"-15,0 4-15 0,8 5 9 0,5-3-20 16,5 2-11-16,0-3-2 0,4 0-4 0,5 0-6 0,6-1 6 15,5-1-1-15,1-5 5 0,5 2-1 16,2-3-8-16,3-4 2 0,0 6-4 0,2-5-9 16,-4 1-2-16,-1 4 1 0,8-1 0 15,-4 2-3-15,4 3 10 0,3-1-4 0,-4 6 8 16,3-2-3-16,-4 6-2 0,-3 2 1 0,-4 2 0 0,0 3-3 16,-5 3 13-16,1 0-10 0,-5 2 11 15,-1 3-2-15,-1-3-3 0,-3-1 1 0,-1-1-5 16,0-3-30-16,-1-4-27 0,3-1-46 0,-3-7 10 15,2-1-84-15,1-2-162 0</inkml:trace>
  <inkml:trace contextRef="#ctx0" brushRef="#br0" timeOffset="648.24">12557 10330 676 0,'9'-24'109'0,"-6"0"75"0,1 2 113 0,-3 3-266 16,-1 1 20-16,1 9-18 0,-1 2-8 0,0 7 1 15,0 0-8-15,0 0-18 0,0 0 0 0,0 0-7 16,-1 10-7-16,0-3 16 0,-1 2-12 0,-1 4 13 16,2 0-5-16,0 2 2 0,0 3 5 15,-2 3-4-15,2-2-1 0,-1 6 4 0,1 1-2 0,0 3 3 16,-1 5-6-16,1-3-2 16,2-1 5-16,-1 0-3 0,3-3-2 0,-1 0 12 15,1-2-8-15,5-2 11 0,-1-4-3 0,3-5-3 0,1-2 3 16,0-4-4-16,3-1-5 0,-1-6 16 15,0-1-6-15,0-5 11 0,4-2-5 0,0-3-12 0,0-3 2 16,2-4-6-16,-5-3 2 0,3-2-1 16,-1-1-4-16,-7-2 2 0,0 0 0 0,-8-6-3 0,0 0 6 15,-3-1-6-15,-3-3-5 0,-5 5 9 16,-3 2-7-16,-1 2 8 0,-2 2-3 0,0 6-5 16,3 4 0-16,-6 4-2 0,3 7-16 0,1 3-5 15,-1 4-20-15,2 5 6 0,-5 2-48 0,2 4-173 16</inkml:trace>
  <inkml:trace contextRef="#ctx0" brushRef="#br0" timeOffset="1422.89">12343 9214 513 0,'2'-21'707'0,"5"-4"-276"0,2 3-425 0,6-1 1 0,1-5-39 0,3 0 23 0,4-3-6 0,1-5 13 0,2-1-11 0,4-4 18 16,1-6 3-16,3-1 7 0,7-6 1 0,3 0 9 16,3-3-14-16,4-4 13 0,-3 3-6 0,-1-3-8 15,2 0 10-15,-3 2-11 0,-1-4-7 16,-4-2 3-16,6 2 0 0,3-4 3 0,2 2-4 16,3 3-4-16,0-3-2 0,-11 2 1 0,0 2 6 15,-4 1-8-15,1 7-8 0,-2 2 0 0,0 1 8 16,3 4-19-16,2 2-9 0,-1 3-9 15,0 1-57-15,-8 2-47 0,-4 2-14 0,-6-1-16 16,0 2-39-16</inkml:trace>
  <inkml:trace contextRef="#ctx0" brushRef="#br0" timeOffset="1710.37">13646 7157 1089 0,'-25'-2'193'0,"-1"2"-127"0,0 3 1 0,4 2 3 15,2 1-32-15,4 2-14 0,3 0-9 16,3 1 2-16,0-2-18 0,5 0 0 16,3-1-2-16,2-3 3 0,0-3 5 0,7 4-4 0,2-7-16 15,7 0 6-15,0-5-10 0,3-1-3 16,3-1 8-16,3-1-10 0,7-1-11 0,4 0 5 0,-1-1 1 16,-3 3 3-16,-2 3 20 0,-5 2-4 15,0 5 6-15,-2 3-8 0,-5 2-8 0,-2 3 20 0,-3 0-4 16,-2 2 10-16,-3 1-2 0,0 5-4 15,0 2-1-15,-2 2-2 0,0 3-6 0,-5-5 3 16,-1 2-14-16,0-3 7 0,-3-1-27 0,2 2-67 16,1-5-55-16,0-2-16 0,0-3-226 15</inkml:trace>
  <inkml:trace contextRef="#ctx0" brushRef="#br0" timeOffset="2023.91">14220 6767 1264 0,'-1'-3'214'0,"-4"-2"-190"16,1 0 6-16,-2 1-13 0,0 1-14 0,1 2-6 15,0 3-16-15,2 3 8 16,-3 1-1-16,3 4-6 0,-1 1 14 0,1 1-15 0,3 4-7 0,0 1 25 16,0-1-14-16,2 3 19 0,3 0 1 0,-2 1-14 15,2 1 9-15,-1-3-11 0,2-3 7 0,2-1-8 16,0 0-10-16,-3-3 2 0,3-1-17 0,-2-4-1 15,1-2 6-15,0-2-5 0,-3-2 8 0,1-5 34 16,0 0-8-16,-1-4 16 0,0-2-6 16,0-1 1-16,-1-2 3 15,1-3-1-15,-3-5 4 0,1-2-8 0,-1 0-3 0,-1 0 0 0,-1 3 7 16,-2-4-4-16,-1 2 3 0,-1-1-6 0,-3 0-7 16,1 0 6-16,-1 2-9 0,0 2 8 0,1 2 0 15,-1 4-23-15,0 3-15 0,0 3-10 0,-1 5-86 16,-2 3-111-16</inkml:trace>
  <inkml:trace contextRef="#ctx0" brushRef="#br0" timeOffset="2659.69">13140 5338 716 0,'-24'0'105'0,"0"-1"120"0,7 1 121 0,-3-1-324 0,3 1-4 0,5 1-16 0,-4 1-7 0,3 1 1 16,4 0 2-16,0 0 2 0,2 0 3 0,4-2-2 0,-3-1-6 15,3-1 29-15,3 1-9 0,0 0 17 0,0 0-18 16,4-12-14-16,2 6 0 0,2-2-7 0,2-1-4 16,3-2 14-16,0 0-6 0,2-5 7 0,1 0-6 0,3-5 3 15,3-1 7-15,6-4-4 0,3-6-10 0,6-1 22 16,0-5-6-16,4 0 14 0,-1-3 0 0,1-3-7 15,0 0-1-15,-2-3-3 0,1-2-10 0,6 0 11 16,2 0-9-16,7-3 10 0,4 1-6 0,-7-5-3 16,2 2 5-16,-4 2-6 0,-2 4-6 0,-3 0 1 15,-2 0-4-15,3 2 4 0,1-2 2 0,-1 2-4 16,-1 4-4-16,-5 0-3 0,-3 2-25 0,-5 1-28 0,-1 5-19 16,1 0-2-16,-4 2-36 0,2-3 17 0,3 2 12 15,-5 1-8-15,4 0-9 0,1 6-79 0,-4 0-6 16,-1 5-12-16,-4 2 109 0,-6-1 38 0,-2 4 29 15</inkml:trace>
  <inkml:trace contextRef="#ctx0" brushRef="#br0" timeOffset="2944.26">14632 3615 156 0,'-8'-1'35'16,"-3"2"14"-16,-3 1 21 0,-1-1 33 0,2 2-15 0,-3-2 23 15,0 1-12-15,0 1-32 0,-3-1 10 0,-4 4-19 16,7-2-13-16,-4 0 5 0,3 5-10 0,4-2 11 16,-2 2-6-16,-3 1-11 0,3-2 10 0,-1 0-9 15,-1 3-6-15,2-4 6 0,2 2-19 0,1 1 16 16,2-4-16-16,1 2 0 0,2-1 5 15,2-4-5-15,2 2-10 0,3 1 4 0,0-2-14 0,4-3 9 0,2-1-5 16,3-1-3-16,4-4 5 0,4-2-6 0,-1-1 0 16,6-3 0-16,5 1-5 0,1-2 2 0,4-4-6 0,4 0 5 15,1-4 4-15,2 1-3 0,-1 4-9 0,-7 0 17 16,-1 3-10-16,-8 4 12 0,-1 3-6 0,-4 5-8 16,-2 1 7-16,-4 5-8 0,-2 1-1 0,-2 5 9 15,-4 0-10-15,0 5 10 0,-3 0 3 0,-1 5 2 16,-3-1 9-16,-1 6-8 0,-2-2-6 0,-1 1 9 15,0 1-5-15,1-6 6 0,0 1-12 0,4-2-29 16,-3-3-20-16,4-2-4 0,2-3-66 0,0-3-100 16</inkml:trace>
  <inkml:trace contextRef="#ctx0" brushRef="#br0" timeOffset="3246.85">15120 3510 830 0,'-2'-1'331'0,"0"-1"-222"16,0 2-69-16,-1 1-3 0,0 1-26 0,1 5-14 0,-2 0-1 0,2 3-4 15,0 0-6-15,-1 1 14 0,1 0-4 0,1 2 7 16,1-1-1-16,0-1-2 16,0 0-3-16,2 0-1 0,2-1-9 0,-1-3-6 0,2-1-12 0,-2-2 4 0,2-2-12 15,-1 0-8-15,0-2 10 0,-1-2-11 0,0-1 4 16,0-4 26-16,-2-1-9 0,0-2 14 0,0-2 10 15,0 0 7-15,-1 0 7 0,0-2-4 0,-2-2 1 0,0 3 18 16,-3-2 1-16,1 2 5 0,-3 0 3 0,0 0-11 16,-1 2 0-16,-2 3-4 0,2 1-13 0,-5 2 8 15,1 4-11-15,-3 1 9 0,-2 6-21 0,0 7-18 16,-1 2-5 0,-5 1-9-16,1 5-53 0,-3 3-164 0</inkml:trace>
  <inkml:trace contextRef="#ctx0" brushRef="#br0" timeOffset="5293.56">7715 15182 889 0,'-8'-22'120'0,"1"6"399"0,0-1-513 0,5 10 7 0,-1 3-13 0,3 4 11 0,0 0-7 15,0 0-11-15,0 0 4 0,0 0-10 0,0 0-12 0,0 0 15 16,0 0-13-16,0 0 13 15,0 0 0-15,0 0 1 0,0 1 13 0,0 0-10 0,2 20-8 0,-1-14 17 16,-1 0-14-16,0 0 17 0,0 0-11 0,-1 1 2 16,1 3 4-16,-2 2-3 0,0 0-8 0,1 2 18 15,-1-1-11-15,1 4 15 0,-2 0-2 0,1 5-4 16,1 1 5-16,0 0-6 0,-3 3 4 0,1 0-11 16,1 2 2-16,-2 1-6 0,1 1 12 0,0 1-6 0,1 0 7 15,0 2-9-15,1 3-7 0,0 3 12 0,-3 3 1 16,1 1 5-16,-2-1-8 0,1 1-2 0,-1 4-2 15,1-1 3-15,0 2 8 0,0 1-6 0,-2 0-4 16,1 3 1-16,0 3 2 0,-1 2 13 0,3-1 2 0,-3 3 0 16,2-3-8-16,1 6 0 0,0-1-8 0,0 0 6 15,0 3-1-15,1-1-5 0,2-1 10 0,-1-2-10 16,-1 6-3-16,2-2 6 16,0 3-3-16,0 1 6 0,-1-2-6 0,0 0 6 0,0-1-5 0,-1 2 6 15,2-2-14-15,0 0 8 16,-1 1-3-16,-1-1 6 0,-2 0 8 0,-1-1-6 0,0 0-2 0,-1-5-2 0,-2-1 1 15,-1 1-1-15,1-1 6 0,1 1-5 0,1-2-3 16,1-5 3-16,1 4-3 0,-7-5 5 0,5 2 4 0,-3-5-10 31,-3-3 5-31,4 0-6 0,-1-1 5 0,3-6-1 0,-1-3-2 16,2 2 0-16,0-4 0 0,-7 0 1 0,7-2-2 0,-3-10 1 0,-1 0-7 0,4-1 0 16,-5 1-1-16,4-2 0 0,4-2-13 0,-4-4-3 15,4 10-6 1,0-17 1-16,2-2-15 0,0-1-7 0,2-23-21 15,-1 8 4-15,2-8-71 0,1-7-113 0</inkml:trace>
  <inkml:trace contextRef="#ctx0" brushRef="#br0" timeOffset="6956.79">7921 15101 1328 0,'-1'-2'99'0,"7"-17"-98"0,3 12-11 0,4 4 6 0,-1 0-9 0,4 1 9 15,3 2 0-15,3 0-4 0,5 3 12 0,-2-1-10 16,4 1-2-16,4 1 8 0,1 0-13 0,2 2 12 15,5 0 3-15,7 2-4 0,5-2 7 0,4 2-6 16,3-2 7-16,-3 3-6 0,-2-4-6 0,5 1 1 0,2-1 6 16,1-3 1-16,6 0 6 0,-2-3-7 0,1 0 2 15,3 1-3-15,5-2 2 0,7-1-3 0,4 0 2 16,3-2 3-16,-2-1-1 0,6 0-1 0,5-1-5 16,4-1 8-16,2 1-6 0,3-4 8 15,2 3 3-15,5-3-4 0,1 2 9 0,7-2-10 0,-3 0-5 0,5 1 12 16,5-1-12-16,-3 0 11 0,2-1-5 0,5 2 4 15,0-1 5-15,2 2-4 0,-1-1-12 16,10 2 11-16,-5 0-4 0,4 0 8 0,5 0-11 0,-6 0-1 16,1 3 3-16,5-2-2 0,-4 1 0 0,5 3-3 15,5-4 0-15,-8 2 0 0,1 0 6 0,5-2-8 0,-5 0-1 16,4 1-1-16,4 0 8 0,-7 3-9 0,0 3 3 16,3-2-7-16,-6-4 14 0,10 2-5 0,-5-1 2 15,-8 3-3-15,1 1 1 0,-1 0 0 0,-2-1 0 16,2 2 0-16,0 0-4 0,-10 0 5 0,-2 1-1 0,0-1 2 15,-4 2-4-15,-2 4 3 0,6-1-1 0,-10 1 2 16,-5 0-2-16,-7 1 0 0,-8-1 1 0,4 2-1 16,-3 2 2-16,-1-1-2 15,-8 3 1-15,0 2-1 0,-5-3 5 0,0 0-7 0,-4-1-2 0,-16 3 0 16,2 1 10-16,-7 2-10 0,-1 0-2 0,5 0-4 16,-3 0 10-16,-4 1-3 0,-4 1 7 0,-9-1-6 0,-1 4 7 15,-3-2-9-15,-4 1 1 0,3 5-5 0,-5 1 6 16,3 0-4-16,-3 3 5 0,-1-4-6 15,-5 4 2-15,0 2 5 0,-2-1-11 0,-4 4 10 0,1 0-4 0,0 0 0 16,0 2 4-16,2 1-6 16,-3 3-9-16,1 0 14 0,-1 5-2 0,-3 0 4 0,-3-2-6 0,1 4 5 15,3-2-5-15,-2 2 5 0,-1 1-1 0,-3 0 0 16,0 1-8-16,-1 5 6 0,-1 1 4 0,-1 1-1 16,-2 1 13-16,0-3-13 0,-1-1-7 0,2 2 19 15,-2 1-9-15,-2 1 16 0,1 0-6 0,-1 1-2 16,-1-2 1-16,1 1-1 0,-1 0-7 0,-1 1 11 0,-1 0-6 15,0 2 8-15,-4-1-4 0,4-1-4 16,-6 1 3-16,4-3-4 0,4 1-4 0,-6 1 4 0,1-1-9 16,-5-2 6-16,-5 0-3 0,5-3 5 0,-2 0 5 15,3-2-4-15,0-3-12 0,-5 2 7 0,3-6 1 16,-5 0 4-16,4 0-2 0,-2-5-4 0,1 2 0 0,-1-5 0 16,-1-1-1-1,3 0 5-15,-1 0-13 0,0 1 10 0,1-5-3 0,-1-5 5 0,1-2 5 0,0-3-1 16,0 0 1-16,0-1-8 0,-2 0-3 0,-2-2-1 0,2-3 5 15,-1-2-2 1,0-4 15-16,2 1-13 0,-3 0 3 0,0 0 3 0,0-2-1 0,0-2 4 0,-1 1 5 16,-1-4-8-16,-2 4 0 0,1-1-2 0,0-2-2 15,-3 1 4-15,-2-2-8 0,0-2 6 0,-5 2-4 0,0-1-7 16,-3 0-3-16,0 3-2 0,-1-1-10 0,-5-2 10 16,2-1-1-16,-5 0 4 15,-2-3-5-15,0 3 2 0,-3 0 1 16,-2-1 0-16,-9 4-1 0,-3-3 9 0,0 2-7 0,-3 0 8 15,0-2 0-15,2 1-2 0,-8-1 8 0,-4 5-6 0,-2-2 4 0,-6 3-10 32,-1-1-1-32,6-2-3 0,-3 4 7 0,-2-3 1 15,-1 1 1-15,-8 7-2 0,-2-7-12 0,-1 4 19 0,-3 1-7 16,-3-5 10-16,1 7-6 0,0-4-2 0,1-1 0 16,1-2-3-16,-2 4-1 0,-4-2 8 0,-1 3 1 0,-1 3 2 15,-3-3-11-15,1 0 7 0,-1-1-3 16,2 1 6-16,-2-2 4 0,1-1-13 0,0 0 10 0,-7 0-10 15,5-1 5-15,-3 2-1 0,-3-2-4 0,5 1 3 16,-3 0 1-16,2-3 1 0,0 4-5 0,-4-2 4 16,-2-1 6-16,0 10-7 0,0-8 8 0,-2-1-8 15,2 1 7-15,2-6-7 0,3 4-3 0,-4 3-1 0,-2-6 6 16,-2 8-2-16,-1-4 3 0,5-3-6 0,-1 5-16 16,5-11 22-16,-3 5-10 0,-1 3 14 0,1-3-1 15,-2 7-9-15,-1-9 6 0,5 0-8 0,-1 2 3 16,1-2 4-16,-2 8-3 0,4-4 2 0,-3-3 0 0,2-2-6 15,0-4 6-15,1 4-5 0,2-1-6 0,-1-2 21 16,2-1-11-16,3-1 14 0,-6 4-19 0,0 0 8 16,0 2-2-16,-1-4 4 0,4-3-13 0,3 2 11 15,1 0-7-15,1 5 9 0,3-6-2 0,-1-4-2 16,1-2 1-16,0-3-2 0,-3 5 1 0,7 5 2 16,0 1-2-16,5-5 0 0,0-1 4 0,4-4-2 15,0 0 10-15,2 4-8 0,-1 0 8 0,-2 1-7 16,4-4 0-16,-1-1-2 0,3-1 10 0,2 4-5 0,-3 0 3 15,1 3-6-15,3 1-14 0,-1-1 14 0,7 4-10 0,-1-2 13 16,2 0-7-16,-2 0 4 0,0 0 2 0,3-1-3 16,3 1-6-16,5-1 2 0,0-2-3 0,3 4 3 15,0-2 8-15,0 0-3 0,4 0 5 16,-1-1-6-16,5 4 1 0,4 0-6 0,1-1-5 0,4 2 0 16,-2-1 7-16,3 1-1 0,0 0 8 0,-3-1-8 15,5 1 8-15,-2-3-11 0,1 4 6 0,1 1-6 16,4 0 4-16,0 0-3 0,3 1 2 0,2 0-2 15,1-2-9-15,5 2 14 0,-1-2-10 0,4 2 11 0,-2 2-15 16,2 0-10-16,1-1-12 0,0 1 2 0,3-2-41 16,-1-3-16-16,3 2-60 0,-1-5 13 0,4 3-187 15</inkml:trace>
  <inkml:trace contextRef="#ctx0" brushRef="#br0" timeOffset="9077.99">9015 16602 268 0,'-1'-5'32'0,"-2"-4"33"0,1 0 45 0,1 0-1 0,0 1-21 0,-2 2-26 0,0-1 5 0,1-1-13 0,1-1-30 0,-3 4 5 0,2-3-23 0,-1 6 20 0,0-1-15 0,0 0-2 15,2 2 4-15,-2-1-6 0,3 2-5 0,0 0 8 16,0 0-7-16,0 0 8 0,0 0 4 0,-2 0-5 16,-8 9 5-16,9-3-7 0,0 1-4 0,-2-2 7 15,2 2-8-15,0 1 6 0,0 6-8 0,1-2 5 16,0 1 1-1,0 1 0-15,0-4-14 0,1 3 10 0,0-4-8 0,2 0 10 0,-2-2 4 0,2 0-6 0,1-1 6 16,-2-1-7-16,1-3 2 0,2-1 4 0,-2 0-3 16,2-2 2-16,-1 0 0 0,1 0-6 0,2-4 2 15,-3 1-5-15,1-1-12 0,-1-4 7 0,1 1-7 0,1-1 7 16,-3-2 7-16,2 2-2 16,-1-2 4-16,0-2-4 0,0 4 2 0,-1-2 4 0,2 0-4 0,0 1 0 15,-1 0 1-15,1 0 6 0,1 6 2 0,-2 4-2 16,0 0-14-16,1 0 8 0,0 4-4 0,-1 0 5 15,1 4-3-15,-2 1-1 0,2 0 1 0,0 6-1 0,-2-3-10 16,-2 3 17-16,-2 0-9 0,1 0 12 0,-2 1-8 16,1-3 2-16,1 2 6 0,0-4-3 0,0 0-3 0,-4-1 7 31,0-4-9-31,0-1 8 0,4-5 8 16,0 0 4-16,0 0 12 0,0 0-11 0,0 0-7 15,-7-6 11-15,7-3-17 0,-2-1 16 0,2-2-14 0,0-5-13 16,3 4 4-16,1-6-9 0,-3-2-1 0,6-1-2 15,-4-4-12-15,3 2 7 0,-2-2-12 0,4 2-19 16,-2-2 4-16,1 2-12 0,0-3-5 0,-3 3-31 16,3 1-40-16,6 0 3 0,-2 1-103 0</inkml:trace>
  <inkml:trace contextRef="#ctx0" brushRef="#br0" timeOffset="9491.28">9379 15915 901 0,'-1'-9'25'0,"1"2"34"0,-1 1-58 0,3 4-6 0,0 0 5 0,1 2-11 0,-1 0-9 0,0 1 22 0,-1 1-3 0,-1 1 10 0,1 0 1 15,2 5 9-15,-3 1 4 0,4 3-3 0,-1 2-15 16,0 4 13-16,3 0-11 0,2 1 13 0,-3 4-5 15,3 2-6-15,0 0 8 0,-1 5-8 0,0 1-18 0,0 3 24 16,1 2-22-16,-1-3 26 0,-1 0-8 0,1-5-10 16,0 0 15-16,2 0-14 0,-2-2 6 0,1-4 3 15,-1-2 2-15,0-2 1 0,1-4 5 0,-2-1-7 16,3-4 2-16,-5-2-3 0,2-3-9 0,-3-3 37 16,-1-1-16-16,3-3 25 0,2 0-7 0,1 0-20 15,-3-3 7-15,1-4-11 0,0-1 3 0,-3-8-11 16,3 2 0-16,-2-3-3 0,0-4 9 0,2 0-8 0,-5-3 6 15,-1 0-8-15,1 0-5 0,0-3 3 0,-1 0-9 16,3-2 7-16,0 0 1 0,-3 0-7 0,0 3 4 16,5 0-10-16,-4 1-14 0,2 4-2 15,-3 0-16-15,-3 2 8 0,3 3-13 0,3 3-17 0,6 4 2 16,-1 1-12-16,1 2-24 0,-2 4-47 0,-3 2-49 0,4 2 3 16,-4 1-94-16</inkml:trace>
  <inkml:trace contextRef="#ctx0" brushRef="#br0" timeOffset="10012.99">9871 16018 626 0,'-1'-3'70'0,"1"3"-9"0,0 0-2 0,0 0-3 15,0 0-38-15,0 0 5 0,0 0-12 0,-1 0 13 16,-12 6 5-16,10 1-5 0,0-1 13 0,0 7-12 15,2-2-12-15,0 5 6 0,1 0-15 0,0 3 13 16,0 4-11-16,2 2 4 0,-1 1 2 0,1-1 0 16,1 1-6-16,-3 0 6 0,1-1-1 0,0-1 4 15,1-1-1-15,2 0-2 0,-3-4 3 0,3-3-2 16,1 0-5-16,-1-3 5 0,0-3-11 0,0 0 9 16,-1-4 4-16,0-4 1 15,2 2 6-15,-2-5-4 0,2 0-10 0,-1-3 9 16,1-3-13-16,2-2 10 0,1-1-14 0,-2-3-4 15,2-1 4-15,0-2-2 0,1-3 2 0,-1-2-2 0,0-2-1 16,-3-1-1-16,1 0 12 0,4-2-9 0,-2-1 10 16,-1 0-12-16,-3-3 0 0,-5-1 7 15,1 3-4-15,0 1 5 0,0 1 5 0,0 3-8 0,-4 2 7 16,0 2-9-16,0 3-7 0,-1 3 12 16,4 4-12-16,-3 5 14 15,0 0 2-15,-1 3-15 0,0 1 7 0,-3 4-11 0,1 2-5 0,-1 2 17 16,-1 2-15-16,2 2 14 0,-1 2-2 0,1 1 0 15,1 1 13-15,3 2-11 0,1 2-18 16,2-2 31-16,2 2-21 0,1-4 26 16,1 0-14-16,0-1-1 0,2-1 10 0,0-3-8 0,2-1-6 15,0-4 23-15,0-1-9 0,0-2 15 0,1-2-12 0,0-1-5 16,2-1-10-16,3-1 2 0,1-3-30 0,-1-2-45 16,-1-3-43-16,1-1 2 0,1-3-93 0,2-1-164 15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1-28T06:34:50.43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8385,'10'16'5031,"-10"-16"-387,0 0-129,0 0-2322,0 0-1290,0 0-1161,0 0-3870,11 0 0,-11 0-645,0 0-258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1-28T06:35:29.86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2 623 3354,'-6'32'2967,"6"-32"-2967,13 0 0,5-6-1548,-5-22-1032</inkml:trace>
  <inkml:trace contextRef="#ctx0" brushRef="#br0" timeOffset="3191">1856 73 9546,'-58'7'2838,"58"-18"-2709,15-10-129,15-9-3999,22 12-258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3-02T07:21:24.99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14807 17137 183 0,'0'0'108'16,"-11"5"-34"-16,11-5-30 15,0 0-8-15,0 0-4 16,0 0-8-16,0 0-16 16,0 0-57-16,-4-18-54 15,4 18-2-15,0 0-1 16,9-13-6-16,-10 1 79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285F8955-E10F-DAD2-5598-74498D9A8E9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56BDE632-1401-9278-2FBC-1FA30925869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28CBA04E-E81A-72D2-97E3-9CA9D964A21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>
            <a:extLst>
              <a:ext uri="{FF2B5EF4-FFF2-40B4-BE49-F238E27FC236}">
                <a16:creationId xmlns:a16="http://schemas.microsoft.com/office/drawing/2014/main" id="{16A6740E-CE39-836C-47AD-547129DD934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>
            <a:extLst>
              <a:ext uri="{FF2B5EF4-FFF2-40B4-BE49-F238E27FC236}">
                <a16:creationId xmlns:a16="http://schemas.microsoft.com/office/drawing/2014/main" id="{F57AEDBE-D7B3-B332-A877-2D23E092529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>
            <a:extLst>
              <a:ext uri="{FF2B5EF4-FFF2-40B4-BE49-F238E27FC236}">
                <a16:creationId xmlns:a16="http://schemas.microsoft.com/office/drawing/2014/main" id="{39B6CE6B-7FF7-9CB5-4EA2-033A1F026C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2E3CDC0-7128-4F5F-99ED-D55B83426B4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3CDC0-7128-4F5F-99ED-D55B83426B40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3833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4EBC37E-01CC-FC28-0D35-BD5CCFFAAF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B447DF-9BC4-B694-46FD-612B78BB36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06C0490-2C55-2FD4-9D1A-BB4524F37C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DD541B-A8F8-4F2B-AC39-258D6DF4EA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4274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787BFD-C0F2-FE6E-E14B-12598A979B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1F6D88F-E5DA-40E1-69C0-F74F406D41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AA8315E-A643-4E85-1621-8FBC2FA5DA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B9481A-ABB8-4F62-B4EF-0516290B43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5324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1D41612-C589-B2E4-BD66-36B7B560CF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78837B3-64B9-20D9-1D7B-209E1572D3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3F260D5-9E6F-6AF5-262E-449F9DA09B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2FAD05-0DC2-4A94-BCC4-EE001A96A8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3625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F061B4-7498-2203-0527-EE2947CC7E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5B5E94-76A0-D18A-1949-C3B9B72CBC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74204E-32FB-6584-F0A9-48558E158B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F1A7C1-9B3C-443F-8531-45F4DA99B1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3503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CD9FE44-8DC8-4417-2CA0-D540B5782F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3A74685-B873-769C-FEBD-57220253E1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E79FB6B-3821-D560-E570-61AC3A6320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2CB7BD-3677-431C-BE22-FBD133750C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3377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A430E1C-A17F-F6D8-04A1-15B7735648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BB00437-9F15-07F5-A10A-2453E2E731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663C7A0-B4FE-D843-4300-3C5D4A43AA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E5CBD-F2CA-4329-9F2A-F378CE5A47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1893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81C7637-DE12-CBDF-361C-EAA06CCD42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45AEDE6-7F79-7D19-418D-6C1F84B0AC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C3A3CA3-D4F5-24C9-0B38-65914EA3C3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884DEB-CF52-4B3C-9AC4-7E34417590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9518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D44807-81EC-4CC4-1864-6567A100A1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8EFE77-BB4B-7CA8-A9A1-7DC09FA7E1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C83A7D-49DD-5108-B1D3-24A8AF44FC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2717F-C652-45EC-8C62-E5DF563F82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7719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E964C2-47E0-CDEC-837C-98D29B3DCA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95B0A0-719A-BE02-1265-0BEB5B8600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E6DCA9-29E3-EC1F-EDC3-E6A4D69690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2F34F6-905E-4BE2-B1D7-758BE3CD81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9889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AD43C5-8898-ED21-5F83-9979C6B106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2CF8716-41B5-890E-3930-81AFCD7F8F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3650AAB-AF63-F845-097F-6C69AA34B5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0F23E6-1B25-4BD9-92AA-3EE4F087F7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8402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8831324-E8DF-56DC-9227-64E8E7A0E0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56DA5A2-D95A-4701-3926-27D31141E7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F37D335-90CC-D488-F774-E9A31A0171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227E1A-AD6B-4E3E-A18F-057E3DADF1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9403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E75110E9-733F-B693-4127-009E107088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3629B152-6C77-C70C-3C6C-80C4BE09DE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899EE7C-8EE2-346C-E529-A86117C4950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AD688F5-AFD8-A8D8-15BC-E1BF8010CE3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E386081-896F-2EB1-7046-F19D725F385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6412F42-0F32-469A-B79B-587B41D57D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customXml" Target="../ink/ink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7" Type="http://schemas.openxmlformats.org/officeDocument/2006/relationships/image" Target="../media/image3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image" Target="../media/image161.png"/><Relationship Id="rId4" Type="http://schemas.openxmlformats.org/officeDocument/2006/relationships/customXml" Target="../ink/ink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4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13" Type="http://schemas.openxmlformats.org/officeDocument/2006/relationships/image" Target="../media/image26.png"/><Relationship Id="rId3" Type="http://schemas.openxmlformats.org/officeDocument/2006/relationships/image" Target="../media/image30.png"/><Relationship Id="rId7" Type="http://schemas.openxmlformats.org/officeDocument/2006/relationships/oleObject" Target="../embeddings/oleObject4.bin"/><Relationship Id="rId12" Type="http://schemas.openxmlformats.org/officeDocument/2006/relationships/image" Target="../media/image3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wmf"/><Relationship Id="rId11" Type="http://schemas.openxmlformats.org/officeDocument/2006/relationships/image" Target="../media/image2.png"/><Relationship Id="rId5" Type="http://schemas.openxmlformats.org/officeDocument/2006/relationships/oleObject" Target="../embeddings/oleObject3.bin"/><Relationship Id="rId15" Type="http://schemas.openxmlformats.org/officeDocument/2006/relationships/image" Target="../media/image27.png"/><Relationship Id="rId10" Type="http://schemas.openxmlformats.org/officeDocument/2006/relationships/image" Target="../media/image25.wmf"/><Relationship Id="rId4" Type="http://schemas.openxmlformats.org/officeDocument/2006/relationships/image" Target="../media/image22.png"/><Relationship Id="rId9" Type="http://schemas.openxmlformats.org/officeDocument/2006/relationships/oleObject" Target="../embeddings/oleObject5.bin"/><Relationship Id="rId14" Type="http://schemas.openxmlformats.org/officeDocument/2006/relationships/customXml" Target="../ink/ink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20.png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image" Target="../media/image27.jpe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2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customXml" Target="../ink/ink8.xml"/><Relationship Id="rId7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0.png"/><Relationship Id="rId5" Type="http://schemas.openxmlformats.org/officeDocument/2006/relationships/customXml" Target="../ink/ink9.xml"/><Relationship Id="rId4" Type="http://schemas.openxmlformats.org/officeDocument/2006/relationships/image" Target="../media/image150.png"/><Relationship Id="rId9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customXml" Target="../ink/ink10.xml"/><Relationship Id="rId7" Type="http://schemas.openxmlformats.org/officeDocument/2006/relationships/customXml" Target="../ink/ink11.xm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9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1.png"/><Relationship Id="rId7" Type="http://schemas.openxmlformats.org/officeDocument/2006/relationships/image" Target="../media/image3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image" Target="../media/image190.png"/><Relationship Id="rId4" Type="http://schemas.openxmlformats.org/officeDocument/2006/relationships/customXml" Target="../ink/ink1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customXml" Target="../ink/ink14.xml"/><Relationship Id="rId3" Type="http://schemas.openxmlformats.org/officeDocument/2006/relationships/image" Target="../media/image35.jpeg"/><Relationship Id="rId7" Type="http://schemas.openxmlformats.org/officeDocument/2006/relationships/image" Target="../media/image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50.png"/><Relationship Id="rId4" Type="http://schemas.openxmlformats.org/officeDocument/2006/relationships/customXml" Target="../ink/ink13.xml"/><Relationship Id="rId9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oleObject" Target="../embeddings/oleObject6.bin"/><Relationship Id="rId7" Type="http://schemas.openxmlformats.org/officeDocument/2006/relationships/image" Target="../media/image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36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8.wmf"/><Relationship Id="rId7" Type="http://schemas.openxmlformats.org/officeDocument/2006/relationships/image" Target="../media/image40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39.wmf"/><Relationship Id="rId10" Type="http://schemas.openxmlformats.org/officeDocument/2006/relationships/image" Target="../media/image34.png"/><Relationship Id="rId4" Type="http://schemas.openxmlformats.org/officeDocument/2006/relationships/oleObject" Target="../embeddings/oleObject9.bin"/><Relationship Id="rId9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1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image" Target="../media/image3.png"/><Relationship Id="rId3" Type="http://schemas.openxmlformats.org/officeDocument/2006/relationships/image" Target="../media/image42.wmf"/><Relationship Id="rId7" Type="http://schemas.openxmlformats.org/officeDocument/2006/relationships/image" Target="../media/image44.wmf"/><Relationship Id="rId12" Type="http://schemas.openxmlformats.org/officeDocument/2006/relationships/image" Target="../media/image2.png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41.wmf"/><Relationship Id="rId5" Type="http://schemas.openxmlformats.org/officeDocument/2006/relationships/image" Target="../media/image43.wmf"/><Relationship Id="rId15" Type="http://schemas.openxmlformats.org/officeDocument/2006/relationships/image" Target="../media/image49.png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3.bin"/><Relationship Id="rId9" Type="http://schemas.openxmlformats.org/officeDocument/2006/relationships/image" Target="../media/image45.wmf"/><Relationship Id="rId14" Type="http://schemas.openxmlformats.org/officeDocument/2006/relationships/customXml" Target="../ink/ink15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.xml"/><Relationship Id="rId13" Type="http://schemas.openxmlformats.org/officeDocument/2006/relationships/image" Target="../media/image3.png"/><Relationship Id="rId3" Type="http://schemas.openxmlformats.org/officeDocument/2006/relationships/image" Target="../media/image46.wmf"/><Relationship Id="rId7" Type="http://schemas.openxmlformats.org/officeDocument/2006/relationships/image" Target="../media/image48.wmf"/><Relationship Id="rId12" Type="http://schemas.openxmlformats.org/officeDocument/2006/relationships/image" Target="../media/image2.png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9.bin"/><Relationship Id="rId11" Type="http://schemas.openxmlformats.org/officeDocument/2006/relationships/image" Target="../media/image49.wmf"/><Relationship Id="rId5" Type="http://schemas.openxmlformats.org/officeDocument/2006/relationships/image" Target="../media/image47.wmf"/><Relationship Id="rId15" Type="http://schemas.openxmlformats.org/officeDocument/2006/relationships/image" Target="../media/image54.png"/><Relationship Id="rId10" Type="http://schemas.openxmlformats.org/officeDocument/2006/relationships/oleObject" Target="../embeddings/oleObject20.bin"/><Relationship Id="rId4" Type="http://schemas.openxmlformats.org/officeDocument/2006/relationships/oleObject" Target="../embeddings/oleObject18.bin"/><Relationship Id="rId9" Type="http://schemas.openxmlformats.org/officeDocument/2006/relationships/image" Target="../media/image39.png"/><Relationship Id="rId14" Type="http://schemas.openxmlformats.org/officeDocument/2006/relationships/customXml" Target="../ink/ink1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0.wmf"/><Relationship Id="rId7" Type="http://schemas.openxmlformats.org/officeDocument/2006/relationships/customXml" Target="../ink/ink18.xml"/><Relationship Id="rId2" Type="http://schemas.openxmlformats.org/officeDocument/2006/relationships/oleObject" Target="../embeddings/oleObject21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13" Type="http://schemas.openxmlformats.org/officeDocument/2006/relationships/image" Target="../media/image62.png"/><Relationship Id="rId3" Type="http://schemas.openxmlformats.org/officeDocument/2006/relationships/image" Target="../media/image52.wmf"/><Relationship Id="rId7" Type="http://schemas.openxmlformats.org/officeDocument/2006/relationships/image" Target="../media/image54.wmf"/><Relationship Id="rId12" Type="http://schemas.openxmlformats.org/officeDocument/2006/relationships/customXml" Target="../ink/ink19.xml"/><Relationship Id="rId2" Type="http://schemas.openxmlformats.org/officeDocument/2006/relationships/oleObject" Target="../embeddings/oleObject22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24.bin"/><Relationship Id="rId11" Type="http://schemas.openxmlformats.org/officeDocument/2006/relationships/image" Target="../media/image3.png"/><Relationship Id="rId5" Type="http://schemas.openxmlformats.org/officeDocument/2006/relationships/image" Target="../media/image53.wmf"/><Relationship Id="rId10" Type="http://schemas.openxmlformats.org/officeDocument/2006/relationships/image" Target="../media/image2.png"/><Relationship Id="rId4" Type="http://schemas.openxmlformats.org/officeDocument/2006/relationships/oleObject" Target="../embeddings/oleObject23.bin"/><Relationship Id="rId9" Type="http://schemas.openxmlformats.org/officeDocument/2006/relationships/image" Target="../media/image55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customXml" Target="../ink/ink21.xml"/><Relationship Id="rId13" Type="http://schemas.openxmlformats.org/officeDocument/2006/relationships/image" Target="../media/image58.wmf"/><Relationship Id="rId3" Type="http://schemas.openxmlformats.org/officeDocument/2006/relationships/image" Target="../media/image28.png"/><Relationship Id="rId7" Type="http://schemas.openxmlformats.org/officeDocument/2006/relationships/image" Target="../media/image150.png"/><Relationship Id="rId12" Type="http://schemas.openxmlformats.org/officeDocument/2006/relationships/oleObject" Target="../embeddings/oleObject27.bin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20.xml"/><Relationship Id="rId11" Type="http://schemas.openxmlformats.org/officeDocument/2006/relationships/image" Target="../media/image510.png"/><Relationship Id="rId5" Type="http://schemas.openxmlformats.org/officeDocument/2006/relationships/image" Target="../media/image57.wmf"/><Relationship Id="rId15" Type="http://schemas.openxmlformats.org/officeDocument/2006/relationships/image" Target="../media/image3.png"/><Relationship Id="rId10" Type="http://schemas.openxmlformats.org/officeDocument/2006/relationships/customXml" Target="../ink/ink22.xml"/><Relationship Id="rId4" Type="http://schemas.openxmlformats.org/officeDocument/2006/relationships/oleObject" Target="../embeddings/oleObject26.bin"/><Relationship Id="rId9" Type="http://schemas.openxmlformats.org/officeDocument/2006/relationships/image" Target="../media/image160.png"/><Relationship Id="rId1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Rectangle 2">
            <a:extLst>
              <a:ext uri="{FF2B5EF4-FFF2-40B4-BE49-F238E27FC236}">
                <a16:creationId xmlns:a16="http://schemas.microsoft.com/office/drawing/2014/main" id="{7AA0177C-7B9E-D5CD-8531-E4953D82E73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77724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tx1"/>
                </a:solidFill>
                <a:latin typeface="Arial" panose="020B0604020202020204" pitchFamily="34" charset="0"/>
              </a:rPr>
              <a:t>Structure of Large Steam Turbines</a:t>
            </a:r>
          </a:p>
        </p:txBody>
      </p:sp>
      <p:sp>
        <p:nvSpPr>
          <p:cNvPr id="1050" name="Rectangle 3">
            <a:extLst>
              <a:ext uri="{FF2B5EF4-FFF2-40B4-BE49-F238E27FC236}">
                <a16:creationId xmlns:a16="http://schemas.microsoft.com/office/drawing/2014/main" id="{086292BA-D70E-7415-5940-DB6D2367370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76400" y="3352800"/>
            <a:ext cx="6400800" cy="12954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1051" name="Text Box 4">
            <a:extLst>
              <a:ext uri="{FF2B5EF4-FFF2-40B4-BE49-F238E27FC236}">
                <a16:creationId xmlns:a16="http://schemas.microsoft.com/office/drawing/2014/main" id="{54E08012-8E9A-AA0E-77E4-454A1B776A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400"/>
          </a:p>
        </p:txBody>
      </p:sp>
      <p:sp>
        <p:nvSpPr>
          <p:cNvPr id="74757" name="Text Box 5">
            <a:extLst>
              <a:ext uri="{FF2B5EF4-FFF2-40B4-BE49-F238E27FC236}">
                <a16:creationId xmlns:a16="http://schemas.microsoft.com/office/drawing/2014/main" id="{ADE35561-B2DA-ED56-D526-BD346769AE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" y="5206425"/>
            <a:ext cx="812323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3200" dirty="0">
                <a:solidFill>
                  <a:srgbClr val="0070C0"/>
                </a:solidFill>
                <a:latin typeface="Harlow Solid Italic" panose="04030604020F02020D02" pitchFamily="82" charset="0"/>
              </a:rPr>
              <a:t>More Rules for Development of Power Plant Turbines!!</a:t>
            </a:r>
          </a:p>
        </p:txBody>
      </p:sp>
      <p:grpSp>
        <p:nvGrpSpPr>
          <p:cNvPr id="1053" name="Group 8">
            <a:extLst>
              <a:ext uri="{FF2B5EF4-FFF2-40B4-BE49-F238E27FC236}">
                <a16:creationId xmlns:a16="http://schemas.microsoft.com/office/drawing/2014/main" id="{127197A9-97B4-1AF7-B80B-81D72CD073B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55" name="Group 9">
              <a:extLst>
                <a:ext uri="{FF2B5EF4-FFF2-40B4-BE49-F238E27FC236}">
                  <a16:creationId xmlns:a16="http://schemas.microsoft.com/office/drawing/2014/main" id="{806DB9CB-ABFF-C16A-229E-CD13FC21AA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65" name="Rectangle 10">
                <a:extLst>
                  <a:ext uri="{FF2B5EF4-FFF2-40B4-BE49-F238E27FC236}">
                    <a16:creationId xmlns:a16="http://schemas.microsoft.com/office/drawing/2014/main" id="{EFA73D98-C060-791D-6427-05D7309A41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6" name="Rectangle 11">
                <a:extLst>
                  <a:ext uri="{FF2B5EF4-FFF2-40B4-BE49-F238E27FC236}">
                    <a16:creationId xmlns:a16="http://schemas.microsoft.com/office/drawing/2014/main" id="{278C5C0A-EFD1-AE6F-2508-ED261DCE72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6" name="Group 12">
              <a:extLst>
                <a:ext uri="{FF2B5EF4-FFF2-40B4-BE49-F238E27FC236}">
                  <a16:creationId xmlns:a16="http://schemas.microsoft.com/office/drawing/2014/main" id="{FFC3033B-C84F-8614-0091-2F5AC9AF97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63" name="Rectangle 13">
                <a:extLst>
                  <a:ext uri="{FF2B5EF4-FFF2-40B4-BE49-F238E27FC236}">
                    <a16:creationId xmlns:a16="http://schemas.microsoft.com/office/drawing/2014/main" id="{413BDB0D-8DA3-AD73-FEE1-9C33D6A13B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4" name="Rectangle 14">
                <a:extLst>
                  <a:ext uri="{FF2B5EF4-FFF2-40B4-BE49-F238E27FC236}">
                    <a16:creationId xmlns:a16="http://schemas.microsoft.com/office/drawing/2014/main" id="{FD1A0257-E919-0B81-34C0-3E529C99EF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7" name="Group 15">
              <a:extLst>
                <a:ext uri="{FF2B5EF4-FFF2-40B4-BE49-F238E27FC236}">
                  <a16:creationId xmlns:a16="http://schemas.microsoft.com/office/drawing/2014/main" id="{344F9A41-B00A-A6FB-3521-56CFFC7173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61" name="Rectangle 16">
                <a:extLst>
                  <a:ext uri="{FF2B5EF4-FFF2-40B4-BE49-F238E27FC236}">
                    <a16:creationId xmlns:a16="http://schemas.microsoft.com/office/drawing/2014/main" id="{370C64EB-9AA7-DD67-77F5-56A2DF5D22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2" name="Rectangle 17">
                <a:extLst>
                  <a:ext uri="{FF2B5EF4-FFF2-40B4-BE49-F238E27FC236}">
                    <a16:creationId xmlns:a16="http://schemas.microsoft.com/office/drawing/2014/main" id="{106663EA-F2D4-E81A-254E-536692996A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8" name="Group 18">
              <a:extLst>
                <a:ext uri="{FF2B5EF4-FFF2-40B4-BE49-F238E27FC236}">
                  <a16:creationId xmlns:a16="http://schemas.microsoft.com/office/drawing/2014/main" id="{F7C1FEDB-1397-3212-703C-AD529B5860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59" name="Rectangle 19">
                <a:extLst>
                  <a:ext uri="{FF2B5EF4-FFF2-40B4-BE49-F238E27FC236}">
                    <a16:creationId xmlns:a16="http://schemas.microsoft.com/office/drawing/2014/main" id="{3DBF02BA-F4C2-631D-48DB-CC94F6DB30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0" name="Rectangle 20">
                <a:extLst>
                  <a:ext uri="{FF2B5EF4-FFF2-40B4-BE49-F238E27FC236}">
                    <a16:creationId xmlns:a16="http://schemas.microsoft.com/office/drawing/2014/main" id="{23054443-D9E1-0684-AEA4-953AAAF0AF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</p:grpSp>
      <p:pic>
        <p:nvPicPr>
          <p:cNvPr id="22" name="Rectangle 19458">
            <a:extLst>
              <a:ext uri="{FF2B5EF4-FFF2-40B4-BE49-F238E27FC236}">
                <a16:creationId xmlns:a16="http://schemas.microsoft.com/office/drawing/2014/main" id="{820F2CA3-1FBB-BDBA-547C-A6AD07A8F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1524000"/>
            <a:ext cx="4071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>
              <a:rot lat="487347" lon="1800000" rev="174516"/>
            </a:camera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755E0873-2032-8A2F-EC4B-D48D966CF0D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845405" y="248369"/>
            <a:ext cx="5688521" cy="9906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Structure of Modern Rankine Cycle Power Plant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FEA22CB-07ED-F474-B19A-238F42D72EF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D16F7B89-96B8-9BEE-E118-0BDF2F2C3E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31B830B-1B96-6FEE-7FCE-521829D84F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F3198F3-A372-E96F-FF76-5C882985D46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E07278A3-EA75-A68B-9BC8-10010D9F88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186E8D3A-07BB-D694-1C00-E39977CE4DA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252DDF73-C5CB-7D21-BF18-1907B583D7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D5A10D94-A465-240C-6548-5A317FFEA1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74151F5B-7707-397F-6B9F-16246902C80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2379B206-E17C-6D2C-C212-B693046566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379D4CA8-DA8B-03FF-4DB6-F34B8E487F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109739F0-ECED-8177-15B7-8A100C51361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934718F9-4268-CC53-54AF-21DDB2837B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CB340592-B3AD-8133-D9AE-943439B880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E34F0875-1A1A-3FAF-8616-D7D59424CA3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86755557-A3C8-DC8C-9581-9D239DA2C6A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9B92EB19-A33A-F0F0-C1D0-322DF108BB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FE3938C7-DBEB-E5C0-C1D9-3FF2B0A86C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D959D5D-5C55-01EE-6C6A-09A3FD2E4C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27DA8092-4208-E09E-9B66-E14627CB84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10" y="1264920"/>
            <a:ext cx="8364117" cy="5258534"/>
          </a:xfrm>
          <a:prstGeom prst="rect">
            <a:avLst/>
          </a:prstGeom>
        </p:spPr>
      </p:pic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029A16EB-3A7A-0755-5ACD-4EE14890BB0E}"/>
              </a:ext>
            </a:extLst>
          </p:cNvPr>
          <p:cNvSpPr/>
          <p:nvPr/>
        </p:nvSpPr>
        <p:spPr>
          <a:xfrm>
            <a:off x="1106424" y="2906581"/>
            <a:ext cx="2107406" cy="3611967"/>
          </a:xfrm>
          <a:custGeom>
            <a:avLst/>
            <a:gdLst>
              <a:gd name="connsiteX0" fmla="*/ 246888 w 2107406"/>
              <a:gd name="connsiteY0" fmla="*/ 220667 h 3611967"/>
              <a:gd name="connsiteX1" fmla="*/ 676656 w 2107406"/>
              <a:gd name="connsiteY1" fmla="*/ 184091 h 3611967"/>
              <a:gd name="connsiteX2" fmla="*/ 1289304 w 2107406"/>
              <a:gd name="connsiteY2" fmla="*/ 83507 h 3611967"/>
              <a:gd name="connsiteX3" fmla="*/ 1947672 w 2107406"/>
              <a:gd name="connsiteY3" fmla="*/ 1211 h 3611967"/>
              <a:gd name="connsiteX4" fmla="*/ 2103120 w 2107406"/>
              <a:gd name="connsiteY4" fmla="*/ 147515 h 3611967"/>
              <a:gd name="connsiteX5" fmla="*/ 1837944 w 2107406"/>
              <a:gd name="connsiteY5" fmla="*/ 815027 h 3611967"/>
              <a:gd name="connsiteX6" fmla="*/ 1691640 w 2107406"/>
              <a:gd name="connsiteY6" fmla="*/ 1528259 h 3611967"/>
              <a:gd name="connsiteX7" fmla="*/ 1828800 w 2107406"/>
              <a:gd name="connsiteY7" fmla="*/ 2396939 h 3611967"/>
              <a:gd name="connsiteX8" fmla="*/ 1728216 w 2107406"/>
              <a:gd name="connsiteY8" fmla="*/ 2780987 h 3611967"/>
              <a:gd name="connsiteX9" fmla="*/ 1399032 w 2107406"/>
              <a:gd name="connsiteY9" fmla="*/ 3238187 h 3611967"/>
              <a:gd name="connsiteX10" fmla="*/ 1197864 w 2107406"/>
              <a:gd name="connsiteY10" fmla="*/ 3567371 h 3611967"/>
              <a:gd name="connsiteX11" fmla="*/ 109728 w 2107406"/>
              <a:gd name="connsiteY11" fmla="*/ 3521651 h 3611967"/>
              <a:gd name="connsiteX12" fmla="*/ 45720 w 2107406"/>
              <a:gd name="connsiteY12" fmla="*/ 2771843 h 3611967"/>
              <a:gd name="connsiteX13" fmla="*/ 182880 w 2107406"/>
              <a:gd name="connsiteY13" fmla="*/ 1802579 h 3611967"/>
              <a:gd name="connsiteX14" fmla="*/ 210312 w 2107406"/>
              <a:gd name="connsiteY14" fmla="*/ 659579 h 3611967"/>
              <a:gd name="connsiteX15" fmla="*/ 246888 w 2107406"/>
              <a:gd name="connsiteY15" fmla="*/ 220667 h 3611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07406" h="3611967">
                <a:moveTo>
                  <a:pt x="246888" y="220667"/>
                </a:moveTo>
                <a:cubicBezTo>
                  <a:pt x="324612" y="141419"/>
                  <a:pt x="502920" y="206951"/>
                  <a:pt x="676656" y="184091"/>
                </a:cubicBezTo>
                <a:cubicBezTo>
                  <a:pt x="850392" y="161231"/>
                  <a:pt x="1077468" y="113987"/>
                  <a:pt x="1289304" y="83507"/>
                </a:cubicBezTo>
                <a:cubicBezTo>
                  <a:pt x="1501140" y="53027"/>
                  <a:pt x="1812036" y="-9457"/>
                  <a:pt x="1947672" y="1211"/>
                </a:cubicBezTo>
                <a:cubicBezTo>
                  <a:pt x="2083308" y="11879"/>
                  <a:pt x="2121408" y="11879"/>
                  <a:pt x="2103120" y="147515"/>
                </a:cubicBezTo>
                <a:cubicBezTo>
                  <a:pt x="2084832" y="283151"/>
                  <a:pt x="1906524" y="584903"/>
                  <a:pt x="1837944" y="815027"/>
                </a:cubicBezTo>
                <a:cubicBezTo>
                  <a:pt x="1769364" y="1045151"/>
                  <a:pt x="1693164" y="1264607"/>
                  <a:pt x="1691640" y="1528259"/>
                </a:cubicBezTo>
                <a:cubicBezTo>
                  <a:pt x="1690116" y="1791911"/>
                  <a:pt x="1822704" y="2188151"/>
                  <a:pt x="1828800" y="2396939"/>
                </a:cubicBezTo>
                <a:cubicBezTo>
                  <a:pt x="1834896" y="2605727"/>
                  <a:pt x="1799844" y="2640779"/>
                  <a:pt x="1728216" y="2780987"/>
                </a:cubicBezTo>
                <a:cubicBezTo>
                  <a:pt x="1656588" y="2921195"/>
                  <a:pt x="1487424" y="3107123"/>
                  <a:pt x="1399032" y="3238187"/>
                </a:cubicBezTo>
                <a:cubicBezTo>
                  <a:pt x="1310640" y="3369251"/>
                  <a:pt x="1412748" y="3520127"/>
                  <a:pt x="1197864" y="3567371"/>
                </a:cubicBezTo>
                <a:cubicBezTo>
                  <a:pt x="982980" y="3614615"/>
                  <a:pt x="301752" y="3654239"/>
                  <a:pt x="109728" y="3521651"/>
                </a:cubicBezTo>
                <a:cubicBezTo>
                  <a:pt x="-82296" y="3389063"/>
                  <a:pt x="33528" y="3058355"/>
                  <a:pt x="45720" y="2771843"/>
                </a:cubicBezTo>
                <a:cubicBezTo>
                  <a:pt x="57912" y="2485331"/>
                  <a:pt x="155448" y="2154623"/>
                  <a:pt x="182880" y="1802579"/>
                </a:cubicBezTo>
                <a:cubicBezTo>
                  <a:pt x="210312" y="1450535"/>
                  <a:pt x="201168" y="921707"/>
                  <a:pt x="210312" y="659579"/>
                </a:cubicBezTo>
                <a:cubicBezTo>
                  <a:pt x="219456" y="397451"/>
                  <a:pt x="169164" y="299915"/>
                  <a:pt x="246888" y="2206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41733E9-A071-C8CB-C0A5-5285FD413B26}"/>
              </a:ext>
            </a:extLst>
          </p:cNvPr>
          <p:cNvSpPr/>
          <p:nvPr/>
        </p:nvSpPr>
        <p:spPr>
          <a:xfrm>
            <a:off x="2419044" y="1278429"/>
            <a:ext cx="6542143" cy="5309664"/>
          </a:xfrm>
          <a:custGeom>
            <a:avLst/>
            <a:gdLst>
              <a:gd name="connsiteX0" fmla="*/ 561900 w 6542143"/>
              <a:gd name="connsiteY0" fmla="*/ 1985979 h 5309664"/>
              <a:gd name="connsiteX1" fmla="*/ 836220 w 6542143"/>
              <a:gd name="connsiteY1" fmla="*/ 1227027 h 5309664"/>
              <a:gd name="connsiteX2" fmla="*/ 881940 w 6542143"/>
              <a:gd name="connsiteY2" fmla="*/ 495507 h 5309664"/>
              <a:gd name="connsiteX3" fmla="*/ 1284276 w 6542143"/>
              <a:gd name="connsiteY3" fmla="*/ 65739 h 5309664"/>
              <a:gd name="connsiteX4" fmla="*/ 3085644 w 6542143"/>
              <a:gd name="connsiteY4" fmla="*/ 1731 h 5309664"/>
              <a:gd name="connsiteX5" fmla="*/ 5316780 w 6542143"/>
              <a:gd name="connsiteY5" fmla="*/ 65739 h 5309664"/>
              <a:gd name="connsiteX6" fmla="*/ 6240324 w 6542143"/>
              <a:gd name="connsiteY6" fmla="*/ 413211 h 5309664"/>
              <a:gd name="connsiteX7" fmla="*/ 6542076 w 6542143"/>
              <a:gd name="connsiteY7" fmla="*/ 1967691 h 5309664"/>
              <a:gd name="connsiteX8" fmla="*/ 6222036 w 6542143"/>
              <a:gd name="connsiteY8" fmla="*/ 3942795 h 5309664"/>
              <a:gd name="connsiteX9" fmla="*/ 6212892 w 6542143"/>
              <a:gd name="connsiteY9" fmla="*/ 5113227 h 5309664"/>
              <a:gd name="connsiteX10" fmla="*/ 4054908 w 6542143"/>
              <a:gd name="connsiteY10" fmla="*/ 5259531 h 5309664"/>
              <a:gd name="connsiteX11" fmla="*/ 388164 w 6542143"/>
              <a:gd name="connsiteY11" fmla="*/ 5277819 h 5309664"/>
              <a:gd name="connsiteX12" fmla="*/ 104700 w 6542143"/>
              <a:gd name="connsiteY12" fmla="*/ 4848051 h 5309664"/>
              <a:gd name="connsiteX13" fmla="*/ 360732 w 6542143"/>
              <a:gd name="connsiteY13" fmla="*/ 4500579 h 5309664"/>
              <a:gd name="connsiteX14" fmla="*/ 543612 w 6542143"/>
              <a:gd name="connsiteY14" fmla="*/ 3759915 h 5309664"/>
              <a:gd name="connsiteX15" fmla="*/ 589332 w 6542143"/>
              <a:gd name="connsiteY15" fmla="*/ 2488899 h 5309664"/>
              <a:gd name="connsiteX16" fmla="*/ 561900 w 6542143"/>
              <a:gd name="connsiteY16" fmla="*/ 1985979 h 5309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542143" h="5309664">
                <a:moveTo>
                  <a:pt x="561900" y="1985979"/>
                </a:moveTo>
                <a:cubicBezTo>
                  <a:pt x="603048" y="1775667"/>
                  <a:pt x="782880" y="1475439"/>
                  <a:pt x="836220" y="1227027"/>
                </a:cubicBezTo>
                <a:cubicBezTo>
                  <a:pt x="889560" y="978615"/>
                  <a:pt x="807264" y="689055"/>
                  <a:pt x="881940" y="495507"/>
                </a:cubicBezTo>
                <a:cubicBezTo>
                  <a:pt x="956616" y="301959"/>
                  <a:pt x="916992" y="148035"/>
                  <a:pt x="1284276" y="65739"/>
                </a:cubicBezTo>
                <a:cubicBezTo>
                  <a:pt x="1651560" y="-16557"/>
                  <a:pt x="2413560" y="1731"/>
                  <a:pt x="3085644" y="1731"/>
                </a:cubicBezTo>
                <a:cubicBezTo>
                  <a:pt x="3757728" y="1731"/>
                  <a:pt x="4791000" y="-2841"/>
                  <a:pt x="5316780" y="65739"/>
                </a:cubicBezTo>
                <a:cubicBezTo>
                  <a:pt x="5842560" y="134319"/>
                  <a:pt x="6036108" y="96219"/>
                  <a:pt x="6240324" y="413211"/>
                </a:cubicBezTo>
                <a:cubicBezTo>
                  <a:pt x="6444540" y="730203"/>
                  <a:pt x="6545124" y="1379427"/>
                  <a:pt x="6542076" y="1967691"/>
                </a:cubicBezTo>
                <a:cubicBezTo>
                  <a:pt x="6539028" y="2555955"/>
                  <a:pt x="6276900" y="3418539"/>
                  <a:pt x="6222036" y="3942795"/>
                </a:cubicBezTo>
                <a:cubicBezTo>
                  <a:pt x="6167172" y="4467051"/>
                  <a:pt x="6574080" y="4893771"/>
                  <a:pt x="6212892" y="5113227"/>
                </a:cubicBezTo>
                <a:cubicBezTo>
                  <a:pt x="5851704" y="5332683"/>
                  <a:pt x="5025696" y="5232099"/>
                  <a:pt x="4054908" y="5259531"/>
                </a:cubicBezTo>
                <a:cubicBezTo>
                  <a:pt x="3084120" y="5286963"/>
                  <a:pt x="1046532" y="5346399"/>
                  <a:pt x="388164" y="5277819"/>
                </a:cubicBezTo>
                <a:cubicBezTo>
                  <a:pt x="-270204" y="5209239"/>
                  <a:pt x="109272" y="4977591"/>
                  <a:pt x="104700" y="4848051"/>
                </a:cubicBezTo>
                <a:cubicBezTo>
                  <a:pt x="100128" y="4718511"/>
                  <a:pt x="287580" y="4681935"/>
                  <a:pt x="360732" y="4500579"/>
                </a:cubicBezTo>
                <a:cubicBezTo>
                  <a:pt x="433884" y="4319223"/>
                  <a:pt x="505512" y="4095195"/>
                  <a:pt x="543612" y="3759915"/>
                </a:cubicBezTo>
                <a:cubicBezTo>
                  <a:pt x="581712" y="3424635"/>
                  <a:pt x="583236" y="2786079"/>
                  <a:pt x="589332" y="2488899"/>
                </a:cubicBezTo>
                <a:cubicBezTo>
                  <a:pt x="595428" y="2191719"/>
                  <a:pt x="520752" y="2196291"/>
                  <a:pt x="561900" y="198597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0FC0509-AC00-2FE6-856B-4C7CCAC3EBF6}"/>
              </a:ext>
            </a:extLst>
          </p:cNvPr>
          <p:cNvSpPr/>
          <p:nvPr/>
        </p:nvSpPr>
        <p:spPr>
          <a:xfrm>
            <a:off x="1447800" y="1600200"/>
            <a:ext cx="176603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28DAAE5-37BB-CC2C-C43E-A06A4AD1394D}"/>
              </a:ext>
            </a:extLst>
          </p:cNvPr>
          <p:cNvSpPr/>
          <p:nvPr/>
        </p:nvSpPr>
        <p:spPr>
          <a:xfrm>
            <a:off x="1334762" y="2000123"/>
            <a:ext cx="367929" cy="10478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7" grpId="0" animBg="1"/>
      <p:bldP spid="28" grpId="0" animBg="1"/>
      <p:bldP spid="2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4">
            <a:extLst>
              <a:ext uri="{FF2B5EF4-FFF2-40B4-BE49-F238E27FC236}">
                <a16:creationId xmlns:a16="http://schemas.microsoft.com/office/drawing/2014/main" id="{5539A970-31B7-4627-CAAC-2F5AA7949F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57375" y="275939"/>
            <a:ext cx="5915025" cy="823913"/>
          </a:xfrm>
        </p:spPr>
        <p:txBody>
          <a:bodyPr/>
          <a:lstStyle/>
          <a:p>
            <a:r>
              <a:rPr lang="en-US" altLang="en-US" sz="2800" dirty="0"/>
              <a:t>Super Critical Cycle of </a:t>
            </a:r>
            <a:r>
              <a:rPr lang="en-IN" altLang="en-US" sz="2800" dirty="0" err="1"/>
              <a:t>Nordjyl</a:t>
            </a:r>
            <a:r>
              <a:rPr lang="en-IN" altLang="en-US" sz="2800" dirty="0"/>
              <a:t> land NO.3 Unit in Denmark</a:t>
            </a:r>
            <a:endParaRPr lang="en-US" altLang="en-US" sz="2800" dirty="0"/>
          </a:p>
        </p:txBody>
      </p:sp>
      <p:sp>
        <p:nvSpPr>
          <p:cNvPr id="6148" name="Content Placeholder 1">
            <a:extLst>
              <a:ext uri="{FF2B5EF4-FFF2-40B4-BE49-F238E27FC236}">
                <a16:creationId xmlns:a16="http://schemas.microsoft.com/office/drawing/2014/main" id="{58F1D16D-40D9-8E92-5ED7-C61255B0EA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altLang="en-US"/>
          </a:p>
        </p:txBody>
      </p:sp>
      <p:pic>
        <p:nvPicPr>
          <p:cNvPr id="6149" name="Picture 2">
            <a:extLst>
              <a:ext uri="{FF2B5EF4-FFF2-40B4-BE49-F238E27FC236}">
                <a16:creationId xmlns:a16="http://schemas.microsoft.com/office/drawing/2014/main" id="{EDDEED4F-06A3-2BDE-9002-E801AA16531F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24000" contras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1341438"/>
            <a:ext cx="87630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7">
            <a:extLst>
              <a:ext uri="{FF2B5EF4-FFF2-40B4-BE49-F238E27FC236}">
                <a16:creationId xmlns:a16="http://schemas.microsoft.com/office/drawing/2014/main" id="{C50D71D3-CAFD-6746-3ACD-7BF1B0082E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8413" y="4130797"/>
            <a:ext cx="1606550" cy="10763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1600" dirty="0"/>
              <a:t>T</a:t>
            </a:r>
            <a:r>
              <a:rPr lang="en-IN" altLang="en-US" sz="1600" i="1" baseline="-25000" dirty="0"/>
              <a:t>2</a:t>
            </a:r>
            <a:r>
              <a:rPr lang="en-IN" altLang="en-US" sz="1600" dirty="0"/>
              <a:t>=350.8</a:t>
            </a:r>
            <a:r>
              <a:rPr lang="en-IN" altLang="en-US" sz="1600" dirty="0">
                <a:sym typeface="Symbol" panose="05050102010706020507" pitchFamily="18" charset="2"/>
              </a:rPr>
              <a:t></a:t>
            </a:r>
            <a:r>
              <a:rPr lang="en-IN" altLang="en-US" sz="1600" i="1" dirty="0">
                <a:sym typeface="Symbol" panose="05050102010706020507" pitchFamily="18" charset="2"/>
              </a:rPr>
              <a:t>C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1600" i="1" dirty="0">
                <a:sym typeface="Symbol" panose="05050102010706020507" pitchFamily="18" charset="2"/>
              </a:rPr>
              <a:t>p</a:t>
            </a:r>
            <a:r>
              <a:rPr lang="en-IN" altLang="en-US" sz="1600" i="1" baseline="-25000" dirty="0">
                <a:sym typeface="Symbol" panose="05050102010706020507" pitchFamily="18" charset="2"/>
              </a:rPr>
              <a:t>2</a:t>
            </a:r>
            <a:r>
              <a:rPr lang="en-IN" altLang="en-US" sz="1600" i="1" dirty="0">
                <a:sym typeface="Symbol" panose="05050102010706020507" pitchFamily="18" charset="2"/>
              </a:rPr>
              <a:t>=7.5MPa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1600" i="1" dirty="0">
                <a:sym typeface="Symbol" panose="05050102010706020507" pitchFamily="18" charset="2"/>
              </a:rPr>
              <a:t>h</a:t>
            </a:r>
            <a:r>
              <a:rPr lang="en-IN" altLang="en-US" sz="1600" i="1" baseline="-25000" dirty="0">
                <a:sym typeface="Symbol" panose="05050102010706020507" pitchFamily="18" charset="2"/>
              </a:rPr>
              <a:t>2</a:t>
            </a:r>
            <a:r>
              <a:rPr lang="en-IN" altLang="en-US" sz="1600" i="1" dirty="0">
                <a:sym typeface="Symbol" panose="05050102010706020507" pitchFamily="18" charset="2"/>
              </a:rPr>
              <a:t>=3005kJ/kg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1600" i="1" dirty="0">
                <a:sym typeface="Symbol" panose="05050102010706020507" pitchFamily="18" charset="2"/>
              </a:rPr>
              <a:t>s</a:t>
            </a:r>
            <a:r>
              <a:rPr lang="en-IN" altLang="en-US" sz="1600" i="1" baseline="-25000" dirty="0">
                <a:sym typeface="Symbol" panose="05050102010706020507" pitchFamily="18" charset="2"/>
              </a:rPr>
              <a:t>2</a:t>
            </a:r>
            <a:r>
              <a:rPr lang="en-IN" altLang="en-US" sz="1600" i="1" dirty="0">
                <a:sym typeface="Symbol" panose="05050102010706020507" pitchFamily="18" charset="2"/>
              </a:rPr>
              <a:t>=6.183 kJ/</a:t>
            </a:r>
            <a:r>
              <a:rPr lang="en-IN" altLang="en-US" sz="1600" i="1" dirty="0" err="1">
                <a:sym typeface="Symbol" panose="05050102010706020507" pitchFamily="18" charset="2"/>
              </a:rPr>
              <a:t>kg.K</a:t>
            </a:r>
            <a:endParaRPr lang="en-IN" altLang="en-US" sz="1600" i="1" dirty="0"/>
          </a:p>
        </p:txBody>
      </p:sp>
      <p:sp>
        <p:nvSpPr>
          <p:cNvPr id="23" name="TextBox 27">
            <a:extLst>
              <a:ext uri="{FF2B5EF4-FFF2-40B4-BE49-F238E27FC236}">
                <a16:creationId xmlns:a16="http://schemas.microsoft.com/office/drawing/2014/main" id="{DA93CA15-042B-3056-0062-FC8CD0E9F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5450" y="2408238"/>
            <a:ext cx="1606550" cy="10779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1600"/>
              <a:t>T</a:t>
            </a:r>
            <a:r>
              <a:rPr lang="en-IN" altLang="en-US" sz="1600" i="1" baseline="-25000"/>
              <a:t>3</a:t>
            </a:r>
            <a:r>
              <a:rPr lang="en-IN" altLang="en-US" sz="1600"/>
              <a:t>=580</a:t>
            </a:r>
            <a:r>
              <a:rPr lang="en-IN" altLang="en-US" sz="1600">
                <a:sym typeface="Symbol" panose="05050102010706020507" pitchFamily="18" charset="2"/>
              </a:rPr>
              <a:t></a:t>
            </a:r>
            <a:r>
              <a:rPr lang="en-IN" altLang="en-US" sz="1600" i="1">
                <a:sym typeface="Symbol" panose="05050102010706020507" pitchFamily="18" charset="2"/>
              </a:rPr>
              <a:t>C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1600" i="1">
                <a:sym typeface="Symbol" panose="05050102010706020507" pitchFamily="18" charset="2"/>
              </a:rPr>
              <a:t>p</a:t>
            </a:r>
            <a:r>
              <a:rPr lang="en-IN" altLang="en-US" sz="1600" i="1" baseline="-25000">
                <a:sym typeface="Symbol" panose="05050102010706020507" pitchFamily="18" charset="2"/>
              </a:rPr>
              <a:t>2</a:t>
            </a:r>
            <a:r>
              <a:rPr lang="en-IN" altLang="en-US" sz="1600" i="1">
                <a:sym typeface="Symbol" panose="05050102010706020507" pitchFamily="18" charset="2"/>
              </a:rPr>
              <a:t>=7.5MPa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1600" i="1">
                <a:sym typeface="Symbol" panose="05050102010706020507" pitchFamily="18" charset="2"/>
              </a:rPr>
              <a:t>h</a:t>
            </a:r>
            <a:r>
              <a:rPr lang="en-IN" altLang="en-US" sz="1600" i="1" baseline="-25000">
                <a:sym typeface="Symbol" panose="05050102010706020507" pitchFamily="18" charset="2"/>
              </a:rPr>
              <a:t>2</a:t>
            </a:r>
            <a:r>
              <a:rPr lang="en-IN" altLang="en-US" sz="1600" i="1">
                <a:sym typeface="Symbol" panose="05050102010706020507" pitchFamily="18" charset="2"/>
              </a:rPr>
              <a:t>=3598kJ/kg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1600" i="1">
                <a:sym typeface="Symbol" panose="05050102010706020507" pitchFamily="18" charset="2"/>
              </a:rPr>
              <a:t>s</a:t>
            </a:r>
            <a:r>
              <a:rPr lang="en-IN" altLang="en-US" sz="1600" i="1" baseline="-25000">
                <a:sym typeface="Symbol" panose="05050102010706020507" pitchFamily="18" charset="2"/>
              </a:rPr>
              <a:t>2</a:t>
            </a:r>
            <a:r>
              <a:rPr lang="en-IN" altLang="en-US" sz="1600" i="1">
                <a:sym typeface="Symbol" panose="05050102010706020507" pitchFamily="18" charset="2"/>
              </a:rPr>
              <a:t>=6.998 kJ/kg.K</a:t>
            </a:r>
            <a:endParaRPr lang="en-IN" altLang="en-US" sz="1600" i="1"/>
          </a:p>
        </p:txBody>
      </p:sp>
      <p:sp>
        <p:nvSpPr>
          <p:cNvPr id="24" name="TextBox 27">
            <a:extLst>
              <a:ext uri="{FF2B5EF4-FFF2-40B4-BE49-F238E27FC236}">
                <a16:creationId xmlns:a16="http://schemas.microsoft.com/office/drawing/2014/main" id="{C71EA246-5864-7EC9-D989-8D1B006D23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2600" y="4037013"/>
            <a:ext cx="1606550" cy="10779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1600"/>
              <a:t>T</a:t>
            </a:r>
            <a:r>
              <a:rPr lang="en-IN" altLang="en-US" sz="1600" i="1" baseline="-25000"/>
              <a:t>4</a:t>
            </a:r>
            <a:r>
              <a:rPr lang="en-IN" altLang="en-US" sz="1600"/>
              <a:t>=361.9</a:t>
            </a:r>
            <a:r>
              <a:rPr lang="en-IN" altLang="en-US" sz="1600">
                <a:sym typeface="Symbol" panose="05050102010706020507" pitchFamily="18" charset="2"/>
              </a:rPr>
              <a:t></a:t>
            </a:r>
            <a:r>
              <a:rPr lang="en-IN" altLang="en-US" sz="1600" i="1">
                <a:sym typeface="Symbol" panose="05050102010706020507" pitchFamily="18" charset="2"/>
              </a:rPr>
              <a:t>C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1600" i="1">
                <a:sym typeface="Symbol" panose="05050102010706020507" pitchFamily="18" charset="2"/>
              </a:rPr>
              <a:t>p</a:t>
            </a:r>
            <a:r>
              <a:rPr lang="en-IN" altLang="en-US" sz="1600" i="1" baseline="-25000">
                <a:sym typeface="Symbol" panose="05050102010706020507" pitchFamily="18" charset="2"/>
              </a:rPr>
              <a:t>4</a:t>
            </a:r>
            <a:r>
              <a:rPr lang="en-IN" altLang="en-US" sz="1600" i="1">
                <a:sym typeface="Symbol" panose="05050102010706020507" pitchFamily="18" charset="2"/>
              </a:rPr>
              <a:t>=2.0MPa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1600" i="1">
                <a:sym typeface="Symbol" panose="05050102010706020507" pitchFamily="18" charset="2"/>
              </a:rPr>
              <a:t>h</a:t>
            </a:r>
            <a:r>
              <a:rPr lang="en-IN" altLang="en-US" sz="1600" i="1" baseline="-25000">
                <a:sym typeface="Symbol" panose="05050102010706020507" pitchFamily="18" charset="2"/>
              </a:rPr>
              <a:t>4</a:t>
            </a:r>
            <a:r>
              <a:rPr lang="en-IN" altLang="en-US" sz="1600" i="1">
                <a:sym typeface="Symbol" panose="05050102010706020507" pitchFamily="18" charset="2"/>
              </a:rPr>
              <a:t>=3163kJ/kg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1600" i="1">
                <a:sym typeface="Symbol" panose="05050102010706020507" pitchFamily="18" charset="2"/>
              </a:rPr>
              <a:t>s</a:t>
            </a:r>
            <a:r>
              <a:rPr lang="en-IN" altLang="en-US" sz="1600" i="1" baseline="-25000">
                <a:sym typeface="Symbol" panose="05050102010706020507" pitchFamily="18" charset="2"/>
              </a:rPr>
              <a:t>4</a:t>
            </a:r>
            <a:r>
              <a:rPr lang="en-IN" altLang="en-US" sz="1600" i="1">
                <a:sym typeface="Symbol" panose="05050102010706020507" pitchFamily="18" charset="2"/>
              </a:rPr>
              <a:t>=6.998 kJ/kg.K</a:t>
            </a:r>
            <a:endParaRPr lang="en-IN" altLang="en-US" sz="1600" i="1"/>
          </a:p>
        </p:txBody>
      </p:sp>
      <p:sp>
        <p:nvSpPr>
          <p:cNvPr id="25" name="TextBox 27">
            <a:extLst>
              <a:ext uri="{FF2B5EF4-FFF2-40B4-BE49-F238E27FC236}">
                <a16:creationId xmlns:a16="http://schemas.microsoft.com/office/drawing/2014/main" id="{C0D7BBE2-F69E-78EA-C5AE-02C8953A72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5213" y="1155700"/>
            <a:ext cx="1503362" cy="10779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1600"/>
              <a:t>T</a:t>
            </a:r>
            <a:r>
              <a:rPr lang="en-IN" altLang="en-US" sz="1600" i="1" baseline="-25000"/>
              <a:t>5</a:t>
            </a:r>
            <a:r>
              <a:rPr lang="en-IN" altLang="en-US" sz="1600"/>
              <a:t>=580</a:t>
            </a:r>
            <a:r>
              <a:rPr lang="en-IN" altLang="en-US" sz="1600">
                <a:sym typeface="Symbol" panose="05050102010706020507" pitchFamily="18" charset="2"/>
              </a:rPr>
              <a:t></a:t>
            </a:r>
            <a:r>
              <a:rPr lang="en-IN" altLang="en-US" sz="1600" i="1">
                <a:sym typeface="Symbol" panose="05050102010706020507" pitchFamily="18" charset="2"/>
              </a:rPr>
              <a:t>C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1600" i="1">
                <a:sym typeface="Symbol" panose="05050102010706020507" pitchFamily="18" charset="2"/>
              </a:rPr>
              <a:t>p</a:t>
            </a:r>
            <a:r>
              <a:rPr lang="en-IN" altLang="en-US" sz="1600" i="1" baseline="-25000">
                <a:sym typeface="Symbol" panose="05050102010706020507" pitchFamily="18" charset="2"/>
              </a:rPr>
              <a:t>5</a:t>
            </a:r>
            <a:r>
              <a:rPr lang="en-IN" altLang="en-US" sz="1600" i="1">
                <a:sym typeface="Symbol" panose="05050102010706020507" pitchFamily="18" charset="2"/>
              </a:rPr>
              <a:t>=2.0MPa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1600" i="1">
                <a:sym typeface="Symbol" panose="05050102010706020507" pitchFamily="18" charset="2"/>
              </a:rPr>
              <a:t>h</a:t>
            </a:r>
            <a:r>
              <a:rPr lang="en-IN" altLang="en-US" sz="1600" i="1" baseline="-25000">
                <a:sym typeface="Symbol" panose="05050102010706020507" pitchFamily="18" charset="2"/>
              </a:rPr>
              <a:t>5</a:t>
            </a:r>
            <a:r>
              <a:rPr lang="en-IN" altLang="en-US" sz="1600" i="1">
                <a:sym typeface="Symbol" panose="05050102010706020507" pitchFamily="18" charset="2"/>
              </a:rPr>
              <a:t>=3645kJ/kg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1600" i="1">
                <a:sym typeface="Symbol" panose="05050102010706020507" pitchFamily="18" charset="2"/>
              </a:rPr>
              <a:t>s</a:t>
            </a:r>
            <a:r>
              <a:rPr lang="en-IN" altLang="en-US" sz="1600" i="1" baseline="-25000">
                <a:sym typeface="Symbol" panose="05050102010706020507" pitchFamily="18" charset="2"/>
              </a:rPr>
              <a:t>4</a:t>
            </a:r>
            <a:r>
              <a:rPr lang="en-IN" altLang="en-US" sz="1600" i="1">
                <a:sym typeface="Symbol" panose="05050102010706020507" pitchFamily="18" charset="2"/>
              </a:rPr>
              <a:t>=7.65 kJ/kg.K</a:t>
            </a:r>
            <a:endParaRPr lang="en-IN" altLang="en-US" sz="1600" i="1"/>
          </a:p>
        </p:txBody>
      </p:sp>
      <p:sp>
        <p:nvSpPr>
          <p:cNvPr id="26" name="TextBox 27">
            <a:extLst>
              <a:ext uri="{FF2B5EF4-FFF2-40B4-BE49-F238E27FC236}">
                <a16:creationId xmlns:a16="http://schemas.microsoft.com/office/drawing/2014/main" id="{43A4B6CC-E71D-809C-1FBA-EA9CB11B1A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6762" y="4431027"/>
            <a:ext cx="1673225" cy="1323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1600" dirty="0"/>
              <a:t>T</a:t>
            </a:r>
            <a:r>
              <a:rPr lang="en-IN" altLang="en-US" sz="1600" i="1" baseline="-25000" dirty="0"/>
              <a:t>6’</a:t>
            </a:r>
            <a:r>
              <a:rPr lang="en-IN" altLang="en-US" sz="1600" dirty="0"/>
              <a:t>=19.7</a:t>
            </a:r>
            <a:r>
              <a:rPr lang="en-IN" altLang="en-US" sz="1600" dirty="0">
                <a:sym typeface="Symbol" panose="05050102010706020507" pitchFamily="18" charset="2"/>
              </a:rPr>
              <a:t></a:t>
            </a:r>
            <a:r>
              <a:rPr lang="en-IN" altLang="en-US" sz="1600" i="1" dirty="0">
                <a:sym typeface="Symbol" panose="05050102010706020507" pitchFamily="18" charset="2"/>
              </a:rPr>
              <a:t>C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1600" i="1" dirty="0">
                <a:sym typeface="Symbol" panose="05050102010706020507" pitchFamily="18" charset="2"/>
              </a:rPr>
              <a:t>p</a:t>
            </a:r>
            <a:r>
              <a:rPr lang="en-IN" altLang="en-US" sz="1600" i="1" baseline="-25000" dirty="0">
                <a:sym typeface="Symbol" panose="05050102010706020507" pitchFamily="18" charset="2"/>
              </a:rPr>
              <a:t>6’</a:t>
            </a:r>
            <a:r>
              <a:rPr lang="en-IN" altLang="en-US" sz="1600" i="1" dirty="0">
                <a:sym typeface="Symbol" panose="05050102010706020507" pitchFamily="18" charset="2"/>
              </a:rPr>
              <a:t>=2.3kPa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1600" i="1" dirty="0">
                <a:sym typeface="Symbol" panose="05050102010706020507" pitchFamily="18" charset="2"/>
              </a:rPr>
              <a:t>h</a:t>
            </a:r>
            <a:r>
              <a:rPr lang="en-IN" altLang="en-US" sz="1600" i="1" baseline="-25000" dirty="0">
                <a:sym typeface="Symbol" panose="05050102010706020507" pitchFamily="18" charset="2"/>
              </a:rPr>
              <a:t>6’</a:t>
            </a:r>
            <a:r>
              <a:rPr lang="en-IN" altLang="en-US" sz="1600" i="1" dirty="0">
                <a:sym typeface="Symbol" panose="05050102010706020507" pitchFamily="18" charset="2"/>
              </a:rPr>
              <a:t>=2047kJ/kg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1600" i="1" dirty="0">
                <a:sym typeface="Symbol" panose="05050102010706020507" pitchFamily="18" charset="2"/>
              </a:rPr>
              <a:t>s</a:t>
            </a:r>
            <a:r>
              <a:rPr lang="en-IN" altLang="en-US" sz="1600" i="1" baseline="-25000" dirty="0">
                <a:sym typeface="Symbol" panose="05050102010706020507" pitchFamily="18" charset="2"/>
              </a:rPr>
              <a:t>6’</a:t>
            </a:r>
            <a:r>
              <a:rPr lang="en-IN" altLang="en-US" sz="1600" i="1" dirty="0">
                <a:sym typeface="Symbol" panose="05050102010706020507" pitchFamily="18" charset="2"/>
              </a:rPr>
              <a:t>=6.998 kJ/</a:t>
            </a:r>
            <a:r>
              <a:rPr lang="en-IN" altLang="en-US" sz="1600" i="1" dirty="0" err="1">
                <a:sym typeface="Symbol" panose="05050102010706020507" pitchFamily="18" charset="2"/>
              </a:rPr>
              <a:t>kg.K</a:t>
            </a:r>
            <a:endParaRPr lang="en-IN" altLang="en-US" sz="1600" i="1" dirty="0">
              <a:sym typeface="Symbol" panose="05050102010706020507" pitchFamily="18" charset="2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1600" i="1" dirty="0">
                <a:sym typeface="Symbol" panose="05050102010706020507" pitchFamily="18" charset="2"/>
              </a:rPr>
              <a:t>x</a:t>
            </a:r>
            <a:r>
              <a:rPr lang="en-IN" altLang="en-US" sz="1600" i="1" baseline="-25000" dirty="0">
                <a:sym typeface="Symbol" panose="05050102010706020507" pitchFamily="18" charset="2"/>
              </a:rPr>
              <a:t>6’</a:t>
            </a:r>
            <a:r>
              <a:rPr lang="en-IN" altLang="en-US" sz="1600" i="1" dirty="0">
                <a:sym typeface="Symbol" panose="05050102010706020507" pitchFamily="18" charset="2"/>
              </a:rPr>
              <a:t>=80.01%</a:t>
            </a:r>
            <a:endParaRPr lang="en-IN" altLang="en-US" sz="1600" i="1" dirty="0"/>
          </a:p>
        </p:txBody>
      </p:sp>
      <p:sp>
        <p:nvSpPr>
          <p:cNvPr id="27" name="TextBox 27">
            <a:extLst>
              <a:ext uri="{FF2B5EF4-FFF2-40B4-BE49-F238E27FC236}">
                <a16:creationId xmlns:a16="http://schemas.microsoft.com/office/drawing/2014/main" id="{9475B020-9804-CFDB-CE6B-687D07693C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4438" y="4970463"/>
            <a:ext cx="1709737" cy="10779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1600"/>
              <a:t>T</a:t>
            </a:r>
            <a:r>
              <a:rPr lang="en-IN" altLang="en-US" sz="1600" i="1" baseline="-25000"/>
              <a:t>7</a:t>
            </a:r>
            <a:r>
              <a:rPr lang="en-IN" altLang="en-US" sz="1600"/>
              <a:t>=19.7</a:t>
            </a:r>
            <a:r>
              <a:rPr lang="en-IN" altLang="en-US" sz="1600">
                <a:sym typeface="Symbol" panose="05050102010706020507" pitchFamily="18" charset="2"/>
              </a:rPr>
              <a:t></a:t>
            </a:r>
            <a:r>
              <a:rPr lang="en-IN" altLang="en-US" sz="1600" i="1">
                <a:sym typeface="Symbol" panose="05050102010706020507" pitchFamily="18" charset="2"/>
              </a:rPr>
              <a:t>C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1600" i="1">
                <a:sym typeface="Symbol" panose="05050102010706020507" pitchFamily="18" charset="2"/>
              </a:rPr>
              <a:t>p</a:t>
            </a:r>
            <a:r>
              <a:rPr lang="en-IN" altLang="en-US" sz="1600" i="1" baseline="-25000">
                <a:sym typeface="Symbol" panose="05050102010706020507" pitchFamily="18" charset="2"/>
              </a:rPr>
              <a:t>7</a:t>
            </a:r>
            <a:r>
              <a:rPr lang="en-IN" altLang="en-US" sz="1600" i="1">
                <a:sym typeface="Symbol" panose="05050102010706020507" pitchFamily="18" charset="2"/>
              </a:rPr>
              <a:t>=2.3kPa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1600" i="1">
                <a:sym typeface="Symbol" panose="05050102010706020507" pitchFamily="18" charset="2"/>
              </a:rPr>
              <a:t>h</a:t>
            </a:r>
            <a:r>
              <a:rPr lang="en-IN" altLang="en-US" sz="1600" i="1" baseline="-25000">
                <a:sym typeface="Symbol" panose="05050102010706020507" pitchFamily="18" charset="2"/>
              </a:rPr>
              <a:t>7</a:t>
            </a:r>
            <a:r>
              <a:rPr lang="en-IN" altLang="en-US" sz="1600" i="1">
                <a:sym typeface="Symbol" panose="05050102010706020507" pitchFamily="18" charset="2"/>
              </a:rPr>
              <a:t>=82.8kJ/kg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1600" i="1">
                <a:sym typeface="Symbol" panose="05050102010706020507" pitchFamily="18" charset="2"/>
              </a:rPr>
              <a:t>s</a:t>
            </a:r>
            <a:r>
              <a:rPr lang="en-IN" altLang="en-US" sz="1600" i="1" baseline="-25000">
                <a:sym typeface="Symbol" panose="05050102010706020507" pitchFamily="18" charset="2"/>
              </a:rPr>
              <a:t>7</a:t>
            </a:r>
            <a:r>
              <a:rPr lang="en-IN" altLang="en-US" sz="1600" i="1">
                <a:sym typeface="Symbol" panose="05050102010706020507" pitchFamily="18" charset="2"/>
              </a:rPr>
              <a:t>=0.2927 kJ/kg.K</a:t>
            </a:r>
          </a:p>
        </p:txBody>
      </p:sp>
      <p:sp>
        <p:nvSpPr>
          <p:cNvPr id="30" name="TextBox 27">
            <a:extLst>
              <a:ext uri="{FF2B5EF4-FFF2-40B4-BE49-F238E27FC236}">
                <a16:creationId xmlns:a16="http://schemas.microsoft.com/office/drawing/2014/main" id="{6A556422-C02F-5D45-1D54-739F009A99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2475" y="1673225"/>
            <a:ext cx="1704975" cy="13223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1600"/>
              <a:t>T</a:t>
            </a:r>
            <a:r>
              <a:rPr lang="en-IN" altLang="en-US" sz="1600" i="1" baseline="-25000"/>
              <a:t>6”</a:t>
            </a:r>
            <a:r>
              <a:rPr lang="en-IN" altLang="en-US" sz="1600"/>
              <a:t>=19.7</a:t>
            </a:r>
            <a:r>
              <a:rPr lang="en-IN" altLang="en-US" sz="1600">
                <a:sym typeface="Symbol" panose="05050102010706020507" pitchFamily="18" charset="2"/>
              </a:rPr>
              <a:t></a:t>
            </a:r>
            <a:r>
              <a:rPr lang="en-IN" altLang="en-US" sz="1600" i="1">
                <a:sym typeface="Symbol" panose="05050102010706020507" pitchFamily="18" charset="2"/>
              </a:rPr>
              <a:t>C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1600" i="1">
                <a:sym typeface="Symbol" panose="05050102010706020507" pitchFamily="18" charset="2"/>
              </a:rPr>
              <a:t>p</a:t>
            </a:r>
            <a:r>
              <a:rPr lang="en-IN" altLang="en-US" sz="1600" i="1" baseline="-25000">
                <a:sym typeface="Symbol" panose="05050102010706020507" pitchFamily="18" charset="2"/>
              </a:rPr>
              <a:t>6”</a:t>
            </a:r>
            <a:r>
              <a:rPr lang="en-IN" altLang="en-US" sz="1600" i="1">
                <a:sym typeface="Symbol" panose="05050102010706020507" pitchFamily="18" charset="2"/>
              </a:rPr>
              <a:t>=2.3kPa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1600" i="1">
                <a:sym typeface="Symbol" panose="05050102010706020507" pitchFamily="18" charset="2"/>
              </a:rPr>
              <a:t>h</a:t>
            </a:r>
            <a:r>
              <a:rPr lang="en-IN" altLang="en-US" sz="1600" i="1" baseline="-25000">
                <a:sym typeface="Symbol" panose="05050102010706020507" pitchFamily="18" charset="2"/>
              </a:rPr>
              <a:t>6”</a:t>
            </a:r>
            <a:r>
              <a:rPr lang="en-IN" altLang="en-US" sz="1600" i="1">
                <a:sym typeface="Symbol" panose="05050102010706020507" pitchFamily="18" charset="2"/>
              </a:rPr>
              <a:t>=1808kJ/kg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1600" i="1">
                <a:sym typeface="Symbol" panose="05050102010706020507" pitchFamily="18" charset="2"/>
              </a:rPr>
              <a:t>s</a:t>
            </a:r>
            <a:r>
              <a:rPr lang="en-IN" altLang="en-US" sz="1600" i="1" baseline="-25000">
                <a:sym typeface="Symbol" panose="05050102010706020507" pitchFamily="18" charset="2"/>
              </a:rPr>
              <a:t>6”</a:t>
            </a:r>
            <a:r>
              <a:rPr lang="en-IN" altLang="en-US" sz="1600" i="1">
                <a:sym typeface="Symbol" panose="05050102010706020507" pitchFamily="18" charset="2"/>
              </a:rPr>
              <a:t>=6.183 kJ/kg.K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1600" i="1">
                <a:sym typeface="Symbol" panose="05050102010706020507" pitchFamily="18" charset="2"/>
              </a:rPr>
              <a:t>X</a:t>
            </a:r>
            <a:r>
              <a:rPr lang="en-IN" altLang="en-US" sz="1600" i="1" baseline="-25000">
                <a:sym typeface="Symbol" panose="05050102010706020507" pitchFamily="18" charset="2"/>
              </a:rPr>
              <a:t>6”</a:t>
            </a:r>
            <a:r>
              <a:rPr lang="en-IN" altLang="en-US" sz="1600" i="1">
                <a:sym typeface="Symbol" panose="05050102010706020507" pitchFamily="18" charset="2"/>
              </a:rPr>
              <a:t>=70.3%</a:t>
            </a:r>
            <a:endParaRPr lang="en-IN" altLang="en-US" sz="1600" i="1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276FB19-7654-598C-F3C6-17C975795BD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8B5C39CD-14E7-39FC-0CD6-C0D675D9A3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783161B5-97A5-A313-07B6-04869D64D3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2B23804C-3378-1544-A45B-E04FB48A8D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502EB9CD-DEA8-FABF-3860-4FF8CEB5BF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7A3554E4-086F-DDA8-9ECC-AD4A5E9F7B0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3EF9A6E9-10FD-1672-6D97-CDE2522319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" name="Rectangle 11">
                      <a:extLst>
                        <a:ext uri="{FF2B5EF4-FFF2-40B4-BE49-F238E27FC236}">
                          <a16:creationId xmlns:a16="http://schemas.microsoft.com/office/drawing/2014/main" id="{3B116AE8-1626-B1D4-DBC8-784C8B6384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4392CC49-0637-E7F5-5E67-DF0890ACF0D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190B16B3-482C-FBEB-1DE9-9518292D32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CEEF98ED-9EDE-EA83-3639-F31D11B7CD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A685A161-4B07-8354-7641-496B57364D4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35F8324D-7C52-B3FB-9779-ACF334337B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1883191C-0833-D958-F599-C86578DC91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12EA3544-1DD1-C487-DA81-5FE2ADEC5C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55272333-64E8-FB45-BE87-61A55A361A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60C70B16-79FE-A71D-1E7A-5FB37AE12C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24A91627-3295-3654-BD92-D5AB0C1737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6EBA056-5F2D-BC48-8F8B-090860156F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" name="TextBox 27">
            <a:extLst>
              <a:ext uri="{FF2B5EF4-FFF2-40B4-BE49-F238E27FC236}">
                <a16:creationId xmlns:a16="http://schemas.microsoft.com/office/drawing/2014/main" id="{B2AF7E1D-7CF7-EEE9-9783-B429F6C414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7862" y="1594643"/>
            <a:ext cx="1606550" cy="10779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1600" dirty="0"/>
              <a:t>T</a:t>
            </a:r>
            <a:r>
              <a:rPr lang="en-IN" altLang="en-US" sz="1600" i="1" baseline="-25000" dirty="0"/>
              <a:t>1</a:t>
            </a:r>
            <a:r>
              <a:rPr lang="en-IN" altLang="en-US" sz="1600" dirty="0"/>
              <a:t>=580</a:t>
            </a:r>
            <a:r>
              <a:rPr lang="en-IN" altLang="en-US" sz="1600" dirty="0">
                <a:sym typeface="Symbol" panose="05050102010706020507" pitchFamily="18" charset="2"/>
              </a:rPr>
              <a:t></a:t>
            </a:r>
            <a:r>
              <a:rPr lang="en-IN" altLang="en-US" sz="1600" i="1" dirty="0">
                <a:sym typeface="Symbol" panose="05050102010706020507" pitchFamily="18" charset="2"/>
              </a:rPr>
              <a:t>C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1600" i="1" dirty="0">
                <a:sym typeface="Symbol" panose="05050102010706020507" pitchFamily="18" charset="2"/>
              </a:rPr>
              <a:t>p</a:t>
            </a:r>
            <a:r>
              <a:rPr lang="en-IN" altLang="en-US" sz="1600" i="1" baseline="-25000" dirty="0">
                <a:sym typeface="Symbol" panose="05050102010706020507" pitchFamily="18" charset="2"/>
              </a:rPr>
              <a:t>1</a:t>
            </a:r>
            <a:r>
              <a:rPr lang="en-IN" altLang="en-US" sz="1600" i="1" dirty="0">
                <a:sym typeface="Symbol" panose="05050102010706020507" pitchFamily="18" charset="2"/>
              </a:rPr>
              <a:t>=29.0MPa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1600" i="1" dirty="0">
                <a:sym typeface="Symbol" panose="05050102010706020507" pitchFamily="18" charset="2"/>
              </a:rPr>
              <a:t>h</a:t>
            </a:r>
            <a:r>
              <a:rPr lang="en-IN" altLang="en-US" sz="1600" i="1" baseline="-25000" dirty="0">
                <a:sym typeface="Symbol" panose="05050102010706020507" pitchFamily="18" charset="2"/>
              </a:rPr>
              <a:t>1</a:t>
            </a:r>
            <a:r>
              <a:rPr lang="en-IN" altLang="en-US" sz="1600" i="1" dirty="0">
                <a:sym typeface="Symbol" panose="05050102010706020507" pitchFamily="18" charset="2"/>
              </a:rPr>
              <a:t>=3389 kJ/kg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1600" i="1" dirty="0">
                <a:sym typeface="Symbol" panose="05050102010706020507" pitchFamily="18" charset="2"/>
              </a:rPr>
              <a:t>s</a:t>
            </a:r>
            <a:r>
              <a:rPr lang="en-IN" altLang="en-US" sz="1600" i="1" baseline="-25000" dirty="0">
                <a:sym typeface="Symbol" panose="05050102010706020507" pitchFamily="18" charset="2"/>
              </a:rPr>
              <a:t>1</a:t>
            </a:r>
            <a:r>
              <a:rPr lang="en-IN" altLang="en-US" sz="1600" i="1" dirty="0">
                <a:sym typeface="Symbol" panose="05050102010706020507" pitchFamily="18" charset="2"/>
              </a:rPr>
              <a:t>=6.183 kJ/</a:t>
            </a:r>
            <a:r>
              <a:rPr lang="en-IN" altLang="en-US" sz="1600" i="1" dirty="0" err="1">
                <a:sym typeface="Symbol" panose="05050102010706020507" pitchFamily="18" charset="2"/>
              </a:rPr>
              <a:t>kg.K</a:t>
            </a:r>
            <a:endParaRPr lang="en-IN" altLang="en-US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0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>
            <a:extLst>
              <a:ext uri="{FF2B5EF4-FFF2-40B4-BE49-F238E27FC236}">
                <a16:creationId xmlns:a16="http://schemas.microsoft.com/office/drawing/2014/main" id="{8135F60A-80AE-6991-17C7-9947A748C0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38" y="1066800"/>
            <a:ext cx="6915150" cy="412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AutoShape 2" descr="Welcome to TPT Company">
            <a:extLst>
              <a:ext uri="{FF2B5EF4-FFF2-40B4-BE49-F238E27FC236}">
                <a16:creationId xmlns:a16="http://schemas.microsoft.com/office/drawing/2014/main" id="{EB413CC0-F32E-ECA0-0D52-5F25C997B7E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200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>
              <a:latin typeface="Symbol" panose="05050102010706020507" pitchFamily="18" charset="2"/>
            </a:endParaRPr>
          </a:p>
        </p:txBody>
      </p:sp>
      <p:sp>
        <p:nvSpPr>
          <p:cNvPr id="5124" name="Title 3">
            <a:extLst>
              <a:ext uri="{FF2B5EF4-FFF2-40B4-BE49-F238E27FC236}">
                <a16:creationId xmlns:a16="http://schemas.microsoft.com/office/drawing/2014/main" id="{C7F66D88-A080-36D7-88FE-1997938DD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2249" y="211519"/>
            <a:ext cx="6327775" cy="838200"/>
          </a:xfrm>
        </p:spPr>
        <p:txBody>
          <a:bodyPr/>
          <a:lstStyle/>
          <a:p>
            <a:r>
              <a:rPr lang="en-IN" altLang="en-US" sz="2800" dirty="0"/>
              <a:t>Basic Idea to Raise Final Feed Water Temperature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A614E8-A7BC-07AB-407A-1B941E9AF4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430" y="5080977"/>
            <a:ext cx="86365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Approximate increase in cycle efficiency due to addition of </a:t>
            </a:r>
            <a:r>
              <a:rPr lang="en-IN" altLang="en-US" sz="2400" i="1" dirty="0"/>
              <a:t>n</a:t>
            </a:r>
            <a:r>
              <a:rPr lang="en-IN" altLang="en-US" sz="2400" i="1" baseline="30000" dirty="0"/>
              <a:t>th</a:t>
            </a:r>
            <a:r>
              <a:rPr lang="en-IN" altLang="en-US" sz="2400" dirty="0"/>
              <a:t>  FWH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2">
                <a:extLst>
                  <a:ext uri="{FF2B5EF4-FFF2-40B4-BE49-F238E27FC236}">
                    <a16:creationId xmlns:a16="http://schemas.microsoft.com/office/drawing/2014/main" id="{484658AC-C87A-CB97-0F76-E44E501D3091}"/>
                  </a:ext>
                </a:extLst>
              </p:cNvPr>
              <p:cNvSpPr txBox="1"/>
              <p:nvPr/>
            </p:nvSpPr>
            <p:spPr bwMode="auto">
              <a:xfrm>
                <a:off x="2727945" y="5791200"/>
                <a:ext cx="4183063" cy="7762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𝜂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≈</m:t>
                    </m:r>
                    <m:d>
                      <m:dPr>
                        <m:begChr m:val="{"/>
                        <m:endChr m:val="}"/>
                        <m:ctrlPr>
                          <a:rPr lang="en-US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num>
                              <m:den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den>
                            </m:f>
                          </m:e>
                        </m:d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num>
                              <m:den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</m:e>
                        </m:d>
                      </m:e>
                    </m:d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×100 %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Object 2">
                <a:extLst>
                  <a:ext uri="{FF2B5EF4-FFF2-40B4-BE49-F238E27FC236}">
                    <a16:creationId xmlns:a16="http://schemas.microsoft.com/office/drawing/2014/main" id="{484658AC-C87A-CB97-0F76-E44E501D30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27945" y="5791200"/>
                <a:ext cx="4183063" cy="7762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E03EE26F-827B-757D-2B5C-108B9EA0270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60974161-FE2F-1CE0-02F8-609F1A4EED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B8AB88AA-0A34-70DC-8129-6228C51DE9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8A30F21D-8317-45EF-1EFB-948A9E1A343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B1CFEA15-214A-E3C0-44DC-48F9F2DCE9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698E5270-71E9-7820-A04F-460B962AF6D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8635FF2A-03A3-8B37-F9C7-F66C296B13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1E70689A-DA78-D651-81D6-F6BDE86410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81E1FF11-EF04-A7E2-C1EB-7DCDBCC0B56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6C168DAA-8A3C-1171-DBB2-201EEBCF9F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A5504561-B7B4-8DE0-E1AF-7A493BBCF0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B5379CD3-DECA-A292-7250-35457CC48BB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1439E650-7F18-5773-796C-B0B85046F07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464B6BA0-D497-C9F8-CF22-9A6A26A435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36707D7F-BB32-55A0-7860-E097A21CAB2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E975670A-104E-8449-0D62-66806026C5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1D25B0B7-5E03-2122-5F87-D05E7E2B818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C3871B6C-ACDC-C187-442E-1EA6ACA81A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778D5D4-9068-54FD-29B8-731AD06758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CBAE0462-F5EF-E22E-425B-0634B35841A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7772400" cy="609600"/>
          </a:xfrm>
        </p:spPr>
        <p:txBody>
          <a:bodyPr/>
          <a:lstStyle/>
          <a:p>
            <a:pPr eaLnBrk="1" hangingPunct="1"/>
            <a:r>
              <a:rPr lang="en-US" altLang="en-US" sz="2800"/>
              <a:t>Train of Shell &amp; Tube HXs.</a:t>
            </a:r>
          </a:p>
        </p:txBody>
      </p:sp>
      <p:graphicFrame>
        <p:nvGraphicFramePr>
          <p:cNvPr id="29699" name="Object 3">
            <a:extLst>
              <a:ext uri="{FF2B5EF4-FFF2-40B4-BE49-F238E27FC236}">
                <a16:creationId xmlns:a16="http://schemas.microsoft.com/office/drawing/2014/main" id="{0FCF88E6-B0B8-699A-E261-08D3F5CA324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2900" y="838200"/>
          <a:ext cx="8458200" cy="565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5915851" imgH="3952381" progId="MSPhotoEd.3">
                  <p:embed/>
                </p:oleObj>
              </mc:Choice>
              <mc:Fallback>
                <p:oleObj name="Photo Editor Photo" r:id="rId2" imgW="5915851" imgH="3952381" progId="MSPhotoEd.3">
                  <p:embed/>
                  <p:pic>
                    <p:nvPicPr>
                      <p:cNvPr id="29699" name="Object 3">
                        <a:extLst>
                          <a:ext uri="{FF2B5EF4-FFF2-40B4-BE49-F238E27FC236}">
                            <a16:creationId xmlns:a16="http://schemas.microsoft.com/office/drawing/2014/main" id="{0FCF88E6-B0B8-699A-E261-08D3F5CA324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" y="838200"/>
                        <a:ext cx="8458200" cy="565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8292" name="Oval 4">
            <a:extLst>
              <a:ext uri="{FF2B5EF4-FFF2-40B4-BE49-F238E27FC236}">
                <a16:creationId xmlns:a16="http://schemas.microsoft.com/office/drawing/2014/main" id="{46FC9123-27C4-848F-9904-F11F0F748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4419600"/>
            <a:ext cx="1447800" cy="2133600"/>
          </a:xfrm>
          <a:prstGeom prst="ellipse">
            <a:avLst/>
          </a:prstGeom>
          <a:noFill/>
          <a:ln w="381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IN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011CAEE-8F04-EBEE-CDFF-EBE08D54CB1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44ADE209-2E99-DA0F-007B-4C3A90D300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00823EF4-477B-66F7-B62A-819C60184A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A40723A8-8886-CE10-93AA-02518639452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0DA6B9ED-ABE5-A805-DBA3-CEA2FF557C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E743587E-C0AC-D013-399D-2CC2DF25741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7F0ABDC3-F8B3-BEA2-0E09-B202A2C8A2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73F416FA-F2F3-0F5E-421B-31D18A8BB0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A0F7469C-550B-0F4D-5243-8F6B39EC3C1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4D69A5F3-43BF-17ED-F083-C9096599E4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AC253993-BFE4-E874-806F-E1D8EB1BFD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89D02A84-B03B-7FE8-947A-FEDAAB6EF32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3E0BD41-2893-FF41-D47B-41C60C6988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5CB34A05-83B8-723F-E1F8-C2B17FF27B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7842C329-12CF-B57D-DD2E-45CEEC94152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E1D7C550-5634-9C0E-F895-23C6CAF178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DF82F692-90E3-B273-17AD-9D61650B80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9426F661-7B32-0AFD-CACD-82BCEC70EF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13F244F-85C4-E1ED-4302-A73F2E842F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8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8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8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829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>
            <a:extLst>
              <a:ext uri="{FF2B5EF4-FFF2-40B4-BE49-F238E27FC236}">
                <a16:creationId xmlns:a16="http://schemas.microsoft.com/office/drawing/2014/main" id="{965F326A-7B28-449C-F0A8-F6FB1961E5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47800"/>
            <a:ext cx="7929563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Title 2">
            <a:extLst>
              <a:ext uri="{FF2B5EF4-FFF2-40B4-BE49-F238E27FC236}">
                <a16:creationId xmlns:a16="http://schemas.microsoft.com/office/drawing/2014/main" id="{40639241-60C0-E42A-D07C-4DC9D0158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2800"/>
              <a:t>Typical ~ 500 MW Designs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BD6F6AC-0B3F-8FA8-9AD6-6AB15DE4359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88F9C90F-C01F-0330-15B0-3CA7DD1EBF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1BF378BE-8F69-62E0-1157-D2F1C06D96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D539801A-3621-1B68-C635-ADE3B2C84E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64EFDEBC-DEF9-AB19-FED2-FA116D7F3B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A5A54938-9BD1-5A4B-619F-47428D68C21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53F7250E-B574-2D2C-691B-73AF0E1116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5C30E367-17CA-C983-DC0C-AF40C877B8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5952F8D5-303C-0C1E-954D-67216F9BC26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22D3B4BE-AE90-B6C0-333C-E2187E4CAC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0F38F937-C878-EED3-272F-6925331F49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FF146FF2-E834-4D31-998A-7863B775907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AA8CBA96-09AF-8AAE-DB87-3A49FE8A17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97F9FE5F-3B6D-806D-1814-7F2A0277344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2918EE36-6F6A-336B-86D1-CD220CEA2EA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D775F9A3-A15F-BC23-D5F6-E23DBA88C6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FC360CD3-CF3E-ECBC-6192-CDA8085DE4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A2E5B1C1-5F66-AB3F-F3AC-0C1F05E8A0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40DF4B5-7592-DFEF-92AB-67B313148F1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555526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E39172E6-AD16-8CD9-6F64-BD9DA87FF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altLang="en-US" sz="2800"/>
              <a:t>Typical ~ 800 MW Designs </a:t>
            </a:r>
          </a:p>
        </p:txBody>
      </p:sp>
      <p:pic>
        <p:nvPicPr>
          <p:cNvPr id="35843" name="Picture 2">
            <a:extLst>
              <a:ext uri="{FF2B5EF4-FFF2-40B4-BE49-F238E27FC236}">
                <a16:creationId xmlns:a16="http://schemas.microsoft.com/office/drawing/2014/main" id="{12BD01B3-D653-575A-5DD6-52DE40A45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19199"/>
            <a:ext cx="8200774" cy="5257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507B34C-61A3-F6F2-A294-7930535AC6F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E2333648-DEE6-3603-E5F0-1B26DD2F68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1458386C-33B1-0430-6C2A-017AB07A4A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63130555-5472-955F-86EF-57208BD266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518FF779-364C-D2CE-12E6-0FC448EFA8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99A06E75-4579-A022-977C-AC998ED901E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99C1E529-6E1E-59F1-BFB2-88424B9551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62069BEC-853F-E170-271E-7E4C16955A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806434B8-69F8-E4D7-125E-F8FA1E6512A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9B5ACB94-52E1-ED28-4B0C-D65134F560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CC78FC83-47D2-1862-2B87-583AAB1497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B3CFDC9C-C2A7-890D-708F-26CA999059F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B0C4B923-3436-98F3-4133-5BB6BC91ED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40B501E7-5E72-FA65-F099-56F6A40AB5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1C5B3F52-6FFE-80C9-7E58-A98D4CF62E4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EA5A12B0-9C58-74E6-6654-B71B0E6ED6E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4140514A-837C-35DB-E59E-AE1E6263F6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062B5000-AEAF-3D9F-5C0F-D64B164F31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3A923FA-7201-0FED-7595-61A009A964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703622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9BE0683D-6345-CB67-B6F9-85755D89F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630" y="73152"/>
            <a:ext cx="7772400" cy="1143000"/>
          </a:xfrm>
        </p:spPr>
        <p:txBody>
          <a:bodyPr/>
          <a:lstStyle/>
          <a:p>
            <a:r>
              <a:rPr lang="en-US" altLang="en-US" sz="2800" dirty="0"/>
              <a:t>~ 1000 MW Designs</a:t>
            </a:r>
          </a:p>
        </p:txBody>
      </p:sp>
      <p:pic>
        <p:nvPicPr>
          <p:cNvPr id="36867" name="Picture 2">
            <a:extLst>
              <a:ext uri="{FF2B5EF4-FFF2-40B4-BE49-F238E27FC236}">
                <a16:creationId xmlns:a16="http://schemas.microsoft.com/office/drawing/2014/main" id="{ECF41774-9452-4DFE-8697-AB2B2E31A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68" y="1279166"/>
            <a:ext cx="8623510" cy="4969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C136C19-3070-F3AC-2AD4-C3F8650E8F5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9DA70948-7EC5-3DBF-13EA-53A7F576D8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6E6C5536-0B6E-A917-D648-3B8A930A81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B1604A6A-00C5-FE54-34F6-C4CDE38FF4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5860CCD4-F8C1-7ED9-4B36-AA51DE093F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D536E9A9-5D52-5376-2E20-93AFF1FF6BD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23C8427D-2D9E-6A2C-130F-1B8E04A9ED7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E5E7E897-6B16-0280-4CB3-E1B9A84BCC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2EFBFB7C-8A36-8701-4245-77A765BDBBE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AFCF9996-E356-0F7E-32C3-82BEA9E554C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66F65171-6B6B-54F5-72B4-5B5A52974F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EBD2D57C-6F43-0703-CAEF-B5217C9446F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33C60DB9-4086-BC06-DF03-9D37AF1947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876883AE-5036-1BF6-4496-A9D190F773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4F48F18E-5CFB-8F53-8426-B00A2FA9B1E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D6292495-880D-C8FC-7AEA-B601484020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A9F90178-5FAA-4AA1-C075-3A80AFB458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5BFC544E-4A51-8979-D048-EB5413C5A5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36E2E2B-FFFC-3708-2084-7EE5D83917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363927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45A609EE-8B6C-42E6-D158-7CFDE2BDA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5362" y="353831"/>
            <a:ext cx="6416675" cy="685800"/>
          </a:xfrm>
        </p:spPr>
        <p:txBody>
          <a:bodyPr/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Facts about Advanced Steam Turbines</a:t>
            </a:r>
          </a:p>
        </p:txBody>
      </p:sp>
      <p:pic>
        <p:nvPicPr>
          <p:cNvPr id="22531" name="Picture 2">
            <a:extLst>
              <a:ext uri="{FF2B5EF4-FFF2-40B4-BE49-F238E27FC236}">
                <a16:creationId xmlns:a16="http://schemas.microsoft.com/office/drawing/2014/main" id="{BF2D35E6-DAF1-FEAE-C74F-D4647A6615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1317625"/>
            <a:ext cx="8458200" cy="513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41B3A62-92AD-CA94-9926-F8B9CC457A6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7C329599-F8D7-C02A-139C-41919FF108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1C70D1BE-33D9-F5A0-291A-F6565B5801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1F94CA2-8B45-138F-9F8B-4450BCF9C92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AAC0BF31-01CF-C892-5467-E656903C44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5E45814A-961D-4231-E6C6-EDA5CBED0AA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AB64AF83-A36E-0CF4-3594-30AACA6A3E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459CF40A-A208-6660-1302-7B2A944190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4C9D6A8B-2408-E1AC-EE3C-E8249441B61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5440D859-86F5-B846-E049-74CEA46E41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74384E71-F9CB-779A-FA85-EBE44BFD80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BB285712-5ED2-C041-2E62-5AC517839D5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C6656A0E-9792-DDB8-60C2-8B3D7F9ADA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E804E9A7-A197-E035-348B-FC3F8D1EB8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95912EDB-95A3-8771-163E-02677C2F8B2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A412ABFD-6940-7A70-9100-30E1BC6F65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9C2C4C45-C8B5-4834-12DD-03D01046F1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C96565C6-0536-0C43-C5CC-5FFFDC55D3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CA5FD4A-746C-E497-134E-C76842A2DB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4913BA45-079F-79D6-8C02-01B7C520A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937" y="56388"/>
            <a:ext cx="7772400" cy="1143000"/>
          </a:xfrm>
        </p:spPr>
        <p:txBody>
          <a:bodyPr/>
          <a:lstStyle/>
          <a:p>
            <a:r>
              <a:rPr lang="en-US" altLang="en-US" sz="2800" dirty="0"/>
              <a:t>Increased Magnitudes of Forces</a:t>
            </a:r>
          </a:p>
        </p:txBody>
      </p:sp>
      <p:pic>
        <p:nvPicPr>
          <p:cNvPr id="23555" name="Picture 2">
            <a:extLst>
              <a:ext uri="{FF2B5EF4-FFF2-40B4-BE49-F238E27FC236}">
                <a16:creationId xmlns:a16="http://schemas.microsoft.com/office/drawing/2014/main" id="{2265A048-883A-AAA9-0926-78A7E852F8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9144000" cy="549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AC58806-EDB2-6B4D-E360-528AC43E092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25D226D9-2C27-700A-DFA6-55E1C2D42C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F1AD703D-98A8-8B3E-15CA-AA4CB3B5D3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301450B5-44E6-118B-0661-E666481340C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F94F044D-29AE-9811-77AF-F35BC118D8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D728E617-F046-9A44-47C6-259A47A5872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F0E758E3-71E3-7C11-DAF5-37D6D89BBB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4350D31F-BDB0-1ED8-5EA6-0E4A967781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70CD1305-C732-9B18-CB7C-7CCFEA6F14C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5327C4FB-876C-540C-3956-2DB9EA3519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CD671B07-1520-F098-BC07-56F92D30AB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B61BB78D-DE69-D150-868C-4D001357DB0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0CBD8237-5670-F7BE-7D22-1508BD7C16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51C110A4-0EA6-BCC3-95C7-F8AA44F175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C793FCB5-91B3-72FB-1140-55AF661AE60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CF2B69E1-1AEE-BFDB-6E34-15345E2C5F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58583A33-96E7-CB7E-C8E2-17602C1977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6EA501F0-40F1-2B07-4D5F-BE1B762DB4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9F81982-5087-1BFF-A635-0733002929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>
            <a:extLst>
              <a:ext uri="{FF2B5EF4-FFF2-40B4-BE49-F238E27FC236}">
                <a16:creationId xmlns:a16="http://schemas.microsoft.com/office/drawing/2014/main" id="{B2ADEFF2-FA67-6DA2-7771-D23142875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240" y="294735"/>
            <a:ext cx="7772400" cy="685800"/>
          </a:xfrm>
        </p:spPr>
        <p:txBody>
          <a:bodyPr/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Steam Volume Variation HP Range 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EFE9921-06F7-8907-EA75-24E4DF3B27E6}"/>
              </a:ext>
            </a:extLst>
          </p:cNvPr>
          <p:cNvGraphicFramePr/>
          <p:nvPr/>
        </p:nvGraphicFramePr>
        <p:xfrm>
          <a:off x="838200" y="1676400"/>
          <a:ext cx="78486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100BA3A-06C5-C91D-B687-AA2C2334EA83}"/>
              </a:ext>
            </a:extLst>
          </p:cNvPr>
          <p:cNvSpPr txBox="1"/>
          <p:nvPr/>
        </p:nvSpPr>
        <p:spPr>
          <a:xfrm>
            <a:off x="3124200" y="5943600"/>
            <a:ext cx="2311400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i="1" dirty="0">
                <a:latin typeface="+mn-lt"/>
              </a:rPr>
              <a:t>Steam Path, </a:t>
            </a:r>
            <a:r>
              <a:rPr lang="en-US" i="1" dirty="0" err="1">
                <a:latin typeface="+mn-lt"/>
              </a:rPr>
              <a:t>Mpa</a:t>
            </a:r>
            <a:endParaRPr lang="en-US" i="1" dirty="0"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280FC1-4F63-43ED-35BA-A7C753703875}"/>
              </a:ext>
            </a:extLst>
          </p:cNvPr>
          <p:cNvSpPr txBox="1"/>
          <p:nvPr/>
        </p:nvSpPr>
        <p:spPr>
          <a:xfrm rot="16200000">
            <a:off x="-805656" y="3236119"/>
            <a:ext cx="329247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400" i="1" dirty="0">
                <a:latin typeface="+mn-lt"/>
              </a:rPr>
              <a:t>Specific volume, m</a:t>
            </a:r>
            <a:r>
              <a:rPr lang="en-US" sz="2400" i="1" baseline="30000" dirty="0">
                <a:latin typeface="+mn-lt"/>
              </a:rPr>
              <a:t>3</a:t>
            </a:r>
            <a:r>
              <a:rPr lang="en-US" sz="2400" i="1" dirty="0">
                <a:latin typeface="+mn-lt"/>
              </a:rPr>
              <a:t>/kg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37834F9-E2E8-E48A-BC33-60B167FE46C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7603F4D9-B31E-E8BC-C8C9-6C47002B7B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38">
              <a:extLst>
                <a:ext uri="{FF2B5EF4-FFF2-40B4-BE49-F238E27FC236}">
                  <a16:creationId xmlns:a16="http://schemas.microsoft.com/office/drawing/2014/main" id="{9F6EB58C-7F04-B9AA-7AA2-19036F441C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FEE999D7-EA9C-102C-3710-48A7AC8525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EA266E67-A6F4-879C-716C-51B7CA2461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3BC1CFCC-E1E5-57B2-DC8B-E68C5D56D3B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ACBDEAF6-CC4D-379A-EAC6-43A44F1D95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FE3B1D43-EE30-D524-8560-842EEEDA05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3F3D7E45-A1F9-01DF-4B6A-82817F2B45F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479B4174-01D6-6E24-ECA8-AF9F433537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495121EC-1F4A-CA10-A837-8359C588AE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4D24D294-9FDD-47C5-4FFC-0602BC566D0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B9914EBB-ADA8-6E98-8BD7-1A98174EEC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58450D94-0E78-9D98-A389-CAE5F6B76D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728C03F4-D623-5C3A-1671-D6DE482F155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99292903-2613-BDC5-5111-A08728B8FA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1BFE1543-737C-C503-4AB0-4CBF9AE6D19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32140E6A-B2EF-56E9-49EC-6FEF35BF8F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3886076-6EC0-AD1B-EE69-0F82C6C11A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E7E8BBC4-0046-6016-8A82-F7945E07F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9242" y="227134"/>
            <a:ext cx="7121525" cy="825500"/>
          </a:xfrm>
        </p:spPr>
        <p:txBody>
          <a:bodyPr/>
          <a:lstStyle/>
          <a:p>
            <a:r>
              <a:rPr lang="en-US" altLang="en-US" sz="2800" dirty="0"/>
              <a:t>Steam Volume Variation IP Range 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4DE1070-CCA2-7E3F-D556-8F536C17309A}"/>
              </a:ext>
            </a:extLst>
          </p:cNvPr>
          <p:cNvGraphicFramePr/>
          <p:nvPr/>
        </p:nvGraphicFramePr>
        <p:xfrm>
          <a:off x="990600" y="1447800"/>
          <a:ext cx="69342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A815024-DDB6-569B-3CA7-F97D98FB6078}"/>
              </a:ext>
            </a:extLst>
          </p:cNvPr>
          <p:cNvSpPr txBox="1"/>
          <p:nvPr/>
        </p:nvSpPr>
        <p:spPr>
          <a:xfrm>
            <a:off x="3124200" y="6096000"/>
            <a:ext cx="2311400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i="1" dirty="0">
                <a:latin typeface="+mn-lt"/>
              </a:rPr>
              <a:t>Steam Path, </a:t>
            </a:r>
            <a:r>
              <a:rPr lang="en-US" i="1" dirty="0" err="1">
                <a:latin typeface="+mn-lt"/>
              </a:rPr>
              <a:t>Mpa</a:t>
            </a:r>
            <a:endParaRPr lang="en-US" i="1" dirty="0"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757F51-9FE8-7087-DB25-2A7567179933}"/>
              </a:ext>
            </a:extLst>
          </p:cNvPr>
          <p:cNvSpPr txBox="1"/>
          <p:nvPr/>
        </p:nvSpPr>
        <p:spPr>
          <a:xfrm rot="16200000">
            <a:off x="-881856" y="3405981"/>
            <a:ext cx="329247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400" i="1" dirty="0">
                <a:latin typeface="+mn-lt"/>
              </a:rPr>
              <a:t>Specific volume, m</a:t>
            </a:r>
            <a:r>
              <a:rPr lang="en-US" sz="2400" i="1" baseline="30000" dirty="0">
                <a:latin typeface="+mn-lt"/>
              </a:rPr>
              <a:t>3</a:t>
            </a:r>
            <a:r>
              <a:rPr lang="en-US" sz="2400" i="1" dirty="0">
                <a:latin typeface="+mn-lt"/>
              </a:rPr>
              <a:t>/kg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69CD078-C5EF-7E26-465B-9AC82AEF595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6D25CD6-9957-3691-9095-4930EA4A65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8F2ABC9F-067F-6124-8FF8-B9AA219B9D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27C3F44A-F9BC-97A1-2D10-BD521FE5693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CE9EA540-5499-98C7-FFDF-B25441E6D6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57B60256-1965-EF2E-C405-EEAE5BBA5B5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20E2B1C1-5883-5B62-618B-19AC39D916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60B6E48C-6DAB-E60E-1290-EC017F5810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DDC14A1F-C1F1-86C6-3B51-900A02D2DCB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831FD738-8C2F-C58E-4A81-2DFC98AAA0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DA3AF5CC-53BA-5231-7A37-1CFF0C3434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D55E3D9C-784F-D0A4-D4A3-297645D78C2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96CBCF05-A6B2-1487-9F83-B46CE05C48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1E41D9A2-475E-E839-FEBF-F9CFA553E2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3F3EA0E5-CEBF-BA1C-E9BF-7926F180453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34F51E9C-8774-141F-98DA-F7DFC7A7CA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1CEE6B5C-839E-8C18-A37A-D03031F778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52027463-B992-1FE5-7F16-9B451588BE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CE95FF2-FC56-63B6-81B0-CFF2A8D5EF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A350197C-A15B-B472-524C-EAE65AD63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2512" y="219139"/>
            <a:ext cx="7086600" cy="792162"/>
          </a:xfrm>
        </p:spPr>
        <p:txBody>
          <a:bodyPr/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Steam Volume Variation LP Range 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16ACCB58-02F8-40CC-B07A-33221F0E0C46}"/>
              </a:ext>
            </a:extLst>
          </p:cNvPr>
          <p:cNvGraphicFramePr/>
          <p:nvPr/>
        </p:nvGraphicFramePr>
        <p:xfrm>
          <a:off x="914400" y="1752600"/>
          <a:ext cx="79248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B375C687-C3C2-313A-52A2-BF2DC99D3C70}"/>
              </a:ext>
            </a:extLst>
          </p:cNvPr>
          <p:cNvSpPr txBox="1"/>
          <p:nvPr/>
        </p:nvSpPr>
        <p:spPr>
          <a:xfrm>
            <a:off x="3124200" y="5943600"/>
            <a:ext cx="2311400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i="1" dirty="0">
                <a:latin typeface="+mn-lt"/>
              </a:rPr>
              <a:t>Steam Path, </a:t>
            </a:r>
            <a:r>
              <a:rPr lang="en-US" i="1" dirty="0" err="1">
                <a:latin typeface="+mn-lt"/>
              </a:rPr>
              <a:t>Mpa</a:t>
            </a:r>
            <a:endParaRPr lang="en-US" i="1" dirty="0"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B9D6CB-0562-EF96-27E0-6830E4A15258}"/>
              </a:ext>
            </a:extLst>
          </p:cNvPr>
          <p:cNvSpPr txBox="1"/>
          <p:nvPr/>
        </p:nvSpPr>
        <p:spPr>
          <a:xfrm rot="16200000">
            <a:off x="-824706" y="3523456"/>
            <a:ext cx="302577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i="1" dirty="0">
                <a:latin typeface="+mn-lt"/>
              </a:rPr>
              <a:t>Specific volume, m</a:t>
            </a:r>
            <a:r>
              <a:rPr lang="en-US" i="1" baseline="30000" dirty="0">
                <a:latin typeface="+mn-lt"/>
              </a:rPr>
              <a:t>3</a:t>
            </a:r>
            <a:r>
              <a:rPr lang="en-US" i="1" dirty="0">
                <a:latin typeface="+mn-lt"/>
              </a:rPr>
              <a:t>/kg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C1CB13A-27DE-55EC-3864-0339DE920D0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22" descr="Logo usage Guidelines">
              <a:extLst>
                <a:ext uri="{FF2B5EF4-FFF2-40B4-BE49-F238E27FC236}">
                  <a16:creationId xmlns:a16="http://schemas.microsoft.com/office/drawing/2014/main" id="{ED1AC0E7-E020-5823-005D-F33E2B6C51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0DD80F9C-6A8E-82BA-07C1-A2B0536B7E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A32538A1-D8C7-0620-1B46-2E8377347A3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74CD0E6E-F27D-C91C-F936-9895080F80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743F7A92-8C2A-2307-1DC3-1F9FB9B77BF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C437D050-B26B-A596-D6F4-DDE2430FC4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752A864D-FB40-A930-87F2-0B768A05EED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4B0291F7-F0C2-8F90-5B27-8E857B405EF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49405C81-6F93-238B-4D45-9951CFED26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1CDEB7B6-F50F-E4F1-77DD-60371B4857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F3DDCC2B-12CE-B7C8-05C7-910FB7A3812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73B2E034-D50B-362C-012F-8C1776D094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47FDAFA8-90EF-4025-B75E-5A608CDC18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BD098992-3C42-54A3-7E23-CF5A37D5056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DD9692A5-FFAD-9D1D-AC69-2AB8C28D7A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B9375DAB-6CD7-6552-BF20-B563A0C2F8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10251F59-6EEE-3DAD-4E39-CD2E694AC5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BE0BE34-6D51-E4AC-3B8D-CC0AA6EF55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29F9BF5B-52EE-CED3-70C7-AFACBD84A544}"/>
                  </a:ext>
                </a:extLst>
              </p14:cNvPr>
              <p14:cNvContentPartPr/>
              <p14:nvPr/>
            </p14:nvContentPartPr>
            <p14:xfrm>
              <a:off x="5148360" y="1574280"/>
              <a:ext cx="1584000" cy="4950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29F9BF5B-52EE-CED3-70C7-AFACBD84A54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139000" y="1564920"/>
                <a:ext cx="1602720" cy="5137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>
            <a:extLst>
              <a:ext uri="{FF2B5EF4-FFF2-40B4-BE49-F238E27FC236}">
                <a16:creationId xmlns:a16="http://schemas.microsoft.com/office/drawing/2014/main" id="{9C4B436F-31FC-EEC3-63E4-A10D8C20D7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57251" y="410369"/>
            <a:ext cx="7239000" cy="533400"/>
          </a:xfrm>
        </p:spPr>
        <p:txBody>
          <a:bodyPr/>
          <a:lstStyle/>
          <a:p>
            <a:r>
              <a:rPr lang="en-US" altLang="en-US" sz="2800" dirty="0"/>
              <a:t>Bleeding for FWHs : A win-win Idea</a:t>
            </a:r>
          </a:p>
        </p:txBody>
      </p:sp>
      <p:pic>
        <p:nvPicPr>
          <p:cNvPr id="27651" name="Picture 5" descr="2_2_0203">
            <a:extLst>
              <a:ext uri="{FF2B5EF4-FFF2-40B4-BE49-F238E27FC236}">
                <a16:creationId xmlns:a16="http://schemas.microsoft.com/office/drawing/2014/main" id="{CBB0C856-B606-8058-E927-19869A5247B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160463"/>
            <a:ext cx="9144000" cy="4530725"/>
          </a:xfrm>
          <a:noFill/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2D838AE-7573-675D-1F95-E7B2740E4DC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4017AAEA-8185-9AD2-682C-5C521F57FE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FE12E34F-9061-3B8A-D226-FDE31A2F27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25EEE349-3228-DF05-76AF-8E92CCDA67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3A1BCED4-BCFB-689D-90CB-6F2DD08E2C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164F2508-4D37-4519-6DDA-3F652DCF919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871E3D15-D0F7-B08D-AA46-00E6F9F5CD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024F274B-1ABA-C67F-B800-93A3464C92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C2098215-653C-0257-B228-FBD00D4E21B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8BAA7E92-CE14-D27E-1E1F-C44BC468EB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BF816D44-5C21-E7AA-1EFD-75E0B655D5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BFD980B6-D64A-FA68-23AD-94648D89E92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B9A285C5-E0AE-FA0F-9121-B4F5CC5B03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02AD7C3D-5173-4D7F-2F99-DD04C90C8D4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62B643DC-C876-90BA-2E54-2AA8CE806C4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AC88E248-D954-D5D2-8FFB-FD6AE57603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3361CD23-AD87-6C9C-2C24-CB016A2677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D12E4B94-CFB5-7455-12A6-9C00ED01C9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E34DAB6-B1D4-63BE-C465-FEBEA491F0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51" name="Picture 50">
            <a:extLst>
              <a:ext uri="{FF2B5EF4-FFF2-40B4-BE49-F238E27FC236}">
                <a16:creationId xmlns:a16="http://schemas.microsoft.com/office/drawing/2014/main" id="{3A232E2F-E8DB-57E6-30FF-C64C1C22F7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0" y="1249680"/>
            <a:ext cx="4934639" cy="5277587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AC1BCB0A-C659-3A2E-63B0-6281B9BA2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graphicFrame>
        <p:nvGraphicFramePr>
          <p:cNvPr id="28675" name="Object 2">
            <a:extLst>
              <a:ext uri="{FF2B5EF4-FFF2-40B4-BE49-F238E27FC236}">
                <a16:creationId xmlns:a16="http://schemas.microsoft.com/office/drawing/2014/main" id="{D5898838-1255-0E40-89C5-2346929C75D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3583850"/>
              </p:ext>
            </p:extLst>
          </p:nvPr>
        </p:nvGraphicFramePr>
        <p:xfrm>
          <a:off x="304800" y="484187"/>
          <a:ext cx="8599488" cy="5840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5143500" imgH="3486150" progId="Excel.Chart.8">
                  <p:embed/>
                </p:oleObj>
              </mc:Choice>
              <mc:Fallback>
                <p:oleObj name="Chart" r:id="rId2" imgW="5143500" imgH="3486150" progId="Excel.Chart.8">
                  <p:embed/>
                  <p:pic>
                    <p:nvPicPr>
                      <p:cNvPr id="28675" name="Object 2">
                        <a:extLst>
                          <a:ext uri="{FF2B5EF4-FFF2-40B4-BE49-F238E27FC236}">
                            <a16:creationId xmlns:a16="http://schemas.microsoft.com/office/drawing/2014/main" id="{D5898838-1255-0E40-89C5-2346929C75D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84187"/>
                        <a:ext cx="8599488" cy="5840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7411" name="Ink 7">
                <a:extLst>
                  <a:ext uri="{FF2B5EF4-FFF2-40B4-BE49-F238E27FC236}">
                    <a16:creationId xmlns:a16="http://schemas.microsoft.com/office/drawing/2014/main" id="{42355783-22B2-6490-1144-E37F1D4ABEB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740775" y="2709863"/>
              <a:ext cx="1588" cy="1587"/>
            </p14:xfrm>
          </p:contentPart>
        </mc:Choice>
        <mc:Fallback xmlns="">
          <p:pic>
            <p:nvPicPr>
              <p:cNvPr id="17411" name="Ink 7">
                <a:extLst>
                  <a:ext uri="{FF2B5EF4-FFF2-40B4-BE49-F238E27FC236}">
                    <a16:creationId xmlns:a16="http://schemas.microsoft.com/office/drawing/2014/main" id="{42355783-22B2-6490-1144-E37F1D4ABEB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699487" y="2668601"/>
                <a:ext cx="84164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7801BF51-243B-C8FA-B08A-B9F0CFC6D76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67318542-901C-5B23-3302-B1A5A04FD6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A44E88D9-F530-B7BD-0433-4B850830FC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340A880E-4BD1-55C7-9025-D27A2A08FAD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183EDF58-17A7-8DCE-082F-38642AA29C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2A7278AA-85C7-FCE2-04C6-ECB5F0D716A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9FE9D478-F77D-579C-224B-C9C2C74C92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1A92F1F7-96B0-E438-F061-7248503569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33271648-61C3-D680-7270-9043754EB9F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F0D09FDA-7EFB-78F2-2D72-505151C10C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96DD9476-233C-CA67-FFBD-33DED989BA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960C44DE-C807-4240-3EE6-A0E7D6CC0C2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72A920BE-4093-B65F-1283-CB24F515B2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6D3E02DD-B480-820F-E71A-E2010439CE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8D78EC74-BF6D-0773-AC25-789F1CFF75F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55B2F52C-BA7F-8AC0-DA2D-977D1216E1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3E4ED16B-FDED-F687-2263-264FC5B271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0FCFEE88-F53E-389C-2F89-B173EAA81E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D1E78EC-14A0-381D-81F4-7688B789369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D5A66E29-9EC4-6D40-90AB-0EEC131F30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6112" y="76200"/>
            <a:ext cx="5685006" cy="1143000"/>
          </a:xfrm>
        </p:spPr>
        <p:txBody>
          <a:bodyPr/>
          <a:lstStyle/>
          <a:p>
            <a:r>
              <a:rPr lang="en-US" altLang="en-US" sz="2800" dirty="0"/>
              <a:t>Mechanical Arrangements of Steam Turbines</a:t>
            </a: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0D724540-186A-C0A3-4080-3417E249E32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114800"/>
          </a:xfrm>
        </p:spPr>
        <p:txBody>
          <a:bodyPr/>
          <a:lstStyle/>
          <a:p>
            <a:r>
              <a:rPr lang="en-US" altLang="en-US" sz="2400" dirty="0"/>
              <a:t>More solutions to Turbo-machinery Issues.</a:t>
            </a:r>
          </a:p>
          <a:p>
            <a:r>
              <a:rPr lang="en-US" altLang="en-US" sz="2400" dirty="0"/>
              <a:t>Tandem Reheat Steam Turbine</a:t>
            </a:r>
          </a:p>
          <a:p>
            <a:r>
              <a:rPr lang="en-US" altLang="en-US" sz="2400" dirty="0"/>
              <a:t>Cross Compound Steam Turbine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1FCF228-2935-A3CF-38AF-FD500C65308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1AE86EC9-4E1B-3CD2-913F-B307515F39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47590AA6-E4BF-2B1D-1FE2-6D63037DFC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1EFB0FFD-0368-02FD-0247-B1C6395400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7B08FC70-C0E3-A341-9461-C6E8CC5BBC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1EF6300F-6DE1-13CB-CE8C-EED778085FE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979945A5-5E03-7A0B-6C48-AD09B91FA7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F6762266-3BFC-D6E7-9BF9-4797F0819C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2B603C36-B1A0-3BD0-351B-9FB7578827B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624B8B20-9A63-DF31-C2F7-7E8069C64C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A61B5049-3F81-0E8A-6750-E6787C88B40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E9D475E4-477B-6E4F-284B-FC97078012D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7C7D5774-B419-0FC8-E191-B8B30E9933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D260022E-31F3-DBF2-9CDB-1FBA97585E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02E5BF98-03E6-EDB9-0D6C-E098415E157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AF9388AA-363D-762F-4A4D-2F3ED6F497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DD20A805-1149-BD3F-4278-4ADCFC5316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276105A0-74DF-8EFC-99C1-AF0D56B744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1868043-0FD4-A069-BB83-8AC5BFFC1F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3">
            <a:extLst>
              <a:ext uri="{FF2B5EF4-FFF2-40B4-BE49-F238E27FC236}">
                <a16:creationId xmlns:a16="http://schemas.microsoft.com/office/drawing/2014/main" id="{92E9AA77-89CB-3397-F9F0-F144F08EDA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85800"/>
          </a:xfrm>
        </p:spPr>
        <p:txBody>
          <a:bodyPr/>
          <a:lstStyle/>
          <a:p>
            <a:r>
              <a:rPr lang="en-US" altLang="en-US" sz="2800"/>
              <a:t>Tandem Reheat Steam Turbine</a:t>
            </a:r>
          </a:p>
        </p:txBody>
      </p:sp>
      <p:pic>
        <p:nvPicPr>
          <p:cNvPr id="22531" name="Picture 3">
            <a:extLst>
              <a:ext uri="{FF2B5EF4-FFF2-40B4-BE49-F238E27FC236}">
                <a16:creationId xmlns:a16="http://schemas.microsoft.com/office/drawing/2014/main" id="{6CB90958-755F-8683-5189-C9A0E37B91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66825"/>
            <a:ext cx="8169275" cy="513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0482" name="Ink 4">
                <a:extLst>
                  <a:ext uri="{FF2B5EF4-FFF2-40B4-BE49-F238E27FC236}">
                    <a16:creationId xmlns:a16="http://schemas.microsoft.com/office/drawing/2014/main" id="{14B561A5-A890-85B5-3B46-7D5BF381AA7D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555038" y="509588"/>
              <a:ext cx="11112" cy="26987"/>
            </p14:xfrm>
          </p:contentPart>
        </mc:Choice>
        <mc:Fallback xmlns="">
          <p:pic>
            <p:nvPicPr>
              <p:cNvPr id="20482" name="Ink 4">
                <a:extLst>
                  <a:ext uri="{FF2B5EF4-FFF2-40B4-BE49-F238E27FC236}">
                    <a16:creationId xmlns:a16="http://schemas.microsoft.com/office/drawing/2014/main" id="{14B561A5-A890-85B5-3B46-7D5BF381AA7D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45408" y="499843"/>
                <a:ext cx="30373" cy="46478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D309FDF1-17E2-3390-F613-C51896879EF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F4868FE9-3AF4-68E7-44B9-FBCCD0F872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14B9E61A-641D-4F84-1A1D-92764D79DD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59203085-BBEB-935B-0F06-34DB644898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9249F306-0C30-5D45-05D0-F84E6147B5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8896BB03-6C34-931D-4F52-A95C85557C4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3382C884-6950-DE19-0204-640C8E10D1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A583AB8D-552C-5016-3040-456AD130E5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21729CF7-E7A9-3E56-9559-415098F4333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5C08CD6C-631C-AD26-D199-E910659A34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4C759D6C-BD59-D275-CF35-C95FBDABC7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7D679DCD-DC94-F509-2D0F-8A7E35AC133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07C5C56C-F09D-E76B-3DE4-A9C37BEF3B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16E7F799-2AB5-E521-C143-3024C11F8E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8477A5EF-C5CF-CEC7-A66F-161BC10955E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0C4DE434-BBB4-9FAD-47CA-9789916AC1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3BD24E7D-BEA2-D44A-F393-4D1CE390F5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BD8FA5F9-1251-94C6-91CA-E794E87580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38BAC98-667B-1115-7CC7-4F94AB69DE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24BF4A7B-B762-8E24-DD30-68C467723A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152400"/>
            <a:ext cx="6313937" cy="1143000"/>
          </a:xfrm>
        </p:spPr>
        <p:txBody>
          <a:bodyPr/>
          <a:lstStyle/>
          <a:p>
            <a:r>
              <a:rPr lang="en-US" altLang="en-US" sz="2800" dirty="0"/>
              <a:t>Tandem-compound four-flow steam turbine</a:t>
            </a:r>
          </a:p>
        </p:txBody>
      </p:sp>
      <p:pic>
        <p:nvPicPr>
          <p:cNvPr id="23555" name="Picture 2">
            <a:extLst>
              <a:ext uri="{FF2B5EF4-FFF2-40B4-BE49-F238E27FC236}">
                <a16:creationId xmlns:a16="http://schemas.microsoft.com/office/drawing/2014/main" id="{2BEE9304-C7B0-5E3B-EDBB-EAC8E18935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93825"/>
            <a:ext cx="8229600" cy="508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9054A6E-F30F-ECC1-2B2D-E8A9BEF95A5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463E6A84-F7C6-56BA-6645-F207697A7E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41C19FF6-2807-2FD7-2F8E-BDEB3C1A8E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96FBF840-2B4A-20EF-EBE5-8CE6EE859A7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E406D31E-A8A1-F49A-F30E-10284FAAB6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AB73EF5C-ABDA-B988-56F2-C04A5F8A1BE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3CECF838-099D-995F-DB91-D7893A2F808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00E2EB23-E628-5122-7057-C6FABE87F7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2E95D64C-5AAE-B368-417B-41424D0ECF7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FD638EEA-A084-1B69-8513-152822520D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2F694E06-DCC0-8FB4-857B-1BE037BE9B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B6DE88D3-6AB3-2B1D-6DA2-B1CD92E8DE2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12B5C4FF-0D22-3041-1D4C-4182B7FF7B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5E421F78-A064-56D8-4A2C-38338338D2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6AFECD18-078B-CBC4-A353-EBB5846095C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329C52E7-3CBF-DFD2-F86F-EE68AB8ECA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5D410952-9790-BC1D-7A23-37A1B916CA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442AA2CB-4ACE-4521-5893-B368E1D650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FC20F69-C8BF-8821-1E02-DF08CE714FA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>
            <a:extLst>
              <a:ext uri="{FF2B5EF4-FFF2-40B4-BE49-F238E27FC236}">
                <a16:creationId xmlns:a16="http://schemas.microsoft.com/office/drawing/2014/main" id="{47B0F7B0-174E-1E5B-70CD-7C6B08725F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192088"/>
            <a:ext cx="7772401" cy="1143000"/>
          </a:xfrm>
        </p:spPr>
        <p:txBody>
          <a:bodyPr/>
          <a:lstStyle/>
          <a:p>
            <a:r>
              <a:rPr lang="en-US" altLang="en-US" sz="2800" dirty="0"/>
              <a:t>Cross Compound Reheat Steam Turbine</a:t>
            </a:r>
            <a:br>
              <a:rPr lang="en-US" altLang="en-US" sz="2800" dirty="0"/>
            </a:br>
            <a:endParaRPr lang="en-US" altLang="en-US" sz="2800" dirty="0"/>
          </a:p>
        </p:txBody>
      </p:sp>
      <p:pic>
        <p:nvPicPr>
          <p:cNvPr id="24579" name="Picture 2">
            <a:extLst>
              <a:ext uri="{FF2B5EF4-FFF2-40B4-BE49-F238E27FC236}">
                <a16:creationId xmlns:a16="http://schemas.microsoft.com/office/drawing/2014/main" id="{2698FAFE-C851-5968-205E-036C6E7F1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58875"/>
            <a:ext cx="7772400" cy="538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94F5E9C-8F8E-2F0A-3B07-616728766FB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5E6C5846-5558-3DF1-3471-CC64817C2B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FF61F864-5A07-0E50-7580-E78853BA69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A26E0344-934F-494D-839D-62E8319486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AD1188AF-A36E-F66C-FC2B-F389DA4C123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DB712B18-9899-00B6-34BC-2F1BA552DF9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61EED839-13E5-0061-A67F-E592744EBF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DEC26BE2-0E6F-08E2-8382-CC74DDBDBC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792B98E5-272F-8650-E22C-1015927AB90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2C983862-59F9-0597-6B83-75579FCC0A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20F98E1C-B1B9-4DCB-7D03-72A9081ADB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BF9C8A7C-7AB4-E8CB-3DB1-2DA0C125284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52CF0640-6E5B-AF34-38BC-A4FB1E5394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FE22D146-1409-870F-CD93-3AEFAC0E7CF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F80AE6AD-DBB1-21AD-51E7-D66F42D301C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0AFF6B72-04E5-DFA4-C471-4722AAC327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2C7422F4-E283-FAF4-8465-75BA87D8C1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39CB3F9C-7CC8-A5B5-8B6F-D219D1205B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2FF4715-F73D-D1F2-9A70-C93ED2429C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B886E1BF-A599-71FC-81F7-9B52434670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20462" y="76200"/>
            <a:ext cx="5764909" cy="1143000"/>
          </a:xfrm>
        </p:spPr>
        <p:txBody>
          <a:bodyPr/>
          <a:lstStyle/>
          <a:p>
            <a:r>
              <a:rPr lang="en-US" altLang="en-US" sz="2800" dirty="0"/>
              <a:t>Large-Capacity Steam Turbines  Thermal Power Plant</a:t>
            </a:r>
          </a:p>
        </p:txBody>
      </p:sp>
      <p:pic>
        <p:nvPicPr>
          <p:cNvPr id="25603" name="Picture 2">
            <a:extLst>
              <a:ext uri="{FF2B5EF4-FFF2-40B4-BE49-F238E27FC236}">
                <a16:creationId xmlns:a16="http://schemas.microsoft.com/office/drawing/2014/main" id="{E4908E28-C9F4-9B47-BD3A-6E321B7F7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1254125"/>
            <a:ext cx="8650287" cy="545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E6F2154-19C9-D084-A6E9-3A7EA3A0A7C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221002E9-5EEB-E6E5-D74E-15336A57FA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4527A34A-8A94-500E-36D5-2DB26A901E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7571761E-BDAF-B915-B43A-B6BCF21B329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AF7EFAA6-A6A1-7A6B-7E34-423D893B2C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A2C14ABC-905D-DD1A-3CAB-05D727819C9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FDA6A044-0DD2-2931-2829-A0BD83649C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6C8E6A9B-44B6-6AF8-9E0E-977AC0A4C6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E3BAB35B-E843-2BD9-4BA6-4A2534364FA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06C78694-862D-CCE8-86EC-147C5F67CF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BBA5CB48-444A-40C9-0E13-6D37B418B4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0BBB8D37-07E1-A56D-40ED-003BCC9D06A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B15A2512-1D1D-5E03-0289-A6D60ABD9F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6DE0594D-BFAD-720E-DC13-325DD0FAE6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EE908F5A-57D6-1E79-D4D5-2B21AF84C13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2EBEF346-6D15-C49E-6214-3DE5C34613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717A58D5-B46C-CE63-64DC-102C3EAE9ED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C2BDC05B-E05A-BC5E-8809-CFB7D56F08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FED232F-2D60-2D21-EE8D-E8A88B64ADE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3">
            <a:extLst>
              <a:ext uri="{FF2B5EF4-FFF2-40B4-BE49-F238E27FC236}">
                <a16:creationId xmlns:a16="http://schemas.microsoft.com/office/drawing/2014/main" id="{D6CDFDE2-5E1F-E862-4F0E-4CDEC2D618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0" y="204788"/>
            <a:ext cx="5608638" cy="862012"/>
          </a:xfrm>
        </p:spPr>
        <p:txBody>
          <a:bodyPr/>
          <a:lstStyle/>
          <a:p>
            <a:r>
              <a:rPr lang="en-US" altLang="en-US" sz="2800" dirty="0"/>
              <a:t>Variation of Flow along the Blade Height : from Hub to Tip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63" name="Ink 18">
                <a:extLst>
                  <a:ext uri="{FF2B5EF4-FFF2-40B4-BE49-F238E27FC236}">
                    <a16:creationId xmlns:a16="http://schemas.microsoft.com/office/drawing/2014/main" id="{410544F7-2809-E9A1-8401-0AEF5D27D488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067550" y="584200"/>
              <a:ext cx="11113" cy="11113"/>
            </p14:xfrm>
          </p:contentPart>
        </mc:Choice>
        <mc:Fallback xmlns="">
          <p:pic>
            <p:nvPicPr>
              <p:cNvPr id="2063" name="Ink 18">
                <a:extLst>
                  <a:ext uri="{FF2B5EF4-FFF2-40B4-BE49-F238E27FC236}">
                    <a16:creationId xmlns:a16="http://schemas.microsoft.com/office/drawing/2014/main" id="{410544F7-2809-E9A1-8401-0AEF5D27D488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58521" y="573087"/>
                <a:ext cx="29172" cy="33339"/>
              </a:xfrm>
              <a:prstGeom prst="rect">
                <a:avLst/>
              </a:prstGeom>
            </p:spPr>
          </p:pic>
        </mc:Fallback>
      </mc:AlternateContent>
      <p:pic>
        <p:nvPicPr>
          <p:cNvPr id="41" name="Picture 20">
            <a:extLst>
              <a:ext uri="{FF2B5EF4-FFF2-40B4-BE49-F238E27FC236}">
                <a16:creationId xmlns:a16="http://schemas.microsoft.com/office/drawing/2014/main" id="{1C865D59-24A6-B992-DD84-6590E2471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58960" y="1219200"/>
            <a:ext cx="3075440" cy="3938751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9600000" rev="0"/>
            </a:camera>
            <a:lightRig rig="threePt" dir="t"/>
          </a:scene3d>
          <a:sp3d extrusionH="292100" contourW="50800">
            <a:bevelT w="241300" h="317500"/>
          </a:sp3d>
        </p:spPr>
      </p:pic>
      <p:cxnSp>
        <p:nvCxnSpPr>
          <p:cNvPr id="4106" name="Straight Arrow Connector 42">
            <a:extLst>
              <a:ext uri="{FF2B5EF4-FFF2-40B4-BE49-F238E27FC236}">
                <a16:creationId xmlns:a16="http://schemas.microsoft.com/office/drawing/2014/main" id="{F90311FC-49F0-1FAE-4C2F-70AA85C5A53D}"/>
              </a:ext>
            </a:extLst>
          </p:cNvPr>
          <p:cNvCxnSpPr>
            <a:cxnSpLocks/>
          </p:cNvCxnSpPr>
          <p:nvPr/>
        </p:nvCxnSpPr>
        <p:spPr bwMode="auto">
          <a:xfrm flipV="1">
            <a:off x="5310188" y="2938463"/>
            <a:ext cx="2465387" cy="3827462"/>
          </a:xfrm>
          <a:prstGeom prst="straightConnector1">
            <a:avLst/>
          </a:prstGeom>
          <a:noFill/>
          <a:ln w="31750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065" name="Group 2064">
            <a:extLst>
              <a:ext uri="{FF2B5EF4-FFF2-40B4-BE49-F238E27FC236}">
                <a16:creationId xmlns:a16="http://schemas.microsoft.com/office/drawing/2014/main" id="{12A74CCE-C37D-2153-384E-CDA71796B373}"/>
              </a:ext>
            </a:extLst>
          </p:cNvPr>
          <p:cNvGrpSpPr/>
          <p:nvPr/>
        </p:nvGrpSpPr>
        <p:grpSpPr>
          <a:xfrm>
            <a:off x="4779963" y="3851275"/>
            <a:ext cx="3952875" cy="2914650"/>
            <a:chOff x="4779963" y="3851275"/>
            <a:chExt cx="3952875" cy="2914650"/>
          </a:xfrm>
        </p:grpSpPr>
        <p:sp>
          <p:nvSpPr>
            <p:cNvPr id="4104" name="Freeform: Shape 3">
              <a:extLst>
                <a:ext uri="{FF2B5EF4-FFF2-40B4-BE49-F238E27FC236}">
                  <a16:creationId xmlns:a16="http://schemas.microsoft.com/office/drawing/2014/main" id="{F46BBE53-DFAE-72CC-B2E0-E3DCEE3C31CD}"/>
                </a:ext>
              </a:extLst>
            </p:cNvPr>
            <p:cNvSpPr>
              <a:spLocks/>
            </p:cNvSpPr>
            <p:nvPr/>
          </p:nvSpPr>
          <p:spPr bwMode="auto">
            <a:xfrm rot="204986">
              <a:off x="4779963" y="3851275"/>
              <a:ext cx="3952875" cy="1146175"/>
            </a:xfrm>
            <a:custGeom>
              <a:avLst/>
              <a:gdLst>
                <a:gd name="T0" fmla="*/ 0 w 3952068"/>
                <a:gd name="T1" fmla="*/ 0 h 1146874"/>
                <a:gd name="T2" fmla="*/ 1039235 w 3952068"/>
                <a:gd name="T3" fmla="*/ 108224 h 1146874"/>
                <a:gd name="T4" fmla="*/ 1039235 w 3952068"/>
                <a:gd name="T5" fmla="*/ 108224 h 1146874"/>
                <a:gd name="T6" fmla="*/ 2016426 w 3952068"/>
                <a:gd name="T7" fmla="*/ 262830 h 1146874"/>
                <a:gd name="T8" fmla="*/ 2869530 w 3952068"/>
                <a:gd name="T9" fmla="*/ 541119 h 1146874"/>
                <a:gd name="T10" fmla="*/ 3458947 w 3952068"/>
                <a:gd name="T11" fmla="*/ 834870 h 1146874"/>
                <a:gd name="T12" fmla="*/ 3955296 w 3952068"/>
                <a:gd name="T13" fmla="*/ 1144080 h 114687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952068" h="1146874">
                  <a:moveTo>
                    <a:pt x="0" y="0"/>
                  </a:moveTo>
                  <a:lnTo>
                    <a:pt x="1038387" y="108488"/>
                  </a:lnTo>
                  <a:cubicBezTo>
                    <a:pt x="1201119" y="134318"/>
                    <a:pt x="1709980" y="191146"/>
                    <a:pt x="2014780" y="263471"/>
                  </a:cubicBezTo>
                  <a:cubicBezTo>
                    <a:pt x="2319580" y="335796"/>
                    <a:pt x="2626963" y="446867"/>
                    <a:pt x="2867187" y="542440"/>
                  </a:cubicBezTo>
                  <a:cubicBezTo>
                    <a:pt x="3107411" y="638013"/>
                    <a:pt x="3275310" y="736169"/>
                    <a:pt x="3456123" y="836908"/>
                  </a:cubicBezTo>
                  <a:cubicBezTo>
                    <a:pt x="3636937" y="937647"/>
                    <a:pt x="3794502" y="1042260"/>
                    <a:pt x="3952068" y="1146874"/>
                  </a:cubicBezTo>
                </a:path>
              </a:pathLst>
            </a:custGeom>
            <a:noFill/>
            <a:ln w="444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cxnSp>
          <p:nvCxnSpPr>
            <p:cNvPr id="4105" name="Straight Arrow Connector 5">
              <a:extLst>
                <a:ext uri="{FF2B5EF4-FFF2-40B4-BE49-F238E27FC236}">
                  <a16:creationId xmlns:a16="http://schemas.microsoft.com/office/drawing/2014/main" id="{76108871-5537-C79F-7BA1-EA40839796CF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791200" y="4572000"/>
              <a:ext cx="2133600" cy="2193925"/>
            </a:xfrm>
            <a:prstGeom prst="straightConnector1">
              <a:avLst/>
            </a:prstGeom>
            <a:noFill/>
            <a:ln w="31750" algn="ctr">
              <a:solidFill>
                <a:srgbClr val="0070C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4108" name="Object 16">
              <a:extLst>
                <a:ext uri="{FF2B5EF4-FFF2-40B4-BE49-F238E27FC236}">
                  <a16:creationId xmlns:a16="http://schemas.microsoft.com/office/drawing/2014/main" id="{DF28E2E1-4F37-AF0D-05EE-80D986A1AF4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710363" y="5748338"/>
            <a:ext cx="612775" cy="5254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266584" imgH="228501" progId="Equation.3">
                    <p:embed/>
                  </p:oleObj>
                </mc:Choice>
                <mc:Fallback>
                  <p:oleObj name="Equation" r:id="rId5" imgW="266584" imgH="228501" progId="Equation.3">
                    <p:embed/>
                    <p:pic>
                      <p:nvPicPr>
                        <p:cNvPr id="4108" name="Object 16">
                          <a:extLst>
                            <a:ext uri="{FF2B5EF4-FFF2-40B4-BE49-F238E27FC236}">
                              <a16:creationId xmlns:a16="http://schemas.microsoft.com/office/drawing/2014/main" id="{DF28E2E1-4F37-AF0D-05EE-80D986A1AF41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10363" y="5748338"/>
                          <a:ext cx="612775" cy="525462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0070C0"/>
                          </a:solidFill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109" name="Object 46">
            <a:extLst>
              <a:ext uri="{FF2B5EF4-FFF2-40B4-BE49-F238E27FC236}">
                <a16:creationId xmlns:a16="http://schemas.microsoft.com/office/drawing/2014/main" id="{A7A0C42D-BD56-DA1C-E7E3-C87412AB18C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37175" y="5257800"/>
          <a:ext cx="762000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30200" imgH="228600" progId="Equation.3">
                  <p:embed/>
                </p:oleObj>
              </mc:Choice>
              <mc:Fallback>
                <p:oleObj name="Equation" r:id="rId7" imgW="330200" imgH="228600" progId="Equation.3">
                  <p:embed/>
                  <p:pic>
                    <p:nvPicPr>
                      <p:cNvPr id="4109" name="Object 46">
                        <a:extLst>
                          <a:ext uri="{FF2B5EF4-FFF2-40B4-BE49-F238E27FC236}">
                            <a16:creationId xmlns:a16="http://schemas.microsoft.com/office/drawing/2014/main" id="{A7A0C42D-BD56-DA1C-E7E3-C87412AB18C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7175" y="5257800"/>
                        <a:ext cx="762000" cy="52546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64" name="Group 2063">
            <a:extLst>
              <a:ext uri="{FF2B5EF4-FFF2-40B4-BE49-F238E27FC236}">
                <a16:creationId xmlns:a16="http://schemas.microsoft.com/office/drawing/2014/main" id="{51587D4E-B3CB-9007-EE1A-32A3CE8C52C0}"/>
              </a:ext>
            </a:extLst>
          </p:cNvPr>
          <p:cNvGrpSpPr/>
          <p:nvPr/>
        </p:nvGrpSpPr>
        <p:grpSpPr>
          <a:xfrm>
            <a:off x="4916488" y="1044575"/>
            <a:ext cx="4302125" cy="5540375"/>
            <a:chOff x="4916488" y="1044575"/>
            <a:chExt cx="4302125" cy="5540375"/>
          </a:xfrm>
        </p:grpSpPr>
        <p:sp>
          <p:nvSpPr>
            <p:cNvPr id="4103" name="Freeform: Shape 41">
              <a:extLst>
                <a:ext uri="{FF2B5EF4-FFF2-40B4-BE49-F238E27FC236}">
                  <a16:creationId xmlns:a16="http://schemas.microsoft.com/office/drawing/2014/main" id="{E38B10A8-7459-C96C-55AB-CCE5273AC1B6}"/>
                </a:ext>
              </a:extLst>
            </p:cNvPr>
            <p:cNvSpPr>
              <a:spLocks/>
            </p:cNvSpPr>
            <p:nvPr/>
          </p:nvSpPr>
          <p:spPr bwMode="auto">
            <a:xfrm rot="21238067">
              <a:off x="5205413" y="1044575"/>
              <a:ext cx="4013200" cy="1611313"/>
            </a:xfrm>
            <a:custGeom>
              <a:avLst/>
              <a:gdLst>
                <a:gd name="T0" fmla="*/ 0 w 4014061"/>
                <a:gd name="T1" fmla="*/ 0 h 1611824"/>
                <a:gd name="T2" fmla="*/ 1207832 w 4014061"/>
                <a:gd name="T3" fmla="*/ 232179 h 1611824"/>
                <a:gd name="T4" fmla="*/ 2973123 w 4014061"/>
                <a:gd name="T5" fmla="*/ 944198 h 1611824"/>
                <a:gd name="T6" fmla="*/ 4010618 w 4014061"/>
                <a:gd name="T7" fmla="*/ 1609780 h 1611824"/>
                <a:gd name="T8" fmla="*/ 4010618 w 4014061"/>
                <a:gd name="T9" fmla="*/ 1609780 h 16118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14061" h="1611824">
                  <a:moveTo>
                    <a:pt x="0" y="0"/>
                  </a:moveTo>
                  <a:cubicBezTo>
                    <a:pt x="356461" y="37454"/>
                    <a:pt x="712922" y="74909"/>
                    <a:pt x="1208868" y="232475"/>
                  </a:cubicBezTo>
                  <a:cubicBezTo>
                    <a:pt x="1704814" y="390041"/>
                    <a:pt x="2508143" y="715505"/>
                    <a:pt x="2975675" y="945397"/>
                  </a:cubicBezTo>
                  <a:cubicBezTo>
                    <a:pt x="3443207" y="1175289"/>
                    <a:pt x="4014061" y="1611824"/>
                    <a:pt x="4014061" y="1611824"/>
                  </a:cubicBezTo>
                </a:path>
              </a:pathLst>
            </a:custGeom>
            <a:noFill/>
            <a:ln w="57150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cxnSp>
          <p:nvCxnSpPr>
            <p:cNvPr id="4107" name="Straight Arrow Connector 43">
              <a:extLst>
                <a:ext uri="{FF2B5EF4-FFF2-40B4-BE49-F238E27FC236}">
                  <a16:creationId xmlns:a16="http://schemas.microsoft.com/office/drawing/2014/main" id="{0D2EC731-ED0D-B1D1-186B-B279690B0F20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975225" y="1422400"/>
              <a:ext cx="1730375" cy="5162550"/>
            </a:xfrm>
            <a:prstGeom prst="straightConnector1">
              <a:avLst/>
            </a:prstGeom>
            <a:noFill/>
            <a:ln w="31750" algn="ctr">
              <a:solidFill>
                <a:srgbClr val="7030A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4110" name="Object 47">
              <a:extLst>
                <a:ext uri="{FF2B5EF4-FFF2-40B4-BE49-F238E27FC236}">
                  <a16:creationId xmlns:a16="http://schemas.microsoft.com/office/drawing/2014/main" id="{8A528169-3A8F-6DBB-9C28-03CC160F88D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916488" y="4329113"/>
            <a:ext cx="528637" cy="5540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228600" imgH="241300" progId="Equation.3">
                    <p:embed/>
                  </p:oleObj>
                </mc:Choice>
                <mc:Fallback>
                  <p:oleObj name="Equation" r:id="rId9" imgW="228600" imgH="241300" progId="Equation.3">
                    <p:embed/>
                    <p:pic>
                      <p:nvPicPr>
                        <p:cNvPr id="4110" name="Object 47">
                          <a:extLst>
                            <a:ext uri="{FF2B5EF4-FFF2-40B4-BE49-F238E27FC236}">
                              <a16:creationId xmlns:a16="http://schemas.microsoft.com/office/drawing/2014/main" id="{8A528169-3A8F-6DBB-9C28-03CC160F88D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16488" y="4329113"/>
                          <a:ext cx="528637" cy="554037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FF0000"/>
                          </a:solidFill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135" name="TextBox 4">
            <a:extLst>
              <a:ext uri="{FF2B5EF4-FFF2-40B4-BE49-F238E27FC236}">
                <a16:creationId xmlns:a16="http://schemas.microsoft.com/office/drawing/2014/main" id="{7F900324-9B5E-829D-C515-8B325DCEFE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810000"/>
            <a:ext cx="524827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Validity/consequence of the Meridional Plane Analysis???</a:t>
            </a:r>
          </a:p>
          <a:p>
            <a:pPr>
              <a:spcBef>
                <a:spcPct val="0"/>
              </a:spcBef>
              <a:buFontTx/>
              <a:buNone/>
            </a:pPr>
            <a:endParaRPr lang="en-IN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No Impact of Radial variation of Blade velocity???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D5556DA-244B-C814-BFAC-368884A1744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877DE680-62E9-70D7-C052-F9C4639507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B1403F27-001A-DE4F-E4EF-5DD0A1C1FE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E9422D58-1B84-CD4E-0B73-986E63A8952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8A4061C8-ADFC-575A-2EA4-7DD1581D9E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FB025D4A-2445-EDF2-1DF0-1BF5D1C48E3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DFA34430-79D5-96E3-5E82-CAD306476F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34F7CFFA-9D48-A573-4C56-61EEAD0B56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D9AD5E86-9542-229B-41A5-7265C685CA7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7FC4BB04-9B66-E878-44D9-CF4EAF17DD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180AF12E-BCB8-9DE3-C768-B5215312EB4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DFC7E481-58EA-0632-6F66-1CD86DE574B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E9BFA3B3-3EF2-CBA7-1BE1-22FE7B1104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DCC0028B-D863-194A-81B2-1F658EB15D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D253ECDE-59FD-EB54-75DE-4D1AC1F9C1E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EC9087CF-40C6-B835-AE89-3952E044F3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202D04F2-6E5C-192A-CAF2-3E94A62767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5D4F9DFB-E8EB-74F0-45F2-2523CB5DC1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8990F67-CD9A-60CA-88E0-8D81260168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062" name="Picture 2061">
            <a:extLst>
              <a:ext uri="{FF2B5EF4-FFF2-40B4-BE49-F238E27FC236}">
                <a16:creationId xmlns:a16="http://schemas.microsoft.com/office/drawing/2014/main" id="{C7A194B5-135E-5410-786B-3567060296C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016551">
            <a:off x="3804193" y="2171125"/>
            <a:ext cx="4656386" cy="2068981"/>
          </a:xfrm>
          <a:prstGeom prst="rect">
            <a:avLst/>
          </a:prstGeom>
          <a:solidFill>
            <a:schemeClr val="bg1"/>
          </a:solidFill>
          <a:scene3d>
            <a:camera prst="orthographicFront">
              <a:rot lat="3000000" lon="0" rev="0"/>
            </a:camera>
            <a:lightRig rig="threePt" dir="t"/>
          </a:scene3d>
        </p:spPr>
      </p:pic>
      <p:sp>
        <p:nvSpPr>
          <p:cNvPr id="4102" name="Freeform: Shape 2">
            <a:extLst>
              <a:ext uri="{FF2B5EF4-FFF2-40B4-BE49-F238E27FC236}">
                <a16:creationId xmlns:a16="http://schemas.microsoft.com/office/drawing/2014/main" id="{7E074B73-998C-9419-1815-4F8D419E88B2}"/>
              </a:ext>
            </a:extLst>
          </p:cNvPr>
          <p:cNvSpPr>
            <a:spLocks/>
          </p:cNvSpPr>
          <p:nvPr/>
        </p:nvSpPr>
        <p:spPr bwMode="auto">
          <a:xfrm>
            <a:off x="5053013" y="2274887"/>
            <a:ext cx="4013200" cy="1611313"/>
          </a:xfrm>
          <a:custGeom>
            <a:avLst/>
            <a:gdLst>
              <a:gd name="T0" fmla="*/ 0 w 4014061"/>
              <a:gd name="T1" fmla="*/ 0 h 1611824"/>
              <a:gd name="T2" fmla="*/ 1207832 w 4014061"/>
              <a:gd name="T3" fmla="*/ 232179 h 1611824"/>
              <a:gd name="T4" fmla="*/ 2973123 w 4014061"/>
              <a:gd name="T5" fmla="*/ 944198 h 1611824"/>
              <a:gd name="T6" fmla="*/ 4010618 w 4014061"/>
              <a:gd name="T7" fmla="*/ 1609780 h 1611824"/>
              <a:gd name="T8" fmla="*/ 4010618 w 4014061"/>
              <a:gd name="T9" fmla="*/ 1609780 h 16118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14061" h="1611824">
                <a:moveTo>
                  <a:pt x="0" y="0"/>
                </a:moveTo>
                <a:cubicBezTo>
                  <a:pt x="356461" y="37454"/>
                  <a:pt x="712922" y="74909"/>
                  <a:pt x="1208868" y="232475"/>
                </a:cubicBezTo>
                <a:cubicBezTo>
                  <a:pt x="1704814" y="390041"/>
                  <a:pt x="2508143" y="715505"/>
                  <a:pt x="2975675" y="945397"/>
                </a:cubicBezTo>
                <a:cubicBezTo>
                  <a:pt x="3443207" y="1175289"/>
                  <a:pt x="4014061" y="1611824"/>
                  <a:pt x="4014061" y="1611824"/>
                </a:cubicBezTo>
              </a:path>
            </a:pathLst>
          </a:custGeom>
          <a:noFill/>
          <a:ln w="57150" cap="flat" cmpd="sng" algn="ctr">
            <a:solidFill>
              <a:srgbClr val="FF0000"/>
            </a:solidFill>
            <a:prstDash val="dash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95352E8-CCFB-8330-B6DB-0B3F103977FF}"/>
                  </a:ext>
                </a:extLst>
              </p14:cNvPr>
              <p14:cNvContentPartPr/>
              <p14:nvPr/>
            </p14:nvContentPartPr>
            <p14:xfrm>
              <a:off x="3867480" y="1203120"/>
              <a:ext cx="1618560" cy="25722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95352E8-CCFB-8330-B6DB-0B3F103977FF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858120" y="1193760"/>
                <a:ext cx="1637280" cy="25909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2C801EB6-9FFC-815E-23FB-DDE14CA05A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0" y="304800"/>
            <a:ext cx="5927972" cy="762000"/>
          </a:xfrm>
        </p:spPr>
        <p:txBody>
          <a:bodyPr/>
          <a:lstStyle/>
          <a:p>
            <a:r>
              <a:rPr lang="en-US" altLang="en-US" sz="2800" dirty="0"/>
              <a:t>Radial Direction of an Axial Flow Turbo-Machines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B3355D-4928-2AA4-C532-9EAB5AA3754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686800" cy="5638800"/>
          </a:xfrm>
        </p:spPr>
        <p:txBody>
          <a:bodyPr/>
          <a:lstStyle/>
          <a:p>
            <a:r>
              <a:rPr lang="en-IN" altLang="en-US" sz="2400" dirty="0"/>
              <a:t>The third direction in an axial flow machine is the radial direction.</a:t>
            </a:r>
          </a:p>
          <a:p>
            <a:r>
              <a:rPr lang="en-IN" altLang="en-US" sz="2400" dirty="0"/>
              <a:t>The direction of Centrifugal forces!</a:t>
            </a:r>
          </a:p>
          <a:p>
            <a:r>
              <a:rPr lang="en-IN" altLang="en-US" sz="2400" dirty="0"/>
              <a:t>Strong centrifugal forces are exerted on blades &amp; fluid in radial direction. </a:t>
            </a:r>
          </a:p>
          <a:p>
            <a:r>
              <a:rPr lang="en-IN" altLang="en-US" sz="2400" dirty="0"/>
              <a:t>The centrifugal force field distorts the flow velocity profiles considerably, if there is a possibility.</a:t>
            </a:r>
          </a:p>
          <a:p>
            <a:r>
              <a:rPr lang="en-IN" altLang="en-US" sz="2400" dirty="0"/>
              <a:t>Fluid  particles (if there is a possibility) will tend to get accelerated outwards blade tip rather than passing along cylindrical stream surfaces as classically assumed.</a:t>
            </a:r>
          </a:p>
        </p:txBody>
      </p:sp>
      <p:pic>
        <p:nvPicPr>
          <p:cNvPr id="22534" name="Picture 6" descr="http://www.sloecentrale.com/images/content/albums/10/fotos_january_2009_-_lift_rotor_lp_turbine_unit_20_-_picture_037_normal.jpg">
            <a:extLst>
              <a:ext uri="{FF2B5EF4-FFF2-40B4-BE49-F238E27FC236}">
                <a16:creationId xmlns:a16="http://schemas.microsoft.com/office/drawing/2014/main" id="{77A51F73-1ECC-4D85-CA99-60975C32F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013" y="1558226"/>
            <a:ext cx="5962650" cy="447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098" name="Ink 6">
                <a:extLst>
                  <a:ext uri="{FF2B5EF4-FFF2-40B4-BE49-F238E27FC236}">
                    <a16:creationId xmlns:a16="http://schemas.microsoft.com/office/drawing/2014/main" id="{8F553CB2-B9D3-A383-62B6-C1F96A20BCD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094663" y="1144588"/>
              <a:ext cx="6350" cy="7937"/>
            </p14:xfrm>
          </p:contentPart>
        </mc:Choice>
        <mc:Fallback xmlns="">
          <p:pic>
            <p:nvPicPr>
              <p:cNvPr id="4098" name="Ink 6">
                <a:extLst>
                  <a:ext uri="{FF2B5EF4-FFF2-40B4-BE49-F238E27FC236}">
                    <a16:creationId xmlns:a16="http://schemas.microsoft.com/office/drawing/2014/main" id="{8F553CB2-B9D3-A383-62B6-C1F96A20BCD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85491" y="1135208"/>
                <a:ext cx="24694" cy="26697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F2DFC3AC-D2B7-EBC4-32F0-3CA9E66E30E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FBBDF763-370D-054E-95FA-029C46B134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A8C30FC6-D2D6-2725-7249-46E3085681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526CA657-C629-0F0B-81B8-F8B9E32D2E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F6502762-3858-C5EE-C04A-A835A9648B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78668EC3-DCBB-8469-DC9A-BDFE9311883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57BBC7B8-2CBB-208E-2C6A-06AD87536C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B3A37386-E8A8-259E-17A5-96C4703A1E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5288820F-AE79-D0A4-0D40-D011676CB8B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4F6C3E32-0E71-6698-8E09-3A19E3EA3F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B74CC324-9D58-10DF-4112-01C0302FC9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C5D0380F-AFB9-0C8F-41A1-990B015D4F7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E61D8D98-7AF0-A186-FD88-AAA2AA81F3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B2D3FD6F-A8F9-A72D-5A65-94FF9F20C7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7EA2A23C-9FEA-B931-C1D4-385D305BA5D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A816B9AC-4113-DEFF-74EC-31051F9CC3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BF90B6AC-79C1-F441-8FBC-AD74F1B5D4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FEFA8B2D-AB97-24DE-7AF1-5B07FB9F03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A4E3081-4ECF-A175-E193-08CAAD1947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512202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2C801EB6-9FFC-815E-23FB-DDE14CA05A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0" y="304800"/>
            <a:ext cx="5927972" cy="762000"/>
          </a:xfrm>
        </p:spPr>
        <p:txBody>
          <a:bodyPr/>
          <a:lstStyle/>
          <a:p>
            <a:r>
              <a:rPr lang="en-US" altLang="en-US" sz="2800" dirty="0"/>
              <a:t>Radial Direction of an Axial Flow Turbo-Machines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34216D4-B669-EE88-BD5C-0356F3AF8B5D}"/>
              </a:ext>
            </a:extLst>
          </p:cNvPr>
          <p:cNvSpPr txBox="1">
            <a:spLocks/>
          </p:cNvSpPr>
          <p:nvPr/>
        </p:nvSpPr>
        <p:spPr bwMode="auto">
          <a:xfrm>
            <a:off x="252334" y="4674624"/>
            <a:ext cx="82169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IN" kern="0" dirty="0">
                <a:latin typeface="+mn-lt"/>
              </a:rPr>
              <a:t>Possibility is very high in the stages with tall blades.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IN" kern="0" dirty="0">
                <a:latin typeface="+mn-lt"/>
              </a:rPr>
              <a:t> An approach known as the radial equilibrium method, is widely used for three-dimensional design calculations in an axial flow machine.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kern="0" dirty="0">
              <a:latin typeface="+mn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098" name="Ink 6">
                <a:extLst>
                  <a:ext uri="{FF2B5EF4-FFF2-40B4-BE49-F238E27FC236}">
                    <a16:creationId xmlns:a16="http://schemas.microsoft.com/office/drawing/2014/main" id="{8F553CB2-B9D3-A383-62B6-C1F96A20BCD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094663" y="1144588"/>
              <a:ext cx="6350" cy="7937"/>
            </p14:xfrm>
          </p:contentPart>
        </mc:Choice>
        <mc:Fallback xmlns="">
          <p:pic>
            <p:nvPicPr>
              <p:cNvPr id="4098" name="Ink 6">
                <a:extLst>
                  <a:ext uri="{FF2B5EF4-FFF2-40B4-BE49-F238E27FC236}">
                    <a16:creationId xmlns:a16="http://schemas.microsoft.com/office/drawing/2014/main" id="{8F553CB2-B9D3-A383-62B6-C1F96A20BCD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85491" y="1135208"/>
                <a:ext cx="24694" cy="26697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F2DFC3AC-D2B7-EBC4-32F0-3CA9E66E30E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FBBDF763-370D-054E-95FA-029C46B134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A8C30FC6-D2D6-2725-7249-46E3085681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526CA657-C629-0F0B-81B8-F8B9E32D2E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F6502762-3858-C5EE-C04A-A835A9648B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78668EC3-DCBB-8469-DC9A-BDFE9311883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57BBC7B8-2CBB-208E-2C6A-06AD87536C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B3A37386-E8A8-259E-17A5-96C4703A1E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5288820F-AE79-D0A4-0D40-D011676CB8B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4F6C3E32-0E71-6698-8E09-3A19E3EA3F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B74CC324-9D58-10DF-4112-01C0302FC9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C5D0380F-AFB9-0C8F-41A1-990B015D4F7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E61D8D98-7AF0-A186-FD88-AAA2AA81F3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B2D3FD6F-A8F9-A72D-5A65-94FF9F20C7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7EA2A23C-9FEA-B931-C1D4-385D305BA5D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A816B9AC-4113-DEFF-74EC-31051F9CC3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BF90B6AC-79C1-F441-8FBC-AD74F1B5D4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FEFA8B2D-AB97-24DE-7AF1-5B07FB9F03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A4E3081-4ECF-A175-E193-08CAAD1947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4" name="Picture 6" descr="http://www.sloecentrale.com/images/content/albums/10/fotos_january_2009_-_lift_rotor_lp_turbine_unit_20_-_picture_037_normal.jpg">
            <a:extLst>
              <a:ext uri="{FF2B5EF4-FFF2-40B4-BE49-F238E27FC236}">
                <a16:creationId xmlns:a16="http://schemas.microsoft.com/office/drawing/2014/main" id="{77A51F73-1ECC-4D85-CA99-60975C32FE6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219200"/>
            <a:ext cx="4083668" cy="306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7635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A79F0E6-0FD7-6136-EB3E-04666AE996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71600" y="228600"/>
            <a:ext cx="7162800" cy="838200"/>
          </a:xfrm>
        </p:spPr>
        <p:txBody>
          <a:bodyPr/>
          <a:lstStyle/>
          <a:p>
            <a:r>
              <a:rPr lang="en-US" altLang="en-US" sz="2800" dirty="0"/>
              <a:t>Radial Variation of Velocity Triangles</a:t>
            </a:r>
          </a:p>
        </p:txBody>
      </p:sp>
      <p:pic>
        <p:nvPicPr>
          <p:cNvPr id="6147" name="Picture 4">
            <a:extLst>
              <a:ext uri="{FF2B5EF4-FFF2-40B4-BE49-F238E27FC236}">
                <a16:creationId xmlns:a16="http://schemas.microsoft.com/office/drawing/2014/main" id="{A0AB1357-7A83-57D6-CD67-CF130DECB2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828675"/>
            <a:ext cx="2143125" cy="602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202B964-4E6F-A2B2-FCA4-5E8546D438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838200"/>
            <a:ext cx="2133600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D3C7DF9-58BA-D928-F742-A8A98BE8A5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2057400"/>
            <a:ext cx="2133600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C71482-7252-4D3B-C401-B66CEB8008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3200400"/>
            <a:ext cx="2133600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8994147-B92F-79F9-9E7E-D522FB5549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4572000"/>
            <a:ext cx="2133600" cy="990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BFCDF04-7BAF-776E-5BA1-965FE1F3D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5562600"/>
            <a:ext cx="2133600" cy="1143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1A19597-4A54-E1A7-ED19-D3D54FDCEEE7}"/>
              </a:ext>
            </a:extLst>
          </p:cNvPr>
          <p:cNvCxnSpPr/>
          <p:nvPr/>
        </p:nvCxnSpPr>
        <p:spPr>
          <a:xfrm flipV="1">
            <a:off x="1447800" y="1828800"/>
            <a:ext cx="1219200" cy="30480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B6954F1-EF5C-E2F6-48ED-69C38D1323C0}"/>
              </a:ext>
            </a:extLst>
          </p:cNvPr>
          <p:cNvCxnSpPr/>
          <p:nvPr/>
        </p:nvCxnSpPr>
        <p:spPr>
          <a:xfrm>
            <a:off x="1371600" y="3048000"/>
            <a:ext cx="1828800" cy="1588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0EDA0B7-7230-8830-1E74-05E2DA93542C}"/>
              </a:ext>
            </a:extLst>
          </p:cNvPr>
          <p:cNvCxnSpPr/>
          <p:nvPr/>
        </p:nvCxnSpPr>
        <p:spPr>
          <a:xfrm>
            <a:off x="1371600" y="3733800"/>
            <a:ext cx="1676400" cy="22860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713BDD4-E271-9A1F-4B50-E3CFC62F76D1}"/>
              </a:ext>
            </a:extLst>
          </p:cNvPr>
          <p:cNvCxnSpPr/>
          <p:nvPr/>
        </p:nvCxnSpPr>
        <p:spPr>
          <a:xfrm>
            <a:off x="1447800" y="4572000"/>
            <a:ext cx="1600200" cy="45720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A13C619-B7B1-6F5E-860C-0C999581DDE2}"/>
              </a:ext>
            </a:extLst>
          </p:cNvPr>
          <p:cNvCxnSpPr/>
          <p:nvPr/>
        </p:nvCxnSpPr>
        <p:spPr>
          <a:xfrm>
            <a:off x="1447800" y="5410200"/>
            <a:ext cx="1600200" cy="76200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051" name="Ink 21">
                <a:extLst>
                  <a:ext uri="{FF2B5EF4-FFF2-40B4-BE49-F238E27FC236}">
                    <a16:creationId xmlns:a16="http://schemas.microsoft.com/office/drawing/2014/main" id="{1D86279E-C327-A5D1-1170-C136B336C1C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455025" y="3676650"/>
              <a:ext cx="7938" cy="4763"/>
            </p14:xfrm>
          </p:contentPart>
        </mc:Choice>
        <mc:Fallback xmlns="">
          <p:pic>
            <p:nvPicPr>
              <p:cNvPr id="2051" name="Ink 21">
                <a:extLst>
                  <a:ext uri="{FF2B5EF4-FFF2-40B4-BE49-F238E27FC236}">
                    <a16:creationId xmlns:a16="http://schemas.microsoft.com/office/drawing/2014/main" id="{1D86279E-C327-A5D1-1170-C136B336C1C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445644" y="3669770"/>
                <a:ext cx="26701" cy="1852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052" name="Ink 25">
                <a:extLst>
                  <a:ext uri="{FF2B5EF4-FFF2-40B4-BE49-F238E27FC236}">
                    <a16:creationId xmlns:a16="http://schemas.microsoft.com/office/drawing/2014/main" id="{3D75D128-EB7E-9AA1-3FFA-A8E868CB2CA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289800" y="4033838"/>
              <a:ext cx="684213" cy="236537"/>
            </p14:xfrm>
          </p:contentPart>
        </mc:Choice>
        <mc:Fallback xmlns="">
          <p:pic>
            <p:nvPicPr>
              <p:cNvPr id="2052" name="Ink 25">
                <a:extLst>
                  <a:ext uri="{FF2B5EF4-FFF2-40B4-BE49-F238E27FC236}">
                    <a16:creationId xmlns:a16="http://schemas.microsoft.com/office/drawing/2014/main" id="{3D75D128-EB7E-9AA1-3FFA-A8E868CB2CA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280417" y="4024492"/>
                <a:ext cx="702978" cy="255230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B65442E6-44B5-1A21-515E-1AE7F22176D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AF1310A3-34AD-6399-BE12-178F6D5246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9EFC8725-F20A-25CF-6786-5571D3EFDC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2C417CFC-5879-B385-1C4C-2DBFA2EB08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4B7F425C-809D-1AF3-F8F8-217FB6C809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0" name="Group 19">
                    <a:extLst>
                      <a:ext uri="{FF2B5EF4-FFF2-40B4-BE49-F238E27FC236}">
                        <a16:creationId xmlns:a16="http://schemas.microsoft.com/office/drawing/2014/main" id="{2DF00EEC-AB81-9439-A996-BFAEE260710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0" name="Rectangle 10">
                      <a:extLst>
                        <a:ext uri="{FF2B5EF4-FFF2-40B4-BE49-F238E27FC236}">
                          <a16:creationId xmlns:a16="http://schemas.microsoft.com/office/drawing/2014/main" id="{85AB5D1B-58CE-A3A4-E79E-3CF3A3D1D3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" name="Rectangle 11">
                      <a:extLst>
                        <a:ext uri="{FF2B5EF4-FFF2-40B4-BE49-F238E27FC236}">
                          <a16:creationId xmlns:a16="http://schemas.microsoft.com/office/drawing/2014/main" id="{D8AC9743-1171-9D39-B488-845E1749AF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1" name="Group 12">
                    <a:extLst>
                      <a:ext uri="{FF2B5EF4-FFF2-40B4-BE49-F238E27FC236}">
                        <a16:creationId xmlns:a16="http://schemas.microsoft.com/office/drawing/2014/main" id="{35501799-5698-2F5C-6B5E-EF45A2AA660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8" name="Rectangle 13">
                      <a:extLst>
                        <a:ext uri="{FF2B5EF4-FFF2-40B4-BE49-F238E27FC236}">
                          <a16:creationId xmlns:a16="http://schemas.microsoft.com/office/drawing/2014/main" id="{FE3A53BD-7E93-C45A-FB8A-1BECD99935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9" name="Rectangle 14">
                      <a:extLst>
                        <a:ext uri="{FF2B5EF4-FFF2-40B4-BE49-F238E27FC236}">
                          <a16:creationId xmlns:a16="http://schemas.microsoft.com/office/drawing/2014/main" id="{B8976FC8-5440-329B-B3E2-173FB78415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2" name="Group 15">
                    <a:extLst>
                      <a:ext uri="{FF2B5EF4-FFF2-40B4-BE49-F238E27FC236}">
                        <a16:creationId xmlns:a16="http://schemas.microsoft.com/office/drawing/2014/main" id="{CC3C678E-225F-0703-C742-FB289A75023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6" name="Rectangle 25">
                      <a:extLst>
                        <a:ext uri="{FF2B5EF4-FFF2-40B4-BE49-F238E27FC236}">
                          <a16:creationId xmlns:a16="http://schemas.microsoft.com/office/drawing/2014/main" id="{4CA6FA7A-1B43-CAC6-B0E5-A2227A57FB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26">
                      <a:extLst>
                        <a:ext uri="{FF2B5EF4-FFF2-40B4-BE49-F238E27FC236}">
                          <a16:creationId xmlns:a16="http://schemas.microsoft.com/office/drawing/2014/main" id="{FAE3F3FD-1B50-55D9-0F40-97E5731CAE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3" name="Group 18">
                    <a:extLst>
                      <a:ext uri="{FF2B5EF4-FFF2-40B4-BE49-F238E27FC236}">
                        <a16:creationId xmlns:a16="http://schemas.microsoft.com/office/drawing/2014/main" id="{26F590C8-C3AA-1BF4-F479-FD5A88A809A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4" name="Rectangle 19">
                      <a:extLst>
                        <a:ext uri="{FF2B5EF4-FFF2-40B4-BE49-F238E27FC236}">
                          <a16:creationId xmlns:a16="http://schemas.microsoft.com/office/drawing/2014/main" id="{0DEF2A01-334E-72F3-C67C-D33EFE879F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20">
                      <a:extLst>
                        <a:ext uri="{FF2B5EF4-FFF2-40B4-BE49-F238E27FC236}">
                          <a16:creationId xmlns:a16="http://schemas.microsoft.com/office/drawing/2014/main" id="{1874F4AD-453C-D492-9251-DD29A8AF394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9" name="Rectangle 21">
                  <a:extLst>
                    <a:ext uri="{FF2B5EF4-FFF2-40B4-BE49-F238E27FC236}">
                      <a16:creationId xmlns:a16="http://schemas.microsoft.com/office/drawing/2014/main" id="{38C8D613-2BE0-EAD8-B6C3-F7FA8197A8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A3B6D5C-055D-A0A1-903C-888DFA6A05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049" name="Picture 2048">
            <a:extLst>
              <a:ext uri="{FF2B5EF4-FFF2-40B4-BE49-F238E27FC236}">
                <a16:creationId xmlns:a16="http://schemas.microsoft.com/office/drawing/2014/main" id="{FB8D7286-BDD7-F4B8-8E62-4E0AE51320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1801" y="1240091"/>
            <a:ext cx="1367285" cy="56179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89A19B11-1C2E-C75E-D9B7-03F7019F31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00200" y="304800"/>
            <a:ext cx="6400800" cy="762000"/>
          </a:xfrm>
        </p:spPr>
        <p:txBody>
          <a:bodyPr/>
          <a:lstStyle/>
          <a:p>
            <a:r>
              <a:rPr lang="en-US" altLang="en-US" sz="2800"/>
              <a:t>Flow Through Stator, Rotor and More </a:t>
            </a:r>
          </a:p>
        </p:txBody>
      </p:sp>
      <p:pic>
        <p:nvPicPr>
          <p:cNvPr id="1028" name="Picture 2" descr="http://images.books24x7.com/bookimages/id_15431/fig227_01.jpg">
            <a:extLst>
              <a:ext uri="{FF2B5EF4-FFF2-40B4-BE49-F238E27FC236}">
                <a16:creationId xmlns:a16="http://schemas.microsoft.com/office/drawing/2014/main" id="{65666EBA-1E09-218D-5757-7A568A3E6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" y="1905000"/>
            <a:ext cx="913765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AE178FFF-E86D-6CE6-9E04-273124C9CC1D}"/>
              </a:ext>
            </a:extLst>
          </p:cNvPr>
          <p:cNvSpPr>
            <a:spLocks/>
          </p:cNvSpPr>
          <p:nvPr/>
        </p:nvSpPr>
        <p:spPr bwMode="auto">
          <a:xfrm>
            <a:off x="1511300" y="1897063"/>
            <a:ext cx="4064000" cy="1438275"/>
          </a:xfrm>
          <a:custGeom>
            <a:avLst/>
            <a:gdLst>
              <a:gd name="T0" fmla="*/ 374952 w 4064000"/>
              <a:gd name="T1" fmla="*/ 192814 h 1439334"/>
              <a:gd name="T2" fmla="*/ 3466494 w 4064000"/>
              <a:gd name="T3" fmla="*/ 134969 h 1439334"/>
              <a:gd name="T4" fmla="*/ 3959980 w 4064000"/>
              <a:gd name="T5" fmla="*/ 742330 h 1439334"/>
              <a:gd name="T6" fmla="*/ 3350380 w 4064000"/>
              <a:gd name="T7" fmla="*/ 1060472 h 1439334"/>
              <a:gd name="T8" fmla="*/ 1216781 w 4064000"/>
              <a:gd name="T9" fmla="*/ 1291847 h 1439334"/>
              <a:gd name="T10" fmla="*/ 374952 w 4064000"/>
              <a:gd name="T11" fmla="*/ 192814 h 143933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64000"/>
              <a:gd name="T19" fmla="*/ 0 h 1439334"/>
              <a:gd name="T20" fmla="*/ 4064000 w 4064000"/>
              <a:gd name="T21" fmla="*/ 1439334 h 143933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64000" h="1439334">
                <a:moveTo>
                  <a:pt x="374952" y="193524"/>
                </a:moveTo>
                <a:cubicBezTo>
                  <a:pt x="749904" y="0"/>
                  <a:pt x="2868990" y="43543"/>
                  <a:pt x="3466495" y="135467"/>
                </a:cubicBezTo>
                <a:cubicBezTo>
                  <a:pt x="4064000" y="227391"/>
                  <a:pt x="3979333" y="590248"/>
                  <a:pt x="3959981" y="745067"/>
                </a:cubicBezTo>
                <a:cubicBezTo>
                  <a:pt x="3940629" y="899886"/>
                  <a:pt x="3807581" y="972457"/>
                  <a:pt x="3350381" y="1064381"/>
                </a:cubicBezTo>
                <a:cubicBezTo>
                  <a:pt x="2893181" y="1156305"/>
                  <a:pt x="1715105" y="1439334"/>
                  <a:pt x="1216781" y="1296610"/>
                </a:cubicBezTo>
                <a:cubicBezTo>
                  <a:pt x="718457" y="1153886"/>
                  <a:pt x="0" y="387048"/>
                  <a:pt x="374952" y="1935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11">
                <a:extLst>
                  <a:ext uri="{FF2B5EF4-FFF2-40B4-BE49-F238E27FC236}">
                    <a16:creationId xmlns:a16="http://schemas.microsoft.com/office/drawing/2014/main" id="{29876E01-D0C7-C418-089C-9C75CC7D887D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656263" y="6580188"/>
              <a:ext cx="1587" cy="1587"/>
            </p14:xfrm>
          </p:contentPart>
        </mc:Choice>
        <mc:Fallback xmlns="">
          <p:pic>
            <p:nvPicPr>
              <p:cNvPr id="1026" name="Ink 11">
                <a:extLst>
                  <a:ext uri="{FF2B5EF4-FFF2-40B4-BE49-F238E27FC236}">
                    <a16:creationId xmlns:a16="http://schemas.microsoft.com/office/drawing/2014/main" id="{29876E01-D0C7-C418-089C-9C75CC7D887D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15001" y="6538926"/>
                <a:ext cx="84111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A4E2B246-E60A-EAA8-59F5-74A326FA3FB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8CFADF04-5747-94F7-0E45-7EC3D88775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82E63CAE-F102-3AA0-FF26-AA97E7650F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D6FB552D-ABE5-E217-77A9-0B46E9BC66A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4905D18B-7DD0-D72A-3EFC-7A8B77E125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0D5F2DAE-D8D1-0584-76B2-B719404A0EA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F1A0AF43-B8B6-A11A-1495-14AE52B978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13F4EC9A-AB83-7863-5E57-A6156A642B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64B0DD58-AB3C-D27E-2932-B7BB6932D94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49C80E1E-AC03-74BD-DFF2-F2C0C9F4C7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BF0711B9-8967-8133-A566-7B71B1F97B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5AED1D8E-1C0E-A8D0-BCE1-BCA436A8E4F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CFFD92ED-CD96-A56D-2467-33C1AEF81C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1EC56BD5-1D81-1F5A-5F8E-C47F3BD7F3E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69D03F3D-E03F-E25C-168F-9811733AC35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A387945D-ACA6-FE2A-CB47-3CC1D36CC2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912E1623-7073-D4A7-78E4-10A857B181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FF4B5F4E-AC82-E5C7-0F7A-3162614414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2809F35-7DE1-73AF-C816-F6B4B1AA16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6D2F1481-83A1-793D-238D-CDC4D57155BC}"/>
              </a:ext>
            </a:extLst>
          </p:cNvPr>
          <p:cNvSpPr/>
          <p:nvPr/>
        </p:nvSpPr>
        <p:spPr bwMode="auto">
          <a:xfrm>
            <a:off x="2495241" y="3369132"/>
            <a:ext cx="618066" cy="956750"/>
          </a:xfrm>
          <a:custGeom>
            <a:avLst/>
            <a:gdLst>
              <a:gd name="connsiteX0" fmla="*/ 95559 w 618066"/>
              <a:gd name="connsiteY0" fmla="*/ 47760 h 997396"/>
              <a:gd name="connsiteX1" fmla="*/ 576205 w 618066"/>
              <a:gd name="connsiteY1" fmla="*/ 47760 h 997396"/>
              <a:gd name="connsiteX2" fmla="*/ 587928 w 618066"/>
              <a:gd name="connsiteY2" fmla="*/ 47760 h 997396"/>
              <a:gd name="connsiteX3" fmla="*/ 529313 w 618066"/>
              <a:gd name="connsiteY3" fmla="*/ 692529 h 997396"/>
              <a:gd name="connsiteX4" fmla="*/ 494144 w 618066"/>
              <a:gd name="connsiteY4" fmla="*/ 938714 h 997396"/>
              <a:gd name="connsiteX5" fmla="*/ 494144 w 618066"/>
              <a:gd name="connsiteY5" fmla="*/ 997329 h 997396"/>
              <a:gd name="connsiteX6" fmla="*/ 400359 w 618066"/>
              <a:gd name="connsiteY6" fmla="*/ 950437 h 997396"/>
              <a:gd name="connsiteX7" fmla="*/ 247959 w 618066"/>
              <a:gd name="connsiteY7" fmla="*/ 950437 h 997396"/>
              <a:gd name="connsiteX8" fmla="*/ 95559 w 618066"/>
              <a:gd name="connsiteY8" fmla="*/ 962160 h 997396"/>
              <a:gd name="connsiteX9" fmla="*/ 1774 w 618066"/>
              <a:gd name="connsiteY9" fmla="*/ 950437 h 997396"/>
              <a:gd name="connsiteX10" fmla="*/ 36944 w 618066"/>
              <a:gd name="connsiteY10" fmla="*/ 962160 h 997396"/>
              <a:gd name="connsiteX11" fmla="*/ 72113 w 618066"/>
              <a:gd name="connsiteY11" fmla="*/ 587022 h 997396"/>
              <a:gd name="connsiteX12" fmla="*/ 95559 w 618066"/>
              <a:gd name="connsiteY12" fmla="*/ 47760 h 997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8066" h="997396">
                <a:moveTo>
                  <a:pt x="95559" y="47760"/>
                </a:moveTo>
                <a:cubicBezTo>
                  <a:pt x="179574" y="-42117"/>
                  <a:pt x="576205" y="47760"/>
                  <a:pt x="576205" y="47760"/>
                </a:cubicBezTo>
                <a:cubicBezTo>
                  <a:pt x="658266" y="47760"/>
                  <a:pt x="595743" y="-59701"/>
                  <a:pt x="587928" y="47760"/>
                </a:cubicBezTo>
                <a:cubicBezTo>
                  <a:pt x="580113" y="155221"/>
                  <a:pt x="544944" y="544037"/>
                  <a:pt x="529313" y="692529"/>
                </a:cubicBezTo>
                <a:cubicBezTo>
                  <a:pt x="513682" y="841021"/>
                  <a:pt x="500005" y="887914"/>
                  <a:pt x="494144" y="938714"/>
                </a:cubicBezTo>
                <a:cubicBezTo>
                  <a:pt x="488283" y="989514"/>
                  <a:pt x="509775" y="995375"/>
                  <a:pt x="494144" y="997329"/>
                </a:cubicBezTo>
                <a:cubicBezTo>
                  <a:pt x="478513" y="999283"/>
                  <a:pt x="441390" y="958252"/>
                  <a:pt x="400359" y="950437"/>
                </a:cubicBezTo>
                <a:cubicBezTo>
                  <a:pt x="359328" y="942622"/>
                  <a:pt x="298759" y="948483"/>
                  <a:pt x="247959" y="950437"/>
                </a:cubicBezTo>
                <a:cubicBezTo>
                  <a:pt x="197159" y="952391"/>
                  <a:pt x="136590" y="962160"/>
                  <a:pt x="95559" y="962160"/>
                </a:cubicBezTo>
                <a:cubicBezTo>
                  <a:pt x="54528" y="962160"/>
                  <a:pt x="11543" y="950437"/>
                  <a:pt x="1774" y="950437"/>
                </a:cubicBezTo>
                <a:cubicBezTo>
                  <a:pt x="-7995" y="950437"/>
                  <a:pt x="25221" y="1022729"/>
                  <a:pt x="36944" y="962160"/>
                </a:cubicBezTo>
                <a:cubicBezTo>
                  <a:pt x="48667" y="901591"/>
                  <a:pt x="58436" y="741376"/>
                  <a:pt x="72113" y="587022"/>
                </a:cubicBezTo>
                <a:cubicBezTo>
                  <a:pt x="85790" y="432668"/>
                  <a:pt x="11544" y="137637"/>
                  <a:pt x="95559" y="47760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E08F364-3B4D-48CB-47C1-212F7849297D}"/>
              </a:ext>
            </a:extLst>
          </p:cNvPr>
          <p:cNvSpPr/>
          <p:nvPr/>
        </p:nvSpPr>
        <p:spPr bwMode="auto">
          <a:xfrm rot="21018846">
            <a:off x="4001968" y="3283342"/>
            <a:ext cx="976417" cy="997396"/>
          </a:xfrm>
          <a:custGeom>
            <a:avLst/>
            <a:gdLst>
              <a:gd name="connsiteX0" fmla="*/ 95559 w 618066"/>
              <a:gd name="connsiteY0" fmla="*/ 47760 h 997396"/>
              <a:gd name="connsiteX1" fmla="*/ 576205 w 618066"/>
              <a:gd name="connsiteY1" fmla="*/ 47760 h 997396"/>
              <a:gd name="connsiteX2" fmla="*/ 587928 w 618066"/>
              <a:gd name="connsiteY2" fmla="*/ 47760 h 997396"/>
              <a:gd name="connsiteX3" fmla="*/ 529313 w 618066"/>
              <a:gd name="connsiteY3" fmla="*/ 692529 h 997396"/>
              <a:gd name="connsiteX4" fmla="*/ 494144 w 618066"/>
              <a:gd name="connsiteY4" fmla="*/ 938714 h 997396"/>
              <a:gd name="connsiteX5" fmla="*/ 494144 w 618066"/>
              <a:gd name="connsiteY5" fmla="*/ 997329 h 997396"/>
              <a:gd name="connsiteX6" fmla="*/ 400359 w 618066"/>
              <a:gd name="connsiteY6" fmla="*/ 950437 h 997396"/>
              <a:gd name="connsiteX7" fmla="*/ 247959 w 618066"/>
              <a:gd name="connsiteY7" fmla="*/ 950437 h 997396"/>
              <a:gd name="connsiteX8" fmla="*/ 95559 w 618066"/>
              <a:gd name="connsiteY8" fmla="*/ 962160 h 997396"/>
              <a:gd name="connsiteX9" fmla="*/ 1774 w 618066"/>
              <a:gd name="connsiteY9" fmla="*/ 950437 h 997396"/>
              <a:gd name="connsiteX10" fmla="*/ 36944 w 618066"/>
              <a:gd name="connsiteY10" fmla="*/ 962160 h 997396"/>
              <a:gd name="connsiteX11" fmla="*/ 72113 w 618066"/>
              <a:gd name="connsiteY11" fmla="*/ 587022 h 997396"/>
              <a:gd name="connsiteX12" fmla="*/ 95559 w 618066"/>
              <a:gd name="connsiteY12" fmla="*/ 47760 h 997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8066" h="997396">
                <a:moveTo>
                  <a:pt x="95559" y="47760"/>
                </a:moveTo>
                <a:cubicBezTo>
                  <a:pt x="179574" y="-42117"/>
                  <a:pt x="576205" y="47760"/>
                  <a:pt x="576205" y="47760"/>
                </a:cubicBezTo>
                <a:cubicBezTo>
                  <a:pt x="658266" y="47760"/>
                  <a:pt x="595743" y="-59701"/>
                  <a:pt x="587928" y="47760"/>
                </a:cubicBezTo>
                <a:cubicBezTo>
                  <a:pt x="580113" y="155221"/>
                  <a:pt x="544944" y="544037"/>
                  <a:pt x="529313" y="692529"/>
                </a:cubicBezTo>
                <a:cubicBezTo>
                  <a:pt x="513682" y="841021"/>
                  <a:pt x="500005" y="887914"/>
                  <a:pt x="494144" y="938714"/>
                </a:cubicBezTo>
                <a:cubicBezTo>
                  <a:pt x="488283" y="989514"/>
                  <a:pt x="509775" y="995375"/>
                  <a:pt x="494144" y="997329"/>
                </a:cubicBezTo>
                <a:cubicBezTo>
                  <a:pt x="478513" y="999283"/>
                  <a:pt x="441390" y="958252"/>
                  <a:pt x="400359" y="950437"/>
                </a:cubicBezTo>
                <a:cubicBezTo>
                  <a:pt x="359328" y="942622"/>
                  <a:pt x="298759" y="948483"/>
                  <a:pt x="247959" y="950437"/>
                </a:cubicBezTo>
                <a:cubicBezTo>
                  <a:pt x="197159" y="952391"/>
                  <a:pt x="136590" y="962160"/>
                  <a:pt x="95559" y="962160"/>
                </a:cubicBezTo>
                <a:cubicBezTo>
                  <a:pt x="54528" y="962160"/>
                  <a:pt x="11543" y="950437"/>
                  <a:pt x="1774" y="950437"/>
                </a:cubicBezTo>
                <a:cubicBezTo>
                  <a:pt x="-7995" y="950437"/>
                  <a:pt x="25221" y="1022729"/>
                  <a:pt x="36944" y="962160"/>
                </a:cubicBezTo>
                <a:cubicBezTo>
                  <a:pt x="48667" y="901591"/>
                  <a:pt x="58436" y="741376"/>
                  <a:pt x="72113" y="587022"/>
                </a:cubicBezTo>
                <a:cubicBezTo>
                  <a:pt x="85790" y="432668"/>
                  <a:pt x="11544" y="137637"/>
                  <a:pt x="95559" y="47760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26EFB12-998E-CCF5-20DD-5E9E1321FE9D}"/>
              </a:ext>
            </a:extLst>
          </p:cNvPr>
          <p:cNvSpPr/>
          <p:nvPr/>
        </p:nvSpPr>
        <p:spPr bwMode="auto">
          <a:xfrm rot="173744">
            <a:off x="6042249" y="2740164"/>
            <a:ext cx="356162" cy="1480829"/>
          </a:xfrm>
          <a:custGeom>
            <a:avLst/>
            <a:gdLst>
              <a:gd name="connsiteX0" fmla="*/ 95559 w 618066"/>
              <a:gd name="connsiteY0" fmla="*/ 47760 h 997396"/>
              <a:gd name="connsiteX1" fmla="*/ 576205 w 618066"/>
              <a:gd name="connsiteY1" fmla="*/ 47760 h 997396"/>
              <a:gd name="connsiteX2" fmla="*/ 587928 w 618066"/>
              <a:gd name="connsiteY2" fmla="*/ 47760 h 997396"/>
              <a:gd name="connsiteX3" fmla="*/ 529313 w 618066"/>
              <a:gd name="connsiteY3" fmla="*/ 692529 h 997396"/>
              <a:gd name="connsiteX4" fmla="*/ 494144 w 618066"/>
              <a:gd name="connsiteY4" fmla="*/ 938714 h 997396"/>
              <a:gd name="connsiteX5" fmla="*/ 494144 w 618066"/>
              <a:gd name="connsiteY5" fmla="*/ 997329 h 997396"/>
              <a:gd name="connsiteX6" fmla="*/ 400359 w 618066"/>
              <a:gd name="connsiteY6" fmla="*/ 950437 h 997396"/>
              <a:gd name="connsiteX7" fmla="*/ 247959 w 618066"/>
              <a:gd name="connsiteY7" fmla="*/ 950437 h 997396"/>
              <a:gd name="connsiteX8" fmla="*/ 95559 w 618066"/>
              <a:gd name="connsiteY8" fmla="*/ 962160 h 997396"/>
              <a:gd name="connsiteX9" fmla="*/ 1774 w 618066"/>
              <a:gd name="connsiteY9" fmla="*/ 950437 h 997396"/>
              <a:gd name="connsiteX10" fmla="*/ 36944 w 618066"/>
              <a:gd name="connsiteY10" fmla="*/ 962160 h 997396"/>
              <a:gd name="connsiteX11" fmla="*/ 72113 w 618066"/>
              <a:gd name="connsiteY11" fmla="*/ 587022 h 997396"/>
              <a:gd name="connsiteX12" fmla="*/ 95559 w 618066"/>
              <a:gd name="connsiteY12" fmla="*/ 47760 h 997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8066" h="997396">
                <a:moveTo>
                  <a:pt x="95559" y="47760"/>
                </a:moveTo>
                <a:cubicBezTo>
                  <a:pt x="179574" y="-42117"/>
                  <a:pt x="576205" y="47760"/>
                  <a:pt x="576205" y="47760"/>
                </a:cubicBezTo>
                <a:cubicBezTo>
                  <a:pt x="658266" y="47760"/>
                  <a:pt x="595743" y="-59701"/>
                  <a:pt x="587928" y="47760"/>
                </a:cubicBezTo>
                <a:cubicBezTo>
                  <a:pt x="580113" y="155221"/>
                  <a:pt x="544944" y="544037"/>
                  <a:pt x="529313" y="692529"/>
                </a:cubicBezTo>
                <a:cubicBezTo>
                  <a:pt x="513682" y="841021"/>
                  <a:pt x="500005" y="887914"/>
                  <a:pt x="494144" y="938714"/>
                </a:cubicBezTo>
                <a:cubicBezTo>
                  <a:pt x="488283" y="989514"/>
                  <a:pt x="509775" y="995375"/>
                  <a:pt x="494144" y="997329"/>
                </a:cubicBezTo>
                <a:cubicBezTo>
                  <a:pt x="478513" y="999283"/>
                  <a:pt x="441390" y="958252"/>
                  <a:pt x="400359" y="950437"/>
                </a:cubicBezTo>
                <a:cubicBezTo>
                  <a:pt x="359328" y="942622"/>
                  <a:pt x="298759" y="948483"/>
                  <a:pt x="247959" y="950437"/>
                </a:cubicBezTo>
                <a:cubicBezTo>
                  <a:pt x="197159" y="952391"/>
                  <a:pt x="136590" y="962160"/>
                  <a:pt x="95559" y="962160"/>
                </a:cubicBezTo>
                <a:cubicBezTo>
                  <a:pt x="54528" y="962160"/>
                  <a:pt x="11543" y="950437"/>
                  <a:pt x="1774" y="950437"/>
                </a:cubicBezTo>
                <a:cubicBezTo>
                  <a:pt x="-7995" y="950437"/>
                  <a:pt x="25221" y="1022729"/>
                  <a:pt x="36944" y="962160"/>
                </a:cubicBezTo>
                <a:cubicBezTo>
                  <a:pt x="48667" y="901591"/>
                  <a:pt x="58436" y="741376"/>
                  <a:pt x="72113" y="587022"/>
                </a:cubicBezTo>
                <a:cubicBezTo>
                  <a:pt x="85790" y="432668"/>
                  <a:pt x="11544" y="137637"/>
                  <a:pt x="95559" y="47760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4550E065-3759-96F5-DED0-3E42B9A99C9F}"/>
              </a:ext>
            </a:extLst>
          </p:cNvPr>
          <p:cNvSpPr/>
          <p:nvPr/>
        </p:nvSpPr>
        <p:spPr bwMode="auto">
          <a:xfrm>
            <a:off x="2514600" y="3339573"/>
            <a:ext cx="618066" cy="997396"/>
          </a:xfrm>
          <a:custGeom>
            <a:avLst/>
            <a:gdLst>
              <a:gd name="connsiteX0" fmla="*/ 95559 w 618066"/>
              <a:gd name="connsiteY0" fmla="*/ 47760 h 997396"/>
              <a:gd name="connsiteX1" fmla="*/ 576205 w 618066"/>
              <a:gd name="connsiteY1" fmla="*/ 47760 h 997396"/>
              <a:gd name="connsiteX2" fmla="*/ 587928 w 618066"/>
              <a:gd name="connsiteY2" fmla="*/ 47760 h 997396"/>
              <a:gd name="connsiteX3" fmla="*/ 529313 w 618066"/>
              <a:gd name="connsiteY3" fmla="*/ 692529 h 997396"/>
              <a:gd name="connsiteX4" fmla="*/ 494144 w 618066"/>
              <a:gd name="connsiteY4" fmla="*/ 938714 h 997396"/>
              <a:gd name="connsiteX5" fmla="*/ 494144 w 618066"/>
              <a:gd name="connsiteY5" fmla="*/ 997329 h 997396"/>
              <a:gd name="connsiteX6" fmla="*/ 400359 w 618066"/>
              <a:gd name="connsiteY6" fmla="*/ 950437 h 997396"/>
              <a:gd name="connsiteX7" fmla="*/ 247959 w 618066"/>
              <a:gd name="connsiteY7" fmla="*/ 950437 h 997396"/>
              <a:gd name="connsiteX8" fmla="*/ 95559 w 618066"/>
              <a:gd name="connsiteY8" fmla="*/ 962160 h 997396"/>
              <a:gd name="connsiteX9" fmla="*/ 1774 w 618066"/>
              <a:gd name="connsiteY9" fmla="*/ 950437 h 997396"/>
              <a:gd name="connsiteX10" fmla="*/ 36944 w 618066"/>
              <a:gd name="connsiteY10" fmla="*/ 962160 h 997396"/>
              <a:gd name="connsiteX11" fmla="*/ 72113 w 618066"/>
              <a:gd name="connsiteY11" fmla="*/ 587022 h 997396"/>
              <a:gd name="connsiteX12" fmla="*/ 95559 w 618066"/>
              <a:gd name="connsiteY12" fmla="*/ 47760 h 997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8066" h="997396">
                <a:moveTo>
                  <a:pt x="95559" y="47760"/>
                </a:moveTo>
                <a:cubicBezTo>
                  <a:pt x="179574" y="-42117"/>
                  <a:pt x="576205" y="47760"/>
                  <a:pt x="576205" y="47760"/>
                </a:cubicBezTo>
                <a:cubicBezTo>
                  <a:pt x="658266" y="47760"/>
                  <a:pt x="595743" y="-59701"/>
                  <a:pt x="587928" y="47760"/>
                </a:cubicBezTo>
                <a:cubicBezTo>
                  <a:pt x="580113" y="155221"/>
                  <a:pt x="544944" y="544037"/>
                  <a:pt x="529313" y="692529"/>
                </a:cubicBezTo>
                <a:cubicBezTo>
                  <a:pt x="513682" y="841021"/>
                  <a:pt x="500005" y="887914"/>
                  <a:pt x="494144" y="938714"/>
                </a:cubicBezTo>
                <a:cubicBezTo>
                  <a:pt x="488283" y="989514"/>
                  <a:pt x="509775" y="995375"/>
                  <a:pt x="494144" y="997329"/>
                </a:cubicBezTo>
                <a:cubicBezTo>
                  <a:pt x="478513" y="999283"/>
                  <a:pt x="441390" y="958252"/>
                  <a:pt x="400359" y="950437"/>
                </a:cubicBezTo>
                <a:cubicBezTo>
                  <a:pt x="359328" y="942622"/>
                  <a:pt x="298759" y="948483"/>
                  <a:pt x="247959" y="950437"/>
                </a:cubicBezTo>
                <a:cubicBezTo>
                  <a:pt x="197159" y="952391"/>
                  <a:pt x="136590" y="962160"/>
                  <a:pt x="95559" y="962160"/>
                </a:cubicBezTo>
                <a:cubicBezTo>
                  <a:pt x="54528" y="962160"/>
                  <a:pt x="11543" y="950437"/>
                  <a:pt x="1774" y="950437"/>
                </a:cubicBezTo>
                <a:cubicBezTo>
                  <a:pt x="-7995" y="950437"/>
                  <a:pt x="25221" y="1022729"/>
                  <a:pt x="36944" y="962160"/>
                </a:cubicBezTo>
                <a:cubicBezTo>
                  <a:pt x="48667" y="901591"/>
                  <a:pt x="58436" y="741376"/>
                  <a:pt x="72113" y="587022"/>
                </a:cubicBezTo>
                <a:cubicBezTo>
                  <a:pt x="85790" y="432668"/>
                  <a:pt x="11544" y="137637"/>
                  <a:pt x="95559" y="47760"/>
                </a:cubicBezTo>
                <a:close/>
              </a:path>
            </a:pathLst>
          </a:custGeom>
          <a:pattFill prst="lgConfetti">
            <a:fgClr>
              <a:srgbClr val="FF0000"/>
            </a:fgClr>
            <a:bgClr>
              <a:schemeClr val="bg1"/>
            </a:bgClr>
          </a:patt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B6C73BE4-5640-3C11-CAD6-FCAA53979136}"/>
              </a:ext>
            </a:extLst>
          </p:cNvPr>
          <p:cNvSpPr/>
          <p:nvPr/>
        </p:nvSpPr>
        <p:spPr bwMode="auto">
          <a:xfrm rot="21018846">
            <a:off x="4021327" y="3294429"/>
            <a:ext cx="976417" cy="997396"/>
          </a:xfrm>
          <a:custGeom>
            <a:avLst/>
            <a:gdLst>
              <a:gd name="connsiteX0" fmla="*/ 95559 w 618066"/>
              <a:gd name="connsiteY0" fmla="*/ 47760 h 997396"/>
              <a:gd name="connsiteX1" fmla="*/ 576205 w 618066"/>
              <a:gd name="connsiteY1" fmla="*/ 47760 h 997396"/>
              <a:gd name="connsiteX2" fmla="*/ 587928 w 618066"/>
              <a:gd name="connsiteY2" fmla="*/ 47760 h 997396"/>
              <a:gd name="connsiteX3" fmla="*/ 529313 w 618066"/>
              <a:gd name="connsiteY3" fmla="*/ 692529 h 997396"/>
              <a:gd name="connsiteX4" fmla="*/ 494144 w 618066"/>
              <a:gd name="connsiteY4" fmla="*/ 938714 h 997396"/>
              <a:gd name="connsiteX5" fmla="*/ 494144 w 618066"/>
              <a:gd name="connsiteY5" fmla="*/ 997329 h 997396"/>
              <a:gd name="connsiteX6" fmla="*/ 400359 w 618066"/>
              <a:gd name="connsiteY6" fmla="*/ 950437 h 997396"/>
              <a:gd name="connsiteX7" fmla="*/ 247959 w 618066"/>
              <a:gd name="connsiteY7" fmla="*/ 950437 h 997396"/>
              <a:gd name="connsiteX8" fmla="*/ 95559 w 618066"/>
              <a:gd name="connsiteY8" fmla="*/ 962160 h 997396"/>
              <a:gd name="connsiteX9" fmla="*/ 1774 w 618066"/>
              <a:gd name="connsiteY9" fmla="*/ 950437 h 997396"/>
              <a:gd name="connsiteX10" fmla="*/ 36944 w 618066"/>
              <a:gd name="connsiteY10" fmla="*/ 962160 h 997396"/>
              <a:gd name="connsiteX11" fmla="*/ 72113 w 618066"/>
              <a:gd name="connsiteY11" fmla="*/ 587022 h 997396"/>
              <a:gd name="connsiteX12" fmla="*/ 95559 w 618066"/>
              <a:gd name="connsiteY12" fmla="*/ 47760 h 997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8066" h="997396">
                <a:moveTo>
                  <a:pt x="95559" y="47760"/>
                </a:moveTo>
                <a:cubicBezTo>
                  <a:pt x="179574" y="-42117"/>
                  <a:pt x="576205" y="47760"/>
                  <a:pt x="576205" y="47760"/>
                </a:cubicBezTo>
                <a:cubicBezTo>
                  <a:pt x="658266" y="47760"/>
                  <a:pt x="595743" y="-59701"/>
                  <a:pt x="587928" y="47760"/>
                </a:cubicBezTo>
                <a:cubicBezTo>
                  <a:pt x="580113" y="155221"/>
                  <a:pt x="544944" y="544037"/>
                  <a:pt x="529313" y="692529"/>
                </a:cubicBezTo>
                <a:cubicBezTo>
                  <a:pt x="513682" y="841021"/>
                  <a:pt x="500005" y="887914"/>
                  <a:pt x="494144" y="938714"/>
                </a:cubicBezTo>
                <a:cubicBezTo>
                  <a:pt x="488283" y="989514"/>
                  <a:pt x="509775" y="995375"/>
                  <a:pt x="494144" y="997329"/>
                </a:cubicBezTo>
                <a:cubicBezTo>
                  <a:pt x="478513" y="999283"/>
                  <a:pt x="441390" y="958252"/>
                  <a:pt x="400359" y="950437"/>
                </a:cubicBezTo>
                <a:cubicBezTo>
                  <a:pt x="359328" y="942622"/>
                  <a:pt x="298759" y="948483"/>
                  <a:pt x="247959" y="950437"/>
                </a:cubicBezTo>
                <a:cubicBezTo>
                  <a:pt x="197159" y="952391"/>
                  <a:pt x="136590" y="962160"/>
                  <a:pt x="95559" y="962160"/>
                </a:cubicBezTo>
                <a:cubicBezTo>
                  <a:pt x="54528" y="962160"/>
                  <a:pt x="11543" y="950437"/>
                  <a:pt x="1774" y="950437"/>
                </a:cubicBezTo>
                <a:cubicBezTo>
                  <a:pt x="-7995" y="950437"/>
                  <a:pt x="25221" y="1022729"/>
                  <a:pt x="36944" y="962160"/>
                </a:cubicBezTo>
                <a:cubicBezTo>
                  <a:pt x="48667" y="901591"/>
                  <a:pt x="58436" y="741376"/>
                  <a:pt x="72113" y="587022"/>
                </a:cubicBezTo>
                <a:cubicBezTo>
                  <a:pt x="85790" y="432668"/>
                  <a:pt x="11544" y="137637"/>
                  <a:pt x="95559" y="47760"/>
                </a:cubicBezTo>
                <a:close/>
              </a:path>
            </a:pathLst>
          </a:custGeom>
          <a:pattFill prst="lgConfetti">
            <a:fgClr>
              <a:srgbClr val="FF0000"/>
            </a:fgClr>
            <a:bgClr>
              <a:schemeClr val="bg1"/>
            </a:bgClr>
          </a:patt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7592DC4-ABAA-6C44-5F20-69707798D4F3}"/>
              </a:ext>
            </a:extLst>
          </p:cNvPr>
          <p:cNvSpPr/>
          <p:nvPr/>
        </p:nvSpPr>
        <p:spPr bwMode="auto">
          <a:xfrm rot="173744">
            <a:off x="6024418" y="2750311"/>
            <a:ext cx="393376" cy="1480829"/>
          </a:xfrm>
          <a:custGeom>
            <a:avLst/>
            <a:gdLst>
              <a:gd name="connsiteX0" fmla="*/ 95559 w 618066"/>
              <a:gd name="connsiteY0" fmla="*/ 47760 h 997396"/>
              <a:gd name="connsiteX1" fmla="*/ 576205 w 618066"/>
              <a:gd name="connsiteY1" fmla="*/ 47760 h 997396"/>
              <a:gd name="connsiteX2" fmla="*/ 587928 w 618066"/>
              <a:gd name="connsiteY2" fmla="*/ 47760 h 997396"/>
              <a:gd name="connsiteX3" fmla="*/ 529313 w 618066"/>
              <a:gd name="connsiteY3" fmla="*/ 692529 h 997396"/>
              <a:gd name="connsiteX4" fmla="*/ 494144 w 618066"/>
              <a:gd name="connsiteY4" fmla="*/ 938714 h 997396"/>
              <a:gd name="connsiteX5" fmla="*/ 494144 w 618066"/>
              <a:gd name="connsiteY5" fmla="*/ 997329 h 997396"/>
              <a:gd name="connsiteX6" fmla="*/ 400359 w 618066"/>
              <a:gd name="connsiteY6" fmla="*/ 950437 h 997396"/>
              <a:gd name="connsiteX7" fmla="*/ 247959 w 618066"/>
              <a:gd name="connsiteY7" fmla="*/ 950437 h 997396"/>
              <a:gd name="connsiteX8" fmla="*/ 95559 w 618066"/>
              <a:gd name="connsiteY8" fmla="*/ 962160 h 997396"/>
              <a:gd name="connsiteX9" fmla="*/ 1774 w 618066"/>
              <a:gd name="connsiteY9" fmla="*/ 950437 h 997396"/>
              <a:gd name="connsiteX10" fmla="*/ 36944 w 618066"/>
              <a:gd name="connsiteY10" fmla="*/ 962160 h 997396"/>
              <a:gd name="connsiteX11" fmla="*/ 72113 w 618066"/>
              <a:gd name="connsiteY11" fmla="*/ 587022 h 997396"/>
              <a:gd name="connsiteX12" fmla="*/ 95559 w 618066"/>
              <a:gd name="connsiteY12" fmla="*/ 47760 h 997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8066" h="997396">
                <a:moveTo>
                  <a:pt x="95559" y="47760"/>
                </a:moveTo>
                <a:cubicBezTo>
                  <a:pt x="179574" y="-42117"/>
                  <a:pt x="576205" y="47760"/>
                  <a:pt x="576205" y="47760"/>
                </a:cubicBezTo>
                <a:cubicBezTo>
                  <a:pt x="658266" y="47760"/>
                  <a:pt x="595743" y="-59701"/>
                  <a:pt x="587928" y="47760"/>
                </a:cubicBezTo>
                <a:cubicBezTo>
                  <a:pt x="580113" y="155221"/>
                  <a:pt x="544944" y="544037"/>
                  <a:pt x="529313" y="692529"/>
                </a:cubicBezTo>
                <a:cubicBezTo>
                  <a:pt x="513682" y="841021"/>
                  <a:pt x="500005" y="887914"/>
                  <a:pt x="494144" y="938714"/>
                </a:cubicBezTo>
                <a:cubicBezTo>
                  <a:pt x="488283" y="989514"/>
                  <a:pt x="509775" y="995375"/>
                  <a:pt x="494144" y="997329"/>
                </a:cubicBezTo>
                <a:cubicBezTo>
                  <a:pt x="478513" y="999283"/>
                  <a:pt x="441390" y="958252"/>
                  <a:pt x="400359" y="950437"/>
                </a:cubicBezTo>
                <a:cubicBezTo>
                  <a:pt x="359328" y="942622"/>
                  <a:pt x="298759" y="948483"/>
                  <a:pt x="247959" y="950437"/>
                </a:cubicBezTo>
                <a:cubicBezTo>
                  <a:pt x="197159" y="952391"/>
                  <a:pt x="136590" y="962160"/>
                  <a:pt x="95559" y="962160"/>
                </a:cubicBezTo>
                <a:cubicBezTo>
                  <a:pt x="54528" y="962160"/>
                  <a:pt x="11543" y="950437"/>
                  <a:pt x="1774" y="950437"/>
                </a:cubicBezTo>
                <a:cubicBezTo>
                  <a:pt x="-7995" y="950437"/>
                  <a:pt x="25221" y="1022729"/>
                  <a:pt x="36944" y="962160"/>
                </a:cubicBezTo>
                <a:cubicBezTo>
                  <a:pt x="48667" y="901591"/>
                  <a:pt x="58436" y="741376"/>
                  <a:pt x="72113" y="587022"/>
                </a:cubicBezTo>
                <a:cubicBezTo>
                  <a:pt x="85790" y="432668"/>
                  <a:pt x="11544" y="137637"/>
                  <a:pt x="95559" y="47760"/>
                </a:cubicBezTo>
                <a:close/>
              </a:path>
            </a:pathLst>
          </a:custGeom>
          <a:pattFill prst="lgConfetti">
            <a:fgClr>
              <a:srgbClr val="FF0000"/>
            </a:fgClr>
            <a:bgClr>
              <a:schemeClr val="bg1"/>
            </a:bgClr>
          </a:patt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A56CFF9C-96D4-A89F-DFD6-DF93A11DC1B4}"/>
                  </a:ext>
                </a:extLst>
              </p14:cNvPr>
              <p14:cNvContentPartPr/>
              <p14:nvPr/>
            </p14:nvContentPartPr>
            <p14:xfrm>
              <a:off x="1362960" y="3437640"/>
              <a:ext cx="5675040" cy="65988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A56CFF9C-96D4-A89F-DFD6-DF93A11DC1B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353600" y="3428280"/>
                <a:ext cx="5693760" cy="678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2F867708-F28D-DFEF-B08F-5EF6221703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7772400" cy="762000"/>
          </a:xfrm>
        </p:spPr>
        <p:txBody>
          <a:bodyPr/>
          <a:lstStyle/>
          <a:p>
            <a:r>
              <a:rPr lang="en-US" altLang="en-US" sz="2800" dirty="0"/>
              <a:t>Flow in Stator-Rotor Inter stage Gaps </a:t>
            </a:r>
          </a:p>
        </p:txBody>
      </p:sp>
      <p:pic>
        <p:nvPicPr>
          <p:cNvPr id="8195" name="Picture 2" descr="http://images.books24x7.com/bookimages/id_15431/fig227_01.jpg">
            <a:extLst>
              <a:ext uri="{FF2B5EF4-FFF2-40B4-BE49-F238E27FC236}">
                <a16:creationId xmlns:a16="http://schemas.microsoft.com/office/drawing/2014/main" id="{97329428-34AC-FAC1-103C-3E2B474DE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295400"/>
            <a:ext cx="70866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3" name="Picture 5">
            <a:extLst>
              <a:ext uri="{FF2B5EF4-FFF2-40B4-BE49-F238E27FC236}">
                <a16:creationId xmlns:a16="http://schemas.microsoft.com/office/drawing/2014/main" id="{410537C1-AC00-E770-759F-3665F3627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373911"/>
            <a:ext cx="4662488" cy="2484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050" name="Ink 11">
                <a:extLst>
                  <a:ext uri="{FF2B5EF4-FFF2-40B4-BE49-F238E27FC236}">
                    <a16:creationId xmlns:a16="http://schemas.microsoft.com/office/drawing/2014/main" id="{23E2CF3E-BD88-B4CB-63F2-A2CC7334EFF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656263" y="6580188"/>
              <a:ext cx="1587" cy="1587"/>
            </p14:xfrm>
          </p:contentPart>
        </mc:Choice>
        <mc:Fallback xmlns="">
          <p:pic>
            <p:nvPicPr>
              <p:cNvPr id="2050" name="Ink 11">
                <a:extLst>
                  <a:ext uri="{FF2B5EF4-FFF2-40B4-BE49-F238E27FC236}">
                    <a16:creationId xmlns:a16="http://schemas.microsoft.com/office/drawing/2014/main" id="{23E2CF3E-BD88-B4CB-63F2-A2CC7334EFF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15001" y="6538926"/>
                <a:ext cx="84111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C5E6746F-FE1C-A54A-A302-4D32D1545AE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709C8569-BC3A-28E7-0303-4C14DC7CE5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00EC23E1-6F1B-A1B1-917E-304B175BCD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41A8F125-C263-79C1-60E2-106FFD9DAA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EEBF6E23-ACD8-6F76-E780-46866D09CF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3DECBE9E-B696-E94C-CB8E-4FA54D3F00A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6CC04D27-6994-7B80-8781-3FBD2A011E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5F85D3DB-E707-176E-3B40-152E3E0D6D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0A91D1B9-5A40-61DF-AB3F-6098D9986A0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719F78B7-DD70-926F-15FE-92C9825089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8F23B626-5AC4-FB2F-6A3B-FE659E4B69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70A5EC17-B8F7-E7F5-F9F7-BF6B3E38338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BABE060B-5F20-9EBC-C6AA-01B5F1D9B0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096FBD96-32C7-C5A6-D593-B83C76CA50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D4D7D6E2-3480-C2AF-C045-2B533D8775A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E4E08963-D194-9FEF-C78F-ED37C87EDA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FBCD8307-2F91-C02A-9402-71BD88CF2D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54E4F467-88BB-9CAC-D19B-03B8CA608F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AC04063-A80C-DCE7-E217-B4A7DAC4AB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" name="Picture 3">
            <a:extLst>
              <a:ext uri="{FF2B5EF4-FFF2-40B4-BE49-F238E27FC236}">
                <a16:creationId xmlns:a16="http://schemas.microsoft.com/office/drawing/2014/main" id="{5A3FF4AC-0413-EA5A-B26D-FD5A33871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287" y="1828800"/>
            <a:ext cx="3770313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3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0F8E9FE0-2ADE-3146-E181-4C19DD6847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72400" cy="685800"/>
          </a:xfrm>
        </p:spPr>
        <p:txBody>
          <a:bodyPr/>
          <a:lstStyle/>
          <a:p>
            <a:r>
              <a:rPr lang="en-US" altLang="en-US" sz="2800"/>
              <a:t>Radial Equilibrium Theory</a:t>
            </a:r>
            <a:endParaRPr lang="en-IN" altLang="en-US" sz="28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A8722-996C-F1E8-CF10-F8551B8F3B5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8528050" cy="2286000"/>
          </a:xfrm>
        </p:spPr>
        <p:txBody>
          <a:bodyPr/>
          <a:lstStyle/>
          <a:p>
            <a:r>
              <a:rPr lang="en-IN" altLang="en-US" sz="2400" dirty="0"/>
              <a:t>This theory aims to achieve  radial equilibrium od the working fluid before and after a rotor blade row.</a:t>
            </a:r>
          </a:p>
          <a:p>
            <a:r>
              <a:rPr lang="en-IN" altLang="en-US" sz="2400" dirty="0"/>
              <a:t>Radial movement will disturb the loading on the moving blade passage.</a:t>
            </a:r>
          </a:p>
          <a:p>
            <a:r>
              <a:rPr lang="en-US" altLang="en-US" sz="2400" dirty="0"/>
              <a:t>More significant for large Axial Flow Machines.</a:t>
            </a:r>
            <a:endParaRPr lang="en-IN" altLang="en-US" sz="240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C575D0E-ABBB-FDFC-0601-BB24E6244E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352800"/>
            <a:ext cx="4041775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4" descr="http://images.books24x7.com/bookimages/id_15431/fig227_02.jpg">
            <a:extLst>
              <a:ext uri="{FF2B5EF4-FFF2-40B4-BE49-F238E27FC236}">
                <a16:creationId xmlns:a16="http://schemas.microsoft.com/office/drawing/2014/main" id="{5006CB38-9E43-9129-CB37-0F4AC0A02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429000"/>
            <a:ext cx="4267200" cy="281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D9877DE-62CC-7707-D467-502AD63CB2B4}"/>
              </a:ext>
            </a:extLst>
          </p:cNvPr>
          <p:cNvSpPr/>
          <p:nvPr/>
        </p:nvSpPr>
        <p:spPr>
          <a:xfrm>
            <a:off x="2590800" y="45720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122" name="Ink 10">
                <a:extLst>
                  <a:ext uri="{FF2B5EF4-FFF2-40B4-BE49-F238E27FC236}">
                    <a16:creationId xmlns:a16="http://schemas.microsoft.com/office/drawing/2014/main" id="{7332FD6E-035C-4EDC-BCE0-8B789C54B130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421563" y="3609975"/>
              <a:ext cx="4762" cy="6350"/>
            </p14:xfrm>
          </p:contentPart>
        </mc:Choice>
        <mc:Fallback xmlns="">
          <p:pic>
            <p:nvPicPr>
              <p:cNvPr id="5122" name="Ink 10">
                <a:extLst>
                  <a:ext uri="{FF2B5EF4-FFF2-40B4-BE49-F238E27FC236}">
                    <a16:creationId xmlns:a16="http://schemas.microsoft.com/office/drawing/2014/main" id="{7332FD6E-035C-4EDC-BCE0-8B789C54B130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09182" y="3600803"/>
                <a:ext cx="29524" cy="24694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BC6E653F-D070-3122-E1E7-7360A5AE496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22" descr="Logo usage Guidelines">
              <a:extLst>
                <a:ext uri="{FF2B5EF4-FFF2-40B4-BE49-F238E27FC236}">
                  <a16:creationId xmlns:a16="http://schemas.microsoft.com/office/drawing/2014/main" id="{5B6D8576-CAC7-F1CC-CA5C-9614AD8936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38">
              <a:extLst>
                <a:ext uri="{FF2B5EF4-FFF2-40B4-BE49-F238E27FC236}">
                  <a16:creationId xmlns:a16="http://schemas.microsoft.com/office/drawing/2014/main" id="{B208498A-A684-8102-36E4-DB8B0708D8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9FD707E0-A082-CF06-7E28-F57D677103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7DB70F91-091B-2D73-C8F0-8587231A57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AE3CBBF6-3631-0BE0-07B4-BFCCF3FCF78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" name="Rectangle 10">
                      <a:extLst>
                        <a:ext uri="{FF2B5EF4-FFF2-40B4-BE49-F238E27FC236}">
                          <a16:creationId xmlns:a16="http://schemas.microsoft.com/office/drawing/2014/main" id="{D33E115F-4D3D-FE2D-917E-25784A399A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1">
                      <a:extLst>
                        <a:ext uri="{FF2B5EF4-FFF2-40B4-BE49-F238E27FC236}">
                          <a16:creationId xmlns:a16="http://schemas.microsoft.com/office/drawing/2014/main" id="{56E98863-5D7F-895A-C35A-0E2DA68769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2">
                    <a:extLst>
                      <a:ext uri="{FF2B5EF4-FFF2-40B4-BE49-F238E27FC236}">
                        <a16:creationId xmlns:a16="http://schemas.microsoft.com/office/drawing/2014/main" id="{43B39D26-45CE-A3B2-1D57-EA85707A77D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" name="Rectangle 13">
                      <a:extLst>
                        <a:ext uri="{FF2B5EF4-FFF2-40B4-BE49-F238E27FC236}">
                          <a16:creationId xmlns:a16="http://schemas.microsoft.com/office/drawing/2014/main" id="{E90993C9-02E4-C1F1-709B-426C7A0DF5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7AEB36EB-97FE-F213-09A6-0D7E8D34E5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F72CCEBF-FF9D-7DCA-6F4A-47D0A44FC93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88413E4C-BFF6-6EEC-3395-613206CDA3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11E6937D-0C36-8DC7-ECC3-A4058865B5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8">
                    <a:extLst>
                      <a:ext uri="{FF2B5EF4-FFF2-40B4-BE49-F238E27FC236}">
                        <a16:creationId xmlns:a16="http://schemas.microsoft.com/office/drawing/2014/main" id="{FAB7F793-B83C-732E-2C09-5586CB74B78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" name="Rectangle 19">
                      <a:extLst>
                        <a:ext uri="{FF2B5EF4-FFF2-40B4-BE49-F238E27FC236}">
                          <a16:creationId xmlns:a16="http://schemas.microsoft.com/office/drawing/2014/main" id="{4AEB286D-08C0-93AD-5A16-59F8EDFC35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20">
                      <a:extLst>
                        <a:ext uri="{FF2B5EF4-FFF2-40B4-BE49-F238E27FC236}">
                          <a16:creationId xmlns:a16="http://schemas.microsoft.com/office/drawing/2014/main" id="{46AE4236-2DC1-FD51-3D0B-870C082472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A4E24AF4-E758-AC72-5745-4CF45CF9AD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23169A3-B66A-1A4E-A783-3832B99A47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83ACC318-B8FA-C1AB-FC34-D63482B365A9}"/>
              </a:ext>
            </a:extLst>
          </p:cNvPr>
          <p:cNvSpPr txBox="1"/>
          <p:nvPr/>
        </p:nvSpPr>
        <p:spPr>
          <a:xfrm>
            <a:off x="732694" y="2667000"/>
            <a:ext cx="4601306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IN" altLang="en-US" sz="2400" dirty="0">
                <a:solidFill>
                  <a:srgbClr val="0070C0"/>
                </a:solidFill>
              </a:rPr>
              <a:t>The fluid parcels in the gaps before and after must remain in radial equilibrium.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3B99C5C-76C8-5E1E-865B-51C41A54370C}"/>
                  </a:ext>
                </a:extLst>
              </p14:cNvPr>
              <p14:cNvContentPartPr/>
              <p14:nvPr/>
            </p14:nvContentPartPr>
            <p14:xfrm>
              <a:off x="2201400" y="4336200"/>
              <a:ext cx="1190520" cy="8856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3B99C5C-76C8-5E1E-865B-51C41A54370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192040" y="4326840"/>
                <a:ext cx="1209240" cy="9043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  <p:bldP spid="1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2">
            <a:extLst>
              <a:ext uri="{FF2B5EF4-FFF2-40B4-BE49-F238E27FC236}">
                <a16:creationId xmlns:a16="http://schemas.microsoft.com/office/drawing/2014/main" id="{F3F687CD-E8BD-126D-00D1-4FD099565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89075"/>
            <a:ext cx="3800475" cy="315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Rectangle 5">
            <a:extLst>
              <a:ext uri="{FF2B5EF4-FFF2-40B4-BE49-F238E27FC236}">
                <a16:creationId xmlns:a16="http://schemas.microsoft.com/office/drawing/2014/main" id="{7704FB34-D354-81A9-543A-2A83C21F0E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1295400"/>
            <a:ext cx="51816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The centrifugal force = </a:t>
            </a:r>
            <a:r>
              <a:rPr lang="en-IN" altLang="en-US" sz="2400" i="1" dirty="0"/>
              <a:t>(</a:t>
            </a:r>
            <a:r>
              <a:rPr lang="en-IN" altLang="en-US" sz="2400" i="1" dirty="0" err="1">
                <a:latin typeface="Symbol" panose="05050102010706020507" pitchFamily="18" charset="2"/>
              </a:rPr>
              <a:t>r</a:t>
            </a:r>
            <a:r>
              <a:rPr lang="en-IN" altLang="en-US" sz="2400" i="1" dirty="0" err="1"/>
              <a:t>rdrd</a:t>
            </a:r>
            <a:r>
              <a:rPr lang="en-IN" altLang="en-US" sz="2400" i="1" dirty="0" err="1">
                <a:latin typeface="Symbol" panose="05050102010706020507" pitchFamily="18" charset="2"/>
              </a:rPr>
              <a:t>q</a:t>
            </a:r>
            <a:r>
              <a:rPr lang="en-IN" altLang="en-US" sz="2400" i="1" dirty="0"/>
              <a:t>)</a:t>
            </a:r>
            <a:r>
              <a:rPr lang="en-IN" altLang="en-US" sz="2400" i="1" dirty="0">
                <a:latin typeface="Symbol" panose="05050102010706020507" pitchFamily="18" charset="2"/>
              </a:rPr>
              <a:t>w</a:t>
            </a:r>
            <a:r>
              <a:rPr lang="en-IN" altLang="en-US" sz="2400" i="1" baseline="30000" dirty="0"/>
              <a:t>2</a:t>
            </a:r>
            <a:r>
              <a:rPr lang="en-IN" altLang="en-US" sz="2400" i="1" dirty="0"/>
              <a:t>r</a:t>
            </a:r>
            <a:endParaRPr lang="en-IN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2400" i="1" dirty="0"/>
              <a:t>V</a:t>
            </a:r>
            <a:r>
              <a:rPr lang="en-IN" altLang="en-US" sz="2400" i="1" baseline="-25000" dirty="0">
                <a:sym typeface="Symbol" panose="05050102010706020507" pitchFamily="18" charset="2"/>
              </a:rPr>
              <a:t></a:t>
            </a:r>
            <a:r>
              <a:rPr lang="en-IN" altLang="en-US" sz="2400" i="1" dirty="0"/>
              <a:t>= </a:t>
            </a:r>
            <a:r>
              <a:rPr lang="en-IN" altLang="en-US" sz="2400" i="1" dirty="0" err="1"/>
              <a:t>r</a:t>
            </a:r>
            <a:r>
              <a:rPr lang="en-IN" altLang="en-US" sz="2400" b="1" i="1" dirty="0" err="1">
                <a:latin typeface="Symbol" panose="05050102010706020507" pitchFamily="18" charset="2"/>
              </a:rPr>
              <a:t>w</a:t>
            </a:r>
            <a:r>
              <a:rPr lang="en-IN" altLang="en-US" sz="2400" b="1" i="1" dirty="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endParaRPr lang="en-IN" altLang="en-US" sz="2400" b="1" i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2400" b="1" i="1" dirty="0"/>
              <a:t>The centrifugal force is</a:t>
            </a:r>
          </a:p>
        </p:txBody>
      </p:sp>
      <p:sp>
        <p:nvSpPr>
          <p:cNvPr id="18439" name="Rectangle 6">
            <a:extLst>
              <a:ext uri="{FF2B5EF4-FFF2-40B4-BE49-F238E27FC236}">
                <a16:creationId xmlns:a16="http://schemas.microsoft.com/office/drawing/2014/main" id="{50E18CA7-CF36-C758-0413-F8E2059EB2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994275"/>
            <a:ext cx="8305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The pressure force on the element</a:t>
            </a:r>
          </a:p>
        </p:txBody>
      </p:sp>
      <p:graphicFrame>
        <p:nvGraphicFramePr>
          <p:cNvPr id="18434" name="Object 3">
            <a:extLst>
              <a:ext uri="{FF2B5EF4-FFF2-40B4-BE49-F238E27FC236}">
                <a16:creationId xmlns:a16="http://schemas.microsoft.com/office/drawing/2014/main" id="{91EC4405-70EA-0148-DDB0-147FA78DB30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78275" y="3505200"/>
          <a:ext cx="4090988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69449" imgH="253890" progId="Equation.3">
                  <p:embed/>
                </p:oleObj>
              </mc:Choice>
              <mc:Fallback>
                <p:oleObj name="Equation" r:id="rId3" imgW="1269449" imgH="253890" progId="Equation.3">
                  <p:embed/>
                  <p:pic>
                    <p:nvPicPr>
                      <p:cNvPr id="18434" name="Object 3">
                        <a:extLst>
                          <a:ext uri="{FF2B5EF4-FFF2-40B4-BE49-F238E27FC236}">
                            <a16:creationId xmlns:a16="http://schemas.microsoft.com/office/drawing/2014/main" id="{91EC4405-70EA-0148-DDB0-147FA78DB30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8275" y="3505200"/>
                        <a:ext cx="4090988" cy="817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5" name="Object 4">
            <a:extLst>
              <a:ext uri="{FF2B5EF4-FFF2-40B4-BE49-F238E27FC236}">
                <a16:creationId xmlns:a16="http://schemas.microsoft.com/office/drawing/2014/main" id="{CCFBD666-23B7-B59A-5F37-62D6C2F2F57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76663" y="5700713"/>
          <a:ext cx="3273425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16000" imgH="241300" progId="Equation.3">
                  <p:embed/>
                </p:oleObj>
              </mc:Choice>
              <mc:Fallback>
                <p:oleObj name="Equation" r:id="rId5" imgW="1016000" imgH="241300" progId="Equation.3">
                  <p:embed/>
                  <p:pic>
                    <p:nvPicPr>
                      <p:cNvPr id="18435" name="Object 4">
                        <a:extLst>
                          <a:ext uri="{FF2B5EF4-FFF2-40B4-BE49-F238E27FC236}">
                            <a16:creationId xmlns:a16="http://schemas.microsoft.com/office/drawing/2014/main" id="{CCFBD666-23B7-B59A-5F37-62D6C2F2F57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6663" y="5700713"/>
                        <a:ext cx="3273425" cy="776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FE5E593C-413A-E902-377E-B6F8861A42C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5318947D-0E59-710F-EFA0-7716FD504D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2FDF0594-BC64-9269-115E-9E42325114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57A7082C-DD1F-CBE1-6C1D-2662BE1BE6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78C60674-8887-285A-F608-18F9E82A6E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5FBBADE3-8A83-252F-BFE7-73B2F563491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1A6A4C14-AA98-C00E-B744-D06800B4B9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77CE5280-F5B6-5F90-5078-74B13C7D57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83EDB111-30D9-4629-C9FC-0EFD6AE9FDF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FB4ED0B1-9328-CB0C-DCF5-2541313E62A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A6E4C9FB-F29D-1621-9F88-810A3C3BC6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70663F24-0150-B0A3-B2A7-048B93A616F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CD7A9982-BEFB-2866-33BB-188B45EB90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350C22DB-C35B-2B93-41AE-27AE8ECA41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EEFD6037-16E2-1908-F083-ADD9DC46525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B33FA8F5-146A-4A1F-522C-4A54C09FB3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50AC0072-CCE3-A083-9D1D-9A74164402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DBED8AC0-4AC6-F8AD-07CF-C45986823B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ED941F3-E08D-CF64-CA0A-90AEBD26FD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1266" name="Title 3">
            <a:extLst>
              <a:ext uri="{FF2B5EF4-FFF2-40B4-BE49-F238E27FC236}">
                <a16:creationId xmlns:a16="http://schemas.microsoft.com/office/drawing/2014/main" id="{AA96FEFC-46AD-EAEC-93A3-CB9FFDA00B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52600" y="152400"/>
            <a:ext cx="6477000" cy="960437"/>
          </a:xfrm>
        </p:spPr>
        <p:txBody>
          <a:bodyPr/>
          <a:lstStyle/>
          <a:p>
            <a:r>
              <a:rPr lang="en-US" altLang="en-US" sz="2800" dirty="0"/>
              <a:t>Radial Equilibrium Analysis of an infinitesimal Fluid Parcel Rotor-Stator  Gap</a:t>
            </a:r>
            <a:endParaRPr lang="en-IN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4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4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8" grpId="0" build="p"/>
      <p:bldP spid="1843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3">
            <a:extLst>
              <a:ext uri="{FF2B5EF4-FFF2-40B4-BE49-F238E27FC236}">
                <a16:creationId xmlns:a16="http://schemas.microsoft.com/office/drawing/2014/main" id="{69A84315-835E-7877-D026-B65C12DE91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358900"/>
            <a:ext cx="82296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If the two forces are the only ones acting (viscous and other effects neglected), the particle will move at constant radius if:</a:t>
            </a:r>
          </a:p>
        </p:txBody>
      </p:sp>
      <p:graphicFrame>
        <p:nvGraphicFramePr>
          <p:cNvPr id="19458" name="Object 2">
            <a:extLst>
              <a:ext uri="{FF2B5EF4-FFF2-40B4-BE49-F238E27FC236}">
                <a16:creationId xmlns:a16="http://schemas.microsoft.com/office/drawing/2014/main" id="{98DB25AA-B03A-5124-F136-08772A5F22E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" y="2347913"/>
          <a:ext cx="3560762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04900" imgH="241300" progId="Equation.3">
                  <p:embed/>
                </p:oleObj>
              </mc:Choice>
              <mc:Fallback>
                <p:oleObj name="Equation" r:id="rId2" imgW="1104900" imgH="241300" progId="Equation.3">
                  <p:embed/>
                  <p:pic>
                    <p:nvPicPr>
                      <p:cNvPr id="19458" name="Object 2">
                        <a:extLst>
                          <a:ext uri="{FF2B5EF4-FFF2-40B4-BE49-F238E27FC236}">
                            <a16:creationId xmlns:a16="http://schemas.microsoft.com/office/drawing/2014/main" id="{98DB25AA-B03A-5124-F136-08772A5F22E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347913"/>
                        <a:ext cx="3560762" cy="776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0" name="Object 4">
            <a:extLst>
              <a:ext uri="{FF2B5EF4-FFF2-40B4-BE49-F238E27FC236}">
                <a16:creationId xmlns:a16="http://schemas.microsoft.com/office/drawing/2014/main" id="{C9B5684F-ACF5-4F64-1A54-957C4006E21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04925" y="4765675"/>
          <a:ext cx="2617787" cy="1265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12447" imgH="393529" progId="Equation.3">
                  <p:embed/>
                </p:oleObj>
              </mc:Choice>
              <mc:Fallback>
                <p:oleObj name="Equation" r:id="rId4" imgW="812447" imgH="393529" progId="Equation.3">
                  <p:embed/>
                  <p:pic>
                    <p:nvPicPr>
                      <p:cNvPr id="19460" name="Object 4">
                        <a:extLst>
                          <a:ext uri="{FF2B5EF4-FFF2-40B4-BE49-F238E27FC236}">
                            <a16:creationId xmlns:a16="http://schemas.microsoft.com/office/drawing/2014/main" id="{C9B5684F-ACF5-4F64-1A54-957C4006E21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4925" y="4765675"/>
                        <a:ext cx="2617787" cy="1265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4" name="Object 3">
            <a:extLst>
              <a:ext uri="{FF2B5EF4-FFF2-40B4-BE49-F238E27FC236}">
                <a16:creationId xmlns:a16="http://schemas.microsoft.com/office/drawing/2014/main" id="{CC9CB8C7-8346-2E51-B474-F60DE706A43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5000" y="3567113"/>
          <a:ext cx="3763962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68400" imgH="241300" progId="Equation.3">
                  <p:embed/>
                </p:oleObj>
              </mc:Choice>
              <mc:Fallback>
                <p:oleObj name="Equation" r:id="rId6" imgW="1168400" imgH="241300" progId="Equation.3">
                  <p:embed/>
                  <p:pic>
                    <p:nvPicPr>
                      <p:cNvPr id="18434" name="Object 3">
                        <a:extLst>
                          <a:ext uri="{FF2B5EF4-FFF2-40B4-BE49-F238E27FC236}">
                            <a16:creationId xmlns:a16="http://schemas.microsoft.com/office/drawing/2014/main" id="{CC9CB8C7-8346-2E51-B474-F60DE706A43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000" y="3567113"/>
                        <a:ext cx="3763962" cy="776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itle 3">
            <a:extLst>
              <a:ext uri="{FF2B5EF4-FFF2-40B4-BE49-F238E27FC236}">
                <a16:creationId xmlns:a16="http://schemas.microsoft.com/office/drawing/2014/main" id="{CE8D0319-49AE-1CB8-077B-6404FAE8C68B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228600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n-US" altLang="en-US" sz="2800" kern="0"/>
              <a:t>Radial Equilibrium Analysis</a:t>
            </a:r>
            <a:endParaRPr lang="en-IN" altLang="en-US" sz="2800" kern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31D9B09-BBE9-D8DC-E4EC-75B9DEFCC52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566BA735-BA4C-0986-156A-92F362EF3F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734D7CAA-A432-776B-0902-6A7C75D5F1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A6296D6E-88E1-43B7-7707-1EF54BF533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E6F4A565-3461-E769-A23D-3395F2C4C7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DB02E75B-1284-F8BA-DFDA-1943E2B5B4B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401BFBFF-3CD8-F74C-6B02-3C5EF9F260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8E081CAB-F0EF-D7D9-CBDD-753F9BACFA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04394E81-37C9-5634-33A6-2FD0D739282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F484C0DD-73D2-DD84-32E0-EC91AC0A714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22AA8BC8-6C8C-C5C0-66F5-BBDCD29A8E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4E364853-999C-33C3-60CF-7214E129D43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0E3E4B63-FF6C-BE3A-38BD-29AF40BE5A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44FFED9C-CDC6-2C44-F8CC-3BEE77A232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F4303C67-CD4A-A326-4601-939916D446B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20B55166-941D-6A29-BA1B-A91C289C98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C5E5A81E-F15C-BFB1-2081-4FCB82110F7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3D7AA075-1A5F-A1BB-77E3-06BF51ADD7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1368D66-7CF2-1438-D5F2-888F4D4C1C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" name="Picture 2">
            <a:extLst>
              <a:ext uri="{FF2B5EF4-FFF2-40B4-BE49-F238E27FC236}">
                <a16:creationId xmlns:a16="http://schemas.microsoft.com/office/drawing/2014/main" id="{D15C91BE-4F7A-00C3-C2DD-22FB5A7F08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25" y="2714625"/>
            <a:ext cx="3800475" cy="315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4" descr="http://images.books24x7.com/bookimages/id_15431/fig227_02.jpg">
            <a:extLst>
              <a:ext uri="{FF2B5EF4-FFF2-40B4-BE49-F238E27FC236}">
                <a16:creationId xmlns:a16="http://schemas.microsoft.com/office/drawing/2014/main" id="{BAE15E9B-7E91-2A3B-A8E5-00722A361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219200"/>
            <a:ext cx="4267200" cy="281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4" name="Title 1">
            <a:extLst>
              <a:ext uri="{FF2B5EF4-FFF2-40B4-BE49-F238E27FC236}">
                <a16:creationId xmlns:a16="http://schemas.microsoft.com/office/drawing/2014/main" id="{0494998D-D3DB-9E7D-C46E-F41A955FDC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65325" y="156337"/>
            <a:ext cx="5807075" cy="944626"/>
          </a:xfrm>
        </p:spPr>
        <p:txBody>
          <a:bodyPr/>
          <a:lstStyle/>
          <a:p>
            <a:r>
              <a:rPr lang="en-US" altLang="en-US" sz="2800"/>
              <a:t>Equilibrium Pressure Field for A Rotating Fluid</a:t>
            </a:r>
            <a:endParaRPr lang="en-IN" altLang="en-US" sz="2800"/>
          </a:p>
        </p:txBody>
      </p:sp>
      <p:sp>
        <p:nvSpPr>
          <p:cNvPr id="22532" name="TextBox 2">
            <a:extLst>
              <a:ext uri="{FF2B5EF4-FFF2-40B4-BE49-F238E27FC236}">
                <a16:creationId xmlns:a16="http://schemas.microsoft.com/office/drawing/2014/main" id="{CF65D386-7228-DCEB-389C-EE7138632E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079" y="3506788"/>
            <a:ext cx="8520113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dirty="0"/>
              <a:t>Fluid particles entering or leaving a rotor blade must adjust their pressure field as per the law of radial equilibrium.</a:t>
            </a:r>
          </a:p>
          <a:p>
            <a:pPr>
              <a:spcBef>
                <a:spcPct val="0"/>
              </a:spcBef>
            </a:pPr>
            <a:r>
              <a:rPr lang="en-US" altLang="en-US" sz="2400" dirty="0"/>
              <a:t>The fluid must be subjected to a thermodynamic process to achieve this equilibrium.</a:t>
            </a:r>
          </a:p>
          <a:p>
            <a:pPr>
              <a:spcBef>
                <a:spcPct val="0"/>
              </a:spcBef>
            </a:pPr>
            <a:r>
              <a:rPr lang="en-US" altLang="en-US" sz="2400" dirty="0"/>
              <a:t>However, total enthalpy of the fluid will remain constant as there is no work transfer in this process.</a:t>
            </a:r>
          </a:p>
          <a:p>
            <a:pPr>
              <a:spcBef>
                <a:spcPct val="0"/>
              </a:spcBef>
            </a:pPr>
            <a:r>
              <a:rPr lang="en-US" altLang="en-US" sz="2400" dirty="0"/>
              <a:t>This thermodynamic process is defined as : </a:t>
            </a:r>
          </a:p>
          <a:p>
            <a:pPr>
              <a:spcBef>
                <a:spcPct val="0"/>
              </a:spcBef>
            </a:pPr>
            <a:r>
              <a:rPr lang="en-US" altLang="en-US" sz="2400" dirty="0">
                <a:solidFill>
                  <a:srgbClr val="0070C0"/>
                </a:solidFill>
              </a:rPr>
              <a:t>Isentropic constant total enthalpy pressure adjustment process</a:t>
            </a:r>
            <a:r>
              <a:rPr lang="en-US" altLang="en-US" sz="2400" dirty="0"/>
              <a:t>. </a:t>
            </a:r>
          </a:p>
        </p:txBody>
      </p:sp>
      <p:graphicFrame>
        <p:nvGraphicFramePr>
          <p:cNvPr id="3" name="Object 4">
            <a:extLst>
              <a:ext uri="{FF2B5EF4-FFF2-40B4-BE49-F238E27FC236}">
                <a16:creationId xmlns:a16="http://schemas.microsoft.com/office/drawing/2014/main" id="{3D738B8F-C1E6-2B26-9D25-F12D92D2551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0" y="1790700"/>
          <a:ext cx="22860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12447" imgH="393529" progId="Equation.3">
                  <p:embed/>
                </p:oleObj>
              </mc:Choice>
              <mc:Fallback>
                <p:oleObj name="Equation" r:id="rId3" imgW="812447" imgH="393529" progId="Equation.3">
                  <p:embed/>
                  <p:pic>
                    <p:nvPicPr>
                      <p:cNvPr id="3" name="Object 4">
                        <a:extLst>
                          <a:ext uri="{FF2B5EF4-FFF2-40B4-BE49-F238E27FC236}">
                            <a16:creationId xmlns:a16="http://schemas.microsoft.com/office/drawing/2014/main" id="{3D738B8F-C1E6-2B26-9D25-F12D92D2551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790700"/>
                        <a:ext cx="228600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D8C96ECD-892F-8E24-A55A-C7EA724FFF6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A65A13F8-B30D-EF5A-1E12-A4FD8D7433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DD2D2714-BBD4-1673-2B25-783F87D488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BBC9EC1D-50EC-96AE-6407-90124BB45E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9BA3B04C-4F31-6C32-49EB-B858EA607F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9B7E2129-A3D1-AC43-6518-6208D6A9BD1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880A35F8-7AE7-7FEF-A4E8-9E11D07F02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FD7D5E13-A8F1-667E-609B-6837936C0D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1800EEEF-2E70-E162-C2CB-55C8B2AEBFF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B3B67CE5-6CF9-BFED-DD84-6297913A51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8B877203-647B-88CF-D2AF-6CFF6477EC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BF263600-8590-0073-EADD-BDF7A6E8222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C2D42102-C08C-48A5-E438-9A3D981FD9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C4973B74-B8F1-ACA8-9B6C-5C1CDA5AD9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9CD395A7-F661-2D5D-7046-5AB128BD414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97884112-2E5D-96A5-DB1A-0ED9BDC8B1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B8BBC532-AA6F-E1D4-12FF-BF36377C7C0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EA9E4A0E-DF58-52EB-04FD-BD8804FCA4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825A22F-B85A-C195-2F0E-DEF47E97EA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F7768DBB-88E7-ACAD-F2B4-0B4D43ECE954}"/>
              </a:ext>
            </a:extLst>
          </p:cNvPr>
          <p:cNvSpPr/>
          <p:nvPr/>
        </p:nvSpPr>
        <p:spPr>
          <a:xfrm>
            <a:off x="6705600" y="23622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842FA02-9C1A-2AF8-A8BA-03F4904433D9}"/>
              </a:ext>
            </a:extLst>
          </p:cNvPr>
          <p:cNvSpPr/>
          <p:nvPr/>
        </p:nvSpPr>
        <p:spPr>
          <a:xfrm>
            <a:off x="8153400" y="23622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/>
      <p:bldP spid="24" grpId="0" animBg="1"/>
      <p:bldP spid="2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79151A99-65A0-1EFC-93A7-2D3B35F9A1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7400" y="228600"/>
            <a:ext cx="5410200" cy="952500"/>
          </a:xfrm>
        </p:spPr>
        <p:txBody>
          <a:bodyPr/>
          <a:lstStyle/>
          <a:p>
            <a:r>
              <a:rPr lang="en-IN" altLang="en-US" sz="2800" dirty="0"/>
              <a:t>Isentropic Process to Reach Radial Equilibrium</a:t>
            </a:r>
          </a:p>
        </p:txBody>
      </p:sp>
      <p:graphicFrame>
        <p:nvGraphicFramePr>
          <p:cNvPr id="22530" name="Object 3">
            <a:extLst>
              <a:ext uri="{FF2B5EF4-FFF2-40B4-BE49-F238E27FC236}">
                <a16:creationId xmlns:a16="http://schemas.microsoft.com/office/drawing/2014/main" id="{D67E6155-A935-0C00-2E52-023CDBA922B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68625" y="1524000"/>
          <a:ext cx="388937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78000" imgH="419100" progId="Equation.3">
                  <p:embed/>
                </p:oleObj>
              </mc:Choice>
              <mc:Fallback>
                <p:oleObj name="Equation" r:id="rId2" imgW="1778000" imgH="419100" progId="Equation.3">
                  <p:embed/>
                  <p:pic>
                    <p:nvPicPr>
                      <p:cNvPr id="22530" name="Object 3">
                        <a:extLst>
                          <a:ext uri="{FF2B5EF4-FFF2-40B4-BE49-F238E27FC236}">
                            <a16:creationId xmlns:a16="http://schemas.microsoft.com/office/drawing/2014/main" id="{D67E6155-A935-0C00-2E52-023CDBA922B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8625" y="1524000"/>
                        <a:ext cx="3889375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3" name="Object 3">
            <a:extLst>
              <a:ext uri="{FF2B5EF4-FFF2-40B4-BE49-F238E27FC236}">
                <a16:creationId xmlns:a16="http://schemas.microsoft.com/office/drawing/2014/main" id="{35A23B48-93A6-7AC3-D087-91254DB2EAC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0" y="2667000"/>
          <a:ext cx="1262063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33169" imgH="418918" progId="Equation.3">
                  <p:embed/>
                </p:oleObj>
              </mc:Choice>
              <mc:Fallback>
                <p:oleObj name="Equation" r:id="rId4" imgW="533169" imgH="418918" progId="Equation.3">
                  <p:embed/>
                  <p:pic>
                    <p:nvPicPr>
                      <p:cNvPr id="22533" name="Object 3">
                        <a:extLst>
                          <a:ext uri="{FF2B5EF4-FFF2-40B4-BE49-F238E27FC236}">
                            <a16:creationId xmlns:a16="http://schemas.microsoft.com/office/drawing/2014/main" id="{35A23B48-93A6-7AC3-D087-91254DB2EAC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2667000"/>
                        <a:ext cx="1262063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0" name="Object 4">
            <a:extLst>
              <a:ext uri="{FF2B5EF4-FFF2-40B4-BE49-F238E27FC236}">
                <a16:creationId xmlns:a16="http://schemas.microsoft.com/office/drawing/2014/main" id="{721AB0AA-E64D-61A6-57D3-1548F6CE54D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91000" y="2924175"/>
          <a:ext cx="2132013" cy="164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42603" imgH="215713" progId="Equation.3">
                  <p:embed/>
                </p:oleObj>
              </mc:Choice>
              <mc:Fallback>
                <p:oleObj name="Equation" r:id="rId6" imgW="342603" imgH="215713" progId="Equation.3">
                  <p:embed/>
                  <p:pic>
                    <p:nvPicPr>
                      <p:cNvPr id="19460" name="Object 4">
                        <a:extLst>
                          <a:ext uri="{FF2B5EF4-FFF2-40B4-BE49-F238E27FC236}">
                            <a16:creationId xmlns:a16="http://schemas.microsoft.com/office/drawing/2014/main" id="{721AB0AA-E64D-61A6-57D3-1548F6CE54D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2924175"/>
                        <a:ext cx="2132013" cy="1647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4">
            <a:extLst>
              <a:ext uri="{FF2B5EF4-FFF2-40B4-BE49-F238E27FC236}">
                <a16:creationId xmlns:a16="http://schemas.microsoft.com/office/drawing/2014/main" id="{3078BA31-6D3B-4CD4-BD05-99F5350A7C3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48450" y="3352800"/>
          <a:ext cx="165735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10891" imgH="393529" progId="Equation.3">
                  <p:embed/>
                </p:oleObj>
              </mc:Choice>
              <mc:Fallback>
                <p:oleObj name="Equation" r:id="rId8" imgW="710891" imgH="393529" progId="Equation.3">
                  <p:embed/>
                  <p:pic>
                    <p:nvPicPr>
                      <p:cNvPr id="2" name="Object 4">
                        <a:extLst>
                          <a:ext uri="{FF2B5EF4-FFF2-40B4-BE49-F238E27FC236}">
                            <a16:creationId xmlns:a16="http://schemas.microsoft.com/office/drawing/2014/main" id="{3078BA31-6D3B-4CD4-BD05-99F5350A7C3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8450" y="3352800"/>
                        <a:ext cx="165735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8B586174-EC64-9795-1470-A59D882F24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105400"/>
            <a:ext cx="8305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The radial variation of whirl velocity should be according to above equation.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Total enthalpy is conserved during this process!!</a:t>
            </a:r>
          </a:p>
        </p:txBody>
      </p:sp>
      <p:graphicFrame>
        <p:nvGraphicFramePr>
          <p:cNvPr id="26" name="Object 4">
            <a:extLst>
              <a:ext uri="{FF2B5EF4-FFF2-40B4-BE49-F238E27FC236}">
                <a16:creationId xmlns:a16="http://schemas.microsoft.com/office/drawing/2014/main" id="{033F2B6D-F8C4-1B93-2163-E4BF26A0677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14600" y="3771900"/>
          <a:ext cx="22860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812447" imgH="393529" progId="Equation.3">
                  <p:embed/>
                </p:oleObj>
              </mc:Choice>
              <mc:Fallback>
                <p:oleObj name="Equation" r:id="rId10" imgW="812447" imgH="393529" progId="Equation.3">
                  <p:embed/>
                  <p:pic>
                    <p:nvPicPr>
                      <p:cNvPr id="26" name="Object 4">
                        <a:extLst>
                          <a:ext uri="{FF2B5EF4-FFF2-40B4-BE49-F238E27FC236}">
                            <a16:creationId xmlns:a16="http://schemas.microsoft.com/office/drawing/2014/main" id="{033F2B6D-F8C4-1B93-2163-E4BF26A0677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3771900"/>
                        <a:ext cx="228600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96809C41-3936-022B-ECFC-471B309DA13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81FA3E65-A2CF-17BA-D257-A6B4A2BCD6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AFB69D2C-76ED-EF4C-1012-7EE21CCB94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BAD5C60B-CD4A-29DF-434E-25BC3AE146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2BF877D0-FC75-AC14-69E4-522C98EE68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AE786BF6-5AA2-1E1B-A309-068AA8617DB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C9C83376-AD85-C38A-2E25-5D9B8604CC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762CC855-EDF7-E6AF-8C57-DE7312AD9ED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40FA0B71-1A58-DF0B-DC87-8F57E342490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96971261-66AB-E124-C006-AD5B16B9AF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99C34B1B-6863-AE25-2F45-FD3E09C66D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AF40B85E-AA15-1EBC-F1A9-C9C62B5F9CF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0C804AE4-5B6A-8728-F95E-A67447854A1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15D1A678-5CC6-37C7-574C-C904BCAF01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E8B0201F-7BC7-DEF4-E59B-5A06CDBEB20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647C7AB5-0969-23E8-1C92-80D4F19C7C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62C9879F-B8B0-1C20-4F1D-CF9FFEA8BD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86646E0F-177E-321F-AF62-73F964C591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BF3303A-D367-5CCD-979F-B3A50178A3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07107AF7-0BA9-3D44-2872-EA4562AEA296}"/>
                  </a:ext>
                </a:extLst>
              </p14:cNvPr>
              <p14:cNvContentPartPr/>
              <p14:nvPr/>
            </p14:nvContentPartPr>
            <p14:xfrm>
              <a:off x="3120480" y="1496880"/>
              <a:ext cx="3470760" cy="963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07107AF7-0BA9-3D44-2872-EA4562AEA29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111120" y="1487520"/>
                <a:ext cx="3489480" cy="982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3303" name="Object 2">
            <a:extLst>
              <a:ext uri="{FF2B5EF4-FFF2-40B4-BE49-F238E27FC236}">
                <a16:creationId xmlns:a16="http://schemas.microsoft.com/office/drawing/2014/main" id="{73A4E115-3EFA-F759-959B-10B614F3B1D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12938" y="1219200"/>
          <a:ext cx="5389562" cy="1185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19240" imgH="444240" progId="Equation.3">
                  <p:embed/>
                </p:oleObj>
              </mc:Choice>
              <mc:Fallback>
                <p:oleObj name="Equation" r:id="rId2" imgW="2019240" imgH="444240" progId="Equation.3">
                  <p:embed/>
                  <p:pic>
                    <p:nvPicPr>
                      <p:cNvPr id="183303" name="Object 2">
                        <a:extLst>
                          <a:ext uri="{FF2B5EF4-FFF2-40B4-BE49-F238E27FC236}">
                            <a16:creationId xmlns:a16="http://schemas.microsoft.com/office/drawing/2014/main" id="{73A4E115-3EFA-F759-959B-10B614F3B1D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2938" y="1219200"/>
                        <a:ext cx="5389562" cy="1185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1" name="Object 5">
            <a:extLst>
              <a:ext uri="{FF2B5EF4-FFF2-40B4-BE49-F238E27FC236}">
                <a16:creationId xmlns:a16="http://schemas.microsoft.com/office/drawing/2014/main" id="{6BC56CD4-DB9A-9FFD-6C90-A41F5E82DAE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1775" y="3581400"/>
          <a:ext cx="5708650" cy="145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93680" imgH="507960" progId="Equation.3">
                  <p:embed/>
                </p:oleObj>
              </mc:Choice>
              <mc:Fallback>
                <p:oleObj name="Equation" r:id="rId4" imgW="1993680" imgH="507960" progId="Equation.3">
                  <p:embed/>
                  <p:pic>
                    <p:nvPicPr>
                      <p:cNvPr id="45061" name="Object 5">
                        <a:extLst>
                          <a:ext uri="{FF2B5EF4-FFF2-40B4-BE49-F238E27FC236}">
                            <a16:creationId xmlns:a16="http://schemas.microsoft.com/office/drawing/2014/main" id="{6BC56CD4-DB9A-9FFD-6C90-A41F5E82DAE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775" y="3581400"/>
                        <a:ext cx="5708650" cy="1452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4" name="Title 4">
            <a:extLst>
              <a:ext uri="{FF2B5EF4-FFF2-40B4-BE49-F238E27FC236}">
                <a16:creationId xmlns:a16="http://schemas.microsoft.com/office/drawing/2014/main" id="{3E037C6A-00F0-8489-21DC-42DC9CC9C4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54214" y="228600"/>
            <a:ext cx="6154738" cy="838200"/>
          </a:xfrm>
        </p:spPr>
        <p:txBody>
          <a:bodyPr/>
          <a:lstStyle/>
          <a:p>
            <a:r>
              <a:rPr lang="en-US" altLang="en-US" sz="2800" dirty="0"/>
              <a:t>Conservation of Total Enthalpy Along Radial Direction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C67C06-9AA1-76FF-3DF4-D41CE59C7D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667000"/>
            <a:ext cx="7772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Stagnation enthalpy should conserve along radial direction, as there are not interactions with rotor at inlet or exit of rotor.</a:t>
            </a:r>
          </a:p>
        </p:txBody>
      </p:sp>
      <p:graphicFrame>
        <p:nvGraphicFramePr>
          <p:cNvPr id="19460" name="Object 4">
            <a:extLst>
              <a:ext uri="{FF2B5EF4-FFF2-40B4-BE49-F238E27FC236}">
                <a16:creationId xmlns:a16="http://schemas.microsoft.com/office/drawing/2014/main" id="{61CAE0F1-2E19-8FE7-0536-73A8AE049CA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65850" y="3581400"/>
          <a:ext cx="2292350" cy="1265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10891" imgH="393529" progId="Equation.3">
                  <p:embed/>
                </p:oleObj>
              </mc:Choice>
              <mc:Fallback>
                <p:oleObj name="Equation" r:id="rId6" imgW="710891" imgH="393529" progId="Equation.3">
                  <p:embed/>
                  <p:pic>
                    <p:nvPicPr>
                      <p:cNvPr id="19460" name="Object 4">
                        <a:extLst>
                          <a:ext uri="{FF2B5EF4-FFF2-40B4-BE49-F238E27FC236}">
                            <a16:creationId xmlns:a16="http://schemas.microsoft.com/office/drawing/2014/main" id="{61CAE0F1-2E19-8FE7-0536-73A8AE049CA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5850" y="3581400"/>
                        <a:ext cx="2292350" cy="1265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222" name="Ink 8">
                <a:extLst>
                  <a:ext uri="{FF2B5EF4-FFF2-40B4-BE49-F238E27FC236}">
                    <a16:creationId xmlns:a16="http://schemas.microsoft.com/office/drawing/2014/main" id="{AFEDBA35-C4F5-3D38-FA91-F54F66E51CA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704138" y="344488"/>
              <a:ext cx="11112" cy="22225"/>
            </p14:xfrm>
          </p:contentPart>
        </mc:Choice>
        <mc:Fallback xmlns="">
          <p:pic>
            <p:nvPicPr>
              <p:cNvPr id="9222" name="Ink 8">
                <a:extLst>
                  <a:ext uri="{FF2B5EF4-FFF2-40B4-BE49-F238E27FC236}">
                    <a16:creationId xmlns:a16="http://schemas.microsoft.com/office/drawing/2014/main" id="{AFEDBA35-C4F5-3D38-FA91-F54F66E51CA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695109" y="335015"/>
                <a:ext cx="29169" cy="41171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24" name="Object 3">
            <a:extLst>
              <a:ext uri="{FF2B5EF4-FFF2-40B4-BE49-F238E27FC236}">
                <a16:creationId xmlns:a16="http://schemas.microsoft.com/office/drawing/2014/main" id="{9B008927-5D38-0187-E84C-5BE233C704C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90638" y="5173663"/>
          <a:ext cx="5878512" cy="1303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286000" imgH="507960" progId="Equation.3">
                  <p:embed/>
                </p:oleObj>
              </mc:Choice>
              <mc:Fallback>
                <p:oleObj name="Equation" r:id="rId10" imgW="2286000" imgH="507960" progId="Equation.3">
                  <p:embed/>
                  <p:pic>
                    <p:nvPicPr>
                      <p:cNvPr id="24" name="Object 3">
                        <a:extLst>
                          <a:ext uri="{FF2B5EF4-FFF2-40B4-BE49-F238E27FC236}">
                            <a16:creationId xmlns:a16="http://schemas.microsoft.com/office/drawing/2014/main" id="{9B008927-5D38-0187-E84C-5BE233C704C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0638" y="5173663"/>
                        <a:ext cx="5878512" cy="1303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5B2A2EEA-941D-01DA-7F9C-EA1DE0A902C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5B9FFB9D-354D-7D85-7E38-BA30FC70E3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B4A6CADE-B47F-7CF8-32CB-66B2EA9539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9FB929A3-9C1F-9642-A821-C746A646B3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A37F6D77-180D-4209-2F28-EA1DC1BF2E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D2B67525-F034-85BD-CEF1-5B44B2DCC9F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C0EDBE53-4567-C32C-4139-79839DFA69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5F8B3BC7-2D15-E1E4-C21A-AE4595FE708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EFE6A416-181D-8921-6794-96838568590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995280F5-57C7-8C60-7307-084FE35D6F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89801838-E510-E253-13D6-25CD7E5BA60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F443E9BC-984E-F813-A059-84983FC5602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7E80C17F-EB0C-07E5-1715-AF145302C5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F08853DF-3E71-9A7F-3488-0504AE1997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DD4D8DD1-2412-EE34-73EF-9C70818F6ED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061F63F5-6C3D-1703-19E5-B3AF5150E9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CD96B9B9-1A3C-6F36-8DE5-4E8BA896BE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D3E5B7A4-CCD8-B31B-0848-5DB63B9556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54E41F9-C4AF-6221-C8F7-CD93D82DBA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98B0297D-835E-6933-D5E3-0CFD33493508}"/>
                  </a:ext>
                </a:extLst>
              </p14:cNvPr>
              <p14:cNvContentPartPr/>
              <p14:nvPr/>
            </p14:nvContentPartPr>
            <p14:xfrm>
              <a:off x="3376440" y="3559680"/>
              <a:ext cx="2250720" cy="25876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98B0297D-835E-6933-D5E3-0CFD3349350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367080" y="3550320"/>
                <a:ext cx="2269440" cy="26064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3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107" name="Object 3">
            <a:extLst>
              <a:ext uri="{FF2B5EF4-FFF2-40B4-BE49-F238E27FC236}">
                <a16:creationId xmlns:a16="http://schemas.microsoft.com/office/drawing/2014/main" id="{C394ADC3-4C0B-9EF3-6F75-8E0D1803652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41488" y="1287463"/>
          <a:ext cx="5878512" cy="1303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86000" imgH="508000" progId="Equation.3">
                  <p:embed/>
                </p:oleObj>
              </mc:Choice>
              <mc:Fallback>
                <p:oleObj name="Equation" r:id="rId2" imgW="2286000" imgH="508000" progId="Equation.3">
                  <p:embed/>
                  <p:pic>
                    <p:nvPicPr>
                      <p:cNvPr id="47107" name="Object 3">
                        <a:extLst>
                          <a:ext uri="{FF2B5EF4-FFF2-40B4-BE49-F238E27FC236}">
                            <a16:creationId xmlns:a16="http://schemas.microsoft.com/office/drawing/2014/main" id="{C394ADC3-4C0B-9EF3-6F75-8E0D1803652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1488" y="1287463"/>
                        <a:ext cx="5878512" cy="1303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" name="Title 1">
            <a:extLst>
              <a:ext uri="{FF2B5EF4-FFF2-40B4-BE49-F238E27FC236}">
                <a16:creationId xmlns:a16="http://schemas.microsoft.com/office/drawing/2014/main" id="{9AE1FEA9-C3B7-D705-E0A0-925E7F161E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52600" y="76200"/>
            <a:ext cx="6253612" cy="1143000"/>
          </a:xfrm>
        </p:spPr>
        <p:txBody>
          <a:bodyPr/>
          <a:lstStyle/>
          <a:p>
            <a:r>
              <a:rPr lang="en-IN" altLang="en-US" sz="2800" dirty="0"/>
              <a:t>ODE for the Radial Equilibrium of Fluid Parcels</a:t>
            </a:r>
          </a:p>
        </p:txBody>
      </p:sp>
      <p:pic>
        <p:nvPicPr>
          <p:cNvPr id="4101" name="Picture 1">
            <a:extLst>
              <a:ext uri="{FF2B5EF4-FFF2-40B4-BE49-F238E27FC236}">
                <a16:creationId xmlns:a16="http://schemas.microsoft.com/office/drawing/2014/main" id="{C80C6B3C-F739-8647-24C0-41DC5CF9B0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386013"/>
            <a:ext cx="6781800" cy="424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BDA9EC0-5B9A-2B74-29B4-634405E897F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026D5B45-C3AB-B4CE-B1F2-65BD999651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EB3FF275-5EB5-8541-A5A3-E264BACD0B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8EC692E7-C4A6-278C-B4E9-DECBDCEFDE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E7246307-5C56-9BE5-79F0-551E72CAB8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EBAB7034-5140-17B2-8E91-0FECB261E8F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73D946B9-EC96-F357-4ADC-72222F39B3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DB8F9611-E73A-4676-0AE5-7DAA7EBADF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86FDF139-2438-3A27-EB85-7B404214EEA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40F74235-CC0E-E9D7-79F6-BDAE03063E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FDBDAAB9-0FE6-1AD9-9EA6-F3F3351423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4ABDAE28-B69F-B098-D779-F27F042C8D6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A47D6432-2AC5-5E01-6103-2D913BD5D7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F31DF7D8-6E49-AC92-4A47-26F0D66007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B278F1D9-331F-0DA1-8975-F4010E2089A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B49CFE04-6CE4-9221-E2E3-6E3CC568A4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A2EE2517-3FE6-B215-605D-5ADC186597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2DA96608-C044-97F5-BA85-428AD0605E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29F53D9-CF53-6B45-8D79-D864906D4A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DFB63F6-975E-6AA2-1AA2-7C5190480FAE}"/>
                  </a:ext>
                </a:extLst>
              </p14:cNvPr>
              <p14:cNvContentPartPr/>
              <p14:nvPr/>
            </p14:nvContentPartPr>
            <p14:xfrm>
              <a:off x="5315400" y="1347840"/>
              <a:ext cx="938160" cy="8031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DFB63F6-975E-6AA2-1AA2-7C5190480FA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306040" y="1338480"/>
                <a:ext cx="956880" cy="8218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107" name="Object 3">
            <a:extLst>
              <a:ext uri="{FF2B5EF4-FFF2-40B4-BE49-F238E27FC236}">
                <a16:creationId xmlns:a16="http://schemas.microsoft.com/office/drawing/2014/main" id="{BF99B1C0-88FA-7A14-7F8F-DC6A32C139D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38238" y="1143000"/>
          <a:ext cx="5878512" cy="1303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86000" imgH="507960" progId="Equation.3">
                  <p:embed/>
                </p:oleObj>
              </mc:Choice>
              <mc:Fallback>
                <p:oleObj name="Equation" r:id="rId2" imgW="2286000" imgH="507960" progId="Equation.3">
                  <p:embed/>
                  <p:pic>
                    <p:nvPicPr>
                      <p:cNvPr id="47107" name="Object 3">
                        <a:extLst>
                          <a:ext uri="{FF2B5EF4-FFF2-40B4-BE49-F238E27FC236}">
                            <a16:creationId xmlns:a16="http://schemas.microsoft.com/office/drawing/2014/main" id="{BF99B1C0-88FA-7A14-7F8F-DC6A32C139D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8238" y="1143000"/>
                        <a:ext cx="5878512" cy="1303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08" name="Object 4">
            <a:extLst>
              <a:ext uri="{FF2B5EF4-FFF2-40B4-BE49-F238E27FC236}">
                <a16:creationId xmlns:a16="http://schemas.microsoft.com/office/drawing/2014/main" id="{9D763784-223C-694A-EFC2-36A874B6B71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12863" y="2514600"/>
          <a:ext cx="5146675" cy="1166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34880" imgH="507960" progId="Equation.3">
                  <p:embed/>
                </p:oleObj>
              </mc:Choice>
              <mc:Fallback>
                <p:oleObj name="Equation" r:id="rId4" imgW="2234880" imgH="507960" progId="Equation.3">
                  <p:embed/>
                  <p:pic>
                    <p:nvPicPr>
                      <p:cNvPr id="47108" name="Object 4">
                        <a:extLst>
                          <a:ext uri="{FF2B5EF4-FFF2-40B4-BE49-F238E27FC236}">
                            <a16:creationId xmlns:a16="http://schemas.microsoft.com/office/drawing/2014/main" id="{9D763784-223C-694A-EFC2-36A874B6B71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2863" y="2514600"/>
                        <a:ext cx="5146675" cy="1166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0" name="Object 2">
            <a:extLst>
              <a:ext uri="{FF2B5EF4-FFF2-40B4-BE49-F238E27FC236}">
                <a16:creationId xmlns:a16="http://schemas.microsoft.com/office/drawing/2014/main" id="{4AFB3815-F275-E560-E263-AEB684DB071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9788" y="3697288"/>
          <a:ext cx="6626225" cy="1027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781000" imgH="431640" progId="Equation.3">
                  <p:embed/>
                </p:oleObj>
              </mc:Choice>
              <mc:Fallback>
                <p:oleObj name="Equation" r:id="rId6" imgW="2781000" imgH="431640" progId="Equation.3">
                  <p:embed/>
                  <p:pic>
                    <p:nvPicPr>
                      <p:cNvPr id="48130" name="Object 2">
                        <a:extLst>
                          <a:ext uri="{FF2B5EF4-FFF2-40B4-BE49-F238E27FC236}">
                            <a16:creationId xmlns:a16="http://schemas.microsoft.com/office/drawing/2014/main" id="{4AFB3815-F275-E560-E263-AEB684DB071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9788" y="3697288"/>
                        <a:ext cx="6626225" cy="1027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2">
            <a:extLst>
              <a:ext uri="{FF2B5EF4-FFF2-40B4-BE49-F238E27FC236}">
                <a16:creationId xmlns:a16="http://schemas.microsoft.com/office/drawing/2014/main" id="{C711A63E-272B-1F68-9D4A-34BD78C2C4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724400"/>
            <a:ext cx="8534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Radial equilibrium demands that radial component of velocity must be zero.</a:t>
            </a:r>
            <a:endParaRPr lang="en-IN" altLang="en-US" sz="2400"/>
          </a:p>
        </p:txBody>
      </p:sp>
      <p:graphicFrame>
        <p:nvGraphicFramePr>
          <p:cNvPr id="48131" name="Object 3">
            <a:extLst>
              <a:ext uri="{FF2B5EF4-FFF2-40B4-BE49-F238E27FC236}">
                <a16:creationId xmlns:a16="http://schemas.microsoft.com/office/drawing/2014/main" id="{D6BB0EC7-1241-10D5-52BB-AFAABF6EBE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41500" y="5562600"/>
          <a:ext cx="4940300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057400" imgH="431800" progId="Equation.3">
                  <p:embed/>
                </p:oleObj>
              </mc:Choice>
              <mc:Fallback>
                <p:oleObj name="Equation" r:id="rId8" imgW="2057400" imgH="431800" progId="Equation.3">
                  <p:embed/>
                  <p:pic>
                    <p:nvPicPr>
                      <p:cNvPr id="48131" name="Object 3">
                        <a:extLst>
                          <a:ext uri="{FF2B5EF4-FFF2-40B4-BE49-F238E27FC236}">
                            <a16:creationId xmlns:a16="http://schemas.microsoft.com/office/drawing/2014/main" id="{D6BB0EC7-1241-10D5-52BB-AFAABF6EBE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1500" y="5562600"/>
                        <a:ext cx="4940300" cy="103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2" name="Title 1">
            <a:extLst>
              <a:ext uri="{FF2B5EF4-FFF2-40B4-BE49-F238E27FC236}">
                <a16:creationId xmlns:a16="http://schemas.microsoft.com/office/drawing/2014/main" id="{D5A4E50C-4BD4-D3C9-A9A9-E64257E733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31925" y="152400"/>
            <a:ext cx="7178675" cy="1143000"/>
          </a:xfrm>
        </p:spPr>
        <p:txBody>
          <a:bodyPr/>
          <a:lstStyle/>
          <a:p>
            <a:r>
              <a:rPr lang="en-IN" altLang="en-US" sz="2800" dirty="0"/>
              <a:t>ODE Governing  the Radial Equilibrium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1DBF924-64BE-3443-8A8E-D371EA0D726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51F86F7B-91E5-6EEF-705E-2FBE4819FA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052831B5-04E8-9EB1-06B5-CD253B022E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8EEA71D2-8FD2-4896-CE61-35A8E5A718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5BAE38FA-A96B-DD5D-7D7E-C5CAA94951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699180F1-F9CC-AADD-F84A-D86E2FAF82D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C4E655CE-BDFD-406D-9E4B-456863A82F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4B020DE8-F82F-0591-3870-958069BD07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9E0470CC-558D-B5C9-7254-A637DFE2AC1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0F092A0F-3D39-3596-1FF0-D09E398E7F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A0ED6A36-D442-D439-6FE6-19F2373B5F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30F61BBF-78EA-B410-FB95-17E747C0D2D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2F548355-F1B1-E09A-6C63-C9315871F7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F32A79CE-A459-FE1F-2670-01EC1AAA81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D57695E9-FD4B-7EFA-BB1E-324DE8AC8BD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E79F8219-5C71-4EF4-1E9A-53BD830CCA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EF2375C9-BD91-9FCD-CCB2-E5B48DF032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065FFABA-AC61-7C5A-F588-9E894DE9A0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67C67F0-73B7-96E6-521E-D889445F7E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D4A27D3-2E5D-547D-9F2B-598DA30A72D3}"/>
                  </a:ext>
                </a:extLst>
              </p14:cNvPr>
              <p14:cNvContentPartPr/>
              <p14:nvPr/>
            </p14:nvContentPartPr>
            <p14:xfrm>
              <a:off x="2644200" y="1245600"/>
              <a:ext cx="4282920" cy="55998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D4A27D3-2E5D-547D-9F2B-598DA30A72D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634840" y="1236240"/>
                <a:ext cx="4301640" cy="5618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98896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2575E624-9FC1-1884-6C9E-33285677FD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62200" y="152400"/>
            <a:ext cx="4496463" cy="838200"/>
          </a:xfrm>
        </p:spPr>
        <p:txBody>
          <a:bodyPr/>
          <a:lstStyle/>
          <a:p>
            <a:r>
              <a:rPr lang="en-US" altLang="en-US" sz="2800" dirty="0"/>
              <a:t>Condition for Radial Equilibrium of Fluid Parcels</a:t>
            </a:r>
          </a:p>
        </p:txBody>
      </p:sp>
      <p:pic>
        <p:nvPicPr>
          <p:cNvPr id="20483" name="Picture 3">
            <a:extLst>
              <a:ext uri="{FF2B5EF4-FFF2-40B4-BE49-F238E27FC236}">
                <a16:creationId xmlns:a16="http://schemas.microsoft.com/office/drawing/2014/main" id="{4AA52CB3-8E0E-82C4-E919-DB4C835011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46163"/>
            <a:ext cx="1697038" cy="581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CB3ED45A-DBAE-E17D-3F90-3D204E03FD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828675"/>
            <a:ext cx="2143125" cy="602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0178" name="Object 2">
            <a:extLst>
              <a:ext uri="{FF2B5EF4-FFF2-40B4-BE49-F238E27FC236}">
                <a16:creationId xmlns:a16="http://schemas.microsoft.com/office/drawing/2014/main" id="{21AD6145-DAC7-CED7-CC5D-8EC4676BBF0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30800" y="2286000"/>
          <a:ext cx="3784600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59866" imgH="431613" progId="Equation.3">
                  <p:embed/>
                </p:oleObj>
              </mc:Choice>
              <mc:Fallback>
                <p:oleObj name="Equation" r:id="rId4" imgW="1459866" imgH="431613" progId="Equation.3">
                  <p:embed/>
                  <p:pic>
                    <p:nvPicPr>
                      <p:cNvPr id="50178" name="Object 2">
                        <a:extLst>
                          <a:ext uri="{FF2B5EF4-FFF2-40B4-BE49-F238E27FC236}">
                            <a16:creationId xmlns:a16="http://schemas.microsoft.com/office/drawing/2014/main" id="{21AD6145-DAC7-CED7-CC5D-8EC4676BBF0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0800" y="2286000"/>
                        <a:ext cx="3784600" cy="111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F5D95266-1D6D-7652-5343-80B14E0994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838200"/>
            <a:ext cx="2133600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164D25B-89AC-7739-B607-6BC10659EB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2057400"/>
            <a:ext cx="2133600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A9205AF-E262-0787-9E14-47CC5DF1F4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3200400"/>
            <a:ext cx="2133600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F7AED6D-4D68-52A2-651C-D2B99356C2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4572000"/>
            <a:ext cx="2133600" cy="990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3FFEA7B-1C82-8DC6-FD43-205F9D8FD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5562600"/>
            <a:ext cx="2133600" cy="1143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AADF5ED-6769-C41D-714B-364E0F2ECE99}"/>
              </a:ext>
            </a:extLst>
          </p:cNvPr>
          <p:cNvCxnSpPr/>
          <p:nvPr/>
        </p:nvCxnSpPr>
        <p:spPr>
          <a:xfrm flipV="1">
            <a:off x="1600200" y="1828800"/>
            <a:ext cx="1219200" cy="30480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1B9A6F2-7F93-705C-8EE0-0E29F83171F0}"/>
              </a:ext>
            </a:extLst>
          </p:cNvPr>
          <p:cNvCxnSpPr/>
          <p:nvPr/>
        </p:nvCxnSpPr>
        <p:spPr>
          <a:xfrm>
            <a:off x="1371600" y="3048000"/>
            <a:ext cx="1828800" cy="1588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C9BDDD3-D58D-F589-E98F-06C60137E3A4}"/>
              </a:ext>
            </a:extLst>
          </p:cNvPr>
          <p:cNvCxnSpPr/>
          <p:nvPr/>
        </p:nvCxnSpPr>
        <p:spPr>
          <a:xfrm>
            <a:off x="1371600" y="3733800"/>
            <a:ext cx="1676400" cy="22860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F99E999-167B-19C8-DD42-5052C2026F21}"/>
              </a:ext>
            </a:extLst>
          </p:cNvPr>
          <p:cNvCxnSpPr/>
          <p:nvPr/>
        </p:nvCxnSpPr>
        <p:spPr>
          <a:xfrm>
            <a:off x="1447800" y="4572000"/>
            <a:ext cx="1600200" cy="45720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18DCE78-3AFB-D8A7-17DF-6D0BC4834F0B}"/>
              </a:ext>
            </a:extLst>
          </p:cNvPr>
          <p:cNvCxnSpPr/>
          <p:nvPr/>
        </p:nvCxnSpPr>
        <p:spPr>
          <a:xfrm>
            <a:off x="1447800" y="5410200"/>
            <a:ext cx="1600200" cy="76200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51" name="Ink 21">
                <a:extLst>
                  <a:ext uri="{FF2B5EF4-FFF2-40B4-BE49-F238E27FC236}">
                    <a16:creationId xmlns:a16="http://schemas.microsoft.com/office/drawing/2014/main" id="{B27A7B45-1DE8-D59A-F1EB-68B84F9E861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455025" y="3676650"/>
              <a:ext cx="7938" cy="4763"/>
            </p14:xfrm>
          </p:contentPart>
        </mc:Choice>
        <mc:Fallback xmlns="">
          <p:pic>
            <p:nvPicPr>
              <p:cNvPr id="2051" name="Ink 21">
                <a:extLst>
                  <a:ext uri="{FF2B5EF4-FFF2-40B4-BE49-F238E27FC236}">
                    <a16:creationId xmlns:a16="http://schemas.microsoft.com/office/drawing/2014/main" id="{B27A7B45-1DE8-D59A-F1EB-68B84F9E861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445644" y="3669770"/>
                <a:ext cx="26701" cy="1852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052" name="Ink 25">
                <a:extLst>
                  <a:ext uri="{FF2B5EF4-FFF2-40B4-BE49-F238E27FC236}">
                    <a16:creationId xmlns:a16="http://schemas.microsoft.com/office/drawing/2014/main" id="{B2367F51-EA9B-5EB9-53A8-14B1535F2D8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289800" y="4033838"/>
              <a:ext cx="684213" cy="236537"/>
            </p14:xfrm>
          </p:contentPart>
        </mc:Choice>
        <mc:Fallback xmlns="">
          <p:pic>
            <p:nvPicPr>
              <p:cNvPr id="2052" name="Ink 25">
                <a:extLst>
                  <a:ext uri="{FF2B5EF4-FFF2-40B4-BE49-F238E27FC236}">
                    <a16:creationId xmlns:a16="http://schemas.microsoft.com/office/drawing/2014/main" id="{B2367F51-EA9B-5EB9-53A8-14B1535F2D8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280417" y="4024492"/>
                <a:ext cx="702978" cy="25523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7AAB375-370E-1408-B2FC-848C2EEF05A5}"/>
                  </a:ext>
                </a:extLst>
              </p14:cNvPr>
              <p14:cNvContentPartPr/>
              <p14:nvPr/>
            </p14:nvContentPartPr>
            <p14:xfrm>
              <a:off x="5325120" y="6155640"/>
              <a:ext cx="5760" cy="158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7AAB375-370E-1408-B2FC-848C2EEF05A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315760" y="6146280"/>
                <a:ext cx="24480" cy="3456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35" name="Object 3">
            <a:extLst>
              <a:ext uri="{FF2B5EF4-FFF2-40B4-BE49-F238E27FC236}">
                <a16:creationId xmlns:a16="http://schemas.microsoft.com/office/drawing/2014/main" id="{81520DEB-85AA-46F6-84E5-D64B69FF749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27500" y="1143000"/>
          <a:ext cx="4940300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057400" imgH="431800" progId="Equation.3">
                  <p:embed/>
                </p:oleObj>
              </mc:Choice>
              <mc:Fallback>
                <p:oleObj name="Equation" r:id="rId12" imgW="2057400" imgH="431800" progId="Equation.3">
                  <p:embed/>
                  <p:pic>
                    <p:nvPicPr>
                      <p:cNvPr id="35" name="Object 3">
                        <a:extLst>
                          <a:ext uri="{FF2B5EF4-FFF2-40B4-BE49-F238E27FC236}">
                            <a16:creationId xmlns:a16="http://schemas.microsoft.com/office/drawing/2014/main" id="{81520DEB-85AA-46F6-84E5-D64B69FF749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7500" y="1143000"/>
                        <a:ext cx="4940300" cy="103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147205F7-DA88-1839-CAC3-1A2371B32C9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C936A6AD-06C6-E838-A866-AD377B2CF0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D5F24952-5255-2FE1-E3C4-34F5D8FB23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D9A303FB-E9D1-6AEF-823C-3826AB5A7F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7AB90B48-9AF6-9BB1-ED97-3F9673F88D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1" name="Group 20">
                    <a:extLst>
                      <a:ext uri="{FF2B5EF4-FFF2-40B4-BE49-F238E27FC236}">
                        <a16:creationId xmlns:a16="http://schemas.microsoft.com/office/drawing/2014/main" id="{86176EED-2996-BE73-AABA-CBEBC4294B6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50176" name="Rectangle 10">
                      <a:extLst>
                        <a:ext uri="{FF2B5EF4-FFF2-40B4-BE49-F238E27FC236}">
                          <a16:creationId xmlns:a16="http://schemas.microsoft.com/office/drawing/2014/main" id="{63672A86-A0CD-BF12-3C0F-7722E072C9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0177" name="Rectangle 11">
                      <a:extLst>
                        <a:ext uri="{FF2B5EF4-FFF2-40B4-BE49-F238E27FC236}">
                          <a16:creationId xmlns:a16="http://schemas.microsoft.com/office/drawing/2014/main" id="{61DEF6AD-45CB-CCC8-116F-6A70E73844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2" name="Group 12">
                    <a:extLst>
                      <a:ext uri="{FF2B5EF4-FFF2-40B4-BE49-F238E27FC236}">
                        <a16:creationId xmlns:a16="http://schemas.microsoft.com/office/drawing/2014/main" id="{2F386DFF-3B86-F0EE-73C0-4D45FBC91A0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9" name="Rectangle 13">
                      <a:extLst>
                        <a:ext uri="{FF2B5EF4-FFF2-40B4-BE49-F238E27FC236}">
                          <a16:creationId xmlns:a16="http://schemas.microsoft.com/office/drawing/2014/main" id="{037349BD-3B8E-C26D-969A-28B9733ECF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" name="Rectangle 14">
                      <a:extLst>
                        <a:ext uri="{FF2B5EF4-FFF2-40B4-BE49-F238E27FC236}">
                          <a16:creationId xmlns:a16="http://schemas.microsoft.com/office/drawing/2014/main" id="{D571F025-CE5F-ABEB-C00A-A81257CDB5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3" name="Group 15">
                    <a:extLst>
                      <a:ext uri="{FF2B5EF4-FFF2-40B4-BE49-F238E27FC236}">
                        <a16:creationId xmlns:a16="http://schemas.microsoft.com/office/drawing/2014/main" id="{8D5511DA-92A6-C8FD-52AF-2C1B75A7E25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7" name="Rectangle 26">
                      <a:extLst>
                        <a:ext uri="{FF2B5EF4-FFF2-40B4-BE49-F238E27FC236}">
                          <a16:creationId xmlns:a16="http://schemas.microsoft.com/office/drawing/2014/main" id="{7A9365FD-A0D9-7555-4E6C-6F3113C1AE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" name="Rectangle 27">
                      <a:extLst>
                        <a:ext uri="{FF2B5EF4-FFF2-40B4-BE49-F238E27FC236}">
                          <a16:creationId xmlns:a16="http://schemas.microsoft.com/office/drawing/2014/main" id="{3AE79E0D-BC41-89F6-42C5-06172D9ACB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4" name="Group 18">
                    <a:extLst>
                      <a:ext uri="{FF2B5EF4-FFF2-40B4-BE49-F238E27FC236}">
                        <a16:creationId xmlns:a16="http://schemas.microsoft.com/office/drawing/2014/main" id="{CB8A8690-8EE8-6D0A-86FE-3BCF5877068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5" name="Rectangle 19">
                      <a:extLst>
                        <a:ext uri="{FF2B5EF4-FFF2-40B4-BE49-F238E27FC236}">
                          <a16:creationId xmlns:a16="http://schemas.microsoft.com/office/drawing/2014/main" id="{E36B064D-9C35-F758-E499-8568E44A09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" name="Rectangle 20">
                      <a:extLst>
                        <a:ext uri="{FF2B5EF4-FFF2-40B4-BE49-F238E27FC236}">
                          <a16:creationId xmlns:a16="http://schemas.microsoft.com/office/drawing/2014/main" id="{287CEC64-9B2E-3677-D007-F32E792B95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0" name="Rectangle 21">
                  <a:extLst>
                    <a:ext uri="{FF2B5EF4-FFF2-40B4-BE49-F238E27FC236}">
                      <a16:creationId xmlns:a16="http://schemas.microsoft.com/office/drawing/2014/main" id="{D2302BCD-F547-71CD-5F5F-2EC28D1342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3130003-0E58-B1B6-AD23-75C5B015B6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Default Design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Default Design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Default Design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10579</TotalTime>
  <Words>776</Words>
  <Application>Microsoft Office PowerPoint</Application>
  <PresentationFormat>On-screen Show (4:3)</PresentationFormat>
  <Paragraphs>114</Paragraphs>
  <Slides>35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35</vt:i4>
      </vt:variant>
    </vt:vector>
  </HeadingPairs>
  <TitlesOfParts>
    <vt:vector size="46" baseType="lpstr">
      <vt:lpstr>Arial</vt:lpstr>
      <vt:lpstr>Cambria Math</vt:lpstr>
      <vt:lpstr>CommercialScript BT</vt:lpstr>
      <vt:lpstr>Harlow Solid Italic</vt:lpstr>
      <vt:lpstr>Symbol</vt:lpstr>
      <vt:lpstr>Tempus Sans ITC</vt:lpstr>
      <vt:lpstr>Times New Roman</vt:lpstr>
      <vt:lpstr>Default Design</vt:lpstr>
      <vt:lpstr>Photo Editor Photo</vt:lpstr>
      <vt:lpstr>Chart</vt:lpstr>
      <vt:lpstr>Equation</vt:lpstr>
      <vt:lpstr>Structure of Large Steam Turbines</vt:lpstr>
      <vt:lpstr>Structure of Modern Rankine Cycle Power Plant</vt:lpstr>
      <vt:lpstr>Super Critical Cycle of Nordjyl land NO.3 Unit in Denmark</vt:lpstr>
      <vt:lpstr>Basic Idea to Raise Final Feed Water Temperature</vt:lpstr>
      <vt:lpstr>Train of Shell &amp; Tube HXs.</vt:lpstr>
      <vt:lpstr>Typical ~ 500 MW Designs</vt:lpstr>
      <vt:lpstr>Typical ~ 800 MW Designs </vt:lpstr>
      <vt:lpstr>~ 1000 MW Designs</vt:lpstr>
      <vt:lpstr>Some Facts about Advanced Steam Turbines</vt:lpstr>
      <vt:lpstr>Increased Magnitudes of Forces</vt:lpstr>
      <vt:lpstr>Steam Volume Variation HP Range </vt:lpstr>
      <vt:lpstr>Steam Volume Variation IP Range </vt:lpstr>
      <vt:lpstr>Steam Volume Variation LP Range </vt:lpstr>
      <vt:lpstr>Bleeding for FWHs : A win-win Idea</vt:lpstr>
      <vt:lpstr>PowerPoint Presentation</vt:lpstr>
      <vt:lpstr>Mechanical Arrangements of Steam Turbines</vt:lpstr>
      <vt:lpstr>Tandem Reheat Steam Turbine</vt:lpstr>
      <vt:lpstr>Tandem-compound four-flow steam turbine</vt:lpstr>
      <vt:lpstr>Cross Compound Reheat Steam Turbine </vt:lpstr>
      <vt:lpstr>Large-Capacity Steam Turbines  Thermal Power Plant</vt:lpstr>
      <vt:lpstr>Variation of Flow along the Blade Height : from Hub to Tip </vt:lpstr>
      <vt:lpstr>Radial Direction of an Axial Flow Turbo-Machines</vt:lpstr>
      <vt:lpstr>Radial Direction of an Axial Flow Turbo-Machines</vt:lpstr>
      <vt:lpstr>Radial Variation of Velocity Triangles</vt:lpstr>
      <vt:lpstr>Flow Through Stator, Rotor and More </vt:lpstr>
      <vt:lpstr>Flow in Stator-Rotor Inter stage Gaps </vt:lpstr>
      <vt:lpstr>Radial Equilibrium Theory</vt:lpstr>
      <vt:lpstr>Radial Equilibrium Analysis of an infinitesimal Fluid Parcel Rotor-Stator  Gap</vt:lpstr>
      <vt:lpstr>PowerPoint Presentation</vt:lpstr>
      <vt:lpstr>Equilibrium Pressure Field for A Rotating Fluid</vt:lpstr>
      <vt:lpstr>Isentropic Process to Reach Radial Equilibrium</vt:lpstr>
      <vt:lpstr>Conservation of Total Enthalpy Along Radial Direction</vt:lpstr>
      <vt:lpstr>ODE for the Radial Equilibrium of Fluid Parcels</vt:lpstr>
      <vt:lpstr>ODE Governing  the Radial Equilibrium</vt:lpstr>
      <vt:lpstr>Condition for Radial Equilibrium of Fluid Parcels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P M V Subbarao</cp:lastModifiedBy>
  <cp:revision>915</cp:revision>
  <dcterms:created xsi:type="dcterms:W3CDTF">2003-07-30T05:45:36Z</dcterms:created>
  <dcterms:modified xsi:type="dcterms:W3CDTF">2025-09-01T00:26:51Z</dcterms:modified>
</cp:coreProperties>
</file>