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2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4" r:id="rId2"/>
    <p:sldId id="688" r:id="rId3"/>
    <p:sldId id="748" r:id="rId4"/>
    <p:sldId id="1102" r:id="rId5"/>
    <p:sldId id="1111" r:id="rId6"/>
    <p:sldId id="1103" r:id="rId7"/>
    <p:sldId id="613" r:id="rId8"/>
    <p:sldId id="1108" r:id="rId9"/>
    <p:sldId id="727" r:id="rId10"/>
    <p:sldId id="715" r:id="rId11"/>
    <p:sldId id="1097" r:id="rId12"/>
    <p:sldId id="1278" r:id="rId13"/>
    <p:sldId id="1276" r:id="rId14"/>
    <p:sldId id="1277" r:id="rId15"/>
    <p:sldId id="1282" r:id="rId16"/>
    <p:sldId id="1098" r:id="rId17"/>
    <p:sldId id="1099" r:id="rId18"/>
    <p:sldId id="1283" r:id="rId19"/>
    <p:sldId id="906" r:id="rId20"/>
    <p:sldId id="1214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66"/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9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3-26T06:36:11.5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29 140,'0'0,"0"0,0 0,0 0,0 0,0 0,0 0,-29-140,29 140,0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2T05:35:41.9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4038 4550 286 0,'-3'-7'76'0,"0"-2"-3"0,-2 1 2 0,2-1-7 0,3 3-36 0,0 0-14 0,0 0-18 0,0 0 10 0,-4 0-6 0,5 2-4 0,-3-3 13 0,2 1-12 0,1 0-6 16,-1 0 6-16,-1 1-16 0,0-1 16 0,0-1 11 0,0 2-15 15,1 0 15-15,-4-1-19 0,1 2 2 0,-1 1 14 16,-1 0-14-16,-2 1 14 0,1 1 3 0,-1 0-3 16,0 0 15-16,1 1-11 0,-6-1 16 0,-1 1 2 0,-1 0-4 15,3 0 4-15,-2 0 5 0,5 2-15 16,-1 1 11-16,-1 0-15 0,-1-1-5 0,-3-1 8 0,-1 0-5 0,7 2 9 16,-2-1 2-16,-1 1-6 0,1 2 2 0,-5-2-3 15,3 1-5-15,0 0 3 0,-1 1-7 0,3-1 7 16,-1 1-4-16,-1 1-4 0,0 0 4 0,-1 2-6 0,-1-2-1 15,-1 0-5-15,1 2 0 0,-1 0 1 0,0 0 14 16,0 1-8-16,0-1 12 16,-5 0-10-16,2 1 16 0,1 1-19 0,-4-1 5 0,2 2-8 0,3 1 7 0,-1 0 0 15,-3 1-4-15,4 1 1 16,-4-1-14-16,2 1 13 0,1 1-7 0,2 0 9 0,1-1-7 0,0 0 0 16,1 0 3-16,-1-1-4 0,3 3-14 0,-4-1 18 15,4 2-10-15,-1 0 14 0,0 0-6 0,0-1 0 16,1 1 3-16,2 1-3 0,0 0-3 0,-2 2 4 15,2-2-11-15,1 2 8 16,0-3 1-16,0 1-3 0,2 2 9 0,-1-4-9 0,0 1-10 0,5 2 17 0,-2-1-6 16,3 0 11-16,1 3-11 0,1-3-4 0,0-2-1 15,4 4 1-15,-1-4 9 0,1 1-8 0,3 1 0 0,-1-3-5 16,3 3 7-16,0-2-5 0,1 1 7 0,0 1-6 16,1-1-9-16,1 1 17 0,1-1-4 0,-1 1 8 15,3 1-10-15,0-1 3 0,1-1-3 0,0-1 3 16,-2-1-8-16,1 0 13 0,1 2-9 0,4 0 12 15,-1 1-5-15,1 0-4 0,-4 1 7 0,4 1-7 16,3 1-10-16,1-1 13 16,3 1-12-16,-3-2 15 0,0 0 3 0,-1 2-8 15,3-2 4-15,-1 1-7 0,-1 0-5 16,1 0 8-16,2 0-12 0,0-1 12 0,-3-2 2 0,6 1-1 0,0-1 12 0,1 1-13 0,5-3-1 0,1 2-2 16,-1-3-8-1,-3-1 6-15,1 4 5 0,-7-5 0 0,2 1 6 0,-2-1-6 0,1 0-10 0,-4-1 14 16,3 1-11-16,1-2 12 0,-1-2 3 0,3 0-4 15,-2-6 15-15,-1 0-13 0,0-1-1 0,1-4 6 16,-4 0-10-16,0-2 12 0,-4-3 13 0,1-2-17 16,0-3 12-16,-4-1-15 0,2-2 6 0,1 3-6 15,-2 0 4-15,0-3-4 0,-1-2 3 0,-2-3-5 16,-2-1 2-16,2 0-4 0,1-1-13 0,-1-1 25 0,-2-1-18 16,2-1 22-16,-4-4-11 0,3 2-7 0,-1-3 7 15,-4-2-8-15,3 0 3 0,-4-4 2 0,-4-5-1 16,2 0 2-16,-3-3-1 0,-3 3 0 0,2 2 2 15,-2 1-1 1,-4-2-10-16,-2-1 19 0,-1 0-7 0,-5-1 12 0,-1 0-18 0,-3 0 12 0,-2 2-10 0,-1-2 11 16,1 5-7-16,-4-5-4 0,3 0 1 0,0 1-2 15,0-3 4-15,-1 1 3 0,-1 0 3 0,-2 2-5 16,-2-1-19-16,-3 3 13 0,-2 1-7 0,-3-1 9 16,-2 4-16-16,-4 0-4 0,-7 5 0 0,1 3 0 15,-2 0 5-15,3 3-4 0,1 4-8 0,-5 3 3 16,1 4-12-16,-10 8-14 0,-6 3-1 0,-6 6-8 0,-1 4-8 15,-5 5-27-15,0 6-42 0,-6 7 6 0,-3 9-105 16</inkml:trace>
  <inkml:trace contextRef="#ctx0" brushRef="#br0" timeOffset="17475.28">4604 5842 326 0,'-1'-7'40'0,"-1"0"37"0,1 3-11 0,1-1-19 0,0 1 3 16,0 1-8-16,2 1-33 0,3 0 22 0,-3 1-23 15,2 1 26-15,0-2 2 0,0 2-14 0,0-1 13 16,0 1-15-16,2 0-8 0,0 0 10 15,0 2-14-15,-1-2 13 0,2 3-6 0,-1-1-6 16,-3 2 5-16,3-1-7 0,-3 1-3 0,2 0 10 16,-2-1-8-16,1 2 10 0,-3-1 6 0,3 1-11 15,-1 0 15-15,2 2-15 0,0 1 2 0,-2 0 11 16,3 3-9-16,-3-3 10 0,2 3-8 0,-2 1-7 16,2-1 1-16,-1 4-4 0,1 1 0 0,2 1-4 15,0 6-5-15,-4-4 2 0,3 3 9 0,0 3-10 16,-1-5 10-16,1 2-12 0,-1-1-5 0,2 3 12 15,-1-1-8-15,1 3 10 0,1 1-5 0,0 0-2 16,1-2 4-16,4 0-4 0,-2 0-4 0,4 5 6 16,-2-1-4-16,3 3 4 0,2 2-4 0,-2-5 3 15,1 4 2-15,0 0 0 0,2 0-13 0,-2 3 15 16,2 0-15-16,0 0 15 0,2 2-4 0,1-2 1 16,3 0 5-16,0 6-6 0,1 0-9 0,1 3 8 15,-1-3-10-15,5 1 10 0,1-2 0 0,3 4-9 16,-1-3 5-16,2 2-9 0,-4-1-11 0,1 2 14 15,1 4-14-15,-1 1 13 0,3 2-10 0,2-1 2 16,-1-1 7-16,3-3-7 0,1 1-11 0,2-4 29 16,3 2-14-16,-4-1 17 0,-2 2-7 15,-1-1 6-15,0 0 4 0,4-2-2 0,-2 0-14 16,-2-4 12-16,4 0-9 0,-5-6 10 0,2 0 1 16,-1 3-1-16,-3-1 5 0,-2 3-4 0,2-2 4 15,-7-2 10-15,2-1-4 0,4-1 6 16,-2-1-5-16,6 1 4 0,-4-2 4 0,3-1-2 15,1-2-4-15,-3-1-12 16,2-2-2-16,-3 2-1 0,-1 3 6 0,-1-4-5 0,-1 0 8 0,0 2-9 16,2-2-7-16,0 0 12 0,-1 3-7 0,2-1 9 15,-2-2-7-15,-1 0 1 0,0 0 0 0,-3 0 2 16,-3-2-13-16,1 0 10 0,1 3-9 0,-2-1 10 16,1 2 6-16,1 2-6 0,-1-2 5 0,2 2-8 0,2 0-2 15,3-1 3-15,3 0 1 0,0 1 3 16,0 0 3-16,-3-2-5 0,2 2-5 0,-3-1-1 0,2 2-4 15,1 1 12-15,1 0-5 0,3 1 7 16,0-2-5-16,4 0-1 0,-1 1 6 0,0-2-6 0,0 1-15 0,-1 2 22 16,3 0-18-16,-7 1 21 15,7-1-3-15,0 0-9 0,-3 0 9 0,4 0-11 0,4 2 0 0,-2 1 6 16,4 1-8-16,-2-2 8 0,-4 0 4 0,2 0-1 16,-1 2 2-16,0 0-5 0,2 0-10 0,4-1 13 15,-1-2-5-15,0 1 7 0,1 1 8 0,-3 0-15 16,-2 4 9-16,2-2-14 0,-3-1-7 0,9 0 21 15,1-2-16-15,-2 2 18 0,3-2-10 0,-7 1 0 0,1 1 9 16,1-3-9-16,0-1-6 0,0 3 6 0,1-3-8 16,-2 0 8-16,0 1 0 0,-1-2 1 0,-2 3 7 15,-1-1-7 1,4-1-8-16,2 0 18 0,4-3-9 0,3 1 13 16,-4-2-9-16,-1 4-8 0,-1-1 7 0,-4 2-7 15,5-1-15-15,1-3 25 0,-3 1-21 0,0-4 26 0,-1 1-5 0,-4 0-10 0,-1 2 11 0,0-2-14 16,0 0-2-16,1 1 14 15,2-3-15-15,4-2 14 0,-4-1-6 0,2 1 1 16,-1 1 16-16,-5 1-14 0,4 0-14 0,0 1 19 16,-5-3-20-16,6-2 23 0,-4 0-5 0,-1-2-8 0,2-2 9 15,-3 0-10-15,-4-2-4 0,1 1 11 0,2 0-8 0,-2-4 9 0,5 0 1 16,2-3-6-16,-1 0 4 0,1-1-5 16,-2-2-5-16,-3-1 13 0,-3-1 2 0,3-1 3 15,-4-2-12-15,4 1 8 16,0 0-4-16,-2-2 6 0,0 0-6 0,-3 1 11 15,-1-2-8-15,-3-2 9 0,0 1-1 0,-2 1-6 16,-3 0 6-16,5 0-6 0,-3-1 8 16,3 0-13-16,-1-1-4 0,-3 0-1 0,3 1 7 0,-4-2 0 15,1 2 7-15,-2-1-7 0,-2 1-3 0,-4-2 15 16,-3-1-12-16,0 2 14 0,0-3-2 0,-1 2-5 16,0 0 6-16,-1-1-10 0,2 1-9 0,-1 1 10 15,-3-1 1-15,0 0 5 0,-1-1 0 0,0 1-12 16,-2 0-2-16,0-1-2 0,-3 1-8 0,2-1 15 15,1 0-11-15,-3-1 11 0,3 1 1 0,-4 0-7 0,3 1 13 16,-2 1-12-16,-2-3 14 0,-1 0-16 0,0 0 0 16,-2 0-6-16,2 0 9 0,0 1-3 0,-1-2 7 15,3 1-7-15,-1 0-7 0,1-1 12 0,-1 0-2 16,1 0 8-16,-1-2-8 0,-1 1-3 0,0-1-5 16,0 1 3-16,0 0-5 0,0 0 12 0,-3 2-5 0,0-1 8 15,2 1-6-15,-2 0 11 0,0-1 1 0,-1 2 4 16,-1-1 2-16,4 1-9 0,-5 0-1 0,3 0-3 15,0 2 0-15,-2 0-6 0,2 0 3 0,-2 0-3 16,0-1-2-16,5 1 0 0,-4 1-2 0,1 1 3 16,1-1 4-16,-2-1-5 0,1 2 2 0,-2-2-4 0,-3 2 3 15,7 2 0-15,-5-2 2 0,2 1-1 0,-4-1 1 16,0 0-1-16,0 0 4 0,0 0-1 16,2 0 10-16,-1 0-16 0,0 0 2 0,0 0-7 0,-1 1 9 0,0 0-2 15,0 0 3-15,0 0-3 0,1 0 3 0,-1 1-3 16,0 0-4-16,0 0 0 0,4 30 5 0,-3-28-1 15,1 2 6-15,-2-1-6 0,0 0 1 0,-2-1-2 16,2 2-8-16,2-1 6 0,-2-2 8 0,4 1-9 16,-4-1 10-16,-3 0-10 0,4 0 4 0,-1-1 0 15,-3 0 0-15,3-2 0 0,0 0 2 0,0 0-2 16,0 0 3-16,0 0-3 0,0 0-10 0,0 0 14 16,0 1-10-16,0-1 12 0,0 1 1 0,0 0-6 15,0 0 3-15,0-1-5 0,0 1 2 0,0-1-4 16,0 0 6-16,0 1-5 0,0 0 1 0,1 0-1 0,0-1-8 15,0 1 8-15,1-1 10 0,-1 1-13 0,-1-1 3 16,0 0-9-16,0 1 12 0,1-1-3 16,0 0 8-16,-1 0-8 0,1 0 9 0,-1 0-7 15,0 0-4-15,1 0 1 0,-1 0 3 0,0 0-5 0,0 0 0 16,0 0-6-16,0 0-3 0,1 0 5 16,1 0-4-16,-1 0 4 0,-1 0 0 0,0 0 8 0,1 0 2 0,-1 0-1 15,1 0-7-15,0 0 6 0,-1 0-2 0,1 0 3 16,0-1 3-16,1 0-11 0,-1 0-19 0,-1 0 0 15,0 0-83-15,0 0-82 0,0 0-127 0</inkml:trace>
  <inkml:trace contextRef="#ctx0" brushRef="#br0" timeOffset="17998.91">13366 11665 827 0,'1'-4'128'0,"-1"-2"-55"0,0 0-41 0,0 2 16 0,-1-1-28 0,1 5-10 0,0 0 0 16,0 0-7-16,0 0-25 0,0 0 21 15,0 0-10-15,0 0 13 0,0 0-3 0,0 0 1 0,9 9 2 0,-7-5-2 16,1 0-11-16,-1-1 7 0,1 1-9 0,1 1 10 16,-1 1 0-16,1-1-2 0,-1-2 7 0,2 2-7 15,-1-1-9-15,1-2 22 0,2 2-13 0,-3 2 15 16,3-2-16-16,-1 4 9 0,3-2 6 0,-1 0-2 16,0 3-9-16,0-1 8 0,1-3-4 0,1 2 8 15,4 1-3-15,-1 0-4 0,1 1-3 0,1-2 2 0,-5-1 10 16,4 0-14-16,1 0 2 0,-3 0-7 0,2-1 7 0,-1 1 3 31,-1-3 3-31,-2 2-3 0,-4-2-8 0,2 2 22 0,-4-1-1 0,0 1 12 0,-2 1 3 0,-2 0-4 16,0 1-1-16,-2 0-1 15,-6 0-18-15,0-1 12 0,-1 2-10 0,-4 0 11 0,4 1-11 0,-1 0-3 16,-2-1 4-16,0 1-5 0,-1-1-10 0,-2 2 13 16,3-1-15-1,-7 0 15-15,2-1-4 0,1 2-6 0,-4-1 11 0,8 1-12 16,-3 0-3-16,-1-1 9 0,3 1-3 0,-1 0 6 15,0 0-9-15,0 4-1 0,1 0-11 0,-1 2 4 0,-1 2-40 0,3-2-32 0,-4 0-46 16,3 1 5-16,1 0-131 0</inkml:trace>
  <inkml:trace contextRef="#ctx0" brushRef="#br0" timeOffset="23325.12">5868 12152 205 0,'-9'-6'-129'0,"0"-1"54"0,1 1 75 16,2 0 0-16,-1-1 11 0,3 4-15 0,1 1 4 15,-2 0-7-15,1-1 7 0,0 3 0 0,3-3 0 16,-3-1 0-16,1 1 0 0,3-1 4 0,-1-1-1 16,0 2 2-16,-1-2-11 0,1 1 31 0,0 1-16 0,1-2 23 15,0 3-5-15,0 1-15 0,0 1 20 0,0 0-20 16,1-12 2-16,2 7 25 0,-3 5-18 0,0 0 23 15,0 0-7-15,0-1-8 0,1-1 14 0,-1 1-16 16,1 0-18-16,0 0 19 0,0 0-26 0,0 0 25 16,1 0-13-16,0 0-14 0,0 0 8 0,30-9-12 0,-24 12-6 15,-3-2 15-15,2 1-8 0,-1-1 12 0,2 1-2 16,-1 2-1-16,2-1 4 0,-1 1-6 0,2 0-5 0,2 3 14 16,-3-4-7-16,3 1 11 0,-1 0-6 15,2 3 12-15,2 0 2 0,0 2 2 0,1 0-7 16,-2-1 2-16,6 3-14 0,-4-2 11 0,2 0-2 0,5-2-2 15,-1 1 8-15,5-3-10 0,-2 0-10 0,1-1 17 16,1 0-6-16,-1-2 11 0,2 0 0 0,-3-2-6 16,2 0 8-16,-2-2-8 0,-1 0-6 0,-2-4 7 15,4-1-14-15,-2 1 13 0,1-3-3 0,0-1-4 16,0-3 6-16,4-2-5 0,0-4 1 0,4 3 15 16,-2-2-8-16,-3-3 8 0,2-1-16 0,-4-4 7 15,0 1-1-15,-1 0 0 0,-1 1-17 0,-2 0 14 0,-1 1-11 16,-4 2 13-16,4-3-9 0,-6 1-2 15,-5 1 1-15,5-1-2 0,-6 3-11 0,-1-2 21 0,4 0-8 16,-5 0 13-16,-3 0-9 0,4-2 15 0,-8 1 0 16,-4-1 2-16,6 2-14 0,-5-1 9 15,3 2-7-15,-2 1 8 0,-4 0-8 0,-1-2-10 16,3 0 7-16,-4-1-8 0,1-1-6 0,-3-1 7 0,-2 2-3 0,2 1 9 16,0 2 1-16,-2-2-12 0,-1 2 1 0,-1 1-4 15,0-1-6-15,0 1 14 0,-2-2-9 0,-4 2 11 16,0 1-6-16,3 1-2 0,-3 1 0 0,1 0-1 0,-2 2 4 15,-1-1-5-15,-3 2 5 0,0-1-6 16,-4 1-10-16,2-1 12 0,1-1-5 0,4 1 7 0,-1-2-6 16,2-1 2-16,-3 2 0 0,0 0 2 15,2 4-3-15,1-1 0 0,-1 1-8 0,-2 1 7 0,-3 3 7 16,1 1-12-16,-4-2 4 0,-1 2-9 0,0 0 9 16,-3-2 2-16,-2 4 4 0,2-1-3 0,1 1-9 0,0 0 11 15,3 3-11-15,-1-1 11 0,-3 1-3 0,0 2-1 16,-1 2 8-16,-2 2-7 0,-1 0-7 0,-8 1 8 15,4-1-7-15,1 1 8 0,3 2-12 0,9 2 13 0,-2-1-2 16,4 1 2-16,-3-1-22 0,0 3 23 0,-1 2-8 16,-2 0 13-16,-2 3-7 0,0 1-3 0,-1-2-1 15,-1 1-2 1,5 0-7-16,0-1 14 0,5 2-5 0,3 1 7 16,-4-4 8-16,3 1-12 0,-4 1 7 0,1 1-11 0,3 3-1 0,1 2 11 0,-2 0-6 0,2 2 8 15,1 0-1-15,4 0-1 16,-1-1-1-16,4 0 0 0,3-3 0 0,1 2-3 15,4-3 0-15,3-1-3 0,1 4-6 0,3-2 9 16,2 5-1-16,3-2 3 0,-2 0-9 0,4 2 8 0,-2-1 2 0,6 1 3 16,0 1-6-16,1-1 0 0,2 2-7 15,-2-2 6-15,2 0-13 0,1-2 14 0,0-4-9 0,2 1 10 0,1-1-2 16,0 1-2-16,3 1 7 0,-1-3-6 16,-2 3-7-16,1-1 12 0,1 2-11 0,2 2 12 15,-2-3-1-15,-1 0-5 0,2-2 10 0,2 3-10 0,-2-3-10 16,7-1 14-16,-2 0-13 0,4-3 14 0,0 1-6 15,0 0-1-15,0-3 4 0,2 2-5 0,-1-3-4 0,-3 0 7 16,3-1-9-16,-4-2 9 0,0 1 0 0,2-2-3 31,0 1 6-31,0-2-4 0,10 3 3 0,0-3-8 16,1 1-1-16,2 1-1 0,-4-3 18 0,-1 1-13 16,-2-2 9-16,-1 2-11 0,0-2 9 0,-3 4-4 15,1 0-4-15,-3-4 0 0,-1 3 7 0,4-5-1 0,1 3 4 16,2-2-5-16,0 0-12 0,-3 0 18 0,-1-4-10 15,-3 1 13-15,0-1 1 0,1-1-8 0,-3 0 8 16,-3 1-11-16,1-1-6 0,-4-2 15 0,1 0-15 16,-2-2 14-16,-1-1-4 0,4 2 1 0,-3-1 12 15,-2-1-12-15,5 4-19 0,-1-3 21 0,-2 1-10 0,2 2 15 16,-7-2-10-16,-4 0-5 0,4 3-4 0,-5-2 0 16,0 2-16-16,0 1-25 0,-4 0-25 0,2 0 3 15,1 3-52-15,-2-1-57 0,-1-1-47 0</inkml:trace>
  <inkml:trace contextRef="#ctx0" brushRef="#br0" timeOffset="25779.37">6856 11870 246 0,'-6'-2'-26'0,"4"0"19"0,2 2 31 0,0 0-2 0,0 0-3 0,-1 0-17 15,1 0-6-15,0 0-1 0,0 0 12 0,0 0-8 16,0 0 9-16,0 0-11 0,0 1-16 16,0 0 30-16,0 0-19 0,0-1 22 0,0 0-10 15,0 0-3-15,0 0 13 0,0 0-13 0,0 0-13 16,1 0 17-16,0 0-13 0,0 0 16 15,1 0-4-15,-2 0-5 0,1 0 5 0,0 0-8 0,0 0-14 16,0 0 20-16,0 0-20 0,0 0 21 0,1 0-6 16,-2 0-11-16,1 0 12 0,0 0-18 0,0-1-37 15,0 0-4-15</inkml:trace>
  <inkml:trace contextRef="#ctx0" brushRef="#br0" timeOffset="29392.9">6650 11955 307 0,'-8'-9'142'0,"1"2"-35"0,-2 1-44 0,3 1-6 15,-2 0-28-15,5 2-1 0,2-1-14 0,-4 1 10 16,5-1-9-16,-2 2-10 0,-1 0 7 0,2-1-8 15,1 3 0-15,0 0-1 0,0 0-5 0,0 0 2 16,0-1 5-16,0 1-4 0,0 0 1 0,0 0-4 16,0 0-20-16,0 0 19 0,0 0-18 0,0 0 17 15,0 14-5-15,0-6-1 0,0 1 8 0,3 3-10 16,-2 1-5-16,-1 0 18 0,2 1-7 16,-2 3 11-16,0-1-3 0,4 1-6 0,-1 5 3 15,2-1-7-15,-1 0-10 0,3 6 17 0,0 2-12 16,0 0 14-16,2 4 2 0,0 1-4 15,1-1 4-15,1 3-7 0,0 3-9 0,1 0 17 16,0 3-4-16,3 3 9 0,-1-3-4 0,2 2-5 16,2 2 6-16,-3-2-6 0,5 4-6 0,-3 1 6 15,2 0-5-15,3 1 6 0,1-1-1 0,-1 4-2 16,6 0 6-16,-2 1-5 0,1 2-19 0,2-2 26 16,-4 4-17-16,5 2 21 0,-2-5-5 0,0 6-8 15,0-1 3-15,0-1-6 0,2 6-5 0,-1-4 11 16,1-2-6-16,1 1 8 0,2 0 0 0,4 1-4 15,-2-2 2-15,8 1-4 0,-5-1 2 0,0-1 5 16,3 1-6-16,-2 1 5 0,-1-1 4 0,-1 1-8 16,0-1 12-16,2 2-13 0,0-3-6 0,5-4 15 15,2 3-16-15,-1-1 16 0,1 1-1 0,-1 1-5 16,0-2 6-16,-5 0-9 0,2 0-18 0,-1-2 31 16,1 2-14-16,8-3 18 0,3-1-13 0,0 2 2 15,4-3 7-15,-10 0-7 0,1 1-14 0,-3-3 13 16,1 2-11-16,-2-3 12 0,6 1-8 15,2-3-8-15,2 2 2 0,-3-3-4 0,-3-1-2 16,-2 0 0-16,-1 1-3 0,1-3 2 0,-1-1 11 16,9-2 6-16,0-1 1 0,2 4-1 15,1-2-24-15,-7 1 15 0,-1-3-14 0,0-1 15 16,-3-2 12-16,7-3-3 16,-3 0 15-16,4-4-15 0,-1-2-14 0,-8 0 14 15,2 1-16-15,-4 0 16 0,-2-1 15 0,3 3-15 16,0-3 20-16,9-4-21 0,1 3 3 0,1-6 12 15,-3-1-14-15,-5 1 14 0,0-2-9 0,0-1-2 16,-1-1 1-16,5-1-3 0,1-2-4 0,0-2 7 16,-1-1-8-16,-7-1 7 0,2 1-7 0,-4-1 6 15,0-1 4-15,-3 0-2 0,-2 0-14 0,4-2 10 16,1 1-4-16,4-2 7 0,-3 0 6 0,-1-1 2 0,-5-1 7 16,-3 0-5-16,2-2-2 0,-2 1 6 0,-1 0-11 15,3-2 9-15,-2-1-7 0,6-2 4 0,-2 0 2 16,0-4-2-16,1 1-13 0,-4-2 5 0,0-1-10 15,-5 0 9-15,0-1 6 0,-3 1-5 0,-1-2 17 16,-1 1-15 0,-1 0 1-16,2-2 16 0,-3-1-8 0,1 0 13 0,0-1-6 0,6-2-1 0,2 2-2 0,0-4 0 15,1 1-18-15,-7 0 8 0,-2-1-13 16,-1 3 11 0,1-3 1-16,-1 3-5 0,-2 0 8 0,-2-1-10 0,0 3-8 0,-2 1 12 0,0 0-6 15,-4-1 8 1,-2 2 1-16,3 1-2 0,-4 0 6 0,4 0-6 15,-4 1-5-15,0-1 9 0,-1 2-6 0,-1-2 9 0,-1 2 12 0,-4-1-6 16,4 1 6-16,-2 1-8 16,-1 0-20-16,2 2 16 15,-4-1-6-15,2 0 13 0,0 1-2 0,-1 1-2 16,1 1 0-16,-3 1-2 0,-1 1-14 0,0 2 12 16,0 0-8-16,0 0 10 0,0 0-6 0,0 0-8 15,0 0 5-15,0 0-6 0,-6-9-10 0,-1 7 17 16,4 0-16-16,3 2 15 0,0 0-13 0,0 0 8 15,0 0 4-15,0 0-3 0,0 0-11 0,0 0 9 16,0 0-14-16,0 0 11 0,0 0-20 0,0 0-16 16,0 1-5-16,0 0-5 0,0 1-22 0,0-1-13 15,0 0-37-15,0 0 7 0,0 1-91 0</inkml:trace>
  <inkml:trace contextRef="#ctx0" brushRef="#br0" timeOffset="30105.44">12049 16293 448 0,'-4'-2'41'0,"0"1"-5"0,2 0-25 0,2 1 14 16,0 0-25-16,0 0-7 0,0 0 7 0,0 0-9 16,0 0-7-16,0 0 18 0,0 0-6 15,0 1 12-15,0 0-4 0,0 0-3 0,0 0 4 0,0 0-4 16,0 0-2-16,0 0 17 0,0 0-7 0,1 1 12 15,10 25 2-15,-6-22-1 0,0 0 5 0,1 0-6 16,1 1-16-16,1 0 13 0,0 1-12 0,1-1 13 16,2-1-3-16,1 1-4 0,1 1 6 0,4 0-7 15,-3-1-10-15,2-2 17 0,-1-1-14 0,3 0 14 16,0 0-9-16,3 0-9 0,2 0 9 0,-2 0-10 16,3-1-6-16,-2 1 15 0,0 1-15 0,-3-2 14 15,-2 3-1-15,-2-1-1 16,-4 0 13-16,1 0-11 0,-2-1 10 0,-2 4 8 0,-3-1-12 15,0 2 9-15,1 1-18 0,-3-2 5 16,-2 1 5-16,-1 1-3 0,-1 0-5 0,-1 1 15 0,-1 0-4 16,-1-3 8-16,-2 0-6 0,2-1-5 15,-3 1 3-15,0 1-4 0,1 1-19 0,-1 2 20 16,0-2-18-16,0 0 20 16,0 2-11-16,-4 0-2 0,-1-2 4 0,2 0-5 0,-1-1-10 15,0-3 13-15,2 3-6 0,-2-2 9 0,-4-1-2 16,2 0-6-16,1-1 6 0,2 1-7 15,-1-2-12-15,1-1 24 0,-1 0-15 0,0 0 18 0,1-1-8 0,0 0-7 16,1 1 8-16,-4-2-9 0,8 0-1 16,-2-3 10-16,0 0-5 0,5-1 9 0,-6 0 4 0,3-1 0 15,-1-1 1-15,1-1-1 0,0-2-4 16,2 2 1-16,-1-1-5 0,1-2 5 0,2 2 7 0,-2-3-10 16,0-1 8-16,1 2-11 0,-2-6 3 0,-1 0-1 15,3-1-8-15,0-3 4 0,-2 0 3 0,4-2-21 16,-4 2-16-16,2-3-10 15,1-3-96-15,1-4-176 0</inkml:trace>
  <inkml:trace contextRef="#ctx0" brushRef="#br0" timeOffset="36340">18218 15821 209 0,'0'0'-125'0,"0"0"48"0,0 0 80 0,0 0-2 16,0 0 7-16,0 0 19 0,0 0-6 0,0 0 14 0,0 0 8 16,0 0 3-16,0 0 5 0,1 0-3 0,-1 0-20 0,2 0 5 15,-2 0-17-15,1-1 15 0,-1 0 0 0,0 0-3 16,0 0 12-16,0 0-11 0,0 0-7 0,0 0 18 16,0 0-14-16,0 0 16 0,0 0-7 0,0 0-14 15,0 0 10-15,0 0-13 0,0 0-9 16,0 0 20-16,0 0-15 0,0 0 18 0,0 0 8 15,0 0-2-15,0 0 10 0,0 0-10 0,0 0-17 16,0 0 11-16,0 0-14 0,0 0 14 16,0 0-12-16,1 0 2 0,0 0 4 0,-1 0-4 15,1 0-17-15,0 0 22 0,-1 0-16 0,1 0 18 16,-1 0-9-16,2 0-3 0,-1 0 3 16,-1 1-3-16,1 0 9 0,0 0-14 15,0 0 8-15,0 0-10 0,0 0 3 0,1 0-3 0,-1 0-1 16,-1 0 0-16,1 1-5 0,20 12 11 0,-18-8-10 15,-1 2 10-15,1 0-3 0,0 1-1 0,2 1 7 16,-1 2-6-16,0 0-5 0,1 2 6 0,-1 1-11 0,3 0 10 16,0 1-6-16,0-1-1 0,0 1 4 0,-2-1-5 15,2 0-4-15,0-2 6 0,-1 1 1 0,4 0 3 16,-5-1-9-16,4 1 2 0,-1 0-8 0,1 2 6 16,0-3 6-16,-2 2-9 0,0-3 1 0,-2 1-6 15,0 0 9-15,-1-1 2 0,-1 0 5 0,-1-2-5 16,1 0-1-16,1-1-3 0,4 1 4 0,-6-3-4 15,-2-2 5-15,1 0-4 0,-1-3 0 0,0 3 0 16,4-1 4-16,-3-1-2 0,-1-2-4 16,0 0 3-16,3 6 12 0,-1-5-14 0,-2-1 11 15,-2-1-14-15,2 1 2 0,0 0 12 0,0 0-8 16,0 0 11-16,0 0 0 0,0 0 1 0,0 0 7 16,0-1-4-1,0 0 1-15,0 0-8 0,0 0 7 0,9-23-4 16,-4 16 9-16,0 0-7 0,-2 1-1 0,-1-3 0 0,1-1 10 0,-1-2-10 15,1 2 5-15,-1-2-8 0,3 1 0 16,-2 1 1-16,-1-2-2 0,1 0 2 16,-1-2-7-16,0 2 8 0,2-1-4 0,-2 1 5 0,1-1 0 15,2 0-1-15,-3-2-3 0,2 1 2 0,-2 1-9 0,0-2-2 16,4 1 4-16,-1-1-3 16,-3 2 1-16,2 1-1 0,-1 1-5 0,-1 3 2 0,2 1 4 0,-1 1-4 15,0 0 2-15,-3 1-4 0,0-1-2 0,0 1 5 16,0 1-1-16,0 1 3 0,1 0-3 0,-1 1 0 31,0 0 0-31,0 0 0 0,-1-2 2 0,1 3-6 16,-2-2 3-16,2 0-3 0,0 1 10 0,0 3-5 15,0 0 3-15,0-1-4 0,0 0-4 0,0 0 7 16,0 0-4-16,0 0 6 0,0 0-3 0,-1 0-4 16,0 0 3-16,1 0-3 0,-2-1 1 0,1 0-1 15,0 1-2-15,0 0 2 0,0 0-3 0,1 0 9 16,0 0-1-16,0 0 3 0,0 0-11 15,0 0 5-15,0 0-1 0,0 0 2 0,-1 0 1 16,0 0-2-16,1 0-1 0,0 0 0 0,0 0 1 16,0 0-2-16,0 0 1 0,0 0-2 0,0 0 10 15,0 0-13-15,0 0 6 0,0 0-12 16,0 0 3-16,0 0-5 0,0 0-17 0,0 0 6 16,1 0-32-16,0 0-25 0,0 0-28 0,0 1 1 15,0-1-47-15,0 1-89 0,1 0-56 0</inkml:trace>
  <inkml:trace contextRef="#ctx0" brushRef="#br0" timeOffset="37396.28">18792 16057 82 0,'-1'-3'102'0,"2"1"-40"0,-1 2-25 0,0 0 10 0,0 0-2 0,0 0 4 0,0 0 11 16,0 0-5-16,0 0-10 0,0 0 2 0,0 0-16 15,0 0 14-15,0-1-7 0,0-1-13 0,0 1 2 16,0 0-7-16,0 0-17 0,0 0 19 0,0 0-11 16,0 0 15-16,0 0-2 0,0 0-6 0,0 0 9 15,0 0-9-15,0 0-14 0,0 0 19 0,0 0-15 16,0 0 16-16,-1 0-7 0,0 0-11 0,0 0 9 16,1 0-10-1,-1 0 1-15,-1 0 8 0,1 0-6 16,0 0 8-16,0 0 4 0,0 0-5 15,0 0 3-15,0 0-5 0,-2 0-5 0,1 0 14 0,0 0-7 16,1 0 10-16,-2 0-9 0,1 1 2 16,0 0-1-16,-30 0 0 0,26 3-20 0,2 3 15 15,0 1-9-15,1 1 13 0,1 2-3 0,-2 0-1 16,1 0 1-16,2 2-1 0,-1 0 1 0,1 3 2 16,0-1 6-16,0 0-3 0,1 5-3 0,0-5 1 15,0 0-2-15,2 2 3 0,1-2-1 0,-2-2-5 16,1 1 6-16,1-3-5 0,-1-2 0 0,0 0-5 15,1 0-7-15,1-2 6 0,0 0 9 0,1-2-4 16,0-2 10-16,0-2-7 0,1 0 10 0,-1 0-14 16,-1-2 2-16,3-1-5 0,-1 0 4 0,0-1-5 15,2 0-1-15,0-1 0 0,-5-2 2 0,1 1-3 16,3-2 3-16,-4-1-2 0,2 0 3 0,2-1-8 16,-6 0 5-16,1-1-5 0,1 2 6 15,-3-1-8-15,2-1 0 0,-2 1-3 0,1 0 2 0,-1-1 7 16,0 2-4-16,0 4 6 0,-1-2-5 0,-1 3 0 15,0 0 2-15,0-1-3 0,1 0-9 0,-2 1 15 16,3 4-8-16,0 0 11 0,0 0-12 0,0 0 3 16,0 0-3-16,0 0 1 0,0 0-10 0,0 0 12 15,0 0 1-15,0 0 5 0,0 0-7 16,0 0-2-16,7 7-5 0,-3-1 4 0,-3 0 9 16,2 2-2-16,0 3 4 0,-2 0-4 0,0 0-4 15,2 0 8-15,0 0-7 0,-1 1 9 16,2 0-12-16,0-3 3 0,-3 1 4 0,1-1 0 0,0 1 0 15,1-2-6-15,-1 0-4 0,2-1 1 0,1-1 5 16,3 0-10-16,-2-2-26 0,2-1 6 16,0-2-63-16,-5 0-101 0,4-1-51 0,0-1-29 15,4 0-184-15</inkml:trace>
  <inkml:trace contextRef="#ctx0" brushRef="#br0" timeOffset="37635.92">19015 16160 1040 0,'-1'-10'59'0,"0"3"-19"0,1 7-10 0,0 0 2 0,0 0 7 0,0 0 13 0,0-1 22 0,1 0-8 15,-1 0 14-15,1 1-28 0,0 0-21 16,6-1 6-16,-6 10-20 0,-1-2-10 0,0 1 9 0,0-1-10 16,0 2-3-16,-2 1 6 0,2 2-3 15,-1 0 6-15,-1-2 4 0,1 1-14 0,-2 1 2 16,2-1-5-16,-1-1 9 0,0 1-11 0,-2-2-3 15,2 0-4-15,1-1 4 16,1-1-43-16,0-1-17 0,0-1-13 0,0 0-56 0,3-2-114 0,2-1-90 16</inkml:trace>
  <inkml:trace contextRef="#ctx0" brushRef="#br0" timeOffset="38308.65">19134 16096 322 0,'0'-11'51'0,"0"4"82"16,0-2 31-16,0 4-81 0,1 0-6 0,-1-1-9 15,0 2 12-15,0-1-11 0,0 2-7 0,0 3 24 16,0 0-8-16,0 0 16 0,0 0-30 0,0-1-20 16,0 0-16-16,0 0 5 0,0 0-16 0,1 0-5 15,0 0-1-15,1 0-2 0,-1 0 6 0,1 0-2 16,20-13 7-16,-17 14-6 0,1 0-8 0,0 1 17 15,2 0-18-15,-1 1 16 0,0 2-16 0,3 2-2 16,-5-3 8-16,4 4-8 0,0 0-9 0,-4-2 8 16,-1 3-10-16,0-1 10 0,1 2 2 0,2 2-6 31,0-1 8-31,-4 0-9 0,-6-2 4 0,3 1 3 16,-1 0-2-16,0 0 2 0,3-1 3 0,-4-2-2 0,1-3 6 0,-4-1-4 0,0-1 13 15,0 0-18-15,-2 2 6 16,3-3-8-16,2 0 12 0,-1-2-2 0,-2-3 1 0,2 3-2 0,-2-3 5 15,5-2-8-15,-1 0 0 16,1-1-3-16,1 1 3 0,2-1-4 16,-1-2 4-16,1-2-5 0,0 3-1 0,1 0 3 0,2-1-3 0,2 1 6 15,2 0 1-15,-1-1-10 0,0 5 1 16,0 0-6-16,-4-1-4 0,3 3 13 0,0 0-7 16,-1 1 8-16,5 2 1 0,-2 0-3 0,-3 0 2 0,0 1-5 15,-2 2-14-15,-3 0 19 0,4 3-6 0,-1-1 11 16,-1 1 0-16,0 2-10 0,-1 0 8 0,-2-3-9 15,3 2 4-15,-3 1 0 0,2-2-3 0,-3 5 2 32,1-1 9-32,-1 0-4 0,0 1 6 0,0 1-7 15,-6-1-1-15,5 0 10 0,0 1 0 0,0-2 4 16,0-1-7-16,1 2 4 0,-3-3-5 0,3 0 6 16,0 0-4-16,-4-1 1 0,4-1-5 0,0-3 3 15,0-3 4-15,0 0-5 0,0 0 8 0,0 0-7 16,0 0 9-16,0 0-14 0,0 0 7 15,0 0-8-15,0 0 12 0,0 0-14 0,0 0 3 16,0 0-4-16,0 0 7 0,-1 0-7 0,1 0 3 16,0 0-3-16,0-1 0 0,0 0-4 0,0 0-3 15,0 0 2-15,0 0 4 0,0 0-41 0,0 0-4 16,0 0-17-16,0-1-25 0,2-22-73 0,5 22-59 16,-5 1-11-16,3 2-193 0</inkml:trace>
  <inkml:trace contextRef="#ctx0" brushRef="#br0" timeOffset="39839.91">19866 15776 300 0,'-3'-6'36'0,"3"1"18"0,0-2-6 0,3 6 12 16,0-3-14-16,2-1 17 0,-1 2 2 0,2-1-3 16,0-1 11-16,-2 1-9 0,1 0-14 0,-1-1-7 15,-2 1-15 1,1 2 9-16,-1-5-21 0,0 5-8 0,-2 2 2 15,0 0-6-15,0 0-12 0,0 0 15 0,0 0-9 0,0 0 13 16,0 0-1-16,0 0-6 0,0 0 9 0,0 0-8 0,0-1-1 0,0 0 13 16,0 0-10-16,0 0 12 0,0 0-6 0,-1 0-7 15,0 0 9-15,0 0-9 16,0 0-11-16,1 0 15 0,-3 0-17 0,1 0 18 16,0 0-3-16,0 0-8 0,-30-20 8 0,32 21-8 15,-1 0-9-15,1 0 20 0,-1 0-5 0,-1 1 11 0,-20 13 3 0,15-9-4 16,0 1 8-16,1 1-6 0,2 3 0 0,-4-1-2 15,3 4 2-15,-3 1 0 16,5 0 9-16,2 1-8 0,-7 0 1 0,7 1-1 0,-7-2 2 16,3 1-7-16,2 0 5 0,-1 1-5 15,1-2 1-15,3-1-5 16,2-1-5-16,-1-1 4 0,3-1 8 16,-4-3-17-16,3 0 4 0,2-3-7 15,-3-1 15-15,7 1 0 0,-4-1 6 0,1-3-5 0,7 1 5 16,-1-2-14-16,2-1 3 0,1 0-6 15,-3-2 4-15,1-1-2 0,0 0-3 0,-1-2 0 16,2-1-16-16,-4 1 17 0,0-2-10 0,-1 1 12 16,-1 1-3-16,-1 2-10 0,0 0 8 0,0 2-12 15,-2 0 5-15,-1 1 4 0,-1 2-8 0,0 0 7 16,-2 3 3-16,1 1-4 0,1 2 8 0,0 1-6 16,-2 0 4-16,-1 2 5 0,2 1-4 0,0 0 5 15,1-1-4-15,-2 1 3 0,1 0 3 16,1 0-1-16,0-1-6 0,0-4 3 0,2 2-3 15,-3-3 3-15,4 0 4 0,-2 0 3 0,1-1-1 16,0-3 1-16,0 2 3 0,1-3-8 0,1-1 1 16,-1-1-3-16,5-1 7 0,-3-1-13 0,2-3 8 15,-3 0-11-15,-1-2-2 0,-3-1 11 16,2 0 0-16,-2-3 6 0,-4 0-8 0,4 1 1 0,-1-1-5 16,1 1 3-16,-6-1-12 0,1 1 17 0,1 1-6 15,-4 1 10-15,4 2-14 0,-3 3 4 0,-6-1-3 16,7 2 3-16,-2 0-7 0,1 2 8 0,-3 1 0 15,3 1 1-15,-3 0 0 0,1 0-1 16,4 1-1-16,-2 1 0 0,1 0 2 0,1 0 0 16,-2-1-1-16,2 2 0 0,0 1 2 0,2 1-5 15,-3-1 3-15,2 2-4 0,1 0-3 0,0-1 10 16,3 1 3-16,-2-1 2 0,0 0-8 0,2-1 3 16,1 1-8-16,0-1 6 0,3 0-10 0,-2-1 19 15,1 0-3-15,2-2 11 0,4 0-5 0,3 0-13 0,-6-3 0 16,3 0-4-16,-3-1 3 0,-2-1-4 15,9 0-8-15,-6-1 5 0,2-2 1 0,4 1 2 0,-7-3 9 16,6 1-6-16,-3-1 1 0,-6-2-4 0,2 0 0 16,-4 0 0-16,1 0 10 0,-2-1-5 0,-3 1 3 0,0 5-3 15,0-1 1-15,1 5 1 16,2-1-5-16,-3-1 3 0,-1 2 1 0,-2 3 2 0,0 0 4 0,3 0-4 16,0 0-4-16,0 0 4 0,0 0-1 0,0 0 4 15,-8 11 0-15,6-6-10 0,1 2 4 0,-2 1-5 16,2 0 4-16,-1 1 4 0,1 1-3 0,1 2 3 15,0 1-3-15,0 3 0 0,-1-4 5 0,1 2-3 16,0-1-12-16,1 1 15 0,-1 1-5 0,-3-1 12 0,2 1-12 16,-1-2 3-16,2 0-4 0,-3-1 3 0,-1 0-6 0,1-1 8 15,-2 0-1-15,2-2 5 0,-3 0-6 0,1-4 0 16,-1 0 0-16,3-1 1 0,-2-1 5 0,2 0-11 16,0-2-3-16,3-1-6 0,0 0-24 0,0 0-62 15,0 0-41-15,0 0-8 0,0-1-137 0</inkml:trace>
  <inkml:trace contextRef="#ctx0" brushRef="#br0" timeOffset="40358.44">20548 15651 873 0,'5'-22'144'0,"2"10"-134"0,0 2-9 0,2 7 4 0,-3-3-5 15,-1 2-7-15,1-1 13 0,-1 1-12 0,2 4 1 0,-3-2 37 0,3 2 0 16,-2-1 18-16,-2 1 20 0,-3 0-29 0,0 0-2 16,0 0-11-16,11 3-30 0,-8 2 9 15,-2-1-14-15,-1 2 13 0,-1 1-4 0,2 2-5 0,0 2 14 16,-3-2-13-16,2 4-2 0,-2 2 10 0,-1 0-11 0,3 4 13 16,-3-1 4-16,-5 0-14 0,4 1 10 0,-6 1-12 15,5-3 6-15,-1 0 0 0,-4-1-5 0,5 0 3 0,-8 0 9 16,3-1-4-16,-1-1 6 0,0-2-8 0,5 0-5 15,-6-3 28-15,5 0 1 0,-1-2 8 0,0-3-9 16,2-1 6-16,-2-1-7 0,2-1 8 0,0-1-16 16,2-1 10-16,-2-1 4 15,4-1 2-15,1-1-8 0,-3-1-5 0,3 0-6 0,-2-3 4 0,3 1-13 0,0-3 8 16,-2-1-5-16,2-1 7 16,2 0-8-16,-1-3-7 0,2 2 0 15,1-1 0-15,-2 0 9 0,4-1-13 0,-1 2 2 0,1 0-7 16,1-1 7-16,1 6-4 0,1 1 1 0,-1 2-3 15,4 4 1-15,2 1 3 0,0-2 2 0,-1 2 0 0,-1 1 1 16,-4 0-2-16,-2 7-2 0,4 0 0 0,-2 1-9 0,0 3 14 16,2-2 0-16,-3 1 4 0,1 0-1 0,1 3-1 15,-4-1-2-15,-1 0 0 0,4 1-12 0,-6 2 25 16,4-1-18-16,-2 0 21 0,0-1-10 0,-3-1-6 0,0 0 12 0,2-2-12 16,0-1-1-16,0-1 4 15,-2-4-2-15,1 1 6 0,0 1 0 0,0-3-7 0,-2-4 2 16,0 0-4-16,8 5-17 0,-4-4-49 0,3 0-35 0,-3-1-2 15,-3-1-85-15,3-2-129 0</inkml:trace>
  <inkml:trace contextRef="#ctx0" brushRef="#br0" timeOffset="40865.35">20871 15822 473 0,'-5'-3'75'0,"1"0"6"0,0 0 9 0,-1-1-11 0,1 1-24 0,-1 2 0 16,1 0-14-16,1 0 15 0,1-1 9 0,-1-1 0 16,1-1 11-16,2 4-9 0,0 0-6 0,0 0-8 15,0-1-16-15,0 0 8 0,6-16-21 0,-2 14-4 16,2-3 0-16,3 2-5 0,-1 1-14 0,0 0 3 0,1 2-7 15,-1-1 4-15,-1 1 3 0,1-1-12 0,0 2 9 16,0 3-12-16,-1 0-1 0,0 1 11 0,-1 2-14 0,1-2 12 16,-1 1 0-16,-3 1-4 0,-2 0 12 0,3 2-11 15,-2-2 1-15,-1 1 5 0,-1-1-3 0,0 1 3 16,0 0 7-16,-1 0-7 0,1 0 3 0,-2-2-4 16,-2 0 1-16,2 0 5 0,0-1 1 0,-2 0 2 15,2-2-2-15,2 0-3 0,0-2 1 0,0 0 2 16,0 0 17-16,0 0-12 0,0 0-3 0,0 0-1 0,1-13 0 15,1 7-2-15,2-2 6 0,2 0-6 0,0 0-7 16,0-1 6-16,-1 0-6 0,3-2 7 0,0 1 9 16,5 2-2-16,2 0 8 0,-1 3-8 0,-1 0-10 15,-2 3 13-15,-3 2-5 0,1 0 8 0,1 3-14 0,-1 3-4 16,-2 0-3-16,0 3 2 0,-1 2-3 0,-4 1 14 16,1 2-6-16,-2 0 9 0,-1 1-9 0,-2 2-4 15,0 0 4-15,1-1-4 0,0-1 2 0,-4-2 6 16,0-1-2-16,3-3 4 0,0 0-5 0,2-4-4 15,-1-1 2-15,1-1-2 0,0-3 1 0,0 0-24 16,0 0-28-16,0-3-1 0,4-2-107 0,0-3-213 0</inkml:trace>
  <inkml:trace contextRef="#ctx0" brushRef="#br0" timeOffset="41531.71">21420 15341 473 0,'-1'-7'74'0,"-4"3"51"15,5-1 32-15,0 5-96 0,0 0-44 0,0 0-4 0,0 0-14 0,0 0 7 0,0 0-6 0,0 0 18 16,0 0 15-16,6 4 0 0,-1-2 35 0,0 0 4 0,1 0-5 0,-2 2 5 16,2 0-19-16,1 1-21 0,-2 1 1 15,2-1-8-15,-3 1-10 0,9 0 12 0,1 1-5 16,5 0 10-16,-2-2 2 0,4 1-13 0,2-1 7 0,0 1-8 16,4-1 4-16,-3 1-14 0,0-1 3 0,0 1-5 0,2 1-6 15,-6 0-1-15,1 0-2 0,0 1 2 0,0-1 3 16,-2 1-1-16,-2 0-2 0,0-1 0 0,-3 2 0 0,0-1-1 15,-1 1 4-15,-4-1-4 0,-2 0-10 0,-2 0 16 16,-5-1-6-16,1 2 11 0,-1 0-9 0,-2 3 9 16,2 0-2-16,-7 1 4 0,0 1 1 0,0 0-3 15,-3 1-10 1,-1 1 6-16,-3 1 8 0,-2-1-4 0,1 0 9 16,4 1-10-16,-3-2 1 0,0 1-4 0,0 1 7 0,-1-3-7 0,5 2 5 0,-2-1-5 0,0 0-1 15,1 0 0 1,0 1-3-16,0-2 4 0,0 2 1 0,2-2 1 0,0 0-5 0,2-2-3 0,-1-2 4 15,3-1-2-15,-1 1 9 16,4-4-9-16,-3 1 0 0,2-3-2 16,0-1-1-16,2 0-5 0,0-1-8 0,3-1 2 15,1 3-31-15,1 0-57 0,0-4-28 0,1 1-10 16,-2-1-74-16,2-3-147 0</inkml:trace>
  <inkml:trace contextRef="#ctx0" brushRef="#br0" timeOffset="42293.27">22341 15287 546 0,'-5'-10'89'0,"5"3"-51"0,0-1 8 0,4 3-9 0,-8 1-9 0,4 0 6 0,0 2-3 0,0-2 10 16,4 0 31-16,-3 3 0 0,-1-1 16 0,0 2-11 15,0 0 6-15,0 0-22 0,0 0-10 0,0 0 1 16,1 0-11-16,-1 0-22 0,0 0 0 0,0 0-8 15,0 0-13-15,0 0 19 0,0 0-5 0,0 0 11 16,8 2 0-16,-8 1-17 0,-1-1 10 0,3 0-12 0,-1-2 5 16,4 7-1-16,-3-1-3 0,1 2 4 15,0 3-1-15,-2 2-1 0,2-3 3 0,-7 2-3 16,4 2-1-16,-1-1 1 0,1 4 0 0,2-1 2 0,0 3-3 0,-2 0 1 16,0-1-3-16,1 3 2 15,4-1-9-15,-2 4 13 0,1-2-4 0,-2 0 9 0,0 1-10 16,6-2 4-16,0 1-1 0,1-2 3 0,4-1 5 0,-5 0-11 15,0 0 3-15,4-3-4 0,2 2 13 0,3-3-6 16,1-3 7-16,-1 0-6 0,0-4 13 0,-1 0-9 16,0-3 6-16,1-1-6 0,-2-2 1 0,1-2-5 15,0-1-4-15,-2-1 2 0,1 0 1 0,0-2-4 16,-1 0 5-16,0-4-4 0,-1 0 0 0,-1 0 11 0,-2-4-1 16,0-1 5-16,-1-3-2 0,3-1-6 0,-4 2 1 0,0-5-3 15,-5 1 0-15,0-1-7 0,0-1 2 0,0 1-1 16,-3-1 6-16,0 0-13 0,2 0 4 0,-3-2-5 15,2-2 0-15,2 2 5 16,-3-3-7-16,3 3 7 0,2 0-1 0,-5 1-3 0,0 2 2 0,0-1-2 16,-1 4 4-16,2 0-4 0,-1 0 0 0,-1 1 0 15,1 4-2-15,0 1 3 0,1 2 2 0,-2 3 0 16,-4-8 7-16,3 8-6 0,-1 2-1 0,3-2-2 0,0 4 0 16,-1-1-4-16,-1-1 6 15,0 3-5-15,2 1 4 0,0 0-3 0,0 0 1 16,-6-3-1-16,3 3 4 0,3 0-5 0,0 0 0 0,0 0-2 0,0 0 1 0,-2 0 3 15,1 0-4-15,0 1 4 0,0 0 0 0,0 0-3 16,0 0 0-16,1 0-2 16,0 0 1-16,0 0-6 0,0 0 2 0,-6 23-5 0,11-19-10 0,-5-5-27 15,0 1-10-15,0 0-3 0,0 1-20 16,4 17-51-16,0-14-39 0,-3 1-7 0,2 4-115 0</inkml:trace>
  <inkml:trace contextRef="#ctx0" brushRef="#br0" timeOffset="44374.23">17939 15243 618 0,'3'-6'67'0,"1"0"233"0,-2-1-277 0,2 1 4 0,6 1 2 0,-4-2-3 16,3 5-12-16,5-3 5 0,-2 3 5 0,5-1-3 16,4-2-7-16,3 4 9 0,0-2-12 0,4 4 13 15,-1-1-9-15,-3-1-8 16,5-1 2-16,-4-2-4 0,3 1 4 0,1 2 1 0,2-2 1 0,4 1 0 0,-2 1 15 15,8-5-15-15,3 1 12 0,4 1-14 0,5-4 9 0,0 3-1 16,-1-1-9-16,4-2 7 0,1 1 5 0,8-1-1 16,6-3 10-16,3-2-11 0,3 3-11 0,5 0 16 15,1-1-3-15,3-1 7 0,7-1-7 0,-3-1-2 16,-1 2-6-16,4 0 4 0,5 1-2 0,1 0-12 16,4 1 5-1,-3 2-6-15,1-2 2 0,-1 2-2 0,-6-1-1 0,1 0 0 16,0-1 0-16,3-1 1 0,-1 2 3 0,-4-1-3 15,-2 0 0-15,-1 1-1 0,-2-1-1 0,-1 0 2 16,-4 1 7-16,-2 0-6 0,-4-3 9 0,4-1-9 0,1 2-1 0,-5 0 1 16,-3 2-6-16,-5 2 5 0,-3-2 3 0,0 0 2 15,0 0-5-15,-7 2 3 0,-3-2-3 0,-4 4 1 0,-4-2 7 0,0 2-5 16,-2 2 4-16,1-1-8 16,0 3 4-16,-2-2-4 0,0 1-1 0,-2 0-3 15,-6 0-4-15,-2 1 5 0,-2 0 4 0,-4 1-1 0,0 0 0 0,-2 0-1 16,-3 0 6-16,-1 2-5 0,0-1 5 0,-2 3-6 15,2 1-1-15,0 1 6 0,1 1 3 0,-5 0 2 16,-1 2-2 0,-1-1-2-16,-2 2-10 0,2 2 5 0,-3-1-14 0,2 3 18 15,-3 0-1-15,1 2 7 0,0 3-1 0,-2 1-8 16,1 1 0-16,-2 2-1 0,2 0 0 0,-1 0 0 16,2 4-6-16,-3-2 4 0,2 4 5 0,0 0-3 15,0-1 7-15,-3 2-7 0,1 0-4 0,-1 0 4 16,-4 4 0-16,5-1 4 0,-3 2 3 0,3 1-7 15,0-1 0-15,-4 2-2 0,-2 0 4 0,-2 1 1 16,-2 0-2-16,1 1 2 0,-1-2 0 0,1 3 1 16,-1-2 0-16,4 4 0 0,-5-1 0 0,2-1-2 15,0 1 2-15,-5-1-2 0,3-1-2 0,-1 1 1 0,0 0 0 16,1-3 1-16,-3 0 2 0,2 3-4 0,-1-1 2 16,1 3-2-16,1-3 3 0,-6-3-3 0,-1 0-2 15,-1-1 1-15,1 0 5 0,3-1-2 0,-2-3 3 16,0 0-3-16,1-1 5 0,-2 0-10 0,3-3 4 0,0 3-4 15,-2-4 8-15,2-1-3 0,4 3 1 0,-4-4-2 16,0-2 3-16,-2-2-4 0,-1-3 0 0,-2 1 0 16,3 0 6-16,-4-1-6 0,2 0 3 0,-2-2-4 15,1 1 2-15,0-4 4 0,-3-2 4 0,1 0-3 16,0-1 3-16,-1-1-7 0,0 0-3 0,-2-2 0 0,0 1 2 16,-3-1 4-16,-2-1-1 0,0 2 0 15,-5-3 1-15,-5 0-8 0,0-3 3 0,-8 0-7 0,3-1 8 16,-4 2-4-16,-4-1 3 0,1 0-5 0,-5 1 5 0,-6-2-8 15,-2 2 8-15,-15-1-8 0,-1-1 6 0,-4 0-1 16,1 1-5-16,0 1 5 0,-4 0 9 0,-8 1-11 16,-3-1 10-16,-3-2-9 0,-2 3 6 0,-5 2-2 15,-1 0-2-15,1 0 0 0,-1-2-6 0,3 2 12 16,-2 0-6-16,0 3 8 0,0 0-3 0,0-1-3 0,-3 0 1 16,-1 2-2-16,2 1-13 0,4-2 18 15,3 3-4-15,3-1 9 0,-3 1-2 0,1-1-9 0,5-2 3 16,-4 0-3-16,5 3 8 0,0-1-8 0,4-1 1 15,10 0-4-15,2-3 5 0,-1 1 1 0,1 1 3 0,6-2-3 16,-2 1-1-16,8-3-1 0,3 0-1 0,2-1 2 16,4 0 4-16,-1 0-2 0,5-1 2 0,0 0-4 15,4-1-5-15,6-1 10 0,3 0-4 0,5-3 8 16,5 0 2-16,-1-1-5 16,6 0 1-16,2 0-1 0,0 0 6 0,4 0-4 0,0-1 0 0,2-1-3 0,1 0 5 15,-1-1-8-15,1 1 7 0,3 0-8 0,-3 0 9 16,2 0-5-16,0-2 2 0,1 1-3 0,-1 2 2 0,0-2-4 15,2 0 4-15,-1 0-3 16,1-2-1-16,-1 2-1 0,0-1 1 0,0-1 0 0,0 3 5 0,1-2-10 16,-2-1 2-16,-1 3-4 0,3-4 12 15,-4 0-8-15,2 1 2 0,-1 1-3 0,-2-1 5 16,0 2-2-16,0 1 2 0,1-4-1 0,-3 1 3 0,2 1-5 16,-4-2 0-16,0 5-2 0,0-1 3 0,-3-1-1 15,7 0 0-15,-5-1-2 0,4 0 2 0,0 1 0 0,-8 0 0 16,6-1 1-16,-1 2 0 0,0-2-1 0,0-1-2 15,2-1 1-15,-2 1 7 0,1-1-7 0,0 0 6 16,2 1-8-16,1-1 2 0,-1-1 3 0,-1 1 1 16,0-2 1-16,1-1 3 0,-3 0-3 15,1 0 5-15,2-2-3 0,-2 0 3 0,2-1-1 0,1-2-6 0,-2 3 5 16,2-1 7 0,-1-1-6-16,0-1 9 0,-1-1-9 0,0-3 6 0,-2 2 2 15,0-2-4-15,4-2 4 0,0-1 2 0,3 0-13 16,-3-2 10-16,3-2-11 0,-4-4 8 0,1 2-7 15,6-2 3-15,-4-1-2 0,5-3 10 0,-5-2-13 0,3 1 4 0,0-2-5 16,0 1 8-16,4 0-9 0,0-3 3 16,-1-1-4-16,5 0 6 0,-4-2-3 0,0 0 4 15,4 3-4-15,-3-5 1 0,3 3-1 0,1 2-4 0,-6-3 2 16,5 6-1-16,-2-2-1 0,0 2 2 0,6 3-1 16,-8-1 7-16,1 3-10 0,4 1 0 0,-6 3-3 0,1 3 9 15,-5 3-16-15,1 1 0 0,3 4-8 0,1 4-3 0,1 2-20 16,0 4-16-16,-1 2-2 0,-1 1-41 15,-6 1-69 1,2-1-47-16,5 5-13 0,3-1-161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3-26T06:43:17.99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15 10320,'0'0'4902,"6"-10"-129,-6 10-129,0 0-2709,0 0-903,0 0-516,0 0-774,0 0-1548,0 0-2709,12-5 0,-12 5-387,13 0-258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3-26T06:43:55.26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20 13029,'0'0'4644,"0"0"-258,0 0-129,0 0-3354,0 0-516,0 0-516,0 0-1419,40 0-2838,-40 0 129,0 0-516,52-20-258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2T05:37:22.9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18709 14785 296 0,'1'-3'111'0,"-1"-2"-18"0,1-2-21 16,2 2-4-16,-2-1-18 0,2 5 17 0,-1 0-14 15,1-1 16-15,-3-3-14 0,4 3-4 0,-3-2 4 16,2 1-5-16,2-1-19 0,-4 0-2 0,3 3 22 16,-4 1-22-16,1 0-11 15,0 0 5-15,0 0-8 0,0 0-14 0,1 0 11 16,13 0-3-16,-10 2 9 0,-2 1 1 0,0 2-4 15,-3 0-3-15,4 3 1 0,3 0-6 0,-2-1 12 16,4 3-2-16,-4 3 8 0,0 2 0 0,1 1 4 16,-3 0-3-16,3 1 2 0,-4 1-20 0,3-1 24 15,0 2-9-15,1-2 15 16,3 1-18-16,1 2-5 0,-3-1 0 0,6 5 0 0,-3-1 0 0,0 0-11 16,2 0 6-16,-6 0-7 15,-1-2 9-15,4-1-9 0,-2 1 6 0,1-1-6 0,4 1 0 0,-5 0 6 16,0-3-6-16,0-1 8 15,-1-3-6-15,-2-4 4 0,1-1-4 0,-3-2 5 16,-1-4 3-16,-1-3 3 0,0 0 13 0,0 0-3 16,0 0 16-16,6-5-12 0,-3-3-2 0,-2-5-1 15,1-3-7-15,-2-2-10 0,0-5-1 0,1 0-2 0,0-2 2 0,-1 0-2 16,0-1-1-16,-1-3 0 0,-2 1 0 16,2-1-1-16,-1 1-1 0,0-2 1 15,2 2 0-15,-1 0 0 0,-2-2 3 0,3 3-3 0,-1 1-5 0,1 0 1 16,5 5-1-16,-3 1 1 0,3 3-1 0,-1 2 2 15,0 0-2-15,-1 0 1 0,2 3 0 0,-3 0-1 32,0 2-3-32,-1 1 2 0,2 1 1 0,-2 0-2 0,0 1 7 0,0 3-6 0,-1 4 4 15,0 0-5-15,0 0-5 0,0 0 2 0,0 0 2 16,0 0-6-16,0 0 1 0,0 0-5 0,0 0 0 16,0 0-12-16,0 0-2 0,0 0-2 15,0 0 0-15,0 0-28 0,0 0-12 0,0 1-7 16,1 0-32-1,13 12-72-15,-10-9-60 0,1-2-10 0,0 2-159 0</inkml:trace>
  <inkml:trace contextRef="#ctx0" brushRef="#br0" timeOffset="1889.8">19332 15351 615 0,'0'-3'101'0,"0"2"-52"0,0 1-2 0,0 0-13 0,0 0 1 0,0 0 24 16,1 0 0-16,0-1 11 0,0 0 2 0,0 0-9 15,0 0-4-15,16-15-1 0,-10 13-24 0,-2 2-16 16,2-1-3-16,-3-3-1 0,3 1 1 16,-1 0-4-16,0 1-2 0,0-2 0 0,-2 2-5 15,3-1 3-15,-2 0 4 0,-1 2-1 0,2-1-6 16,-3-3 0-16,0 1-3 0,2-2 3 0,-3-2 8 15,0-1-10-15,2 4 8 0,-3-4-8 16,1 0 0-16,0 2-2 0,-2-7 1 0,0 3 1 16,-1 2 6-16,-1-3-6 0,0 3-2 0,-1-2 0 0,-1 2-7 15,0 0 9-15,-1-1-2 0,-1 1 5 16,-2-1-11-16,0 0 10 0,1 1-10 0,-2-1 10 16,-1 1-1-16,1 0-3 0,0 1 9 0,-2 3-7 15,5 2 9-15,-3 2-12 0,-4 1-1 0,4 1-3 16,-1 1 17-16,2 2-4 0,1 1 10 0,-1 1-9 15,7 0 3-15,-5 1 4 0,3 1-5 0,3 1 5 16,-3 1-3-16,6 0-2 0,-1-1 6 0,-2 2-3 16,0-1 7-16,6-1-10 0,2-1-7 0,1-2 3 15,-1 1 3-15,3-2 3 0,3 3 3 0,4-4-2 16,4 1-4-16,-5-4-6 0,-1 0-1 16,-2-1-1-16,-1-2 1 0,-1 1-5 0,-2-1 6 0,-1 1-5 31,-1 0 0-31,-2 0-1 0,1-2-1 0,-2 3 1 0,1-1 1 15,-3 1 1-15,0 0-3 0,0 1 3 0,-1 1 6 0,-2-1-6 16,0 0 8-16,0 0-7 0,0 0 4 0,3 13 3 16,-3-5-2-16,0-1 5 0,0 1 6 0,0 1-12 0,0 1 7 15,-1 4-9-15,1-2 14 16,0 2-9-16,-1-2 3 0,1 0-4 0,0 2 14 0,0-1-18 16,1 1 2-16,-1 0-6 0,3-1 4 0,-2-1-3 15,0-2 3-15,1-3-3 0,-1 1 1 0,3-3-1 16,-3 0-2-1,3 0-1-15,0-2-13 0,-1-2-19 0,2 0-15 0,0 1 0 0,1-2-37 0,0 0-71 16,-3-1-47-16,2-2-14 0,2 2-135 0</inkml:trace>
  <inkml:trace contextRef="#ctx0" brushRef="#br0" timeOffset="2480.5">19710 15279 414 0,'0'-5'62'0,"-5"0"-5"0,4 1-18 0,0 0 14 0,1 1 3 0,1-3-2 16,-1-1 20-16,-1 0-13 16,1 0 6-16,0 1 4 0,1-2-19 0,5 3 15 0,-1-6-20 0,0 4-14 15,-2-3-1-15,1 2-6 0,0 5-16 0,-1-4 1 16,3 5-3-16,-3 1 2 0,0 0-3 0,2 2-11 16,-2 0 4-16,3 4-8 0,0 1-6 15,-4 0 22-15,2 3-2 0,-4 1 12 0,1 24 31 16,1-35 46-16,-9 39-130 0,6-19 59 15,0-1 23-15,-5 1-18 0,2-1 22 0,-4-1-24 0,-1 1 0 16,5 1 5-16,3-3-1 0,1 0 7 16,-2-2-14-16,4-4-5 0,-2 0-1 0,0-3 3 15,2-2-4-15,-2 0 4 0,6-5-4 0,2 0 1 16,1-1-5-16,2-4-7 0,-1-1 1 0,1 0-20 16,2-1-28-1,0-1-12-15,0-1-6 0,2 0-43 0,-2 0-26 16,0 1-40-16,-2-1 6 0,-3 1-75 0</inkml:trace>
  <inkml:trace contextRef="#ctx0" brushRef="#br0" timeOffset="2733.69">20079 15247 612 0,'0'-4'102'0,"1"-2"80"0,-1 3 31 0,0-1-95 16,0 3-59-16,0 5-22 0,1-3 3 0,3 4-5 15,0-3 16-15,-2 4 16 0,-1 2 0 0,0 2 6 16,3 2-24-16,-2 1-21 0,3 2-6 0,-2-1-1 16,-2 1-5-16,1 2-10 0,-2 0 2 15,0 2-5-15,0-1-1 0,2-1-1 0,-7 0-1 0,5 1 0 16,-2-2-10-16,-3 0 3 0,5-1-21 0,-6-4 13 16,4-1-29-16,-1-2-44 0,-2-3-22 15,4-2-14-15,1-1-86 0,0-2-149 0</inkml:trace>
  <inkml:trace contextRef="#ctx0" brushRef="#br0" timeOffset="3003.16">20305 15121 1012 0,'0'0'95'0,"0"0"-62"16,0 0-6-16,1 9-16 0,0 2 5 0,2 1 26 16,-2 4 3-16,0 2 10 0,-1-1 12 0,0 2 7 15,1 2 0-15,-1 1 1 0,0 3-36 0,0 0-9 16,0-1-13-16,-1 4 5 0,-1 1-15 0,-2-2 0 16,0-2-3-16,0-2 1 0,0-2-5 0,-2-2 6 15,1-1-2-15,0-3 2 0,-2 0-4 0,4-5-13 16,-5 1 0-16,3-6-6 0,1 0-17 0,-3-4-24 15,-1-2-38-15,2-1 6 0,0-3-76 0,-1-1-177 16</inkml:trace>
  <inkml:trace contextRef="#ctx0" brushRef="#br0" timeOffset="3304.66">20302 14725 964 0,'1'-7'17'0,"3"-3"-3"16,-1 3-9-16,-2 0 4 0,3 1-6 16,-2 1 10-16,-1 1 10 15,-1 0-3-15,0 0 10 0,0 2 20 0,-4-1-16 0,2 3 16 0,-1 2-39 16,-2 0-4-16,2 3 4 0,-4 0-3 15,6 1 3-15,-6-1 15 0,0 1-11 0,2 1 13 0,1-1-3 16,3 4-13-16,1-2 7 0,1-3-11 0,0 3-8 16,0-1 3-16,1-1-9 0,3 0 7 0,1-4-3 15,-2-2-17-15,2-1-5 0,2-1-9 0,1-3-47 16,5 3-167-16</inkml:trace>
  <inkml:trace contextRef="#ctx0" brushRef="#br0" timeOffset="3558.63">20746 14832 1183 0,'-1'-5'94'15,"1"0"-40"-15,0-1-7 0,1 2-9 0,4-2-24 0,4 3-4 0,1-3 2 0,-2-1 1 16,1 3 27-16,0-3-14 0,1 0-1 16,0 3-7-16,1-2-22 0,-2 1-1 15,3 3-25-15,-2-3 11 0,1 2-54 0,-3 3-34 16,0-3-21-16,0 4-8 0,-4-1-63 0,0 2-1 0,-2 2-5 16,-2 3 1-16,-1-1 60 0</inkml:trace>
  <inkml:trace contextRef="#ctx0" brushRef="#br0" timeOffset="3701.06">20871 14820 166 0,'-8'21'64'0,"-2"-5"71"0,0 3 8 0,0-3-37 0,1 3 6 15,2-2-12-15,0 0-14 0,0 1-11 0,-1-1-10 16,2-1 5-16,3 1-11 0,0-5-5 0,3-2 1 16,1-3-1-16,2-2-22 0,1-4 14 15,2 0-16-15,3-2 15 0,1-4-43 0,3-1-35 0,3-1-52 16,1-3 4 0,0-1-173-16</inkml:trace>
  <inkml:trace contextRef="#ctx0" brushRef="#br0" timeOffset="4177.64">21181 14518 704 0,'0'-13'97'0,"1"-1"-65"31,-1 2-14-31,3 3-6 0,1 2-5 0,0 1 33 15,1-2 10-15,-2 2 13 0,1-2 44 0,-1 0-16 16,3 5-6-16,-2 0-2 0,2 2-42 0,1 1-12 16,1 0-12-16,-3 1 6 0,2 2-16 0,0 3 5 15,1 2 3-15,0 1 0 0,0 0-7 0,0 4 12 16,0 3-8-16,0 2 12 0,1 4-7 0,0 2-6 16,0 1 2-16,0 2-2 0,0 2 3 0,1 1-3 15,-3 1 4-15,3 4-4 0,-2-6-2 0,0 4 3 16,1-1-7-16,-1-7 7 0,1 4-7 0,-3-6 12 15,-1 0-4-15,3-4 7 0,-1-3-8 0,1-3 3 16,-2-3 3-16,-2-1-1 0,1-3 8 0,-3-2 2 16,-2-4 4-16,0 0 0 0,1 0 5 15,0 0-5-15,14-7-4 0,-9 0 1 0,-3-2-14 16,2-1 4-16,-3-3 3 0,1-2 2 0,0-4-5 16,1-4 1-16,-3-2-5 0,0-4 5 0,3 2-7 15,-1-6-4-15,0 2-1 0,-2 1-1 0,0-3-7 16,1 5 0-16,3 0-1 0,-4-2 1 15,1 2-7-15,2 1 2 0,0 1-7 0,1 4 5 16,1 2-10-16,-2 4-9 0,3 3-6 0,1 4-2 16,-1 2-14-16,1 0-24 0,-4 1-17 0,1 5-4 15,-1-2-47-15,3 4-70 0,0 1-74 0,1 3-5 16,0 6-186-16</inkml:trace>
  <inkml:trace contextRef="#ctx0" brushRef="#br0" timeOffset="5000.52">21729 15018 335 0,'0'0'72'0,"0"0"-10"0,0 0 12 0,0 0-10 0,1 1 3 0,1 0 70 16,-2 0-4-16,1-1 31 0,0 0-13 0,0 0-39 15,0 0-5-15,0 0-12 0,0 0-44 16,1 0-6-16,0 0-19 0,0-1 13 0,29-12-15 16,-25 9-11-16,-3-2 4 0,2 1-7 0,-1-1 2 15,1-2-12-15,-1 0-2 0,2 0-2 0,-2-3 8 16,-1-2-11-16,0-1 7 0,1-4-9 16,-2 2 5-16,-1-2-8 0,0-3 3 0,-1 2-4 15,-2-1 0-15,0 2 3 0,-2 2-4 0,1 2 3 16,-3 1-5-16,0 4 14 15,2 2-2-15,-2 3 5 0,3 3-1 0,-2 0 0 16,1 0 0-16,1 3 0 0,0 0 11 0,1 5-12 16,-2-3 2-16,2 2-4 0,0 1 12 0,2-4-8 15,0 5 11-15,0-2-10 0,3 2 12 0,2-2-11 0,3 0 0 0,0-3-3 16,1 1 7-16,0-1-5 0,2 0 3 16,1-1-3-16,-2-1 8 0,2 0-10 0,-1-1 6 15,1-3-6-15,1 2 6 0,-4 0-6 0,-1-1-1 0,-8 2 0 16,0 0 1-16,1 0-6 0,0 0 2 0,0 1-5 15,9 15 13-15,-7-9 0 0,-3 1 7 0,0 3-5 16,1 3 10-16,-1 2-14 0,2 2 10 0,-2 0-10 16,-1-1 7-16,-1 0 5 0,-1 0-1 0,3 1 4 15,-1 0 3-15,1 0-13 0,0-2 1 0,0-3-4 32,0 0 2-32,0-4-1 0,0-1-2 0,0-1 0 15,-3-4 0-15,4 1-11 0,2 0-8 0,-3-3-1 16,0-1-5-16,9 3-52 0,-2-7-41 15,5 0-10-15,3 0-144 0</inkml:trace>
  <inkml:trace contextRef="#ctx0" brushRef="#br0" timeOffset="5395.85">22095 14918 988 0,'-2'-5'91'0,"0"-2"-47"0,2 3 8 0,0 0-17 0,3 1 15 0,-1-2 9 0,4-1 12 0,-3 0-3 16,4-1 15-16,1-1-25 0,0 1-9 0,2 0 0 16,3 2-7-16,-4 3-37 0,2-2 1 0,2 2-11 15,-4 0 5-15,0 2-8 0,-2 1 6 0,0 2-9 16,-3 0 11-16,1 3-7 0,-1 2 4 0,-2 1-5 16,0 0 6-16,-2 2-1 0,-3 1 2 0,-1 3 0 0,0-1 1 15,-2-1 0-15,-1 1 0 0,-1-2 1 0,-1 0 0 0,-1-2 1 16,1 0-2-16,3 0 2 0,-1-2-4 0,2-2 8 15,1-2-7-15,0 0 9 0,2-2-6 0,2 0 2 16,0-2 5-16,0 0-5 0,0 0-5 0,0 0 6 16,11 1-4-16,-3-1 8 0,0-1 0 0,1 1-7 15,-1 1-1-15,0 0-2 0,-1 3-1 0,-2 0 2 16,0 3-1-16,0 1 0 0,-1 0 0 0,-1 3 2 16,-1 0 2-16,-1 0 0 0,-2 1-9 0,-1 0 4 15,-3 0-4-15,1 1 5 0,-2-1 2 0,-1 0 4 16,0-1 4-16,-1-1-3 0,-1 2-3 0,-1-4 5 15,1-1-5-15,-7-2 11 0,10-2-13 16,2 0-12-16,-1 0 2 0,2-3-38 0,0-2-55 16,1-1-40-16,2-2-8 0,0 2-131 0</inkml:trace>
  <inkml:trace contextRef="#ctx0" brushRef="#br0" timeOffset="5672.18">22450 15005 1020 0,'8'-8'166'0,"0"3"-83"0,-1 1 0 0,0 2-16 0,-3 0-37 0,3 3-6 0,0 1 11 0,-1 1-6 0,-1 1 18 0,-1 1 19 0,-2 3-13 0,1 0 14 0,0 0-28 16,-1 2-9-16,0 1-3 0,-1 2-2 0,-1 0-15 0,-1 1 2 15,0 0-3-15,-2 1 4 0,2-1-3 16,-3 1-3-16,-2-2-1 0,0 2-1 15,-1-2-4-15,0 0-5 0,2 0-4 0,0-4 0 16,-3 2-2-16,2-1-19 0,-1-3-5 0,3-3-8 0,1-1-24 16,3 1-61-16,0-3-25 0,4 1-16 0,3-2-111 0</inkml:trace>
  <inkml:trace contextRef="#ctx0" brushRef="#br0" timeOffset="5964.16">22792 14857 966 0,'9'-7'158'0,"-1"5"-64"0,0-1-10 0,-1 3 3 16,2 2-60-16,0 1 13 0,0 3 5 0,0 2 4 16,-2-1 11-16,1 4-2 0,-1-2-6 0,-3 1 3 15,3 4-11-15,-3-1-19 0,0 0-7 0,-3 1 0 16,-1 1-2-16,0 2-11 0,0 2 11 0,-2 1-11 15,1 0 6-15,-5-2-1 0,0 1-4 0,2 1 2 0,-2-3-8 16,-2-1 6-16,1 0-3 0,-4-2 6 0,-1 0 1 16,3 0-7-16,-1-3 5 0,4-1-6 0,-2 1 3 15,3-2-4-15,-4 0 0 0,-4-3-1 0,5-1-14 0,-2-3 9 16,2 3-24 0,0-3 17-16,-1 0-44 0,2-1-22 0,0-1-20 0,-1 1-2 0,1-2-68 0,1 2-91 15,-4-3-108-15</inkml:trace>
  <inkml:trace contextRef="#ctx0" brushRef="#br0" timeOffset="6328.5">22712 14610 722 0,'4'-7'53'0,"1"-1"-27"0,0 0 10 0,-3 0-12 0,-1 0 16 16,1 0 15-16,-1 0 2 0,-1 0 7 0,4 0 18 31,-4-1-21-31,3 0 1 0,-3 0-8 0,-1 3-14 0,1 2-24 0,0 4-8 0,0 0-1 0,0 0-2 0,-1 0-8 15,0 0 9 1,0 0-8-16,1 0 8 0,-1 0 8 0,-15 7-6 16,16-2 7-16,-7 2-1 0,3 0-9 0,0-1 9 0,0 1-9 0,3-1 12 0,1 1-17 15,0-1 4-15,3-1-7 16,-1 0 2-16,0-2-30 16,4 0-20-16,-1-1-7 0,1 0-86 0,4-1-264 15</inkml:trace>
  <inkml:trace contextRef="#ctx0" brushRef="#br0" timeOffset="11151.52">3181 11622 254 0,'-1'-3'-3'0,"1"3"18"0,0 0 36 0,0-1-7 0,-1 0-19 0,1 0 9 16,0 0-12-16,0 0 16 0,0 0 8 0,0 0 1 0,0 0 16 16,0 0-10-16,0 0 12 0,0 0 2 0,0 0-12 15,0 0 10-15,0-1-21 0,0 0-16 0,0 0-2 16,0 0-5-16,1 0-10 0,0 0 6 0,0 0-6 15,0 0 8-15,1 0-1 0,-2 0-2 0,2 0 10 16,-1 0-7-16,1 0 10 0,0 0-4 0,1 0-3 0,-2 0 4 16,1-1 2-16,0 1-8 0,29-28 5 0,-31 30-7 15,0 0-9-15,0 0 13 0,1 0-7 0,0 0 9 16,1 0-12-16,-2 0 1 0,1 0-1 0,0 0 1 16,0 0-8-16,0 0 12 0,0 0-4 0,0 1 8 15,22 12-2-15,-19-5-6 16,-1 3 1-16,2 2-3 0,-2 0-5 0,3 2 13 0,-3-1-13 0,2 3 13 0,1 0 0 15,-1 4-8-15,0-1 13 0,-2 4-14 0,0 3-5 16,0-1 12-16,-1 2-8 0,-1-2 11 0,-1 3-3 0,0 1-6 16,-1 0 5-16,-1 0-5 0,1-2-4 15,-2-1 0-15,3-3-6 0,-2 1 5 0,2 1-1 0,-1-5-3 16,0 1 6-16,1 1-6 0,0-4-3 0,0 1 8 16,1-1 1-16,0-3 3 0,0-2-9 0,-1 0 2 15,1-3-8-15,0-2 6 0,1-1-4 0,-1-2 0 16,-1-2-2-16,0 0-1 0,0-4-17 0,0 0-12 15,0 0-15-15,0 0 3 0,0 0-37 0,1 0-35 16,0 0-39-16,16-7-1 0,-12 1-122 0</inkml:trace>
  <inkml:trace contextRef="#ctx0" brushRef="#br0" timeOffset="11738.35">3268 11577 350 0,'-3'-9'57'0,"0"3"-4"16,1-1 13-16,-1 2-12 0,1 1 25 0,2 4-22 0,0 0 3 0,0-1-11 15,0 0-12-15,0 0 17 0,0 0-3 32,0 0 11-32,-4-27 11 0,5 22-10 0,2 0 1 0,-1 0-5 15,2 1-10-15,0-1-14 0,1-1-7 0,1 2 0 16,0 0 2-16,0 0-13 0,2 0 12 0,1 0-15 15,0 2-4-15,2-1 6 0,-2 0-5 0,-1 1 6 16,-1 0-3-16,2 2-11 0,1 0 11 0,1 0-10 16,1 1 14-16,-2 0-18 0,0 0 2 0,1 3-6 15,3 0 2-15,-1 1-1 0,-9 0-3 0,3 2 2 0,-2 1-5 16,3 1 10-16,-3 2-5 0,2 0 6 0,0 1-1 16,0 2-5-16,5 0 4 0,-7 1-5 0,-3 1-8 0,3-1 17 15,-4 3-6-15,2-1 10 0,-5 0-8 0,0 3-5 16,-3-1 2-16,2 3-2 0,-2-1-2 0,-1-2 8 15,1 1 5-15,-1 0 1 0,3-1-2 0,-5-1-2 16,0-2-9-16,-5-3 7 0,9 1 5 0,-3-1-5 16,-1 0 2-16,3 0-3 0,-7-2 2 0,2-2 10 15,-1-2 1-15,0 0-1 0,4 0-14 0,-1-1 13 16,-2-2 0-16,3 0 7 0,-1-2-12 0,2 0-3 0,4-1-4 16,2 0 1-16,0 0-14 0,0 0 9 0,0 0-10 15,-1 0 9-15,0 0-15 0,0-1-26 0,1 0-12 16,0 0-7-16,0 0-43 0,0 0-63 0,0 0-81 15</inkml:trace>
  <inkml:trace contextRef="#ctx0" brushRef="#br0" timeOffset="12376.1">3212 12275 464 0,'-5'-6'112'0,"1"1"281"0,-2 1-306 0,4 0-30 0,-2 4-7 0,4 0-2 16,0 0-10-16,0 0-6 0,0 0 3 0,0 0-3 0,0 0-4 15,12-9 3-15,-5 8-2 16,-2 0 3-16,3 0-12 0,2 1-4 0,0 0-6 0,1 0 4 0,0 1-16 16,0 0 4-16,-1 2-6 0,0-1 6 0,0-1-3 15,2 2-12-15,-1-2-1 0,-2 0-7 16,4 1-24-16,-3 0-15 0,0 0-23 0,-1-1 6 0,-2 0-37 0,3-1-81 31,-2 1-74-31</inkml:trace>
  <inkml:trace contextRef="#ctx0" brushRef="#br0" timeOffset="12692.09">4079 11899 678 0,'0'-4'110'0,"-1"0"-45"16,-1 0 4-16,2 4-18 0,0 0-16 0,0 0-21 16,0-1-1-16,0 0-8 0,0 0-2 0,0 0 4 15,1 0 0-15,12-11 1 0,-7 9 4 0,2 0 3 16,0-1 2-16,2 0-2 0,-1 1-15 0,2 1-9 0,-2 0-35 16,1 0 13-16,2 1-77 0,-3 1-161 0</inkml:trace>
  <inkml:trace contextRef="#ctx0" brushRef="#br0" timeOffset="12852.33">4115 11989 772 0,'-3'2'59'0,"1"0"-8"0,1 1-12 0,1-3 9 16,0 0-16-16,0 0-2 0,9 3-11 0,-2-5 9 16,4-2-11-16,1-1-15 0,-1 0-6 0,3-1-6 15,2-2-46-15,0 1-102 0</inkml:trace>
  <inkml:trace contextRef="#ctx0" brushRef="#br0" timeOffset="13246.52">4732 11398 590 0,'1'-13'255'0,"-1"2"-187"0,1 3-43 16,-2 2-7-16,3 1 19 0,-1 1-13 0,3 0-4 0,-3 1 1 16,0 1 15-16,2-1 2 15,-5 1 11-15,2 1-9 0,-1 0-8 0,1 0 3 0,6 3-22 0,-2 1 17 16,5 0-16-16,-4 3 3 0,-1-3 3 0,2 2-6 16,-1 0-14-16,0-1 10 0,5 5-7 0,0 1 8 15,-1 1 2-15,2 1-6 0,-3-3 10 0,-1 2-11 16,0 0-3-16,0 1 8 0,1 3-4 0,1 2 6 15,-1 1-5-15,-1 2 3 0,-3 1 0 0,1-2 0 0,0 1-17 0,0 0 17 16,1-2-6-16,-2 4 12 0,0 0-15 16,-3 0 7-16,2 2-7 0,-2-2 6 0,-1 0-11 0,1 0 7 15,-1-2 1-15,2-2 3 0,-2 0-2 16,1-2-2-16,-1-1-7 0,0-2 5 0,1 0 13 0,-1-3-20 16,0-1 3-16,0-3-12 15,0-2 5-15,0-1-14 0,2-1-2 0,2-2-10 0,-2-1-35 0,1-3-50 16,1 0-74-16,2-3 10 0,-2-2-199 0</inkml:trace>
  <inkml:trace contextRef="#ctx0" brushRef="#br0" timeOffset="13533.16">4897 11399 885 0,'-1'-3'24'0,"-6"-1"15"0,5 2-14 0,1 1 16 0,1 1-8 15,0 0 2 1,0 0 25-16,0 0-14 0,0 0 31 0,0 0-23 16,0-1-6-16,0 1-3 0,0-1-11 0,0 0-9 0,7-10-2 0,2 9-1 0,2 1-4 0,-2-3-11 15,5 3-7 1,-3-3 1-16,3 0 5 0,-2-2-3 15,2 0 10-15,2 0-12 0,-2 0-9 0,1 1 6 16,4 0-15-16,-1-1 12 0,0 1-7 0,2-2-24 16,-2 0-2-16,-1 2-13 0,1 1-32 0,-3 1-34 0,4 1-34 15,-3 1 2-15,-4 0-75 0</inkml:trace>
  <inkml:trace contextRef="#ctx0" brushRef="#br0" timeOffset="13741.17">4929 11628 580 0,'-6'7'65'0,"0"-2"13"0,2 1-7 0,-1-1 8 0,3-1-31 16,3-1 3-16,1-1-5 0,4-2 7 0,0-1-3 0,1 0-4 16,1-3-2-16,1-1-4 0,1 1-29 15,2-2-2-15,1 2-12 0,3-2 6 0,-1-1-12 0,-2 1-30 16,1 0-19-16,0 1-6 0,-2-1-66 0,1 1-25 15,3 1-76-15</inkml:trace>
  <inkml:trace contextRef="#ctx0" brushRef="#br0" timeOffset="14069.12">5308 11728 952 0,'0'0'39'0,"0"0"7"15,6 5-44-15,-5 1 14 0,4 3-19 0,-2-1 17 16,2 5-11-16,-1-3-5 0,-1 0 10 0,2 0-10 16,-4-2 9-16,0 2 20 0,2 1-11 0,-3 1 14 0,3 1 1 15,-2 2-13-15,1 0 5 0,2 0-10 16,-3 0-13-16,1 0 10 0,0 0-4 0,-1 1 8 15,2-2-1-15,-3-2 4 0,0-1 1 0,0-1 0 0,0-2-3 16,0 0-5-16,-1-1 3 0,-1 0-3 0,0-2 5 0,2-1-6 16,0-1 3-16,0-1-4 0,2 1-8 0,1-2-2 15,-3-1-16-15,2 0 8 0,-2 0-10 0,0 0-51 16,7-9-17-16,-5 3-18 0,2-1-102 0</inkml:trace>
  <inkml:trace contextRef="#ctx0" brushRef="#br0" timeOffset="14290.61">5249 11780 923 0,'-3'-3'47'0,"3"3"-18"0,0 0 13 0,0 0-19 15,0 0-17-15,0 0 19 0,0 0-4 0,0 0 16 16,0 0 19-16,-1-8-3 0,5 6-3 0,4 0-2 15,-2 1-34-15,5-2 2 0,-2 1-10 0,-1-1 7 0,8 1-10 16,-4-1-3-16,5-1 0 0,-2 1-1 0,-2-2-9 16,2-2-1-16,-1 4-15 0,1-1 7 0,2-1-29 15,-1 4-38-15,0-4-31 0,1 0-5 16,-3 2-101-16</inkml:trace>
  <inkml:trace contextRef="#ctx0" brushRef="#br0" timeOffset="14669.89">5742 11492 561 0,'1'-2'70'0,"0"-1"10"0,3 1-15 0,-1 0 16 15,-2 1-17-15,2 1-6 0,-1-2 13 0,6 1-9 16,-3-4 9-16,2 3 16 0,2 1-14 0,-4-1 14 16,1 1-24-16,1 1-13 0,-2 0-1 15,2 0-4-15,2 3-4 0,-1 0-18 0,2 0 0 16,4 5-5-16,-4-1-5 0,2 2-9 0,0 1 3 0,-2 1-4 16,1 2 5-16,0 0-10 0,-2 1 4 0,2 1-4 15,-1-3 3-15,2 0 1 0,-4 0-4 0,3 1 2 16,-5-1 0-16,3-2-1 0,-2 2-6 0,-2-5 3 0,7 4 3 15,-5-2-8-15,2-3 10 0,-6-2-11 0,-1-1-17 0,1-3 2 16,0 1-33-16,2 2 18 0,0-2-46 0,2 2-46 16,-3-3-42-16,1-3-10 15,-4 0-174-15</inkml:trace>
  <inkml:trace contextRef="#ctx0" brushRef="#br0" timeOffset="14890.99">6053 11430 777 0,'-1'-5'55'0,"0"0"15"0,1 5-2 0,0 0 4 0,0 0-26 0,0 0-14 0,0 0-8 0,0 0 3 15,0 0-3-15,0 0 19 0,-9-4 8 0,5 7 1 16,4 2 1-16,-2 3-12 16,-2 0-12-16,-1 2 5 0,-6-1-17 0,5 1-5 0,1 4 2 15,-1 0-5-15,2 2-11 0,-2-1 11 0,-2 2-11 16,-1-2 10-16,-3 3-5 15,1-2 0-15,-2-1 8 0,1 1-9 0,-1 0-16 0,0 1 16 16,-2 3-15-16,0-1 16 0,1 1-16 0,-2 1-40 16,3-1-25-16,-3 1-11 0,2-3-110 0</inkml:trace>
  <inkml:trace contextRef="#ctx0" brushRef="#br0" timeOffset="16560.9">6525 11283 292 0,'2'-9'93'0,"3"5"-26"0,2 2-40 0,-2 0 2 0,1 2-16 0,-5-1-6 16,5 3 3-16,-4-2-5 0,0-1-8 0,1 2 35 15,-5-2-8-15,2 1 20 0,0 0 11 0,0 0-8 0,0 0 9 16,0 0-10-16,0 0-9 0,0 0 3 0,0 0-4 16,0 0 8-16,0 0 7 0,6 9-20 0,-4-5 9 15,0-3-13-15,-2-1-1 0,0 0 4 0,0 0-15 16,0 1 13-16,0 0-1 0,0 15-7 0,2-12 7 0,-2 2-11 15,0 0-13-15,-1-2 21 0,0 3-14 0,2 2 16 16,-1 0-7-16,0 1-11 0,0 1 9 0,-1 2-11 16,1 2-4-16,0 1 16 0,0 0-9 0,2 1 11 15,1 1-9-15,-3 2 2 0,4 1 7 0,0 2-6 16,0 0-13-16,-1 0 22 0,3 1-9 0,2-2 15 16,-2 1-12-16,2-1-12 0,0 2 0 15,-2-2-3-15,1-4-1 0,3 2 5 0,-2-3 0 16,4-1 3-16,-3-1 3 0,0-3-1 0,2-2 3 0,-1 0 0 0,1-2 3 0,0-2-5 15,0-2 3-15,1-1-2 0,0-2 10 0,2 0-8 16,1-1-1-16,0-3-2 0,1 1-7 0,-2-1 1 16,3-1-2-16,1 0 2 0,-1-2 3 15,-2-2-3-15,-2 0 3 0,1-1-4 0,-1-2 0 0,2-2 5 16,-3-2-5-16,2 1 5 0,-6 0-2 0,-1-1 0 16,-2 0 4-16,-4-3-2 0,6 2 5 0,-6 0-7 15,2-1 2-15,0 2-3 0,-5-1 1 0,1-1-5 0,-1 0 6 16,0-1-3-16,-3-1 6 0,2 2-8 0,-1-1 0 15,-1 0 0-15,2 1 8 0,0 1-13 0,3 1 4 16,-1 2-5-16,-2 1 10 0,1-1-3 0,-1 2-1 16,1 0-1-16,-2 2 6 0,2 3-4 0,0 0 3 15,2 1-3-15,0 0 0 0,-2 0-4 0,1 1 2 0,-1 1-2 16,1 0-3 0,1-1 3-16,1 2-5 0,-1 1 5 0,5 2-6 0,-5-1 3 0,0 0-3 0,0 0 3 15,0 0 0-15,0 0 0 0,0 0-4 0,0 0 2 16,0 0 3-16,6 3-15 0,-1-2 13 0,-5-1-14 15,0 0 11-15,0 0-11 16,0 0-2-16,0 0 0 0,0 0 8 0,0 0-11 16,0 0 4-16,0 0-6 0,0 0 5 0,0 1-1 0,0 0-5 0,0 0 1 0,0 0-11 15,0 0-19-15,0 0-17 16,-1 0 0-16,1 0-33 0,-2 0-63 16,0 0-48-16,2 0-17 0,0 0-197 0</inkml:trace>
  <inkml:trace contextRef="#ctx0" brushRef="#br0" timeOffset="18292.49">8014 11541 309 0,'0'-1'48'0,"-2"0"30"0,1-2 19 0,1 3-46 0,0 0-30 0,0 0 12 15,0 0-16 1,0 0 18-16,0 0 4 0,0 0 0 0,0 0 22 0,0-1-14 0,0 0 23 0,0 0 9 16,0 0-12-16,0 0 12 0,0 0-19 0,0-1-19 15,8-27 8-15,-5 26-9 0,3 0 3 0,-1 0-28 16,0 0-3-16,2 0-5 0,-2 1 5 0,2 1-5 16,2 0 2-16,2 1-4 0,-3-1-4 0,3 1 1 15,2 0-5-15,-1 0 3 0,4 0 1 0,-1 0-1 16,1 0 1-16,3 1-2 0,-1-1-12 15,3 0 17-15,3 0-8 0,-2 0 10 0,1 0-8 0,4 0-5 0,-3 0-3 16,3 0-3-16,-2 0-11 0,-1-1-9 0,-5 1-12 16,-2 1 3-16,-2-1-8 0,-1 1-12 0,-3-1-4 15,0 1-12-15,-2 0-51 0,-1 0-71 0</inkml:trace>
  <inkml:trace contextRef="#ctx0" brushRef="#br0" timeOffset="18529.3">8160 11701 355 0,'-11'1'52'0,"1"2"73"0,0 1 54 0,1 2-145 0,2-3 8 16,3 4-4-16,-1-1 2 0,3-3-5 0,2-3-22 0,0 0 37 31,0 0-5-31,5 6 19 0,3-9 6 0,4 1-27 0,-2-2 0 0,5-1-11 0,1 0-22 0,3 0-3 16,3-2-12-1,6 4 8-15,-2-2-3 0,2 0-27 0,-1-4 5 0,1 0-17 0,0 1-12 0,1-1-16 16,2 5-27-16,-7-1 6 0,-1 1-49 0,-3 0-96 16</inkml:trace>
  <inkml:trace contextRef="#ctx0" brushRef="#br0" timeOffset="19224.82">9118 11217 631 0,'-1'-5'35'0,"-3"0"16"0,4 2 8 0,0 0-23 16,0 3-1-16,0 0-11 0,0 0-28 0,0 0 12 15,0 0 2-15,0 0 8 0,0 0 37 0,0 0-2 16,0 0 8-16,0 0-9 0,0 0-25 0,1 0 4 16,0 0-21-16,0 0 16 0,0 0-18 0,0 0-4 0,0 0 10 15,1 1-11-15,16 8-2 0,-11-6 19 0,1 3-8 16,-3 0 12-16,-1 0-12 0,-3 2 6 0,2-1 2 15,3 2-1-15,0 0-8 0,-3 2 11 0,5 4-11 16,-8 0 11-16,2 1-4 0,6 1-3 0,-7-2 3 0,10 2-3 16,-3 2-1-16,-3-1-3 0,1-1-3 0,-1 0 2 15,3 0-4-15,-3 1 5 0,1 1 0 0,0 0-1 16,2-3-11-16,1-1 11 0,-1 0-7 0,0-1 10 16,-3-2-6-16,2-2 0 0,2-1 3 0,0-3-3 15,2 0-4-15,-3-1 14 0,0 0-2 0,2-2 6 16,-1-2-4-16,1-1-6 0,2-1 3 0,-2-1-4 0,0 2-4 15,1-2 5-15,0-3-3 0,-3 1 4 0,1-1-9 0,1 1-1 16,-2 0-3-16,-1-1 2 0,1 0 5 0,-1 0-2 16,1-1 0-16,0-2 1 0,-4 0 5 0,1 0-5 15,-2-1 6-15,-2-1-5 0,3 0 8 0,-2-3-10 16,-2 0 3-16,1 0-4 0,-2-2 10 0,1 1-2 16,0 0 7-16,-2 1-5 0,1 0 7 0,-4-1-12 15,3 0 3-15,-3-4-5 0,2 3 5 0,-2-1 1 16,-2 0-3-16,2 2 4 0,-2-5 2 0,3 3-8 15,0-1 4-15,2 2-6 0,-2 1 0 0,1-1 0 0,-1 4 2 16,1-2-1-16,1 2-4 0,-2 4 10 0,2 0-6 16,1 2 7-16,0 0-8 0,0 1-5 15,-2 1-2-15,3 3 0 0,0 0 3 0,0 0-3 0,0 0 1 0,0 0-4 16,0 0-5-16,0 0-8 0,0 0 2 0,0 0-4 16,0 0 1-16,0 0-18 0,0 0-6 0,0 1-4 15,0 0-16-15,1 16-54 0,2-9-29 0,1-2-11 16,1 2-96-16</inkml:trace>
  <inkml:trace contextRef="#ctx0" brushRef="#br0" timeOffset="19926.71">9969 11232 453 0,'-1'-3'498'0,"1"3"-208"0,0 0-275 0,0 0 0 0,9-3-9 0,-2 7-9 0,2 3 0 15,4-4-2-15,-2-2 12 0,7 5 9 0,-3-3 7 16,-6-1-4-16,7 3-8 0,-5-4 1 0,6 2-10 15,0 2 8-15,-4-1 0 0,3 4-10 0,-6-3 8 0,2 1-9 16,0-4-5-16,-2-1 6 0,-1 0-11 16,0-1 8-16,1 3-21 0,-2-2-15 0,0 0-10 0,0 0-4 15,-1-1-41-15,-2 0-34 0,1-2-24 0,-2 0-6 16,1-1-70-16</inkml:trace>
  <inkml:trace contextRef="#ctx0" brushRef="#br0" timeOffset="20101.34">10206 11190 791 0,'-5'-1'115'0,"-3"1"-31"0,2 0-32 0,-4 1 12 0,0 5-38 0,1-1-21 16,0 3 11-16,1 3-16 0,0 1-12 0,0 4 25 15,-1 0-13-15,-3 2 19 0,3 1-6 0,-3-2-1 16,0-2 5-16,5 1-6 0,1 0-11 0,-2 0 16 16,5 2-13-16,-2-4 15 0,-1 0-15 0,5-4-27 15,-5 0-27-15,3 0-6 0,2-3-107 0,-2-1-168 16</inkml:trace>
  <inkml:trace contextRef="#ctx0" brushRef="#br0" timeOffset="20860.16">10490 11204 325 0,'4'-7'80'0,"-2"-1"199"15,6 4-193-15,-6 0-13 0,2 2-4 0,1 1-2 0,-5 0-31 16,7-1 9-16,1 2-9 0,-2-3 11 0,6 1-3 0,0 2-15 16,-1 0 0-16,3 1-7 0,-2-1-16 0,-3 0 5 15,2 2-4-15,-6 2 5 0,4 1 1 0,1-1-14 16,-3 3 4-16,3-1-7 0,-4 1 1 0,-1 2 10 15,1-2-10-15,-2 3 9 0,0 0-3 0,-3 0-1 0,3 2 12 16,-4-3-10-16,0-2 1 0,0 3 6 0,-2-1-9 16,1-2 10-16,-1 1 4 0,-1-5-2 0,0 0 12 15,1 3-8-15,-3-2 16 0,2 0-8 0,0-2 9 0,0-2-6 16,1 0 4-16,-1-1-6 0,-1-1-1 0,4 2-1 16,0 0-14-16,0 0 16 0,-1 0-11 0,0 0 15 15,1-1-18-15,-14-16 8 0,13 10-4 0,0 0 6 16,1-5-10-16,-1-2 7 15,-1 0-13-15,2-1 11 0,3 5-5 0,-2-3-7 16,3-1 5-16,1 0-7 0,1-2-11 0,11-10 13 16,-7 15 3-16,-2 1-13 0,2 1 2 0,1 2-5 15,0 0 4-15,1 1-8 0,1 2 1 0,1-2-4 16,-2 5 3-16,3-1 3 0,-5 3-3 0,3 1 7 0,-3 3-6 0,1 1 9 16,-1-1-14-16,-2 2-3 0,2 1-2 0,-4-1 6 0,2 5 9 15,1-2 1-15,-6-1 1 16,-1 0-3-16,-1 1-4 0,0-1-3 0,-1 2 0 0,0-1 10 0,0-2-2 15,0 2 12-15,-5-3-11 0,-1-3-7 0,-1 1 12 16,1-2-6-16,2 0 11 0,-1-1 1 0,2-1-7 16,-1-2 5-1,0 1-5-15,4 0-5 0,0 0 14 16,0 0-4-16,0-1 9 0,-10-16-3 0,10 10-4 0,-3-2 0 0,4 0-2 0,3-1-3 0,0-2 5 16,3 3 2-1,0-2 0-15,2 1-10 0,2 3 3 0,3 0-6 0,-2-1 5 16,4 4-1-16,-3-1-5 0,-1 1-2 0,4 2 0 0,-6 1 11 0,6 1-5 0,-4 1 10 15,-1 3-11-15,2 1-9 0,0 1 12 0,-2 2-2 16,1-1 7 0,-3 1-8-16,-4 3 1 0,4-1-4 0,-3 1 3 0,-1 2-5 0,-1-2 10 0,-2 2-2 0,0 1 6 15,-1-1-5-15,-1-1 1 0,-1-2 1 0,-2 1-2 32,0-1-9-32,1-3 12 0,0 2-7 0,0-7 9 15,0 2-1-15,0-1-6 0,-2-3 3 0,3 2-6 16,-2-2-15-16,-2 0-30 0,3-2-34 0,0-1 4 15,1-1-87-15,-2-6-133 0</inkml:trace>
  <inkml:trace contextRef="#ctx0" brushRef="#br0" timeOffset="21161.6">10997 10918 856 0,'-6'-13'33'0,"-1"3"7"0,-1 2-12 0,2 0-5 16,3 4 0-16,1-4-4 0,3 4-17 0,-1 0 7 0,-4 0 4 15,2 3 4-15,-2-5 32 0,4 3 8 0,0 3 5 16,0 0-2-16,0 0-15 0,0 0-33 0,0 0-5 16,0 0-5-16,0 0 7 0,-1 12 0 0,2-4 3 0,2 0-3 15,-3 1-6-15,-1 0 10 0,0 1-14 0,2 1 11 16,0-1-4-16,2-2-2 0,0-1 10 0,0 0-11 15,3-1-1-15,-3-2 12 0,2-1-6 0,-2-2 7 16,2-1-18-16,2 0-8 0,0-1-11 0,2 0 0 16,-2 0-40-16,1-2-32 0,-3-1-47 0,-1-1 6 15,0-3-114-15</inkml:trace>
  <inkml:trace contextRef="#ctx0" brushRef="#br0" timeOffset="21858.87">11830 10503 432 0,'-12'-12'71'0,"9"5"-47"0,0 1 12 0,4 2-12 0,3 1 3 16,-7 2-5-16,-4 1-15 0,7 0 9 16,-2 1-12-16,2-1 17 0,0 0 18 0,0 0-7 0,0 0 8 0,-4-2 28 15,1 2-21-15,0 0 25 0,8 0-19 0,-4 4-22 16,-4-1 6-16,0 2-12 0,1-1-8 0,1 1 4 16,2-1-12-16,-1 0 12 0,-3 3 0 0,3-1-7 15,-3-1 8-15,0 2-11 0,3 0-10 0,-7-1 15 0,7 2-9 16,-1 1 13-16,-5 0 2 0,5 1-5 15,-5-1 9-15,3 3-9 0,0 0-2 0,-1 3 0 0,-1 1-2 16,2-1 4-16,-2 2 6 0,2 1-9 16,-5 1 2-16,2 2-4 0,1 0-7 0,-2-1 15 0,2 3-11 15,1 3 13 1,-2 0 3-16,1 2-14 0,0 0 10 16,2 1-11-16,0-1 8 0,2 2-7 0,0 5 5 15,0 0-6-15,-1 0 2 0,2 2 1 0,-1-4-1 0,4 2 2 16,-2-2-9-16,2 0 10 0,2 3-5 0,0-3 7 0,1 1-8 0,2-3 8 15,3-1-3-15,0-1 5 0,1-1-6 0,2-2 13 16,-2-2-2-16,4-1 6 0,1-3-8 0,2-2-3 31,3-2-3-31,-2-4 2 0,0 2-3 0,1-5-6 0,-4 0 4 0,4-3-4 16,-1-2 1-16,-4 0 0 0,0-5-6 0,-2 1 4 0,1-1-7 0,-5-1-21 16,1 2-7-16,-4-1-7 0,-1 1-23 0,-3 0-24 15,-3 0-17-15,0 0-4 0,0 0-37 0,0 0-55 16,0 0-101-16</inkml:trace>
  <inkml:trace contextRef="#ctx0" brushRef="#br0" timeOffset="23178.02">12142 10849 340 0,'-1'-7'230'0,"-1"0"-54"0,2 1-74 0,0 6-5 0,0-1-31 15,0 0-24-15,0 0-4 0,1 0-3 16,0 0-11-16,0 0 16 0,0 0-3 0,19-24 11 16,-13 24 0-16,-3 3-5 0,3-2 1 0,-1 0-2 15,0-1-13-15,2 1 2 0,3 3-9 0,-2 0 6 16,0 7-15-16,2-2-4 0,2 0-5 0,-2 5 1 16,2-3-1-16,-2 5-1 0,-3 2-1 0,2-1-1 15,3 2-2-15,-4-1 5 0,3 0 4 0,0 2 0 16,-2 1 11-16,0-3-12 0,1 3 9 0,-5-2-9 15,2 1 4-15,0 0-2 0,-1-2-2 0,2-2 2 16,-1-3-2-16,0 0 4 0,0-4-1 0,-2-2 3 16,1 0 5-16,-2-5-5 0,1 3 8 0,0-4-6 15,-1 0 14-15,1-1-9 0,1-4 8 0,-1-1-7 16,-1-1 3-16,0-3-4 0,1-1-3 0,-3-1 4 16,0-5 10-16,0-4-13 0,-2 1 6 0,1-3-6 15,-2 1-2-15,0 0-7 0,0-2-4 16,-2 3 2-16,1-2-1 0,1 1-5 0,-3 0-1 15,2-2-1-15,0 5 2 0,0 0-2 0,0 3 0 16,1 4-3-16,-1-4 2 0,1 3-6 0,0 0-5 16,0 3-2-16,0 5-15 0,3-1-19 0,-1 1-7 15,1 2-8-15,1 1-35 0,0 2-19 0,3 0-32 16,-2 4 9-16,2 0-18 0,1 1-84 0</inkml:trace>
  <inkml:trace contextRef="#ctx0" brushRef="#br0" timeOffset="23876.79">12834 11049 53 0,'2'-2'68'0,"-2"-2"-15"0,1 0-6 0,-1 0 3 0,0 0-9 0,0-1 19 15,0 0 1-15,0-1 11 0,0 1 19 0,-1-1-3 16,1-1-4-16,1 0 1 0,-1 1-37 0,1-1 4 16,0 1-19-16,-1-2 15 0,0 0-15 0,0 2-13 15,0-2 8-15,0 1-11 0,1 0-9 0,-1-2 10 16,0 2-14-16,0-1 14 0,0 1-3 0,0 4-8 16,-1-2 8-16,0 0-11 0,0 0-5 0,-2 0 7 15,1 1-7-15,2 4 6 0,0 0-5 0,0 0 3 16,0 0 7-16,0 0-5 0,0 0-4 0,0 0 9 15,-1 0-5-15,0 0 8 0,0 0-4 0,1 0 0 16,-1 0 4-16,-19 11-1 0,17-6 0 0,-2 1 16 16,2-1-11-16,-2-1 13 0,0 1-7 15,-2 2-6-15,-1 1 5 0,4 1-7 0,3 3-11 16,1 0 6-16,0 1-5 0,0 0 6 16,-2 1 3-16,2 2-7 0,1-1 0 0,3 0-3 15,-2 1 1-15,-1-2 1 0,3 0-2 0,1-3 1 0,2 1 0 16,0-3 3-16,-2 0 2 0,-1-3 0 0,0-1-4 15,1-2 15-15,2-1 2 0,1-1 4 0,0-1-2 16,-1-2-12-16,0-1-1 0,4-1-2 16,0-1-8-16,-2 0-5 0,0 0 0 0,-1-2-2 15,0-1 3-15,-2-3 0 16,0-1-1-16,-2-1 2 0,1 0-2 0,-2-1 2 16,1 0-6-16,-3 1 4 15,0-3-2-15,-1 4-1 0,0 0 3 0,-1 1-3 0,1 2-1 16,-1 2 7-16,-2 2 0 0,2 2 1 0,-1 0 2 15,1 1-3-15,1 2 6 0,0 0-3 16,0 0 4-16,0 0-2 0,0 0 1 0,0 0-1 16,0 0-4-16,0 0 4 0,-4 8-3 0,8-2 2 15,-2 1-17-15,1 1 26 0,2-1-14 0,1 1 19 16,-1 0-7-16,1 2-11 0,1 1 8 0,1-1-8 16,0 1 12-16,-1-2-12 0,-1 1 0 0,2-1-4 15,-2-2 6-15,1 0-2 0,0-2 4 0,0-1-5 16,1 0-22-16,1-1 6 0,-1-1-28 0,-1-1 17 15,3-1-42-15,-2-1-46 0,9 1-30 16,-2 0-13-16,-3-1-115 0</inkml:trace>
  <inkml:trace contextRef="#ctx0" brushRef="#br0" timeOffset="29383.53">13283 10993 454 0,'0'-5'67'0,"-1"0"117"0,0 1-108 0,1 2-21 16,0 2-4-16,0 0-5 0,0 0-33 0,0 0 15 16,0-1-10-16,0 0 17 0,0 0 15 0,0 0-9 15,0 0 9-15,0 0-10 0,0 0-9 0,1 0-2 16,0 0-13-16,0 0 8 0,0 0-12 0,0 0-8 16,0 0 3-16,1 1-5 0,-2 0-4 0,1 0 7 15,0 0 1-15,0 0 4 0,0 1 0 0,0 0 1 16,14 20-1-16,-14-14 1 0,2 3-11 0,-2 1 6 15,-1-1-13-15,0 3 9 0,1 0 1 0,0-1 2 16,-1 1 10-16,1 1-10 0,-2-1-2 0,1 0 7 16,-1-3 3-16,0 1 2 0,1-1-5 0,-3-2 2 15,2 0-7-15,0-2 6 0,1 2-11 0,-1-2 10 16,-1-1-4-16,2-5 9 0,0 0-5 0,0 0-1 16,0 0 3-16,0 1-2 0,0 0-6 0,0 0 28 15,0-1-14-15,0 0 20 0,0 0-12 0,0 0-15 16,-1-1 7-16,-10-16-11 0,10 9-2 15,1-2 6-15,-1 0-2 0,0-1 5 0,1 0-3 0,0-3-3 16,1 0-1-16,-1-2 0 0,1 0-4 0,1 1-1 16,0-1-1-16,-1 2 1 0,0 1 12 0,0 1-14 15,0 1 7-15,0 2-8 0,2 3 5 0,-2 2-9 16,0 1-10-16,1 1 2 0,-2 2 5 0,0 0-7 16,0 0 14-16,0 0-15 0,0 0 0 0,0 0 6 15,1 0-2-15,0 0 4 0,1 0-2 0,-1 0-9 16,-1 0-6-16,1 1-2 0,0-1-26 15,0 1-38-15,1-1-41 0,29 9 0 0,-24-8-104 16</inkml:trace>
  <inkml:trace contextRef="#ctx0" brushRef="#br0" timeOffset="31359.07">13487 11110 493 0,'0'-3'87'0,"0"1"3"0,2 1-17 0,-2 1 18 0,0 0-58 15,0 0-23-15,0 0 7 0,0 0-14 0,0 0-1 16,0 0 27-16,0 0-12 0,0 0 19 0,6 5 9 15,-5-3-10-15,2 2 9 0,-3-1-11 0,0 2-5 16,0 2-17-16,0 0 0 0,0-1-5 16,-1 3 8-16,-2-3-11 0,-1-1 12 0,2 2-13 15,0 0 7-15,1 1 5 0,-2 2-7 0,-1-3 9 16,-1-2 0-16,-1 1-5 0,1 0 5 0,-1 0-7 16,2 3-14-16,-3-4 17 0,-1 1-17 0,2 0 17 15,0-3-17-15,1 1-25 0,1-2-7 0,1 0-11 16,3-2-46-16,0 0-45 0,0 0-65 0</inkml:trace>
  <inkml:trace contextRef="#ctx0" brushRef="#br0" timeOffset="32296.65">13722 10992 680 0,'0'0'32'0,"0"0"-19"0,0 0-12 0,0 0 2 0,0 0-4 0,2 0 9 15,-1 1 17 1,-1 0-4-16,2 0 24 0,20 13 23 0,-20-10-17 0,2 2 20 0,-1 1-16 0,0 2-11 16,2 1 8-16,-4 1-12 0,2 0-27 0,-1 1 6 15,0 0-18-15,-1 3 16 0,1-1-6 0,-1 1 0 16,0 2 5-16,-2-2-5 0,-1 2-9 0,0 1 17 31,-4-4-7-31,3 4 11 0,-3-4-3 0,0 0-2 0,2 0 9 0,-4 0-6 16,1-2 6-16,1-1-10 0,-2 1 0 0,0-4-1 0,0-1 6 0,0-3-7 15,1 0 3-15,1-2-4 16,-1 0-6-16,0 0 6 0,-1-3-18 0,0-3 11 0,3 1-19 0,0-2-25 16,1-2-12-16,3 1-8 15,-2-6-51-15,3 2-86 0,0-3-85 0</inkml:trace>
  <inkml:trace contextRef="#ctx0" brushRef="#br0" timeOffset="32629.42">13778 10709 863 0,'0'-4'28'0,"0"1"-17"0,0 3 8 0,0 0-13 16,0 0-13-16,0 0 10 0,0 0-11 0,0 0 12 15,0 0 5-15,-1 0 21 0,0 0 10 0,0 0 0 16,0 0-12-16,1 0 3 0,-2 0-16 0,1 0 13 16,-1 0-15-16,0 0-13 0,-23 8 4 0,24-3-7 15,-2 3-11-15,0-2 15 0,2-1-7 0,0 1 10 16,-1-2 0-16,2 1-7 0,0-1 0 0,2 0-10 15,-1 1-44-15,3-3-50 0,1 1-74 0</inkml:trace>
  <inkml:trace contextRef="#ctx0" brushRef="#br0" timeOffset="34316.48">13203 10992 248 0,'0'0'-19'0,"0"0"17"0,0 0 11 0,0 0 9 16,1 0-17-1,1 0 3-15,-1-1 29 0,-1 0-18 0,1 0 8 0,0 0 40 0,0 0-22 0,0 0 30 16,2 0-23-16,-2 0-6 0,-1 0-3 0,2 0-2 16,-1 0-27-16,0 0 13 0,0 1-13 0,0 0 15 15,1-1-5-15,-2 1-9 0,1 0 5 0,-1 0-8 32,0 0-7-32,0 0 27 0,0 0-13 0,0 0 19 15,-10-6-9-15,4 6-12 0,4 0 15 0,-3 0-14 16,0 0-3-16,0-1 25 0,1 1-15 0,4 0 20 0,0 0 0 15,0 0-8-15,0 0 3 0,0-1-7 16,0 0-7-16,0 0-11 0,0-16-6 0,6 14 0 0,4-1 4 0,-3-2-4 0,3 2 4 16,2-2-7-16,1 0-6 0,4 2 3 15,0-1-1-15,-2 2 1 0,-1 3-2 0,0 1-9 16,-3 1 3-16,-1 2-6 0,0 2-14 0,-4 3 21 16,-1 2-12-16,-3 2 15 0,-2 1-2 0,-2 3 5 15,-4 2 4-15,-2 1 0 0,-3 1 2 0,-1 1 0 16,-1-2-7-16,-3 0 4 0,2-2 9 0,-1-3 0 15,0 0 10-15,-2-2-10 0,3-2-13 0,-2 1 32 32,1-3-10-32,2 0 21 0,1-3-8 0,-1-4-2 15,7 1-1-15,6-3-1 0,0 0-12 0,0 0 22 16,0 0-6-16,0 0 10 0,0 0-24 0,7-7-12 16,5 1-10-16,-2-1 3 0,0 1-14 0,-1 2 18 15,2-1-9-15,1 4 11 0,1-2-11 0,0-2 4 16,0 3 3-16,-3-2-1 0,3 1-5 0,-3 1 5 15,0-1-5-15,3 1 5 0,-2 1 2 0,4-1-3 16,2 1 1-16,-1-1-5 0,1 0-14 0,0 0 12 16,0-1-12-16,4 1 11 0,-4 0-26 0,2 0-18 15,2 0-15-15,-2 1-2 0,2 1-48 0,-6-1-74 16,6 1-99-16</inkml:trace>
  <inkml:trace contextRef="#ctx0" brushRef="#br0" timeOffset="35782.24">14506 10740 445 0,'-3'-7'67'0,"2"-1"112"0,1 2-91 32,-1-2 1-32,2 2-22 0,-1 2 13 15,-2-2-41-15,4 1-25 0,0 0 10 0,0 0-15 0,4 2 7 16,-4-2-2-16,0 1-10 0,-1 1 7 0,-2-2 4 16,2 2-8-16,-1 0 14 0,3-1-14 0,0 1 2 15,-3-1-1-15,0 1-8 0,0 0 7 16,0-1 11-16,0 4-14 0,0 0 11 0,0 0-13 15,0 0 1-15,0 0 0 0,0 0-6 0,0 0 3 16,0 0-2-16,-1 0-2 0,-1 0 2 0,1 0-3 16,-15 7-5-16,11-2 17 0,-2-1-4 0,-3 1 11 15,2 2 10-15,1 1-15 0,0 0 15 0,0 2-15 16,0 3 6-16,2 1 13 0,-3 4-2 0,1 2 8 16,3 1-13-16,-2 1-1 0,0-2-6 0,5-3 6 15,-5 0 8-15,5-1-22 0,0 2 12 0,0-2-15 16,1-1 10-16,1-3-4 0,4-3-1 0,3 1-1 15,-1-2-6-15,-1-3 15 0,2 1-5 0,0-5 9 16,4 1-6-16,4-2-12 0,4-1 5 0,-1-1-6 16,0-2-1-16,3-1-10 0,0-1 0 15,3-1-1-15,-6 0-2 0,-3-3 9 0,-1-1-5 16,-1 1 8-16,-3 0 1 0,1 2-6 16,-3 1 7-16,-2 2-5 0,-1 1 6 0,-6 4-2 0,0 0-4 15,0 0 2-15,0 0-1 0,0 0 4 0,5 5-1 16,-8-2 4-16,2 1 7 0,-2 0-7 0,0-2 9 15,0 4-8-15,0-1 10 0,1 0-12 0,1 3-2 16,1-5-1-16,0 0 9 0,0 1-4 0,0-4 8 16,0 0-8-16,0 0 4 0,0 0 7 15,1 0-6-15,13-1 4 0,-7-3-15 0,1 1-2 16,0-4-2-16,0 0 1 0,2 1-13 0,-1-3 13 16,0 1-7-16,3 1 9 0,-3 0-6 0,1-1 1 15,2-3-1-15,-5 2-2 0,3-3-12 0,-4 2 28 16,0 1-5-16,-4 1 13 0,2 2-17 0,-1 1 2 15,0 2-6-15,-3 0 6 0,0 1 1 0,-5 3-20 16,0-3 9-16,0 3-12 0,-1 1 19 0,0 1 2 16,2 2-1-16,-3-4 0 0,4 2-9 0,-4-2 20 15,2 3-5-15,2 0 11 0,-2 0-5 0,5-4-9 16,0 0 2-16,0 0-3 0,0 0 9 0,0 0-4 16,0 0 2-16,0 0-2 0,0 0 0 0,4-4-8 15,1 1 4-15,2 1-6 16,3 1-2-16,2-3 5 0,1 0-14 0,3-3 11 15,-1 0-11-15,-2 1-3 0,1-2 2 0,1 0-6 0,1 0-18 0,1-4 9 16,-1 2-8-16,-3-3 8 0,-2 2 16 0,2-1 12 16,-4 1 7-16,0-1-3 0,-1-1-6 0,-5 3 16 15,1-2-4-15,-4 0 10 0,0 3 2 0,0 0-10 16,-5 3 6-16,2 1-9 16,-2 1 5-16,2 0-5 0,-4 1 4 0,0 1-4 0,-2 1 1 0,-1-1 3 15,2 2-4-15,-1 0 4 0,-2 1 4 0,2 1 1 16,-1 0 0-16,3 1 0 0,3 0 9 0,1 4-12 15,1 1 8-15,-2 1-10 0,-1 3 0 16,3 1-3-16,2-2-2 0,0 2 1 16,2 0 6-16,0 0-6 15,2 1 2-15,1 1-4 0,1 3 1 0,2 1 2 16,-2 0-2-16,1 2 1 0,-1-1-8 0,-3 1 8 16,-2 0-1-16,-1-1 4 0,-1-1-1 0,-4 3-5 15,1-3 8-15,-7-1-6 0,4-1 3 0,-2-4-3 16,4-1 1-16,-3-3-1 0,0-1-5 0,3-4 2 15,-4-1-21-15,6-3 14 0,-3-1-32 0,4-2-74 16,2-1-54-16,1-3-18 0,1 0-228 0</inkml:trace>
  <inkml:trace contextRef="#ctx0" brushRef="#br0" timeOffset="36257.01">15298 10580 1118 0,'2'-6'26'0,"1"1"-27"0,2 3-1 0,2 1-13 0,-3 1-20 0,5 2 17 0,-5 0-7 16,5-1 11-16,4 0 18 0,-9-1 15 0,-2 0 24 15,-2 0-10-15,0 0 22 0,0 0-6 0,0 0-26 16,1 0 15-16,11 8-31 0,-11-3-5 0,5 3 9 15,-6 1-10-15,3 1-3 0,-1 3-1 0,-5-1-7 16,1 0 4-16,0 1 5 0,-1 0 0 16,-1 1 5-16,2 0-4 0,-12 1-11 0,4-2 15 15,-6 2-3-15,1-1 8 0,4 0 3 0,-5 1-5 16,2-1 4-16,-3-1-3 0,1-2 10 0,-1-1-3 16,1-2 4-16,0-2-2 0,-1 3 15 0,2-4-17 15,-1 0 6-15,3 0-9 0,-1-3 7 0,3-1-4 16,0-1-7-16,2-1 4 0,0-1 6 0,3 0 3 15,1-3 11-15,2 1-9 0,0-5-8 0,3 1 7 16,2 1-9-16,3-5 7 0,3 3-24 0,2-4-2 16,4 3-7-16,1 3 5 0,-1 1-1 0,2-1-3 15,1 2 5-15,0 2-3 0,-1 3 8 0,1 3-1 16,-3 0-2-16,-1 2 0 0,5-1-4 0,-7 3 5 16,2 3 0-16,-4-2 2 0,-5 3 5 0,3 0-9 15,1-1 6-15,-3 3-8 0,2 1 6 0,-5-1 4 16,-2-1-7-16,1-1 6 0,-1-1 0 0,0-1-1 15,1-2 0-15,-1 0 0 16,1 0-8-16,3-3-35 0,-3-1-35 0,2 1-1 16,1-1-83-16,-3-2-196 0</inkml:trace>
  <inkml:trace contextRef="#ctx0" brushRef="#br0" timeOffset="36653.28">15521 10857 906 0,'0'-2'39'0,"0"2"1"0,0 0-17 0,0-1 12 16,-4-14-21-16,4 8-3 16,0 3 12-16,0-2-4 0,2-1 34 0,0-1 15 15,1-2-1-15,-1 0 7 0,3 1-7 0,-1-1-28 0,3 1-2 16,1 2-10-16,0 1-29 0,0 4 6 0,-2-2-16 15,-1 4 12-15,1 0-9 0,-4 3-8 16,1 3 13-16,-1 2-12 0,-2 2 11 0,-2 5 14 0,-1 3-2 0,0 4 7 16,-2 0 1-16,-1-3-10 15,-1 1 7-15,2 0-8 0,-3-2 2 0,2-2 5 0,0-2-8 0,1-3 8 16,2 1 3-16,0-3-5 0,2 0 3 0,1-2-5 16,-1 0 3-16,1-4 11 0,0-3 1 0,0 0 3 15,0 0-1-15,15 0-11 0,-8-3-4 0,4-3-3 16,1 2-15-16,1-4-32 0,2 1-12 0,1 0-7 15,2 0-20-15,-2 0-48 0,1 1-23 16,-1 0-17-16,0 2-96 0</inkml:trace>
  <inkml:trace contextRef="#ctx0" brushRef="#br0" timeOffset="36955.24">15923 10752 827 0,'1'0'56'0,"1"-2"-39"15,-2 2 3 1,0 0-19-16,0 0-17 0,0 0 20 16,2 0-4-16,-1 1 14 0,-1 0 24 0,1 0 31 15,0 0 13-15,12 17 2 0,-12-12-14 0,1 1-14 16,1 2-19-16,0 0 10 0,-1 4-12 0,1 3-20 15,1 1 8-15,-2 2-15 0,0 1-8 0,0 0 15 16,-2 0-15-16,0-1 17 0,0 0-9 0,-2 3 0 16,-1 0 7-16,0-1-7 0,-2-1-11 0,2-4 14 15,-2-1-11-15,2-3 14 0,-4-1 3 0,0-3-5 16,0 0 5-16,0-4-7 0,2 0-4 0,-3-2-17 16,0-2-9-16,0-3-4 0,0-3-30 0,1 1-46 15,2-2-18-15,-3-1-14 0,1-1-56 0,2-2-94 16</inkml:trace>
  <inkml:trace contextRef="#ctx0" brushRef="#br0" timeOffset="37335.74">15886 10529 604 0,'2'-7'104'0,"-2"-1"-4"0,7 6-13 0,-6-3 8 15,0 2-39-15,1 0-37 0,-4-1 1 0,1 1-12 16,-1-1-14-16,-1-1 27 0,0 0-13 0,-1 1 22 15,-1 0 3-15,0 2-11 0,-1 0 9 0,1 0-11 16,0 1 2-16,1 1-4 0,0 0-6 0,0 1 2 16,1 1-11-16,-1 1-5 0,4 2-1 0,-1 0-4 15,1 2-3-15,2 0 16 0,-2-1-6 0,1 1 7 16,4-2-15-16,-1 1-67 0,6-1-53 0,1 0-7 16,4-2-166-16</inkml:trace>
  <inkml:trace contextRef="#ctx0" brushRef="#br0" timeOffset="37748.71">16229 10736 829 0,'0'0'80'0,"0"0"0"0,0 0-3 0,1 0 1 16,1 0-34-16,14-6 3 0,-7 2-11 16,-1 1 13-16,3-1 6 0,0 0 6 15,3 3 5-15,-3-4-3 0,2 2-15 0,-2-2-2 16,2 0-10-16,1 2 8 0,-2 1-13 0,4 0-13 0,0-1 2 16,0 0-5-16,1-1 2 0,1 0-8 0,-2 1 0 15,3 0-3-15,0 1 11 0,-2-1-5 0,1 1 8 16,-2 0-7-16,1 0 3 0,-1 0 6 0,-1 1-6 15,2-1 8-15,-3 1-5 0,-3 0 8 0,0 1-3 16,-2-1 5-16,-2-2-3 0,0 2-12 0,-1-1 7 16,-4 1-8-16,-2 1 2 0,0 0-3 0,0 0-2 15,0 0 1 1,0 0-4-16,0 0 2 0,0 0-5 0,0 0 4 0,0 0-7 0,0 0-3 16,0 0 2-16,0 0-1 15,-1 0 6-15,0 0-21 0,1 0-9 0,-1 0-5 0,-1 0-15 0,1 0-31 16,0 0-15-16,0 0-11 15,-27 6-77-15,24-3-113 0</inkml:trace>
  <inkml:trace contextRef="#ctx0" brushRef="#br0" timeOffset="39165.04">16946 10379 241 0,'1'-7'11'0,"1"0"-13"0,0 2 25 16,0 2 3-16,1-3-5 0,-1 4 4 15,0-3-15-15,0 0 2 0,0-2 22 0,-2 2-11 0,2 0 28 16,-2 2 17-16,0 0-9 0,0 3 18 0,0 0 14 16,0 0-11-16,0-1 9 0,0 0-12 15,0 0-23-15,0 0 10 0,0 0-10 0,0 0 14 16,0 0-18-16,0 0-15 0,0 0-1 0,1 0-3 15,0 0-18-15,-1 0-5 0,1 0-12 0,0 0 5 16,10-11-2-16,-6 13 6 0,-2 1 5 0,0 0-2 16,2 0-8-16,0 2 12 0,5 2 1 0,-3 3 6 15,3-1-1-15,-1 4-5 0,-5-2-7 0,5 2 4 16,-2 2-4-16,2 2 4 0,0 3-2 16,-2-1 1-16,0 3-3 0,-1-2-1 0,2-1 3 15,0 1-2-15,3 0 5 0,-4 1-12 0,1-2 6 0,-1-2-6 16,-4 0 6-16,3-2-3 0,-3 1-2 15,2-3 0-15,-3-1-1 0,0-4 7 0,-1-2 7 16,3-1 0-16,-3-2 0 0,-1-2 1 0,0 0 2 0,0 0 3 16,0 0 15-16,0 0-5 0,1-2-2 15,3-3-1-15,2-2-8 0,0-3 1 0,-2-2-4 0,0-2 4 16,2-1 1-16,1-1 0 0,1-1 5 16,1-1-3-16,-1 0 0 0,0-3-12 0,1 3-3 15,-4-3-1-15,2 2-6 0,0 2 0 0,-1-3 2 16,1 2-1-16,-2 1 0 0,-1 1-4 15,0 2-5-15,0 1 0 0,0 4-2 0,0 1-21 16,-2-1-9-16,1 7-2 0,0-2-13 0,-2 1-36 16,2 3-13-16,1 0-13 0,-3 4-39 0,3 2-36 15,-1 1-66-15</inkml:trace>
  <inkml:trace contextRef="#ctx0" brushRef="#br0" timeOffset="39847.6">17555 10550 550 0,'6'-7'97'0,"-4"1"-47"0,-2-1-2 0,0 1 1 0,-2 1-25 0,1 0-9 16,1 2-6-16,3 0 0 0,-7-1-23 0,8 0 18 31,-4-1-16-31,0 0 16 0,3 1 0 0,-6 0 1 0,3 2 10 0,0 2-10 0,0 0-3 0,0 0 14 31,0 0-11-31,0 0 10 0,0 0-15 0,-2 0 7 16,1 0 3-16,0-1-1 0,0 0-9 0,0 0 13 15,-20-11-6-15,20 11 13 0,1 1 9 0,0 0-11 0,0 0 4 0,-1 0-9 0,0 0 1 16,0 0 1 0,-21-10-8-16,18 10 5 0,0 1-14 0,0 1 3 0,4 5 9 0,-3-4-4 15,-2 1-3-15,2 0 21 0,-2 0-8 0,1 3 15 0,-3-1 0 16,-1 1 1-16,3 4 2 0,-4-2 0 16,6 2 3-1,-1 0-11-15,3 0-5 0,1 3 0 16,-4 0 1-16,3-1-9 0,1 0 8 0,0-1-11 15,5 2-5-15,-3-3 9 0,2-1-7 0,2-2 8 16,1 0-3-16,4-3 4 0,-3-2 9 0,0-1-3 16,2-2 1-16,-1 1-5 0,3-1-2 0,2-2 1 15,-4-1-5-15,0-2-7 0,3-1-3 0,-1-1 0 16,1-1-14-16,-1-1 16 0,-2-1-8 0,1-1 10 16,0-1-10-16,-2-1-3 0,0 0-3 0,-3 1 2 15,0 0-6-15,0 3 14 0,-5 0-5 0,0 2 5 16,1 1-3-16,-2 0 4 0,0 6 2 0,0 0 1 15,0 0-4-15,0 0-5 0,0 0 2 0,-1 0-3 16,-10 3 10-16,7 4-4 0,1 0 7 0,0 1-7 16,0 1 1-16,2 2 11 0,-3 0-12 0,2 1 11 15,2 0-1-15,-1 0-11 0,3 2 9 16,2-3-10-16,-3 0 10 0,1-2-8 0,2-2 4 0,-1 0-5 16,3-1-8-16,2-1-36 0,0-1-20 15,1-2-9-15,0-1-74 0,2-1-162 0</inkml:trace>
  <inkml:trace contextRef="#ctx0" brushRef="#br0" timeOffset="40260.11">17819 10612 1404 0,'-3'-7'51'0,"1"1"-29"0,0 2-18 0,2 3 4 0,0-2-8 0,4 2-48 15,1-1 11-15,2-1-24 0,1 0 32 0,2-2 28 0,-3 0 0 16,0 0 9-16,-3 2 22 0,0 0-4 0,0 0 4 16,0 3-8-16,-4 0-23 0,0 0 3 15,0 0-11-15,0 0 9 0,0 1 0 0,1 0-13 16,6 17 9-16,-9-9-14 0,-2 0 3 0,-1 1 10 16,-3 1-7-16,2 1 9 0,-1-2 5 0,-1-1 4 15,0-2 9-15,0-2-6 0,1 0-4 0,2-1 11 16,1 0-9-16,3-1 11 0,1-3-4 0,0 0 6 15,0 0 4-15,0 0-2 0,0 0-17 0,0 0 12 16,10-2-13-16,-3 0 14 0,1 1-10 0,0 1-5 16,-3 1 7-16,5 4-7 0,-6-2-3 0,1 3-7 15,1 4-6-15,-3 0 5 0,0 4 8 0,-2 0-10 16,0 0 11-16,-1 3-11 0,-1 0 1 0,-1 1 10 16,-4-1-11-16,1-3 11 0,-2-2 5 0,-1-3-3 15,2 2 10-15,2-4-9 16,-3-1-10-16,4-4 4 0,3-2-12 0,0 0 7 15,0 0-40-15,0 0-62 0,-5-12-76 0,7 2 4 16,1 0-220-16</inkml:trace>
  <inkml:trace contextRef="#ctx0" brushRef="#br0" timeOffset="40513.53">18176 10581 1095 0,'0'-4'82'0,"0"4"158"0,0 0-211 16,0 0-37-16,4 6-12 0,-3 2-2 16,0 2 13-16,1 2-1 0,0 3 9 0,0-1-6 15,-2 0 7-15,0-1 15 0,0 0 9 0,-2 2 1 16,0 0 15-16,-2 2 1 0,0 0-6 0,0-1 5 16,-2 1-18-16,-1-3-3 0,-1 3-6 0,-1 1 3 15,-1-1-9-15,-1 1 2 0,-1-5 9 0,2-1-3 16,-5-4 2-16,2-4 3 15,2 0-20-15,1-4 13 0,1-2-27 0,1-1-31 0,1-5-23 0,1-2-8 16,2 0-97-16,1 0-224 16</inkml:trace>
  <inkml:trace contextRef="#ctx0" brushRef="#br0" timeOffset="40751.37">18132 10285 894 0,'0'-11'67'16,"-3"1"190"-16,2 2-236 0,0 4-13 15,-1 1 6-15,1 1-10 0,0-1-5 0,1 3-8 0,0 0-6 32,0 0 4-32,0 0 10 0,-2 0 14 0,1 0 12 15,0 0-2-15,0 0-1 0,-1 0 0 16,1 0-14-16,-2 0 9 0,-23 12-16 0,26-8-7 15,0 0-7-15,3 2-4 0,1-1-56 0,2 2-119 16</inkml:trace>
  <inkml:trace contextRef="#ctx0" brushRef="#br0" timeOffset="42735.92">18720 10345 304 0,'3'-4'134'0,"-2"-1"-29"0,3-1-61 15,1 1 8-15,4-1-39 0,-4 1 8 0,-1 3 20 16,2-1-12-16,-6-3-10 0,4 4 22 0,0-1-22 16,-3-1 25-16,2 1-12 0,0 1-14 0,-2-1 5 15,1 0-11-15,0 2-12 0,1 0 8 0,-3 1-11 16,0 0 11-16,0 0-5 0,0 0 1 0,0 0 11 15,0 0-7-15,0 0 14 0,0-1 7 16,0 0-7-16,0 0 8 0,0 0 3 0,0 0-16 0,-2 0 12 16,1 0-14-16,0 0-5 0,0 0 3 15,0 0-9-15,0 0 8 0,-27-19 3 0,23 19-9 16,0-1 7-16,1 1-9 0,0 1-9 0,1-1 19 16,1 2-7-16,-3 0 12 0,2 0 1 0,-2 1-14 15,2-1 5-15,-1 1-7 0,1 2 4 0,-1 0-4 16,2 3 7-16,0 0-5 0,-3 1 15 0,2 2-6 15,2-1 3-15,-3 2-4 0,3 2-15 0,-1 2 16 16,2 1-10-16,-1 2 15 16,1 0-21-16,0 0 5 0,-2 3-2 0,2-1 4 0,2-2-9 0,-2-2 11 15,2 0-9-15,1-4 11 0,1 2-5 0,-1-5 1 16,2-1 5-16,2 0-2 0,-3-3 13 0,3-1-17 16,2 0 5-16,1-3-10 0,2-1-17 0,-1-3 5 15,2 0-12-15,-1-2 10 16,1 0-18-16,3-1 19 0,-4-1 2 0,-2-2 5 15,-3-1-4-15,0 1 4 0,0-2 2 0,0-1 2 16,1 2 4-16,0 0 0 0,0 2 3 0,-3 3 0 16,-1-2 6-16,-1 5 0 0,1-1-8 0,-3 4 5 15,4 1-9-15,-2 1-3 0,-2 4 1 0,1-4-1 16,-2 4 4-16,2 2 2 0,0-2 2 0,-1 2 0 16,1 0-2-16,1 0 3 0,-2 0-5 0,2 0 3 15,1-2 1-15,-1-1 5 0,1-1 5 0,2 0-2 16,-6-5 2-16,0 0 8 0,13 2-9 0,-6-4 8 0,7 2-15 15,-5-4-8-15,0 0 2 0,1-1-6 16,-2-2-2-16,2-1-7 0,-2 0-6 0,-4-2 1 0,1-1 0 16,-2-4 7-16,-1 1 0 0,-1-1 0 0,-1-1-1 15,-1-1 2-15,-3 3 2 0,-1 1-1 16,0 2 11-16,-2 1 2 16,1 5 13-16,1-1-8 0,0 3 3 0,0 1 1 15,-1 1-7-15,0 2 5 0,-1 2-9 0,1 3 1 16,-2-4 2-16,2 5 2 0,0-2-5 0,-2 0 7 0,5 1-6 0,2-1 8 15,0-3-3-15,2 3 1 16,-1-4 1-16,1-1 1 0,6 1 15 0,1-1-19 0,2 1 9 0,2-1-14 16,0-3-9-16,3-3-7 15,0 0-11-15,1-2 4 0,0 1-11 0,0 0-19 0,0-3 3 0,-4 0-9 16,2 0 10-16,-3-3 10 16,1 2 10-16,-2 0-3 15,-1-2 22-15,-1 1 25 0,-2 3-1 16,-1 1 11-16,-2 2 12 0,0 4 18 0,-3 2 0 15,0 0 1-15,0 0-40 0,0 0 0 0,2 6-15 16,-3 3 13-16,1 3 2 0,-1 3-7 0,0 3 8 16,0 0-10-16,0-2-1 0,-3 3 10 0,0-3-7 15,0 2 8-15,0 2 1 0,0-2-3 0,0 2 8 16,0-4-8-16,1 0-4 0,1-4 3 0,-1 0-11 16,0-2 9-16,1-1 1 0,-2-1-8 0,2-3 8 15,0-2-11-15,2-3-14 0,0 0-50 0,0 0-46 16,0 0 2-16,0 0-94 0</inkml:trace>
  <inkml:trace contextRef="#ctx0" brushRef="#br0" timeOffset="43164.75">19441 10256 1186 0,'3'-6'207'0,"-1"0"-172"0,-2-2-7 0,0 2 5 0,1 2-30 0,3 2-21 15,1 3-11-15,2 1-4 0,1 1-30 0,0 1 33 16,-3-2-2-16,1 2 14 0,-1-3 17 0,-4 2 6 16,0-1 11-16,-1 3-5 0,0 0 3 15,-1 1 15-15,-3 2-11 0,1 1 13 0,1 1 3 0,-4 3-25 16,0 2 7-16,-1-1-14 0,-2 4 4 0,0 2-8 16,-2-1 1-16,-2 4-5 15,0 0 6-15,-2-4 2 0,-1-1 2 0,1-3-1 16,0 1-2-16,-3-2 9 0,4-1-4 0,1-2 5 15,0-2-2-15,3-3 11 0,0 0 3 0,1-3 3 0,-2-1-2 0,4-1-2 16,1-2 5-16,6 1-2 0,0 0 1 16,0 0-1-16,-7-14-7 0,7 8 4 0,3-3-20 15,3 1-2-15,1-3 1 0,2-1 0 0,2 1-4 16,-1-4 2-16,3 1-10 0,1 3 7 16,2-1-18-16,4 5 2 0,-5 3-6 0,4 0 6 15,-3 4 14-15,-1-1-2 0,-1 1 5 0,-2 5-7 16,1 3 5-16,-4 0-7 0,1 2 5 0,-3 3-6 15,-1-2 11-15,-2 1-5 0,0 1 7 0,-2-1-7 16,0-1 7-16,0 2 0 0,0-2-5 0,-1-1 4 16,2 0 3-16,-1-4-8 0,1 0-7 0,0-1-7 15,1-2-63-15,0 0-122 0</inkml:trace>
  <inkml:trace contextRef="#ctx0" brushRef="#br0" timeOffset="43577.56">19631 10499 1538 0,'-3'-6'63'0,"-2"2"-31"0,5 4-16 0,0 0 0 0,0 0-25 0,0 0-27 0,0 0-4 16,1 0-7-16,0-1 2 0,18-9 36 0,-9 7-4 15,-2-1 14-15,2-4 18 0,0 2 7 0,-3 1 6 16,2 0-5-16,-1 4-16 0,-1-1-15 0,-2 2 2 15,1 1-7-15,-2 0 0 0,0 1-5 0,0 2-7 16,3 3 3-16,-4 1-10 0,-1 3 14 0,1 1-6 16,-8 1 8-16,1-2 2 0,-2 1-1 0,-1 0 7 15,2-2-5-15,-1 0 11 0,-1-1 2 16,2-1-2-16,0-2 3 16,2 0 14-16,2-2-14 0,0 1 11 0,1-3-15 0,0-2-1 0,0 0 17 15,0 0-13-15,7 2 15 16,-1-1-13-16,-2 0-3 0,2 0 4 0,-3 2-4 0,4 2-5 0,-1 2 3 15,-5 2-7-15,5 1 6 16,-5-1 5-16,-1 1-6 0,-4 1 5 0,-5 2-7 0,-6 14-4 16,14-26 4-16,-12 22 0 15,5-15 8-15,-1-2-5 0,2-1-2 0,-6-5-2 16,4 1 2-16,3-2-53 0,6 1-45 0,-6-6-7 0,3-1-147 0</inkml:trace>
  <inkml:trace contextRef="#ctx0" brushRef="#br0" timeOffset="43798.45">19947 10533 1336 0,'0'2'51'0,"-3"1"-37"0,1 2-9 0,0 2-7 0,1 2-22 16,-2 4 22-16,2 0-13 0,0 0 15 0,-1 1-2 15,-2 0-5-15,1-1 16 0,-2 0-13 0,2 0 1 16,-2-3 32-16,1-2-16 0,0 1 24 0,0-1-12 16,0-1-18-16,1 0 8 0,1-2-14 15,1 1-6-15,1-4-22 0,0-2-42 0,0 0 9 0,0 0-94 16,0 0-148-16</inkml:trace>
  <inkml:trace contextRef="#ctx0" brushRef="#br0" timeOffset="44099.4">20033 10334 1074 0,'6'-6'53'0,"2"2"-19"0,0 1 2 0,2 4-11 16,0 0-20-16,4 5-18 0,2 3-5 0,0-1-1 15,-6 1 27-15,4 1 0 0,-6-2 15 0,-5 1-13 16,4 6 4-16,-5 0 17 0,-1 2-2 0,3 4 9 15,-3-4-8-15,0 1-6 0,-2 2 0 16,0 2-3-16,-4-2-16 0,2 3 15 0,-1-3-20 16,-1 1 19-16,-5 0-6 0,4-4-6 0,-6-1 10 15,4-2-12-15,-3-3-2 0,1-4 15 0,1 0-4 16,-6-4 9-16,6 0-6 0,-2-1-16 0,2-2-5 16,-1-2-6-16,2-1-23 0,-1-3-62 0,2 1-69 15,-2-4-2-15,0 0-240 0</inkml:trace>
  <inkml:trace contextRef="#ctx0" brushRef="#br0" timeOffset="44368.17">19968 10130 944 0,'1'-11'202'0,"0"2"-146"15,1 3-64-15,-1 2 7 0,0 1-18 0,2 0-91 16,1 0 12-16,-1 0-38 0,1 0 52 0,-1 0 71 16,0-1 18-16,-2-1 16 0,2 2 54 0,-3-1 32 15,0 1-9-15,0 3 12 0,0 0-66 0,0 0-26 16,0 0-16-16,0 0 3 0,0 0-13 0,0 1-2 16,-6 12 9-16,9-6-8 0,-3-1-10 0,3 2-3 15,-1-1-33-15,0 0 18 0,2-1-44 0,0 0-59 16,1-1-58-16</inkml:trace>
  <inkml:trace contextRef="#ctx0" brushRef="#br0" timeOffset="44747.71">20246 9684 1057 0,'5'0'125'0,"0"-2"-47"0,4 2-12 0,4 4-8 15,-3 0-40-15,6 5-13 0,-2 1-8 0,2 3 1 16,1 2 6-16,-1 3-9 0,0 2 5 0,-4-1-8 15,1 2 9-15,-1 2-11 0,0 1 10 0,-3 5-11 16,0-1 10-16,-1 4 2 0,-1 1 0 0,-1 2 1 16,-1 4-5-16,-2-1 8 0,1 6-2 0,-4-1 6 15,1 2-2-15,-1 1-7 0,-2-3 0 0,-4 3-3 16,-1-2 11-16,-3-1-8 0,0 0 8 0,-5-2-8 16,0 0 5-1,-1-1 0-15,-2-3 3 0,-1-1-2 0,-2-4-6 0,0-3 0 16,-1-3-24-16,0 2 14 0,1 1-36 0,-5 0-148 15,2 0-127-15</inkml:trace>
  <inkml:trace contextRef="#ctx0" brushRef="#br0" timeOffset="45950.35">15758 10953 278 0,'-10'1'46'0,"10"-1"-3"16,0 0 14-16,0 0-34 0,0 1-15 0,0 0 13 16,0 0-14-16,0 0 14 0,0 0 0 0,0 0 12 15,0 1 19-15,0 0-8 0,0 0 4 0,0 0 23 16,0 0-22-16,0 0 24 0,0 0-31 0,0 0-12 15,0 0 4-15,7 30-7 0,-6-29-8 0,-1 1-7 16,0-1-1-16,-1 1 0 0,2 2-10 0,-2 0-1 16,-1 0-4-16,2 1 3 0,-3 1-4 0,3 1 8 15,-1 2-9-15,-5 0 8 0,4 1 0 0,-7-1-26 16,0-1-9-16,-1 1-12 16,-2-1-58-16,4 1-142 0</inkml:trace>
  <inkml:trace contextRef="#ctx0" brushRef="#br0" timeOffset="49856.4">8442 12682 249 0,'0'0'42'0,"0"0"55"15,0 0 14-15,0 0 6 0,0-1-24 0,0 0-16 0,0 1-27 0,0-1 15 0,0 0-18 16,0 0 0-16,0 0 7 0,0 0-5 0,1 0 2 15,0 0 8 1,0 0 3-16,1 0 2 0,-2 0-12 0,1 0 3 0,0 0-7 0,0 0 10 16,1 0-6-16,1-1-22 15,27-24 2-15,-25 25-7 0,2 0 0 0,1 0-3 0,0-1 1 16,2 1-2-16,0-1-23 0,3 2 15 0,-1-1-15 0,3-2 17 16,2 2-16-16,4-2-2 0,-2-1-7 0,1 2 0 15,2 1-36-15,-3-1-42 0,3 2-46 0,-3 2 4 16,-4 0-71-16,-2-1-81 0</inkml:trace>
  <inkml:trace contextRef="#ctx0" brushRef="#br0" timeOffset="50021.78">8587 12847 830 0,'-15'12'125'0,"1"0"4"0,2 1-24 0,3 0 17 31,-1 1-56-31,5-3-29 0,0-1-2 0,2-2-5 0,3-3 7 0,0-1-2 0,1-1 7 16,5-1-4-16,0-2-2 0,4-1-17 0,2-3-11 15,2-2 0-15,2 0-20 0,2-2-78 0,2 1-55 16,0-1-7 0,3-1-131-16</inkml:trace>
  <inkml:trace contextRef="#ctx0" brushRef="#br0" timeOffset="51077.07">9416 12453 384 0,'0'0'38'0,"0"0"76"0,0 0-91 0,0 0-15 0,0 0-8 16,0 0 0-16,0 0-27 0,0 0 37 0,0 0 1 16,0 0 18-16,0 0 40 0,0 0 0 0,0 0 11 0,0 0-11 15,1 0-13-15,-1 0 6 0,1 0-9 0,0 0 9 16,0 1-13-16,0 0-13 0,0 0 2 0,0 0-5 15,1 0 2-15,-2 0-15 0,1 0 2 0,14 24-5 16,-14-18 10-16,-1 2-10 0,1 4 6 0,0-1-8 16,0 0 8-16,-1 4-14 0,2 0-4 0,1 5 0 15,-3 2 11-15,4 1 2 0,0-3 3 0,-2 3-4 0,2-1 0 16,0 1-5-16,2 1 4 0,-3-3-5 16,3 0 4-16,-1 2 0 0,1-3 1 0,1-1 0 0,3 0 3 15,-4-5-8-15,4 1 4 0,2-5-5 0,-6-2 7 0,7 2-2 16,-4-5 1-16,1 0-1 0,2-3-3 0,-2-3 15 15,1 0-10-15,3-3 10 0,1 0-20 0,1-4 0 16,-3 0 1-16,-1-1 0 0,2 0 2 0,-1-1-10 16,1-2 7-16,-1-1-6 0,-1-1 10 0,-4-1-5 15,-2 0 0-15,0-1 1 0,-1-2 7 0,-2-2-12 16,2 1 4-16,-3 0-6 16,0 0 8-16,-1-2 0 0,-1 0-1 0,0 2 2 15,-2-1 2-15,0 1-4 0,0 1 5 0,-2-3-3 0,1 4 5 0,-1 2-5 16,0-2-1-16,-4 3 0 0,3-2 0 15,1 1-1-15,-3 1 1 0,2 0-1 16,0 2-4-16,0-1 3 0,2 1-5 0,-1 0 4 0,2 1-5 0,0 3 0 0,1 0 4 16,1 1-3-16,0 0-4 0,1 2-5 15,2 1-5-15,-1-2 3 16,4 3-17-16,2-1-8 0,0-2-15 0,6 3 4 0,-5-1-39 0,3 0-41 16,1 3-42-16,2 0-4 0,-3 1-137 0</inkml:trace>
  <inkml:trace contextRef="#ctx0" brushRef="#br0" timeOffset="51393.94">10066 12558 208 0,'1'-2'224'0,"-1"0"-109"0,0 2-44 0,0 0 11 0,5-5-10 0,-5 5-12 16,0 0 14-16,0 0-10 0,0 0 27 0,10-4 15 16,-7 3-8-16,6 1 8 0,-4-1-33 0,3 1-26 0,1-3-8 15,0 3-1-15,2 4-15 0,2-1-10 0,0 3-2 16,-1-1-2-16,5 2-8 0,-2 1 2 16,0 2-1-16,0 0 1 0,-2 2-12 0,-2-1 11 0,1 0-3 15,-4 0 6-15,1-1-5 0,0-1-3 0,-2 1-1 0,2-1-1 16,-4 1-1-16,0 0 3 0,1-2-5 0,-2 1 3 15,0-2 1-15,0-2-36 0,0 0-9 0,-3-2-14 16,1-1-45-16,-2-2-51 0,0 0-63 0,0 0-1 16,0 0-175-16</inkml:trace>
  <inkml:trace contextRef="#ctx0" brushRef="#br0" timeOffset="51599.51">10314 12536 1029 0,'-4'-5'57'0,"0"2"-35"0,2-2 3 16,-3 5-17-16,3 0-20 0,1 3 10 0,-4 2-12 0,2 3 12 0,-2-1-1 0,-1 1 11 16,1-1 16-16,0 0-5 0,1 1 26 0,-3 4 2 15,-1-1-8-15,1 2 5 0,-1 3-15 0,1-2-11 16,0 2 0-16,-2-1-4 0,1 1-8 0,0-1-3 16,-1 1-8-16,2-1 5 0,3-1 1 0,-4-2-17 15,7 0-18-15,-4-3-9 0,2 0-99 0,3-2-135 16</inkml:trace>
  <inkml:trace contextRef="#ctx0" brushRef="#br0" timeOffset="52391.92">10584 12562 683 0,'-2'-8'112'0,"1"5"-62"16,-1-3-7-16,1 3-2 0,-1-1-41 0,2 4 10 15,0 0-8-15,0 0 9 0,0 0-6 0,0-1-5 16,0 0 15-16,1 0-10 0,0 0 26 0,0 0 29 0,0 0-8 15,0 0 14-15,0 0-21 0,21-23-19 0,-16 20-2 16,2 2-5-16,0 1-7 0,0 0 1 0,0 1-8 16,0-1 6-16,0 1-8 0,0 0 1 0,0-1 3 15,0 1-5-15,-1 1-12 0,0 2 14 0,0 0-9 16,0 2 11-16,0-1 0 0,1 1-5 16,-3 0 3-16,1 1-5 0,-1-1-15 0,0 2 23 15,-1 1-9-15,0 0 12 0,0 2-7 0,-1-3 1 16,0 1 8-16,-3 1-6 0,0-1-3 0,0 1 20 15,-2-1-10-15,0-3 15 0,0 3 5 0,1-2-3 16,-3-1 4-16,2-1-5 0,0 1-1 0,-1-3 2 0,-1-2-1 0,3 2 0 16,-2-2-5-16,1 0-3 0,0 0 6 0,1-2-4 0,0-1 13 15,-1-1-19-15,2 1 7 0,2 0-9 16,-1-4 2-16,0-1-7 0,2-2-8 0,2-1 5 16,-1 3 5-16,1-3-13 0,1 1 5 0,-1 0-8 0,3 1 0 0,0-2 3 15,0 4-5-15,-1-2 3 0,1 0 1 0,0 4-14 16,3-1-2-16,0 2-3 0,-3 0 10 0,1 2-10 15,-1 0 9-15,-3 1-11 0,5 1 16 0,0 3-7 16,-2-1 8-16,2 0-9 0,-2 1 4 0,-2-1-2 16,2 2-4-16,-2 2 1 0,0-2-3 0,0 3 5 15,0-4-7-15,0 2 6 0,-3 1-6 0,1-1 9 0,-3 1 5 16,-1-2-3 0,0-4-7-16,0 0 18 0,0 1-7 0,0 0 12 15,0 0-6-15,0 0 8 0,0 0 4 0,0 0 2 16,0 0 11-16,0-1-9 0,-5 1-5 0,0-6 0 15,5 0 10-15,-1 0-1 0,4 2 14 0,0-6-11 16,-3 1-2-16,5 0-10 0,1 3-7 0,2 0 3 16,3 1-6-16,1 2 2 0,-4-1 1 0,4 6-1 0,2-1-7 0,-3 2 4 0,0 1-10 0,-2-1 9 15,-4 6 0-15,0-1-2 16,0 1 12-16,-3 3-9 0,1 0 3 0,-2 1-2 16,0 1 1-16,-1-3 0 15,0 1-3-15,0-4 4 0,-2 2-3 0,0-2 6 16,-2-1-3-16,0-2 6 0,-1-3 1 0,0-1 2 0,1-1-2 15,4-1-8-15,0 0-3 0,0 0-2 0,-8-7-18 16,6-1-111-16,0 1-62 0,1-2-23 0,-1-3-204 16</inkml:trace>
  <inkml:trace contextRef="#ctx0" brushRef="#br0" timeOffset="52582.4">11038 12325 1309 0,'-5'-5'95'0,"1"1"-39"0,0 1-14 0,4 3-1 0,0 0-15 0,0 0-21 0,0 0 2 16,-1 0-7-16,0 0 9 0,0 0-5 0,0 0 13 15,0 0-9-15,1 0 8 0,0 0-1 0,0-1-4 0,0 0 3 16,0 0-14-16,0 0-8 0,0 0-20 0,11-8 6 16,-5 8-55-16,2 1-125 0,-3 1-111 0</inkml:trace>
  <inkml:trace contextRef="#ctx0" brushRef="#br0" timeOffset="53515.04">11908 12096 510 0,'8'-7'74'0,"-6"1"101"0,-2 4 64 16,-2-1-170-16,-3-1-17 0,5 2-12 0,0 2-17 0,0 0 7 16,0 0-24-16,0 0 0 0,0 0 9 0,0 0-8 15,0 0-2-15,0 0 19 0,0 0-8 0,0 0 13 16,0 0-5-16,0 0-4 0,0 0 5 0,0 0-5 15,0 0-6-15,0 0 4 0,-3 8-10 0,2-3 9 16,-3-1-10-16,1-1 7 0,3 3 1 0,-4 1 1 16,4 2-13-16,3 3 11 0,-2-2-2 0,0 2 6 15,-2 1-6-15,-4 1 2 0,2 0 1 0,-2 2 1 16,2 2-2-16,0 1-12 0,0 0 1 0,0 2-2 0,-2-2 18 16,-3 2-10-16,5 1 7 0,-2 2-8 15,3 1-2-15,1 1 9 0,-4 1-10 0,2 2 11 16,-1 0 2-16,4 3-9 0,0-1 6 0,3 1-7 0,-3 1 8 0,-2 0-8 15,2 1 9-15,0-3-9 0,-1 1 4 0,5-3-1 16,-4 2-3-16,5-2 3 0,1 0 0 0,-1-3-3 16,3-2-3-16,-2-2 3 0,4-3 5 0,-1-1 1 15,1 0 5-15,5-3-6 0,1-1-7 0,0-1 19 16,0-2-9-16,0 0 11 0,1-4-23 0,0-2 2 16,1-1-7-1,-2-1 4-15,-1 0-16 0,-3 0-6 0,1 2 1 16,-3-4-4-16,0-1-8 0,0-1-9 0,-3 1-9 0,-2-2 4 15,0 2 1-15,-1 0-31 0,2-1-6 0,-4 1-13 16,1-2-29-16,1 0-54 0,-4 2-41 0,0 0-11 0,0 0-141 16</inkml:trace>
  <inkml:trace contextRef="#ctx0" brushRef="#br0" timeOffset="54133.17">12314 12286 766 0,'0'0'53'0,"0"0"-25"0,0 0 5 0,0 0-14 0,0 0-24 0,0 0 34 0,0 0-11 16,0 0 24-16,0 0 16 0,0 0-18 0,0 0 12 0,0 0-16 16,10-4-5-16,-5 5 3 0,-1 2-3 0,3 1 4 15,-3 0-16-15,5 2-4 0,-1 1-7 0,2 1 6 16,0 3 1-16,-1 2 3 0,0 1-1 0,2 2 1 15,-3 2 2-15,1 2-3 0,1 2 6 0,0 0-5 16,1 0 4-16,-2 1-6 0,0-1-4 0,1 2 1 16,0-2-1-16,0 0 0 0,-2 1 7 0,2 1-7 15,-2-2-9-15,-3-2 5 0,2-2 0 0,-2-2 5 0,1 0 2 16,-1-4 2-16,1-1-3 0,-2-2 5 0,0-4-1 16,-2-1 8-16,3-1 0 0,-2-2 3 0,3 1 6 0,-4-2-6 15,2-1-2-15,0-2 0 0,-2-2-2 0,4-1-7 16,-2-1 6-16,-1-3-6 15,-1-1 7-15,1-4-8 0,0-2 1 0,-2-2-2 0,-1 1 2 16,0-3-3-16,2 0 2 0,-2 1-1 0,1-4-1 0,-1 3-7 16,-2-5 0-16,2 3-2 0,-1 2 0 0,-3 0 0 15,4 1 0-15,0-1 1 0,-1 2-4 0,1 0-5 16,-1 1 0-16,-1 0-2 0,3 1 4 0,0 1-1 0,-1 0-7 16,2 1 3-16,-1 1-4 0,2 3-15 0,0 2 2 15,1 2-7-15,-3 2-6 0,-1 5-13 0,0 0-16 16,0 0 3-16,0 0-18 0,0 0-35 0,0 0-5 15,8 2-19-15,0 1-46 0,-6 0-83 0</inkml:trace>
  <inkml:trace contextRef="#ctx0" brushRef="#br0" timeOffset="54830.18">12897 12742 459 0,'-1'-3'74'0,"1"3"15"0,0 0 11 0,0 0-14 0,0 0-15 16,0-1-19-16,11-11-1 0,-7 6-5 0,2-1-21 0,-1 0 10 15,1 1-11-15,1 0 15 0,-3 0 13 0,1-3-13 0,0 1 7 16,1-2-11-16,-1 3-12 0,0-1 3 15,1 0-14-15,0 0 11 0,-2-2-8 0,0 1-10 0,1 1 13 16,-1-1-14-16,-1 2-3 0,1-5 10 0,-3-1-5 16,0 2 9-16,1-2-4 0,-2 2-11 0,0 0 0 15,0 0-3-15,0 0-7 0,-2 1 11 0,1 2-7 16,0-1 9-16,-2 1 3 0,2 2-8 0,-2 0 2 0,-1 0-4 16,2 4 3-16,-1-1-2 0,-1 2-1 0,2 0-1 15,-2 1 0-15,1 0 5 16,0 2 5-16,-1 0 0 0,0-1 6 0,3 2-7 15,-3-2-3-15,1 3 0 0,2 0 1 0,-2 0-2 16,2 0 7-16,0 2-5 0,-1 0 6 0,2 1-4 16,0 1-5-16,0-2 3 0,1-1 11 0,1 0-8 0,1-1 10 15,-2 1-10-15,2 0 3 0,1-2 4 0,-2 0-2 16,2 1 4-16,2-2 1 0,0-2-3 0,-1 1 2 0,2-2-3 16,1-1-7-16,0-2 18 0,0 2-11 0,1-3 13 15,-1 2-15-15,2-3-11 0,1-1 3 0,3 2-4 16,-1-1 6-16,0 2-8 0,-4-2 1 0,0 2-4 15,0-1 4-15,-1 1-5 0,-1 2-1 0,3 2-2 0,-4-1-8 0,-2 3 18 16,3 1-4-16,-6 0 6 0,4 0-6 0,-2 0 4 16,2 1 1-16,-2 0 0 0,2 1-4 0,-2 2 11 15,0-1-10-15,0 0 10 0,-2 1 2 0,3 0-5 16,-2 3 14-16,1-1-14 0,0 0-8 0,-1 1 17 16,-1-1-7-1,2 1 13-15,-3 0-12 0,-1 1-3 0,2 0 2 16,-2 1 1-16,1 2 10 0,2-1 0 0,-2-3-8 15,0 3 6-15,0-2 0 0,1 0 2 0,2 2 4 16,-4 0-5-16,1-2-15 0,-2 1 13 0,2-1-8 16,0-2 12-16,0 1-6 0,3-3-3 0,-3 0 1 15,3-2-2-15,-2 0 4 0,-1-2-5 0,0-3 3 0,0 0-4 16,0 0-5-16,0 0-16 0,0 0-16 0,10 3-3 16,-3-4-72-16,-2-2-86 0,-2 0-137 0</inkml:trace>
  <inkml:trace contextRef="#ctx0" brushRef="#br0" timeOffset="55799.17">13508 12644 336 0,'-3'0'51'0,"5"-1"41"0,-1-1 23 0,2 0-61 0,-3 2-38 0,0 0-3 0,0 0-19 15,0 0 13-15,0 0-4 0,0 0 10 0,0 0 27 0,0 0-14 0,0 0 26 0,0-1 12 16,0 0-20-16,0 0 19 16,0 0-21-16,0 0-15 0,0 0 9 0,0 0-12 15,0 0 1-15,-11-15 9 0,10 13-4 0,-2 0 7 0,3-2-2 0,2 0-8 16,-3 1 1-16,2 0-3 0,-1-1-6 0,1 2-2 15,3 0-4-15,-2-1 2 0,4-1-8 0,-3 0-2 16,2 1 1-16,-3 4-1 0,4 0-6 0,-6 0-3 16,0 0-5-16,8 2 3 0,-6 3 4 0,-1 2 3 0,0 0 7 15,-2 1-3-15,1 4 4 0,0 0 15 0,-1 5-7 0,-3-1 9 16,-5-1-12-16,3 0-8 0,-5 0 5 0,3-1-6 31,3 1 6-31,-1-2-2 0,2 0 0 0,-1-1 0 16,2-1 2-16,-1-1 1 0,0-3 7 0,4-1-2 15,-3-1 9-15,2-2 1 0,1-3 3 0,0 0 2 16,0 0 15-16,8 0-11 0,0-3-9 0,2-1 3 16,3-1-21-16,-1-1-19 0,1 0-4 0,4 0-9 15,-7-1-33-15,6 1-35 0,-2 0-26 0,2 0-1 0,-3-2-62 16,1 3-118-16</inkml:trace>
  <inkml:trace contextRef="#ctx0" brushRef="#br0" timeOffset="56036.36">13812 12633 1083 0,'0'0'93'0,"0"0"151"0,0 0-188 0,0 0-56 15,0 0-9-15,4 10-9 0,-2 0 0 0,0 2 13 16,2 1-2-16,-4-2 6 0,1 1 14 0,0 0 6 16,1 2 8-16,-2-1-6 0,2 1-7 0,-2 0 8 0,0 0-14 15,0 1 12-15,-2 2-16 0,-1-1 0 16,1-1 2-16,-4-2-2 0,4-3-10 0,-2-2 8 15,0 0-8-15,1-2 8 0,-1 0-5 0,2-2-30 0,-3-2-8 16,2 0-12-16,-2-1-52 0,0-1-41 0,-1-2-59 16,-1-1 7-16,1 0-141 0</inkml:trace>
  <inkml:trace contextRef="#ctx0" brushRef="#br0" timeOffset="56592.27">13830 12285 497 0,'3'-2'66'0,"0"-2"-28"0,1 3-1 0,-1-2-12 0,3 0-34 0,-2 2 18 16,1-3-13-16,2 2 17 0,-2-1 11 0,-1 0 14 16,2 1 14-16,-5 0-7 0,0-1 5 0,0 0-3 15,-1 3-10-15,0 0 7 0,0 0-13 0,0 0-5 16,0 0 7-16,0 0-7 0,0 0-1 0,0 0 6 15,0 0-12-15,-1 0 12 0,0 0-5 0,1 0-2 0,-1 0 9 16,-1 1-8-16,-14 13-6 0,13-7 15 0,3 2-19 16,0 0 17-16,0-1-16 0,0-1-2 0,2 1 9 15,-1-3-9-15,3-1 0 0,3 1 9 0,-3-3-10 16,2 0 10-16,2-2-4 0,0-1-9 16,1-1-1-16,2-2-9 0,2 1-44 0,-4-1-79 0,1-1-71 0,-3-1-3 15,-1 0-215-15</inkml:trace>
  <inkml:trace contextRef="#ctx0" brushRef="#br0" timeOffset="57987.53">13676 12732 334 0,'-3'-2'55'0,"1"-1"8"0,2 3-14 0,0 0 14 0,0 0-27 16,0 0 7-16,0 0 4 0,0 0-3 0,0 0-8 0,0 0 27 16,0 0 3-16,0 0 10 0,0 0 2 0,0 0-22 15,0 0-7-15,0 0-4 0,1 0-33 0,0 0 5 16,10 8-16-16,-11-2 15 0,1 0-6 0,-1 1 1 16,-1 2 6-16,0 1-8 0,-5 2-9 0,1 3 8 15,-2 2-8-15,-3 1 7 0,2-1-9 0,0 1 6 16,-2-2 1-16,-1 0 0 0,3 2-14 0,0-3-21 15,-1-1-34-15,5 0 3 0,0-3-120 0</inkml:trace>
  <inkml:trace contextRef="#ctx0" brushRef="#br0" timeOffset="59116.9">14616 12314 327 0,'0'-5'86'0,"1"-1"194"0,-1 1-218 0,0 0 5 0,1 2-28 0,-1-1 24 0,0 2-25 0,0-2-12 16,-1 0 20-16,1 0-15 15,-2 0 28-15,2 1 9 0,0 0-17 0,0 1 15 16,0-2-19-16,-1 0-21 0,0 1 2 0,0 0-10 15,-1 0-7-15,-1-1-10 0,1 3-4 0,-1 0-2 0,0 1-2 16,0 1 1-16,-3 0 4 0,1 2-5 0,-1 0-3 0,-1 1 9 16,-1-1 1-16,1 1 4 0,0 1 2 0,-4 1 3 0,4 4 3 15,-2 1-1-15,0 1-5 0,2 1 5 0,-1 1-9 16,1 1 9-16,-2 0 1 0,4 2-7 16,1 0 4-16,3-1-5 0,0 0 5 0,1-1-7 0,1 0 0 15,1-2-1-15,-2-3 7 0,2 0-2 0,1-3 5 0,1-1-4 16,2 0-5-16,2-2-2 0,0 0-3 0,-4-2 2 15,3 2-10-15,4-3-9 0,0-1-3 0,5-3-2 16,0 0-14-16,-5-1 13 0,3 1-2 0,-3-2 6 16,-1-2 14-16,0 2 4 0,-2-3 3 0,0 2-1 15,-1 0-2-15,0-1 13 0,0 3 3 0,0 1 8 0,1 2 20 16,-5 0-10-16,2 1 1 0,-2 0-7 0,2 3-21 0,-2 1 14 31,2 3-11-31,-2 0 12 0,3 0-11 0,1 3-2 0,-2 0-1 0,1-1-1 0,0 0 1 0,-1-1-4 16,1-1 0-1,-1 1-1-15,0-4 5 0,0-1 9 0,2 0 5 0,-1-2-2 0,0 1-1 0,2-2-15 16,-2-4-6-16,2 1-2 16,-2-2-5-16,-1 1-12 0,4-2 6 0,-4-2-9 0,1-2 3 15,0-1-4-15,-4 0 0 0,-1 0-1 0,1-2 11 16,-3 1 6-16,0-2 5 0,1 1-3 0,-5-2-2 0,2 1 21 16,-2 2 1-16,2 0 11 0,0 2 18 0,-1 2-3 0,3 3 1 15,-3 0-1-15,-1 4 1 0,5 1-21 16,0 0 7-16,0 0-12 0,0 0 4 0,0 0 1 0,0 1-3 15,0 0 4-15,0 0 3 0,0 0-9 0,0 0 5 16,0 0-6-16,0 1 4 0,0 0 4 0,0 0-3 0,0 0 3 31,13 21-7-31,-8-24 0 0,2 0-1 0,2-1-1 16,-1-3-17-16,4 0-14 0,1-1-12 0,-2-3 1 0,2 0-19 16,-4-2-27-16,5-2-6 0,-4 0-11 0,1 0-20 15,-1-2-4-15,-2-1 3 0,3 1-4 0,-2-4 11 0,-1 2 74 16,-2 0 4-16,-1 0 28 0,0 5 52 0,-1 4 44 15,0 3 10-15,-4 5 4 0,0 0-26 0,0 0-31 16,0 0-10-16,6 7 0 0,-3 3-4 0,0 2 2 16,1 5 4-16,-2-2-4 0,2 4-17 0,-1 3 3 15,1-1-5-15,0 2 6 0,-4 0-8 0,0 2 1 16,0-2 2-16,0-1 2 0,-3 1 5 0,-1-3 7 16,-1-3-3-16,1-1 4 0,-1-4-14 0,2 1-5 15,-2-1-2-15,-1-4 1 0,1-1-13 0,-3-1 9 16,2-5-11-16,2 2 7 0,-4-2-25 0,3-2-49 0,2-1-29 15,-1-3-7-15,3-1-85 0,-1-3-143 0</inkml:trace>
  <inkml:trace contextRef="#ctx0" brushRef="#br0" timeOffset="59382.52">15276 12095 1228 0,'3'-8'61'0,"-2"2"12"0,-1 6-39 0,0 0-12 0,0 0-15 0,0 0 6 16,1 0-28-16,0 0 8 0,16 0 10 0,-13 3 3 0,-4 1 47 16,0 3 4-16,0 0-1 0,4 3 2 0,0 4-2 15,-3-1-34-15,0 3 6 0,-3 4-16 0,3-1-1 16,0 3-3-16,2 5-2 0,1-2 1 0,-1 2 1 0,1 0-4 16,-1 1-3-16,0 0 2 0,-3 0 11 0,-1 2-15 15,-3-6 4-15,0 1-8 0,2-2 4 0,2-1 0 16,0 2 2-16,-3-6-3 0,0-1-11 0,-2-3-21 15,-1-2-26-15,4-2 5 0,0-1-53 0,0-3-110 16,0 0-59-16</inkml:trace>
  <inkml:trace contextRef="#ctx0" brushRef="#br0" timeOffset="59869.73">15307 12119 583 0,'-2'-7'52'0,"0"2"-11"0,-3-3 7 0,4 1-9 0,-1 2-11 15,2 0 7-15,-3 0 3 0,3 1 7 16,-4-2 35-16,3-2 15 0,1 4 6 16,0-1 1-16,1 0-8 0,1 2-31 0,2-1-2 0,-3 0-8 0,0 0-26 0,2 0-6 15,-3 1-7-15,2 0 4 0,1 0-13 0,4 0 13 16,-2 0-6-16,1 1 8 0,0-2-13 0,-3 1-2 15,7 1-3-15,2 0 0 0,-3 0-12 0,3 1 14 0,-3 0-10 16,-2 1 10-16,5 1-12 0,-4 2-1 0,0 1 3 16,0 2-3-1,-3 1 4-15,1 1-8 0,2 3 8 0,-8 0-7 16,2 2 8-16,-1 0-1 0,-3 0-4 0,1 0 2 16,-4 2 1-16,-3-2 6 0,2 0-3 0,-3 0 4 0,-2-4 11 0,3 1-10 0,-2-6 10 15,7 1-12-15,-3 0 4 0,-1-4-2 0,4 1 5 16,-1-1-4-16,3 2 3 15,3-3-4-15,5 2-5 0,-1-2 1 0,2-1-16 0,4 1 12 16,0 0-5-16,1 0 8 0,4 3-1 0,-3 0-8 0,0 2 3 0,-3 5-5 16,-4-2 1-16,-1 4 13 0,-3 1 3 0,1-1 3 15,-4 1 0-15,-2 0 1 0,0 0-7 0,-2-1 5 0,-2 0-12 16,-2-2 24-16,-2-1-4 0,-1-1 8 0,-1-2-8 16,-1-1-1-16,3-1-2 0,-1-2-1 0,2 0-9 0,1-2 7 15,0-1 1-15,0-1 1 16,4-2-13-16,0 0-35 0,-1 0-29 0,7 0-1 0,-2-1-98 15,-1-1-225-15</inkml:trace>
  <inkml:trace contextRef="#ctx0" brushRef="#br0" timeOffset="60716.75">15615 12412 341 0,'-3'-2'217'0,"0"0"-75"0,1 0-107 0,2 0 3 15,0 2-12-15,0 0-8 0,0 0 17 0,-2 0-14 16,1 0 17-16,1-1 37 16,-1 0-6-16,1 0 19 0,0 0-7 0,0-1-20 0,0 0-4 0,-4-29-5 15,4 31-22-15,6-10-6 0,-1 6-5 0,0-1 1 16,0 1-14-16,-1 0-4 0,2 0-1 0,-1 2 0 0,1 2-14 16,-3 0 3-16,2 1-11 0,-4 3 10 15,1-1 4-15,-1 2-1 0,0 3 6 0,-1 0-5 0,0 4 7 0,-1 2 14 16,-1 0 2-16,0 1 1 0,-3-2-8 0,2 3 3 15,-1-1-4-15,0-4 5 0,-1 2-7 0,1-2 14 16,1-1-7-16,0-1 10 0,1-4-4 0,1 2 3 16,1-4 9-16,0-3-4 0,0 0 15 0,0 0-8 15,0 0 2-15,9 3-3 0,0-6-10 0,2 0-16 0,1-3-10 16,-1 0 1-16,4 3-27 0,-3-4-60 16,4 2-25-16,1-1-9 15,-1 0-47-15,-3-3-92 0</inkml:trace>
  <inkml:trace contextRef="#ctx0" brushRef="#br0" timeOffset="60890.04">15912 12397 1036 0,'0'0'158'0,"0"0"-93"0,0 0-10 0,4 10-24 0,2-3-30 0,-2 3 6 0,1 1-8 0,1 0 8 16,-2 1 4-16,0 1-1 15,-2 1 13-15,1-1-10 0,0 0 10 0,-1-2 11 0,-1 2-7 16,-1 0 7-16,0-1-23 0,-3 0 3 0,2 0-11 0,-2-3 8 0,0 1-18 15,1 0-6-15,-4-1-18 0,1-2 8 16,1 0-29-16,3-5-86 0,-3-1-40 0,1 0-30 0,-2-3-202 0</inkml:trace>
  <inkml:trace contextRef="#ctx0" brushRef="#br0" timeOffset="61143.66">16133 12313 1152 0,'4'-1'25'0,"-4"2"-24"0,2 2-13 15,1 2 4-15,-3 1 0 0,5 4-1 0,-2 0 13 16,-3 1-6-16,0 0 21 0,0-1 51 0,4 3-9 0,-4-1 24 16,1 1-14-16,-4 1-24 0,-4 1 5 0,5-1-13 15,-4 2-23-15,4 1 8 0,0-1-14 0,-5 1 14 16,0-2 0-16,-2-1-18 0,2-3 11 0,0 1-13 15,-1-1 13-15,3-4-9 0,-1 2-7 0,-1-7 1 16,2-1 2-16,1-2-29 0,-3-1-11 0,4 2-13 0,-3-3-72 16,1-1-141-16</inkml:trace>
  <inkml:trace contextRef="#ctx0" brushRef="#br0" timeOffset="61364.82">16067 11990 1119 0,'-3'-11'88'0,"1"0"-28"15,1 3 1-15,0 0-15 0,1 2-41 0,-1 3 3 16,1 3-17-16,0 0 13 0,0 0 2 0,0 0-6 0,0 0 9 16,0 0-11-16,0 0-14 0,0 0 5 0,0 0-5 15,1 10 6-15,0-3 4 0,1 2 1 0,2-2-8 0,-3 1 1 16,4 1-47-16,0 1-67 0,1-1-85 0,-1 1 11 15,3-2-198-15</inkml:trace>
  <inkml:trace contextRef="#ctx0" brushRef="#br0" timeOffset="61807.28">16368 12316 1151 0,'3'-1'61'0,"-2"-2"8"0,4 1-9 0,1-2 8 0,3 0-17 16,1-1-19-16,1-2 10 0,2 1-11 0,-1-3 7 0,1 2 5 15,0-1-3-15,1 0 4 0,-1 2-21 0,1-2-19 16,1 4-4-16,1-1 0 0,0 0 6 0,-3 0-14 16,0 0 1-16,4 2-5 0,-2-2 15 0,-2 4-7 0,0 1 8 15,-6-1-10-15,-1 1-2 0,-1-1 10 0,0 1-1 16,0 0 7-16,-2-1 4 0,-3 1 1 0,0 0 5 15,0 0-3-15,0 0-1 0,0 0 10 0,0 0-8 16,0 0 9-16,0 0-5 0,0 0-5 0,0 0 5 16,0 0-3-16,0 0 17 0,0 0 14 0,0 0 7 0,0 6-2 15,-8-6-18-15,8 0-23 0,-3 0-9 0,3 2 3 16,0-2 7-16,0 0-15 0,0 0 6 0,0 0-9 16,0 0 1-16,0 0 5 0,0 0 2 0,0 0 3 15,0 0 7-15,0 0-7 16,0 0 5-16,0 0-5 0,0 0-2 0,0 0-2 0,0 0-1 0,0 0 2 0,0 0 2 15,0 0-5-15,0 0 0 16,0 0-2-16,0 0-1 0,0 0 1 0,0 0-3 0,0 0 3 0,0 0-2 16,0 0-11-16,0 0-6 0,1 0-1 15,1 0-14-15,-2 0-23 0,1 1-18 0,0 0-3 0,6 9-63 16,-12-6-131-16,1 1-113 0</inkml:trace>
  <inkml:trace contextRef="#ctx0" brushRef="#br0" timeOffset="62634.64">16800 11933 320 0,'-3'-7'163'0,"0"1"-39"0,1 1-50 0,1 0-1 16,-1 1 1-16,0 0-20 0,2 0 15 0,1 0-13 16,-1 0 15-16,4 1 13 0,-2-1-11 0,0-1 13 15,2 1-9-15,-2-1-19 0,1 1 5 0,0 0-11 16,1-1-21-16,1 3-5 0,1 2-13 0,0-1 7 0,2 1-5 15,0 1-10-15,1 2 2 0,2 4-7 0,-2 0-19 16,0 2 25-16,1 1-6 0,1 3 12 0,0 2-12 16,-1 5 0-16,3 0 0 0,-3 0 0 0,3 0 11 0,-1-1-13 15,0 2 5-15,0-1-7 0,-2 1 7 0,4-1-1 16,-6-4 2-16,1 3-2 0,1-2 2 0,-2-2 1 16,1 0 2-16,-3-3 0 0,-4 0-3 15,2-2 9-15,2-2-5 0,0-1 9 16,1-1 6-16,-7-6-8 0,0 0 4 0,0 0-5 0,0 0 15 15,11 0-1-15,-6-3 3 0,3-2-4 0,-3-1 2 0,3-2-3 16,-1-2 2-16,0-3-2 0,-3-4 2 0,-1-2 1 16,-1-2-5-16,0 0 3 0,-1-2-10 0,2-2-5 15,0 1 1-15,-1-1-2 0,-2 1-2 0,0 0-3 0,-1 0-1 0,2 1-1 16,-1 2-1-16,2 2-3 0,-4-1-3 0,1 3 2 16,0 0 1-16,1 3-7 0,4 2-2 0,-4 1-3 15,1 2-7-15,1 2-20 0,-1 1 1 0,-1 6-10 16,0 0-7-16,0 0-21 0,0 0-10 0,1 0-6 15,0 0-37-15,1 0 6 0,-1 1-45 0,10 14 20 16,-6-6-82-16</inkml:trace>
  <inkml:trace contextRef="#ctx0" brushRef="#br0" timeOffset="63174.7">17313 12239 894 0,'0'0'54'0,"0"0"-3"0,0 0-26 0,0 2 20 0,0-1-20 0,0-1 10 15,0 0 5-15,0 0-4 0,0 0-12 16,0 0 5-16,0 0-10 0,9-12 11 0,-6 6 6 0,0-2-16 16,0 1 10-16,1-1-14 0,-1-1 1 0,2 0-14 15,-3-1-1-15,4 0-3 0,-3-2 5 0,2-2-2 0,-2 0-2 16,1 1 0-16,-2-1 0 0,1 0-3 0,1-1-2 0,-3-1-1 15,1 1 10-15,-1 1-10 0,-1 1 10 0,1 2-13 16,-1-1 1-16,-1 1 9 0,1 3-5 0,0 2 6 16,1 1-2-16,-1 1 0 0,0 4-1 0,0 0 0 15,0 0-3-15,0 0 8 0,0 0-4 0,0 0 5 16,0 1 11-16,-11 14-7 0,9-9 10 0,-1 1-10 16,0 1-3-16,2 1-1 0,0 0 0 0,1 0 1 0,0 1 0 15,0 0 1 1,2-2 6-16,3 0-3 0,-1-1 2 0,3-2 2 15,1 1-6-15,1-2 4 0,-1-3-2 0,1-1 6 0,0-2-2 16,3-1 3-16,-1 1-14 0,4 0 5 0,-2-1-8 16,2-1 6-16,-3-2 1 0,-1-1-4 0,-1 1 9 0,-2 0-11 15,2 1-10-15,-6 1 13 0,3 3-6 0,1 0 8 16,-8 3-19-16,5 1 7 0,-2-2-5 0,-3 2 8 0,3 0-2 0,-3 2 12 16,1 3-8-16,3 1 9 0,-4 1 1 0,1 0 4 15,-2 0 8-15,1 4-7 0,0-1 1 16,-2 0-10-16,1 2 7 15,2 2-6-15,1-1 15 0,-2 0-7 0,2-1-3 16,-2 0 0-16,3-3 1 0,0 1-10 0,-2-2 8 16,1-1-9-16,-2 0 2 0,1-3-4 0,1-1-1 0,1-2-3 15,-2 0-16-15,5-2-64 0,-2-1-54 0,1 0-1 16,2-1-144-16</inkml:trace>
  <inkml:trace contextRef="#ctx0" brushRef="#br0" timeOffset="63551.28">17711 12167 586 0,'0'-6'711'0,"-2"0"-502"0,2 2-161 0,0 4 5 0,0 0-33 0,0 0-18 16,0 0 2-16,2 0-4 0,12-9 6 16,-8 3 0-16,0 3 2 0,1-2-2 0,-2 1 13 0,1 1 2 15,0 0 1-15,2-1-1 0,-2 2-7 0,0 0-18 16,0 2-3-16,1 3-6 0,-4-3-2 0,1 4 5 15,-2-1 0-15,-2 2 0 0,1 5-11 0,-1 1 15 16,-2 1-1-16,-1-2 6 0,-2 0 0 0,0 2 3 16,-1-4-2-16,1 3 1 0,-2 0-6 0,1-4 11 0,2 2-5 15,-2-3 9-15,4-2 4 0,-2-2-10 0,1 1 10 16,3-3-12-16,0 0 1 0,0 0 16 0,0 0-6 16,0 0 12-16,0 1 7 0,9 9-12 0,-5-6 1 15,1 1-7-15,1 2-17 0,-4 2 8 0,1 2-6 16,-1 3 8-16,-2-1 1 0,0 4-11 0,-3-2 7 15,-1-1-8-15,-3 2 8 0,0-3-2 0,-1-1 7 0,-1-1-6 16,-1-3 2-16,2-1 1 0,-2-3-4 0,2-1 4 16,0-2 0-16,2-1-12 0,1-2-6 0,0-3-6 15,1-3-40-15,2-2-76 0,2-1-55 0,1-3-7 16,3-1-181-16</inkml:trace>
  <inkml:trace contextRef="#ctx0" brushRef="#br0" timeOffset="64533.71">18268 11910 484 0,'-4'-12'76'0,"3"5"-1"0,-3-1 27 0,3 2-50 0,1 0-13 0,0 1 0 0,0-1-21 0,0-1 16 16,0 2-22-16,-1-2 16 0,1 2 9 15,0-1 1-15,0-1 11 0,-1 1-10 0,0-2-6 0,0 2 1 16,-1 1-1-16,2 5-26 0,0 0 8 0,0 0-15 16,0-1-19-16,0 0 12 0,0 1-13 0,0 0 15 15,0 0 0-15,0 0-1 0,0 0 10 0,0 0-7 0,0 0 3 0,0 0 14 16,0 0-11-16,-1 0 13 0,0 1 0 0,0 0-7 15,0 0 13-15,-12 18-15 0,11-14-7 0,-1 2 20 16,0 0-13-16,0 1 19 0,1 0-10 0,2 2-1 16,-3 1 2-16,1 0-2 0,1 1-12 0,-1 0 8 15,2 1-12-15,0 2 11 0,0 3 3 0,0-1 1 16,0 0 8-16,-1 0-8 0,-1 0-3 0,2-1 24 16,2 2-8-16,-2-6 14 0,1 2-9 0,0-3-14 15,1 2 10-15,3-2-12 16,-1-3-1-16,0 1 7 0,0-4-8 0,0 2 9 0,2 0 3 15,-1-6-8-15,3 2 7 0,0-2-8 0,1-2-4 0,2-1-9 0,0-3-4 16,-2-2 0-16,2-1-3 0,-2 0-8 16,3 0 2-16,-2-2-4 0,1 0-8 0,-2-4 16 15,-2 0-5-15,2 1 9 0,-2 1 0 0,-1 2-1 16,1 2-2-16,-4 1 1 0,1 2-5 0,0 2 5 0,-2 0 3 16,1 3 0-16,-2 0-3 0,1 2 0 15,-1 2 1-15,0 2 2 0,-1 0 7 0,1 2 2 0,2 2-2 16,5-1 3-16,-3 2 2 0,2 2-6 0,-1-2 3 0,-5 0-4 15,5-1-5-15,1 0 9 0,-1-1-3 0,1 0 6 0,-1-2 3 16,1-1-6-16,1-3-3 0,0-2 1 0,1 1 2 16,-1-2-16-16,1 1 2 0,1-1-8 0,-2-5 2 15,1 0-26-15,-1-5-5 0,-2 1-8 0,-2 1-17 0,-2-7 11 32,-1 3-2-32,-1-3 7 0,-1-1 16 0,-4 1 4 15,-1-4 17-15,0 1-8 0,-2 0 31 0,0-1 13 16,0 1 7-16,1 1 3 0,1 2 29 0,3 2-8 0,-1 3 6 15,0 3-9-15,1 2-26 0,-1 2 7 0,0 1-19 16,3 2 16-16,-3 0-20 0,4 1-9 0,-3 2 8 0,2 0-7 16,1 2 8-16,0 0 9 0,1 2-2 0,3 0 5 15,-1-1-6-15,4-1 2 0,1-1-5 0,-2 0 5 0,5 0-14 16,-2-2 14-16,2 0-3 0,2-2 6 0,-1 0-19 0,0 0-5 0,1-3-11 16,1 1 8-16,0-2-19 0,-1-2-20 15,-1-1-1-15,1 1-7 0,-1-3-2 0,1 0 6 16,-5 0 4-16,1-3 1 0,1 1 21 0,-2-3 5 15,5 3 1-15,-4 0 1 16,-4 2 21-16,1 3 4 0,-1 2 14 0,-4 3-8 16,1 0 17-16,-2 1-6 0,0 0 9 0,6 8-8 15,1 0-2-15,-5 2-8 0,1 2-9 0,-3 5 6 0,-3-1 5 16,3 4-14-16,3 4 4 0,-3-1-6 0,-3 0 15 16,-2-1-7-16,-5-2 8 0,5 0-7 0,0 0 10 15,-1-2-11-15,-2-3 5 0,0-3-5 0,0 1 10 0,2-3-7 16,0 0 6-16,0-5-5 0,-1-3 14 0,1-1-20 15,1-1-1-15,-3 1-6 0,3-1-17 0,1-3-30 16,-1-1-22-16,2-3 0 0,-1-4-52 0,1 2-55 16,2-3-69-16,1-1-2 0,0 1-224 0</inkml:trace>
  <inkml:trace contextRef="#ctx0" brushRef="#br0" timeOffset="64802.96">18937 11754 1073 0,'5'-6'55'0,"-5"-4"11"0,9 7-28 0,-4-1-10 0,1 1-17 16,5 4 8-16,-5-1-18 0,-1 0 5 0,3 4 17 0,-1-1-6 15,-3-2 29-15,0 5 4 0,0-1-2 0,-2 3 4 16,1 6-7-16,0-1-11 0,0 0-4 0,-1 3 0 16,2 1-12-16,-1 3-10 0,1 3 0 15,-2-2-2-15,1 3 3 0,1 0-1 0,-4 1 0 0,0-1 0 16,0-1 3-16,-4 0 1 0,1 1 0 0,1-3-1 15,-2-1-10-15,2-2 8 0,-1-2-3 0,-1 0 4 16,1-1-11-16,-1-3 6 0,0-1-1 0,1-4 4 0,-1 0-12 16,2-2-34-16,-2-3-22 0,1 1-4 0,-1-3-79 0,1-2-80 15,-4 0-145-15</inkml:trace>
  <inkml:trace contextRef="#ctx0" brushRef="#br0" timeOffset="65219.38">18988 11789 818 0,'1'-11'134'0,"-4"-2"-91"0,1 2-2 15,-2 1-2-15,3 3-14 0,2 1-7 0,-1 0-4 0,1-2-2 16,1 1-19-16,1 0 20 0,-3-2 7 0,1 0 11 16,2 2 55-16,2-5 4 0,2 3-1 0,-3 2-5 15,2-1-40-15,1 6-24 16,1-1 3-16,-1-1-10 0,-2 2-10 0,3 2-3 0,-2-1-7 0,2 4 5 15,-4 0 2-15,0 3-5 0,0 2-2 0,-1 0 0 16,-2 4 10-16,-1 1-5 0,-1 2 8 16,-4 2-10-16,-1 2-4 0,-2-1 9 0,0 1-1 0,-2-3 5 0,-1-1 4 15,3-1-6-15,-1-2-2 0,1-3 0 0,0-1 2 0,0-3-4 16,4-1 1-16,0-1-2 0,4-3 10 0,0 0-4 16,0 0 3-16,0 0-4 0,10-2-3 0,-3-2-1 15,5-1 2-15,2 0-2 0,0 0-3 0,2 0-1 16,-4 1-3-16,1 3 2 0,-2 1-8 0,-2 2 17 15,0 3-9-15,-3-1 12 0,0 1 3 0,-3 1-6 16,1 0 13-16,-3 4-13 0,-1 0-6 0,0 1 9 16,0 0-4-16,-4 0 9 15,0 0-1-15,-1-1-10 0,1 1 2 0,-2-2-3 0,2 1 1 0,-2-2 10 16,0-2-8-16,1-1 9 0,0-1-8 0,2-1-5 16,0 0-4-16,3-3-5 0,0 0-36 0,0 0-82 0,0 0-50 15,0 0-11-15,0 0-155 0</inkml:trace>
  <inkml:trace contextRef="#ctx0" brushRef="#br0" timeOffset="65594.87">19270 11951 1277 0,'6'-5'211'0,"-5"3"-129"0,-1-1-9 16,-1 1 0-16,2 1-47 0,0 0-24 0,5 1 4 0,0 0-9 15,-4 1 2-15,4-1 9 0,-3-3 2 0,3 1 3 16,-4 0 9-16,4-1-7 0,-2 1 6 0,-1 0-7 15,4 0-8-15,-2 1-3 0,-2 0-7 0,4 1 4 0,-3-1-10 16,-1 1 3-16,3 0-6 0,-6 0 5 0,1 3-6 0,-1-1 6 16,0 0-1-16,2 2 0 0,-3 1-12 0,-1 0 13 15,-3 2-6-15,1 3 9 0,-2-2 0 0,3 1 1 16,-5 1 1-16,0-1-1 0,0 0-3 0,2 0 8 16,4-1 5-16,2 1-1 0,0-2 2 0,0-2-7 15,0 0 0-15,0 2 0 0,-1-3 11 0,1 0-6 16,1 0-1-16,-1-4-1 0,0 0 7 0,1 0 1 0,0 0 7 15,0 0-3-15,15 5 13 0,-10-2-21 0,2 1 10 16,-4-2-14 0,-5 1 3-16,2 2 3 0,-1 0-6 0,2 1 5 0,2 1-11 0,-4 1 4 15,0 1-1-15,-4 0 4 16,0-2 1-16,1 0-5 0,-1 2 6 0,1-3-5 16,-6-1 3-16,2-3-2 0,-1-2-10 0,0-3 6 15,4-1-15-15,-1-1-37 0,5 1-20 0,-1-4-12 16,1 2-99-16,0-2-166 0</inkml:trace>
  <inkml:trace contextRef="#ctx0" brushRef="#br0" timeOffset="65880.09">19665 11883 1178 0,'4'-1'193'0,"4"3"-160"0,-4 1-1 0,2 4-13 0,0 2-6 0,-6 3-15 0,4 3 9 16,-3-1-11-16,2 2 5 0,1-1-1 0,-4-2 4 0,5 1-3 15,0-1 8-15,-5-1 18 0,3-1 1 16,-1 4 8-16,-4-3 6 0,-1 1-11 0,-1 1 0 0,-4-4-4 16,2 0-13-16,-5 2 2 0,-2 0-5 0,1 2 6 15,3-4 1-15,1 0-7 0,1-4 1 0,-2-2-2 16,-3 1 4-16,-1-5-8 0,1 0-6 0,1-1 0 15,0-3-17-15,-2 1-64 0,0 0-39 0,-1-2-8 16,-2-2-107-16,3 0-180 0</inkml:trace>
  <inkml:trace contextRef="#ctx0" brushRef="#br0" timeOffset="66117.14">19561 11578 921 0,'0'-11'151'0,"1"2"-67"16,-1 0-5-16,0 1 14 0,1 3-44 0,-1-1-31 15,1 2-8-15,-1 4-3 0,0 0-11 0,0 0 10 0,0 0-2 16,0 0 8-16,0-1-4 0,0 1-22 0,0 0 2 16,0 0-9-16,0 0-1 0,0 0 17 0,0 1-10 15,2 14 9-15,1-8-27 0,-2 2-76 0,4 0-52 0,-2 0-13 16,1-2-198-16</inkml:trace>
  <inkml:trace contextRef="#ctx0" brushRef="#br0" timeOffset="66514.09">19797 11355 906 0,'-1'-5'148'0,"1"1"-81"0,0 0-4 15,3 3 1-15,3 2-36 0,-1 0-14 0,6 3-5 16,-1 0 0-16,2 2-2 0,3 2 23 0,1 0 7 15,-1 3 4-15,1-1-2 0,-1 4 5 0,0 1-8 0,0 2 8 16,-1 2-17-16,-1 4-12 0,1 2 4 0,0 1-4 16,-4 1 8-16,0 0-6 0,-1-1-5 0,-1 2 2 15,-1 2 3-15,-1 1-10 0,-3 1 9 0,-1 1-11 0,-2 0-2 16,-2-1 9-16,-1 2-11 0,-2-2 11 0,-1 1-6 16,0-1-1-16,-4-3 5 0,1-1-4 0,-1-2-4 0,-1-1 2 31,-4-3-1-31,0 0 3 0,0-2 5 0,-1 1-10 0,0 0 3 15,-1-5-5-15,-1 1 1 0,2-1-43 0,-2-4-40 0,0 3-2 16,0-3-115-16,-5 2-326 0</inkml:trace>
  <inkml:trace contextRef="#ctx0" brushRef="#br0" timeOffset="68517.3">22727 14484 766 0,'9'-13'105'0,"2"-3"158"0,2 2 128 0,-5 1-345 0,-5 3-1 0,2 4-17 15,-12 0-8-15,7 1-2 0,0 3-22 0,-1-1 13 16,6 1 9-16,-5-3 4 0,0-3 27 15,0 4 7-15,-4-5 2 0,-1 2 1 0,1-2-13 0,0 0-16 16,-1 3-8-16,3-3 2 0,-3 7-9 0,4-2-15 16,1-1 4-16,-5 4-6 0,1-3 1 0,-3 1-3 15,-2-2 3-15,-2 1-4 0,-1 1-5 0,-2-3 0 16,-1 3-7-16,-4-4 8 0,0 0 12 0,-3-1-9 0,-1-2 4 16,-3-2-7-16,-1-3 7 0,-5 2 1 0,-3-1 3 0,-3 1-3 15,0-1-8-15,-3-1 8 0,2-1-5 0,-5 1 6 16,0-1 1-16,1 2-4 0,-5 1 5 0,-2 2-5 15,-3 0-2-15,-2 0 1 0,-1-1-5 0,-2 1 5 16,1-1-1-16,-2 4-5 0,-7 1 3 0,-3-1-4 16,-1 4 5-16,-3-2 4 0,3 3-6 0,-1 2 6 15,0 1 0-15,-6 2 1 0,-5 1 1 0,-3-1-1 16,-2 2 0-16,-5 2-1 0,1 2 3 0,-3 3-2 0,2 0 3 16,3-1-2-16,-1 4 1 0,7 0-1 0,-7 0 14 0,2 3-17 15,3 0 6-15,-1 2-8 0,4 3 5 0,4-1 2 16,3 0-2-16,9-2 0 15,7 1 4-15,2 2-5 0,2 2-2 0,1 1 0 0,1 2 2 0,0 4 0 16,4-1 3-16,1 2-3 16,3 1-5-16,0-1 9 0,2 5-7 0,1 0 7 0,-2 3-4 0,2-2 1 15,1 2 1-15,6 1-1 0,4 0-1 0,4 2 1 16,4-4 3-16,5 0 0 0,0 0 0 0,7 2-3 16,2 3 0-16,5-2 1 0,1-1 8 0,2 1-11 15,4-3 10-15,0 6-9 0,4-2 4 0,4 3-2 16,4 0-5-16,-1-1 4 0,2-1 13 0,1 0-10 0,4-4 7 15,7-1-7-15,2-2 9 0,8-5-6 0,2 5 1 16,3-4-4-16,1 3-3 0,-3 1-3 0,3-2 6 0,-1 1-4 16,5-1 3-1,4-2-7-15,3-2-10 0,2-4 2 0,2-3-12 0,-2-3-17 0,6 0-7 0,1 2-5 16,7-2-38-16,8-1-38 16,0-4-23-16,-2-3-5 0,-2 3-54 0,-5-4 16 15,0-5 7-15,-4-3 7 0,-5-7 90 0,-4-5 84 16,-3 0 49-16,-7-1 0 0,2-3 100 0,3 0 40 15,5-1 4-15,7-6 13 0,5-2-14 0,1-1-37 16,1 0-16-16,4 0-1 0,1 1-58 0,9-2-14 0,-2-3-10 16,-5-1 4-16,0-1-23 0,-3-2-3 0,0 0-1 0,2-3 2 0,-3-4-4 0,-4 0 5 31,-4-2 0-31,-4-3 3 0,-1-1-7 0,1-6 6 0,-2-1-3 0,-2-4 8 16,-6-1 0-16,-6-1-18 0,-7-2-1 0,-4 2-6 0,-2-2-3 15,-4 0-3-15,-1 1-2 0,-6-4 0 0,0 0-3 0,-6-1-3 16,-6 0 0-16,-3 6 0 0,-5 1-4 0,-1 2-6 0,-6 0-5 15,-8 1 1-15,-3 0 2 0,-3 1 7 0,-2 1 6 16,-2 0-3-16,0 7 6 0,-7 0 0 0,-3 2-5 31,1 4 4-31,-4 0-1 0,-6 6-7 0,-5 5 4 16,-7 1-5-16,0 6 5 0,-1 1-2 0,-3 1 1 0,2 4-1 16,-4 1 2-16,-5 1-1 0,1 4 6 0,2 2-5 15,-1 2 2-15,10 0-2 0,0 1-9 0,5-1 6 16,2 0-6-16,4 0-14 0,0 0-7 0,2 3-4 15,0 2-35-15,0 0-35 0,6 1-13 0,-4 0-12 16,2 0-47-16,3 2-16 0,-2 1-53 0,6 0 14 16,2 2-95-16</inkml:trace>
  <inkml:trace contextRef="#ctx0" brushRef="#br0" timeOffset="69600.5">12371 13558 390 0,'-2'-3'340'0,"2"3"-122"0,0 0-149 0,0 0-6 0,0 0 3 16,0 0-13-16,0 0-11 0,0 0 3 16,0 0-19-16,4 3 8 0,1-2 2 0,-1-2 1 0,2-1-11 15,0 1 4-15,3 0 0 0,0-1 4 0,1 0-2 0,2-2-10 16,0 2-8-16,3 0 1 0,0 1-18 0,4 1-2 16,-2-2-25-16,1 0 8 0,-1 1-74 0,-1-1-95 15,0 3-94-15</inkml:trace>
  <inkml:trace contextRef="#ctx0" brushRef="#br0" timeOffset="69737.6">12474 13800 956 0,'0'0'157'0,"0"0"-129"0,0 0 6 16,-3 10-31-16,4-6 10 0,2-1-14 0,1 1-5 0,3-3-10 15,4-1-46-15,1 0-17 16,4-4-43-16,0-3 8 0,2 1-136 0</inkml:trace>
  <inkml:trace contextRef="#ctx0" brushRef="#br0" timeOffset="73345.73">14577 13532 432 0,'-1'-7'477'0,"-1"1"-170"0,1 2-253 0,0 0-6 0,1 4-13 0,0 0 10 0,9-8 4 0,-2 3 6 0,-3-2 1 16,2 3 3-16,1 1-6 0,0 0 9 15,1-1-9 1,-3 2-27-16,3-2-7 0,-1 3-4 15,1 0-3-15,0 1-1 0,1 0 0 0,2 3 0 16,0 2-10-16,-1 4 4 0,2-2-3 0,1 3 3 16,1 2-5-16,-2 0 0 0,0 2 3 0,2-1-3 15,0-1-6-15,1 2 6 0,2-3 0 0,-3 1 3 16,-2 0 3-16,0-2-16 0,-1 1-3 0,0-1-6 16,-2 0 1-16,-2-2-39 0,-2 0-22 0,2-3-6 15,-3 0-39-15,4-2-82 0,1 0-39 0,-5-2-31 16,-4-1-159-16</inkml:trace>
  <inkml:trace contextRef="#ctx0" brushRef="#br0" timeOffset="73552.22">14888 13492 1024 0,'-8'0'181'0,"4"1"-134"0,0-2-15 0,0 5-2 15,-5-2-45-15,-2 8-5 0,-1 4 12 16,3-1-9-16,1 3 5 0,-1-2 21 0,1 0-4 15,-4 2 15-15,2 0 22 0,-1 1-16 0,2 1 7 16,-2-2-12-16,2 0-12 0,2-1-1 0,1-2-8 16,-1-3 5-16,2 1 0 0,2-4-49 15,2-1-40-15,1-1-11 0,0-3-127 0</inkml:trace>
  <inkml:trace contextRef="#ctx0" brushRef="#br0" timeOffset="74141.09">15048 13531 788 0,'3'-8'140'0,"0"1"-106"16,2 0-7-16,-1 3-1 0,2 0-45 0,2 1 6 15,0-1-5-15,4-1 7 0,-3 1 11 0,1 2 8 16,-1 2 21-16,-2-2-8 0,2 4 35 0,-2-1-2 15,1 0-15-15,0 4 9 0,-1-2-32 0,-1 4-5 16,2 1 0-16,-2 1-4 16,0 0-9-16,-3-1 10 0,-1 0-8 0,0-1 10 0,-1 0-2 0,-1 0 1 15,0 1 5-15,-3-1-3 0,-1 1 8 0,2-3-2 16,-4 1-1-16,1-1 2 0,0-1 15 0,1-1-10 16,0-1 11-16,-2-1-12 0,3 0 4 0,-1-1 0 0,1 0 1 15,-1-3 1-15,1 0 2 0,1-1-7 0,2-3-2 16,0 0 0-16,0-1 1 0,1-3-13 0,3 2 2 0,0-1-5 15,1-1 12-15,1-4-8 0,1 1 5 0,1-1-9 16,1 5-5-16,0 1-3 0,0 3-1 0,3 3-1 16,-3 0-10-16,2 0-1 0,-1 1 0 0,2 3 1 15,-4 1-2-15,0 4 5 0,3-1-3 0,-1 2 6 16,1 0 3-16,-3 0-1 16,-5 1-4-16,-1-1 2 0,-1 1-8 0,2 1-3 0,0 0-2 0,-2-1 2 0,2 0 12 15,-2-3 1-15,-1-1 8 0,-1-2-5 0,-5-1 1 16,4-1 2-16,0 0-1 0,2-1 2 0,-1-3-4 0,1 1-5 15,-3-2-4-15,2-2 0 0,2-1-13 0,0-1 25 16,0 0-3-16,0 1 11 16,3 0 1-16,-1-2 6 0,2 1-1 0,5 3 4 15,-2 2-9-15,1 1 13 0,0 0-8 0,0 1 9 16,1 2-11-16,-3 2 5 0,4 3-3 0,-2 2 2 0,0 2-13 0,0 1 3 16,-1 1 0-16,-3-1 1 0,-2-1-4 15,0 3-3-15,-2-1 0 0,-1 1 1 0,0-4 10 0,0 1-10 0,-2-3-4 16,0-1-1-16,1-1 0 0,-1-1 3 15,2-3 1-15,0 0-5 0,0 0-24 0,0 0-96 0,0-1-92 32,-9-13-6-32,8 8-333 0</inkml:trace>
  <inkml:trace contextRef="#ctx0" brushRef="#br0" timeOffset="74315.12">15355 13251 1016 0,'-5'-8'160'0,"2"1"35"0,0-1 51 0,-2 2-167 0,5 2-61 0,0 4-20 0,0 0-13 0,0 0 2 0,-1 0-3 16,0 0 13-16,0 0 12 0,1 1-3 0,0 0 10 16,0 0-3-16,0 0 1 0,0 0 1 0,0 0 2 15,1 20-25-15,8-18-23 0,0 0 0 0,3 1-63 0,-1-2-117 16,0 0-108-16</inkml:trace>
  <inkml:trace contextRef="#ctx0" brushRef="#br0" timeOffset="74753.5">15673 13279 1074 0,'0'-6'144'0,"0"0"-57"0,0 1-12 0,1 2-12 16,3 1-26-16,0 1-30 0,-1 3 9 0,2 2-16 15,3 1 5-15,1 2 27 0,1 0-6 0,-1 4 14 16,-2 2 6-16,2 1-20 0,0 2 7 0,3 1-13 0,-2-1-6 16,-3 4-6-16,1-1-8 0,-3-2 3 0,2 2 1 15,5-2-1-15,-2 2 6 0,2 0-6 0,-4-4 4 16,-4 0-6-16,4-3 9 0,-5 0-9 0,5-1 7 0,-1-4-3 16,-1 2 0-16,0-5 1 0,-3 0 8 0,2-1-1 15,-1-2-2-15,3 0 1 0,1-1 7 0,-4-1 14 16,1-1 5-16,-1-5 3 0,-2-1 7 0,2-2-9 15,0-2 5-15,0-2-5 0,2-1 0 0,-5-5-5 16,2-1-3-16,1-1 2 0,-3-1-10 0,2 0 0 16,-1 1-3-16,1-2 3 0,-2 1-2 0,1-1-13 15,-1-2 1-15,2-1-4 0,-1 2 0 0,1 2-5 0,1 1 0 16,-3 1 0-16,3 2 0 0,-1 5-5 0,-2 3 1 16,1 5-4-16,0 2-6 0,-2 2-3 0,0 0-10 15,0 2 5-15,0 0-19 0,0 0-34 0,0 0-13 16,0 1-9-16,5 14-52 0,-3-7-53 15,2 3-83-15,-1 1 10 0,1 2-205 0</inkml:trace>
  <inkml:trace contextRef="#ctx0" brushRef="#br0" timeOffset="75316.31">16143 13490 1252 0,'10'-6'199'0,"-5"4"-139"0,-5 2 2 0,0 0-19 0,0 0-38 0,0 0-1 0,0 0-2 0,0 0 3 0,0 0 0 0,6-2 10 16,-1 2 8-16,-4-4 1 0,4 3 20 0,-2-3-10 15,2 1-9-15,-2 2 3 0,3-2-17 0,2 1-9 16,-1 3 2-16,-4-1-4 0,3-3 1 0,-1 0-1 16,1 0 2-16,4-2-2 0,-2 2-3 0,-3 0 0 0,-1-5-4 15,0 1 4-15,2 1-10 0,-4-2 13 0,4 3-8 16,-2-1 9-16,-1-4-2 0,2-2-2 0,2 2 2 15,-6 0-4-15,-1-1-8 0,-1 0 17 0,-3 1-1 16,2 0 6-16,1 2-6 0,-1-3-5 16,-2 2 1-16,0-1-1 0,0 2 1 0,-1 2 3 15,2 2 6-15,0 0-2 0,2 2-5 0,1 1 4 0,-2-1-3 0,-1 2 7 16,-2 0 11-16,0 1-15 0,5 0 4 0,0-1-7 16,0 0 1-16,0 0 1 0,0 0-2 0,0 1 3 15,0 0-3-15,0 0 8 0,1 0 0 16,12 15 3-16,-5-15-3 0,0-1-1 0,3 1-5 0,4-1 6 0,-3 0 5 15,2-1-17-15,0-2 7 0,-3-1-10 0,3 0 4 16,-2 1 3-16,1-1-3 0,3 1 3 0,-5 0-1 0,0 1-1 16,0 0 0-16,-3 2 0 0,-3 0-4 0,0 2 0 31,-2 1 4-31,0 2-1 0,0 1 6 0,-1 4-2 16,1 1 2-16,-2 4-1 0,0 0 4 0,1 2-6 15,-1 2-2-15,-1-1 1 0,0 3-3 0,-3-2 8 16,2-1-1-16,0 2 6 0,1 1-3 0,-2-1-6 15,0 1 3-15,1-1-5 0,-1-4-5 0,1 0 10 16,1-1-3-16,-1-4 8 0,-1-1-2 0,1-2-3 16,0-2-3-16,0-2 2 0,1-4-8 0,0 0-4 15,0 0-18-15,0 0 5 0,0 0-63 0,0 0-68 0,0 0-75 16,0 0-3-16,0 0-270 0</inkml:trace>
  <inkml:trace contextRef="#ctx0" brushRef="#br0" timeOffset="75615.14">16570 13502 1222 0,'0'-4'88'0,"-1"-2"-68"0,0 1-6 15,-2 0-13-15,3-1 1 0,1 5 7 0,2-4 7 0,1 2 2 0,1-3 28 0,2-1 40 0,-5 2-4 0,6-4 14 0,1 2-37 0,-1 3-40 16,3-1-6-16,-6 3-6 0,2 3-2 0,0 2-21 15,-3 3 1-15,2 1-6 0,-1 2 23 0,-5-3 1 16,0 4 11-16,0 2-8 0,-2 2 1 0,4 3 13 16,-2-2-4-16,0 1 8 0,0-1-2 0,-2-2-4 15,2 1 5-15,-3-3-4 0,2-2 3 0,1-1-1 16,-4-3 0-16,4-1 1 0,1-1 2 0,0-2 1 16,4 1-5-16,0-2 4 0,0-1-11 0,3-1-11 15,-2-3-2-15,3-1-5 0,1-1-18 0,1-1-48 0,3-1-18 16,5-1-11-16,-2 1-54 0,0-1-201 0</inkml:trace>
  <inkml:trace contextRef="#ctx0" brushRef="#br0" timeOffset="76377.66">16947 13519 633 0,'0'-3'91'0,"0"-1"203"0,0-3 75 0,0 1-221 0,0 3-75 0,0 3-33 0,0 0-13 0,0 0-3 0,0 0-30 0,0 0 15 0,0 0-3 0,0 0 9 0,9 3 0 0,-6 2 4 15,0 2 0-15,1 0 2 0,0 0 0 0,1 3-13 16,-2 1-1-16,0 3-3 0,0 1 0 0,-3 0-2 16,1 2 0-16,-2-1-1 0,-2 1-1 0,-1 1 6 15,1 1-3-15,-1-1 4 0,-2-2-6 0,0-2 3 16,-4-1-2-16,2-1 1 0,1-3-3 0,0 0-21 15,0-4-23-15,0-1 1 0,2-2-57 0,-2-1-97 16,1 1-60-16,1-4-24 0,-1-1-243 0</inkml:trace>
  <inkml:trace contextRef="#ctx0" brushRef="#br0" timeOffset="76646.56">17085 13345 1064 0,'5'-2'77'0,"1"2"-49"0,-3 1-11 0,5 4-7 0,-3 1-15 15,2 0 11-15,-3 3-4 0,6-1 9 0,-2 3 16 0,4 2 6 16,-6 1 11-16,-2 3-7 0,-1-3 4 0,1 4-9 16,0 0-4-16,0-1-1 0,-3 3-20 0,0-3 5 15,-2 0-6-15,-1 4 7 0,-2-5-1 0,0 1-8 16,-2 0 3-16,-1-3-4 0,-1-1 2 0,-1-2 1 15,1-2 3-15,1-3-2 0,0-1 2 0,1-3-25 16,-2 0-25-16,3-2-2 0,-3-4-90 0,2-2-161 16</inkml:trace>
  <inkml:trace contextRef="#ctx0" brushRef="#br0" timeOffset="76852.52">17149 13146 937 0,'-3'-8'149'0,"2"1"-23"0,-7-1 22 0,3 2-69 16,-3-1-31-16,3 4-29 0,5 3-5 0,0 0-7 0,-8-4-7 15,8 4 0-15,-7 0 6 0,8 0-2 16,-3 0 2-16,-4 0 6 0,5 1-3 0,1 1 5 16,0-1-14-16,2 4-2 0,-3-1-5 0,0 1 3 0,2 0-16 15,1-2-35-15,4 3-41 0,3 0 4 0,-2 0-107 0,1 1-171 16</inkml:trace>
  <inkml:trace contextRef="#ctx0" brushRef="#br0" timeOffset="80581.78">13812 13451 54 0,'-1'-8'8'0,"1"3"53"0,0 0 9 0,0 5-22 0,0 0-29 0,0-1 5 0,0 0-14 0,0 0 13 0,0 0-14 0,0 0 1 0,1 0 6 15,1 0-3-15,-1 0 6 0,-1 0 23 0,1 0-12 0,0 0 15 16,0 0-7-16,0-1-21 0,0 0 10 0,2 0-16 15,-2 0-4-15,-1 1 20 0,0-1-13 0,0 0 17 16,0 1 0-16,0-1 1 0,0 1 8 0,0 0-7 16,0 0-6-16,0-1 11 0,0 0-11 0,0 0 10 0,0 0-14 15,0 1 5-15,0 0 4 0,0 0-1 0,0 0-12 16,0 0 6-16,0 0-16 0,0 0 13 0,0 0-9 16,0 0-12-16,0 0 12 0,0-1-12 0,0 1 14 0,0 0-1 15,0 1 1-15,0 0-1 0,0 0 13 0,-1 8-3 16,1-2 6-16,0-1-6 0,0-1-6 0,1 1-2 15,-1-1-6-15,0 3 5 16,1 0 5-16,-1 0-9 0,1 0 6 0,-1-1-6 16,2 1 13-16,-1 2-25 0,0 2 6 0,1 0-11 0,-2 3 12 0,1-1 4 15,1 1 0-15,0 1 1 0,1-2 0 16,-3 3-8-16,2 0 3 0,1 2-4 0,1 0 4 0,0-1-3 16,1 2 1-16,-2-1-2 0,1 0 1 0,0-2 2 15,-1 0-5-15,1-1 5 0,1 0 14 0,3 0-16 0,-3-2 14 16,1-3-17-16,1-2 0 0,0 3 12 0,-1-2-5 15,1 1 7-15,0 1-4 0,0-5 0 0,0 0 3 16,3 0-4-16,-5-3-4 0,3 0 6 0,-2-1-4 0,-3-2 5 16,5 0-6-16,-3-2 6 0,2 2-5 0,-1-1 7 15,3-1-10-15,-5 0 6 0,-2-3-4 0,4 0 4 16,-3 1-2-16,7-1-2 0,-4 0 2 0,1 0-2 16,-1 0-2-16,-3 0 0 0,5-2-5 0,-4 2 3 15,1-2 7-15,2-1-5 16,-3 1 9-16,3-3-9 0,0 2 5 0,-3-1-6 0,1-1 1 0,2 0 0 0,-4-1 9 15,2-2-3 1,0 1 0-16,-1-2-1 0,3 0-2 0,-2-3 1 0,0 2-5 0,1 0 4 0,-4 0-4 0,1 0 1 16,1-3 3-1,-1 0-2-15,-1 0 1 0,1 4-6 0,-2 1-1 0,0 0-3 16,0-1 8-16,-1-1-4 0,0 3 8 0,0 0-8 16,0 6 3-16,-1-3 1 0,-1-1-4 0,1 3 3 0,-2-3-3 0,3 3-1 31,-1 4 0-31,1 3-1 0,0 0 5 0,0 0-6 15,0-1 7-15,0 0-7 0,0 0 3 0,0 0 3 0,0 0-4 16,0 0 2-16,0 0-8 0,0-1 5 0,0 0 1 16,0 0 2-16,0 0 2 0,0 0-5 0,0-1 0 15,0 2-2-15,0-1 6 0,0 0-2 0,1 1-1 0,0 0 0 16,1 0 4-16,-1 0-2 0,-1 0 2 0,1 0-3 16,-1 0 10-16,0 0-10 0,0 0 1 0,0 0-3 15,0 0 2-15,0 0 0 0,0 0 1 0,0 0 0 16,0 0 7-16,0 0-9 0,0 0 7 0,0 0-7 15,0 1 0-15,0 0 1 0,1 0-5 0,-1 0 4 16,0 0-10-16,1 0 14 0,-1 0-3 0,0 0 9 0,0 0-3 16,0 0-10-16,0 0 1 0,1 0-2 0,0 0 5 15,1 0 0-15,-1 1-2 0,-1 0 1 0,1 0-13 16,0 0-18-16,0 0-26 0,0 0 5 0,26 10-64 16,-22-9 0-16,1 0-35 0,-2 5 13 0,1-3-66 0,-3 1-96 15</inkml:trace>
  <inkml:trace contextRef="#ctx0" brushRef="#br0" timeOffset="82296.66">15531 13452 529 0,'2'-5'85'0,"-1"2"158"0,-1 3-167 0,0 0-46 0,0 0-13 0,0 0-6 0,0 0-23 0,0 0 18 0,1 0-9 0,0 0 13 0,0 0 3 0,0 0 6 0,0 0 17 0,1 0-10 0,-1 0 14 0,-1 0-1 16,20 6-7-16,-16-1 5 0,-2-1-14 0,2 0 5 16,-1 0-2-16,1 1 3 0,1 0-14 0,-1 2 15 15,1-1-15-15,2 2 15 0,0-2-15 0,-2-1-12 16,1 0 8-16,0-1-11 0,0 3-7 0,0-1 12 15,-1-1-3-15,0 0 8 16,-1 0-7-16,2 0-13 0,-4 1-10 0,5-2-1 16,-2-2-21-16,1 1-53 0,0 0-27 0,-2-3-10 0,1 1-83 0</inkml:trace>
  <inkml:trace contextRef="#ctx0" brushRef="#br0" timeOffset="82486.12">15676 13479 1182 0,'-2'-4'105'0,"1"8"-88"0,1-2-21 0,-2 3-10 0,0 1 1 15,-1-2-2-15,-1 2 15 0,2 1-14 0,0-1 2 16,0-1 25-16,-2 0-8 0,0 0 17 0,-1 0 7 16,3 0-13-16,-3 0 7 0,2 2-9 0,-3 8-6 15,5-14-46-15,-5 13 59 0,3-8-62 0,-2 0-91 16,2 1-79-16</inkml:trace>
  <inkml:trace contextRef="#ctx0" brushRef="#br0" timeOffset="83873.05">17667 13096 375 0,'1'-10'300'0,"1"4"-102"0,0-1-144 0,0 3 3 0,-2-1-34 0,1 0-14 0,2-1 6 0,-2 3-9 0,4-2-5 0,-2 1 34 0,0 1-3 0,2-4 17 0,-3 6 15 0,1-4-12 0,-2 2 3 0,1 1-7 0,-1 1-20 16,0 1 5-16,0-1-7 0,1-1 7 15,2 1-16-15,-4 1-10 0,3 0-4 0,-3 0 0 16,0 0-6-16,0 0 10 0,0 0-1 0,0 1 6 0,1 0-4 16,7 12-2-16,-4-7 4 0,-3 0-5 0,0 2-12 15,0-4 12-15,0 5-6 0,0 1 9 0,2 3 1 0,-3 3-8 16,0-2 1-16,0 2-1 0,0-2 9 0,0 3-10 15,0 2 4-15,0 2-4 0,1-1 10 0,-1 2-2 16,1 1 2-16,-1 3-4 0,0 1 4 0,0-1 0 16,1-1-2-16,-1 3 1 0,0-3 0 0,0 1-10 15,1 0 8-15,0-1-8 0,0-1 2 0,1-1 8 16,-1-1-2-16,0-2 5 0,-1 1-1 0,2-3-1 0,-1-1 4 16,1 1-1-16,1-3 4 0,-1-2-3 0,1-1-5 15,1-3 5-15,0 0 12 16,0-2 9-16,-1-1 6 0,2-4-2 0,-1 1-4 0,1-1-6 15,1-1-2-15,1 1 0 0,2-1-4 0,0-1-11 16,1 0 0-16,0-1-2 0,-1-1 11 0,3 2-21 16,-1-3 9-16,2 1-13 0,1 0 4 0,3-1 2 0,-2 0-2 0,2 1 2 15,-2 0-3-15,-2 0 0 0,0 1 1 0,1 0 0 16,2-2-8-16,1 2 0 0,-1 0-4 0,1-1 3 16,0 1 0-16,0-1-20 0,-2 1 1 0,0-1-9 0,-4 0 5 15,2 0-4-15,-2 1 0 0,2-1-5 0,-1 1-11 16,-1-1-11-16,0 0-6 0,-3 0-6 0,0 0-33 15,-1-1-70-15,-3-1-57 0,1 1-11 0,-4 0-198 0</inkml:trace>
  <inkml:trace contextRef="#ctx0" brushRef="#br0" timeOffset="84504.47">17708 12926 546 0,'1'-4'49'0,"1"0"-5"0,0-1 6 0,0 1-7 0,0 0-24 0,-2 4 2 0,0 0-15 15,0 0 17-15,0 0 17 0,0-1 3 0,0 0 16 0,0 0-10 0,0 0 2 0,0 0 14 0,0 0-10 16,0 0 14-16,0 0-10 0,0 0-12 0,0 0-1 15,0 0-5-15,0 0-22 0,0 1 12 0,0 0-15 16,0 0 14-16,0 0-14 0,0-1-6 0,0 0 8 16,0 0-5-16,0 0 36 0,0 1 16 15,0 0-82-15,0 0 41 0,0-1-6 0,0 0-3 0,0 0 2 16,0 0 7-16,1 0-20 0,1 0 8 0,-1 0-12 16,-1 0 6-16,1 0 4 0,0 0 2 0,0 0 1 15,0 0-2-15,24-12 6 0,-18 11 2 0,0 0 1 16,1 0-7-16,1-1-1 0,1 2-7 0,1-1 6 15,2 0-1-15,2 0 3 0,0 1 1 0,5 0 0 0,-1 1 0 16,2 0-8-16,-1-1 1 0,-6-1-4 0,6 1 3 16,-2 1-4-16,5-1-1 0,1 0 0 0,0 0-1 15,-3 1 0-15,-4 0-1 0,0 0 1 0,-5 0 6 0,-1 1-9 16,-2 0 6-16,-2 1-7 0,0 1 8 0,-3-1-6 16,1 1 1-16,-2-2-3 0,0 0 8 0,0 1-5 15,-1-2 1-15,1 2-5 0,-2-1-2 0,1 1-1 16,0-1-2-16,-2-1 0 0,0 0-12 0,0 0-21 15,0 0-19-15,1 0 3 0,1 1-33 0,-2 0-42 16,1 0-38-16,0 0-9 0,-1 0-141 0</inkml:trace>
  <inkml:trace contextRef="#ctx0" brushRef="#br0" timeOffset="88766.43">18840 13266 344 0,'-2'-5'222'0,"-2"0"-75"0,0 1-97 0,4 4-5 0,0 0-23 0,0 0-6 0,0 0-11 0,0 0 9 0,4-10 10 0,1 7 3 0,2-2 17 16,-3 1-10-16,1-1 12 0,1 0 12 0,5 1-19 0,-4-1 17 15,2-1-16-15,0-1-18 0,1-1 11 0,6 1-17 16,-5-1-16-16,6 0 7 0,-1-1-8 0,-1 0 9 0,3-1-2 15,-4 2-5 1,0-2 5-16,-3-1-6 0,2 1 0 0,-5-5 6 0,-3 3-11 16,1 0 9-16,-1-1-4 0,-4 3-1 0,0 1 7 15,-1 3-6-15,0-1-4 0,-1 3 14 0,-2 0-6 0,-1 4 9 16,-2 0-21-16,0-1 8 0,0 4-4 0,-2-1 5 0,-2 4-2 0,0 2 16 16,1 0-12-16,1 4 14 0,0 0-11 15,1 3-1-15,1 0 4 0,0 0-6 0,5 1-10 16,0-2 14-16,1 0-7 0,2 1 12 0,2-2-3 0,4 0 4 15,3 1 5-15,0-2-3 0,2 0-10 0,1-2 7 16,1 0-8-16,-2-2 9 0,-1 2-5 0,0 1-8 16,-3 0 6-16,0 2-6 0,-2-1 1 0,-2 0-2 0,-2-1 1 15,-2 1 0 1,-1 3-1-16,-4-3 4 0,-1 2-3 0,-4 0 5 0,-1-3-9 0,-1 3 11 0,-1-4-4 0,-3-3 9 16,0 1-3-16,-1-2-1 0,1-2 3 0,-1 0-2 31,0-2-5-31,0-5 10 0,2 2-10 0,0-3 10 15,4 0-7-15,3 0-27 0,3-3-10 0,6 3-11 16,-1-4-45-16,3-1-57 0,2-1-64 0,4-3 4 16,5-1-160-16</inkml:trace>
  <inkml:trace contextRef="#ctx0" brushRef="#br0" timeOffset="89069.65">19556 12926 1158 0,'2'-6'21'0,"-1"0"-17"0,-1 6-9 0,0 0 3 0,0 0-13 0,0 0-7 0,2 0 7 0,-1 0-5 0,-1 0 8 0,1 0 28 0,0 0 2 0,0 0 14 16,0 0 32-16,0 0-14 0,1 1 8 0,20 11-12 15,-21-6-13-15,1 2-2 0,-1 3-19 0,-1 2 12 16,0 3-17-16,0 2-3 0,-1 3 9 0,1 2-10 16,-2-1-3-16,-1 1 3 0,0 0-3 0,-1-3 4 0,0 2-4 15,0-2 0-15,2-2-1 0,0 0 1 0,-1-4-3 16,2-2-29-16,-1-2-29 0,1-2 1 16,0-1-66-16,1-2-147 0</inkml:trace>
  <inkml:trace contextRef="#ctx0" brushRef="#br0" timeOffset="89545.38">19556 13005 985 0,'-2'-11'158'0,"-2"-2"-106"0,1 3 9 0,2-1-36 15,-2 5-15-15,1-2-8 0,1 3-1 0,1 0-3 16,0 5-15-16,-1-8 15 0,1 2-8 0,1 0 10 15,0-2 7-15,0 0 15 0,-1-1 23 0,0 0-8 16,1 0 19-16,1 0 5 0,-1 0-15 16,2 1 11-16,2-1-33 0,-1 1-13 0,1-1-4 0,1 1 2 15,0 0 5-15,2 3-20 0,0 0 1 0,1 1-7 0,-1 1 13 16,1 0-7-16,-2 2 5 0,4 1-9 16,-5 1 3-16,1 1-3 0,1 2 0 0,0 2-2 0,-4 0-2 15,1 3 6-15,-1 1 1 0,-4-1 1 0,5 2 0 0,-5 0 6 16,2 0 1-16,-4 1 3 0,-4-2-4 0,3 0 0 15,-1-3 0-15,-2 2 3 0,4-1 9 0,-5-3-13 16,3 1-5-16,1-2-1 0,1-1 6 0,1 0 3 16,1-1 9-16,0-2-6 0,0 0-5 0,0 0 10 15,8 0-10-15,1 0 10 0,2 2-10 0,4 1-3 16,-4-2 3-16,-3 3-3 0,2 3-7 0,-3 1 4 0,0 4-1 16,-2-1 5-16,-4 1 12 0,-1 3-10 0,-1 1 3 15,0 3-4-15,-6-2 11 0,4 1-6 0,-3-1-1 16,-1-2-1-16,-1 1 6 0,-1-4-3 0,-3 1 8 15,1-3-6-15,1-3 9 0,-3-3-8 16,4-1-3-16,1-3 0 0,2 0 11 0,3 0-16 0,-2-3-5 0,4 0-10 16,0-2-52-16,1 0-77 0,4-1-59 0,0-1-4 15,2-1-166-15</inkml:trace>
  <inkml:trace contextRef="#ctx0" brushRef="#br0" timeOffset="89847.73">19866 13033 1207 0,'7'-6'199'0,"-6"4"-141"0,-4-3-7 0,1 4 5 0,2 0-38 0,2 1-17 0,2 1-4 0,0-2-1 0,1-2 6 0,2 2 1 16,1 0 1-16,1 0-2 0,0-1 2 0,-2-5 22 15,1 2 5-15,-3 2 2 0,1 1-8 0,-1 2-12 16,0 1-6-16,0 1 0 0,1 1-11 0,-1 1-2 15,0 1 2-15,-1 1-3 0,-1 4-10 0,-1 1 17 0,-1 2-9 16,-1 0 13-16,-2 1-2 0,-2-1 0 0,0 0 2 16,-1-2-2-16,0-1 4 0,0 0-5 0,0 0 5 15,2 0-5-15,0-2 3 0,0-3-3 0,2-1 5 0,0-2-1 16,1-2 17-16,0 0-11 0,0 0 2 0,0 0-5 16,0 0 6-16,9-6-12 0,-2 1-7 0,2-1-1 15,1-1-28-15,1-1-56 0,1 1-41 0,1-2-7 16,-3 0-112-16</inkml:trace>
  <inkml:trace contextRef="#ctx0" brushRef="#br0" timeOffset="90053.72">20220 12982 1164 0,'1'-1'101'0,"-1"1"90"0,0-2-96 0,3 3-64 16,0 3-11-16,2 0-8 0,2 4-4 0,-2 1-6 15,2 1-2-15,-3 3 1 0,0-3-1 0,-3 3 2 16,2-2 0-16,-1 3 3 0,1 2 14 15,-2-2 1-15,-5 1 5 0,1-2-3 0,-2 2 8 0,-1 0-13 16,0 0 0-16,-2 0-5 0,2-2-11 0,0-1 7 16,1-1 0-16,-1-1 3 0,-2-2 0 0,1-2-7 0,3-1-4 15,-2-2 0-15,3 0-1 0,-4-3-44 0,3 0-13 16,-1-2-13-16,-1-2-58 0,0 0-100 0,-3-2-96 16</inkml:trace>
  <inkml:trace contextRef="#ctx0" brushRef="#br0" timeOffset="90275.46">20169 12719 1244 0,'5'-18'28'0,"1"2"-5"0,0 2 1 0,-2 4-5 0,-2 3-20 16,1 1-1-16,1 1-13 0,1 2 10 0,-1-1-3 15,-1 3 1-15,-3 1 12 0,0 0-9 0,0 0-8 16,0 0 29-16,0 0-17 0,0 0 23 0,0 0-13 0,0 0-20 15,0 0 8-15,-3 6-14 0,-1 0 2 0,6 2-12 16,0 0-40-16,1 0 11 0,3 0-102 0,-4 2-125 16</inkml:trace>
  <inkml:trace contextRef="#ctx0" brushRef="#br0" timeOffset="90911.86">20505 12966 862 0,'-2'-3'59'0,"1"2"28"0,-2 0 3 0,3 1-30 16,0 0 5-16,0 0-13 0,0 0-5 0,0 0 22 16,0 0 1-16,0 0 10 0,8-10-10 0,-4 8-3 15,0-2-8-15,1 1 7 0,-1 0-11 0,4-1-27 16,-1 0-6-16,2 1-4 0,3 2-8 0,-2-4-5 16,4 4 0-16,0-1-2 0,-1 0-3 0,0 1 4 15,-4-2 0-15,0 1 1 0,0 0-9 0,3 1 5 31,-3-1-2-31,-1 2 4 0,-4 0 0 0,1 0 0 0,-3-1 2 16,1 0-1-16,3 1-1 0,-4 1 3 0,2 0-1 16,0-2 3-16,-4 1 7 0,0 0-15 0,0 0 7 15,0 0-8-15,0 0 5 0,0 0 6 0,0 0-3 16,0 0 4-16,0 0-3 0,0 0-5 0,0 0 6 0,0 0-5 16,0 0 6-16,0 0-3 0,0 0 1 0,0 0 0 15,0 0-3-15,0 0 16 0,0 0-5 0,0 0 10 16,0 0-11-16,2 0-5 0,-1 0-1 0,-1 0 1 15,1 0-1-15,24-5-4 0,-19 3 2 0,3 0-4 16,-3 2-1-16,0-2 0 0,0 1 0 0,0 1 1 16,-1-1-4-16,1 1 2 0,0-1-1 0,-2-1 3 0,1 2-7 15,1-1 5-15,-2 0-4 0,1 1 5 0,0-1-2 16,-1 1 0-16,0 0 0 0,0 0 0 0,-1-1 0 16,1 0 0-16,-2 1-1 0,2-1 1 0,-4 1 0 0,0 0 0 15,0 0 4-15,0 0-3 0,0 0-5 0,0 0 2 16,0 0-3-16,0 0 4 0,0 0 0 0,0 0-13 15,0 0 5-15,0 0-7 0,0 0-3 0,0 0-22 16,0 0-18-16,0 0 2 0,0 1-37 0,0 0-15 16,0 0-26-16,-1 0 2 0,-1 0-74 0,1 0-201 15</inkml:trace>
  <inkml:trace contextRef="#ctx0" brushRef="#br0" timeOffset="92360.32">21154 12736 295 0,'4'-4'46'0,"-3"0"7"0,0 0 29 0,-1 0-50 0,-1-2-12 0,-1 3 3 0,1 0-23 0,1 0 17 0,2 1-17 0,-1-3 21 0,1 1 16 0,1-1 1 15,-2-2 28-15,4 2 19 0,-3-3-8 0,0 0 14 16,0 0-9-16,0 2-23 0,1 2-2 0,-2 0-10 0,0 0-29 16,-1-1 2-16,2 1-10 0,0 1 7 0,0 0-17 15,-2 3 2-15,0 0 1 0,0 0 0 0,0 0 2 0,0-1-5 16,0 0-3-16,0 0 1 0,0 1 2 0,0 0 0 16,-2 0 3-16,1 0-3 0,0 0 3 0,-18-7 4 15,11 7 0-15,1-1 2 16,0 1 4-16,0 0 0 0,4 3 6 0,-2 1-6 0,2 4-4 0,1-3 7 15,-3 1-6-15,1 4 8 0,-4-1 0 16,1 3-8-16,2 1 3 0,1-1-7 0,-2 3-8 16,0 1 13-16,-1 0-3 0,4 0 7 0,0 1-10 0,1-1 2 0,2-1-2 15,-1 1 3-15,1-4-8 0,1 0 10 0,2-1-5 16,0-2 8-16,3-1 5 0,2-1-3 0,1-1 2 16,4-1-3-16,-3 0 1 0,2-2-15 0,1-2-5 15,-1 0-4-15,2-1-16 0,0-2 0 0,2 1 3 16,0-3-4-16,-3 0 1 0,0-1 2 0,-4-1 3 0,-1-2 0 15,1 2 16-15,-2-1 2 0,1 0-1 0,-1 4 1 16,-3-1 6-16,1 4-10 0,-3-2 5 0,0 2-7 16,-2 0 15-16,0 0-8 0,0 0 8 0,0 1-8 15,0 0 8-15,0 0-7 0,0 0 4 0,6 25-4 16,-4-20 5-16,0 1-4 0,0-1-1 0,1 1 0 16,0 0 15-16,0-1-16 15,1 1 0-15,0-4-7 0,-2 0 16 0,1-1 1 0,2-2 9 0,1 0-8 0,-2-1-3 16,2-2-10-16,1 0-15 0,-1-4 4 15,1-1-13-15,0 1-32 0,2 1 4 0,-2-1-17 0,0-1 2 16,0-2 27-16,2-1-1 0,-2-1 9 0,-1 1 13 0,-4-4 12 16,0 1 10-16,2 0-4 0,-2-1 5 0,-2 3 43 15,1-2-5-15,-1 3 20 0,-5 0 10 0,5 1-9 16,-4 3 5-16,-3 2-11 0,7 3-35 0,-6 0 7 16,2 1-13-16,1 1 13 0,0 1-17 15,1 1-4-15,2 1 0 0,-3-2 0 0,0 1 5 0,2 2-3 16,-3-1-4-16,3 0 3 0,0 1 3 0,1-4 2 15,0 0 7-15,0 0-5 0,0 0 4 0,0 0-3 0,0 0 6 16,0 0-5-16,0 0-2 0,7-2 2 0,-4-3-10 16,2-1 9-16,2 0-13 0,-2 0-13 0,6 1-1 15,0-2-9-15,-3-1-8 0,3-2 0 0,-1 0-10 16,-2-2 4-16,1 1-8 0,1 2 25 0,1-4-4 16,-2 2 11-16,0 0 12 0,-3-1 9 0,-4 4 15 15,1 2-8-15,1 4 23 0,-2 2-11 0,-2 0-8 0,0 0 0 16,8 8-5-16,-6 0-11 0,4 4 14 0,-3 0-13 15,-3 1 9-15,1 6-11 0,-1-3-5 0,-1 3 1 16,-2-1 10 0,0 1-10-16,0 1 12 0,-2 0-13 0,2 0 10 0,-6 0-3 0,1 0 6 0,0-1-4 31,-2-1 1-31,1-2-1 0,3-3-5 0,-4 0 5 16,4-3 3-16,-2-2-1 0,2 1 3 0,-2-5-2 0,2 0-2 15,1-2-5-15,-2-2-3 0,3 1-2 0,-1-2-20 16,1 1-71-16,0-3-28 0,-1-2-16 0,6-1-93 0,-1-3-208 15</inkml:trace>
  <inkml:trace contextRef="#ctx0" brushRef="#br0" timeOffset="92756.87">22005 12552 971 0,'1'-3'33'0,"2"-1"-16"0,-4 1-13 0,2 3 6 0,-1 0-4 0,0 3-13 0,0-3 0 0,0 0-6 0,0 0 6 0,0 1 9 16,0 0 9-16,0 0-2 0,7 18 7 0,-3-15 37 16,-4 4 0-16,1-3 14 0,-1 3-8 0,0 3-27 15,-1 1-3-15,1 4-6 0,0 0-6 0,0 2-9 16,-3 0-6-16,-1 3 2 0,2 2 12 0,-2 2-14 16,1 0 11-16,3 0-13 0,-8 1 7 0,4-2-5 15,-4-1-1-15,-2-2-1 0,6 0 9 0,-4-2-5 16,0-4 6-16,0 0-8 0,2-4-3 0,1 0 10 15,0 1-3-15,1-4 5 0,-3-2-13 0,4-3-35 0,3-3-37 16,0 0 1-16,0 0-116 0,0 0-104 16</inkml:trace>
  <inkml:trace contextRef="#ctx0" brushRef="#br0" timeOffset="93201.04">21933 12643 838 0,'2'-20'101'0,"-2"-2"197"15,6 4-186-15,-6 4-42 0,0-1-7 0,-2 4-13 0,-2-1-47 16,3 0 3-16,1 6-11 0,4 0 8 0,-3-1 5 16,6 0-7-16,-7-4 11 0,4-2-11 0,3 3-1 15,-5-3 4-15,8 3-7 0,-7 0 7 0,8 4 10 16,2 1-8-16,-3 0 9 0,3 3-10 0,-4-1-7 0,-1 3 2 16,1 2-7-16,-1 2 7 0,1 2-5 0,-2 2-4 15,-2 2 5-15,0 1-5 0,-3 2 0 0,2 2 10 16,-4 0-8-16,-4 1 7 0,-1 1-10 0,-2 0 11 15,-1-1 0-15,-1 1 3 16,1-1-15-16,-1-2 16 0,-2-1-7 0,4-2 10 0,1-4-5 0,1 1-3 16,2-1 3-16,0-3-3 0,3-4 8 0,0 0-2 15,0 0 1-15,0 0-2 0,7 1-7 0,3-4 2 16,4 3-3-16,1-1 3 0,0-1-12 0,1 3 10 0,-2-2-4 16,-2 2 6-16,-2 1-3 0,-4 1-1 15,2 5 2-15,-7-1 0 0,2 3 16 0,-3-1-6 0,0 2 7 0,-1 2-8 16,-2 0 5-16,-2 2-7 0,-2 0 1 0,0 1-2 15,-1 0-7-15,-1-2 10 0,-4 0-2 16,3-3 7-16,-5 0-7 0,0-3 0 0,2-1 0 0,-3-3 1 16,5 0-3-16,-1-2 7 0,-2-2-2 0,6-1 4 15,-1 0-3-15,2-2-9 0,5 1-5 0,2 0-2 16,0 2-23-16,0 0-58 0,0-1-44 0,0 0-4 16,2-15-109-16</inkml:trace>
  <inkml:trace contextRef="#ctx0" brushRef="#br0" timeOffset="94024.61">22320 12793 211 0,'17'-2'34'0,"-17"-2"25"0,0 1-4 0,-3 1 8 0,3 2-3 0,0 0-26 0,0 0 8 0,0-1-16 0,0 0-5 0,0 0 52 16,0 0-7-16,0 0 25 0,0 0-1 0,1 0-1 16,0 0 4-16,0-1-5 0,10-29-26 0,-8 29-17 15,3-2-21-15,-5 3 9 0,6-1-28 0,2 0-5 16,-1 2 5-16,-8 0-7 0,0 0-11 0,10 4 11 16,-3-2-10-16,-2 0 11 0,1 2 1 0,-2 0-12 15,-4 1 10-15,2 1-10 0,-3-1 15 0,-2 1-6 16,-1 1 1-16,-1 1-2 0,2 1 12 0,-4 0-5 15,1-2 5-15,2 2-6 0,-2-1 2 0,3-1 0 0,-6-2 0 16,3 1-1-16,3-2 1 0,-2-2 6 0,5-2 0 16,0 0 1-16,0 0-10 0,-1 0 11 0,0 0-5 15,0 0 8-15,1 0-2 0,0 0-8 0,6 6 2 16,-4-6-5-16,3 2-3 0,-1 0-6 0,-4 1-3 16,5 5 1-16,-4 0 7 0,-1 1 2 15,0 0 10-15,-3 0-7 0,-3 2-2 0,0-1 11 0,-4 1-13 0,3 0 12 16,-1-1-8-16,-4 3 4 15,2-7 4-15,-3 2-5 0,1 0-21 0,3-3 28 0,-3 3-13 16,6-7 19-16,-1-1-7 0,1-1-10 0,1-1-2 0,3-1-8 16,-1-1-57-16,3-1-107 0,0-2-106 0</inkml:trace>
  <inkml:trace contextRef="#ctx0" brushRef="#br0" timeOffset="94341.27">22769 12654 964 0,'2'-4'56'0,"-2"4"14"0,6-4-17 0,-1 6-45 0,-3 2-3 0,-1 2-8 0,-1 1 2 0,4 3 1 0,0 0-5 0,1 2 1 16,-3 0-18-16,0 2 24 0,1-2-7 0,-3 2 14 15,3 1 20-15,-6 0 14 0,-2 2 10 0,1 1-5 16,-2-1-10-16,-2 0 2 16,2-1-13-16,-7 0 10 0,3 0-15 0,0 1-10 0,-3-5 8 0,2 0-9 15,-1-2-9-15,0-3 15 0,2-1-12 16,-2-3 14-16,1-3-7 0,3 1 3 0,-2 0 1 16,3-2 1-16,-1 1 0 0,1-3-32 0,0-1-30 0,0 0-1 0,2-3-84 15,-2-1-137-15</inkml:trace>
  <inkml:trace contextRef="#ctx0" brushRef="#br0" timeOffset="94563.95">22672 12367 1689 0,'0'-11'35'0,"3"2"-22"0,-3 2 1 16,3 4-11-16,-3 3-16 0,0 0-33 0,0 0-5 31,0 0-7-31,0 0 7 0,0 0 25 0,0 0 16 0,0 0-3 16,0 0 13-16,0 0 1 0,0 0-4 0,0 0 3 15,0 0-7-15,0 0 7 0,0 0 0 0,0 1 1 16,4 11-16-16,-1-5-141 0,-2 0-72 0,2 3-24 16,-1-2-227-16</inkml:trace>
  <inkml:trace contextRef="#ctx0" brushRef="#br0" timeOffset="94945.96">22869 12085 808 0,'7'-14'133'0,"-3"5"-76"0,0-1 17 0,3 3-3 16,-2 2 11-16,2 3-39 0,-1 2-13 0,1 1-1 15,1 0-17-15,0 3 10 0,4-1 2 0,-3 4 2 16,0 2 3-16,2 0 4 0,-2 6-5 0,1-1 5 16,0 3-9-16,2 5-5 0,-3 2-1 0,2 6-3 0,-2 0-14 15,-1 3 5-15,-1 1-6 0,-1 2 5 0,-2 3-4 16,0 1 1-16,-1-1 4 0,-1-1-4 0,1 1-11 15,-3-1 13-15,-3 3-4 0,1 1 10 0,-1-2-8 0,-3 2 0 16,0-2 1-16,-4-2 0 0,0 1 3 0,-5-4-8 16,1-3-3-16,1-5 1 0,-3 2 17 0,0-5-13 15,0 1 10-15,-3 0-13 0,-1-5-5 0,1 3-3 16,1-3-45-16,-1-1 18 0,-3-1-99 0,0-2-184 16</inkml:trace>
  <inkml:trace contextRef="#ctx0" brushRef="#br0" timeOffset="103594.46">16488 12134 378 0,'-3'-3'311'0,"1"-2"-107"0,2 0-145 16,0 2 0-16,0 3-28 0,0 0-14 0,0 0 2 0,0 0-7 0,0 0-7 0,0 0 8 0,0-1-3 0,0 0 7 0,1 0 16 0,0 0 4 15,-1 0 9-15,2 0-4 0,-1 0-1 0,-1 0-1 16,1 0-6-16,-1 0 4 0,0 0-6 0,1 1-3 16,-1 0 1-16,1 0-1 0,-1-1-5 0,1 1-7 15,-1 0-1-15,0 0 0 0,1 0-7 0,1 0 1 16,-1 0 3-16,-1 0-1 0,1 0-6 0,0 0 15 0,0 1-15 16,0 0 17-16,13 12-2 0,-9-6-13 0,-3-1 6 15,1 0-9-15,-1 3 8 0,0 1-13 0,0 3 7 16,1-2-8-1,0 4 8-15,-1-1-5 0,0 2-1 0,2 3-1 0,-2-2-4 0,1 3 9 0,-2 0-3 16,2 1 7-16,-2 2-2 16,1-2-8-16,3 2 3 0,-2 0-5 0,1 0-1 0,-3-3 8 15,-1-1-4-15,1-1 7 16,1 0-7-16,3 1-1 0,-3-3 0 0,1-3 1 16,-2-1 7-16,3-3-18 0,-1 2-3 0,-1-2-7 15,3-2-25-15,-2 1-52 0,-3-6-31 0,0 4-7 16,2-1-95-16,-1-4-136 0</inkml:trace>
  <inkml:trace contextRef="#ctx0" brushRef="#br0" timeOffset="105959.85">5754 6850 349 0,'-3'-5'236'0,"0"2"-61"0,-1-2-85 0,1 0 1 0,0 1-29 0,3 4-27 0,0 2 6 0,1 0-14 0,1 0-19 0,-5-2 11 16,3 0-15-16,0 0 15 0,0 0-7 0,0 0-8 15,0 0 5-15,0 0-7 0,10-7-5 0,-2 7 14 16,0-2-6-16,-2 1 11 0,0-1-1 0,1 2-5 15,2-1 6-15,-1 0-5 0,3 0 5 0,2-2 1 16,-2 1-4-16,4 0 4 0,0 2 1 0,0-3-2 16,3 3 1-16,-1 2-2 0,2-2-6 15,1 1 0-15,2 0-4 0,-1-1 3 0,5 0 1 16,6 2-3-16,-3 0 2 0,7 1-3 0,-2-2 6 0,-1-2-5 16,1 1-1-16,0 0-1 0,1 0 9 0,2 0-8 15,-2-3 9-15,3 1-11 0,4 3 0 0,-2 1 5 16,5 1-3-16,3-1 4 0,4-1 0 0,1-1-3 0,4 1 5 15,-4 2-5-15,2-2-5 0,2 0 4 0,0-2-9 0,4-1 7 16,2 2-3-16,-3 0 4 0,2 1 3 0,-4 2-3 31,5-1-11-31,2-1 14 0,5 2-5 0,-4-3 9 0,1 0-13 16,0 0 2-16,-1 0-2 0,2 3 1 0,5 0-5 16,-3-1 11-16,-3 1-11 0,0-3 11 0,-4 0-8 0,2 2 2 15,4 0 5-15,5-1-3 0,2 0-3 0,-2 0 2 16,1 1-5-16,-3 6 5 0,3-5 4 0,3-2-3 15,-5 0 1-15,1-3-3 0,0 2 0 0,1 1-5 16,1-1 5-16,6-3-6 0,0-1 6 0,-2 2 1 16,-1 2 0-16,0 1 0 0,2-1 0 0,-3-3-1 15,0-1-9-15,-7 1 5 0,2 1 10 0,6 2-3 16,1-1 13-16,3 1-11 0,-4 0 4 0,-4 0-12 0,-1 1-1 16,2-1-3-16,1 0 5 0,0 0 4 0,-3 1 5 15,-2-1-2-15,-2 0 2 0,4 0-5 0,1-1 5 16,1 2-5-16,-1 2-1 0,-2 0 0 0,2 2-2 15,-3-4 3-15,1-1 0 0,-4 2 3 0,0-2-5 0,-5 5 2 16,1 0-2-16,6-1 5 0,1-1 0 0,2-1 0 16,-5-1-15-16,-2 1 13 0,3 3-1 0,-3 1 7 15,0 1-6-15,1-1-2 0,-4 0-2 0,-3-2 1 16,-2 2-8-16,-1 1 11 0,1-1-6 16,5 2 7-16,2-2 3 0,-1-1-7 0,-2 3 7 0,-3-2-9 15,-2 2-7-15,1-1 15 0,4-1-8 0,0 0 10 16,0-1-7-16,-2 1 0 0,-3 0 4 0,3 2-4 15,-5-2-2-15,6 0 2 0,3 0 1 0,-1-1 2 0,3 2-4 0,-3 0 2 16,-3 0-2-16,2 0 4 0,2-1 3 0,0 0-7 16,1 0-3-16,-3 1-1 15,-1 0 5-15,0 0-1 0,-2 0 7 0,6-1-8 0,2 1-11 0,0 0 18 16,0-1-6-16,-8 1 9 0,1-1-11 0,3 0 5 16,0-2-3-16,2 1 3 0,-1 1-11 0,-3-2 16 15,-1 3-9-15,0-1 11 0,1-3-9 0,9 0-1 16,3-1 0-16,-2-1-1 0,-1 2 2 0,-3-1 0 15,3 1-1-15,1 0 1 0,4-3 3 0,-1 3-6 16,-4-3 6-16,-3 0-7 0,0 1-1 0,7 0 10 16,4 0-7-16,-2 0 9 0,2-1-8 0,-7-1 0 0,1 0 1 15,4 1 0-15,-2-2 10 0,-1 0-12 0,0 0 2 0,-1 2-7 16,2 0 7-16,3 0 4 0,5 0 2 0,2 0-2 16,-3-1 2-16,1-1-6 15,-2-1-3-15,-2-1-1 0,0 1 7 0,-2 1-2 0,-3 1 10 0,5 1-8 16,4-4 1-16,3 3-1 0,0-2-7 0,-6-2 4 0,-1 4 2 15,-1-3 0-15,-1 1 5 0,-3 0-7 0,-3 1-7 16,-2 2 10-16,-1-2 1 0,3 0 4 0,-2-1-4 16,1-1-2-16,-3 1 1 0,-5 1 1 0,1 0 4 0,-2 1-5 15,-3-2-2-15,0 0 1 0,-8-2-2 0,2 1 6 16,-6 1 1-16,-2 0 1 0,-4 0 3 0,0 0-9 141,-1 1 7-110,-5-2-7-16,1 1 9-15,-5-1-2 0,-3-1-4 0,4 0 5 0,-6 1 4 0,-1 1-8 0,-4-2 8 0,-4 2-9 0,0 1-2 0,-2 0 3 0,0 1-6 0,-2 0 4 0,-2 1-4 0,0 0-3 0,-1 0-9 0,-3 0 3 0,0 2-7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11-13T05:56:31.1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2T05:41:08.3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17672 9123 229 0,'0'-12'37'0,"0"5"13"0,0-1 10 0,2 2 4 0,-1-1-9 0,-1 2-12 16,0 5-23-16,0 0 15 0,0 0-12 0,0 0-1 0,1 0 15 0,1-1-11 0,8-16 15 0,-9 12 22 0,1-1 5 0,0 2 5 0,1-1 1 0,-1-1-10 0,0-1-3 0,1 2-1 0,-1 1-27 0,-1 1-9 15,2 0-9-15,0-1 5 0,1 2-3 0,0 0-15 16,-2 3 3-16,1 0-6 0,1 2-5 0,-1-3 8 0,-1 2-1 16,1 1 5-16,-3-1 2 0,1 1-5 0,1-1 0 15,-1 2 0-15,2 5 5 0,-2-3 2 0,-1 0 3 16,1 1-1-16,0 0 3 0,0 1-6 15,1 4 2-15,-1 1-2 0,1 0 8 0,1 0 0 16,0 1-2-16,1-1 1 0,0 3-8 0,0-1 2 0,0 1-2 0,1-1 2 16,1 0 2-16,1 0-2 0,-3 1-3 0,3 1 0 15,1 1-6-15,0-1 1 0,1 0 4 0,-2-1-4 16,1-1-6-16,-1 1 10 0,-2-2-3 0,3 1 7 16,-1-3-8-16,-1 1-2 0,-1-1 0 0,0-1 0 15,-2-1-13-15,1-1 20 0,-2-1-11 0,-2-4 15 16,4 0 3-16,-3-1-11 0,-1-1 12 0,1 2-13 0,2-4 12 15,-6 0 1-15,4-5 7 0,-1 1-4 0,0 0 2 0,6-5-5 16,-6 3-4-16,-2-4 4 0,2-1 12 0,-2-1-18 16,-1 0 7-16,4-1-9 0,-1-1 13 0,2-3-7 15,2-1 6-15,-3-1-5 0,1-1 3 0,1 1-9 16,-3-1 2-16,5 1-2 0,-5 1 5 0,1 0-4 16,3 3 2-16,-6-2-4 15,2 0-7-15,-1 0 2 0,0 1-1 0,0 0 2 16,1 2-3-16,0 1 1 0,0-3-1 0,3 0 0 0,0 0-8 0,-3 3 12 15,0 0 0-15,-1 2 5 0,-4 0-10 16,3-2 0-16,4 6-6 0,-3 2 7 0,1 5 0 0,0 0-4 16,0 0 2-16,0 0-2 0,0 0 6 0,0-7-10 0,0 7 2 15,1 4-6-15,-1 0 6 0,5 0-9 16,-3 2-1-16,0 0-5 0,0 2-10 0,3 0-26 16,-3 2-17-16,5-4-5 0,-1 1-68 0,-2 1-52 0,-1-2-61 15,-1 6 2-15,6-2-162 0</inkml:trace>
  <inkml:trace contextRef="#ctx0" brushRef="#br0" timeOffset="920.61">18252 9444 646 0,'0'0'3'0,"0"0"2"0,0 0-10 0,0-1 5 0,0 0-11 0,0 0-30 0,0 0 10 0,0 0-17 0,0-1 11 0,-1 0 43 0,-8-29 0 0,8 24 20 16,0 2 40-16,0-2-7 0,0-2 11 0,-2 2-13 0,1-2-16 0,0 2-11 0,1 0-14 0,-2 0 5 0,0 1-13 0,2 0 2 15,0 0 7-15,1 0-7 0,-1 2-10 0,-3-1 13 16,2 0-9-16,1 1 12 0,-3 1-3 0,2 1-1 15,0 0 1-15,-3 0-2 0,3-1-10 0,0 1 22 16,-2 1-8-16,2 0 14 0,-1-1 1 0,0 1-12 0,3 1 8 16,0 0-11-16,0 0-6 0,0 0 8 0,0 0-10 15,0 0 9-15,-1 0-4 0,0 0-4 0,0 0 7 16,0 0-8-16,0 0-7 0,1 0 10 0,-2 1-8 16,1 0 9-16,0 0 1 0,0 0 2 0,-13 23 2 15,13-17-4-15,0 1-5 0,-1 1 7 0,1 2-10 0,-2 2 9 16,1-1-3-16,1 1-3 0,-1-1 9 0,1 3-9 15,-2-2 9-15,3 2-1 0,-1 1 0 0,0-4 1 16,2 4-2-16,-1-5 3 0,1 2 4 0,0 2-1 16,2-5 5-16,-2 3-16 0,1-3 1 0,3-4-4 15,-2 4 8-15,3-1-3 0,1-3 1 0,1-1-5 16,0 0-7-16,2-5 14 0,0 0 1 0,3-1 4 16,-4-2-9-16,2 1-3 0,-1-1-5 0,2-1 3 15,1 0-9-15,0-1 10 0,-1 0-7 0,-1 0 7 16,-2-2-7-16,0 1 0 0,-1-1 1 0,2-1-2 15,-5 0-10-15,2-2 12 0,-4 1-5 0,-3-1 6 0,3 0-8 16,-4-4 4-16,0 4-2 0,0-1 4 0,-1 2 1 0,2 1 1 16,0 0 0-16,-1 2 1 0,-4-1-7 0,3 3 1 15,-6 0-3-15,3 0 4 0,2 1-8 0,-4-2 13 16,6 1-2-16,1 4 4 0,0 0-4 0,-13-9 0 16,7 8 3-16,0-2-3 0,6 3-5 0,0 0 8 15,0 0-1-15,0 0 6 0,0-1-2 0,-2 0-1 0,1 0 0 16,0 0-1-16,0 0-8 0,1 0 14 0,0 0-5 15,0 0 10-15,0 0-4 0,0 0-7 0,0 0 4 16,0 0-5-16,0 0 0 0,0 1 3 0,0 0-1 16,0 0 3-16,11 6 5 0,-8 0-10 0,0-4 0 15,1 7-1-15,-3-3 11 0,4 3-12 0,0 3 8 0,1-4-9 16,-1 4 9-16,0-2-9 0,0-2 1 0,4 3-2 16,-3-3 8-16,-2-1-6 15,5 2 0-15,-8-4-2 0,4 2 1 0,0-1 3 0,2 1 5 0,3-1-6 16,-3-4-11-16,0 0 12 15,1-2-12-15,2-1 11 0,1 0-39 0,2 0-33 0,-3-4-23 16,1 2-3-16,1-1-63 0,0-2-91 0,-1 2-97 0</inkml:trace>
  <inkml:trace contextRef="#ctx0" brushRef="#br0" timeOffset="1603.73">18680 9412 270 0,'0'0'248'0,"0"0"-140"0,0 0-66 0,0 0 17 0,0 0-32 0,0 0-15 0,0 0 4 0,0 0-9 0,0-1-8 0,0 0 15 0,0 0-5 0,0 0 13 0,-1 0 18 0,0 0 2 0,0 0 3 0,0 0-3 15,0 0-9-15,0 0-4 0,1 0-6 0,-2 0 2 0,1 0-9 16,0-1 4-16,0 0 2 0,0 0-1 0,0 0-17 15,-9-30 9-15,10 26-5 0,0 0 8 0,2 2 3 0,0 0-7 16,3 1 2-16,-2 1-4 0,2-1 3 0,-1 1 0 16,2 0-6-16,0 1 3 0,-1 1-3 0,0 3-3 15,2 1 4-15,-2 3-7 0,-1 0-8 0,-2 2 8 16,-1-1 0-16,0 4 4 0,1 2-3 0,-2 1 3 16,-2 0-3-16,-1 2 4 0,0-2 1 0,-3 1 11 15,1 0-3-15,-2-1 6 0,1-2 1 0,-1 0 7 16,0 0 4-16,1-3-1 0,2 2 3 0,-3-4-8 15,1 0 5-15,2-3-5 0,1 0-3 0,1-2-8 0,2-3-3 16,0 0 1-16,0 0-3 0,0 0 8 0,13 2-7 16,-4-5 8-16,-1-3-15 0,3 2-9 0,2-3-4 15,-1 2-1-15,1-1-7 0,-1-1-28 0,1 1-13 16,5 2-5-16,-3-1-28 0,1 3-32 16,-2-3-15-16,-3-2-12 0,5 5-70 0,-6-4-22 0</inkml:trace>
  <inkml:trace contextRef="#ctx0" brushRef="#br0" timeOffset="1809.64">18922 9474 345 0,'-2'-5'176'0,"0"2"-33"0,-2-1-16 0,-2 2 5 16,3-1-22-16,-1 1-40 0,3 3 1 0,1-1-15 15,0 0-17-15,0 0-5 0,0 7-3 0,4-2 2 16,-3-1-1-16,-2-1-11 0,1 3 0 0,0 2-3 0,0 2-12 16,0 0 12-16,-4 2-12 0,3 0 11 0,-2-2-5 0,3 4-5 15,-3-2 7-15,1-1-7 0,-1 2 5 0,-1-3-10 16,4-1 0-16,-1 0-2 0,0-1 3 0,-1-3-6 15,-1 1 1-15,3-2-7 0,2-2-21 0,0 1-40 16,2-2-30-16,0-1-1 0,0 1-90 0,1-2-191 16</inkml:trace>
  <inkml:trace contextRef="#ctx0" brushRef="#br0" timeOffset="2317.67">19046 9330 623 0,'0'-7'53'0,"-2"0"-25"0,-1 1-33 0,2 1 20 0,0 1-10 16,1 0-2-16,1-1 6 0,0 1-7 0,2-2-2 15,-2 0 30-15,2 2-3 0,1-2 16 16,-1 1 34-16,3 0-13 0,-2 1 12 0,3 0-16 0,0 1-29 0,1 0-2 15,0 2-19-15,-1 1 14 0,1 0-15 0,0 1-9 16,0 3 4-16,-1 0-7 0,-1 1-10 16,-1 2 14-16,1-2-4 0,-1 3 8 0,-1 1-4 0,-1 1-3 15,2 0 3-15,-3 0-4 0,-1 0-6 0,0-1 16 16,-1 1-11-16,-1-2 13 0,1 1-3 0,-1-2 5 0,0-2 4 16,0 1-4-16,-2-3-11 0,0 0 17 0,1-1-13 15,-1-2 15-15,3 0-7 0,0 0 0 0,0 0 11 0,0 0-10 16,0 0-8-16,0-1 8 0,-2-17-7 0,2 9 9 15,1 0-10-15,2-2 0 0,-1 0-4 0,3-1 4 16,1-1-4-16,2 1 5 16,2 0 2-16,2 2 0 0,-1 2-3 0,2 1-4 15,3 3-1-15,-7 1 1 16,4 3 0-16,-2 2 0 0,-3 2-4 0,1 2 3 16,-4 3 3-16,0 0-5 0,1 3 4 0,-1 0-6 15,2 1-7-15,-3 0 20 0,4-1-9 0,-7 0 12 0,-1 0-3 16,0 1-3-16,0 0 13 0,-3-4-10 0,3 0 5 15,-2-3-6-15,-2-1-6 0,4-3 6 0,-1 0 11 0,-1 1-13 16,-1-2 7-16,1-1-11 0,2-2-3 0,0-3-48 16,2 1-37-16,5-3-1 0,-2 0-88 0,1-3-230 15</inkml:trace>
  <inkml:trace contextRef="#ctx0" brushRef="#br0" timeOffset="2460.1">19652 9172 1007 0,'8'-7'3'0,"1"0"-19"0,-4 2-37 0,5 3 4 0,-5-1-109 0</inkml:trace>
  <inkml:trace contextRef="#ctx0" brushRef="#br0" timeOffset="3236.43">19797 9051 432 0,'0'-6'69'0,"0"0"8"0,-1-1 1 0,-1 1 0 15,2-1-15-15,2 4-38 0,-2 2 0 0,0 1-14 0,0 0-18 16,0 0 12-16,0 0-8 0,-1 0 11 0,0 0 1 16,0 0 12-16,-20-6 18 0,11 4-8 0,0-1 11 15,1 3 16-15,2 0-22 0,1 3 21 16,0 1-24-16,-2-2 1 0,-2-1-1 0,7 4-1 0,-2-2-15 0,1 5-2 16,3 1-6-16,-7-3 4 0,0 3 3 0,1-1 4 15,3 5 6-15,1 3-4 0,0 0-7 16,1 0 9-16,-2-1-1 0,2-2 5 0,2 3-1 0,0-2 0 15,0 1-5-15,2-1 3 0,4-2-20 0,-2 0 8 16,2-2-3-16,1 1 5 0,1-1 0 0,-4-2-3 16,5 1-1-16,3-3 0 0,-2-2 2 0,5-1-3 15,-6-2 1-15,3-1-3 0,1 0 1 0,1-2-18 0,3-2 4 16,0-1-9-16,1-2 14 0,0 1-16 0,-3-2 5 0,-1 0-8 16,-2-2 13-16,2 1 0 0,-6-1-1 0,1 0 0 15,-2 3-1-15,-3 1 1 0,0 1 7 0,-2 3-5 16,-2 2-5-16,0 0 4 0,0 0-3 0,0 0 5 15,0 0-7-15,-2 12 13 0,2-5 0 0,-1 3 6 16,-1-1-2-16,0 0-2 0,1 0-2 0,0-1 3 16,0 0-5-16,1 0 12 0,0 1-8 0,0 0 10 15,0-3-7-15,0-1 3 0,2-1 4 0,0-2-3 16,2 0-7-16,-1-2 19 0,2 0-14 0,1-1 15 0,1-1-15 16,1-3-5-16,1 0 2 0,1-1-3 0,0-1-5 15,-2-2 2-15,1 1 0 16,-1-1 1-16,1 1-8 0,0-2 8 0,-1-1-3 0,-1 0 5 0,0-2-2 15,1 1-1-15,-2-1-4 0,0 0 1 16,1 0-1-16,0 4 0 0,-5 0 5 0,-1 0-1 0,4 4-3 0,-4 2-2 16,2 2-10-16,-3 1 7 0,-2 2-1 15,2-2-4-15,0 0 9 0,-6 8-10 0,2-5 4 0,0 3 12 16,0-1-4-16,-1-1 7 0,3 1-2 0,-3-3-1 16,4 2 5-16,-1-1-4 0,0 1-3 0,2-4 4 15,0 0-9-15,0 0 9 0,0 0 3 0,0 1-7 16,1-1 10-16,0 0-9 0,18 5 8 0,-14-10-9 0,4 0-1 15,2 0-4-15,0-1-9 0,1 0-1 0,-2-2-5 0,1-1 4 16,-2-3 7-16,1 0-2 0,1-3 3 0,-4-1-5 16,2 1 0-16,0 1 7 0,-1 0 2 0,-2 3 1 15,3 4-2-15,-5 3 10 0,0 1-10 0,0 2 11 16,-4 1 0-16,0 0-6 0,0 0 13 0,2 6-13 16,-1 1 0-16,-1 3 0 0,1 2-7 0,-1-1 6 15,-2 0 4-15,1 6 3 16,0-3 4-16,1 6-3 0,0-3 2 0,-3-1-6 15,3 0 3-15,-5-2-2 0,1 3 6 0,2-2-2 0,-1 0 4 0,-3-2-3 0,-3-1 2 16,3-2 3-16,-5 0-3 16,4-1 4-16,5 1-2 0,-5-4-12 0,4 0 4 15,-1-3-5-15,2 0 2 0,-2-2-18 0,4-1-21 0,0 0 2 16,0 0-44-16,0 0-85 0,-4-9-68 0,11 3-10 0,-6-4-217 0</inkml:trace>
  <inkml:trace contextRef="#ctx0" brushRef="#br0" timeOffset="3712">20573 8947 982 0,'8'-14'109'0,"1"0"295"0,-1 2-366 0,2 2-23 0,1 4-6 0,0 2-4 0,-1 2-15 0,-3 1 3 0,2 0-7 16,0 0 8-16,0 1 0 0,2-1 1 0,-2 1-3 0,-4 0 2 0,-5 0 11 0,1 0 7 0,0 0 11 0,0 0-6 0,9 7 0 0,-13-1-10 0,2 1 2 0,0 3-4 16,-1 1 8-16,-3 2-14 0,-1 2 3 0,3 1-5 15,-4 0 12-15,2 0-11 0,-2 1 10 0,-2-2-10 0,-2 3 3 16,-1 3 1-16,2-2 0 0,-6-2 3 0,2-1 0 16,-2-4 19-16,-1 0-6 0,0 1 11 0,0-4-14 15,2 0 6-15,-1-2-7 0,4-2 7 0,-3 2-16 0,1-3 10 16,2-3-11-16,1 1 12 0,2-1-4 0,2-1-1 15,2 0 7-15,-1-2-6 0,4 1 2 0,1-2-1 16,-1-1-8-16,2-2 6 0,0-1 4 0,3 0-11 16,1 1 6-16,1-2-10 0,3 0-7 0,2-3 7 15,1 0-7-15,2 3 6 0,3-1-9 0,1 3-4 16,2 2 0-16,2 3-2 0,1-2 5 0,-1 5 5 16,-6 1-5-16,1 0 4 0,0 4 5 0,-1-1-6 0,1 1 8 15,-5 1-8-15,-2 2 6 0,0 1 0 16,-2 0 2-16,4 2-1 0,-2-2 5 0,-1 1-3 0,-1-1 0 15,-4 0 1-15,-1 1 11 0,0-2-13 0,-1-1 1 16,-1-1-5-16,0 1 3 0,0-2 3 0,0-1 8 16,0-1-4-16,-1-1 9 0,1 0-18 0,2-1-4 0,1-1-8 15,-3-2-34-15,0 0-89 0,0 0-46 0,0 0-17 16,1 0-149-16</inkml:trace>
  <inkml:trace contextRef="#ctx0" brushRef="#br0" timeOffset="5333.42">20980 9206 126 0,'0'0'41'0,"0"0"70"15,0 0-80-15,0 0-15 0,0 0-19 0,0 0 9 0,0 0-8 0,0 0-35 0,0 0 6 0,0 0-18 0,0 0 1 0,0 0 41 0,0 0-1 0,0 0 14 0,0 0 17 0,0 0-2 0,0 0 7 0,0 0 3 0,0 0-3 16,0 0-12-16,0 0 17 16,0 0 0-16,0 0-18 0,1 0 13 0,-1 0-16 0,0 0 8 0,0 0 18 15,0 0-7-15,0-1 12 0,0 0-8 0,0 0-8 16,0 0 6-16,0 0-5 0,-1 0-1 0,0 0-9 15,0 0-5-15,0 0 1 0,0 0 0 0,1 0-1 16,-1 0 5-16,-1 0-5 0,1-1-6 0,0 1 20 0,0 0-10 16,0 0 14-16,0 0-2 0,1 0-3 0,-1 0-1 0,1 0-3 15,0 0-15-15,0-1 12 0,0 0-6 0,0 0 7 16,8-22-12-16,0 23 5 0,0 1 0 0,-2-1 0 31,1 0-18-31,2 2 16 0,-1 0-19 0,3 3 18 0,-4-1-8 0,0 1-3 0,-2 2 4 0,-3 0-6 16,0 0-12-16,-2 1 15 15,3 2-4-15,-5-1 7 0,1 2-1 0,-1-1-5 0,-2 2 6 0,4 0-6 16,-5 1-2 0,-3-1 11-16,-1-1-7 0,-1 2 9 0,1-2 4 0,-1 0 4 0,4 0 3 0,-2-1-3 0,0-1-9 15,-1-1 22-15,-1 0-6 0,5-1 13 0,-3 0-2 0,3-1-17 16,1-2 12-16,2-1-15 16,2-2 1-16,0 0 13 0,0 0-12 0,2 2 13 0,6-2-1 0,1-1-9 31,-1 0 5-31,1-2-9 0,6 0-19 0,-2 1 11 15,1-1-12-15,0 0 12 0,-5 0-10 0,3 1 4 16,2 0 5-16,1 0-2 0,-7-1-14 0,5 1 10 16,-5 1-9-16,-1-2 9 0,8 3-12 0,-3-2-12 0,0 1-4 15,0 0-4-15,0 0-12 0,-3-1-59 0,2 0-28 16,-2 1-10-16,-1 0-75 0</inkml:trace>
  <inkml:trace contextRef="#ctx0" brushRef="#br0" timeOffset="5578.36">21206 9298 586 0,'5'-5'80'0,"-3"0"135"15,-1 0 95-15,-1 5-278 0,0 0-21 0,0 0-23 0,0 0-21 0,0 0 2 0,10 12-30 0,-4-6 16 0,-3-1 16 0,2 0-4 0,-4 0 28 0,-1 0 17 0,0 1 4 0,0 0 6 0,-3 0 27 0,2 0-19 0,-2 1 6 0,1 1-13 0,-2 1-16 0,0 1 4 16,1 1-12-16,-1-2 9 0,0-1-2 0,-1-1-7 16,0 0-2-16,1-1-10 0,0 1-49 0,0-2-38 15,1-1-53-15,0-1 7 0,3-3-140 0</inkml:trace>
  <inkml:trace contextRef="#ctx0" brushRef="#br0" timeOffset="6046.07">21321 9180 734 0,'0'0'120'0,"0"0"-107"0,2-9-6 0,-1 6 10 16,0 1-13-16,1 0-4 0,1 0-5 0,0-1 3 15,-1 0 2-15,1-2 9 0,1 5 11 0,0-5 0 0,1 2 48 0,0 3 0 16,0-4 1-16,-1 4-6 15,1-1-37-15,1 2-10 0,0 2-12 0,-1 0 7 0,-5-3-8 0,0 0-5 16,10 8 0-16,-4-2-2 0,-3 1 10 0,2 1-12 16,-5-2 4-16,1 1-8 0,3-1 13 0,-4 1-6 15,0 0 6-15,-1-2-7 0,-3 1 7 0,4 0-1 16,0 0 0-16,0-1 0 0,1-1 11 0,-2-1 0 16,0-1 5-16,-4-1-3 0,5-1 4 0,0 0 3 15,0 0-4-15,0 0 5 0,-1 0 9 0,0 0-16 0,1-1 6 16,-5-16-12-16,10 11-9 0,-5-1 9 0,2-1-2 15,1-1 5-15,0 0-11 0,6 0 0 0,-1 1-1 16,0 0 2-16,2-3-5 0,0 3 10 0,2 1-12 0,-4 3 13 16,3 4-8-16,-3-1 5 0,-1 1 4 0,1 3-4 15,1 1-17-15,1 4 10 0,0 3-6 16,2 2 8-16,-7-1-3 0,-1 4 2 0,0-1 1 0,-1-1 0 16,-2 2 1-16,-1-1 0 0,2 0-4 0,-4 0 2 15,2-1 0-15,0-1 9 0,-3-1-1 0,6-3 1 16,-3-1-13-16,0-4 16 0,0-4-6 0,0 0 10 0,0 0-11 15,0 0-35-15,13-3-29 0,-9-3-7 0,3 0-122 0,1-2-226 16</inkml:trace>
  <inkml:trace contextRef="#ctx0" brushRef="#br0" timeOffset="6694.52">22016 8580 570 0,'1'-5'92'0,"-1"5"-32"0,0 0 21 0,0 0-31 0,-1-1-4 0,0 0-11 0,0 0-21 16,0 1 11-16,1 0-22 0,-1 0 5 0,1 0 9 0,-1 1-4 0,-6 11 11 0,9-9 17 0,1 2-2 0,3 0 7 0,-4 0-3 0,6 2-7 0,2 0 1 16,-1-1-4-16,1 0-18 0,1 1 5 0,0-3-10 15,3 2 10-15,1 1-9 0,3 0-4 0,2 0 1 16,0-1-3-16,1 0-8 0,-4 0 10 0,3 4-4 0,1-2 8 16,-1 0-10-16,3 1 0 0,0-3 2 0,-5-1-1 15,4 2-8-15,-6-2 9 0,1 2-5 0,-1 0 7 16,-2-2-1-16,3 1-7 0,-5 0 5 0,-3-1-4 15,0 2 13-15,-4-2-20 0,-2 3 0 0,-1-1-6 16,-3 1 14-16,0 0 1 0,-6 0 8 0,2-1-7 16,-1 2-2-16,-3 0 18 0,1 2-8 0,-3 1 14 0,-2-1-2 15,-2 2-3-15,2 1 4 0,-1 1-5 0,0 1-16 16,-1-2 20-16,-3 1-6 0,0 1 10 0,-1 0-19 16,0 1 3-16,1 1-4 0,0-7 5 0,2 6-1 0,-1-2-1 15,-1 0 2-15,-1 2-2 0,1-2 1 16,0-5-3-16,1 1 0 0,1 0 0 0,2-3-7 0,2 2 14 15,-1-2-4-15,3-2 10 0,1-2-5 0,2 0-14 16,0-3 0-16,1-1-4 0,6 0-11 0,0 0-18 16,0 0-30-16,5-2 7 0,2 0-69 0,4-1-103 15,-1-2-80-15</inkml:trace>
  <inkml:trace contextRef="#ctx0" brushRef="#br0" timeOffset="7391.16">22812 8552 439 0,'0'-6'42'0,"-3"-2"17"15,5 4 8-15,-2-2-15 0,0-1-18 0,3 4 6 0,-3-2-22 0,2 1-13 0,-2 3 14 0,1-3-14 0,-1 1 8 0,0 1 27 0,2 0-1 0,-2 2 13 0,0 0 19 0,0 0-23 0,6-3 2 0,-1 3-10 0,-1 0-19 0,-4 0-1 0,0 0-4 16,0 0 3-16,0 1 4 0,1 0-12 0,15 14 7 15,-13-9-9-15,2 0 2 0,0 2 4 0,-1 0-3 16,-2-1 4-16,3 3-5 0,-2 0 5 0,-3 4-1 0,5 2 1 16,-5 1-8-16,1 5 21 0,1-2-11 0,2 3 15 15,-1 0-14-15,-1 1 3 0,5 1 3 0,-4-2-3 16,1 2-9-16,3 0 6 0,-3 0 1 0,3 0 2 16,1-1-3-16,1 0-6 0,-1-1-2 0,1-2 2 15,0-3-5-15,0-1 3 16,2-2-4-16,-1-1 5 0,3 0 11 0,-3-4-5 0,2 1 8 0,0-7-6 0,-1 1 6 15,2-1 4-15,-2-3 1 16,1 2 1-16,1-3-6 0,1 0-9 0,3-4-2 16,-5 1 1-16,3-2 11 0,1-2-12 0,0-2 5 15,-2-4-6-15,3-1 9 0,-8-3-14 0,-1-1 5 0,5-1-7 0,1-2 2 0,-1-2 2 16,-3-1 3-16,-3-4-1 16,-6 3-1-16,5-1-4 0,-3-1 0 0,-2 2 1 0,-1-1-2 0,0-1-4 15,-2 0-1-15,1-1 2 16,0 1 3-16,-2 1-9 0,-1 0 2 0,1 3-2 0,-2 1 6 0,0 0-4 15,1 2 2-15,-3 1-3 16,1 2-1-16,4 2 0 0,1 1-2 0,-1 1 4 16,-1 3 7-16,-3 0-13 0,1 3 4 0,-2 1-8 0,6 2 10 0,-4 2-4 15,3 1 0-15,1 0-2 0,1 1 4 0,0 0-9 0,0 0 2 0,0 0-5 16,0 0-3 0,-1 1-4-16,-10 13-7 0,5-9 3 0,4 3-12 15,1 0-38-15,0 0-17 0,1 2-10 0,-2 0-51 0,0 0-51 0,-5-1-51 16,1 2-11-16,-1-2-200 0</inkml:trace>
  <inkml:trace contextRef="#ctx0" brushRef="#br0" timeOffset="9344.84">17237 8649 380 0,'7'-2'314'0,"1"1"-133"0,-3 0-182 0,3-2 2 0,1 3-3 0,3 3 3 0,2-2 6 15,0 0-5-15,2-1-6 0,0-2 14 0,1 2 3 0,1-5 8 0,1-3 17 0,5 2 10 0,-2-2 7 0,2 1-2 0,1 3-10 0,2-3-1 0,2-1-12 16,-2 0 11-16,8-1-4 0,0 2-17 0,-2-2 6 0,8 3-11 0,-6 0-6 0,2 0 10 16,1 0-12-16,4 0 12 0,1-2 0 0,7-2-1 15,8 3 10-15,-1-1-9 0,9-2 0 0,-3 0 12 16,-2-1-9-16,4-1 10 0,4 0 2 0,6-2-14 15,2 0 10-15,0 2-12 0,2-1 5 0,6 1-11 16,4 0-5-16,6-1 2 0,2 1 4 0,-1-2-9 0,4 3 6 16,5-2-9-16,-3 0-1 0,2 2 2 0,2-4 4 15,3 2-1-15,6-1-4 0,2 0 8 0,-1 3-8 16,-4 0 8-16,-2 2-1 0,1-3-8 0,-1 0 2 16,1 3-3-16,-2-3 8 0,0 1-6 0,-2 5 1 0,-3-3-2 15,-5 1 0-15,-5 2 5 0,-7 0 4 0,7-1-2 16,1 1-8-16,1 0 3 0,-2-1-4 15,-5 1 6-15,0-1 5 0,1 0-9 0,-10-2-1 16,2 3-2-16,-2 0 4 0,3-1-3 0,0 2 5 0,-6-1-7 16,-2 2 0-16,-1 2 8 0,-11 1-4 0,2 1 6 15,-3-1-1-15,-4 1-9 0,0 0 6 0,-9 2-7 16,-4 0 7-16,-1 0 0 0,-4 0-2 0,-2-1 1 0,0 0 3 16,2 0-3-16,-4 0 5 0,-1-1-5 0,0 0-1 0,-5 0 2 15,-2 0-2-15,-3 2 5 0,-4-2 6 0,1 2-11 16,1 1 8-16,-5 0-8 0,2 1 6 0,0 0-6 15,-3-1 2-15,-4 1-2 0,3 1 0 0,-4 1-1 16,-8-2-2-16,7 1 1 0,-4-1-7 0,3 1 9 16,0 1-7-16,-4 0 7 0,-2 0-5 0,-2-1 1 15,1 2 4-15,5-1-4 0,-6 2-7 0,4 0 8 0,1 0-3 16,-5 1 6-16,2 0 1 0,1 3-1 0,-3-1-1 16,2 3-1-16,1 0 2 0,2 2 0 0,1 1 0 15,3 1-2-15,-1-2 0 0,-1 3 2 0,2 1 5 16,-1 2-2-16,2 1 2 0,-4 0-5 0,1 3-1 0,1 2-1 15,0 2 3-15,0 2 0 16,1-2-1-16,-3 2-1 0,2 1-17 0,0 2 28 16,-1-2-13-16,3 5 17 0,-4-1-15 0,0 3 0 15,0 3 5-15,-2 0-4 0,2 2-4 0,-1-1 5 0,-2 1 1 0,0-3 2 16,-1-1-1-16,-1 1-4 0,1-5-2 16,0 2-1-16,1-2 4 0,-1-1 4 0,1 1 2 0,-2-2 2 0,-3-2-1 15,4-1-7-15,-3-2 1 0,2-2-3 16,0 1 2-16,-3-2 2 0,-1-2 3 0,-3 2-2 0,2-2 1 15,1-4-1-15,-2 1-1 0,0-4 3 0,1 0 1 0,-3-3-4 16,1 0-1-16,-3-4-1 0,-2 1 7 0,1-3 4 16,0-1 1-16,-3-1-2 0,-1-2-4 0,1 0-2 15,-4-2 4-15,1 1-2 0,-1-3 4 0,2 1-9 16,-4-2-2-16,-3 1-2 0,1 0-9 0,-7-1 13 16,-4 0-7-16,-3-2 8 0,0-1-3 0,3 0 1 15,-3 2 2-15,-2-1-2 0,-5-1 0 0,-3 0-7 16,-2 0-5-16,1 2 0 0,-6 0-11 0,-1 0-18 0,-3 1 7 15,-4 0-11-15,3-2 6 0,-7 1 8 0,1-1-6 16,-4 2 7-16,-4 0 6 0,-7 0 3 0,-1 0 6 0,-4 0-5 31,-3 0-5-31,-5 2 19 0,-1 0-3 0,-2 1 8 16,-2-1-7-16,0 1 4 0,-3 1-3 0,-5 0 3 16,-3 2-12-16,-3 0 16 0,-2-1-10 0,4 1 13 15,1 1 2-15,1 1-11 0,3 0 10 0,-2 0-12 16,3 1 1-16,0 0 13 0,0 1-7 0,5 0 9 15,0 0-2-15,2-2-2 0,6 1 4 0,-1 2-5 0,6 1-9 16,0-3 10-16,-1 2-12 0,5-4 13 0,-3 2-4 16,0 2 1-16,1-1 9 0,4-1-8 0,3 0 2 0,5 0-1 15,2 1-3-15,1 0 3 0,1 0 10 0,-3-2-9 16,3-2 9-16,4-2-11 0,-1 0-7 0,9 2 10 16,0 1-4-16,0-1 10 0,4 0 0 0,3-2-10 15,2-1-1-15,5-1-2 0,1 0-4 0,0-2 8 16,7 1-4-16,-1 1 6 0,-1 0-4 0,2 0 1 15,-1 2-3-15,0-3 0 0,-1 1-12 0,1 0 23 16,1-2-6-16,6 0 12 0,3 1-11 0,-5-1-7 0,3-1 3 16,2 0-4-16,0-1-2 0,-2-1 12 0,6 3-8 0,-1-3 11 15,2 1-3-15,0 0-4 0,0 1 6 0,0 0-7 16,0 0 7-16,1 1-7 0,0-2 1 0,-1 1-3 16,-1 1-5-16,-1 0 5 0,-2 0-2 0,1 3 2 15,-2-3 3-15,-2 2-3 0,6 0 3 0,-1-1-3 16,2 1-2-16,-1-1 0 0,-4-1-4 0,3 0 3 15,0 0 0-15,1 0 6 0,2 1-7 0,0 0 6 16,0-1 0-16,-2 1-2 0,1 0 8 0,-1 0-8 16,1 0-10-16,-1 1 13 0,0-1-1 0,1 0 6 0,0 0-4 15,1 0 0-15,1 0-4 0,-2-1 4 0,2 0 2 16,-1 0-2-16,3 0 12 0,1-1-10 0,1 0 2 0,-2 0 7 16,4-2-8-16,-3 0 10 0,2 0-6 0,2 1-2 15,-3-1-1-15,6 0 1 0,-3-1 11 0,2-2-7 16,-3 0 8-16,2 0-7 0,-4-2 9 0,1-1-8 15,2-3-2-15,1-1 0 0,0 0 10 0,1-4-12 16,0 3 10-16,-2-7-10 0,-2-1 4 0,3-2-6 16,0-3 3-16,1-2-2 0,1 0 3 0,-1-2-9 15,-2-3 0-15,0-2-2 0,0 0 5 0,-1-2-3 0,1 0 2 16,-1-2-3-16,0-1-3 0,0-2 1 0,-1 0-1 16,0 2 2-16,0-1 0 0,0 1-4 0,-1 1 5 15,2 2-4-15,0-1 2 0,-3 0-2 0,2 1-8 0,1-2 6 16,0 6 5-16,-1 0-6 0,4 0 5 0,-3 3-6 15,1 0 5-15,1 1-7 0,0 3 1 0,2 3-1 16,-1-1 6-16,2 5-8 0,1 1 3 0,1 1-5 16,1 3 3-16,0-1-7 0,3 2-6 0,0 4 0 0,1 0-16 15,0 3-4-15,-1 3-21 0,-2 2 7 16,3 1-38-16,-1 3-58 0,1 2-8 0,1 2-23 0,0 4-27 16,1 2-18-16</inkml:trace>
  <inkml:trace contextRef="#ctx0" brushRef="#br0" timeOffset="37807.11">18726 10871 280 0,'0'0'61'0,"0"0"-19"0,-1-11-15 16,0 9-8-16,0 0-1 0,1 4-11 16,0 4-22-16,0-6 14 0,0 0 2 0,0 0-1 0,0 0 14 0,0 0-14 0,0 0 3 0,0 0 30 0,0 0-1 0,0 0 13 0,0 0 10 0,0 0 0 0,0 0 4 0,0 0-3 0,0 0-15 0,0 0 16 0,0 0-23 0,0 0 22 15,0 0-13-15,0 0-16 0,0 0 11 0,0 0-17 16,0 0-13-16,0 0-7 0,0 0-5 0,0 0 3 15,1 6 11-15,0-1-10 0,0 3 10 0,-1-1-11 0,0-1 0 16,0 3 11-16,-1 0-10 0,2 0 9 0,0 9-1 16,-1-19 30-16,4 21-52 0,-1-9 17 15,-1-1 12-15,-1 1-13 0,2 2 14 0,0 0-4 0,1 0-3 32,-3 2 7-32,2 2-8 0,1 0 1 0,1 3-6 0,2-1-4 0,-1 1 1 0,2 2 7 0,-1 0-4 15,0 1 7-15,-4 1-10 0,2 1-10 0,-2 3 14 16,0 3-3-16,-1-1 8 0,1-2-4 0,0 2-6 15,2 0 1-15,-3 2-4 0,0 3-2 0,3 0 9 16,-3 0-3-16,2-1 6 0,-1 1-3 0,-2 1 1 16,1 0 1-16,5 4-3 0,-2-2-15 0,-1-3 26 15,0 0-16-15,-2 2 21 0,2-1-3 0,-1 3-13 0,0-2 12 16,2 2-14-16,-2 2-5 0,5 0 13 31,-4 3-6-31,-1-3 9 0,0 2-11 0,-1-4 1 0,1 3-3 16,-2-1 3-16,0 0 5 0,2 3-4 0,-3-1 1 15,2 2-2-15,-1-1 12 0,1 2-15 0,0-2 10 16,0 2-12-16,-2 0-3 0,2-1 16 0,-1 1-16 0,4 1 17 16,-3-1-6-16,2 3-3 0,1-3 13 0,-4-1-13 15,4-1-9-15,-3-1 13 0,5 2-8 0,-3 0 10 16,1 0 2-16,1-2-10 0,0 2 5 0,1 0-7 16,-1 0-2-16,2 1 13 0,-1-1-8 0,1-2 9 0,0 3-5 15,-3-3-3-15,1 3 8 0,1-3-9 0,0 1-8 16,1 2 15-16,-4-2-13 0,2 4 15 0,-2-2-7 15,0 2 6-15,2-1 2 0,-3 0 0 0,2 0-5 16,-2 0 7-16,0 0 3 0,1 4 3 0,-1-1 12 0,1 0 1 16,-2-1 1-16,0-2 0 0,2 1 1 0,0 1-23 15,0-2 10-15,0 5-13 0,1-1 10 0,-2-1-5 16,2 1-6-16,-2-2 4 0,3 1-4 0,-4-4-7 16,3 5 5-16,-1-3-5 0,1 4 7 0,-1-1 1 15,0-2-7-15,-1 0 3 0,2-1-12 0,-1 1 15 16,1 0-8-16,0-3 10 0,0 4-6 0,1-3-3 15,-2 2 5-15,0-2-4 0,4-3 11 0,-3 0-14 16,2 1 2-16,3 1-6 0,-6-2 7 0,3 0 0 0,-1-1 2 16,-1-2-2-16,0 3 11 0,0-2-13 0,-2-3 6 15,-1 0-10-15,2-2 8 0,2-1-2 0,-1-2 0 16,4 2 0-16,-4-2 2 0,1-2-4 0,3-1 3 16,-1 1-3-16,5-1 2 0,-4 0-2 0,-1 0 1 0,0-3-3 15,1-2 5-15,3 1-12 0,3 0-4 0,0-2-1 16,-1-1 12-16,-2 1-30 0,1-1 7 0,-3 0-17 15,2 4-3-15,-1-2 29 0,-1 3 0 0,0-4 9 16,2-3 4-16,-5 2-3 0,1-8 0 0,-2 1 1 0,0-2 5 16,-2-4 6-16,-1 2 3 0,-1-4 0 0,0 1-7 15,-1-4 10-15,-1-2-1 0,2 1 5 0,-2-2-6 0,0 0 9 16,0 1 1-16,-2-2 3 0,2-2-7 16,0 0-4-16,0 0-3 0,0 0 3 0,0 0-1 0,0 0-9 15,0 0-7-15,-1 0 2 0,0 0 2 0,0 0-20 16,0 0 1-16,0 0-12 0,1 0-23 0,-1 0 4 15,-1 0-18-15,0 0 9 0,-25-10-32 0,22 5-54 16,2 0-41-16,0-1-9 0,-2 1-139 0</inkml:trace>
  <inkml:trace contextRef="#ctx0" brushRef="#br0" timeOffset="38771.28">17407 16162 577 0,'3'-4'-1'0,"2"2"2"0,-1-1-12 0,2 1 11 0,2 2-1 0,0-1-6 15,1 1 12-15,6 1-11 0,-1 0 1 0,4-1 6 0,-6 0-9 0,5 0 9 0,-1 0 8 0,-1-1-11 0,4-3 12 0,-1 1-14 0,1 2 4 0,-1 1 17 0,-1 1-3 0,0-4 11 0,0 1 5 0,-1 2-2 16,1-3 7-16,0 2-7 15,-1-3-16-15,2 0 26 0,1 3-21 0,0-3 25 0,1 2-10 0,1-2-6 16,2 1 8-16,2 1-9 0,0-3-3 0,7 1 7 16,1-1-6-16,3 0 7 0,5-1-14 0,0-1-2 15,-1-1 0-15,-1 1-2 0,-3 4-14 0,-1-3 19 16,2 2-13-16,4 1 18 0,-3 0-9 0,8 1-2 16,1-1 4-16,2-1-5 0,3 0-8 0,-1 2 6 15,-3-3-8-15,-1 3 8 0,1 0 3 0,4-1-8 0,7 1 6 16,4 0-9-16,3-2 0 0,-1 2 3 0,-5 0-5 15,4 1 6-15,-1-2 11 0,8-2-17 0,2 0 11 16,0-1-15-16,-3 1-1 0,-4 1 11 0,3 1-12 16,5-3 12-16,5 2 1 0,0-2-1 0,-4-2 3 0,-2 3-7 15,2-1-8-15,1-1 14 0,0 0-7 0,-2 0 9 32,-6 0-2-32,0 1-7 0,2 0 11 0,4-2-12 0,3 2 0 0,5 0 8 0,-2 0-7 0,-4 1 8 15,1-1 0-15,8-1-4 0,-2 1 2 0,-1 0-5 16,-1 1-7-16,-2-1 19 0,5 2-10 0,2-1 14 31,0 0 1-31,-1 1-6 0,-3 1 16 0,1-3-12 0,1-1 19 16,-3 1-8-16,-3 0 7 0,-6 2-6 0,4 2-4 15,5-4-5-15,1 0-5 0,-3-1 4 0,-4 3-1 16,-1 0 0-16,-2 0 4 0,3-3-2 0,-2 1 5 0,-6 1-14 16,-1 1 5-16,-2 3-7 0,-5-3 2 0,8 0 5 15,2 0-7-15,-4 0 8 0,-2 0-3 0,-3 3-1 16,-7-3 1-16,-3 1-1 0,3 0 1 0,1-1-10 15,0 1 6-15,0-1-7 0,-7 2-1 0,-4 1 2 16,-7 1-2-16,-3-4 5 0,-3 1 6 0,1 1-11 16,3 2 2-16,-6 0-4 0,2-1 5 0,-2-2-3 15,0 2 1-15,-1-1-1 0,0 0-5 0,-2-1 6 16,-4 0-1-16,-1 2 5 0,0 0-8 0,-4 1 2 16,-3-4-3-16,0 3 2 0,-3-1-13 0,3 2 9 15,-4 1-10-15,-1-1 8 0,0 0-17 0,-3-1-29 0,0 1-20 16,2 0-3-16,-6 0-47 0,-1 0-89 0,0 0-49 15,0 0-10-15,-8 5-53 0</inkml:trace>
  <inkml:trace contextRef="#ctx0" brushRef="#br0" timeOffset="39741.87">18337 14006 104 0,'3'-3'21'0,"-4"1"-69"0,1 2-1 0,0 0 60 16,0 0 17-16,0 0 25 0,0 0-30 0,0 0 35 0,0 0-9 0,0-1 3 0,0 0 11 0,0 0-8 0,0 0-11 0,0 0 23 0,0 0-8 0,1-28 16 0,-2 25-4 16,1-1-10-16,0 0 8 0,-2 2-7 0,2-3-2 0,0 3-3 0,-3-4-14 15,3 4 10-15,2 1-18 0,1 1-5 0,0 1 0 16,1-2-2-16,-4 1-19 0,3-2 3 0,-3 3-10 0,0 0 8 16,0 0-8-16,0 0-6 0,6 3-5 0,-3 3-2 15,-1-1-16-15,4 7 28 0,-8 0-4 0,2 2 11 16,3 1-2-16,-1 1 5 0,2 4 3 0,1-1-1 15,1 3-6-15,-3 1 2 0,-3 0-1 0,0 1 2 0,-1 0 4 16,1 0-10-16,0-1 7 0,1-1-10 0,0 4-5 16,0-2 11-16,0-4-13 0,0 2 15 0,0-3 1 0,-1-3-6 15,0 0 5-15,0-3-9 0,-1-3-18 16,-1-2 17-16,1-2-20 0,1-2 19 0,0-4-19 0,0 0-41 16,0 0-25-16,0 0-12 0,0 0-108 0</inkml:trace>
  <inkml:trace contextRef="#ctx0" brushRef="#br0" timeOffset="39963.61">18112 14015 1112 0,'-11'-7'180'0,"0"1"-132"0,2 1-13 15,-2 2 12-15,6 4-31 0,-1-1-22 0,6 0 5 16,0 0-14-16,0 0-12 0,0 0 20 15,2 7-9-15,6-6 14 0,0-1 4 0,7 1 1 0,2-1 7 0,0-2-8 16,4-2-6-16,-3-2 8 0,3 0-2 0,3 1 5 16,0-2-5-16,0-1-2 0,5 2-6 0,-3-4 2 15,6 2-4-15,4-2-31 0,2 0-24 0,5 3-2 16,0-3-59-16,-1 6-103 0</inkml:trace>
  <inkml:trace contextRef="#ctx0" brushRef="#br0" timeOffset="40757.61">21545 16202 343 0,'1'-6'221'0,"0"0"-76"0,3 2-119 0,-2 1 9 0,4 1-35 16,-4 0-1-16,-1 0 13 0,-1-2-12 0,0 2-10 0,0 0 29 0,0 2-13 0,0 0 21 0,0 0-8 0,0 0 0 0,-9-1 5 0,3 1-5 0,-1 2-6 15,1 3 14-15,-1 0-11 0,-1 1 14 0,-1 0-6 0,0 0-2 16,1 1 6-16,0 1-7 0,1 0-7 16,0 2 5-16,1 0-9 0,3 1 9 15,-3-1 6-15,0 0-17 0,1 1 15 0,-3-1-16 0,5 0 1 0,1 0 14 16,-1 0-16-16,3 0 17 0,0 0-5 0,1-1-2 16,2-1 11-16,0-1-9 0,0 0 10 0,0-2-18 15,3 1 3-15,0-1-7 0,1-1 20 0,1 2-19 16,0-1 5-16,0 0-9 0,0 1 4 0,-2 0-12 15,-2-2 4-15,2 6-6 0,0-2 7 0,-2 0-4 0,-1 2 0 16,-2-1-5-16,-2 0-10 0,1 5 13 0,-3-2-8 16,-6-2 9-16,1 1 0 0,-5-3 8 0,4 0 1 15,0 2 1-15,3-2-14 0,-1-3 14 0,3-2-10 16,-2 1 11-16,0-2-3 0,0-2-17 0,-2 0 3 0,1-4-14 16,2-1-36-16,3-2-60 0,1-2-49 0,0-3-1 15,-1-3-126-15</inkml:trace>
  <inkml:trace contextRef="#ctx0" brushRef="#br0" timeOffset="40900.33">21473 16287 253 0,'7'0'34'0,"-10"-1"189"0,-2 0 52 0,5 1-126 0,-14-2-56 15,8 5-34-15,0 2-26 0,-2 2 10 0,4 1-24 16,-6 2-6-16,-3 2 5 0,4 1-8 16,-2 0-5-16,1 1 0 0,1-1 0 0,0 1 2 0,0 0 1 0,-5-2 0 15,3 2 2-15,-4-2-2 0,2-1-8 0,0 2 6 16,-1-3-25-16,1 1 12 0,1-1-67 0,-2-3-173 15</inkml:trace>
  <inkml:trace contextRef="#ctx0" brushRef="#br0" timeOffset="42819.78">19331 15802 401 0,'0'-10'369'0,"0"1"-143"0,-8 2-194 0,8 1 1 0,1-1-30 0,6 3 2 0,2-3 1 0,-3-4-1 0,1 0-12 0,2-1 13 0,-3 0-11 0,6 2 12 0,-2-2 2 0,0 1-3 0,3-1 8 15,0-2-10-15,-3 1-4 0,1-3 19 16,-1 0-4-16,0 2 9 0,2-4-8 0,-3 3 1 0,3-2 1 15,1-2 0-15,1-2-8 0,-1-2 12 0,1-2-15 16,-1 0 17-16,1-2 3 0,2-1-5 16,2 0 13-16,-1-5-12 0,3-2 15 0,-3-3-18 15,1-2 14-15,1 0-14 0,1-1 8 0,-1 0 0 0,5 0-8 0,-1 0 6 16,4-1-16-16,-2-3 5 0,-1 1-14 0,-1-4 12 16,-1 0-1-16,-3-3-11 0,-1 1 10 0,1 0-11 15,-2-1 6-15,2-3-6 16,-2 1-1-16,-3-3-2 0,4 0 2 0,-4-1 3 15,0 0 3-15,2 1-1 0,-4 2-9 0,4 1 11 0,-4-1-2 0,1 2 7 0,1-3-11 16,-7 1-2-16,8 3 0 0,-6-1 2 0,3 2 10 0,7-4-11 16,-3 2 2-16,1-4-3 0,1 2 3 0,1-2-1 15,2 0-2-15,3 1-1 0,-2-1-1 0,1 1 4 16,0-1-1-16,0 2 2 0,2 2 4 0,-1-1-3 16,-4 3 7-16,2 1-6 0,1 2 11 0,-1 1-18 15,1 3 3-15,-1 0-8 0,-1-1 1 0,5 1 8 16,1 1-2-16,1 2 5 0,-2 3 3 0,-1 2-7 15,-3 1 0-15,0 1-4 0,-2 3 3 0,1 1 0 16,-1 1 0-16,2 1 0 0,-3 1 4 0,4 3-8 0,-2-1 4 16,0 2-8-16,1-1 7 0,-3-1 2 0,4 0-1 0,2 2 2 15,3 4-4-15,1 0-1 0,4 2-5 0,-7-1 4 16,-1 2 4-16,-1 0-4 0,-3 2 7 0,1 2-6 16,-2 0-6-16,-2 3 7 0,1 0-9 0,-4 2 9 15,3 2 1 1,-2 1-6-16,5 1 4 0,-1 1-7 15,-1 1 1-15,-2 0-2 0,1 1-2 0,-1 1 1 0,3 1 13 0,7 1-2 0,0-1 11 0,-1 3-10 16,1-1-2-16,-3 0 5 0,-2 3-5 0,2 0 6 16,-1 1 4-16,-1 2-6 15,0 0 4-15,-1 2-5 0,1 1-8 0,0 1 12 0,-4 1 0 16,3 3 4-16,0 1-12 0,2 4 1 0,-2 3-2 16,1-1 4-16,-1-1 3 0,2 0-1 0,1 3-8 0,-2-1 5 15,1 3 3-15,2 4 0 0,-5 0 5 0,1 1-5 0,-1 3-8 0,0 0 8 31,0 2-3-31,-1 3 4 0,1 4 3 0,-1 0-2 16,2 1 1-16,4 2-3 0,-4 1-13 0,1-1 14 16,0 3-3-16,-1 0 7 0,2 0-9 0,4 0 5 15,1 0-3-15,0-1 4 0,2 2-9 0,-6 0 10 16,3 1-5-16,-4-1 6 0,1-1-5 0,-2 2-2 0,1-1 7 16,-1 4-4-16,-1 0 5 0,2-2-10 0,-1 3-4 15,7 1 2-15,-6-2 19 0,5 1-15 0,-1-3 10 16,-3 3-14-16,5-1-3 0,-1-2 14 0,-1 1-6 15,-3 0 9-15,0 1-5 0,-1 2-2 0,-1 0 0 0,-2-1-1 16,-3-1 1-16,2 1 0 0,-2-1 4 0,4-6-3 16,-2 3-3-16,-1-5 6 0,2-1-4 0,-3-1 7 15,1-1-1-15,1-1-8 0,2-2 10 0,-1-2-8 16,5 1 6-16,-5-4-2 0,-1-3-5 0,3 0 3 16,-6-5-2-16,2 1 1 0,-5-3 1 0,-1 0 2 15,0 0 5-15,-1-3-9 0,-2-1 2 0,0-2-3 16,-1-2-4-16,0 0 10 0,0-4-16 0,0 3 15 15,-2-2-2-15,1-1-4 0,0 2 3 0,0-3-7 0,-1-2-16 16,-2-1 22-16,1 0-19 0,-4-4 17 0,1 1-24 16,-1-4-20-16,1 1-3 0,-1-3-14 0,-1-2-47 0,0-2-72 15,0 0-88-15</inkml:trace>
  <inkml:trace contextRef="#ctx0" brushRef="#br0" timeOffset="44278.7">19614 15137 412 0,'0'0'47'0,"0"0"91"0,0 0-117 0,0 0-11 0,7-2-10 0,-1 3 4 0,-1 0 0 0,0 0-3 0,4 0 9 0,-1-1-9 0,2 1-17 0,0-1 23 15,1-1-17-15,0 1 21 0,2 0-3 0,-3-3-7 16,1 1 12-16,2 0-11 0,2 0 4 0,0 0 25 15,1-1-18-15,3-3 20 0,-1 3-14 0,1 0-11 16,2-1 11-16,-2 2-13 0,0-1 1 0,0 0 2 16,-1 0-13-16,0-1 8 0,0 0-7 0,3 1 4 0,-4 0 8 15,1-1-6-15,0 1-8 0,2-1 8 0,2 0-5 16,0-1 7-16,1 1 1 0,3-1 1 0,0 0 1 16,4 0-1-16,1-1-3 0,0-1 5 0,1 1-4 0,-2-1 4 15,2 0-4-15,-2 1 2 0,0-2 3 0,0 2-4 16,2 0-14-16,1 0 20 0,1 0-7 15,7 1 14-15,5-1 1 0,1 0-7 0,-1 1 2 0,-3 0-6 16,-3 0 3-16,-5 2-2 0,1 2-6 0,1-1 3 16,-3 1-4-16,4-1-1 0,1 0 6 0,2-1-6 0,4-1-7 15,1 1 15-15,-3-2-17 0,-2 1 16 0,-3 1-4 16,1-2 5-16,0 3 8 0,1-1-6 0,2 0-1 16,7-1 8-16,1-2-9 0,2 1 8 0,-3 0-7 0,-2-1 9 15,-5 2 2-15,-1-1-1 0,1 3-12 0,1-1 4 16,-2 0-8-16,4 0 7 0,-2-2-4 0,0-1-8 15,0 0 6-15,-6 1-6 0,-3-1 3 0,1 6 2 16,-4-4-4-16,1 4 3 0,1 2 6 0,-2-4-10 16,2-1 9-16,-1-4-11 0,2 1-3 0,2 1 11 15,2 2-8-15,-5 0 8 0,-1 0-3 0,-5 1-2 16,-1 0 3-16,-2-1-4 0,1 1-1 0,-3 0 9 16,1 0-8-16,-1 0 11 0,1-3 2 0,-1 4-6 0,-3-3 17 15,-2-3-14-15,3 4 16 0,2-2 11 16,-1 0-11-16,1 2 12 0,0-1-4 0,0 0-10 15,-1 1 8-15,-4 0-13 0,1-1-20 0,-4 2 17 16,-1-1-9-16,0 0 13 0,-2 2-19 0,-1-3 5 0,-1 1-6 16,1 2 8-16,-1-3-1 0,1 2-7 15,-2-1 3-15,0-1-3 0,1 3 1 0,4 1-4 0,-3 0 3 0,1-1-3 16,1 1-5-16,-5-2 8 0,5 2-10 0,-3-1 10 16,-1 0-4-16,1 2 3 0,-2-2-1 0,-1 1-1 0,-6 0-7 15,0 0-29-15,0 0-7 0,0 0-9 0,0 0-26 16,0 0-42-16,0 0-5 0,-5 0-16 0,-6-1-14 15,-2 1-87-15</inkml:trace>
  <inkml:trace contextRef="#ctx0" brushRef="#br0" timeOffset="44997.32">19493 14590 329 0,'-3'-3'187'0,"2"-2"-72"0,0 1-111 0,1 4 9 0,0 0-11 0,0 0-2 0,0-1 9 0,0 0-11 16,0 0-2-16,0 0 41 0,0 0 8 0,0 0 15 0,0 0 39 0,1 0-32 0,0 0 9 0,0 0-19 0,0 0-22 0,0 0-15 0,1 0-16 0,-1 0 9 0,-1 0-6 0,1 0-7 0,25-8 3 0,-22 14-7 0,1 1-18 0,0 0 25 0,-1 2-8 0,1 0 13 0,-1 2-7 0,1 0-2 0,1 1 2 15,-2 1-5-15,1 0-11 0,-2-1 22 0,1 1-11 16,-1 0 14-16,3-1-1 0,-3 2-4 16,2 4 8-16,-1-2-8 0,1 5 7 0,0 0 2 15,-2-1-4-15,3 3 1 0,-3-1-11 0,1-1 8 16,1 1-1-16,-2 2 2 0,0-2-10 0,-2 0 10 15,-1 0-10-15,0 1 10 0,1 0-1 0,-2 0-2 0,2-2 10 0,-1-2-11 16,-1-1-12-16,1-3 15 0,0 2-6 0,1-5 13 16,-1-1-6-16,0 0 1 0,0-3-3 15,0 1 2-15,0-2-9 0,0 0 8 0,0-2-8 0,-1-3 9 16,1-1-2-16,0 0-4 0,0 0 0 0,0 0-4 0,0 0-15 16,-5-7-35-16,4 3-30 0,-1-3-3 0,2 1-84 15,0 0-141-15</inkml:trace>
  <inkml:trace contextRef="#ctx0" brushRef="#br0" timeOffset="45986.85">19441 14623 311 0,'1'-9'47'0,"0"1"60"0,0 1 0 0,2 1-25 0,-2 1-48 0,2 0-13 0,1 2-1 0,-1-1-6 0,2 1-14 0,-2 1 2 0,0-2-6 0,0 0 7 0,2 0-1 16,-1 0 0-16,0 1 3 0,0 0-5 0,-1-2-22 16,1 1 32-16,-3 0-18 0,2-1 24 0,2 1-11 15,-1-1-2-15,1 1 11 0,1 0-10 0,-3-2 2 0,3-1 19 16,-4 0-11-16,4 0 15 0,-2 0 5 0,1-2-8 16,-1-1 5-16,2 1-10 0,-1-2-18 0,-1-1 18 15,2 1-17-15,0-2 16 0,0 1-19 0,0-4 7 16,0 2 3-16,2-1-3 0,0-1-10 0,1 3 10 15,0-2-11-15,-1-3 11 0,1 0-5 0,-3 0-3 16,6 1 9-16,-4 2-9 0,0-1-2 0,4 1 6 16,-9-1-4-16,6-1 6 0,0 0 0 0,-2 2 7 15,-1-1 0-15,2 3 1 0,1 0-7 0,0 1 6 0,6 1-6 16,-4-2 6-16,0 2-4 0,1 0 0 0,1 0 4 16,1 2-4-16,2 0-9 0,-2-1 6 0,2-3-8 0,0 2 6 15,1-1-4-15,-3 0 3 0,1 5 4 16,0-2-4-16,0 0-2 0,0 2 1 0,-2-2-7 0,-1 1 5 15,-2 2 1-15,1 1-1 0,0-1 8 0,0-1-9 16,0 1-10-16,-3-1 19 0,3 3-10 0,-5-3 15 16,7 1-4-16,-1-2-1 0,-1 2 6 0,1 1-5 15,-4-2-1-15,4 2 7 0,-2-2-13 0,0 0 10 16,1 1-2-16,-3 0 1 0,1 0 10 0,1-1-7 0,-1 0 2 16,4-1 3-16,-2 1-8 0,-1-1 7 15,1 2 7-15,-2-1-17 0,3 1 13 0,-3 1-18 16,0 0-3-16,-1 0 8 0,-2 1-4 0,-1 0 8 0,1 1-12 15,0 0 0-15,-1 1-6 0,1 0 5 0,0 0 1 16,1 2-1-16,-4-1 2 0,2 0-3 0,-2 0-4 0,2 1 5 16,-3 0-5-16,1 0 5 15,-3 0-3-15,0 0-14 0,0 0-7 0,0 0-4 0,0 0-19 0,0 1-21 16,0 0 0-16,0 0-7 0,-2 20 4 0,0-15-17 16,-3-1-31-16,1 0 4 0,1 0-80 0</inkml:trace>
  <inkml:trace contextRef="#ctx0" brushRef="#br0" timeOffset="48538.68">19546 14347 599 0,'1'-14'55'0,"2"5"-27"0,1-1 0 0,3 2-12 0,-1-2-13 0,1-3 1 0,1 4-4 0,0-2 4 0,1 0 12 0,2 2-2 0,-1-4 17 0,0 0-14 0,0 0 7 0,2 0 20 15,0-1-10-15,0 1 15 0,-2-2-8 0,-2-1-8 16,3 2 2-16,3 0-6 16,2 0-13-16,1 2 6 0,-2-1-10 0,2 1 10 0,-4-4-2 0,2 2-8 15,1 0 7-15,-1-2-9 0,3 4-10 0,-3-1 16 0,-1-4-9 16,0 2 12-16,-2-2-12 0,1 0 3 16,1 2-1-16,0 0 2 0,1-2-1 0,-2 3-2 0,3 0-4 0,-2 2 3 15,2 1 6-15,0-1-8 0,-1 2 6 16,0-1-8-16,2 1 0 0,-1 1 2 0,-1 1-5 0,-2-1 2 15,3 2 5-15,0-1-7 0,1 0 3 0,-1 1-5 16,0-1-3-16,1 1 11 0,0 0-7 0,1-1 7 16,0 0-5-16,-1 0 0 0,-3 1 5 0,2 1-6 15,-1-1-4-15,-2 0 8 0,0-1-4 0,0 1 6 0,-1 1 0 16,2 1-1-16,-2 0 8 0,1 0-7 0,-1-1-8 0,1-1 13 16,0 0-11-16,0 1 14 0,0 0 0 15,-1 1-9-15,5 0 4 0,-2 2-8 0,1-3-8 0,0 2 11 16,-6-1 0-16,6-1 6 0,0 1-10 0,2-1 0 15,2 1 0 1,-1 1 0-16,1-2-6 0,1 1 9 0,2-1-9 16,-5-2 10-16,1 2-4 0,-1-2 9 0,2 1-1 0,-2 0 1 15,2 0-12-15,-3 3 8 0,2-3-3 0,-1-1 5 0,-1 0-3 0,7 0-2 16,-4 1 1-16,1 1-2 0,0 0-10 0,1-5 19 16,4 1-10-16,-1 2 12 0,5-3-11 0,-1 3 4 15,-1-1 1-15,-2 2-2 0,-3-1-4 0,1 2-3 0,-3-1 3 16,-1-1-2-16,-2 1 8 0,2-1-6 0,-3 0 0 0,1 1-3 15,-3 1-4-15,3 0 14 0,-2 0-1 0,2 0 7 16,-1 1-7-16,-2 0-7 0,2-1-1 0,-1 0-1 16,0-1 10-16,2 0-7 0,-1 0-5 0,1 1 1 15,3-1 10-15,-1-1-4 0,3 0 11 0,-5 1-12 16,4 0 3-16,-5-1 0 0,0 1-4 0,0-3 3 16,0 1 0-1,-1 1 3-15,-1-1 3 0,-2 2-3 0,2-3-2 0,1 2-4 16,-1 1 3-16,1 0-3 0,-1 1 2 0,-2-4 2 15,-1 0 0-15,1 0 1 0,-1 1-6 0,-1 1 7 16,-1 1 0-16,2-2 5 0,-3-1-5 0,2-1 0 16,2 3-1-16,-2 1 3 0,3-1 2 0,-1 1-2 15,-2-4-6-15,-1 0 5 0,0 3 2 0,0-1-6 16,2 0 6-16,-2 0-6 0,3-2 12 0,-4 0-16 16,3 0 5-16,1-1-8 0,-3 0 7 0,4 1-5 15,-1-2 2-15,0-2-3 0,3 2 3 0,-3 0 3 0,1-1-1 16,0 2 2-16,-1-2-1 0,3 2 1 0,4 1 1 15,-7-1 0-15,1 1 6 0,0-1-11 0,-3-2 6 16,4 2-6-16,0 0 0 0,2 1 5 0,-4-2-4 0,1 0 6 16,2 0-8-16,2-3 9 0,2 1-10 0,-3-1 9 15,0-3 0-15,-1 1-2 0,0 1 5 0,0-2-5 16,-2-1 6-16,0-3-11 0,-4-3 11 0,2 1-11 16,-3 0 10-16,3-1-9 0,-1-1 0 0,-2 1 0 0,1 0 9 15,0 0-9-15,1 2 0 0,0-1-2 16,-3 1 4-16,1-1-3 0,1 2 0 0,-1 3 0 0,3 2 8 15,-2 1-9-15,1 3 6 0,-2 0-7 0,-1 2 7 16,-1-3-7-16,-1 2 2 0,-1 1-3 0,-3-1 6 0,1 2-3 16,2 2 0-16,-4 0-1 0,4 2 2 0,-3 0-2 15,-5 0 0-15,3 3-2 0,-2 0 4 0,2 4-9 16,0 0 3-16,0 0-6 0,0 0 1 0,0 0 1 16,0 0-4-16,0 0 4 0,0 0 0 0,0 0-3 15,0 0 9-15,0 0-8 0,0 0 10 0,0 0-3 16,0 1 3-16,0 0-1 0,0 0-6 0,0 0 13 0,0 0-6 15,0 0 10-15,0 0-8 0,0 0-3 0,0 0 2 16,0 0 0-16,0 0 4 0,0 0-3 0,1 1-6 16,0 0 2-16,11 28 4 0,-11-24-1 0,-1 1 8 15,2 0-8-15,2 1-4 0,-3 1 2 0,1-1-6 16,0 2 6-16,-1 0 4 0,1 0-6 0,-2 0 6 0,0 1-8 16,0-2-4-16,0 1 11 0,2 2-1 0,0 0 5 15,3 2-2-15,-1 1-4 16,-1-2 1-16,0 2-1 0,-1 0 1 0,3-1 0 0,0 3-6 0,-5-2 4 15,4 3 0-15,-3 0 0 0,-1 0 2 16,2-1-1-16,2 0 1 0,-3 1-3 0,-2-1 1 0,1 3-4 16,-5-1 5-16,3-1 1 0,2 1-1 0,0-1 1 0,7 1-3 15,-7 0 3-15,1-1 4 0,0 4-2 0,-7-4 5 0,6 3-12 16,2 1 3-16,-6-1-4 0,7 4 9 0,-3 2-3 16,0-2 0-16,4 0-3 0,0 1-1 0,-3 0 4 15,-2-1-3-15,4 2 3 0,-3 0 0 0,1 3 0 16,2-2 3-16,1-2-3 0,-3 3 7 0,2-4-10 15,-3 2 3-15,-1 0-4 0,2 0 7 0,0-1-5 0,2 0-1 16,0 1-1-16,-2-2 8 0,5-1-3 0,1 0 8 16,-6 0-9-16,6 0-7 0,-6-1 9 0,1 2-5 15,0-1 8-15,1 0-5 0,-1 0 0 0,4 1 0 0,-4-3 0 16,1 0 8-16,1 0-11 0,-1-2 4 16,2 4-6-16,-4-4 7 0,1 2-2 0,1 0 0 0,-1 0 0 15,1 0 3 1,-1-2-6-16,-2-1-2 0,2 0-2 0,1 2 5 0,-2 0 4 0,2-2 5 0,0 0-3 15,-3 0-12-15,1-1 10 16,1 1-5-16,1-1 8 0,-1 0-2 0,0 0 0 16,-2 0-2-16,1-1 1 0,-1-1 7 0,1 0-14 0,-1 0 10 0,0 1-12 0,1-2 5 15,-1 2 3-15,0-4-1 0,0 0 1 0,0 2-1 16,1-3 1-16,2 2 0 16,-2-2 3-16,1 1 6 0,2 0-5 15,-3 0 4-15,3 1-3 0,0 0 5 0,-2 0-11 0,3 1 4 0,-2 0-4 16,2 0 2-16,-3 0 7 0,1-2-2 0,-1-2 4 0,0 2 0 0,-1-2 2 15,2 1 1-15,-1 2 1 16,2-3-3-16,-2 2-5 16,-1-1-1-16,0 0 1 0,-1 0 15 0,0 0-19 15,0 2 11-15,0-1-13 0,-1-2 5 0,1 1 3 16,0 1-4-16,-1 1 6 0,1 1 0 0,-1-1-7 16,1-3 6-16,0 1-6 0,-1-1 5 0,1-1-3 0,0 0-3 15,0-1 3-15,0 1-3 0,0-2 3 0,0 2 2 16,0-3 0-16,0 0 3 0,0 0-5 0,0 0 0 0,0 1-1 15,0 0 2-15,0 0-4 0,0-1-1 0,0 2 1 16,0-1 0-16,-2 0 0 0,-1 2-3 0,1-2 18 16,0 0 159-16,1 0-259 0,-2-1 111 0,1 1-163 15,-1-2 135-15,3 0 2 0,-3 0 3 0,2-2-1 16,1 0 3-16,0-4-3 0,0 0-1 0,0 0 0 16,0 0 0-16,0 0-1 0,0 0-3 0,0 0 0 15,0 0-10-15,0 0-5 0,0 0-3 0,-1 0-3 16,-10-10-21-16,8 5-20 0,0 0-21 0,0 0 0 0,-3-3-61 15,0 0-47-15,-1-2-97 0,0-3 21 0,1-1-221 16</inkml:trace>
  <inkml:trace contextRef="#ctx0" brushRef="#br0" timeOffset="49301.44">22670 11812 342 0,'-1'-6'219'0,"1"3"-67"0,0-1-97 0,1 3 2 0,-1 1-38 0,0 0-13 0,0 0-2 0,12-1-4 0,-6 3-4 0,2 2 15 0,1-1-2 0,0 0 8 0,4-3 5 16,-2 0-5-16,3 0 4 0,-1 1-7 0,-2 0-7 0,1 1 12 0,-2-2-7 0,1 1 9 0,0-1 2 0,8 1-1 15,0-1 5-15,3 0-6 0,0 0-1 0,0 0 8 16,3 0-7-16,0-1 8 15,2 0 1-15,-1 0-11 0,2-1 7 0,-2 2-9 0,3 1-2 0,3-2-4 16,0-1-3-16,6 1 2 16,-2-2-3-16,4-1 0 0,7 1-1 0,-4-4 0 0,1 0-5 0,-5-1 7 0,-4 1-2 15,1 1 5-15,-4 1 10 0,2 2-12 0,2-3 7 16,-5-1-11-16,5 2-6 0,-4-3 9 0,-1 1-1 0,1-2 5 16,-5 1-6-16,-2 2-3 0,-3-1-1 0,-2 4-2 15,-3 0-16-15,-2 0 23 16,-1 0-13-16,2 1 17 0,-5-5-7 0,1 3-13 0,-2 0-1 0,-2 1-7 31,-3 3-8-31,1-1-41 0,0 2-10 0,-1-1-13 16,1 4-36-16,-1 2-62 0,-4-1-25 0</inkml:trace>
  <inkml:trace contextRef="#ctx0" brushRef="#br0" timeOffset="50162.67">22952 14730 367 0,'0'-6'282'0,"0"1"-91"0,2-2-134 0,-1 3 3 0,2 2-42 0,2 2-24 0,1 1 6 0,3 0-13 0,2-1 4 0,0 2 14 0,3 0-9 0,-1-5 11 0,4 2 0 0,-2-1 2 16,1-2 12-16,1 4-10 0,1-3-2 0,2 1 22 15,1 0-15-15,2 0 19 0,-2 0-9 0,4-1 5 16,8-1 4-16,0-2-2 0,8 1-13 0,0-1 12 0,-1 0-13 15,-3-1 14-15,1 1-8 0,3 1-8 16,-3-1 3-16,7 2-5 0,-4-1-8 0,0 1-3 16,7-1 1-16,-5 1-2 0,5 0 0 0,-10 2-3 15,-1-1 2-15,-6 1-3 0,-5 1-2 0,0 0 6 0,-3 1-10 0,-2-1 10 32,0 1-2-32,-5 0-1 0,2 0 10 0,-4-1-9 15,-4 0 9-15,1 0-13 0,-2-1 4 0,-1 1-6 16,1 0 4-16,2 1 4 0,-4-1-3 0,3 0 3 15,-10 1-10-15,0 0-12 0,1 0-14 0,0 0 3 0,0 0-26 16,0 0-42-16,-1 0-12 0,0-1-17 16,0 0-77-16</inkml:trace>
  <inkml:trace contextRef="#ctx0" brushRef="#br0" timeOffset="50862.44">23269 11858 262 0,'-7'-5'16'0,"5"0"8"0,2 2 2 16,0-1 6-16,0 2-15 0,1 0-14 0,1 0 2 0,0-1-9 0,2-1-15 0,-1 2 24 0,-1-2-4 0,7 1 13 0,2 0 10 0,-4-1 4 0,-1-1 17 0,0 0-10 0,-1 0 13 0,2 1 5 0,3 1-16 0,-2 0 13 16,1 0-3-16,-4-2-15 0,-2 1 3 0,1 1-11 15,0 1-12-15,-2 1 1 0,3 1-5 0,-3 1 1 16,2 0-8-16,0 6-1 0,0-1 5 0,-1 1-5 15,-1 5-8-15,-2-1 6 0,0 4-5 16,-1 3 6-16,0 2-1 0,-3 2 0 0,-1 0 3 0,-6 2-1 0,-1 0-2 16,-1-2 4-16,1 1-5 0,2-2 5 0,4 1 0 0,-4-3 7 15,3-2 0-15,-2-3 0 0,-2-3-14 0,2 0 11 16,-1-4-13-16,4 0 12 0,3-1-1 0,-3-4-6 16,3 0 2-16,0-2-13 0,1-3-53 0,3-2-131 15</inkml:trace>
  <inkml:trace contextRef="#ctx0" brushRef="#br0" timeOffset="51131.57">23392 11796 709 0,'0'0'117'0,"0"0"-85"0,0 0 1 15,0 0-5-15,-3 11-7 0,1-5-2 0,-1 1-7 16,0 1 4-16,3 2-6 0,2-1 12 0,0 4 6 0,5-2-3 15,-3-1-12-15,8 3 14 0,-2-2-7 0,3-1 10 16,0 1-5-16,1-1-13 0,-2-1 7 0,3 2-8 16,-1-2-1-16,3-1-3 0,1 0-9 0,-1-1 5 15,1-2-2-15,-1 1 2 0,1 1 4 0,1-1-4 16,-3 2-8-16,4-1 7 0,-2-2-9 0,-4 1 8 0,9-3-8 16,-7 3-15-16,1 1-11 0,3-2-3 0,-4 0-46 15,1-2-4-15,-4 1-26 0,-4 0 10 16,-2 0-39-16,-3 0-59 0</inkml:trace>
  <inkml:trace contextRef="#ctx0" brushRef="#br0" timeOffset="51813.13">23442 11971 638 0,'-13'-13'105'0,"3"2"-50"0,0 2 6 16,2 2-1-16,2 2-21 0,3 1-8 0,-2 1-23 15,3 1 14-15,2 2-22 0,0 0-8 0,0 0 0 0,1 0-6 16,0 0-11-16,14-5 20 0,-8 5-6 16,2 0 10-16,3 0 1 0,-4 1 0 0,2 2 8 0,0 0-6 15,-4 1-10-15,1 2 13 0,-1 1-10 0,0 1 11 16,1 4-6-16,-3 1 0 0,1 1 2 0,1 1-3 16,1 0-8-16,-1 2 21 0,1 1-12 0,1 3 15 15,0 0-12-15,0-1 1 0,0 3 5 16,0 1-6-16,-3 2-8 0,2 3 17 0,-2-2-14 0,-2 3 16 0,5-2-11 15,-4 3-2-15,1 3 11 0,1 2-10 16,-4 2-9-16,2 0 18 0,-3 2-13 0,2 4 17 16,4 1 5-16,-1 1-16 0,0-1 12 0,-3-1-15 15,-2 1-2-15,0 1 10 0,-1 1-10 0,3 1 11 0,-3-3-1 0,-1 1 1 16,5-4 1-16,-7 1-2 0,3-1 4 0,5-1-6 16,-5 2 3-16,0 0-5 0,-2 0-3 0,-1-2 15 15,3 3 0-15,0-2 3 0,0 1-10 0,-3-3 6 16,1-1-3-16,1-3 6 0,1 1 3 0,0 2-6 15,-2-4-1-15,-2-1-1 0,2 2-5 0,2-2 6 0,-3-1-5 16,3 0 3-16,3 0-10 0,-2-1 12 0,6 2 1 16,-6-2 0-16,-1-6-15 0,2 1 16 0,-1-1-8 15,1-1 12-15,2 0-5 0,-4 3-8 0,6-4 4 16,-3-2-5-16,-2 0 0 0,4-1-3 0,-3 1 3 16,0 1-1-16,4-1 9 0,-5 1-11 0,3-2-1 15,-4 0-2-15,1 0 8 0,-1 0-8 16,0 1 3-16,3-3-4 0,-3-1 3 0,0 3 1 15,1-1 0-15,-1 0 0 0,0-1-2 0,3 2 1 0,-6-3-4 0,-1-1 2 16,4-1 6-16,-7-3-9 16,6 0 9-16,2 2-9 0,0-3 0 0,0 1 8 0,-2-5-7 15,-4-1 7-15,1 1 3 0,0-2-4 0,2 0 5 0,0 1-6 16,-2-4-2-16,7 3 6 0,-3-2 0 16,0-1 1-16,0 0-8 0,-5-2 2 0,4 2-2 15,-1 0 3-15,-1-2 2 0,2 1-6 0,1-2-4 16,0 0 1-16,0 0 7 0,0 0-4 0,0 0 6 0,0 0-8 0,0 0-11 0,0 0 14 15,0 0-15-15,0 0 13 0,4-5-29 0,-4-5-45 16,-1 2-12-16,-2-1-15 0,2 1-48 0,0-1-68 16,-2-6-73-16</inkml:trace>
  <inkml:trace contextRef="#ctx0" brushRef="#br0" timeOffset="52050.78">23406 14254 1145 0,'-4'-8'189'0,"3"3"-129"0,-3-2-12 0,2 3 5 0,2 4-60 0,0 0-17 15,0 6 2-15,5 4-3 0,-1 0 17 0,5 2-10 0,0-2-4 0,2 0-1 0,-2-1-14 0,0 4 11 0,-1-1-2 0,1 3 5 0,-1-1 2 0,-1-3-1 0,-3 0-3 0,0 0 1 16,-1-2 2-16,-1 0 14 0,1 0-9 0,-1-2 6 0,0 0-18 31,0 0-27-31,2-4-14 0,0-1-11 0,1 0-81 16,2-2-73-16</inkml:trace>
  <inkml:trace contextRef="#ctx0" brushRef="#br0" timeOffset="52192.65">23598 14426 721 0,'-11'3'117'0,"3"1"-16"16,-2 1 9-16,0 2-23 0,1 2-23 0,0 3-38 0,1 1-6 15,0 2-8-15,2-2-10 0,3-1-1 0,-1 0-5 16,1-4-3-16,2-2-40 0,1-6-38 0,0 0-55 16,0 0 8-16,6 0-150 0</inkml:trace>
  <inkml:trace contextRef="#ctx0" brushRef="#br0" timeOffset="52842.83">24104 13147 1246 0,'-1'-11'-3'0,"-1"3"16"16,3 3-10-16,-3 3 14 0,2 2-19 0,0 0-23 15,0 0 2-15,-1 5-9 0,-3 2-5 0,4 1 32 16,-2 1-12-16,2 1 17 0,-2 2-6 0,-1-1-1 15,2 2 7-15,-5 1-7 0,2 0-2 0,-6 1 12 16,4 2-3-16,-5 1 9 0,2 1 11 0,-2 1 2 0,-4-3 5 16,4 2-4-16,1-1-4 0,1 0 7 0,-1-1-8 15,-1-1 8-15,1-2-3 0,0-1-15 0,2-2 8 16,0-1-11-16,2-3-2 0,2-3 10 0,-1 3-11 16,3-4 11-16,2-3-2 0,0 0 3 0,0 0 7 0,-7-11-7 15,7 5-17-15,0-3 1 0,2-5-11 0,0-3 10 16,1-2-3-16,0 0 8 0,2-3 4 0,2 1 0 15,-2-4-6-15,3-1 5 0,-2-1 1 0,2 0 3 16,-1 0-8-16,1 5-2 0,0 1-4 0,1 6 4 16,-1 4-3-16,-2 2 18 0,2 3-7 0,-2 4 12 15,0-1-7-15,0 4-13 0,-3 2 0 0,3 2-5 0,1 4 0 16,-1 1 3-16,1 1 1 0,5 2-1 0,-3 0 3 16,2 0 0-16,-2 1 5 0,1 1-5 0,0 0 0 0,2 1 3 15,3 1-3-15,-3-1 4 0,1 0-8 0,0-2 3 16,-5-1-1-16,3-1 3 15,-1 0 1-15,-3-1 3 0,3 0-7 0,-2-1 5 16,-3-1 0-16,3 0 0 0,-4-1 7 0,1 1-6 0,-5-4-4 0,0 0 6 16,-1 4-7-16,-6-3 6 0,2 1 4 0,-3 0 7 15,-2-3 6-15,-1 4-1 0,-3-1 8 0,-2 1-18 16,0 0 4-16,0-3-7 0,2 3 8 0,3-1-4 16,-4-2 4-16,2 0-4 0,-2-1 3 0,-3-4-15 15,2 2 0-15,2-1-1 0,-1 0 9 0,3 1-7 0,-2 1 4 16,1-3-7-16,1 0-6 0,2 0 9 0,-1-2 1 0,0 0 3 15,1 1-7-15,1-2-16 0,1 2-10 0,0-1 2 16,0-2-29-16,-2 3 12 0,3 0-3 0,-1 0 6 16,0 0-12-16,1-1 10 0,1 1-12 0,1-1 9 15,0 0-25-15,3 0-13 0,-3-4-21 0,5 4 3 16,1-1-36-16,3-2-48 0</inkml:trace>
  <inkml:trace contextRef="#ctx0" brushRef="#br0" timeOffset="53397.58">24382 13017 815 0,'0'-12'134'0,"0"-1"-108"0,0 5 3 0,0 1 6 0,0 1-15 0,0 5-9 0,0 1-12 0,0 0 5 0,0 0-7 16,0 0-3-16,0 0 5 0,0 0-5 0,0 0-3 0,0 0 41 0,0 0-8 0,0 0 21 16,7 5-11-16,-4 2 1 0,1 0 0 0,0 2 0 0,0-2-7 15,1 3-3-15,1 1-9 0,0 1 6 0,-1 4-2 16,1 2-10-16,0 1 7 0,0 5-11 0,-1-1-10 0,0 1 10 16,3 1-6-16,-1 2 10 15,-3-3-2-15,1 0-2 0,-4-1 4 0,0 1-2 0,0-2 2 0,0-1-5 31,-1-2-1-31,1 3 0 0,2-7 8 0,-4-1-2 16,2 1 8-16,-5-6-6 0,3 3-8 0,1-6 17 16,-1 1-12-16,1-1 16 0,-2 0-2 0,1-4-9 15,-4-2 7-15,5 0-8 0,0 0-1 16,0 0 21-16,0 0-10 0,0 0 14 0,0-14-8 16,0 6-12-16,0-4 8 0,3-1-10 0,1 0-4 15,2-3-3-15,-4-1-7 0,1-2 5 0,5 2 1 16,0 2-9-16,0 0 5 0,-1 4-6 0,0 0 9 15,0 4-9-15,1 1 1 0,1 4-4 16,-4 1 3-16,2 3-4 0,0 3-2 0,-1 2 0 0,2 4-11 16,-4 2 20-16,3 2-7 0,-1 3 10 15,-4 2-6-15,4 2 3 0,-6-3 2 0,-1-1 1 0,1 1-4 16,-4-4 5-16,3 4-4 0,1-3 4 16,-3-3-3-16,0 0 0 0,-1-2 4 0,0-2-2 15,1-2 11-15,1 0-16 0,1 0 3 0,-5-4-8 16,5 0-4-16,-4-1-17 0,4-1-28 0,1 2 2 15,-2-1-85-15,2 0-83 0,0-2-98 0</inkml:trace>
  <inkml:trace contextRef="#ctx0" brushRef="#br0" timeOffset="58774.38">22710 12666 226 0,'-4'-4'-73'16,"1"1"31"-16,-3 0 42 0,2 2-3 0,0 1-45 0,1 2 29 0</inkml:trace>
  <inkml:trace contextRef="#ctx0" brushRef="#br0" timeOffset="59059.3">22658 12653 57 0,'0'-2'83'0,"0"2"-6"15,0 0 8-15,0 0-7 0,0-1-14 0,0 0-2 0,0 0-15 16,0 0 12-16,0 0-12 0,0 0-13 0,0 0 7 0,0 0-12 16,0 0-27-16,0 0 24 0,0 0-26 0,0 0 25 15,0 0-25-15,0 0-4 0,0 0 7 0,0 0-6 16,0 1 3-16,0 0 21 0,0 0-5 0,0 0 11 15,0 0 8-15,0 0-1 0,0 0 4 0,0 0-4 16,1 0-5-16,12-2 15 0,-7 4-9 16,-1-2 11-16,0 0-11 0,2-1-6 0,2-1 3 0,-1 0-7 15,2-1-11-15,3-2 6 0,0 1-8 0,4-1 7 16,-1 0-7-16,3 2-8 0,-3-4 8 0,1 3-9 16,4 1 2-16,1-3-6 0,4 2-5 0,-3-1 3 15,2 1 7-15,-5 1-9 0,0-2 5 0,-4 3-9 0,0 0-6 0,-2-2 11 16,-1 4-12-16,-2 0 11 0,0-1-6 0,-2 0-13 15,-1 0-1-15,1-1-9 0,-1 1-23 16,0 1-15-16,-3-2-21 0,-1 1 5 0,4 1-31 0,-4-1-40 16,3 2-22-16</inkml:trace>
  <inkml:trace contextRef="#ctx0" brushRef="#br0" timeOffset="59655.53">22675 13124 482 0,'-4'-4'85'0,"0"-2"-29"0,2 2-1 0,1 0 5 0,1 4-43 0,0 0 2 0,0 0-21 0,0 0 14 0,1 0-3 0,0 0 13 0,0 0 13 0,18-10-8 0,-14 7-12 0,2 2 26 16,-2 0-18 0,1 1 19-16,3 0-28 0,0 0 4 0,2-1 1 15,3 1-2-15,-6-2-16 0,6 1 16 16,-3 0-10-16,4 0 14 0,-1 1-4 0,0-2-4 0,3 0 9 15,5-1-9-15,-2-3-7 0,4 3 5 0,3-2-12 16,-6-3 11-16,2 4 0 0,-4 0-8 16,2 0 9-16,0 3-10 0,-4-2-4 0,-2-2 11 15,0 2-9-15,-1-1 10 0,-3 2-8 0,4 0-2 16,-6 0 3-16,0 1-3 0,-2 1 6 0,1-1-5 0,-6-2-5 0,4 3 0 16,2-2-1-16,-3 2-18 0,-5 0-6 15,0 0-8-15,2 0-35 16,10 0-39-16,-5 2-40 0,-7-1 1 0,-1 2-64 15</inkml:trace>
  <inkml:trace contextRef="#ctx0" brushRef="#br0" timeOffset="60355.98">22647 13613 489 0,'-2'-12'85'0,"2"5"-26"0,0-1-20 0,0 3 23 0,0 2-39 0,0-1-26 0,0 4 6 0,0 0-15 0,0 0-7 0,67-15 321 0,-53 16-294 0,-5 0 10 15,5-1-18-15,0 1 16 0,-3-1-1 0,3 1-4 0,4 0 10 0,201-11 46 0,-192 7-67 0,-2 2-4 0,-1-1 10 0,19-4-4 0,-20 3 6 0,-4-1-6 0,7 3 6 0,-6-2-8 0,2 1-1 0,1 0 3 0,-6-3-6 0,8 1 4 0,-8 0-6 0,4 1-1 0,-3 0-8 0,-3 0-1 16,1 1-47-16,-4-3-44 0,-1 2-54 0,-1 0-1 16,-2 2-167-16</inkml:trace>
  <inkml:trace contextRef="#ctx0" brushRef="#br0" timeOffset="60915.28">22786 14003 496 0,'-6'0'59'0,"2"1"-31"0,-5 0-15 0,9 0 4 0,0-1 27 0,-2 1-54 0,5-2 38 0,-3 1-41 15,0 0 62-15,0 0 31 0,0 0-13 0,0 0 19 16,0 0-24-16,0 0-30 0,0 0 8 0,0 0-16 15,1 0-10-15,0 0 18 0,0 0-11 0,0 0 15 32,0 0-12-32,27-2-6 0,-21 0 1 0,2 0-4 0,7 1-13 0,-1 0 12 0,6-1-5 0,3 0 10 31,-2 0 3-31,4-4-16 0,-1 2 9 0,1-2-11 16,1-1 7-16,1 4-3 0,-3-1-2 0,-1 2 1 15,1 0-7-15,-2-1-1 0,1 1-3 0,-1-1 1 16,1 3 2-16,5 1 0 0,-7-2-23 0,7 2 10 15,-3-1-44-15,0 1-133 0,2 2-95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2T05:43:01.8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9592 13518 254 0,'-6'-10'-4'0,"5"3"9"0,1 7 7 0,0 0 4 0,-8-7-14 0,8 7 0 0,0 0 4 0,0 0-6 0,0 0-18 0,0 0 24 0,0 0-8 0,0 0 14 0,0-1 0 0,-1 0 15 0,0 0 6 0,0 0 2 0,1 0 6 0,-1 0 11 16,-1-1-15-16,-17-30 14 0,16 26-14 0,0 2-14 16,3 4 8-16,0 0-15 0,0 0-21 15,0 0 20-15,-1-1-14 0,-15-12 18 0,11 10-16 16,0 0-2-16,2 0 2 0,-3 1-2 0,1-1 3 16,-3 0 6-16,0 3-7 0,0-1 5 0,-1-1-2 15,1-1-2-15,-2-2 11 0,-1 3-8 16,2 0-5-16,-3 0 12 0,0 2-12 0,0 0 13 15,-1-2-2-15,0-2-3 0,1 3 10 0,-5 0-9 16,2 1-7-16,-2 2 20 0,-1 2-13 0,-2 1 18 16,0-1 7-16,-3-1-18 0,2 2 13 0,-1-2-17 0,5 5 0 15,-4 0 2-15,3 0-6 0,1 4 6 16,-1-5 0-16,-1 3-6 0,2 0 3 0,0 1-4 0,0 2-9 16,3 2 7-16,0-2-10 0,-1 1 9 15,0-1-7-15,4 2 1 0,-3 1 2 0,1 1-1 16,1 0-6-16,1-1 7 0,-2 1-11 0,1 3 10 15,-2-1 3-15,-2 1-3 0,-1 1 5 0,-1 1-6 16,2-1-8-16,-2 1 8 0,2-1-1 0,-2 0 2 16,3 3 8-16,-3 0-9 0,4 1 11 0,-1 4-10 15,1-2-2-15,-1 1 7 0,1-2-6 0,-4 0 8 16,4 0-1-16,-3 1-4 0,1 1 2 0,0 1-3 16,0-1-2-16,-1-3 3 15,1 5-1-15,0-1 2 0,0-1 11 0,-1 0-15 0,0 0 8 16,0-4-11-16,0 4 2 0,-3-1 12 15,3-3-11-15,1 1 14 0,0-2-3 0,3 3-4 16,-3-1 10-16,9 4-11 0,-2 0-10 0,4 1 9 16,3 0-5-16,-4 0 9 0,5 3 3 0,-2 4-8 15,2 2 2-15,2-1-5 0,-1 0-9 0,2-1 12 0,4 0-4 16,-2 1 9-16,4-1-3 0,0 1-4 0,1 1-1 16,-1 0-1-16,5-1 3 0,-1 2-1 0,3-2-3 15,2-3 1-15,-3 0 2 0,4-2 2 16,-1 1 2-16,4 4-4 0,-1 0-14 0,1-3 13 0,5 0-4 15,-2-2 8-15,1-1-4 0,1 2-1 16,2-4-2-16,1 2 0 0,-2-4-7 0,4-1 7 16,2-2-6-16,2-4 6 0,3 0 8 0,-3-2-11 15,-3 0 8-15,-1 1-11 0,-1-1-1 0,0-1 10 16,1-1-8-16,-3-2 8 0,1-2 3 0,1-1-1 16,0-3 11-16,3 0-10 0,0 0-5 0,1-5 2 15,-3 0 2-15,1-3 2 16,-1-4 3-16,-6 1-6 0,2-4 2 0,-3-1-2 15,2 1-2-15,0-2 18 0,3-1-13 0,1-2 16 16,0-2-9-16,4-3-3 0,-1 1 10 16,4 1-9-16,1-2-10 0,-2 1 6 0,0 0-3 0,-6-2 8 15,-4 1 1-15,-1 1-7 0,1 0 0 0,-4 0-1 16,-3 0-1-16,2-3 11 0,-2-2-4 16,-2-2 8-16,3 0-7 0,0 1 1 0,0-3 4 15,3 2-1-15,-5-2 2 0,6-1 3 0,0-2-4 0,3-1 5 16,1-2 7-16,-2-6-6 0,-2 3 6 0,0-3-7 15,0-2-3-15,-2 0-3 0,0-5-3 0,0 1 2 0,-2 0-3 16,1 2-3-16,-4-1-1 0,0-1 0 0,2 0 7 0,-2-2-16 16,-3 2 6-16,-1-2-8 0,-3 0 15 15,2-3-5-15,-3 1 4 0,2-1-4 0,-3 3 0 16,-2 1 2-16,3 3-2 0,-4 1 3 16,-4-1 5-16,-1 3-1 0,-4-1 5 0,-2-1-4 15,4 2 6-15,-9-5-6 0,1-2-1 0,-2 0 1 16,-8-2 3-1,7-1-15-15,-4 0 3 0,-6-3-5 0,2-2 7 0,-1-1-9 16,-2 0 2-16,-3 1-5 16,0 4 1-16,-2-3-3 0,-3 5 0 0,-6 1-1 15,-2 4 2-15,-2 2-5 0,-1 3 0 0,2 3-1 16,-2-2-6-16,4 6 11 0,0 4-3 0,3 3 7 16,4 7-1-16,-2 0-5 0,1 4 4 0,-3 4-4 15,-2 1 3-15,2 4-6 0,-1 1-2 0,3 1-1 16,-1 2 1-16,0 1 4 0,1 2-5 0,2 2 3 15,3 2 0-15,-1 1-19 0,3-1 2 0,-2 0-13 16,1 1-21-16,3 1 8 0,0 0-30 0,2 0 16 16,4-1-43-16,-1 1-73 0,6 0-43 15,4 1-22-15,1-1-131 0</inkml:trace>
  <inkml:trace contextRef="#ctx0" brushRef="#br0" timeOffset="13158.65">8475 17046 308 0,'-4'-9'143'0,"-1"2"-46"0,0 2-51 0,1 2-9 0,2 0 21 0,-2 0 9 0,1-1-11 0,2 0 15 0,1 4-2 16,0 0-12-16,0-1 5 0,0-13-6 0,1 9-1 0,1 1-22 0,3 3-2 0,-3-1-4 0,4 0 10 0,-3 0-12 0,2-1 7 0,-1 2-10 0,0-1 3 16,-1 0-12-16,2 4-3 0,-1-2-1 0,2 1 4 15,-1 2-4-15,2-3 4 0,1 3-6 16,1 1 2-16,2 0-3 0,0-1-2 0,2 1 2 15,-1-1 1-15,4-1 6 0,4 3 5 0,1-3-3 16,4 2-8-16,5-2 12 0,-2 0-8 0,10-2 10 16,1-4-6-16,4-1-4 0,2-5 4 0,2 1-4 15,1 1 14-15,3-2-20 0,3-2 10 0,3 0-12 16,5-1 7-16,-2 2 2 0,-4 2-6 0,-4 1 6 16,-7 3-7-16,-5 0-6 0,-2 3 7 0,0 1-6 15,-3-3 5-15,1 3-5 0,-1 0-1 0,-3-2 1 16,1 3-2-16,-6-3 0 0,-4 2 1 0,-3-1 0 15,-3 0-6-15,-2 1 8 0,-1-1-6 0,-3 1 7 16,-1 0-2-16,-2 1-12 0,-1-1-5 0,-2 0-2 16,-1 1-5-16,-4 0-17 0,0 0-3 0,0 0-6 15,0 0-1-15,0 0-28 0,0 0-3 0,-4 2-13 16,-2 0-15-16,-3 3-91 0,-3-2-80 0</inkml:trace>
  <inkml:trace contextRef="#ctx0" brushRef="#br0" timeOffset="13491.12">8496 17405 798 0,'-5'-1'31'0,"-1"0"-6"0,2 1-10 0,3 0 10 0,1 2 9 15,0-2 49-15,0 0-1 0,0 0 18 0,10-8-26 0,0 4-27 0,3 0-7 0,4-3-3 0,0 2-6 0,4 0-12 0,2 0 4 0,6 0-9 0,-4 1-20 16,6 4 19-16,-2 0-17 0,1 0 19 0,3 0-16 0,0 0 2 16,3 0 3-16,2 0-1 0,-2 0 4 0,-1 1-11 15,3 1 4-15,-2 1-5 0,0-1 1 0,4-1-7 16,-4-1-2-16,8 0-1 0,1 0-9 0,1 0 2 15,-1 0-10-15,-3-1 7 0,-1 0-11 0,-2-1 8 16,3 0-2-16,-1 1 0 0,0-1-17 0,1-1-20 16,-3-3-45-16,-1 0 11 0,-3-1-99 0</inkml:trace>
  <inkml:trace contextRef="#ctx0" brushRef="#br0" timeOffset="14234.78">9784 16538 928 0,'-1'-13'32'0,"0"4"1"0,-2 0-11 0,2 5-12 0,-2-1 0 0,3 5-6 15,0 0-13-15,0 0 26 0,0 0-4 0,0 0 14 16,0 0 6-16,5-6-6 0,2 7 8 0,2 4-8 16,2 0-6-16,2 4-9 0,3 0-12 0,-2 1 5 15,2 1 3-15,1 3-3 0,1 0 8 0,0 3-10 16,2-2-12-16,3-1 15 0,2 1-7 0,-1-2 9 16,2 2-15-16,-3-1 3 0,0 1-10 0,4 1 6 31,0 0-30-31,-1 1-2 0,-3 1-6 0,-3 1 3 0,-1 0 9 0,-2-1-2 15,-2 1 5-15,0-2-7 0,-4 0-12 0,-1 0 14 0,-1 0-10 0,-1 2 12 16,-1 0 5 0,-2-1 10-16,-3 0 2 0,-2 3 0 15,-2-2-10-15,-2 3 11 0,0-3-2 0,-5-2 5 0,-2 3 7 0,1-1 6 16,-2 2 6-16,-3 0-2 16,1 0-13-16,-4-1 27 0,0 1-17 0,-2-2 22 0,-1 0-12 0,0 0-3 15,0-4 5-15,1 2-6 16,1-2-12-16,1-2 12 0,2 6-7 0,-5-3 9 0,4-2-3 0,1 3 0 15,-1-6 7-15,4 0-7 0,-5 4-12 0,4-3 23 16,-2-1-15 0,1-1 21-16,1-1-1 0,-1 0-15 0,1 0 8 15,0 1-13-15,-2-3-4 0,2 0 13 0,0 0-17 16,-2-1 17-16,0 2-7 0,1 1-2 0,-2 1 11 16,1-1-11-16,-2 2 0 0,1-1 4 15,-3-1-7-15,0 0 5 0,3-2-2 0,0-1-1 16,0 1 8-16,-2-2-7 0,-4 1-4 0,4-2 14 15,1 0-6-15,1 0 11 0,3-2 4 0,-1-1 4 16,1 0 9-16,-2-1-3 0,3-1 7 0,1-2 19 16,1-1 1-16,0-3 9 0,2 0 7 0,0-2-13 15,1-3 6-15,2-1-8 0,0-2-12 0,2-5 10 16,2 1-19-16,2-7 18 0,0-3-10 0,1-5-9 16,2-3 2-16,4-3-6 0,1 0-14 0,2-5 8 15,3-2-7-15,0-2 7 0,2-3-18 0,1 0-2 16,1 1-3-16,-1 2 3 0,-2 2-1 0,-1 6-16 15,1 4-10-15,-1 5-5 0,-3 2-44 0,-2 8-83 16,0 3-38-16,-6 5-21 0,1 4-131 0</inkml:trace>
  <inkml:trace contextRef="#ctx0" brushRef="#br0" timeOffset="14695.04">8292 17032 420 0,'-4'-7'53'0,"-1"-3"11"0,4 2 5 0,2 2-1 0,-1-1-25 0,0 7 13 0,3-6-9 0,-5 2 14 0,2 4-6 15,0 0-10-15,7-2 0 0,-3 2-3 0,-4 0-26 0,1 0-8 0,14 0-13 0,-6 5 5 0,-1 1-1 0,5 4 0 0,-5 0 4 0,1 4-3 16,3-2-13-16,-6 3 20 0,0-3-16 0,1 1 16 16,-5 1-5-16,2 1-5 0,1 2 3 15,-5 2-8-15,2-1-28 0,-4 2-43 0,0 2-41 16,-1 0-1-16,-1 3-108 0</inkml:trace>
  <inkml:trace contextRef="#ctx0" brushRef="#br0" timeOffset="16387.49">12883 17015 579 0,'-1'-17'89'0,"-1"3"72"0,1-1 98 0,0 3-241 0,1 3 11 0,1 0 14 0,2 1-11 0,2-2 14 0,2 1 1 0,-2 1-8 0,2-2 10 0,1-1-10 0,2 1-12 0,-1 1 2 0,2 1-12 0,-1 2 8 16,0 0-19-16,1 2-5 0,-1 1-2 0,0 3-2 15,0 1-7-15,3 2 9 0,-2 1-2 16,2 4 3-16,1 0-2 0,-1 3-5 0,2 3 1 0,-2 2-3 16,-1 5-5-16,0-1 9 0,-5 0-3 0,-3 1 4 15,-2 0 5-15,1 1-7 0,0 0 9 0,1-2-7 16,0-2 17-16,-4-1-14 0,0-3 1 15,0-3-6-15,0-1 1 0,1-2 10 0,-1-4-1 16,0 1 6-16,-4-3-10 0,4-2 17 0,0 0-7 16,0 0 14-16,-9-5 11 0,5-1-7 0,4-2 4 15,-3-4-6-15,3-3-4 0,1-3 3 16,-3-1 4-16,3-2-2 0,2-2 3 0,-2-3-16 16,4 1 5-16,5-1-7 0,-5 2 9 0,10-1-18 15,-1-1 2-15,2 3-6 0,3 1 4 0,3 6-4 16,0 1-2-16,-1 5-2 0,-4 2-1 0,0 4-1 15,-2 3 4-15,1 4-2 0,-4 4 5 0,0 2-15 16,-3 3 4-16,-2 2-8 0,-1 0 9 0,-2 3 5 16,0 0 0-16,-1 3 2 0,-1 3 2 0,-2-1-1 15,-1 4 0-15,-2-2 1 0,-2 3 2 0,-1 2-3 16,-2 0 1-16,-2 2-2 0,1 0 6 0,-3-1-3 16,-1 3 0-16,1-2-3 0,1 1-5 0,1-1 12 15,1-3-4-15,1-1 8 0,0-2-3 0,2 2-3 16,-1-2 2-16,1-1-4 0,4 0-11 0,0-1 17 15,1-1-4-15,2-2 11 0,1-2-7 0,2-1-26 16,1-1-16-16,1-3-5 0,0-1-74 0,-1-2-95 16,1-3-67-16,1-1-14 0,2-1-183 0</inkml:trace>
  <inkml:trace contextRef="#ctx0" brushRef="#br0" timeOffset="17646.59">13785 17238 417 0,'1'-7'17'0,"-1"1"0"0,0 2-13 0,1 0 27 0,-2 1 1 0,0 0 11 0,-1 0 13 0,2 3 2 0,0 0 4 16,0 0-1-16,0 0-18 0,0 0-13 0,0 0-17 0,0 0 7 0,-1 0-10 0,-1 0-1 0,1 0 7 0,-13 11-7 15,10-5-8-15,1 1 11 0,0 1-17 0,0 2 15 16,1 2-6-16,2 1 2 0,-1 5 9 0,-2 0-9 16,2 1-2-16,0 6 13 0,1-3-6 0,0 3 8 15,1-3 2-15,1-1-12 0,0 2 7 0,0-2-10 16,2 3-6-16,0-5 13 0,2-1-13 0,-3 0 14 15,1-2 3-15,0-3-5 0,2-1 17 0,-3-4-14 16,3-2 5-16,-2-3-7 0,1-2-10 0,2-1 5 16,0-2-9-16,-1-3 0 0,4-3-4 0,0-4 1 15,-1-2-28-15,-1-5 10 0,0 1-22 0,0-3 15 16,-1 0-22-16,-5-5-10 0,1-3 12 0,-3 1-16 16,0-2-1-16,-1 3 37 0,-2 0-5 0,0 3 20 15,-1 1 32-15,0 4-8 0,-1 5 16 0,1 5-15 16,0 3-4-16,-1 4 29 0,2 2-11 0,-2 1 19 15,1 4-2-15,0 1-15 0,0 2 1 16,-1 2-7-16,3 0-2 0,1 3 3 0,1-2-4 16,1 1 2-16,2 1-5 0,1-3 10 0,1 0 5 15,1-1-2-15,2 1-19 0,-1-1 5 0,3 0-10 16,0-3 10-16,1-3-10 0,0-3-5 0,-1 0-2 16,4-4-3-16,1-2-18 0,-1-3 5 0,5-1-19 15,-4-2 10-15,-3-3-25 0,2-3 12 0,-2 1 10 16,2-3-4-16,1 1 6 0,-3 0 28 0,-2-2-6 15,0 2 12-15,1 2-3 0,0 5 8 0,0 4 15 16,-5 2-4-16,-1 3 20 0,0 3 0 0,-4 0-12 16,4 5 10-16,-1 3-9 0,0 3 0 0,2 3-1 15,0 4-1-15,-3 0-22 0,2 2 15 0,0 3-16 16,0-1 15-16,1 0-14 0,-2 0-2 16,0 1 6-16,-2 1-6 0,0-1-12 0,-1 0 17 15,-1-2-13-15,0 3 14 0,0-3 2 0,-1-1-12 16,1 1 11-16,-2-5-11 0,0-1 2 0,1-4 6 15,-3-1-7-15,3-4 6 0,0 0-2 0,0-4-13 16,1-2-1-16,0 0-7 0,0 0-1 0,0 0-11 16,0 0-10-16,-7-11-1 0,6 3-8 0,1-4-6 15,-1-2 14-15,-1 1-14 0,1-1 16 0,-1-2 31 16,1-1-8-16,0 1 16 0,0-2 4 0,-2 1 3 16,0-1 11-16,1-2-8 0,-5 1 4 0,2-1 20 15,1 3-8-15,-1-1 14 0,2 0-11 0,0-1 5 31,-2-3 1-31,0 0 2 0,2-1-4 0,-1-2-2 16,4-2-11-16,0 0 5 0,3 1-14 0,-1-3-8 16,4 0 5-16,-1 1-7 0,2 4 5 0,1 6-9 15,-2 2-7-15,2 9 0 0,-3 1 5 0,1 5-16 16,1 2 2-16,-1 4-10 0,-2 1-9 0,1 6 14 16,0 1 6-16,0 3 1 0,-1 3 8 0,0 1 2 15,0 2 4-15,0 2-3 0,0 1-12 0,-1-1 20 16,-1-1-8-16,0 3 14 0,1-3-1 0,-2-1-9 15,0-1 2-15,0-4-5 0,1-2 0 0,2-2 4 16,-1-2-5-16,2 1 5 0,0-1 0 0,0-4-2 16,-1-2 4-16,1-3-4 0,1-2 1 0,1-1 0 15,1 0-3-15,2-2 1 0,-1-2-9 0,1-3 3 16,0-2 3-16,1-2-2 16,-2-1-4-16,1-3 17 0,-1-3-12 0,4 0 13 0,-2-2-5 15,-3-2-2-15,3 2 11 0,-7-3-9 0,0 3-1 16,1-1 4-16,-1 0-5 0,0 0 6 0,-3 1 5 15,4 3 14-15,-7-2 5 0,2 1 0 0,3 0-16 16,-4 7 13-16,1 1-9 0,0 4 14 0,0-1 3 16,0 1-4-16,0 7 9 0,0 0-8 15,0 0-15-15,0 0 11 0,0-1-18 0,0 0 17 16,0 0-20-16,0 1 0 0,1 0 1 0,9 2-2 16,-4 8-10-16,-1 3 7 0,2 5 1 0,-2 3 5 15,3 3-8-15,0 4 4 0,-2-2-5 0,1 3 5 16,-1-2-7-16,2-1 1 0,-2 1-6 0,-2 0 7 15,1-2 11-15,2-2-13 0,-4 1 9 0,3-6-12 16,-3-1-4-16,2-2 12 0,-2-4-5 0,1 2 6 16,0-5-12-16,-2-2-16 0,-2-6-18 0,0 0-1 15,0 0-78-15,0 0-21 0,0 0-97 0,13-8 27 16,-10-3-248-16</inkml:trace>
  <inkml:trace contextRef="#ctx0" brushRef="#br0" timeOffset="17820.93">14439 17142 802 0,'-11'-1'142'0,"9"-1"-67"15,1 0-7-15,2 2-6 0,4 0-68 0,-4 1 49 0,1 1-7 16,3-2 27-16,-2 0 6 0,6-2-44 0,2 0 1 0,8-2-16 0,1 0-9 0,5-3-80 0,4 2-53 0,1-1-14 0,1-1-163 0</inkml:trace>
  <inkml:trace contextRef="#ctx0" brushRef="#br0" timeOffset="18328.12">15127 16986 315 0,'-4'-8'60'0,"-1"0"203"0,1 0-251 0,-1 2 34 16,2 0-7-16,-2-1 22 0,3-2 26 0,1 1-8 15,1-2 8-15,0-1-11 0,3 2-18 0,1-3-3 16,0-2-18-16,2 1 10 16,2-3-38-16,1 1 9 0,0-2-2 0,2 1 2 15,1 1-19-15,-1 2 5 0,2 3-5 0,-1 1 6 0,2 2 2 0,1 3-9 16,-2 2 5-16,2 2-7 15,-1 1-14-15,-3 4 18 0,1 2-16 0,-3 4 17 0,-1 3 7 0,-4 1-10 16,2 3 10-16,1 3-12 0,1-1-2 16,-3 1 10-16,4-2-10 0,-1 0 10 0,0 0 1 15,3-3-5-15,-3 2 8 0,-3-2-8 0,7 0 3 16,7 9 10-16,-17-22-4 0,19 9-9 16,-11-9 18-16,0-1 0 0,-1-2 6 15,2-1-10-15,-1-4 16 0,0-2-6 0,0-4 10 31,1-3-15-31,-2 1 7 0,-1-3 10 0,1-1-1 16,0-1 6-16,-1-4 5 0,1-2-17 0,-3 1 14 16,-1-2-25-16,-1 1 3 0,2-2-1 0,-4 2 3 15,1 2 6-15,-1 2-20 0,0-1 11 0,0 4-13 16,1 0 2-16,0 3-5 0,-1 0-4 0,-1 0 2 16,0 2 0-16,1 2-6 0,0 2-4 0,-1 3-1 15,-1 2-12-15,0 3-29 0,0 0-29 0,0 0-1 16,0 0-76-16,0 0-28 0,-4 9-42 0,2 0-1 15,-3 1-119-15</inkml:trace>
  <inkml:trace contextRef="#ctx0" brushRef="#br0" timeOffset="18787.87">15167 17268 742 0,'5'-13'57'0,"0"-1"-24"0,1 2-9 0,2 1 4 0,0 2 20 0,2 1-11 0,2-1 16 0,-1 2-13 16,6 1 4-16,0 2-10 0,-1 1-13 0,2 2 6 0,-6 0-9 0,1 4-10 0,0 1 2 0,2 2-6 0,-4 2 4 0,2 1 0 16,-1 2-2-16,3 2 0 0,3 2 0 0,1-1 2 15,-3 0 5-15,0-1-4 0,-3 1-13 0,1-2 9 0,-3-2 0 16,0-1 7-16,2 0 8 0,-1-5 35 0,1-2-2 16,1-3 15-16,-2-2-7 0,2-1-8 15,1 0 6-15,3-4-5 0,-2-1 1 0,0-2 6 16,0-3-12-16,-6-1 10 0,4 0-28 0,-5-3-7 15,1 0-3-15,-1 0 2 0,-3-2 2 0,-1 1-11 16,-5 1-1-16,1 0-4 0,-2 0 4 0,0 1-13 16,1 1 3-16,-4 2-7 0,1 2 2 0,2 2-23 15,0 2-22-15,-2 1-3 0,-2 2-77 0,-4 5-104 16,1 0-77-16,1 5-15 0,-4 4-227 0</inkml:trace>
  <inkml:trace contextRef="#ctx0" brushRef="#br0" timeOffset="21493.33">13292 16849 316 0,'0'-5'165'0,"-1"2"-42"0,1 3-68 0,0 0 1 0,0 0-19 0,0 0 12 0,0 0 12 0,0-1-2 0,0 0 0 0,0 0 8 0,0 0-19 0,0 0 17 0,0-1-15 0,0 0-23 0,7-32 14 0,-7 34-16 15,0-1 9-15,0 0-3 16,0 0-3-16,0-1 4 0,0 0 2 0,7-29-11 0,-7 31 2 15,0-1-6 1,-2 0 0-16,1 0-13 0,0 0 6 0,-21-22-7 16,16 20 4-16,-3 0-5 0,-5 0-3 0,-1 0 0 15,1 0-11-15,1 1 16 0,0 1-16 0,0 1 17 16,-3 0-4-16,-2 0-5 0,3 4 11 0,-1-1-10 16,1 2-2-16,-2 0 3 0,-1 1-2 0,2 1 2 15,1 0-1-15,2 1 4 0,1 0-1 0,-1 2 4 16,3 0-4-16,-1 1-5 0,3 1 7 0,-2 1-5 15,0 0-1-15,1 2 7 0,0 0-9 0,1 2 7 16,-1-1-11-16,1 2 10 0,1 0-1 0,0-1 6 16,2 0-10-16,-1 3 5 0,3 0-2 0,1 1 2 15,2 2-15-15,4-3 17 0,3 4-8 16,0-3 12-16,2 0-5 0,0 1 0 0,3-2 3 16,2 3-4-16,0-2-4 0,3 1 2 0,0-1-5 0,1-1 5 15,1-2 5-15,0-2-5 0,6 1 3 16,-3-5-6-16,3 2 1 0,-3-3-1 0,3 0-2 15,-2-3 1-15,2-2-5 0,2-3 1 0,-3-2 4 16,0-1-2-16,-2-2 0 0,-2-1 6 0,1-1-3 16,-1-3 4-16,0 1-4 0,-3-4 4 15,-3 0 1-15,-1 1 2 0,1-1 4 0,-5 0-1 16,0-1 5-16,-2 0-3 0,1-2 9 0,-4-2 8 16,0-2 8-16,-3-1-1 0,0 0 7 0,-2-2-5 15,-3-1-10-15,2-1 6 0,-5-1-8 0,3-1-9 16,-3-2 4-16,0 2-5 0,-1-2 8 0,-1 2-15 15,0-1-4-15,0 1-2 0,-2 4 13 0,-1-4-2 16,2-1 4-16,-3 3-5 0,1-1-2 0,-2 3-9 16,-1 0 2-16,3 2-4 0,0 2 3 0,0 2 1 15,0 1 3-15,0 2-2 0,2 2 2 0,-6 2-9 16,3 0 0-16,2 3-3 0,-3-1 12 16,4 3-9-16,1 2 8 0,-7 0-9 0,3 1 7 0,-1 1-7 15,-1 0-5-15,6 2 1 0,-3 1 4 0,1-1 6 16,2 2 1-16,-6 1 2 0,3 0-3 0,2 3-6 15,-2 1 5-15,3 2-7 0,-2 1 5 0,1 2-1 16,2-1-4-16,0 2 2 0,0 0-12 0,2 1 24 16,0 0-8-16,0 3 13 0,3 0-16 0,-3-1 2 15,4 3-3-15,-1-1 3 0,0 1-4 16,2-1 7-16,1-1-5 0,0 4 5 0,1-5 0 16,1 2-5-16,1-1 4 0,-2-1-6 0,1 2 10 15,4-2-6-15,-4-2 6 0,5 1-6 16,-3-3-1-16,3-2-3 0,0-3-4 0,1-2 2 15,0-1 2-15,1-1-3 0,1-3 5 16,2-2-5-16,2 1 10 0,6-2 0 16,0-1-2-16,1 0 2 0,-3-1 3 0,2-2-8 15,4-1 4-15,-2-1-7 0,2-1 8 0,0-2-2 16,0-1 3-16,-3-1-1 0,2-3 8 0,-3 1-8 0,-1-2 9 0,-6-2-8 16,-1 1 11-16,-3 0-9 15,-2-1-2-15,-3 2 1 0,-1 0 4 0,-1 0-2 0,-2-1-1 0,-2 0 1 16,-1 0 3-16,-2-2-15 0,-2 3 5 0,0-1-9 15,0 3 11-15,-1 2-22 0,0 0-4 0,-1 2-8 16,-3 1-21-16,3 2-45 0,-2 1-23 0,2 0-13 16,1 2-91-16</inkml:trace>
  <inkml:trace contextRef="#ctx0" brushRef="#br0" timeOffset="22063.6">13587 16426 1118 0,'6'-12'12'0,"-2"1"5"0,2 4-10 16,-2 2 12-16,-1 1 7 0,-2 2 9 0,0-1 13 0,-1 1-5 0,0 2 8 0,0 0-10 0,0 0-21 0,0 0 10 0,1 0-30 0,-1 0 1 0,0 1 8 0,5 13-5 0,-5-6 2 0,-4 0-6 31,-4 2 4-31,3 2-4 0,-2 0 7 0,-2 2-8 16,1 1 2-16,-3 2-5 0,-2 0-2 0,1 8 10 15,-4-3 1-15,-3 3 4 0,1 0-5 0,-4 2-4 16,2 1 0-16,-5 2 0 0,0 4-1 0,-4 1 4 15,-1 1 0-15,-2 2 3 0,-4 1-5 0,2 2 8 16,-1 2-5-16,1 2 7 0,1 2 0 0,-2 0-8 16,2 1 5-16,0 3-5 0,3-2 5 0,1 1-2 15,0-5-1-15,0 1 1 0,1-2-4 0,2 0 8 16,1 0-4-16,2-4 6 0,1 0 2 0,3-5-3 16,2-1 2-16,0-1-2 0,2-3 1 0,2-5-8 15,2 0 4-15,2-4-4 0,1 0 9 0,-2-2-5 16,1-3 7-16,-1-3-7 0,1 0 2 0,1 0-4 15,4-2-2-15,-3-3 2 0,1-5 4 0,0-3-2 16,-2 1 3-16,5-1-2 0,0-2 0 0,-2 2 2 16,3-2-3-16,0-2 3 0,-3-3-6 15,3 0-10-15,0-1 3 0,-1 0-5 0,2 2 6 16,0-3-27-16,0-2-5 0,1 3-8 0,0-1-16 16,0 3-7-16,0 4-9 0,0 2-1 0,0 0-29 15,2-9-33-15,-1 3-69 0,0-1 13 16,-1 4-163-16</inkml:trace>
  <inkml:trace contextRef="#ctx0" brushRef="#br0" timeOffset="24352.03">16871 16236 297 0,'0'-5'115'0,"-1"-3"-26"0,1 2-24 0,0 0-7 0,0 0 1 0,1 1-7 0,1 1-3 16,-1-2 5-16,0 1 25 0,1 2-14 0,0-3 13 0,1 4-14 0,-3 2-13 0,0 0-4 0,0-1-14 0,0 0 11 0,0 0-17 0,1 0-9 15,0 0 4-15,-1 0-8 0,0 0-21 0,1 1 17 16,-1 0-14-16,1 0 19 0,0 0-1 0,7 5-6 15,-7 5 5-15,1 0-6 0,-2 1 5 0,0 4-7 16,0-1-6-16,0 6 1 0,1-1 13 0,1 4-5 16,0 1 14-16,2 2-13 0,-2 2-7 0,1-1 5 15,1-1-3-15,2-1 4 0,-2 0-10 0,4 1 7 16,2 2-4-16,2 1 7 0,-4-3-12 0,5 0 13 16,-2-1-8-16,1-2 12 0,2-2-6 0,-2-4-2 15,4 1 9-15,0-3-9 0,-2-1-13 0,4-3 25 16,-1-1-15-16,4-2 21 0,4-2-3 0,-4-3-7 15,4-3 9-15,-3 0-11 0,1-4-6 0,-4 0 19 16,-2-3-12-16,0-2 16 0,0 0-9 16,-2-4 1-16,2 1 5 15,-3-3-3-15,0-1 5 0,-2-1-2 0,-1-2 2 0,0-1 1 16,-2-3 10-16,-1 1-11 0,0-3 7 0,-6 0-8 16,3 2 6-16,-5-1-12 0,0 3 0 0,-2 1-1 15,0-3 3-15,1 4-10 0,-2-1 6 0,-3 1-6 16,1 0-1-16,-1-3-4 0,-2 4-2 0,0-1 2 15,0 2 2-15,3 2-4 0,-2 1-3 0,3 1 1 16,-3 2-2-16,2 2 0 0,1 1 2 0,0 0-2 16,1 2-1-16,1 0-2 0,-2 2-1 0,2 0 2 15,1-1 8-15,1 2-13 0,0 3 6 0,0 0-9 16,0 0 9-16,0 0-3 0,0-1-1 0,0 0-1 16,0 0-5-16,0 1-17 0,0 0-6 0,0 0-5 15,0 0-27-15,0 0-29 0,1 0-12 16,0 0-5-16,0 0 3 0,0 0-41 0,0 0-18 0,1 0-16 15,-1 0-40-15,-1 0-100 0</inkml:trace>
  <inkml:trace contextRef="#ctx0" brushRef="#br0" timeOffset="24797.3">16583 16968 693 0,'-5'0'81'0,"-2"0"-22"0,7 0 1 0,0 0-6 0,0 0 7 0,0 0 38 0,0 0 6 0,11 5 13 0,-2-7-12 0,3-2-21 0,1 2-18 0,2-1 6 16,1 0-40-16,7 3-18 0,0-3-7 0,4-1-1 0,3-1 2 0,4 0-4 15,-1 1 5-15,3 0-5 0,1 1 5 0,1 0-9 32,-1-1 1-32,5 2-3 0,-1-1-4 0,9 0 7 15,5 0 2-15,-3-5 2 0,5 2 3 0,-3 1-8 16,-3 1 8-16,1-1-8 0,3-1 11 0,-3-1-9 15,4-1 2-15,-2 2-1 0,-2 1 7 0,-3-1-9 16,-7 0-2-16,-6 2-1 0,-3-2 1 0,-3 2 4 16,-2 0 0-16,0 1 2 0,-3-1-1 0,-5-1-6 15,2 0 5-15,-6 1-5 0,-1 0-2 0,-2 1-18 16,1 0-10-16,-3 2 0 0,0-2 0 0,-6 1-43 16,0 0-13-16,-3 0-15 0,-2 1-60 0,-1 1-110 15,1 0-44-15</inkml:trace>
  <inkml:trace contextRef="#ctx0" brushRef="#br0" timeOffset="25668.86">16931 17322 381 0,'0'-3'64'0,"0"0"130"0,0 3-122 0,0 0-35 15,0 0 0-15,0 0-10 0,0 0-8 0,1 0 23 0,0 0-12 0,0 0 18 0,0-1-4 0,0 0-8 0,1 0 5 0,-1 0-8 0,-1 0-16 0,1 0 9 0,0 0-1 0,-1 0 5 16,0-1 1-16,0 0-13 0,7-30 4 0,-7 32-5 16,0 0-7-16,0-1-1 0,0 0-10 0,0 0 5 15,-1 0 1-15,1 0-2 0,-1 0 5 0,-1 0-6 16,1 0-14-16,0 0 21 0,0 1-15 15,-25-2 17-15,19 7 0 16,0 1-6-16,1 1 15 0,-2 3-14 0,0-1-5 0,2 2 9 0,-2 2-11 16,0-1 10-16,0 3-3 0,1 2-2 0,1-1 5 15,2 5-5-15,-2-3-5 0,3 0 9 16,0 2-4-16,1-1 8 0,2 3-4 0,0-4-1 16,0 0 4-16,2-2-4 0,2-3-13 0,0 0 22 15,1-2-14-15,2-2 21 0,1-1-7 0,1-2 7 16,0 0 2-16,0-3 1 0,1-1-2 0,1-2-14 15,0-1-7-15,0-1 0 0,2-3 5 0,-1 0-3 16,1-3 7-16,0 0-9 0,-1-2-15 0,-1-3 20 16,1 1-7-16,-2-2 13 0,1 0-15 0,-5-3 2 15,3 0-1-15,-6-2 0 0,-1 1-9 0,-1 4 10 16,-1 2-7-16,-3 3 8 0,2 4-4 0,0 0 8 16,-1-1 4-16,2 6 0 0,0 0-10 0,0 0 7 15,0 0-10-15,-1 0 8 0,-7 0-1 0,8 6 2 31,-3-1 5-31,3 4-4 0,-3 0-3 0,3 6 7 16,2 1-2-16,-2-1 5 0,4 2-6 0,-2-4-7 0,0 2 4 16,2-2-3-16,-1 1 6 0,1-3-6 15,-1 0-1-15,3-2-1 0,-3 0-4 0,2-1-7 16,-3-1-31-16,4-1 10 0,-4-1-90 0,3-2-58 0,0-1-91 0,9-2 8 0,3-3-252 16</inkml:trace>
  <inkml:trace contextRef="#ctx0" brushRef="#br0" timeOffset="25956.68">17231 17386 848 0,'-8'-11'150'0,"6"4"-102"0,1 2-4 0,3 0 5 0,0 0-31 0,2 1 32 15,2-1-14-15,-2 0 23 0,5 0-2 0,-2 0-13 0,2 0 6 0,-2 3-11 0,1 2-18 0,0 0-20 0,-1 2-6 0,1 2-2 0,-3 1 7 0,2 6-3 0,-1-2 7 0,-2 2-6 16,1 5 9-16,-3 1-3 0,1 3-4 16,-3 3 0-16,0-2 0 0,-2 3 0 0,0-2 5 0,-2 0-3 15,0-1-5-15,1-3 12 0,-1 1-9 0,2-4 9 16,0 0-1-16,1-3-4 0,1-2 9 0,0-2-9 16,0-3-7-16,2-1 14 0,1-1-11 0,1-3 10 15,3 1-22-15,-1-3-33 0,3-1-38 0,1-2-2 16,-1 0-139-16</inkml:trace>
  <inkml:trace contextRef="#ctx0" brushRef="#br0" timeOffset="26128.93">17523 17525 1308 0,'-1'0'42'0,"-1"3"-21"0,2 0-12 15,2 3 8-15,-1 2 19 0,1 1 9 0,1 0 3 16,-5 1 0-16,2 3-6 0,-3-1-27 0,-4 2 1 15,3 2-10-15,0-1-3 0,2 2-2 16,-1 1 1-16,1-1-1 0,-4-1 10 0,1-2-14 16,-2-3-1-16,-1 0-8 0,3-1-30 0,0-2-66 15,3-2-34-15,4-2-14 0,-1-3-107 0,-1-1-70 16</inkml:trace>
  <inkml:trace contextRef="#ctx0" brushRef="#br0" timeOffset="26731.17">17711 17403 814 0,'1'-5'145'0,"2"-1"-100"15,-2-4 1-15,3 2 0 0,-3-2-21 0,1 7 25 16,1 2-6-16,0 1 14 0,-3 0-9 0,0 0 17 16,0 0-8-16,0 0 10 0,0 0-48 0,10 8 6 15,-8 0-13-15,1 0 13 0,-1 2-10 0,1 0-1 16,-1 0-1-16,0 3 0 0,0 1-10 0,0 1 16 15,-1 1 1-15,2 1 6 0,-3 0-7 0,2 1-7 16,-1 0-1-16,1 0 1 16,-1 0 2-16,1-2-3 0,-1 0 4 0,-1-1-3 15,1-1 4-15,0-3-1 0,1 0 0 0,-1 0 1 16,1-2-4-16,-1-1-1 0,-1-2-1 0,1-1 1 16,0-2-4-16,0 2 4 0,-1-2-3 0,0-3 4 0,0 0-4 0,0 0-3 15,0 0 2 1,0 0-1-16,0 0 0 0,0 0-1 0,0 0 1 0,0 0 0 0,0 0 2 15,0 0-9-15,0 0 1 0,0 0-3 0,0 0 3 16,0 0 6-16,0 0-5 0,0 0 5 16,0 0-3-16,0 0 0 0,0 0-2 0,0 0 0 15,0 0-1-15,0 0 0 0,0 0 1 0,0 0 0 0,0 0 2 16,0-1-4-16,0 0 0 0,0 0 0 16,0 0 0-16,0 0 1 0,0 0 2 0,0 0 0 15,0 0-4-15,1 0 0 0,-1 0-2 0,0 0 2 16,1 0 1-16,1 0 0 0,-2 0 5 0,1 0-4 15,-1 0 3-15,1 0-6 0,0 0 3 0,-1 0-3 16,0 0-3-16,0 0 6 16,0 0-5-16,0 0 7 0,1 0 3 0,0 0-8 0,-1 0 7 0,1 0-6 15,-1 0 0-15,0 0 1 0,0 0-9 0,0 0 8 16,0 0-1-16,0 0-2 0,0 0 6 0,2 0-3 16,-2 0 2-16,0 0-8 15,0 0-5-15,0 0 1 0,0 0 1 0,0 0-8 0,0 1 8 0,0 0-9 16,0 0 1-16,0 0-22 0,0-2-19 15,0 1-2-15,1 0-63 0,-1 0-42 0,0 0-56 16,0 0 1-16,0 0-150 0</inkml:trace>
  <inkml:trace contextRef="#ctx0" brushRef="#br0" timeOffset="27509.99">17721 17370 170 0,'0'-2'22'0,"2"-1"43"0,-2-2-51 0,0 5 22 0,0 0-6 0,0 0 16 0,0 0 7 0,0 0 26 0,0 0 7 0,0 0 4 0,0 0-24 0,0 0-3 0,0 0-19 0,0 0 14 16,0 0-17-16,0 0-1 0,0 0 9 0,0 0-6 0,1-1-18 16,-1 1 16-1,1 0-17-15,0 0 19 0,1 0-3 0,-1 0-8 0,-1 0 5 0,1 0-6 16,0 0-9-16,9 7 12 0,-7-1-11 16,-1 3 11-16,1-2-11 0,1 3-7 0,-1 2 4 0,2-2-8 15,-2 3-14-15,2 2 15 0,-2 1-8 0,0 3 14 16,1-1-2-16,-2-1-11 0,0 0 1 0,1-1-1 15,-2-1 7-15,0 1-7 16,0 0-9-16,0-2 0 0,0 0 9 0,1-2-3 16,-1-1 3-16,-1 0-5 0,0-1-9 0,1-1-54 0,0-2-70 0,-1 0 6 15,1-1-205-15</inkml:trace>
  <inkml:trace contextRef="#ctx0" brushRef="#br0" timeOffset="31428.05">16317 17242 209 0,'-14'-5'36'0,"10"1"27"0,-1 0-16 0,4 0 38 0,-2 1-14 0,-1 0-7 0,4 3 12 0,0 0-11 0,0 0-3 0,0 0 13 0,0-1-5 0,0 0 11 0,0 0-6 0,0 0-21 15,0 0-5-15,12-11-6 0,-8 12-31 0,0 0 5 0,0 1-11 16,1 1 10-16,-1 0-9 0,2 1 6 0,0 0 5 15,-4 1-1-15,3 1-8 0,-2 2 10 0,1 0-17 16,1 3 15-16,1 1-4 0,-4 0 3 16,3 2 6-16,-2 2-7 0,2-1-12 0,-1 1 8 15,1 2 1-15,-1-2 2 0,2 1-6 0,0 1 2 16,-3-3-4-16,3 1 4 0,-1 2 4 0,1-2-8 16,0 0 2-16,1-1-4 0,-3-5 13 0,1 0-3 15,0-1 1-15,-1-1-2 0,0-2 0 0,0-2 5 16,0 0 1-16,-1-3 1 0,1 1 3 0,0-1 8 15,-1 0 1-15,4-1 2 0,-4-2-7 0,2 0 9 16,0-2-1-16,0-2 4 0,1-2-11 0,-1-1 3 16,0-2 3-16,1 1 2 0,0-2 3 0,-1-1-17 15,0 0 0-15,-1-2-5 0,2 2-2 0,1-2-9 16,-3 3 1-16,0 0-3 0,-3 0 7 0,1 1-4 16,2-1-3-16,-6-1 1 15,2 0-1-15,0-1-1 0,-1 0 3 0,1 1-2 16,-1-1 2-16,-1 1-7 0,1 0 3 0,1 1-4 15,0 1 6-15,-1 2-5 0,2 0 0 0,-1 0-2 0,0 0 3 16,0 1-4-16,0 2 4 0,3 1-2 16,-1 0 1-16,0 2-4 0,-1 2-4 0,-1 2 2 0,0 0 4 15,0 0-28-15,0 0-5 0,0 0-11 0,0 0-21 16,0 0-31-16,0 0-17 0,1 0-7 0,0 0-39 16,0 0-48-16,0 0-49 0,1 1-1 0,0 0-80 15</inkml:trace>
  <inkml:trace contextRef="#ctx0" brushRef="#br0" timeOffset="32224.68">16207 17067 79 0,'-6'-6'22'0,"1"0"0"0,0 0-13 0,-2 1 13 0,0 1-3 0,1-1-16 0,-2 1 5 16,0-3-8-16,4 4 0 0,-3 0 23 0,4-2 0 0,-1 0 13 0,-2-2 13 0,2-1-8 0,2 3 1 0,-3 1-6 0,5 0-26 0,-2 2 15 0,1-2-14 16,-2 1 17-16,-2-1-12 0,5 4-10 0,0 0 1 31,0 0-6-31,0 0-8 0,0 0 27 0,0 0-9 16,-2 0 16-16,1 0-10 0,0 0 9 0,0 0 6 15,0 0-1-15,0 0-9 0,0 0 5 0,1 0-10 16,-3 0 10-16,2 0-2 0,0 0-2 0,1 0 8 15,0 0-8-15,0 0-11 0,0 0 17 0,1 5-13 16,4-2 17-16,2 0-1 0,-3-1-12 0,0-3 9 16,1 2-11-16,0 0-3 0,4 2 11 0,1 1-7 15,-1-1 9-15,0-3-9 0,-1 1-2 0,3 1-5 16,-1 0 0-16,1 3-18 0,2-2 17 16,-1 1-8-16,1-2 12 0,5 1 0 0,1-1-10 15,4 0 11-15,-1 0-13 0,1-2-1 0,-3 1 13 16,2 0-8-16,0 0 10 0,-1 1-1 0,1 0-2 15,0 1 8-15,1-2-7 0,2 2-1 0,3-2-1 16,-2-1-4-16,-2-2 3 0,1 1 4 0,-1-1-11 16,5 1 6-16,1-2-7 0,1 2-4 0,-1-3 13 15,1-2-10-15,0 5 12 0,-1-4-6 0,1 3-2 16,-2 0 6-16,0-4-8 0,2 0-13 0,-1-1 19 16,4 2-8-16,3-1 14 0,0-2-19 0,11 2 8 15,-6-2-5-15,3 1 9 0,-1 0-6 0,-7 1 16 16,-3 0 0-16,2 3 7 0,-2-2-18 0,-1 1-3 15,0-1-6-15,0-1 4 0,0 2-2 0,1-1 2 16,0 1-9-16,-2-1 7 16,-1 2 5-16,-1 0-7 0,-3-1 11 0,-1 0-11 0,3 0 6 0,-1 0-6 15,-2 0 0-15,1-1-2 0,4-1 6 0,0 0 0 16,-3 0 5-16,4 1-5 0,-3-1-7 0,0 1 3 16,1 1 2-16,-5-2 2 0,-2 2 5 0,-6 0-8 15,1 1-1-15,-3 1-1 0,-4 0-6 0,0-1 6 16,-1 0-3-16,-5 1 4 0,1 0-20 0,0 2-44 15,-4-1-24-15,0 1-8 16,-2 0-61-16,0 0-103 0</inkml:trace>
  <inkml:trace contextRef="#ctx0" brushRef="#br0" timeOffset="34725.99">19058 16810 356 0,'0'-8'274'0,"0"0"-85"0,0 0-138 0,2 3 6 0,-1-2-25 0,3 1-7 16,0 0 18-16,1 0-14 0,1-2 2 0,0 0 14 0,1 0-11 0,1 0 13 0,2 0-13 0,1 0-20 15,0 0 4-15,1 0-11 0,1 1-4 0,-3 1 6 16,5 2-13-16,-2 1 10 0,2 0-6 0,0 2-4 15,1 1 4-15,-4 0-8 0,-1 0-18 0,-2 3 25 16,-3-1-14-16,1 3 17 0,4 2-7 0,-2 1 6 16,1 0 7-16,-1 1-4 0,2 3-5 15,-3-2 5-15,0 1-7 0,1 2 8 0,-3-2 7 16,6 0-5-16,-7 0 16 0,3-1-13 0,0 0-5 16,0 0 17-16,1-4-9 0,1 0 16 0,0-2-5 15,-4-2 18-15,1-2 2 0,1 0 6 16,2-1-1-16,1-2-10 0,-1 0 1 0,1-3-2 15,1 0-11-15,1-4-1 0,-1-1-1 16,-1 0 2-16,-1-2-3 0,1 1-4 0,-3-1-4 0,2 0 4 16,-2-1-3-16,-1 0-8 0,1 0 3 0,-2 0-4 15,-2 1 7-15,0-1-11 16,-1 0-2-16,-1 1-1 0,1 0 2 0,0 2-4 0,-1 1 3 0,-2-1-2 16,1 1 9-16,3 3-19 0,-4 1 0 0,0 1-6 15,0 0 11-15,0-1-21 0,0 6-4 0,0 0-9 16,0 0-35-16,0 0-19 0,0 0-27 15,0 0 5-15,0 0-29 0,0 0-20 0,0 0-16 16,-10 11-14-16,8-4-84 0</inkml:trace>
  <inkml:trace contextRef="#ctx0" brushRef="#br0" timeOffset="35345.14">19193 17112 714 0,'1'-4'41'0,"-1"-1"56"0,0 2-68 0,0 3-25 0,0 0 4 0,-2-13-10 0,2 7-6 0,0 0 22 0,0 0 8 0,1-1 9 0,2 0 37 0,-3-2-16 0,3 2 2 15,-2 0-9-15,3 0-28 0,0 1-5 16,-1-2-7-16,1 3 5 0,-1-2-4 0,1 0-5 16,2 3 2-16,5 0-3 0,-6 1-9 0,5 0 18 0,-1-2-11 15,-1 2 14-15,6 2-7 0,0 1 0 16,1-1 4-16,2 4-5 0,-4 0-9 0,0 0 8 31,-2 5-2-31,2-4 6 0,-2 0-8 0,2 1 1 0,-1 1-1 0,-2-1 2 0,1 2-6 0,-2-1 14 31,0-1-14-31,2 2 16 0,-2-2 3 0,-1 0-9 16,1 1 13-16,-1-1-12 0,2-2 5 0,0-2 9 16,-1-1 7-16,0 0 0 0,0-1-2 0,0 1 0 15,0-2-5-15,2-2 6 0,-2 1-11 0,0-2 4 16,1 2-5-16,2-2 6 0,-2-1-1 0,-1-2 6 15,0 0 4-15,0 0 0 0,0-4 2 0,1 5-1 16,2-2-3-16,-5-1 2 0,1 2-16 0,-4-2-6 16,2 2 0-16,-2 1 0 0,0 4-14 0,-3-1 19 15,1 1-12-15,1 3 16 0,-3-5-19 0,3 2 4 16,-3-1-3-16,1-1 4 0,-1 5 1 0,0 0-3 16,0 0-1-16,0 0-3 0,0 0 5 0,0 0-3 15,0 0 2-15,0 0-3 0,0 0-4 0,0 0-2 16,8-9-4-16,-2 10-1 0,-6-1-25 0,0 0-15 15,0 0-22-15,0 0 3 0,1 0-63 16,-1 0-73-16,1 0-106 0</inkml:trace>
  <inkml:trace contextRef="#ctx0" brushRef="#br0" timeOffset="36951.17">20783 16483 319 0,'4'0'52'0,"-4"-5"59"16,0 0 11-16,2 1-36 0,-2 4-41 0,0 0-19 0,3-9 7 0,0 4-8 0,-1-1 16 0,0 3 16 0,2 0-9 0,-4-4 12 0,2 3-18 0,0-2-11 0,1 1-4 15,-2 3-4-15,0-2-24 0,-1 4 12 0,0 0-11 0,0 0 15 16,0-1-2-16,0 0 5 0,0 0 7 0,0 0-5 15,0 0-12-15,0 0 17 0,0 0-12 0,0 0 14 16,0 0-10-16,0 0-17 0,-1 0 5 0,1 0-9 16,-1 0-3-16,-1 0 9 0,1 0-9 0,0 0 9 15,-1 0 2-15,1 0-4 0,-31-5 13 0,25 10-13 16,0 1-8-16,0 1 15 0,1 1-17 0,-4 3 18 16,2 1 1-16,-1 2-8 0,-1-1 9 0,0 4-12 15,0-2-9-15,-2 1 15 0,4 2-9 16,1-1 12-16,3 5 2 0,-1-2-6 0,2 0 6 15,2 0-8-15,0-3-6 0,2-1 13 16,-2-3 3-16,2-1 4 0,-1-1-1 0,5-3-3 16,2 0 5-16,2-2-1 0,0 0 4 0,2-3 4 15,2 1-9-15,1-3 8 0,1-1-5 0,3-2-9 16,0-2-2-16,-1 0-4 16,0-1-5-16,-2-1 7 0,0 0-3 0,-1-2 5 0,2 1 0 0,-6 1-7 15,1-2 5-15,-2 1-6 0,0 0 9 0,-2 2-7 0,1-1 3 16,-1 3-4-16,-1 3-5 0,1 1 2 15,-2 2-4-15,1 2 5 0,1-2 15 0,-4 2-19 16,2 3 7-16,0 0-12 0,2 2 22 0,1-1-10 16,-2 1 8-16,4 0-10 0,-4-1-1 0,0 0 10 15,2-1-4-15,-5 0 7 0,4-2-9 0,2 1 3 16,1-2 1-16,-1-1 1 0,-4-1-1 0,3-1 6 16,0-2-9-16,3-2 9 0,3 1-1 0,-6-2-9 15,2 0 9-15,-5-2-10 0,3-1-7 0,1-2 8 16,-4 2-3-16,1-2 5 0,-5-3-9 0,-1-1-1 15,0-2-7 1,-2-1 4-16,1 0-4 0,-7 0 7 0,3 1-3 16,-3 3 5-16,3 4 9 0,-2 0-5 0,1 3 6 0,0 2-6 0,-3 0 6 0,0 3-9 15,0-1 7-15,-2 0-8 0,3 3 10 16,3 0-1-16,2 1 1 0,-1 2 2 0,0-5 7 16,3 4-14-16,-1 0 4 0,-1-3-6 0,5 3 11 15,-1-1-1-15,-2 0-1 0,5-1 1 16,-4 0 1-16,7-2 4 0,0-1-4 0,3 2 3 0,1-1-6 15,3-2-8-15,-3 1 2 0,3-3-5 16,3 1-8-16,-4-2-3 0,3 0-3 0,-1-2 3 16,0-1 10-16,0 1-10 0,-1-3 2 0,-2-1-5 15,0-3 9-15,-2 1 5 0,-1 1-2 0,-2 0 2 16,-2 1 2-16,0-1 3 0,-1 3 7 0,-1 1-1 16,-2 1 15-16,-1 3-12 0,0 4 0 0,0 0-5 15,0 0 12-15,0 0-11 0,0 0 5 0,0 0-9 16,0 0 0-16,-1 0-2 0,1 8-7 0,-3 0 3 15,2 2 6-15,-1 4 1 0,0-3 6 0,-1 2-8 32,1 2-11-32,-1 0 17 0,0 1-6 0,0 0 10 15,-2 3-4-15,0 1-4 0,-1 1 3 0,-2-2-4 16,1 0-1-16,-2 0 2 0,1-4 3 0,0-2 0 16,1-2-2-16,1-2-2 0,-1-2-7 15,2-2 2-15,1 0-23 0,4-5-60 0,0 0-36 16,0 0-9-16,0 0-82 0,9-6-167 15</inkml:trace>
  <inkml:trace contextRef="#ctx0" brushRef="#br0" timeOffset="37489.55">21734 16284 616 0,'8'-11'107'0,"-1"3"-16"0,1 1-20 0,1 1 34 16,-1 1-46-16,0 1-33 0,0 0 4 0,1 2-15 0,-1 2 1 0,0 0 10 0,0 0 4 0,0 2 3 0,-4 1 15 0,0 0-28 0,0 1 3 0,0 1-13 0,0 1-6 0,0 1-2 16,-2 1-8-16,0 2 6 0,2 1 6 0,-4 2-6 15,-2 1 11-15,0 2-12 0,-2 1-1 0,2-1 4 16,-5 1-6-16,-3 0 6 0,-1-1 0 0,1 0 4 15,-4 0 3-15,1-1-2 0,-2 0-10 0,0-3 19 16,-1 1-12-16,0-3 17 0,0 1-2 0,-2-3 6 16,1-1 7-16,0-2-4 0,1 1-6 0,1-1 3 15,-1-3-5-15,2 0 6 0,1-2-2 0,2 0-10 16,-1 1 8-16,3-3-9 0,5 0-2 0,1-1 13 16,1-3-3-16,2 1 8 0,0-2-6 15,-3-3-4-15,8 4-3 0,-3-4 2 0,2-1-1 16,5 3-5-16,-1-2 0 0,4-1-2 0,4 2-9 15,1 0 1-15,1 1-2 0,1 3 1 0,-3 2-4 16,1 0 0-16,-1 0 3 0,1 4 0 0,-4 0-2 16,-2 4 1-16,0 1-7 0,-3 0 5 15,-1 1-2-15,1 4 0 0,-1-1 3 0,1 4-2 16,-2-1 9-16,1 3-7 0,-1 1 4 0,-2-4-4 16,-1 2-1-16,-1-3 5 0,-1 0 0 0,1 0 3 15,0-2-3-15,-1 1-2 0,0-3-3 0,-1-2 2 16,0-2 1-16,0 0 3 0,1-1-4 0,-1-3 1 15,0 0 2-15,0 0-35 0,0 0-38 0,1 0-5 16,0 0-120-16,18 1-164 0</inkml:trace>
  <inkml:trace contextRef="#ctx0" brushRef="#br0" timeOffset="37838.4">22151 16423 613 0,'0'-5'66'0,"0"1"-13"0,0 1-6 0,0 1-5 0,0 2-44 0,0 0 7 0,0 0-8 0,0 0 11 0,0 0 21 0,0 0 17 0,0 0 16 0,0 0-6 0,0 0-15 0,0 1-14 0,0 0-17 0,-4 20 8 0,4-12-14 0,0 1 10 0,1 3 5 16,-1-1-1-16,3 2-6 0,-3-1 14 16,2 1-15-16,0 1 15 0,1 0-4 0,-2 1-5 15,1-1 12-15,1-1-12 0,0 0-15 0,0-1 18 0,2-1-11 16,-1-3 14-16,1-3-5 0,-1 0 5 16,1-1 0-16,2-1 1 0,-3-1-22 0,3-3-20 15,0-2-26-15,1-1 6 16,1-1-42-16,-1 0-46 0,1-2-53 0,-1-1-7 0,0-1-183 0</inkml:trace>
  <inkml:trace contextRef="#ctx0" brushRef="#br0" timeOffset="38012.61">22231 16246 966 0,'-3'-12'80'0,"0"3"20"15,-1 2-36-15,2 2 28 0,2 5-66 0,0 0-13 16,0 0 10-16,0 0-12 0,0 0-7 0,0 0 26 15,0 0-15-15,0 0 20 0,0 0-26 16,0 0-6-16,0 0-3 0,1 0-2 0,0 1-29 0,0 0-33 16,16 14-30-16,-12-9 1 0,-2 2-57 0,1-2-49 15</inkml:trace>
  <inkml:trace contextRef="#ctx0" brushRef="#br0" timeOffset="38551.18">20866 17053 490 0,'-6'-7'85'0,"-1"4"-31"0,-2 0-18 0,3 2 8 16,0 1-36-16,3 0-4 0,3 0 21 0,0 0-13 16,0 0 55-16,0 0 35 0,3-10 0 0,4 5 11 15,2-1-34-15,1 2-23 0,2 0-8 0,1 2-2 16,0 1-20-16,2-2-16 0,-1-2-8 0,4 2 1 15,1 0 5-15,2 0-3 0,2 1 8 0,3 0-8 16,-3-2-10-16,6 2 13 0,2 1-7 0,4-3 11 16,4 1 0-16,-2-2-5 0,3 0 15 0,-1-2-10 15,2 0 18-15,3-1 16 0,6 2 2 0,4-2 6 16,4 1-11-16,2-1-9 0,-4-3-6 0,0 5 5 16,-5-2 1-16,-1 4-15 0,-4-3-4 0,-2 2-2 15,-3 0 1-15,0 0-13 0,1 2 7 16,-4-1-9-16,0 0-3 0,-8 1 8 0,-2-1 0 15,-1 1 6-15,-6 0-9 0,0 0 2 0,-2 1-6 16,-1 0 3-16,2-1-9 0,-8 1 8 0,0 0-7 16,-3 1 7-16,-5 0 1 0,0 1-15 0,0-1 3 15,-4 1-12-15,0 0-13 0,0 0-20 0,0 0-5 16,0 0-4-16,-9 3 5 0,6 0-10 0,-6 0-20 16,-3 2-1-16,1 0-64 0,-6 0-127 15</inkml:trace>
  <inkml:trace contextRef="#ctx0" brushRef="#br0" timeOffset="39044.33">21351 17224 704 0,'0'-2'154'0,"0"-2"-72"0,0-1-13 0,2 2-18 0,-2-2-42 0,1 1 4 0,1-1 2 0,1-1 4 0,2 1 31 0,1-1 5 0,0 1 2 0,1-1-1 0,2-1-9 0,2 1-22 15,-3 0-7 1,1 0-4-16,0 1-4 0,2 0-11 0,1 1 5 0,-3 2-8 0,-1-1 9 0,-3 2-9 15,0 1-1-15,2 2-4 16,0 1 9-16,-6 0-3 0,-1 2 6 0,-1 3-6 0,1 2 1 16,0 1 7-16,0 2-4 15,-3 1 7-15,-2 0-5 0,0 3 3 0,-3 0 2 16,5 2-1-16,-2-1-7 0,1 2 6 0,0-2-8 0,1-4 6 16,0 1 7-16,-1-4 5 0,0 2 16 0,0-3-9 0,0-3 9 15,4 1 12-15,0-5-1 0,4-1 8 16,-1 0 12-16,1-4 4 0,1 1-5 0,0-4 4 15,4 1-28-15,3 1-27 0,-3-4 5 16,3 2-12-16,1 0 1 0,-3 0-5 0,4 0-2 0,-9-2-1 16,4 2-6-16,2-2-45 0,-1 1-17 0,5 0-7 15,-7 0-16-15,2 1-22 0,-2-1-1 0,1 1-16 16,0-1-21-16,-1-1-40 0,0-1-51 0,-1 0 4 16,1 0-74-16</inkml:trace>
  <inkml:trace contextRef="#ctx0" brushRef="#br0" timeOffset="39531.47">21686 17173 300 0,'0'-6'95'0,"0"0"179"16,0 0-149-16,1 2-48 0,0 0-17 16,1 1-4-16,-1 0-34 0,2-1 46 0,1 0-5 15,1 0 23-15,0-1-3 0,3 0-6 0,0 0-8 16,1 1 2-16,1 0-33 0,3 2-21 0,-3-2-5 16,4 3-3-16,-2-2 4 0,2 2-7 0,-2 1 1 15,1 0-4-15,-3 3 3 0,2 0-7 16,-2 0-1-16,-1 1-5 0,-1 0 4 0,-4 2 0 15,3 1 4-15,-1 0-2 0,-4 0 4 0,0 2-8 16,1 0 8-16,-2 1-7 0,2 0 2 0,-2 0 0 16,-1 1-6-16,-1-1 5 0,-2-2-5 0,3 0 15 15,-5-1 1-15,2-1 8 0,0-1 0 0,-2-2-5 16,-1 0 2-16,3-3-1 0,3 0 9 0,0 0-2 31,0 0 6-31,0 0-3 0,0 0 12 0,0 0-8 16,0 0 5-16,0-1-6 0,1-18-11 0,0 12 12 15,-1-3-10-15,6 0 14 0,-3-3-17 0,7 2-1 16,1 0-4-16,-4-1 2 0,-2 0-12 0,2 1 12 16,-3 0-8-16,6 1 9 0,-1 1-11 0,-1 3-1 15,4 2-5-15,-3 2 3 0,3 0-1 0,-3 1-1 16,-2 1 4-16,2 1-4 0,-2 3-7 0,2 3 10 16,-1-1-7-16,0 2 9 0,-2 1 0 0,-2 0-5 15,3 3 6-15,-4 0-5 0,2 1 6 0,-2 1 0 16,2 1-2-16,-4 0 0 0,-1-1 8 0,0 0-9 15,-1-1 4-15,-3-1-6 0,3-1 3 16,1-4-1-16,-2 2 0 0,0-2 0 0,0 0-1 16,-2 0 4-16,3-3-2 0,0 2 2 0,-3-4 3 15,4-2-14-15,0 0-12 0,0 0-5 16,0 0-67-16,0 1-71 0,0 0-58 0,0 0-1 0,0 0-101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11-13T06:07:10.70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39 39 5547,'-14'-26'4128,"-3"12"-129,17 14-258,0 0-3096,-11 6-1290,11-6-2322,0 0-774,3 13-258,-3-13-258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2T05:47:20.9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13845 5730 350 0,'-9'-10'238'0,"-1"1"-89"0,-1 0-129 0,3 4 5 0,-1-1-17 0,2 5-7 0,-1-1 5 0,0 2-9 0,3 0-18 0,0 0 23 0,-2 1-13 0,0-1 17 0,2-1-5 0,1 1 2 15,0-2 6-15,1 0-7 16,1 1-13-16,2 1 13 0,0 0-13 0,0 0 14 0,-2 0-2 0,1 0-4 16,0-1 6-16,-22-9-9 0,17 9-6 0,-2 1 10 15,0-1-7-15,0 0 7 0,-5-2 0 0,2 0 2 0,-2 0 7 16,-1 0-7-16,-1 1 0 0,1 1 11 0,0-1-8 15,1 1 12-15,-3-1 0 0,-6-3-2 0,3 5 7 16,1-1-6-16,2 2 7 0,-1 1-4 16,-1 0-5-16,-2-1 1 0,-1 2-7 0,0 1 6 15,-2 0 3-15,-1 4-3 0,1-2-12 0,-2 1 7 16,0-1-9-16,-5 2 7 0,-1-2-2 0,2 1-3 0,0 1 13 0,5 0-13 16,0 0-11-16,-1 2 26 0,0 0-16 0,1 2 23 15,-1-1-1-15,1 1-16 0,-3 1 8 0,2 1-13 16,0 0-1-16,-5 0 10 0,3 1-11 0,-4-1 10 15,0 1 0-15,2 0-4 16,-1-3 15-16,6 4-15 0,2 2-12 0,4 1 20 0,-1 2-18 16,3-1 20-16,-2-2-4 0,-3 1-14 0,5 2 8 0,-3 0-11 15,4 1-1-15,-1-1 9 0,0 2-11 0,1 1 11 0,1 0-2 0,1 2-1 16,1 0 7-16,-1-2-8 0,2 0-5 0,0 0 11 16,1 0-5-16,1 1 7 0,2-2-2 0,-1 1-5 15,3 4 3-15,2 2-5 0,-2-2-8 0,2 3 11 16,3-2-11-16,-3 0 11 0,2 3 1 0,0 1-1 15,0 0 8-15,1 1-9 0,1-1-19 0,2-1 27 16,1 2-19-16,-2-1 23 0,2 3-1 0,2 3-10 16,0-1 9-16,2-1-12 15,-1-3-7-15,0-1 21 0,0 2-8 0,2-2 12 0,-1-1-8 0,3-1-2 0,-1-1 4 16,1 1-3-16,2 3-4 0,2-1 4 0,-1 2-8 16,2 0 7-16,-1 0 7 0,0 0-13 0,0 0 8 15,1-2-10-15,4 3 0 0,-1-3 7 0,2-1-3 16,-2-1 4-16,-4-2 0 0,10 3-4 15,-3 2 7-15,9 0-7 0,0-2-7 0,-3-2 12 0,3-1-13 0,-5-1 14 16,4 1-1-16,-2 1-2 0,3 0 8 0,-2-3-9 31,1 1-11-31,2-1 17 0,3 0-10 0,2 1 11 0,2-3-9 0,7 2-3 0,-4 0 3 0,3 0-6 16,1 1-11-16,-5-2 17 0,-2 0-9 0,3 0 14 0,2 0 1 16,4-1-9-16,5 0 7 0,3-1-11 0,-1-2-9 31,1 1 20-31,-3-1-15 0,1-2 17 0,3 4-3 0,1-4-3 15,5 1 9-15,2 0-10 0,-3-2-12 0,0 3 18 16,-2-1-11-16,1 4 14 0,5-5 1 0,9 0-8 16,4-1 10-16,-4-1-11 0,-2 1-5 0,0-1 10 15,1 0-9-15,2 0 10 0,4-2-2 0,-4-1-3 16,-2 1 6-16,2-2-7 0,5 0-11 0,6-2 17 16,1-1-13-16,-3-2 16 0,-7 1-1 0,9-1-10 15,-1 2 12-15,2-4-12 0,1 2 4 0,-2-1 3 16,4-3-7-16,4-1 4 0,2-3 2 0,-4 2-1 0,3-1 2 15,2 0-5-15,1-2-5 0,-1-2 12 0,-6 2-4 16,9-2 8-16,2 1-9 0,1-1 8 0,-2-1 0 16,-1 1 1-16,-1-1-12 0,2 1 17 0,-6 0-11 15,-4 0 15-15,6-2-13 0,1-1-5 0,-2-1 7 16,-1 2-8-16,-6 1-12 0,4-4 17 0,0 3-12 0,-6-4 15 16,1 1-5-16,-1 0 1 0,2-1 5 0,5 0-5 15,-5 0-9-15,-1-1 13 0,-3 0-12 0,-1-2 12 16,4 0-4-16,-7-3-4 0,3 1 9 0,-1 0-8 15,3-1 7-15,4 0-3 0,-3-2 5 0,-4 0-3 0,1 1 8 16,2-3-5-16,-2-2 3 0,-6 1-3 0,-1 1 0 16,-1 0 12-16,1 2-14 0,3-3 15 0,0-2-3 0,-4 2 0 15,-4-1 11-15,0 2-11 0,2-1-19 0,2-1 15 16,-2 0-11-16,-6-1 14 0,-3 3-12 0,-2-2-4 16,3 0 0-16,5-3-1 0,-1 1 8 0,-3 0-10 15,-2 0 1-15,-4-1-2 0,-4 0 9 0,7-2-5 16,-1-1 4-16,-1-2-7 0,-2 3-8 0,-5 1 20 15,-4 1-2-15,-3-2 9 0,-1 2-9 0,5 1-2 16,-2-1 0-16,0 2 1 0,-2-3 3 0,-4 0 0 0,0 3-7 16,-3-1 5-16,-2 1-2 0,1 1-6 0,-2 0 5 15,3 1-8-15,1-4-1 0,0 4 1 0,0-2 1 16,-6-1 1-16,0 3-4 0,-6 0-4 0,-1 1 0 0,-4 1 0 16,1 1 8-16,3 0-11 0,-2-1-5 0,2 0-2 15,-6 0 12-15,-2 1-3 0,-3-2 14 0,2 1-10 16,0-2 3-16,-3 1 2 15,-3 0 3-15,-3 0 0 0,-1 0 6 0,-5 0-1 0,1-1-2 0,-2 1 3 16,-3-1 9-16,0-2-4 0,-2-2 5 16,0 1-4-16,0-2 3 0,-1 2-11 0,1 3 1 0,0-3-2 15,-3 4 16-15,3-1-22 0,-3-2 8 0,-3 2-12 16,6-3 8-16,-4 2-4 0,0-1 1 0,4 0-1 16,-3-1 5-16,-2 2-10 0,2 0 2 0,-2 1-5 0,-3-1 6 0,4 1 0 15,-1 1-1-15,-3-1 0 0,4 0-3 0,-4-5 4 16,3 2 5-16,-3-2-2 15,3 1-1-15,3 3-3 0,-5-3 1 0,4 4-2 16,-6-1-6-16,-4 0 8 0,7-4-7 0,-3 2 8 16,-1-2-1-16,1 0-3 0,-5-1 0 0,0 0-3 0,3-2-9 0,-3 1 8 15,-1-2-4-15,-5-1 6 0,0 1 1 0,-1 0-7 16,0 1 3-16,0 3-5 0,-1-1 5 0,-4-1-4 16,-2 2 9-16,-2-2-6 0,-2 1 9 0,-2-3-3 0,-1 0-1 15,1 2 2-15,0 0 10 0,-1 1-18 0,2 0 5 16,-3 0-9-16,-1-2 10 15,-1 2-8-15,1 1 1 0,-1 3-4 0,-9-1-5 0,5 3 13 0,-5-1-11 0,6-1 12 16,1 2 3-16,-5-3 0 0,0 1 5 0,-2-3-5 16,-5 1 0-16,0 0 0 15,-4 2 3-15,0 1-2 0,-4-1 1 0,1 1-4 16,1-4 1-16,-5 0-2 0,-3 1 0 0,-5 2 6 0,1-1-8 0,-1 2 7 16,4 2-5-16,6-2-4 15,-6 3 5-15,-4-3-6 0,4-2 4 0,-8 3-4 0,0-1 3 0,2 1-3 16,-6-1-6-16,0 0 13 0,2 1-3 0,-3-1 7 15,2 1-6-15,5-1 10 0,-3 2-9 0,-4 2 9 16,1 0-2-16,-1-1-6 0,-1-1 5 0,0 2-4 0,-4 1 11 0,4 3-8 16,-4-1 3-16,2-1-4 0,4-1-2 0,-8 2 1 15,5 2 0-15,-7-2 1 0,-2 5 10 0,-1-4-11 16,-2 4 0-16,1 1-4 0,0-1 4 0,1 2 2 16,0-2 4-1,-1 0-2-15,-2 2-7 0,0 3 5 0,-1 0-3 0,-6 1 4 0,4-1-1 0,-3 0 0 16,5 1-1-16,5 0-1 0,-1 2-12 0,-1 0 16 15,-3-2-5 1,2 2 8-16,-7 0-4 0,-2 1-10 0,4 2-1 0,0 0-2 0,6 0 14 0,2 0-11 0,-5 1 5 16,-2-1-9-1,-1 2 19-15,-5 3-11 0,5-2 7 0,0 1-10 0,1 1 8 16,3-1-6-16,-1 1-4 0,-3-3 1 0,2 3 11 0,1-1-2 0,2 0 4 0,-1 3-7 16,0 1-9-16,0 1 20 0,2 0-9 0,1 4 11 31,0-1-16-31,-5 0 7 0,1 2 4 0,3-2 1 0,-8 3 6 0,5 1-12 0,0-1 1 0,4 3-3 15,3 2 4-15,-4 1-1 0,-2 1 0 0,5 0-1 16,0-1-5-16,1-1 9 0,1 2-4 0,0 1 4 31,3-1-3-31,6 0-1 0,4-1 7 0,2 0-7 16,-1 6-1-16,0-4 8 0,6-1-12 0,2-2 12 0,2 2-5 16,5 3-5-16,-6-1 6 0,6 4-10 0,2-2-21 15,-1 0-61-15,9 0-42 0,-1 0 1 0,1 2-66 0,0 1-18 16</inkml:trace>
  <inkml:trace contextRef="#ctx0" brushRef="#br0" timeOffset="4097.78">11793 6363 527 0,'-11'-17'50'0,"-2"-3"173"0,4 1-218 0,-2 0 11 0,3-2-5 0,3 3 5 0,0 0-3 0,3 0-3 15,0 0 8-15,1 1-9 0,-1-1-7 0,1 0 16 0,2 1-13 0,2-1 15 0,1 2-11 0,3-1-4 0,0-2 4 0,4-3-6 0,-1 1-11 0,3-1 19 16,-2 1-8-16,2 1 14 16,4-1-6-16,2-1-9 0,5 0 7 0,2-1-7 15,1 0-3-15,2-2 16 0,0 1-17 0,-1 0 18 16,3-2-5-16,0 4-8 0,-1 0 8 0,6 2-11 0,-4 1-4 0,1-1 12 15,1 4-4-15,3-4 9 0,5-1-4 0,3 1-3 16,3-1 2-16,-3 5-3 0,4 2-10 0,-4-2 13 16,2 2-10-16,2 0 12 0,7-4-6 0,7 3-1 15,3 2 5-15,1-5-7 0,-4 3-8 0,-3-1 10 0,1 0-5 16,7 0 7-16,1 0 0 0,3 0-5 0,-1 0 2 16,-7 0-5-16,1 5-14 0,4 0 20 0,1 1-13 0,6 1 18 15,-2 0 3-15,-1 4-13 0,-7 3 8 0,1 1-13 16,5 0-6-16,0 0 14 0,1 1-7 0,-6 3 9 15,-2 5-2-15,1-1-2 0,1-1 7 0,6-1-7 16,0-1-5-16,-7 3 7 0,-3 2-8 0,-1 2 9 16,-1 1 8-16,8 2-10 15,-1 0 7-15,-2 1-10 0,-3 3-2 0,-7 3 3 16,-5 2-5-16,7 2 4 0,3 1 1 0,3 1-3 16,4 4 7-16,-9 3-6 0,-4-1-12 15,0 5 19-15,-7-2-15 0,5-3 18 0,2 2-3 16,0-1 1-16,2 2 6 0,-6-1-7 0,-4-1-11 15,-2 0 16-15,-3-2-16 0,-1 0 16 0,2 3-9 0,4-6 1 16,-2-1 6-16,0 1-6 0,-2-3-6 0,-2 0 8 16,-6 2-6-16,-1-2 6 0,-1-1 5 0,2 1-10 15,0 0 9-15,1-2-11 0,0-1-3 0,2-1 12 16,-2-1-15-16,-6 3 15 0,4 0-6 0,-5 3-5 16,-4 6 11-16,2-2-11 0,-6 1-7 0,-2 0 16 15,-2-2-14-15,-3 3 15 0,1 1 0 0,-2 1-11 0,-2-2 13 16,-3 3-14-16,-2-2 10 0,0 3-6 0,-1 0-9 15,-3 1 4-15,-2 0 7 0,-1-1-6 0,-1 1 17 16,-6 0-15-16,2 1 6 0,0-2 2 0,-2-1-12 0,2 0 11 16,-2 1-5-16,-1-1 5 0,2 2 6 0,-6-1-5 15,2 0-6-15,-3 1 8 0,-1-1-11 0,-2 2 11 16,-2-2-3-16,-1 0-3 0,-1 0 11 0,0-3-10 16,-7 0-3-16,2 4 9 0,0 2-12 0,-3 0 12 15,3-3 2-15,-7 2-2 0,-3-5 11 0,-1 0-10 16,3 4-7-16,-3-4 14 0,2-1-11 0,-3-1 13 0,-3-1-4 15,-3-3-4-15,-4 4 8 0,5 2-9 16,-5-6-5-16,6 5 6 0,-1-5-6 0,-4-2 6 0,1 2-2 16,-10-1 11-16,-5 1-5 0,0-1 4 0,-5 0-24 0,3 0 21 15,0-4-8-15,-8-1 13 0,-1 1-10 0,-4-1-8 16,2-2 0-16,1-1-5 0,6-1-18 0,-2-2 24 16,3 1-16-16,-5-2 20 0,-1-4 4 0,3 0-10 15,-1-6 12-15,3-2-13 0,0 1-2 0,-6-2 11 16,3-1-8-16,-1-2 9 0,1-5-3 0,4-3-1 15,-3-1 3-15,3 0-4 0,-8 0-12 0,-3-4 19 16,1-3-9-16,-1 0 11 0,0-3-10 0,-2 0-7 16,0 0 0-16,3-5-3 0,1 3-10 0,5-4 14 0,-1 0-10 15,-2-2 11-15,1 0 3 0,3-1 2 0,0-1 5 16,11-2-5-16,-2-2-1 0,1 2 3 16,-6-3 1-16,4-2 0 0,2 0 3 0,2-1 1 0,12 1 3 0,-5 0-4 15,6 0-7-15,-2-1 12 16,-1 0-7-16,-4-3 11 0,3-1 0 0,2-2-6 15,5-4 4-15,6 4-7 0,2-2-20 0,-2 0 27 0,3 0-15 0,2-2 18 16,1-4-12-16,-3-1 17 0,2-3 2 0,1 0 2 16,1 1-12-16,2 0 11 0,8 1-12 0,5-2 12 15,1 0-14-15,7-4-7 0,4 0-1 0,0-1-2 0,6 0-6 16,1 1 3-16,1 1-3 0,10 1 3 16,3 2 0-16,-1-2 4 0,6 1 1 0,-3 3-1 0,-3-1-10 15,2 5 15-15,-3 1-3 16,0 3 8-16,-2 3-14 0,-4 3 1 0,0 3-4 0,-2 5 5 0,-1-3 6 0,-1 6-12 15,-1-1 3-15,1 5-7 0,-2 4 8 0,-1-2 1 16,-1 2 2-16,-2 0-2 0,3 1-9 0,-4-1 15 16,3 3-8-16,0 0 10 0,-1 1-7 0,1 2-3 15,-1 0 3-15,2 2-3 0,-2 0-8 16,2 0 14-16,-3 3-9 0,5 0 10 0,-7 1-8 0,4 2 4 16,0 2 1-16,-1-2-1 15,2 5-3-15,-5 2-7 0,0 0-7 0,1 0 1 0,0 0-5 0,0 1 5 0,0 0 5 16,12 13-3-16,-8-8 8 0,-1 2 5 15,4 2-2-15,-9-2 2 0,1 1 3 0,0-2-1 16,-5 0 7-16,6 1-8 0,-1-1-8 0,0 0 14 0,5-1-7 0,-5-1 9 16,0-2-5-16,1 0 1 15,-1-3 7-15,0 0-6 0,0 0-8 0,0 0 10 0,-1 0-9 0,1 0 11 16,0 0 11-16,0 0-19 0,0 0 11 0,0 0-14 16,0 0 0-16,0 0 7 0,0 0-14 15,0 0 12-15,0 0-2 0,0 0-1 0,0 0 11 0,0 0-12 16,0 0-2-16,0 1 5 0,0-1-1 0,0 0 3 0,0 0 4 15,0 0-11-15,0 1 3 0,0 0-8 0,0 0 3 16,0 0 9-16,0-1-7 0,0 1 8 0,0 0-1 16,0 0-3-16,0 0 8 0,0 0-7 0,0 0 6 15,0-1-10 1,0 0-3-16,0 0-1 0,0 0 3 0,0 1 7 0,1 0 2 0,0 0-2 0,0-1-16 0,0 0 18 16,-1 0-14-16,0 0 15 0,0 1-5 0,0-1-1 15,0 1 5-15,0-1-6 16,1 1-7-16,-1-1 15 0,0 0-6 0,0 0 10 0,0 0-13 0,0 0 5 15,0 0 3-15,0 0-1 16,2 0-13-16,-2 0 10 0,4 4 4 0,-4-4 3 16,0 0-4-16,0 0-1 0,0 0-4 0,0 0 3 0,0 0-7 0,0 0 5 0,0 0-10 15,0 0 10-15,0-1 7 0,0 1-13 16,0-1 12-16,0 0-14 0,0-11 2 0,4 10 9 0,-4 2-9 0,0 0 9 31,0 0-2-31,0 0-2 0,0 0 1 0,0 0-2 16,0 0-6-16,0 0 7 0,0 0-4 0,0 0 6 15,0 0 10-15,0 0-12 0,0-1 8 0,0 1-13 16,0-1-7-16,0 0 15 0,0 0-2 0,3-10 8 16,-3 11-6-16,0 0-3 0,0 0 0 0,0 0-1 15,0 0-8-15,0 0 10 0,0 0-5 0,0 0 6 0,0 0-4 16,0 0 0-16,0 0 2 0,0 0 0 0,0 0 6 16,0 0-5-16,0 0-11 0,0 0 6 15,0 0 4-15,0 0 1 0,0 0 13 0,0 0-13 0,0 0-9 0,0 0 9 16,0 0-9-16,0 0 11 0,0 0 9 0,0 0-11 15,0 0 10-15,0 0-12 0,0 0-11 0,0 0 21 16,0 0-10-16,0 0 13 0,0 0-10 0,0 0-4 16,1 0 7-16,-1 0-7 0,1 0 2 0,0 0 2 15,-1 0-3-15,0 0 5 0,0 0 2 0,0 0-8 16,0 0 2-16,0 0-6 0,0 0-5 0,0 0 14 16,0 0-8-16,0 0 10 0,0 0-3 0,0 0-2 0,1 0 1 15,-1 0-2-15,0 0-1 0,0 0 7 0,0 0-6 16,0 0 4-16,2 0-10 0,-2 0 8 0,0 0 6 15,0 0-3-15,0 0-11 0,0 0 14 0,0 0-16 0,0 0 18 16,0 0-1-16,0 0-1 0,0 0 4 16,0 0-7-16,0 0-9 0,0 0 8 0,0 0-4 0,0 0 3 15,0 0-5-15,1 0-22 0,0 0-2 0,0 0-10 16,0 0-27-16,23-7-33 0,-16 7-49 0,4 1 8 16,1 1-98-16</inkml:trace>
  <inkml:trace contextRef="#ctx0" brushRef="#br0" timeOffset="5898.26">18652 8681 455 0,'-15'-3'67'0,"0"-8"65"0,1 1 52 0,-3-4-140 0,2 5-8 0,-2 2-14 0,1-2-6 0,-2-2-3 0,-2 0-22 0,0 1 9 0,-1-2-10 0,4 3 11 0,1-4 3 0,-1-4-3 0,3-1 8 16,-2-2-10 0,-4 2-13-16,3-2 26 0,-1-1-9 0,3-2 17 15,3 0 1-15,-1-1-13 0,-2 0 9 0,1-3-13 16,0 0-2-16,1 0 6 0,1-3-3 0,-2 0 6 0,1 0 2 16,-3-2 2-16,2 2 0 0,-1-1 0 0,1-3-7 0,0 0 12 15,0-2-6-15,-1-1 9 0,1 1 5 0,2-2-13 16,3-2 8-16,0-3-13 0,1-5-10 0,0 2 12 15,-2-1-5-15,8 0 9 0,2 2 1 0,-3-3-4 0,5-1 5 16,-4 0-7-16,2-2-11 0,2 3 15 0,1-2-15 0,4 4 18 16,-3-2-11-16,3 0 1 0,-5 2 4 0,7 3-4 15,1-2-3-15,3 1 0 16,3 2 2-16,0 3-1 0,-1 2-3 16,1 0-1-16,0 2-2 0,3-4 3 0,-3 3 0 15,2-1 0-15,-1-1-6 0,1 2 4 0,0 1 9 0,2-2-10 0,2 2 7 0,3-3-11 0,-3 0-1 0,3 1 10 16,5 0-6-16,-2-2 7 15,8-1-9-15,1 2 0 16,0-3 3-16,-1 3-3 0,1-1-14 0,-6 1 18 16,3 4-4-16,-3-1 9 0,1 3-9 0,6 5 0 15,-1 0-7-15,5 5 6 0,3 1-9 0,4-1 11 16,-3 0-9-16,1 2 10 0,-1 1-3 0,-4 0 1 16,4 3 5-16,2 1-5 0,3-2-15 0,7 2 21 15,-1 0-14-15,0-2 16 0,0 6-5 0,-2 1-3 16,-3-1 6-16,5 1-6 0,0-3-9 0,7-3 16 15,6 5-8-15,-4 1 11 0,3 1-7 0,-5 1-5 16,3 1 6-16,1-3-7 0,1 2-10 0,0 1 21 0,-3 0-16 16,-4 4 19-16,-2 1 3 0,2-3-13 0,5 3 10 15,3 3-13-15,2-1 9 0,-3 1-4 0,-6 3 0 16,-1-4-1-16,2 4 5 0,3-1-1 0,0 0 8 0,-1 2-8 16,-2 1-13-16,-1 1 18 0,-2 0-17 0,6-1 17 15,4-1-9-15,1 1 6 0,-4 3 2 0,-3 1-1 16,-1 3-16-16,-3 0 16 0,3-2-7 0,-3 0 11 15,0 0-7-15,-7 2-4 0,-5 1 6 0,-4 1-6 0,1 2-5 16,0-1 10-16,2 1-11 0,1 0 11 0,1 1-1 16,-2 1-7-16,-2 0 8 0,-2 2-9 0,-5-1-4 0,4 1 10 15,-4 0-10-15,1 1 11 0,-2-2 0 0,-2 2-8 16,-3-2 12-16,1 5-12 0,0 0-7 0,-2 2 12 16,-2 6-19-16,-5-2 18 0,-2 4-4 0,-2 3-4 15,-2 1 10-15,-4 2-11 0,3 2-4 0,-5-2 11 16,-4 0-6-16,1 0 8 0,-5 3-3 0,6 1-1 15,-2 2-2-15,-1-1-1 0,-3 2-17 0,-5-4 21 0,-1 1-4 16,0-1 9-16,1-2-13 0,1 6-7 0,0-5 0 16,-4 4-2-16,1 1 0 0,-5-1 6 0,0 3-5 15,0-1 6-15,-4-3 4 0,0 3-2 0,-2-3 3 0,0 1-6 16,0 1-20-16,-1-2 34 0,-1 0-15 16,-1 2 23-16,-2-3 6 0,0 2-15 0,-5-7 12 0,0-1-15 15,-2-2 1-15,-3-1 11 0,0 1-5 0,2-1 9 16,3-2-5-16,-2-4-3 0,-3-2 2 0,1-2-3 15,-5 0-5-15,-1-1 0 0,7-2-16 0,-6-3 11 16,1-1-14-16,-1-2-22 0,-3 0-4 0,-6-3-10 16,0 1-36-16,-5 2 21 0,1-1-9 0,-4-2 15 0,1-2 27 15,-3-4-9-15,1 1 24 0,-4 1-22 0,-4-1 19 16,-2-1 27-16,-4-2-14 0,-1-5 18 0,2-1 7 16,0 0-6-16,-3-3 14 0,0 3-15 0,-5-1-3 15,-2-2 19-15,4-3-19 16,-2-2 19-16,-1 1-13 0,1 2-1 0,-7 1 5 0,-1-1-9 0,-2-2-15 0,-2 0-10 15,-5 1-49-15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2T05:56:41.1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13774 10579 269 0,'1'-4'35'0,"-1"1"3"0,0 3 1 0,0 0 3 0,0 0-9 0,0 0-26 0,0 0 10 0,0 0-17 0,0 0-5 15,1 0 8-15,0 0-10 0,0-1 12 0,0 0 6 16,0 0 15-16,1 0 17 0,-1 0-9 0,-1 0-2 0,0 0 10 16,0 0-18-16,0 0 16 0,1 0-20 0,0 0-9 15,0-1 6-15,-1 0-11 0,1 0-18 0,8-30 22 16,-9 32-14-16,0 0 17 0,0-1-12 0,0 0 6 16,0 0 2-16,3-24 1 0,-6 19-8 0,1 1 15 15,0 2-9-15,1 0 11 0,-2 0-3 0,0-2-1 16,0 0 5-16,-1-1-4 0,0 0 2 0,-1 2-3 15,1-1-3-15,-3 1 2 0,1-2 5 0,0-1 1 0,-1 0 3 16,2-1-4-16,-2 7-15 0,-2-3 16 0,2 4-10 16,-2 1 13-16,0-2 3 0,0 1-11 15,1 0 11-15,0 3-12 0,-3 4-3 0,0-1 12 0,1 4-14 16,0 0 16-16,2 1-3 0,-4 2-3 0,-4 1 6 0,5 3-6 16,2 0-4-16,0 4-1 0,5 0-8 0,-3 1 7 15,3 3 7-15,-1 1-5 16,5-2 7-16,1 0-9 0,2-2-13 0,0-2 14 15,1-2-7-15,2 0 9 0,1-5-1 0,7 1-9 16,1-2 7-16,3-6-9 0,0-1 0 0,5-4 6 0,0-2-5 16,2-3 5-16,2-3-9 0,-2-3-11 0,-1-2-5 0,-1 0-2 0,1 0-17 15,-6 0 31-15,0-1-4 0,-2-2 12 16,-3 2-3-16,3-1-3 0,-6 1-2 0,2 1 0 0,-4-2-5 16,-2 4 11-16,0 1-5 15,-5 2 7-15,3 4-5 0,-4 3 2 0,0 0 4 0,-2 2-4 0,-2 5-9 16,-1 4 28-16,0 3-3 0,0 3 16 15,0 3 2-15,-4 1-8 0,0 6 4 16,0 4-2-16,-1-2 7 0,2 9-11 0,-1 1 0 0,-3 1-3 16,3 4 4-16,-2-1-11 0,1 1-4 0,-3 1 0 0,0 0-5 0,0-5-7 15,2 2 1-15,-2-3-1 16,-1 3 14-16,0-1-14 0,-3-4 9 0,3 1-11 0,-5-3 10 0,-2-3-8 0,1 2-1 16,0-2-3-16,4-3 7 0,1 0 0 0,-1-3 7 15,3-3-7 1,-8 2-2-16,9-6 8 0,-1 0 1 0,1-3 1 0,0-4-5 15,0-2 8-15,0-4-7 0,2-2 8 0,2-4-5 16,-1 0 3-16,1-5 5 0,2-6-3 0,-1-1-5 0,4-5-7 16,0-4-1-16,1-4 1 0,2-5 6 15,3-6-11-15,1-4-4 0,3-4 0 0,7-5 4 0,-2-1-4 0,4-4 3 16,5-1-5-16,-2 4 4 0,8 2 0 0,1 5 2 0,5 8-1 16,5-2-4-16,3 7 2 0,3 3-3 0,-3 4 4 0,-1 4 4 15,-3 6-8-15,-2 3 6 0,4 5-8 0,-5 2-1 16,-3 1 4-16,0 2-4 0,-6 1 5 0,31 7-40 15,-55-7-108-15,50 10 215 0,-31-4-162 16,0 2-67-16,1 0-67 0,-2 1-10 0,-1 1-267 0</inkml:trace>
  <inkml:trace contextRef="#ctx0" brushRef="#br0" timeOffset="70293.25">4851 15524 238 0,'3'-6'-43'0,"-3"2"20"0,1-1 22 0,0 3 3 0,-1-2 9 0,2 2-8 0,0 0 7 0,1 0-10 0,2-1 3 0,0 3 6 15,0-2 5-15,-2 0 1 0,2 2 19 0,-4-3-5 16,-1 3 2-16,0 0-5 0,0 0-15 0,0 0 8 16,0 0-12-16,0 0 12 0,1 0-1 0,0 0-5 15,0 0 3-15,-1 0-7 0,0 0-9 0,0 0 24 16,0 0-8-16,0 0 15 0,0 0 2 0,0 0 8 15,0 0 10-15,-1 0-6 0,-12 3-8 0,13-3 12 16,-1 0-10-16,0 0 13 0,0 0-5 0,0 0-5 16,-22 4 7-16,17-4-8 0,-1 2-20 0,-3-1 13 0,5 0-16 15,-2 0 19-15,-2 0-10 0,2 0 4 16,1 1 5-16,6-2-2 0,0 0-8 0,-11 3 6 0,4-2-8 16,0 3 8-16,3-1-11 0,-3 2-3 0,2 2-2 0,-4 0-1 15,2 2-15-15,-2 1 22 0,-2-2-8 0,5 3 12 16,-5 2-12-16,3 1 6 0,1 3 4 0,-1-1 0 15,4 2 6-15,-1 1-13 0,2 4 2 0,2-1-5 16,0-1 3-16,1 1-11 0,1 0 0 0,0-3-1 16,3 0 7-16,-1 0-9 0,2-2 6 0,2 1-8 15,-2-2 3-15,5-2-5 0,0 1 1 0,-2-3 0 16,6 0 13-16,0-1-11 0,-2-3 6 0,1-1-7 0,-1-2 2 16,6-3 1-16,3 1-5 0,1-1 4 0,2-2 2 15,-8 0-5-15,2-4 8 0,-3 0-7 0,0 0 0 0,2 1 1 16,-2 1-3-16,-3-2 2 0,1-1 3 0,-1 1-5 15,0 2-1-15,-5-1-3 0,0 1 6 0,-1 2-2 16,0 0 4-16,-2 1-4 0,0 1 1 0,-2 0-4 16,3-1 2-16,-4 2-2 0,1-1 7 0,-2-1-6 15,0 1 1-15,0 2-5 0,0-2-5 0,0 0 10 16,0-2-13-16,0 0 11 0,0 0-24 16,0 1-45-16,0 0-21 0,0 0-12 0,0 0-87 0,0 0-161 15</inkml:trace>
  <inkml:trace contextRef="#ctx0" brushRef="#br0" timeOffset="70468.23">5090 16124 1584 0,'-2'-5'28'0,"-4"2"-9"0,5 1-20 16,-1-1 10-16,0 1-30 0,1 0-11 0,-1 0-9 0,0 1 1 0,0-2-22 0,2 3-85 0,0 0-88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3-19T06:45:18.3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3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1" timeString="2014-03-19T06:46:51.936"/>
    </inkml:context>
  </inkml:definitions>
  <inkml:trace contextRef="#ctx0" brushRef="#br0">2432 15303</inkml:trace>
  <inkml:trace contextRef="#ctx0" brushRef="#br0">2432 15222,'0'0,"0"0</inkml:trace>
  <inkml:trace contextRef="#ctx0" brushRef="#br0" timeOffset="12933">0 16623,'0'0,"0"0,0 0,0 0,0 0,0 0,0 0,0 0,0 0,0 0,0 0,0 0,0 0,0 0,0 0</inkml:trace>
  <inkml:trace contextRef="#ctx1" brushRef="#br0">4353 7376 5418,'54'1'129,"-19"-6"-129,6-3 0,-3-10-3612</inkml:trace>
  <inkml:trace contextRef="#ctx1" brushRef="#br0" timeOffset="41121">10009 22 14448,'-23'-21'4644,"23"21"-258,-14 0 129,14 0-4386,0 0-1806,-1 10-2580,6 1-129,-5-11-387,12 14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2T06:03:59.9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9604 12572 264 0,'-5'-8'24'0,"5"3"13"0,0 0 35 0,-1 0-10 0,1 1-8 0,0 2 1 0,0-1-20 0,3 0 19 0,-5-1 2 0,6 0 8 16,-4-1 22-16,3 1-11 0,3 0-12 0,-7-2 6 15,6 1-21-15,-1-1 19 0,0 2-21 0,3 0-11 16,-5 0 0-16,3 0-3 0,2 0-15 0,-4 1 1 16,2-2-8-16,1 2 7 0,-2 1-5 0,5 0-6 15,-4 1 0-15,3 0-4 0,1 1-11 0,-3 1 16 16,3 1-8-16,0 3 10 0,-2-1-1 0,3 0-3 16,-2 4 7-16,-1 0-7 0,1 2 9 0,-3 0-8 15,3 0 3-15,-1 1-4 0,-1 1 0 0,2 1-2 16,0 1-2-16,-2 3 2 0,0-3 4 0,-1 3-7 15,0-1 1-15,-2-1-1 0,0-2 7 0,-2-2-6 16,0 1 7-16,-1-2-8 0,0 1 0 16,0 0 4-16,-1-4-1 0,0-1 4 0,-3-1 4 15,1-2-1-15,1-1-1 0,-2-1 1 0,0 0 0 16,-1-1 5-16,0 0 1 0,0-1 1 0,1-2-4 16,0-1 5-16,0 1-2 0,0-2 3 0,0 0-3 15,0-2-8-15,2-2-4 0,-1 2 0 16,2-2 8-16,-1 0-3 0,1-2 10 0,1 0-9 0,0-3-8 15,0-1 9-15,0-1-11 0,0-4 10 16,3 4-1-16,-1-2-7 0,1 1 10 0,0 3-10 16,2-4 9-16,2 3-13 0,-1-2 2 0,1-2-6 15,0 2 10-15,2-1-6 0,0 3 2 0,3 2-5 16,-3 2 10-16,0 2-7 0,-1 3 3 0,2 1-6 16,-1 3-4-16,-1 1-1 0,1 1 2 0,-2 1 0 15,2 2 12-15,0 2-11 0,3 3-2 0,0 1-3 16,1 2 6-16,-3 1 8 0,0 0 5 0,3 4-3 15,-5-2-6-15,2-1 10 0,1 5-1 0,-3-3 6 16,2 1-5-16,-4 2-3 0,-1-4 1 0,0 1 1 16,-1 1 8-16,0-1-11 0,1 0 7 0,0 3-8 15,-3-5 4-15,0 2-4 0,-1-3 1 0,0-1 1 32,-3-1 11-32,2 1-12 0,1 0 6 0,-4 0-6 0,4 0 12 0,-3-2-7 15,-4-1 1-15,4-1-1 0,-3 0 11 0,2-2-9 0,2 1 4 16,-3 0-5-16,2-2 7 0,1 1-1 15,-2-2-3-15,2 0 1 0,-4-1-5 0,3-1-1 0,2-1 1 16,0 0 0-16,0 0-9 0,0 0 4 0,0 0-2 16,-1 0 6-16,0 0-5 0,1 0 1 15,-1 0 0-15,0 0 2 0,1 0 0 0,0 0-6 0,0 0 1 16,0 0-1-16,0 0 0 0,0 0-3 16,0 0-6-16,0 0 1 0,0 0-15 0,0 0-27 15,0 0-20-15,0-1-4 0,1 0-56 0,0 0-81 16,0 0-56-16,0 0-24 0,23-10-268 0</inkml:trace>
  <inkml:trace contextRef="#ctx0" brushRef="#br0" timeOffset="877.71">10389 12681 327 0,'0'0'41'0,"0"0"64"0,0 0-52 0,0-1 3 0,0 0 5 0,-8-20-1 0,7 17-13 0,0-1 19 16,0-1-13-16,-1-2 19 0,1 1 1 0,-1 1-19 16,0-1 2-16,-2 2-8 0,2 0-25 0,2 5-13 15,0 0-7-15,0-1 2 0,0 0 10 0,0 0-3 16,0 0 12-16,-1 0-9 0,0 0 0 0,1 0 15 15,-1 0-6-15,-1 0 11 0,1 0-5 0,-1 0-3 16,0 0-1-16,1 1-2 0,-31-6-13 0,32 6 14 16,0 0-5-16,-1 0 9 0,-1 1-16 0,-18 14-2 15,17-12 1-15,-1 2-1 0,1 2-2 0,0 1 12 16,0 4-1-16,0-1 6 0,0 0-2 0,1 0 2 16,1 2-2-16,1 0 4 0,0 1 3 15,1 1-20-15,0-1 3 0,0-2-8 0,2 1 7 16,0-2-6-16,2 0 2 0,1-2-2 0,0-1 3 15,3 0-7-15,-2-2 3 0,2-1-4 0,1-1 12 16,-1-3-4-16,2 0-2 0,-1-2 0 0,1-1 2 16,1-3-7-16,0 0 5 0,1-1-5 15,-2-2 7-15,2 1-10 0,0-2 5 0,-1-2-5 16,0 0 8-16,2-2-4 0,-4-2-4 0,2-2 1 16,-3-1 0-16,-1-1 1 0,1 1 6 0,-2-1-4 15,-1 4 0-15,-3-3-1 0,-3 2-1 0,1 3 0 16,-8-5-4-16,4 7 3 0,-7-1-1 0,-3-1 4 15,6 4 6-15,-4 1-6 0,0 0 7 0,2 4-7 16,-4-2 4-16,-3 2 5 0,1 2-8 0,-1 1 8 16,1 1-3-16,-2 2-9 0,0 0-1 0,1 3-3 15,3 2 1-15,-1-4 2 0,1 2 3 0,2 0-1 32,1-2 1-32,3 7-11 0,1-1 3 0,3-3-6 0,-1 1-7 0,3-1-33 0,2-2-17 0,3 3-5 31,1 0-47-31,2-3-39 0,1 1-51 0,1 2 5 15,0 0-103-15</inkml:trace>
  <inkml:trace contextRef="#ctx0" brushRef="#br0" timeOffset="1084.58">10807 12854 1419 0,'-6'-12'255'0,"4"4"-210"0,-2 1-8 0,2 3-11 0,2 4-29 0,0 0-11 0,0 0 1 0,0-1-6 15,-5-18 7-15,3 12-5 0,0-2 13 16,-1 2-10-16,1 0 10 0,-1 2-11 0,2 0-36 16,0 0 7-16,1 0-126 0,1 2-131 0</inkml:trace>
  <inkml:trace contextRef="#ctx0" brushRef="#br0" timeOffset="2037.44">11263 12553 639 0,'1'-10'46'0,"0"1"7"16,-2 2-10-16,-1-2 13 0,1 0 0 0,-1 3 2 15,2-1 8-15,-5 1-2 0,2 0 7 0,-2-1-2 16,1 2-10-16,-1-1 5 16,1 2-18-16,-2 0-19 0,1-1-1 0,1 3-6 0,0 1-20 0,0 0 12 15,1 1-5-15,-1 2 8 0,0-2-1 0,0 3-5 16,1 0 1-16,-2 0-1 15,3 1-1-15,-2 3 1 0,0-2 3 0,1 1-2 0,0 3 0 16,1-2-3-16,-1 3 0 0,1-2 0 0,1 3 5 16,1-1-8-16,0 0-5 0,1 1 1 0,0-3 9 0,0-1-8 15,2 1 14-15,-2-1-13 0,2 1 6 0,1-1-4 16,-1-3 3-16,2 1-2 0,-2-2 5 0,2-1-8 16,-1 1-1-16,2-3-1 15,0 0-4-15,-1 3 6 0,1-7-1 0,0 4 4 0,-2 0-5 0,2 0-1 16,0 0-1-16,1-1 0 0,-3 2-4 0,2-1 9 15,0 1-3-15,0 4 5 0,0-2-7 0,1 0 2 16,0 2 0-16,-3-5 2 0,1 1 6 0,-3-1-8 16,4 0-3-16,-3 0-2 0,2-1 8 15,1-1 0-15,0 0 6 0,3-1-6 0,0-2 7 16,0-3-5 0,-4-2 0-16,5-3-2 0,0-1 9 0,-4 0-10 15,4-1 6-15,-4-2-7 0,-2-3 6 0,2 1-7 0,-3 0 1 0,-1-1-2 0,4 1 5 16,-2-4-2-16,5 1 3 0,-4 0-4 15,2 2-5-15,-5-1 13 0,-2 4-2 0,0 0 8 16,1 3-3 0,1 3 10-16,-2 2 2 0,3 4 2 0,-3 0 0 0,0 5-7 0,0 0 0 0,0 0-1 31,-11 1-3-31,5 5-8 0,1 2 5 0,1 3-4 16,1 0 12-16,-1 3-13 0,-3 2 6 0,0 3-6 15,0 1 15-15,4 4-13 0,-1 0 0 0,2 1-4 16,2 3 2-16,0-1-3 0,2 2-1 0,-2 0 0 15,0 0 5-15,0 0-4 0,0 2 0 0,4-3-1 16,-2-1 2-16,4-2-3 0,-1 1 7 0,1-3-7 16,3 1 1-16,-2-2 1 0,-2 1-4 0,4-3 4 15,-5-1 2-15,3-5-3 0,0-1 1 0,0-2-2 16,0-2 2-16,-3-1-3 0,4-2 2 0,-1-4-1 16,-1 0 11-16,3-2-12 0,-1-2 0 15,0 0-3-15,2-4-8 0,0-1 6 0,0-1-2 16,-1-5 2-16,-1 2-6 0,-2-5-4 0,0-1 4 15,-2-1-2-15,0-2 12 0,-1 0-5 0,0 0 0 16,-3 1-1-16,-2-1 9 0,-1 0-6 0,-2 3 3 16,0 0-3-16,0 4 5 0,-1 3-8 0,0 2 5 15,-2 5-5-15,-1-1 12 0,-1 3 6 0,0 1 4 16,0 0 0-16,-1 3 3 0,3 3-7 0,1 0 0 16,2 0-1-16,2 1 4 0,2 0-6 15,0-2 1-15,2 0-2 0,6 0 5 0,-2-3-1 16,4-1 5-16,4-1-3 0,2-1 3 0,6-4-13 15,0 2-1-15,4-2-3 0,1-2-4 0,4 0-34 16,-1-2-17-16,3-3-5 0,4-3-30 0,-1-2-55 16,-2 1-34-16,0-1-15 0,-6 1-131 0</inkml:trace>
  <inkml:trace contextRef="#ctx0" brushRef="#br0" timeOffset="3119.54">13119 12445 407 0,'-1'-4'411'0,"1"1"-158"0,6 0-237 0,-5 0-1 0,6-1-7 0,-3 3-9 0,1-3 3 0,0-2-4 0,1 1-7 16,0 0 16-16,-5 0-14 0,0 0 16 0,3 0-8 15,-5 0 3-15,1-1 7 0,-2 2-5 16,2 4-8-16,0 0 6 0,0 0-8 0,0 0 8 0,-16-8-1 16,7 9-3-16,2 2 8 0,-3 1-8 0,2 2 11 15,-3 2 3-15,-5-1-4 0,1 2 7 0,-1 0 13 16,1 0-12-16,3 4 12 0,0-1-14 0,3 2-1 0,1 0 2 15,1-2-7-15,2 1 8 0,-1-2 0 0,5 1-6 16,0-2 4-16,1 0-5 0,3 0 5 0,3-2-13 16,2 2-1-16,-1-4-1 0,3-1 16 0,4 0-4 15,0-1 6-15,6-1-8 0,0-2-5 0,1-3-1 16,0 0-6-16,3 0 4 0,1 2 1 0,-1 2-4 16,-1-2 8-16,-1 3-8 0,-7-1-5 0,-2 2 2 15,-1 3 0-15,-4 0 0 0,2 3 1 0,-6 2-4 16,1 0 0-16,-4 1 0 0,-1-2 1 0,-1 0 14 15,-4-1-11-15,-2 1 11 0,-1 1 2 0,-2-3 5 16,-1 2 19-16,-4-3-13 0,-1 0 1 0,0-1 21 0,-3-2-9 16,-4-1 16-16,5 0-9 0,-3-2-12 0,8-1-3 15,6 0-1-15,-6 0-8 0,1-1-5 0,-2 0 0 16,-2-3-1-16,4 1 2 0,-2-1-5 16,4-2 0-16,1 1-2 0,1-2 4 0,1 0-21 0,0-1-6 0,1-1-7 15,2 1-21-15,-1 0-20 16,2 0-18-16,3 1-2 0,0 0-55 0,0 2-44 0,2-1-59 0,1 2 7 15,3 1-155-15</inkml:trace>
  <inkml:trace contextRef="#ctx0" brushRef="#br0" timeOffset="4468.76">13373 12678 1098 0,'7'-8'181'0,"0"-2"-139"0,-3 3-5 0,1 1-8 0,-2 0-35 0,2 3 9 0,0-3-6 0,1 0 7 0,0-2-3 0,-2-3 5 16,1 4 16-16,-2-2-5 0,1-6 40 0,-2 4-4 15,1-7 0-15,0 1-1 0,-2 0-10 0,0-2-14 16,1 2-1-16,-2-6-6 0,1 3-15 0,0-7 12 0,1 0-5 16,0 0 7-16,-1-3-12 0,-1 2-7 0,0-1 2 15,-1 1-2-15,1 1 8 0,0-1-7 0,0 0 4 16,-1-3-5-16,-3 0 1 0,1 4-3 0,2-1-5 15,-3 4 2-15,0 3 4 0,-1 2-1 0,1 2 1 16,0 1-1-16,0 3-4 0,1 0 5 0,0 5 0 0,0 2 1 16,-1 2-1-16,2 2-2 0,0 1 1 0,-2 1-2 15,2 2 3-15,0-1-4 0,-1 3 4 0,0 3-3 16,1 2 10-16,-1 3-7 0,1 3 1 0,0 2-2 16,2 2 10-16,0 2-3 0,0 1 4 0,0 2-5 0,1 3-9 15,1-2 12-15,1 4-7 0,0-1 11 0,-1 0-5 16,2 0-5-16,-1 1 1 0,2-1-2 0,1 0-3 15,0-1 8-15,0 1 1 0,1-1 3 0,-2-1-8 0,1 1-1 16,2-4-1-16,-1-1 1 0,1-1 4 0,-1-2 1 16,1 1-6-16,5-4 3 0,-5 2 3 0,3-5-1 15,0-2 4-15,-7-1-4 0,9-4 6 0,-5 0-5 16,3 0 3-16,0-4-5 0,1-2-4 0,-1-1 4 16,0-4-3-1,2-1 4-15,-1 0-5 0,6-2-1 0,-4-2-1 0,3 2 1 0,-7-6-5 0,3 0-2 31,-3 0 0-31,-3-3 0 0,2 3 3 0,-1 2-1 16,-3 1 1-16,0 5-1 0,-2 0 1 0,1 1 0 16,-4 1 2-16,0 4-1 0,0 0 5 0,0 0-7 0,0 0 2 15,0 0-5-15,0 0 9 0,0 1-4 0,0 0 5 16,-5 16-4-16,4-11-8 0,1 2 25 0,0 0-12 16,0-1 17-16,2 1-15 0,2 2-4 0,-3-3 2 15,2-1-1-15,1 1 5 0,1-1 1 0,1-1-1 0,1 1 0 16,0-2-1-16,1 0 0 0,-3 0-1 0,3-3 2 15,0 2 5-15,3-4-14 0,-2 1 5 0,1 2-7 16,0-4 4-16,2 2 0 0,-3-2-3 0,0-1 3 16,-1 0 0-16,1-2-3 0,1 0 0 0,-2-2 1 15,0 2 5-15,-2-7-2 0,-2 2 0 0,2 0-1 16,1-3 2-16,-4 4-5 0,-2-1 4 0,-1 0-6 0,0 2 2 16,-2-1-1-16,-2 1 0 0,-3 0 0 0,-4-1-5 15,3 2 7-15,-1 0 0 0,0 2 3 0,-1 1 0 16,1 0-4-16,-1 1-2 0,-2 0 2 0,3 2 15 0,-3 1-13 15,2 0 10-15,-1 1-12 0,2 0 4 0,0 1 5 16,1 2-6-16,-1-1 5 0,2 1-1 0,1 2-8 16,1 0 12-16,-1 2-10 0,1 1 5 0,1-1-4 15,0 2-3-15,2-1 3 0,1 0-1 0,1 1 6 16,1-1-5-16,4 0 7 0,-3-3-1 0,4 4-1 16,1-1 4-16,-2 0-4 0,3 0 0 0,-1-4 0 15,1-3 4-15,-1 0-2 0,1 2 1 0,1 0-4 16,1 0-3-16,0 0 1 0,2-4-3 0,-3-2 6 0,3 0-2 15,0-1 5-15,-1 0-4 0,2-2-4 0,1 1 2 16,-1-2-4-16,4 0-1 0,-1 1 10 0,-1-4-1 16,-1 0 4-16,-4 0-8 0,3-1 1 0,-2 1-1 15,-1 0 2-15,4-1 6 0,-5 2-11 0,1 0 3 0,-1 2-5 16,-3 0 6-16,2 2-1 16,-1 0-1-16,-2 1-2 0,0 1-6 0,-3-1 11 0,1 2-2 0,-3 1 7 15,0 0-2-15,0 0-2 0,0 0 0 16,0 0 1-16,0 0 2 0,-1-1-4 0,0-1 3 0,0 2-3 15,0-1 2-15,0 1-3 0,1 0 0 0,-1 0-1 0,-1 0 4 16,1 0-6-16,0-1 6 0,0 1-6 0,-1 0 2 16,1 0 0-16,1 0-5 0,-1 0 3 0,-1 0 1 15,1 0 1-15,0 0 1 0,0 1 1 0,1 0 6 0,0 1-7 16,0-1 1-16,0 0-2 0,0 0 0 0,0 0 1 16,1 0 6-16,0 0-5 0,14 23-3 0,-9-21-1 15,2 1 1-15,0-1 1 0,-2 1-1 0,2-1 5 16,-1-2-4-16,1 1 5 0,-1 0-9 0,2-1 5 15,-1 0-3-15,0-1 4 0,1 0-6 0,-1 0 5 16,0 0 2-16,-1-1 2 0,1-1-3 0,-2 0-2 16,1 0-3-16,-3-2 3 15,1 0 11-15,-1-2-11 0,0-1 10 0,-2 0-10 0,1 0 1 0,-3 0 1 0,0-2-3 16,0 1 4-16,-2-1 10 0,1 0-14 0,-3-1 11 16,0 0-12-16,0 1 7 0,-2 0-4 0,-2 1-9 15,0 2 6-15,-1-1-2 0,1 3 7 0,-4-3 2 16,1 3 1-16,1 1-8 0,-2 0 2 0,2 2-3 0,0 1 3 15,1 1 0-15,1 1-1 0,-1 1 0 0,1 0-1 16,0 0-1-16,-1 1 3 0,3 0-6 0,4-1 4 16,-1 2-6-16,3-1-4 0,1 2-3 15,2-1 0-15,-3 0 8 0,7 1-18 0,0-1-7 0,1 0-7 16,3 1-41-16,-3-2-10 0,3 1-25 0,-1-1 8 0,2-1-27 16,0-1-41-16,0 0 1 0,0-1-25 0,1 0-25 15,-4-1 55-15</inkml:trace>
  <inkml:trace contextRef="#ctx0" brushRef="#br0" timeOffset="5259.96">14289 12392 87 0,'2'-1'169'0,"-1"-2"-11"0,0 0-6 0,-1 3 3 0,0 0-21 0,0 0-26 0,0 0-10 0,0 0 0 0,0 0-21 0,1 0-16 15,1 0 2-15,-1 0-8 0,0 0-16 0,15 3-1 16,-13 2-6-16,2 3 4 0,0 2-10 0,-1 0-5 16,0 2 4-16,3 3-3 0,-3-1-5 0,1 0-3 15,-1 2-2-15,-2-2 1 0,-1 1-5 0,-1 4 3 16,2-3-8-16,-2 1 8 0,-2 2-3 0,-1-2-3 15,-1 0 11-15,-2-3-6 16,0-3 4-16,-2 0 1 0,0-2-8 0,2 1 9 0,-1-1 7 0,-1-3-10 0,0-2 10 31,0 0-10-31,2-3 7 0,1 0-5 0,0-1 1 16,2-1-1-16,-1 0 8 0,2-3-6 0,1 0 1 0,1-1-2 16,0-2-2-16,1 0-6 0,1-4-1 0,2 0-2 15,0-1 4-15,2-2-2 0,1 2-7 0,1-2 3 16,0-2 1-16,0 2-4 0,1-2 6 0,-1 1-7 15,5 3 3-15,-1-1-7 0,-2 0 5 0,3 1-4 16,-1-1 6-16,4 0-2 0,0 2-1 0,1-1 0 0,-8-3 5 16,-2 3-4-16,1 0 6 0,-1-1-6 0,-3 2 2 15,5-1-2-15,-3 1-3 0,2 0 1 0,3 1 4 16,-7 0-3-16,3 0 1 0,-7 1-2 0,0 0 2 0,0 2-1 16,0 1 3-16,-4 1-1 0,2 0 8 0,1 1-15 15,-3 0 4-15,2 1-8 0,-1 2 10 0,-1-2 3 16,4 2-3-16,0-1 3 0,0 2-3 0,0 0 0 15,0 0-4-15,0 0 2 0,0 0-2 0,-13 10 3 16,12-9-12-16,3 12 18 0,-3-7-4 16,6 3-1-16,0 1 4 0,-3 1 5 0,3 1-8 15,3 3 4-15,-4-2-5 0,0 1 4 0,1 0-3 16,0-2 4-16,2 2-4 0,4 0 3 0,-1-2-4 0,1 0 0 16,-1-4 0-16,0 0 0 0,-1-1 8 0,0-3-1 15,-1 0 3-15,1-2-4 0,-1-1 0 0,1-1 1 16,-1 0 1-16,0-2 10 0,2-2-14 0,-1 0 2 0,0-4-5 15,1 1 5-15,-1-1-2 0,-1-2 1 16,1-2-2-16,-1-1-2 0,0-2 5 0,-1-1-2 0,0-1 3 16,0 0-8-16,-1 0 6 0,0 1-5 0,-1 0 7 15,-1 1-6-15,1 2-4 0,-3 2 3 16,4 2-4-16,1 2-1 0,-3-1 2 0,0 4 0 0,-3 1 1 16,1 1-1-16,3 2-6 0,-3 0-3 0,1 3 1 0,1 1 2 15,-2 4-2-15,0 1 5 0,-2 1-3 0,0 2 13 16,0 1-8-16,0 0 4 0,4 2-5 0,2 1 5 15,-3 1 0-15,-1 1 1 0,-4 0-1 0,-3 1-2 0,5 0-1 16,-2 0 2-16,1 0 0 0,-3-2 5 0,0 0-4 16,-2-2 1-16,4 3-1 0,-5-2 3 0,0-3-2 15,1 1 1-15,-4-4 0 0,2-2 4 0,-1 3-1 16,0-3 2-16,0 1-2 0,0 0-4 0,0-7 5 16,-2 0 0-16,1-1 2 0,0-1 1 0,1-1-9 15,1 2 0-15,0-2-2 0,0-1 9 0,1-1-14 16,1-5 0-16,1 1-7 0,1-1-14 0,0-1-26 15,1 3-16-15,1-2-3 0,0 1-54 0,1-1 3 0,1-2-32 16,-1 3 14-16,1 0-70 0,0 0-134 0</inkml:trace>
  <inkml:trace contextRef="#ctx0" brushRef="#br0" timeOffset="5752.39">13348 12198 603 0,'0'-5'79'0,"0"5"-37"0,0 0 3 0,0 0-16 0,0 0-17 0,0 0 17 0,0 0-11 0,1 0 17 15,0 0 14-15,15 4 7 0,-10-3 15 0,1 1-10 16,-2 0-10-16,4 0 11 0,0 1-17 0,3 2 16 0,-1-3-18 15,2 0-5-15,3-1 9 0,1 2-6 0,4 0 8 16,1-1-9-16,6 1-4 0,0-3 1 0,4-1 8 16,5-2-6-16,1-2 5 0,3-1-8 0,3 1-9 0,-4 0-11 15,0 0 0-15,-1 1-3 16,0 1-1-16,-3 3-11 0,0-2 2 0,-2-1-3 0,-6 0 5 0,2-4-10 31,-1 1-7-31,-1 1-1 0,0 0-6 0,-7 1-34 16,0-1-19-16,-3 5-9 0,-3-2-74 0,0 2-56 15,-3 1-61-15,-3 1 1 0,0 0-154 0</inkml:trace>
  <inkml:trace contextRef="#ctx0" brushRef="#br0" timeOffset="6164.38">15197 12245 1220 0,'1'-6'53'0,"0"0"28"0,4 2-64 0,-5-2-13 0,1 3-4 0,1 1-1 0,-1-1-5 0,1-1 16 0,1 0 4 15,-3 2 7-15,0 2 31 0,0 0 5 0,0 0 4 16,0-1-4-16,0 1-17 0,0-1-28 0,0 0-6 16,0 1-4-16,0 0 2 0,1 0 2 0,0 0 7 15,-1 0-6-15,0 0-2 0,0 1 6 0,6 12-4 16,-4-9 5-16,1 2-3 0,-1-4-9 0,-1 3 0 0,-1 0-2 15,0 1-1-15,2-1 3 0,1 0-1 0,-1-1-1 16,3 0-39-16,0 0-73 0,-2 1-58 0,4 0-3 16,0 0-170-16</inkml:trace>
  <inkml:trace contextRef="#ctx0" brushRef="#br0" timeOffset="6338.71">15298 12466 706 0,'0'0'99'0,"0"0"293"0,-2 9-348 0,1-4-20 16,1 2 0-16,0-2-6 0,-4 0-17 0,5 0 36 16,-2 0 4-16,1-2 12 0,5 0 14 0,-5-1-2 15,0 0-14-15,0-2 7 0,0 0-44 0,0 0-6 16,1 0-9-16,0 0 3 0,0 0-9 0,0 0-29 16,0 0-10-16,1 0-8 0,-2 0-34 0,1 0-87 0,1 0-62 15,0 0-17-15,28-1-216 0</inkml:trace>
  <inkml:trace contextRef="#ctx0" brushRef="#br0" timeOffset="9006.84">9801 5028 126 0,'-3'-6'23'0,"0"6"-31"0,-3-3-35 0,0 2 77 0,2-1-13 0,-1 3-7 15,2-1 7-15,-1-2-10 0,1 1-16 0,1 1 18 16,-2 1-6-16,3-1 16 0,-1-2 9 0,2 2 13 0,0 0 9 16,0 0-4-16,-1 0-8 0,-1 0 14 0,1 0-15 15,0 0 17-15,-1 0-16 0,-29-4-2 0,26 2 1 16,-1 1-3-16,4 0-27 0,-3 1 9 0,3 1-16 15,2-1 16-15,0 0-9 0,0 0-4 0,0 0 7 0,0 0-8 16,-1 0-12-16,-1 0 9 0,1 0-5 0,0 0 7 16,0 0-6-16,0 0 6 0,0 0-1 0,1 0 2 15,-1 0-17-15,-1 1 23 0,1 0-7 0,0 0 15 16,1 0-6-16,0 0-2 0,-8 14 39 0,13-12-27 16,-5 1-14-16,1-1 7 0,1-3-42 0,-2 3 41 15,1-2 2-15,2 2-7 0,-2 2 7 0,1-5-9 0,1 4-6 16,0-3 7-16,-3-1-9 0,0 0 8 0,1 0-5 0,8 7 0 15,-7-3 5-15,2 2-3 0,-1-4-3 0,2-2 15 16,1 1-8-16,0 0 9 0,0 1-3 0,2 1-1 16,0 0 8-16,1-2-6 0,2 2-1 0,0-2 7 31,0-1 1-31,3 0 4 0,0 0-2 0,5 2-6 16,-2-3-3-16,4 1 4 0,0-2 4 0,4-1 4 15,-1 2-4-15,5-3 3 0,1 1-6 0,4-1 7 16,3-1-1-16,-1-1 1 0,5 1-12 0,0-2 3 0,1 1-1 15,-4 0 3-15,0 2-4 0,0 0-5 0,1 0-4 16,-1 0 1-16,-1 0-10 0,3-1 6 0,-6 2 0 16,1 2 2-16,1-4-9 0,-5 1 3 0,3 2-3 15,-5 0 5-15,0 1 8 0,-3-1-12 0,-2 0-1 0,-2-1-3 16,0 1 6-16,-2 1 1 0,-3 1 4 0,-3-2-3 16,0 1 2-16,-3-1 0 0,-2 1 6 0,3 0-5 15,-9 0 5-15,-1 1-6 0,-2 0-1 0,0 0 2 16,0 0 4-16,0 0-1 0,0 0 2 0,0 0-2 15,-7-5-7-15,4 5-2 0,-3-2-3 0,2 1 3 0,3 1 2 16,-9 0-4-16,2-1 1 0,-1 1-3 0,1 0 3 16,2 1 2-16,0 1 0 0,1-2 1 0,-3 0 1 15,2 1-7-15,-2-1 4 0,0 0-5 0,3 1 4 0,2 0 0 16,0 0-4-16,1 0 4 0,2-1 0 0,0 0-1 16,0 0 2-16,0 0-3 0,0 0-3 0,0 0 3 15,0 0-3-15,0 1 4 0,0 0 0 0,0 0-6 16,0 0-1-16,0 0-2 0,0 0-8 0,0 0-27 15,1 0-19-15,15 10-4 0,-10-8-65 0,2 0-53 16,1 0-52-16,4 4-2 0,2-2-130 0</inkml:trace>
  <inkml:trace contextRef="#ctx0" brushRef="#br0" timeOffset="10547.34">9648 10524 336 0,'1'-6'51'0,"1"4"24"0,3-1 36 0,-2 1-71 0,-2-2 3 0,-1 4-24 0,0 0-16 0,0 0 4 0,0 0-8 0,0 0 1 16,0 0 7-16,1 0-5 0,10-5-10 0,-7 3 33 15,1 0 1-15,-3-2 15 0,-2 4 8 0,0 0-12 16,0 0-6-16,0 0-1 0,11-1-26 0,-7 1 22 16,2 0-13-16,-3 0 16 0,3 0-13 0,1 0-1 15,-3 0 5-15,2-1-3 0,1 0-1 0,3 1 0 16,-1 0-2-16,1 1 3 0,0 0 1 0,1-1 0 15,0-1 3-15,3 1-2 0,1 0-1 0,0-2 0 0,2 2-5 16,2 0 6-16,-1 0 10 0,2 1-15 0,3-1 12 16,0 1-14-16,-3 0 0 0,7-1 7 0,3 1-4 15,1 0 7-15,3-1-1 0,2-1-5 0,-3-1 4 0,-1-1-3 16,3 0 7-16,-2 1-6 0,3 1-4 0,-1 0 1 16,1 0-3-16,5 0 3 0,-4 0 1 0,-1-2-2 15,6 0-14-15,-2-1 12 0,-1-1-2 0,4 1 7 16,-5 1 1-16,-1-1-4 0,0 3 0 0,0-1 0 15,-2 0 7-15,-2 2-9 0,0 1 5 0,-2 1-7 16,-3 0-2-16,-2-2 4 0,-1 0-1 0,-3 1 3 0,-1-1-3 16,-3 0 10-16,-2 1-2 0,-3-1 5 0,0 0-11 15,-3 0-3-15,-1 0-4 0,-3-1 3 0,0 2-9 0,-4-1 13 16,3 0-9-16,-3 0 10 0,-2 0-8 0,0 0 3 16,0 0 2-16,0 0-1 0,0 0 0 0,0 0-6 15,0 0 0-15,0 0-2 0,0 0-2 0,0 0 0 16,0 0-3-16,-1 0 2 0,1 0-13 0,-1 0-4 15,-1 0-6-15,1 0-1 0,-1 0-19 0,0 0-34 16,1 0-14-16,-2 0-9 0,-27 5-44 0,26-3-11 0,2 4-45 16,0-1 14-16,-1-2-78 0</inkml:trace>
  <inkml:trace contextRef="#ctx0" brushRef="#br0" timeOffset="11536.26">10466 5050 317 0,'3'-8'156'0,"1"0"-51"0,1 1-76 0,-1-3 3 0,0 6-26 0,0 1-8 0,-1 2 4 0,-1 1-7 0,-2 0-18 32,0 0 26-32,0 0-17 0,0 0 20 0,0 0-12 0,0 0 6 15,0 0 10-15,0 0-5 0,0 0 5 0,0 0 29 16,0 0-12-16,-1 0 20 0,-5-3 1 0,6 3-6 15,0 0 14-15,0 0-15 0,0 0-10 0,0 0 6 16,-11 3-17-16,11-3 15 0,-5 0-19 0,4 2 0 16,1 1 2-16,-2-1-4 0,2-1-14 0,-3 2 8 15,1 0-7-15,0 2 10 0,-5 0-6 0,4 2-6 0,-2 3-1 16,-2 0-3-16,3 2 4 0,-2 0 5 0,0 4-3 16,0 0 4-16,-3 1 1 0,-2 0-5 0,3 1 7 15,-2 1-8-15,1 1-4 0,-3-1 6 0,-1-1-1 0,-1-1 5 16,3 1 2-16,-1-2-5 0,0 1 1 15,3-2-2-15,-2-3-2 0,5 0 10 0,-2-2-10 0,1-3 11 16,1-1-10-16,3-2-18 0,-2-3-3 0,5-1-10 16,0 0-27-16,0 0-60 0,0-8-56 0,3 2 0 15,2-3-136-15</inkml:trace>
  <inkml:trace contextRef="#ctx0" brushRef="#br0" timeOffset="11806.46">10469 5112 686 0,'6'-7'58'0,"-2"-1"31"0,0 1-14 0,1-1-12 16,-4 5-20-16,5 1 10 0,-1 2-32 0,0 3-11 15,2-3 0-15,-3 0-5 0,3 0 0 0,0 1 4 16,-2 0-4-16,1 3 3 0,1-1-1 0,1 1-5 16,1 1 2-16,2 2-4 0,-3-1-10 0,3 2 8 15,-3 1-7-15,2-1 8 0,-1 1 0 0,-1 0-2 16,-1 0 8-16,1 2-7 0,0-1-10 0,-2 0 19 0,2-1-14 15,-1 0 18-15,-2 1-1 0,1 0-11 0,1-1 9 16,-3-1-11-16,1-1-2 0,0 0 15 0,2 1-14 0,-2-3 14 16,2 1-7-16,-3 0-14 0,0-4-9 0,1 2-7 15,-1-2-50-15,0-1-17 0,-1 0-35 0,0-1 9 16,1-1-71-16</inkml:trace>
  <inkml:trace contextRef="#ctx0" brushRef="#br0" timeOffset="12946.89">10423 5154 719 0,'-9'-6'118'0,"1"-4"-67"16,2 1 20-16,3 0-8 0,1 3 7 0,2 6-25 16,0 0-18-16,0 0 7 0,0 0-24 0,0 0-10 15,0 0-1-15,10-5-3 0,-3 5 1 0,2 3 3 0,-1 1-3 16,0-4 3-16,3 4 0 0,-3-3-3 15,1 1 7-15,-2 0-7 0,-1 1-3 0,2 2 6 0,-4 2-7 16,5 4 7-16,-1-3 0 0,-3-1 2 0,-1-3 0 16,-1 3-2-16,-3 1-13 0,3 2 22 0,0 2-8 0,-1 0 14 15,-1 1-5-15,3 1-14 0,-4 1 6 16,4-1-9-16,0 3-1 0,-4 2 11 0,6 1-11 0,-4 0 12 16,-3 0 2-16,1 2-8 15,5-1 10-15,-5 0-10 0,5 0 12 0,-2 1-14 16,-3 2-2-16,2 0-3 0,1 3 16 0,-1 2-7 15,-5-5 6-15,3 3-9 0,-4-2-8 0,4 1 21 0,0 2-11 0,0 1 14 0,1 3-3 16,-1 1-1-16,-1 0 7 16,1-2-7-16,0 2-9 0,0 0 11 0,0 5-11 0,0 2 13 0,-3-2 3 0,3-2-15 15,2-2 9-15,-2 3-12 0,1-1 0 0,-1 4 1 16,-3-2-2-16,0 1 2 0,0 2 3 0,-4-1 1 16,8 4 5-16,-6-2-5 0,0-2-1 0,0 3 2 15,-3 0 0-15,2 0 1 0,1 0-2 0,0 0 6 16,-3-3-6-16,1 0 7 0,4-1-10 0,-7-1 8 15,7 4-4-15,3-2 6 0,-5-2 2 0,2 2-4 16,-6-1 4-16,-4 2-6 0,5-3-12 0,2 0 23 0,-1-2-14 31,4 1 18-31,2 5-16 0,-4-3 6 0,2 1 2 16,-2-3 1-16,-3-1-1 0,1 3-9 0,2-2-3 16,0 2-1-16,1-2 7 0,-1 0-7 0,2 3 7 15,0-1-8-15,0 1 1 0,1-2 5 0,-1-2-5 0,0 0 3 16,1 0-1-16,-1 1 1 0,2-2 5 0,0 1-5 15,0 0-13-15,0-4 16 0,0 2-3 0,1-1 10 16,0-2-10-16,0 2 0 0,0 0-3 0,0 1 2 16,0-1-3-16,1-2 2 0,-1-1 3 0,2 2 0 15,-2 0 3-15,1 1-3 0,-1-4-1 0,-1 0 0 0,2 0-2 16,-1 0 7-16,0 3-5 0,1 0 7 0,-1 2-3 16,0-2-3-16,-1-2 1 0,0-1-2 0,1-1-3 15,-1 1 1-15,1-1-1 0,-1 2 2 0,0-2 9 0,1-1-12 16,-2-1 6-16,1 2-9 0,0-5 9 0,0 1-7 15,1 1-1-15,-3-2-2 0,2 1 11 0,-2-2-6 16,0 1 5-16,2 1-5 0,-3-2 11 0,1 1-9 16,2-2 9-16,-3 4-9 0,2-2 6 0,0-1-7 15,-2 0 3-15,2 1-3 0,-1-2 0 0,2 3 8 16,-2-3-2-16,1 2 5 0,0-2-4 0,2-4-3 16,-3 3-4-16,2 0 3 0,0 1 1 0,0 3 3 15,1-3 3-15,0 0-2 0,1-1-7 0,0 0 2 0,0 1-2 16,-1-1 2-16,3 0-5 0,-3 1 7 15,1-2-10-15,1 1 9 0,-1 1 1 0,2 0-6 0,-2 3 7 16,0-7-7-16,1 3 5 0,-1 0-3 0,1-2 3 16,1 4-5-16,-2-3 7 0,0 0-7 0,1 0 3 15,-1 1-5-15,2 2-4 0,-2-3 10 0,2 0 0 0,-2-1 4 16,1 1-6-16,-1 1-1 0,-1-2-6 0,1 0 5 16,0 0-11-16,0 0 17 0,0 1-9 0,0-1 11 15,1-3-6-15,-2 2 1 0,0-1 5 0,1-3-5 16,-1 4-4-16,1-1 3 0,0 1 1 15,1 0 3-15,-2-3 2 0,-1 3-3 0,1-3-5 0,0 2 2 16,0 0-6-16,-1-2 12 0,1 1 2 0,0 0 4 0,0 0-5 16,1-2 1-16,-1-2 1 0,0 0 1 0,0-1 7 0,0-1-12 15,1 0 3-15,-1-1-5 16,0 0 3-16,0 0-7 0,0-2 6 0,0 0-4 0,0-1 4 0,0 0-4 16,1-1 0-16,0-2 1 0,-1 1-1 0,2 0 1 15,-2-1-2-15,0-2 3 0,0 0-1 0,0 0-1 16,0 0-3-16,0 0 3 0,0 0 0 0,0 0-4 15,0 0 1-15,0 0-4 0,0 0 2 0,0 0-12 16,0 0-1-16,0-1-6 0,10-13-22 0,-8 9-3 16,-1-1-14-16,-1-2 4 0,0 1-19 0,0-2-17 0,-1-1-12 15,1 1-2-15,1-1-12 0,-1-1-34 16,0 0-9-16,-2 0-17 0,0-1-59 0</inkml:trace>
  <inkml:trace contextRef="#ctx0" brushRef="#br0" timeOffset="13184.85">10163 10276 499 0,'-5'-4'84'0,"-1"-1"-4"0,3 3 1 0,-3-1-6 0,4 0-29 0,2 0 13 0,-3 0-15 0,3 3 14 0,0 0-21 0,0 0-6 0,0-1 3 0,2 0-7 0,10-12-21 15,-6 12 8-15,2 2-8 0,0 1 9 0,0 1-7 0,0 2-6 16,1-2-3-1,0 4-1-15,2-3-11 0,-2 4 15 0,2 1-2 0,-3-1 7 16,1 4-3-16,-1-2-10 0,1 0 4 0,0 1-6 0,0 2 5 0,-1-2 0 16,1-1-14-16,-1-1 7 0,0-2-26 0,0 0-63 15,0 2-33-15,-2-3-18 0,0 0-154 0</inkml:trace>
  <inkml:trace contextRef="#ctx0" brushRef="#br0" timeOffset="13327.97">10454 10398 794 0,'-2'1'112'16,"-5"-1"374"-16,1 4-439 0,-2 2-27 0,-2-1 5 0,1 4-15 15,-2-1-20-15,1-2 14 0,6 3-6 0,-4 0 8 16,0-2-20-16,1 0-36 0,-2-4 12 0,5-2-31 16,-1 2-134-16</inkml:trace>
  <inkml:trace contextRef="#ctx0" brushRef="#br0" timeOffset="14378.29">10597 7745 287 0,'0'-13'80'0,"1"3"-15"0,3 0-14 0,-2 5-3 0,1-1-9 0,0 0-19 15,0 1-10-15,1-1-1 0,-2 2-13 0,-1-1 5 0,1 2-1 0,2 0 1 0,0 0-19 0,0 1 14 0,0-2-12 0,-3 0 13 0,-1 2-4 0,3-1 5 16,-3 0 9-16,3 0-6 0,-1 0-1 0,-1 0 14 16,-1 3-6-16,0 0 12 0,0 0 20 0,0 0 24 15,0-1 9-15,0 0 0 0,0 0-7 0,0 0-3 16,-1 0-8-16,0 0 6 0,0 0-21 0,0 0-13 16,0 0 1-16,0 0-5 0,1 1-17 0,-1-1 9 0,-1 1-10 15,1 0 13-15,0 0-7 0,0 0-10 0,0 0 4 16,0 0-5-16,1 0-2 0,-12 7 0 0,13-2-7 15,-1 0 6-15,3 1 8 0,-3 3-8 0,2 3 5 16,1 2-9-16,0 3 0 0,-1-3 2 0,0 4-1 16,2 1 2-16,-2 2 10 0,2 3 0 15,-1 0 6-15,-2-1-7 0,0-1-10 16,2-2 17-16,0 1-10 0,-3-1 14 0,3 0-10 0,-3-1-4 16,1-1 7-16,2 0-7 0,-3-1-5 0,0-2 13 15,0 0-12-15,-2-4 16 0,1-1 0 0,-1-2-8 0,0-1 12 0,1-2-12 0,-2 0 9 16,2-2 2-16,0 0-1 15,1-3 3-15,-3-1 15 0,3 1-2 0,0 0 5 16,0 0-4-16,0 0 3 0,0-1-26 0,2-16 5 16,0 9-10-16,-1-3 9 0,2-2-2 0,-2 0 2 0,2-3-2 15,2-2-9-15,-2 0 5 0,2-2 0 0,-1 0 2 16,1 1-8-16,0 0-4 0,0 0-8 0,1 0 6 0,2 1 2 16,-2 2-4-16,1 2 5 0,2 3-6 0,-1-1-3 15,3 3-3-15,-1 1-1 16,0 1 0-16,-1 3-7 0,1 4 14 0,0 1-15 0,-2 1 15 0,1 3-4 0,-1 0 0 15,0-1 10 1,0 2-12-16,-3-1-11 0,1 1 18 0,0 5-11 16,-1-2 15-16,6 2 0 0,-2 0-8 0,-4-2 9 15,6 4-9-15,-8 0 4 0,2 1 6 0,4 1 1 0,-6-2 3 16,4 2-1-16,-1 0-3 0,-3 1-5 0,-1 0 3 16,-2-1 2-16,0 0 3 0,3-1 1 0,-2-3 1 15,-2 2-2-15,0-3-3 0,2-1 2 0,-1-1-3 16,0-3-13-16,2 3-11 0,-2-3-10 0,0-3 0 15,5 0-31-15,-5-3-29 0,0 1-17 0,0 0-5 16,9-4-46-16,-5 0-33 0</inkml:trace>
  <inkml:trace contextRef="#ctx0" brushRef="#br0" timeOffset="14632.08">11091 7860 425 0,'3'-7'63'0,"-3"-1"92"0,1 2 77 0,-1-1-159 0,2 4 12 0,-2 3-28 0,0 0-28 0,0 0 12 0,0 0-28 0,0 0-16 16,0 0 3-16,0 0-10 0,0 1-4 0,5 14 6 15,-4-6 4-15,-1 1-2 0,3 3 0 0,-2 0 1 0,-1 1-7 16,1 0 5-16,-1 2-6 0,0 0 16 0,2 4-4 16,-2 0 7-16,1 1-8 0,-1-3 5 0,0 0 6 15,2-1-2-15,-2-3-6 0,1-2 13 0,0 1-12 0,-1-3 13 16,0 2-8-16,1 0 1 0,1-2 4 0,-1 2-4 15,-1-7-7-15,0 0-9 0,0-5-23 0,0 0 7 16,0 0-61-16,0 0-89 0</inkml:trace>
  <inkml:trace contextRef="#ctx0" brushRef="#br0" timeOffset="14903.6">11304 7879 1040 0,'-1'-1'46'0,"3"0"2"0,-2 0-19 15,6 2 9-15,1 0-30 0,0 2-8 0,-4 0 10 0,6 0-11 16,0-1 7-16,3-1-31 0,-2 1-12 0,1-2-5 15,-4 0-12-15,1-1-27 0,5-2 6 0,0 1-17 16,-1-1-9-16,4-3 0 0,-5 0-21 0,-1 0 9 16,4-3-19-16</inkml:trace>
  <inkml:trace contextRef="#ctx0" brushRef="#br0" timeOffset="15426.22">11564 7458 921 0,'-1'-8'62'0,"1"2"-3"15,0 1-13-15,0 5 5 0,0 0-36 0,0 0-12 16,0 0-2 0,0 0-4-16,9 4-16 0,-6 3 13 0,2 1-10 0,-2 1 11 0,2-1-3 15,2 3-5-15,-1 2 14 0,0-1-10 0,2 2-1 0,-1 1 13 16,-1 1-9-16,2-1 12 15,1 4 10-15,-3-3-16 0,2 2 10 0,0 0-11 0,0 1 6 0,-2 0 11 16,0-1-6-16,1-1 8 0,-3 1 1 0,1 1-5 16,0-2 5-16,-2 1-8 0,1 0-16 0,0-1 15 0,-2 1-12 15,4-2 15-15,-6-2 1 0,1 1-10 0,0-4 9 16,-2-2-9-16,0 0 6 0,1-3 4 0,-3 0-12 16,0 0 10-16,3-3 2 0,0-3 1 0,0 0 8 0,0 0-6 15,0 0 7-15,-1 0 5 0,1 0-3 0,0 0 2 16,0 0 0-16,-7-13-15 0,8 6 10 0,1-2-14 15,1-2-6-15,-1 0 11 16,-1-2-8-16,4-1 10 0,-3 0-8 0,5-2-8 16,-2 0 2-16,2 0-4 0,2 2 1 0,0 1-3 15,1 0-4-15,0 5 2 0,1 0 2 0,-1 1-1 16,1 2 5-16,5 3-5 0,-2 2-4 0,1 0 5 16,-1 4-8-16,-2-2 6 0,-1-1-4 0,2 8-1 15,2-3 4-15,-6 4-4 0,4 4-4 0,-5-2 14 16,0 2-13-16,0-1 14 0,-4 0-8 0,1-1 5 15,-2 2 5-15,1 0-4 0,-4 0-3 0,1-1 5 0,-1-3-4 16,0 1 4-16,-1-2 9 0,0 0-6 0,-2-1 10 16,0-2-11-16,1-2-13 0,-1 0-5 0,3-4-27 15,0 0 13-15,0 0-51 0,0 0-62 0,0 0-53 16,0 0-13-16,-2-7-236 0</inkml:trace>
  <inkml:trace contextRef="#ctx0" brushRef="#br0" timeOffset="15751.34">12062 7738 853 0,'2'-7'202'0,"-2"0"-85"0,0-1-53 0,0 5 21 0,2-5-44 0,-1 2-27 0,4 2-2 0,-2 0-8 0,3 3-19 0,-2 0 15 15,3 0-4-15,0-1 8 0,0 2-9 0,1 0-7 16,0 0 1-16,0 3-1 0,-3-1 6 0,0 3-8 15,-1-1-9-15,-1 2 3 0,2 3 4 0,-2-1 6 16,2 3 19-16,0 1-12 0,-2-2 0 0,1 6 15 0,-3-3-13 16,1 0 17-16,-2 1 5 0,0-2-14 0,1 3 13 15,-1-3-13-15,3 1 10 0,-5-4-11 0,2 0-2 16,0-3 0-16,2 0 20 0,-2-1-4 0,3-1 9 16,2-2-9-16,-3-2 5 0,4 0-14 0,-5-1 0 15,6-2-7-15,0-1-6 0,4 0-34 0,0-3-7 0,-1-1-11 16,2-1-32-16,-4 0-28 0,4-2-28 0,0 0 4 15,0-1-29-15,2-3-46 0</inkml:trace>
  <inkml:trace contextRef="#ctx0" brushRef="#br0" timeOffset="16693.8">12454 7484 170 0,'1'-12'25'0,"2"1"62"0,-2-1 22 0,-1 1-50 15,0-2 23-15,0 1-40 0,1 0 4 0,-1-1-20 0,0 2-31 16,-1-1 9-16,1 5-11 0,0-3 13 0,-3 0 3 0,2 4-10 16,-2-5 7-16,2 5-11 0,-4-1-10 0,2-2 15 15,0 5-11-15,-1-2 12 16,0-2 0-16,0 4-1 0,-1-1 9 0,1-2-9 0,-1 4 1 0,1-3 18 0,-1 0-8 16,1 0 13-16,-4-2 6 0,1 0 0 0,-2 0 9 15,1 0-10-15,-1 0-13 0,0 1 6 0,-1-2-11 0,-1 2 12 16,1 0-4-16,-4 0-10 0,2-1 3 0,-4-1-6 15,4 1-11 1,0 0 15-16,-3 1-10 0,2 1 14 0,-1 0-1 0,-6 1-18 0,2-1 11 0,-1 1-14 16,-4 0 3-16,5 1 6 0,-4 2-11 0,0 0 10 15,0 1 0-15,-3 1-4 0,-4 0 9 0,1 1-11 16,-2 1-12-16,-5 1 18 0,1-2-13 0,-2 2 16 0,0 0 2 16,3 0-8-1,2 1 9-15,-1 1-11 0,2-1 0 0,0 2 6 0,-2 1-3 16,0 0 5-16,1 2 2 0,-2 1-5 15,-2-1 10-15,1 1-10 0,1-1-8 0,-2 0 19 16,1 2-14-16,-1 1 19 0,-2-1-3 0,5 0-3 0,2 2 8 0,0 0-8 16,-2 2-3-16,2 4 11 0,-2 2-12 15,-1 0 13-15,-1-2-7 0,3 0-4 0,3-1 9 16,2-2-10-16,-1 2-9 0,-1-1 11 0,2-2-15 0,2 4 14 0,2-1-9 16,2 1 4-16,-3-1 6 15,3 3-3-15,0 0-8 0,3-3 17 0,-2 1-5 0,3-2 11 0,0 0-4 0,1 2-3 16,-2 1 4-16,4 0-5 0,0 1-6 0,-3-1 8 15,9 3-9-15,-3-2 11 0,1-1 2 0,2 0-13 0,-3-2 6 16,2 3-10-16,2-2-4 16,0 0 8-16,4 2-7 0,-1-2 8 15,0 4-3-15,1-1-1 0,3 2 5 0,6 1-4 16,-4-2 6-16,0 1-10 0,-1-4-1 0,2 1-2 16,1 0 7-16,0-2 0 0,-1 2 5 0,-2-2-5 15,5 4-6-15,5 0 6 0,-3-4-6 0,2 1 8 0,-1-1 0 0,2 1-4 0,-2 3 7 0,4 0-9 16,-4 1-16-16,1 1 22 0,3 2-7 0,-1-1 13 15,2 0-12-15,0 2 1 16,-1-3 0-16,2 0 2 16,0 0-8-16,-1-2 14 0,3 0-14 0,-2-2 16 15,0 0-3-15,1-2-4 0,2-2 10 0,2-3-11 0,2 0-4 16,0-1 16-16,2-2-6 0,2-2 10 0,-4-3-7 0,8-1 0 16,1-2 2-16,4-2 1 0,2-1 7 0,2-1-8 15,4-2-6-15,12-3 1 0,-2-2 6 0,5-2-6 16,0-3 15-16,-4-3-16 0,3-1-2 0,-2 0 3 15,-1-1-9-15,5 1 9 0,3-2 6 0,7-3-10 16,-1-2 7-16,1-1-11 0,-3 3-2 0,1 0 7 16,-4 0-8-16,5-1 8 0,0-2-1 0,-7-2 1 15,1 0 8-15,-6 1-6 0,-6 1 4 0,4 1-7 16,-6-3 5-16,1-2-4 0,-5-2 8 0,-3-4 3 16,-6 3-2-16,-6-2 4 0,-5 1 1 0,-5 1-12 0,-4-4 1 15,-4 1-4-15,-3-4-2 0,-2 1-7 0,-2-1 3 16,-5 0-6-16,-5-2-10 0,-2 1 11 0,-4-1-16 15,-5-2 16-15,-3 3-4 0,-5-3-6 0,-6 2 8 0,-6 1-10 16,-4 1 2-16,-5 3-7 0,-6 1-6 0,0 3 0 16,-6 1-2-16,-4 4-5 0,-4 6 7 0,-10 2-9 15,-10 4 2-15,-10 5 1 0,-5 1-11 0,-14 6 6 16,-2 3-12-16,-11 7-31 0,-5 5-1 0,-9 5-16 16,-7 7-25-16,-11 6-58 0</inkml:trace>
  <inkml:trace contextRef="#ctx0" brushRef="#br0" timeOffset="23071.41">11665 8991 268 0,'-3'-9'35'0,"0"1"19"0,-1 2 35 0,0-1-7 0,1 2-33 0,0 1 12 16,-1 2-13-16,1 0 16 0,-1-1-7 0,1 1 9 0,1-1 5 15,1 0 0-15,-2 0-19 0,2 2 5 16,1 1-14-16,0 0 12 0,0 0-22 0,0 0-14 16,0 0-2-16,0 0-5 0,0 0-25 0,0 0 6 15,0 0-15-15,0 0 14 0,0 0-2 0,4 11 3 16,-3-3 5-16,1 1-4 0,0 4-9 0,1 3 15 15,-3-1-11-15,0 5 13 0,0 0 2 0,0 0 3 16,-2 6 6-16,0 1-5 0,-1 1-6 0,-2 0 8 16,0 4-4-16,-2-3 5 0,0 2-9 0,-1-1 6 15,-1 0 1-15,1-2 0 0,-1 1-9 0,0-5 10 16,-3 1-13-16,2-3 13 0,0-4-1 0,2 1-4 16,0-2 12-16,0-5-9 0,-1 1 17 0,1-3-16 15,1-2 6-15,0-2-8 0,4 0 14 0,-2-3-4 16,0-3 13-16,1-2-8 0,2 0 13 0,-1-6 6 15,3 2-7-15,3-4 7 0,-3-8-19 16,1 2-10-16,-1-3 2 0,3-5-3 0,3 2-3 16,1-5-2-16,1-1-8 0,0-2 6 15,0-2 8-15,-2-2-9 0,1-1 5 0,2 2-8 16,1-1-3-16,0 3 2 0,3 3 1 0,-2 0 1 16,0 4-6-16,-1 6 1 0,1-1-7 0,-2 5 6 15,-1 0-14-15,-3 2 23 0,1 2-9 0,-1 2 13 16,-1 2-8-16,0 2-6 0,1 1 4 0,-1 3-6 15,-1 0-6-15,2-1 10 0,-3 3-4 0,5 2 6 16,-3 1 1-16,4 5 1 0,0 2-1 0,0 4 1 16,5 3 1-16,-3-1 0 0,3 2 0 0,0 1-1 15,-5 1-2-15,6 1 3 0,2 1 3 0,-5-1 0 16,2 2-8-16,-7-1 8 0,2 0-2 0,0 0 5 16,3 2-4-16,-2-1-3 0,1 0-1 0,0 1 0 15,-1-2-5-15,-1 1 10 0,-4-3-5 16,0-2 6-16,-1 0-4 0,0-2-1 0,3-1 4 0,-6 0-2 15,4 0 5-15,-3-4-7 16,-2-2 3-16,1-1-3 0,-3-3 0 0,2 1-1 0,-2-1-1 16,-3-2 2-16,-1-1-3 0,-4 0 2 0,-2-1 1 0,3 0 0 15,-4-2-4-15,-1 0 9 0,3-1-5 0,-8 0 7 16,1 0-9-16,-6-3 5 0,-1 0-3 16,1-1 6-16,-2 0-2 0,1 2-4 0,-2 0 0 15,0 1-2-15,-1-1-10 0,0 2 17 0,2 0-4 16,-3 0 10-16,4 0-8 0,4-1-2 0,0 0-1 15,9 2 0-15,-5-1 4 0,3 0-8 16,2 0 4-16,-2-1-5 0,8 1 6 0,1-2 0 16,6 2 2-16,0 0-1 0,0 0 3 15,0 0-37-15,0 0-13 0,5-10-9 0,2 7-5 0,8 1-82 16,2 0-34-16,1 2-25 0,6 0-113 0</inkml:trace>
  <inkml:trace contextRef="#ctx0" brushRef="#br0" timeOffset="23824.17">12032 8934 434 0,'0'-8'80'0,"1"1"282"0,2 2-320 0,0 2-21 0,0 3-6 0,0 0-3 0,1 1-11 0,-1 1-9 16,1 0 10-16,0 1-10 0,0-1 8 0,-1 2 35 0,0-1-9 0,0 0 19 0,0 2-11 0,1 0-7 31,-1 3-2-31,2-1-3 0,-1 3-15 0,4 2 0 15,-1 1-4-15,2 2 3 0,-1 1 8 0,-1 2-14 16,0 0 8-16,1 6-10 0,1 0-7 0,0 2 17 16,-1 1-12-16,0-3 14 0,-3 4 3 0,-2-2-7 15,0 2 15-15,-1 1-13 0,0-1-1 0,-1-3 9 16,-2-1-11-16,-2 0 13 0,1-1 3 0,0-2-8 16,1 1 11-16,-1-3-11 0,-4-3 3 0,0-1 9 15,-2-1-7-15,1-3 10 0,4 1 1 16,-2-2-6-16,2-3 7 0,0 2-8 0,2-5-18 15,1-4 24-15,0 0-19 0,0 0 23 0,0 0 3 16,0 0-1-16,0 0 9 0,0 0-8 0,0 0-12 16,0 0 0-16,4-13-3 0,-4 6 2 0,2 1-7 15,3-4-3-15,-1 0-3 0,3-1 2 0,-4-3 9 16,4 2-19-16,-3-1 9 0,0-2-11 0,4 3 5 16,0-3-2-16,0 0 1 0,1-1-2 15,0 1-1-15,-1-1 0 0,2 3-2 0,-3 0 2 16,1 2 1-16,-1 0-1 0,0 0 0 0,1 3-2 15,1-1 4-15,0 4-8 0,1 0 6 0,3 1-8 16,1 2 6-16,2 2-1 0,-3 0-1 0,-1 4 0 16,-4-2 4-16,-3 3-2 0,3 2-5 0,0 0 2 15,-1 2 6-15,-1 1 0 0,-1 1 9 0,0 2-8 16,-1-1 4-16,1 2-8 0,-2 0 2 0,0-2-4 16,-2 1 3-16,1 3 2 0,-1-1 2 0,-1 0 0 15,0 1 4-15,-1-2 0 0,0 1-5 0,-1 0 3 16,2-1 0-16,-3-4-2 0,2 0 2 0,0 0-3 15,-1-2-3-15,1 1 9 0,1-2-2 0,0-2 6 16,0 2-14-16,-1-2 4 0,1 0-2 0,0 0 3 16,0-2-3-16,1 1-3 0,-1-4-6 0,0 0 2 15,0 1-12-15,0 0-44 0,1 0-40 0,0 0-2 16,0 0-93-16,0 0-53 16,0 0-113-16</inkml:trace>
  <inkml:trace contextRef="#ctx0" brushRef="#br0" timeOffset="26975.12">15073 13552 358 0,'-5'-15'280'0,"2"2"-93"0,0 2-133 0,2 4-4 0,0-2-6 0,0 1-28 0,0 1-1 0,0-6-5 16,1 6 23-16,0 1-1 0,2-2 16 0,0 2-11 0,0-2 4 0,0-2 0 15,-2 2-7 1,2 2 7-16,0 1-8 0,3 4-18 0,-3-1 1 0,1 1-8 0,0-1-24 15,-1 1 14 1,-2 1-11-16,0 0 13 0,0 0-19 0,1 0 10 0,0 0-6 0,12 7 8 0,-11 0-7 16,0 2 4-16,0-1-3 0,0 2 4 15,-1 2 7-15,0 3-4 0,-1 2 9 0,-1 4-6 16,-1 2 0-16,1 1 10 0,-4 5-10 0,2-1 12 16,-3 1 3-16,-1 1-14 0,0 0 11 0,-1-1-14 15,1-1 5-15,-1-2 6 0,2-4-7 0,-1 0 5 16,-1-1 5-16,1-2-4 0,0-2 12 0,0-2-9 15,3-3-1-15,-2-1 7 0,0-1-2 0,2-4 6 16,-3 0-1-16,2-3 11 16,2-1 2-16,3-2 6 15,0 0 15-15,-8-7-13 0,6 2-3 0,-4-9 8 16,3 4 119-16,3-4-203 0,0 0 87 0,1-3-129 16,1-5 90-16,0-1 10 0,-2-4-12 0,4 0 13 15,-2-2-2-15,0-4-16 0,4 1 10 16,0-1-12-16,1 1-2 0,-1 1 8 0,1 0-6 15,1 1 7-15,-1 2-4 0,2 3-4 0,0 3 3 16,0 5-5-16,-2 4-11 0,0 3 14 0,-1 1-5 16,-1 4 8-16,0 0 2 0,1 0-12 15,-3 2-1-15,2 3-6 0,-1 0-7 0,1 1 7 0,0 1-7 16,1 3 7-16,1 2 9 0,1 3 2 16,0 2 6-16,2 1-3 0,3 2-1 0,-3 4 2 0,3 4 2 15,-1-2-1-15,0 1-4 0,1 1 7 16,0-1-5-16,-2 3 6 0,5-1-17 0,-4-1 20 15,2 1-10-15,-5 0 14 0,-2 0-10 0,-3-3-1 16,-2 0 6-16,0-2-6 0,2-1 1 0,-2-2 3 16,3-1 0-16,0-2 1 0,-5-1 3 0,0 1-5 15,-5-4-1-15,3 1 1 0,1-3 6 0,-1-3-6 16,0 3 2-16,-4-4-3 0,4 3 4 0,-4-3-2 16,0 0 3-16,-3 2-1 0,-4-4 3 0,3 3-4 15,-6-1 3-15,5-3-2 0,-2 0 4 0,-3 0-9 16,0-3 2-16,-2 4-3 0,-2 0-4 0,-1-1 12 15,1 2-11-15,-3-2 11 0,1-1-7 0,1 0 1 16,2-1 3-16,2 1-4 0,-1-2-2 0,2 2 5 16,1-2 2-16,2-4 2 0,2 4-1 0,5-2-12 15,-1 0 1-15,3 3-6 0,3 0-3 16,0-1-9-16,2-1-14 0,3 0 3 0,3-4-30 16,-3 1-11-16,4 1-30 0,5 0 4 0,1-1-86 15,9 1-125-15</inkml:trace>
  <inkml:trace contextRef="#ctx0" brushRef="#br0" timeOffset="27595.2">15542 13372 827 0,'0'-8'34'0,"1"2"55"0,-1 0-109 0,0 6 6 0,0 0-22 0,0 0 15 0,0 0-16 0,0 0 28 0,0 0 25 0,0 0-5 16,0 0 39-16,0 0 9 0,0 0-6 0,0 0 8 15,9 5-22-15,-5 1-18 0,1-2-4 0,1 4-3 16,1-1-13-16,-2 3 2 0,2 3-15 0,0 2 10 16,1 2 2-16,1 2-7 0,-1 2 14 0,2 1-13 15,-2 1-1-15,0 1 7 0,0-1-5 0,0 3 5 16,0 0 4-16,1 1 0 0,-2 0 6 0,-1-1-7 15,-1 1-7-15,0-4 11 16,2 3-7-16,-4-5 10 0,0-2-3 0,0 0-4 0,-1-2 4 0,3 1-4 16,-1 1 12-16,-7-5-2 0,2 1 6 15,0-3-5-15,-3-1 3 16,1-2 10-16,-1-2 0 0,-1-1 4 0,0-1-2 0,2-2-4 16,3-3 10-16,0 0-6 0,0 0 7 15,0 0 5-15,-1 0-3 0,-1 0 6 0,1 0-15 0,0 0 4 0,0 0-5 16,0-1 8-16,-12-18-11 0,14 12-12 15,-2-2-1-15,1 0-1 0,1-5 12 0,2-1-12 16,0-2 8-16,1-2-9 0,0 3 0 0,3-2-6 16,0 2-5-16,1 0 1 0,0-1 1 0,0 1-1 0,-2 2 2 15,-1 0-2-15,4 2-1 0,-4 1 0 16,3 3-9-16,1 1 5 0,0 2-6 0,0 2-11 16,-2 1 1-16,1 2-5 0,-1 2 11 0,1 2-2 15,-2 1 11-15,0 1-7 0,-1 2 12 0,3 1-2 16,-3 3-1-16,4 1-1 0,1 2 4 0,-2 0 4 15,0 0 3-15,-4 1 0 0,0-3 1 0,0 1-7 16,0 2 0-16,-2-2-2 16,-2 1 5-16,2-3 0 0,-3-5 4 0,1 4-4 15,-2-3-7-15,1-1 4 0,-2 0-4 0,1-2 4 0,2 1-5 0,-2-5-54 32,2-1-17-32,0 0-15 0,0 0-53 0,0 0-50 0,0 0-122 0</inkml:trace>
  <inkml:trace contextRef="#ctx0" brushRef="#br0" timeOffset="27882.59">16043 13779 722 0,'0'-8'129'0,"0"3"-86"0,0 5-13 15,0 0 11-15,0 0-32 0,0 0-14 0,0 0 9 0,0 0-11 0,0 0 4 0,0 0 25 0,0 0-2 0,0 0 16 0,0 0 17 0,0 0-20 16,9 6 2-16,-8 3-10 0,1-1-19 16,0 4 4-16,2 2-13 0,-1 1 10 0,1 2-1 15,0 5 0-15,1-2 11 0,-2-1-9 0,1 0 5 16,-1-1-8-16,-1 0 1 0,1-1-2 16,0 1 12-16,-1-3-1 0,2-3 1 0,2 2-1 15,-2-2-6-15,0-4 6 0,1 0-4 0,-3-3 6 16,4-3 0-16,-1 0-16 0,-2-2-3 0,4-1-9 0,-7-1-43 15,6-3-73-15,-3 0-89 0,-3-1 6 16,3 0-205-16</inkml:trace>
  <inkml:trace contextRef="#ctx0" brushRef="#br0" timeOffset="28229.88">16134 13591 515 0,'0'-4'-3'0,"0"-3"17"15,1-1-11-15,-1 1 17 0,1 0 5 0,-1 1 30 0,-1-1 18 0,0 1-1 16,0-1 5-16,-1-1-9 0,-1 3-18 16,3 1 12-16,-2 4-18 0,2 0-29 15,0 0 3-15,0 0-12 0,0 0-1 0,0 0 0 0,-1 0-1 0,-10 13 1 16,11-7 7-16,-2 4-4 0,0 1 5 0,2-2-5 15,1 5-5-15,0-3 10 0,-1-1-9 0,1 2 12 16,1-2 7-16,1-1-14 0,0 1 13 16,2-4-15-16,-3 1 3 0,3-4 17 0,0 0-7 15,2-2 12-15,-2 0-3 0,3-1-15 0,0-2 4 16,-3 0-8-16,6-2-7 0,-2-1-34 0,-1 1-19 16,-2-2-4-16,-3 0-28 0,1 1-64 0,0-2-38 15,-2 2-20-15,-1 1-171 0</inkml:trace>
  <inkml:trace contextRef="#ctx0" brushRef="#br0" timeOffset="29353.85">16894 13430 406 0,'2'-8'411'0,"0"3"-136"0,-2 5-217 0,0 0 4 0,0-1-48 0,0 0-8 0,14-12 2 16,-7 12-6-16,0-1-13 0,2 1 16 0,3-1-9 0,-1 0 12 0,1 1-6 0,1-1-8 16,-2 2-3-16,2 0-9 15,1 1-54-15,-1 1-97 0,-1 2-89 0</inkml:trace>
  <inkml:trace contextRef="#ctx0" brushRef="#br0" timeOffset="29505.85">16950 13622 591 0,'-2'2'105'0,"0"2"-71"0,-2 2 5 0,1 0 0 16,3 2-1-16,-1-3-13 15,1 0 7-15,1-3-7 0,0-2-3 0,5-1 26 0,-2-1-24 0,6-3 24 16,2 0-38-16,0-2-72 15,3 0-55-15,3 2-16 0,3-1-235 0</inkml:trace>
  <inkml:trace contextRef="#ctx0" brushRef="#br0" timeOffset="30246.34">17751 12958 801 0,'5'-15'56'0,"0"2"11"15,0 0-21-15,-1 6 11 0,-1-2-29 0,1 2 25 16,-1 2-23-16,-1 0-1 0,2 1 18 0,-2 2-10 16,-1-2 7-16,1 2 6 0,-2 2-17 0,0 0 12 15,0 0-32-15,0 0-15 0,0 0-3 16,8 12-4-16,-5-4-11 0,-1 6 20 0,4 1-5 15,-3 4 11-15,1 2-4 0,-2 1 6 0,2 2-1 16,0 4 1-16,-2 0-16 0,2 2 13 0,-1 3-3 16,-2-5 9-16,0 0-7 0,-1-1-2 0,-1-2-2 15,0 0 1-15,1-3 5 0,-4 0 4 16,2-4-8-16,-3-5 7 0,2 0 4 0,0-4-6 16,-2-3 17-16,2 0-13 0,-3-5 23 0,3 0-8 15,-1-1 5-15,2-2-4 0,0 0 12 0,-1-5-4 16,0-2-3-16,1-1 1 0,-3-3-11 0,3-3 1 15,0-3-3-15,-2-5 0 0,1 0-20 0,-1-2 10 16,0-2-6-16,3 0 9 0,-2-3-12 0,1-5 7 16,1 0-4-16,1-1 5 0,2 1-5 0,4 4 0 15,0-1 1-15,2 1-2 0,1 1-10 0,0 5 7 16,2 4-1-16,2 6 3 0,-3 3-2 0,1 4 0 16,1 2-4-16,-1 4 3 0,0 1-14 0,1 2 11 15,4 4-7-15,-1 2 9 0,1 3-3 0,-1 4 4 16,-4 2 1-16,5 4 0 0,-1 2 0 0,3 2 1 15,3 0 3-15,-1 2 0 0,-1 0-1 0,2-2-3 16,-3-2-2-16,-1 4-1 0,0-4 6 16,-1 1-6-16,0 2 3 0,-1-4-4 15,2 0 6-15,-5-3-3 0,1-3 2 0,-4 1-3 0,0-3-10 0,-2 0 18 16,1 0-6-16,-3-4 12 16,-1 0-10-16,-1-2-7 0,0-1-1 0,-3-2-2 0,0 0 8 0,0-3-16 15,0 0 15-15,0 0-15 16,-2 0 19-16,1 0 0 0,-19 2-4 0,9-3 2 0,-1-2-1 15,-3 0 1-15,-2 0 2 0,-3 0-1 16,-1 1-4-16,2 2 3 0,-5 0-2 0,-2 0 3 16,-1 2 0-16,1 0-1 0,-1 1 5 0,5 1-4 0,1 0-2 15,-3-1-3-15,3 1-4 0,-3 1 4 16,3 0 5-16,6 1-3 0,-1 0 1 0,3 1-2 16,0-1 7-16,0 1-8 0,3 1 0 0,2-2-4 15,1-1 1-15,2 0-20 0,-1 0-5 0,1-1-6 16,1 0-17-16,3 0-37 15,-1 0-19-15,1 0-7 0,1-1-37 0,3-1-75 0</inkml:trace>
  <inkml:trace contextRef="#ctx0" brushRef="#br0" timeOffset="30880.1">18415 12681 629 0,'4'-8'23'0,"-3"0"32"0,1 0 11 0,-2 4 2 0,0-2-18 0,3 1 6 0,-3 2-7 0,2-1 12 0,1 2 0 0,-3 2-9 15,0 0-7-15,0 0-1 0,0 0-38 0,0 1 4 0,2 10-4 0,3-4 6 16,2 1-11-16,-3 2 4 0,4 2-3 15,-2 0 4-15,0 3-15 0,2 1 20 0,-4 0-17 16,1 2 20-16,3 2-3 0,0 3-12 16,1 1 9-16,1 2-12 15,-4 0-5-15,3-2 14 0,-1 3-7 0,2-2 10 16,0 2-4-16,-2 1-4 0,-2-2 3 16,0 3-3-16,0-3-4 0,-1 0 9 0,-2-4-6 0,0-3 9 0,-3-3 5 0,1-2-12 15,0-1 14-15,-1-3-13 0,0-2 17 0,0-3-6 16,0-1 9-16,0-4-5 15,0 0 28-15,0 0 12 16,0 0-1-16,0 0 5 0,0 0-9 0,0-1-24 16,-8-13 5-16,6 6-11 0,2-1 1 0,-3-1 0 15,2-1-2-15,0-2 2 0,-1-1-5 0,2-1 3 16,1-3 0-16,1-2 1 0,2-2-8 0,0-1-2 16,2 3-8-16,0-1 6 0,2 3-2 0,1 4-8 15,-2-2 8-15,1 5-7 0,0 0 3 0,1 1-4 16,1 2-8-16,0 3 3 0,1 1-4 0,1 2-5 15,0 2 6-15,2 3-5 0,0 0 9 0,-2 3-4 16,4 2 1-16,-1 3 0 0,-1 1 5 0,0 3-1 16,0 1 2-16,-6-1-2 0,1 7-2 0,-2-3 2 15,-4 0-1-15,4 1 3 0,-1-3 1 0,-2 1 0 16,0-1 0-16,-4-3-1 0,0-1 2 16,-1-2 0-16,-3-2 1 0,1-2 0 0,-2-1 6 15,2 1-8-15,-3-2-4 0,2-1-1 0,2-1 5 16,-4-2-25-16,4 1-6 0,-3-1-14 0,0 0-53 15,1 0-42-15,2 0-46 0,-4 1 2 16,0-1-101-16</inkml:trace>
  <inkml:trace contextRef="#ctx0" brushRef="#br0" timeOffset="31821.3">12682 9316 282 0,'-6'-4'71'0,"3"-2"4"0,2 1 25 0,-5 0-12 0,7-1-13 0,-1-2 12 0,0 1-13 0,3-2 18 0,-1 0-8 0,1 0-16 15,2 1 0-15,0 0-3 0,0 1-17 0,0 1-7 16,1 1-9-16,1 0 4 0,-2 1-23 16,-3 2-9-16,-1-1-4 0,2 1 0 0,0 2-17 15,3 2 7-15,-2 1-13 0,0 0 9 0,3 3-6 16,-2 1 1-16,3 2 5 0,-5 1-4 0,1 2 6 16,3 4 12-16,-5 2 0 0,5 3 3 0,-6-1 1 15,-1 3 4-15,0-2 3 0,1 5-1 16,1 0-18-16,-1-3 18 0,0 3-7 0,-1-6 11 15,2-2-11-15,-1 0-1 0,1-4 3 0,4 1 0 16,-4-1 5-16,2-3-3 0,-1-2-7 16,0-5 3-16,2-1 3 0,-2-1-24 0,4-2-7 0,0 0-11 15,2-2-47-15,0-3-39 0,0-1-41 0,-2-4-1 16,-1-1-101-16</inkml:trace>
  <inkml:trace contextRef="#ctx0" brushRef="#br0" timeOffset="32317.02">12723 9421 682 0,'-9'-6'120'0,"2"4"-13"0,-2-1 13 0,4 2-26 16,1-2-39-16,4 3-22 0,0 0-7 0,0 0-1 15,0 0-19-15,2-6-1 0,6 4-8 16,7-3 4-16,3 0 1 0,2-5-8 0,2 2 3 16,2-3-9-16,0 1-7 0,1-1-12 0,-2-1-19 15,1 2 6-15,-4 0-17 0,-2 0-28 0,2 0 9 16,-3 2-21-16,-1 2-2 0,-3 0 42 0,1 1-3 15,0 3 18-15,-4 1 39 16,1 1-2-16,-2 2 24 0,2 1-18 0,-3 1-2 0,-4 1 34 0,1 2-24 16,-1 0 31-16,0 2-12 0,-1 0 1 15,-2 1 16-15,-1 0-9 0,-1 1 7 0,2-1 2 16,-1 1-8-16,2 0 9 0,-2 0-6 0,0-1-9 16,0-1 8-16,0-1-7 0,0-1-10 0,4 1 6 15,-3 0-14-15,1-2 12 0,-3 1-7 16,1-3 5-16,0-4 5 0,0 0-2 0,0 0-12 0,0 0 10 15,0 0-18-15,1 0 15 0,0 0-4 0,1 0-8 16,-1 0 10-16,15 1-13 0,-12-5-12 0,3 1 10 16,2-3-10-16,-2-1 9 0,2 1-1 0,-2-4-5 15,-3 1 6-15,-1-1-7 0,-1-1-5 0,3 0 15 16,-3 2-8-16,1 0 10 0,2-1-3 0,-5 3-2 16,0-1 11-16,-1 0-10 0,-3 1-1 0,2 1 7 15,0 0-15-15,-4 2 15 0,4-1 6 0,-4 3-10 16,0-1 13-16,-2 1-15 0,1 2-1 0,-1 0 10 0,0 0-4 15,-3 1 7-15,1 1-2 0,0 1-1 0,2 0 1 16,0 0-3-16,-1 0-7 0,1 1 3 0,-1 0-3 0,3 1 4 16,0 0 0-16,3 0-18 0,1-1-7 15,0 0-6-15,2 0-39 0,2 0-25 16,2-1-56-16,2-1 12 16,4 0-140-16</inkml:trace>
  <inkml:trace contextRef="#ctx0" brushRef="#br0" timeOffset="32613.34">13330 9171 1144 0,'0'-6'42'0,"-3"1"-4"0,2 4-48 15,1 1 0-15,0 0-23 0,0 0 18 0,0 1-14 0,0 0 12 0,0 0 6 0,0 0-3 0,0 24-6 0,1-18 23 0,1 1-5 0,-1 2 13 0,-1-1 15 0,2 2-6 16,0-1 6-16,2 2-8 0,-2 1-5 0,1 3 0 16,2 1-4-16,-2 0 1 0,2 0-7 0,-2-1 3 0,2 0 3 15,-1 1-3-15,0-3-5 0,-1-1 8 16,2 2-7-16,-3-5 9 0,3 1-1 0,-2 0-2 0,2-4 4 16,-1 1-5-16,1-1-11 0,-2-6 12 0,2 2-14 15,0-1 10-15,2-1-32 0,-1-2-66 0,1-2-28 0,1-4-14 16,-2 1-91-16</inkml:trace>
  <inkml:trace contextRef="#ctx0" brushRef="#br0" timeOffset="32739.49">13379 9418 1132 0,'-4'-1'119'0,"2"-1"-45"0,2 2-12 0,0 0-6 0,0 0-39 15,0 0-4-15,6-2-13 0,-1-1 5 0,7 1-35 16,1-3-42-16,3 1-45 0,4-2 5 0,1-2-106 0</inkml:trace>
  <inkml:trace contextRef="#ctx0" brushRef="#br0" timeOffset="33868.14">19092 13047 332 0,'1'-6'193'0,"0"0"-63"0,1 1-76 0,1 1-6 0,0-3-11 0,1 4-12 0,0 3-10 15,3-4 5-15,-2 4-1 0,0-1 13 0,2-4 13 0,-1 5-5 16,-2-5 2-16,3 5-4 0,-4 0-10 0,2-1 7 15,-2 1-2-15,0-1-19 0,0 1 1 0,1 4-9 16,0-2-19-16,-2 2 11 0,1 0-10 0,2 2 11 16,2 1-8-16,-4 2-2 0,4 2 3 0,-3 3-5 15,-3 4-5-15,2 2 14 0,-1-1-4 0,2 0 8 16,0 0 13-16,-3-3-9 0,1 4 12 0,-6 1-13 16,5-3-3-16,0 1 15 0,1-2-6 0,-1-1 10 0,-2 0-7 0,1-2-1 15,2-1 2-15,1-3-3 0,2-3-22 0,-3 0 12 16,0-2-36-16,2-2 24 0,0 1-64 0,0-3-58 15,-4 0-37-15</inkml:trace>
  <inkml:trace contextRef="#ctx0" brushRef="#br0" timeOffset="34391.86">19085 13236 1069 0,'-3'-4'81'0,"0"2"-32"0,1-1-15 16,2 3 2-16,0 0-15 0,0 0-19 0,0 0 7 15,10-3-10-15,-1 2 4 0,2-2 6 0,3-1-9 16,2-1 7-16,1-1-1 0,0 0-4 0,4-2 5 0,3 2-6 16,2 1 5-16,-1-1-14 0,0 1-14 15,-2-1-1-15,2-1-32 0,-6 0-15 0,2-1 0 0,-1 1-8 16,1-2-4-16,-2 3 25 0,-2 1-5 16,-5 0 13-16,-1 1 30 0,-3-1 18 15,-1-4 18-15,-2 4-11 0,0 1-7 0,1 3 22 0,-2 1-12 16,2 0 20-16,-4 0 0 0,2-1 1 0,-1 3 5 15,-1 0-4-15,1 1-11 0,-1 1 12 0,0 0-9 0,-1 3 12 16,1 1-14-16,-2-1-9 0,1-1 0 0,1 2-2 16,-2 0-6-16,0 1 13 0,0 3-7 0,-2 0 10 0,1-1 3 0,1 3-8 15,-1-2 6-15,0-1-8 0,1 1-6 0,0-2 13 16,1 0-10-16,1-1 12 0,0-1-8 0,-1-1-2 16,-1 0 6-16,1-1-4 0,1-2 1 0,2-1 14 15,-4-3-9 1,0 0 11-16,0 0-7 0,1 0-8 0,-1 0 7 0,1 0-8 0,17-6-4 0,-11 0-5 15,-1 0-4-15,-1-1 2 0,0-1-1 0,-1-1-3 16,0-1-2-16,0 1 0 16,-1-1-4-16,-2 0 5 0,2 0-5 0,-3-1 5 0,2 1 4 0,-3 0-8 15,0 1 7-15,0 0-7 0,-3 1 10 0,0 3-13 0,1-1-3 16,-3 1-4 0,1 1 13-16,-1 0-2 0,-2 2 12 0,0 0-9 0,0 1 2 0,0 1-1 15,0 1 0-15,1 1 0 0,-3-1-5 16,3 1 6-16,-1-1-6 0,3 0 5 0,0 2-15 15,2-2-29-15,3-1-26 0,0 0 2 0,0 0-44 0,0 0-40 16,0 1-52-16</inkml:trace>
  <inkml:trace contextRef="#ctx0" brushRef="#br0" timeOffset="34709.21">19693 12988 1185 0,'1'-9'35'0,"-1"2"-29"0,0 1-8 0,0 3-3 0,2 3-3 0,3 0-14 0,-2 0 7 0,-3 0-9 0,0 0 5 0,0 0 19 0,0 0-10 0,1 0 13 0,0 0 7 0,2 0-1 0,-2 0 12 0,-1 1-12 0,9 12-8 0,-9-7 8 0,0 2-15 15,0 5 11-15,3 0-9 0,-3 4 5 16,1-1 8-16,0 5-5 0,2-1-8 0,-1 0 11 0,0 0-12 15,1-3 13-15,-3 1-1 0,4 0-4 0,2 2 7 16,0-3-8-16,-4-3 7 0,1 0-2 0,1-2 4 0,1-1-4 16,-2-2-1-16,0-1 12 0,0-3-4 0,-3-1 5 15,5-2-16-15,0-2 13 0,-2 0-18 0,6-1 14 16,-4-1-17-16,1-2-36 0,1 0-9 0,-1-3-14 16,4 1-46-16,-4-1-27 0,0-1-25 0,-4 1-2 15,-1 0-46-15</inkml:trace>
  <inkml:trace contextRef="#ctx0" brushRef="#br0" timeOffset="34835.78">19813 13196 154 0,'-11'-2'23'0,"6"-1"113"0,0 1 12 0,-1 1-6 0,3 1-16 16,-1-2-27-16,0 2-13 0,4 0 2 16,0 0-9-16,0 0-14 0,0 0 10 0,0 0-14 15,0 0-13-15,0 0-5 0,8-7-18 0,0 4 11 0,1 1-22 16,3-2-13-16,1 0 3 0,4-2-9 16,1 2-29-16,1 0-78 0,1 0-72 0,-4 2 4 0,1 1-174 0</inkml:trace>
  <inkml:trace contextRef="#ctx0" brushRef="#br0" timeOffset="35390.56">17950 13622 773 0,'-25'-4'127'0,"5"3"-116"0,1 2 4 0,5 2-19 0,2 2-14 0,-1 1-25 16,3-1-15 0,4 1-1-16,2 0-4 0,-1-2 52 0,2-1 12 0,1 0 8 15,2-3 21-15,0 0 74 0,0 0-16 0,0 0 33 0,0 0-32 0,11-3-26 16,-3 1-4-16,3 1-7 15,2-1-20-15,4-1-9 0,6 1-5 0,0-1-1 0,4-1 3 0,3 1-15 16,4-2 14-16,6-1-15 0,5 1 8 16,-4-2 8-16,1 1-11 0,0 2 12 0,-1-1 0 0,1 2-4 15,1 0 12-15,-1-1-11 0,6 2 4 0,5-2-8 16,-4 1 5-16,5 1-4 0,-8 0 1 0,-1 1-10 16,-1 1-1-16,0 1 0 0,2-1 10 0,2-4-7 0,4 0 5 15,2-1-4-15,-1 0 5 0,-1 2 5 0,-3 0 1 16,6-2 5-16,2 2 22 0,-4-3-11 0,2-3 13 0,-4-1-12 15,-2 2 0-15,1-1-5 0,-2 3-5 0,-8 2 4 16,0-2-9-16,-6 2-10 0,-5-1-4 0,-5 1 1 16,-2 0-8-16,3 4-1 0,-3-2-3 0,3 2 2 15,-5 0 3-15,-5-2-5 16,-4 0 6-16,0 1-6 0,-3 1-4 0,-4 0 1 16,-4 0-10-16,0 0 6 0,1 0-19 0,-1 0 0 0,1 0-8 0,-1 0 5 15,0 0-8-15,0 0-11 0,-10 8-6 0,-1-7-3 0,-3 3-14 16,-3-1-33-16,-1 1-11 0,0 1-9 0,-2 1-26 15,0-1-41-15,-2 3-45 0</inkml:trace>
  <inkml:trace contextRef="#ctx0" brushRef="#br0" timeOffset="36437.25">18433 13969 267 0,'-4'-3'42'0,"2"-1"25"16,-1 0 3-16,3 1-10 0,-2-3-33 0,2 6 9 0,2-4-15 0,-5 0 16 0,4 4 2 0,-4-8 19 0,2 5 10 0,1 1-3 0,-3-2-3 0,6 2 24 0,-3-3-16 15,-2-1 19-15,5 0-21 0,-2-1-29 0,-1 4 7 0,4-2-14 16,3 2-3-16,-1 1-14 0,4-3-3 0,2 2-1 16,-4-2 3-16,3 2-6 0,1 3 1 0,-3-3-4 15,4 2 8-15,1 1-13 0,-2-2 5 0,2 1-8 16,0 1 9-16,-2-1-2 0,1 1 2 0,-3 2-6 0,2 1-14 15,0 1 20-15,-2 1-13 0,0 1 14 0,-2-1-12 0,0 1 1 16,-1 1 4-16,0 3-5 0,1 1-15 0,-4 1 20 16,1 1-7-16,-2 0 11 0,1 0-15 0,-3 2 7 15,0-2-2-15,1 4 5 0,-2-3 6 0,0-2-4 16,-2 3 1-16,0-3-2 0,2 1 4 0,-3-2 3 16,1-1-1-16,0-1 1 0,0-1-1 0,-2-2 4 15,2-2 3-15,0 0 0 0,-1-2 15 0,3-2-11 16,0 0 11-16,0 0-11 0,0 0 2 0,0 0 10 15,0 0-19-15,0 0 17 0,0 0-9 0,0 0-5 16,0-1 8-16,0 0-10 0,-1 0-9 0,-7-19 9 0,8 15-8 16,0-1 9-16,0 1-8 0,0-1 3 15,1 0 2-15,0 0-1 0,1-1 2 0,-2 1-9 0,0 0-1 16,1-1-3-16,-1 0 9 0,1-1-3 0,0-1 7 0,-1 0-7 16,0 0 8-16,2-2-10 15,-2 2 2-15,3-4-4 0,-2 2 3 0,1-3 2 0,3 2-2 16,-3 1 1-16,2-3-4 0,2 2 1 0,-1-2 1 15,0 5 2-15,3 1-2 0,0 1-2 0,3 1-4 0,-1 0 3 16,5 1 6-16,-4 3-9 0,2 0 6 0,-1 1-9 16,-1 1-1-16,1 2 7 0,-3 1-4 0,2 0 6 0,-3-1 2 15,1 0-9-15,2-1 5 0,-6 5-6 0,7-2 8 0,-4 3 2 16,-1-2-2-16,-3-1 0 0,3 3-8 16,-1 1 15-16,4 1-5 0,0 1 11 0,-1 0-5 0,-3-2-6 15,-2 0 2-15,0 1-2 0,-2-1 4 0,2 1-4 16,-3-1 2-16,0 0-2 0,-1 0 1 0,0 1 1 15,0-1 0-15,-1 0 1 0,1 0 3 0,-1 0-5 16,1-1-2-16,-2 2 2 0,1-3 13 0,0-1-10 16,0 0 9-16,0-1-10 0,-4 1 7 0,3-1-4 15,0 1 4-15,1-1-4 16,2 1 7-16,-2-1-1 0,-1 0-4 0,-4-1 3 16,3 0-1-16,-1-1 1 0,2 1 1 0,0-1-1 0,1 1-1 0,1-1-3 0,0 0 2 15,0-2-3-15,0 0 2 0,0 0-3 0,0 0 5 0,0 0-4 16,0 0-3-16,0 0-2 15,0 0-3-15,0 0 2 0,0 0 1 0,0 0 2 0,0 0-5 16,0 0 4-16,0 0-5 0,0 0 1 16,0 0-3-16,0 0 1 0,0 0-9 0,0 0-13 0,0 0-17 0,0 0 1 15,0 0-50-15,0-1-57 0,8-8-33 16,-2 9-10-16,1 0-99 0</inkml:trace>
  <inkml:trace contextRef="#ctx0" brushRef="#br0" timeOffset="39952.53">19104 13644 422 0,'0'-6'37'0,"0"1"103"0,0 5-139 0,0 0-6 0,0 0 0 0,0 0-5 0,1 0-13 0,0 0 21 0,0 0-8 16,1-1 14-16,-2 0 27 0,1 0 11 0,0 0 23 15,0 0-13-15,0 0 15 0,0 0 8 0,0 0-21 16,1 0 17-16,-1 0-32 0,-1 0-18 0,1 0 6 16,0 0-12-16,0 0-10 0,0 0-5 0,-1 0-10 0,0 0 7 15,0 0 14-15,0 0-13 16,0 0 9-16,0 0-12 0,0 0-3 0,0 0 14 0,-1 0-7 16,0 0 10-16,0 0 1 0,-23-18-1 0,18 17 10 15,2 1-7-15,-4-1 2 0,1 0-6 0,0-1-8 0,-2 0 2 16,0 0 0-16,-1 2 8 0,1-1 3 0,-1 1-2 15,0-1-11-15,-1 0 8 0,-2-1-10 0,1 1 10 16,-4 0-3-16,1-1-5 0,-1 1 8 0,1 1-9 0,3 0-12 16,-3 1 17-16,1 0-12 0,-4 0 13 0,3 1-13 15,-3-1 6-15,-3 2 2 0,-1 0 0 0,-4 0-12 16,2 2 15-16,3-1-16 0,-1 2 15 0,-1 0-2 0,-1-1 0 16,-1 2 5-16,0 0-5 0,-4 0 0 0,3 1 9 15,0-1 0-15,2 1 2 0,-1 1 16 0,2-1-14 16,-1 0 13-16,-2 0-15 15,0 1-3-15,3 0 6 0,1 3-4 0,5-1 5 0,0 0-9 0,1 2-5 16,1-1-1-16,1 3-2 0,1 0-15 0,1 1 24 16,-1 0-15-16,-1 0 18 0,2-1-17 0,3 1 5 15,1 3 4-15,1-1-2 0,-1 1-12 16,0 0 15-16,2 0-11 0,1 3 12 0,1 2-4 16,0-1-4-16,-2-1 7 0,4-1-5 0,1 1-3 0,1 0 6 15,0 0-10-15,0-1 10 0,0 2 3 0,1 1-9 0,2 2 8 0,3-1-11 16,1-1-9-16,1 2 19 15,1 3-10-15,-1 1 12 0,2 4-8 0,0 3 0 0,-1-4 1 16,2 1-2-16,3 0-9 0,-1-3 4 0,2 2-11 16,-2 0 9-16,0-3 1 0,1-1-9 0,-2-1 12 0,3-3-14 15,1-1 0-15,1-1 20 0,1 1-9 0,3-5 12 16,0-1 4-16,-1-4-3 0,-3 1 4 0,0-1-4 16,3 2 0-16,3-3 4 0,0-4-1 0,1-3 1 0,-2-1 0 15,2-4 11-15,0-1 2 0,1-4 2 0,2 0-5 16,2 0 6-16,1-4-5 0,2-1 6 0,2-2 11 0,1-2 6 15,4 3 12-15,-2-4-8 0,4-1-11 0,3-3 12 16,-5-3-12-16,3 2 16 0,-4 0-13 0,-1-2-2 16,-1 0-6-16,-2-3 2 15,1 1-21-15,-2-1 3 0,-6-1-6 16,-5 1 7-16,-2-1-2 0,-6-4-2 0,1 1 4 0,-3-3-5 16,3 1 2-16,-5-1-9 0,0 1 4 0,-2 2-4 15,-3-1 10-15,1 2-7 0,-2-1 2 0,-4-1-3 16,0 1 10-16,-3 2-12 0,-3 1 1 0,0-3-3 15,-1 3 8-15,-4-1-8 0,-2-4 2 0,1 6-4 0,-4-4 2 0,-6 1-12 0,5 2 4 16,-10-2-6-16,2 4 13 0,-3 0-18 16,-9 1 3-16,3 4-9 0,-6 0-4 0,-1 2 11 15,-5 3-9-15,-7 0 10 0,-5 2-4 0,-4 2-8 16,-4 0-7-16,2 3-4 0,-3 2-33 0,-4 5-34 0,-8 3-33 0,-8 3-3 16,-1 1-105-16</inkml:trace>
  <inkml:trace contextRef="#ctx0" brushRef="#br0" timeOffset="179065.18">6298 14948 150 0,'0'-3'29'0,"-1"2"-15"0,0-3-8 0,0 1 56 0,0-1-2 0,1 0 11 0,0 1-10 0,0-2 14 0,1-1-2 0,-1 1 7 15,0-2 14-15,1 0-4 0,0 0-8 0,1-1 5 16,0 1-20-16,1 2 19 0,-1 0-17 0,1 0-29 16,1 1 6-16,-2-2-14 0,1 2-9 0,1 0 16 15,-2 0-15 1,1 4 16-16,-1-4-15 0,0 4-7 0,1 3 6 0,-1-1-5 15,0 5 9-15,2-3-7 0,-3 3 4 0,2 3-4 0,-1 2 13 0,1 2-8 16,0 3 8-16,0 1-5 0,0 0 14 0,0 3-16 16,-1 3 4-16,0 2-7 15,0 1 7-15,-1-1-6 0,2 1-3 0,-1 1 0 0,-1-2 3 16,1 1-9-16,-1 2 3 0,3 2-6 0,-2 2-5 16,0 1 8-16,-1-2-3 0,-1-1 4 0,-1 0-4 15,0-2-5-15,0 2 1 0,1-1-2 0,0-1 0 16,-1-3-3-16,1-1 4 0,-3-4-3 0,0-2 2 15,2-4-4-15,0-2 1 0,0-2 0 0,-1-3 7 16,1-1-14-16,0-2-1 0,1-5-5 0,0 0-1 16,0 0-18-16,0 0-13 0,0 0-3 0,0 0-40 15,-2-10-50-15,2 0-21 0,0-4-14 16,0-1-75-16,-2-2-147 0</inkml:trace>
  <inkml:trace contextRef="#ctx0" brushRef="#br0" timeOffset="179736.7">6368 14890 660 0,'0'-5'45'0,"0"-2"3"0,-1-1-9 0,1 3 8 0,0 5-19 0,0 0-7 0,-5-12 16 0,2 8-9 16,3-2 22-16,-4-1 16 0,2 3-4 0,1-1 13 15,1-1-7-15,-1 2-24 0,1-5-3 0,1 4-5 16,1-1-11-16,1 2 6 0,0-2-6 0,4-1 7 15,-2 2-7-15,4 0-4 0,1 2 0 0,1 0-2 16,4-4-2-16,1 3-6 0,0 2-2 0,0 0-1 16,-3 4 5-16,8 1-14 0,-2 4 4 0,-3 1-8 15,1 1-8-15,-7 4 8 0,4 3-10 16,0 3 10-16,-2 1 4 0,-1 0-6 0,-4-2 7 16,-6 3-5-16,1 1 11 0,-8 0-14 0,-2 1 8 15,-3 0-11-15,-6 3 12 0,-1-6 0 0,0 2-1 16,0-5 2-16,-1-2 6 0,3 1-2 0,0-3 12 15,3-1-7-15,1-1 12 0,1-2-1 16,1-4-4-16,2-1 4 0,0-3 5 0,8-1-7 0,0 0 12 16,0 0-7-16,0 0 12 0,8-5-25 15,2 1-5-15,4-2-4 0,4 3-1 0,3 3-3 16,-5-3 1-16,4 3-3 0,-4 0 4 0,-1 2-2 16,1 3-5-16,-1 3 0 0,0 5 4 0,-4-2-8 15,-1 2 6-15,-3 2-7 0,-1-3 5 0,2 6 5 16,-4 0 2-16,0 2 1 0,-4 2 5 0,-1-2-5 15,-3 1 0-15,-4-2-1 0,0 1 9 0,-3 1-1 16,-4-1 5-16,0 1-5 0,-3-2-6 0,3 1 21 16,-1-2-3-16,-1-3 11 0,1 0-10 0,-3-3 9 15,2-2-6-15,3-2 9 0,-1 1-10 0,5-2-9 16,-1-2 6-16,2-4-6 0,2-1-4 0,1-4-8 16,3 0-10-16,-2-2 5 0,2-2-15 0,0 1-21 15,2-2-14-15,0-1-2 0,0 0-25 0,1 1-36 16,0-1-27-16,3 1-9 0,0-1-87 0,-2-1-149 15</inkml:trace>
  <inkml:trace contextRef="#ctx0" brushRef="#br0" timeOffset="180699.97">6592 15413 1017 0,'0'0'79'0,"-1"0"-33"0,7 1-7 0,3-1 0 0,-1 0 10 0,1 0 14 0,3-3 2 0,0-1 5 0,0 0-8 16,3 0-18-16,0-1-13 0,0-1 3 0,-4 0-10 15,3-3-19-15,-1 1 11 0,1-2-15 0,0 0 3 16,-1 0 10-16,2-4-4 0,-4-2 7 16,0-2-6-16,-1-6-3 0,1 2 3 0,0-4-1 15,-3-4 6-15,1 2 5 16,0-4-3-16,-2-3 3 0,-2-1-9 0,0-1 1 0,1-3-2 0,-2 3 3 15,2-2 1-15,2-1-5 0,0 1 4 0,-1-3-3 16,2 1 5-16,-5 1-7 0,2 3-1 0,-1 3 0 16,-7 1 8-16,5 5-7 0,-2 0 5 0,1 4-6 15,0 3-10-15,-2 4 7 0,-3 4-7 0,0 2 8 16,0 5-1-16,3 6-11 0,0 0 6 0,-1 0-7 31,-13 1 10-31,9 7-2 0,-2 0 2 0,2 6-1 16,0 2 9-16,3 3-5 0,1 3 1 0,1 4-2 0,1 0 1 0,-1 3-2 0,0 1 2 0,2-1-1 31,-4 2 2-31,2-1-1 0,0 2 1 16,0-2-1-16,0 0 0 0,6 2-4 0,-2-1 1 15,1 1-1-15,2 1 5 0,-3 0-5 0,1 0 1 16,-1 0-2-16,-3-1 0 0,5-1 0 0,-2-1-1 16,5-3 0-16,0 5 1 0,1-4 1 0,1-2 2 15,-3-2-1-15,0-4 4 0,0-5-3 0,4 2-1 16,0-5 0-16,1-2-4 0,1-1 8 0,0-4 1 15,0-2 4-15,2 0-11 0,-1-3 2 0,0-3-6 16,-1-1 4-16,3-1 0 0,-3-2-2 0,2-1 1 16,-2 1-1-16,0-3-3 0,-2-2-2 0,-1 0-1 15,0-2 2-15,-3-4 9 0,0 2-1 16,0-1 0-16,-4-1 0 0,0 4-1 0,-1-4-4 16,-3-2 4-16,0 3-4 0,-3-2 4 0,-2 4-2 15,2 2 0-15,-5-1 0 0,2 0 2 0,1 4-2 16,-2 0 2-16,1 3-1 0,0 3 0 0,1 0 0 15,-2 1 2-15,0 1 0 0,2 1-9 0,1 1 6 16,-1 1-5-16,1 2 7 0,1 1 2 0,0 2-5 16,1 1 0-16,-1 0-2 0,2 1 2 0,0 3 1 15,1 4 2-15,0-1 0 0,-1 2 1 0,1 2-4 16,0 1 1-16,0 3-1 0,1 0-4 0,-1-4 6 16,1 2-3-16,0-3 6 0,2 2 5 0,-1-2-8 15,0-2 3-15,2-1-4 0,-3 0-2 0,3-2 2 16,0-1-1-16,1-3 3 0,0-1 10 0,2-4-12 15,0 0 6-15,1-3-7 0,1-2-5 0,0 0 6 16,2-3-4-16,2-3 4 0,-2 0-10 0,2-3 8 16,-4 0 0-16,0-1 2 0,5-2-3 0,-4-1 0 15,-2-2 3-15,-1-5-2 0,-6 3 1 0,1-1-4 16,0 3-1-16,-1 5 0 0,-3 1-3 0,-1 6 4 16,3 5-2-16,0 0 4 0,0 0 7 0,0 0 1 15,-7 2-1-15,7 4 0 0,-4 3 4 0,3 2-2 16,5 1-1-16,-8 3 0 0,8 0 1 0,-1 0-3 15,1 1 5-15,0 0-4 0,0-3 4 0,3-1-3 16,3-1 0-16,1-1-1 16,-5-2 3-16,4-2-7 0,-2-2-3 0,2-4-3 0,7 0-21 0,-4-2-35 15,0-2-26-15,3-2-4 0,-2-2-60 16,0-3-62-16,3 0-55 0,-8-5-7 0,-1 0-112 16</inkml:trace>
  <inkml:trace contextRef="#ctx0" brushRef="#br0" timeOffset="181319.89">7659 14905 1173 0,'1'-3'98'0,"-1"3"-27"0,0 0-17 0,1 0 6 0,10-2-21 0,-8 6 7 0,1 2 7 0,0 1 0 16,-1 0-4-16,2 3 1 0,0 1-11 0,0 0 8 16,1 3-21-16,0 2-20 15,2 3 1-15,-1 0-6 0,2 2 6 0,0-1 1 0,1 0 1 0,-4 2 1 16,-1-2 8-16,2 3-2 0,-2 2 1 0,-1 2-3 15,2 1-14-15,-3-3 13 0,2 0-9 0,-4-1 12 16,-1-4-7-16,-3 1-5 0,1-5 4 0,0 1-3 16,0 0 6-16,0-3-7 15,0-1 6-15,2-2-6 0,-1-2 2 0,-1-3 0 0,-1-1-2 16,-1-2 3-16,4-3 11 0,0 0-12 0,0 0 5 16,-1 0-8-16,-15-6 7 0,10 0-10 0,4-3 1 15,-5-1-4-15,1-1 1 0,0-1 1 0,-4-2-3 16,1-1 2-16,0 0-5 0,-2 1 1 0,-3 0-3 15,2 1 4-15,-2-1 5 0,3 2-5 0,-1 3 6 32,4 4-7-32,1 4 4 0,2 2 6 0,0-1 2 15,2 5 2-15,-2-1 2 0,3 2-4 0,0 4 1 16,-1 0-1-16,2 3 0 0,1 1-2 16,0-1-2-16,1-1 2 0,2 1-3 0,1-1 4 15,2-2 3-15,4 2 1 0,0-4 5 0,4 0-10 16,4 0-1-16,0-3-1 0,1-1 5 0,0-2-20 15,0-2 0-15,5-1-9 0,-1-2-10 0,4-2-9 16,-4 1-6-16,-1-6 0 0,2 1 8 0,-4-3 18 16,3-1 10-16,0-2-1 0,-1-1 12 0,-4-4 1 15,1-1-1-15,-3-3 0 0,-4 0-7 0,0 3 13 16,-4 3-4-16,-5 3 8 0,1 4-7 0,-3 1 5 16,-2 4 3-16,-1 6 0 0,-2-1-8 0,0 5 20 15,-1 3-6-15,-2 1 12 0,0 3-7 0,1 2 2 16,0 2 0-16,1 2 2 0,2 1 6 0,3 1-13 15,0-5 4-15,2 0-7 0,3 0 7 0,-1-3-4 16,3 2 3-16,3-3-2 0,0 1-4 16,3-3-5-16,2-1-4 0,1-3 2 0,3 0-2 15,1-4-46-15,0 0-18 0,3 0-14 0,-1-4-62 16,6 1-139-16,2-3-164 0</inkml:trace>
  <inkml:trace contextRef="#ctx0" brushRef="#br0" timeOffset="182783.66">9081 14763 398 0,'2'-11'385'0,"-1"3"-125"0,4-2-188 0,-3 10-3 0,1-2-12 0,-1 1-27 0,-2 1-2 0,0 0-9 0,0 0-17 15,0 0 22-15,0 1-11 0,0 0 17 16,8 18 5-1,-4-8-8-15,2 3 12 0,1 4-12 16,-3 2-4-16,2 0 3 0,1 2-3 0,-2 3 3 16,5 1-13-16,-4-1-2 0,-1 2-4 0,2 2 4 15,-3 2 9-15,0 0-13 0,-3 0 3 0,1-2-7 16,-2-2 6-16,2-1 0 0,1-2 2 0,-1 1-3 16,2-2-11-16,1-1 13 0,1-3-5 0,1-1 11 15,-3-6-4-15,1-2 2 0,-4-2 3 0,3-4-2 16,3 0-3-16,0-4 7 0,6-3-7 0,-1-1 7 15,-2-1-14-15,2-4-5 0,-4-2-1 0,3-3 0 16,0 1 15-16,0-1-15 0,-1 1 7 0,-3-2-10 16,1 1 7-16,0 1-6 0,-3-3-2 0,1 8-2 15,-1 1 4-15,-2 6-2 0,0 1 3 16,0 0-3-16,1 5 10 0,0 2-1 0,-1 0 3 0,2 6-1 16,-1 0 12-16,2-4-18 0,1 4 9 15,0-1-11-15,-1-5 10 0,2 6-9 0,-1-3 3 0,3 0-4 16,-2 3 6-16,-1-5 5 0,3-3-9 15,0 0 8-15,0-4 0 0,0-1-8 0,3-2 3 16,-4-1-7-16,3-2-9 0,-2 0 5 0,-6-2-3 0,0 0 4 16,-4-3 7-16,3-1-3 0,-1-3 3 0,-1-4-5 15,-2 2 4-15,-2-2-6 0,-3 2 3 16,-3-1-5-16,-1 0 7 0,-3 0-2 0,1 1 3 16,-2 4-1-16,4 1 17 0,-4 3-15 0,1 0 5 15,1 5-9-15,1 1 11 0,0 2-3 16,2 2 6-16,1 1-5 0,0-1 7 0,4 2-1 15,-1-1-1-15,4 2 0 0,1-2-4 0,1-1 2 16,1 1 0-16,4-2 2 0,2 0-9 0,3-1 9 16,4-1-3-16,3-2 5 0,2-1-12 0,5 1-3 15,-2-2-10-15,4-1 4 0,-1 3-13 0,-2-3 12 16,1-1 1-16,-3 1 4 0,-4-2-4 0,-1 2-4 16,1-1-2-16,1 3 0 0,-5 1-1 15,-1 2-3-15,-4 1-3 0,-2 3 2 0,-3 1 10 16,0 2-2-16,-1 0 7 0,-1 2-5 0,1 0 17 15,-1 1-3-15,0 3-4 0,-1 3 0 0,1-1 7 0,-1 2 0 16,-1-1 9-16,1 1-9 0,-1-3-4 0,1 1 7 16,1 0-4-16,0-3 5 0,3 1-2 15,-2-3-2-15,0 1 2 0,1-3-3 0,0 2 4 0,0-6 1 16,1-1 2-16,1-2-1 0,-2-1 3 0,3-1-5 16,0-1-2-16,1-3-1 0,0-2-6 0,0 1 4 15,0-4-1-15,-2 0 1 0,2 2-9 0,-1-2 6 16,-1-1-4-16,0 0 6 0,-2-4 1 0,0 2-8 15,-2 0 7-15,-1-1-7 0,-1 2 3 0,0-3-2 16,-1 2-7-16,-1 0 5 0,-1 0 9 0,-2 2-16 16,-1 2 9-16,-1 1-13 0,-2 4 10 0,-1 2-13 15,-1 3 3-15,-1 2-5 0,1 2 9 16,-5 3 11-16,1 0 0 0,0 2 5 0,0 0-4 16,3 0 0-16,-1-1 1 0,2 1-1 0,1-1-8 15,2 0 9 1,2 2-6-16,4-3 7 0,-1 1-10 0,3-1 5 0,3 2 0 0,5-1 2 0,2 0 6 15,1-3-10-15,2-4-1 0,2 2-3 16,0-2 7-16,3 1-2 0,-1 1 3 0,0-3-2 16,-1-1-2-16,0 1 6 15,-2-1 0-15,4 1 2 0,-4 0-8 0,4-1 10 0,0-1-7 16,-1 2 9-16,3 1-11 0,1 2 2 0,0 2 2 16,-3-3-1-16,0 1 0 0,-1-1 0 0,-1-2 0 0,2 2 1 31,1-1 5-31,-2-1-6 0,-2 0 0 0,1-3 0 15,-2 1 0-15,0-4-11 0,0 3-11 0,0-2 2 16,-4-4-20-16,1 1-39 0,0-3-17 0,-3-3-9 16,0 0-52-16,-3-2-102 0,0-1-44 0</inkml:trace>
  <inkml:trace contextRef="#ctx0" brushRef="#br0" timeOffset="183323.31">10325 14823 532 0,'4'-17'178'0,"-3"-2"-54"0,3 7 1 0,0-2-14 0,-1 6-20 0,3 4-8 0,-4 1-16 15,3 1 12-15,-1 2-14 0,-2 1-27 0,1 2 4 16,2 3-11-16,-2 1-1 0,2 1 3 0,1 6-1 16,0 1 3-16,1 3-12 0,2 4-3 0,-1-5-10 15,1 2 6-15,4 2-6 0,-2-1 3 0,-2 2-2 16,0 1 2-16,-5 2-10 0,3 3 5 0,4-2 1 16,-7-2 2-16,2 0 6 0,2 0-10 0,-6-1 6 15,0-5-6-15,-6-3 4 0,4-2-4 0,-1-2-1 16,2 3 1-16,3-1 7 0,-7-5 0 0,2-2 2 15,-4-6-1-15,2-2-1 0,3-1 4 16,-1 0-1-16,-4-1 2 0,-2-2-7 0,2-4-9 16,-5-3-1-16,0 0-2 0,1-2 3 0,-2 0-3 15,2 1 0-15,-4-1-2 0,-1 3 8 0,-1 1-18 16,-3 1 8-16,4 6-14 0,-2-2 6 0,3 7 10 16,2 2-1-16,-2 2 3 0,1 4 8 0,3 2-8 15,1-1 4-15,2 3-3 0,3 3 7 0,-1-1-5 16,3 2 3-16,2-3-2 0,4 1 10 0,0-2-10 15,3 0 1-15,3 3-5 16,1-5 7-16,3-4 3 0,0-1 1 0,1-4 0 0,2 2-5 0,1 0-9 16,4-2-3-16,-1-3-3 0,2-3-8 0,-2-3-6 15,-2 0-3-15,4-3 1 0,-7-4 11 0,2-1 6 16,2 2 6-16,-3-1-2 0,1-1 0 0,-5 1 5 16,-2-4-3-16,-4 3 4 0,-1 1 2 0,-1 4-10 15,2 3 8-15,-5 4-8 0,2 1 9 0,-4 2 0 16,1 1-1-16,-1 3 3 0,0 2 12 0,1 5-7 15,-2 0 4-15,0 4-5 0,0-2-3 0,1-3 2 16,1 4-1-16,1-3 3 0,1 0 2 16,-3-1-7-16,1 1 4 0,3-5-3 0,-2 0 2 15,2-2-7-15,-1-3-5 0,2 1 0 0,1-4-6 16,0-4-92-16,-1-2-50 16,0-5-15-16,-1 0-119 0</inkml:trace>
  <inkml:trace contextRef="#ctx0" brushRef="#br0" timeOffset="183481.96">10691 14865 1049 0,'-5'-2'186'0,"2"0"-125"0,-2 1-2 0,1 3-9 0,-1-2-30 0,2 4-3 0,-1-3 5 0,3 0-2 0,1-1 2 0,0 0 24 0,0 0-12 0,8-1 15 15,-1 1-41-15,2-1-18 0,2-1-42 0,-1 0 10 16,2-2-105-16,-2 1-149 0</inkml:trace>
  <inkml:trace contextRef="#ctx0" brushRef="#br0" timeOffset="184465.45">10889 15268 762 0,'-3'-2'298'0,"2"-4"-184"0,1-2-62 16,1 0-9-16,1-1-32 0,-1 2 4 0,-4 0 10 16,2-1-4-16,-2-3 25 0,2-2 18 0,4 1-1 15,-1 0 6-15,3 0-35 0,-1-1-15 0,-4 2-11 16,2-2 4-16,4 0-5 0,-1 0-7 31,5 1 0-31,-1 0-3 0,-1 2 11 0,4 4-16 16,-5 1 8-16,4 3-12 0,4 2 8 0,-4 2-1 15,4 2-3-15,1 3 1 0,-4 1-1 0,0 3-5 0,-1 1 5 16,1 1-4-16,-3 1 16 0,0 1-15 16,-1 0 2-16,-3 1-7 0,0-1 25 0,-2-2-12 15,0 1 11-15,-3-4-12 0,1 1 15 0,-1-5-11 16,0 0 1-16,-1-1-3 0,0-3 15 0,1-2 2 16,0 0 10-16,0 0-6 0,-11-1 13 0,8-6-8 15,2-2-4-15,-3 2-1 0,2 0-3 0,1-4 2 16,1-3 2-16,1-2-2 0,2 0-4 0,1 1-13 15,3 0 10-15,1 0-11 0,1-2 5 0,3 2-5 16,2 2-9-16,1 2 3 0,1 3-19 0,1 3 15 16,-1 3-10-16,0 1 13 0,-1 3 1 0,-3 2-2 15,-2 1 6-15,3 1-6 0,-5 2-5 0,1 2 13 16,-1 1-8-16,-1 1 9 0,-4-1-2 0,2-2-2 16,-3-1 9-16,-2-1-6 0,1 2 9 0,0-4-5 15,4 0-5-15,-4-3 1 0,3-1 9 16,-4-1 7-16,0 0 4 0,0 0-2 0,8-7-10 0,-3 0-3 15,1 0-7-15,-1-3 3 0,-1-1-2 16,-3-1-4-16,3 0 7 0,0 2-6 0,-1-1-12 16,2-1 25-16,-3-1-17 0,3 0 20 15,3 1-4-15,0 2-14 0,-2 2 7 0,-2 4-11 0,-4 4-3 16,0 0 12-16,1 0-1 0,9 7 5 0,-6 1-2 16,0 1 2-16,0 2-5 0,0 1 3 15,0 0 0-15,1 1 5 0,2-2 1 0,-1-2 0 16,2 2 4-16,-3-1-7 0,5-1 6 0,-1 0-7 15,-1-5-1-15,1-1 20 0,0-2-12 0,-1-2 15 16,2 0-12-16,1-4-14 0,0-1 5 0,-1-4-9 16,1 0 3-16,-2-3-15 0,-1 0 4 0,-1-2-7 15,-1-1 5-15,-1-2 13 0,-2-1-3 0,0 0 5 16,0 0-6-16,-3 1 10 0,-1 1-8 0,-2 3 9 16,0 0 9-16,1 5-3 0,-1 3 12 0,3 6-11 15,0 0-3-15,0 0-9 0,0 0 2 0,-10 2-2 16,5 5 4-16,2 5 2 0,0 2-2 15,-1 0 3-15,3 1-2 0,-1 1-2 0,1 3-1 0,1 2 0 16,-2-1 1-16,2 0-3 0,0 0 0 16,2 1 0-16,-1 2 14 0,0-1-17 15,2 1 11-15,0 2-13 0,-1 5 4 0,1-1 2 0,0 0-4 16,-2 0 3-16,-1 1-9 0,-3 2 11 0,-1 2-5 16,-1-2 8-16,0-1-1 0,-5-3-4 0,1 0 6 15,-2-3-6-15,-1-2-1 0,-3-3 3 0,1-2-1 16,-2 1 3-16,2-4 2 0,-2 0 6 15,2-5 2-15,-3-6 2 0,1 0 12 0,2-5-14 16,3-2 12-16,-2-3-12 0,3-1 4 0,3-1-6 16,-4-3-8-16,3-2 5 0,2-1-5 0,0-4 4 15,5 0-3-15,1 0 2 0,-2-3-12 0,5 2-10 16,0-2-7-16,1 0-1 0,1 2-13 0,2 3-33 16,2 2-18-16,-3 2-7 0,1 3-41 0,0 4-82 15,-4 1-123-15</inkml:trace>
  <inkml:trace contextRef="#ctx0" brushRef="#br0" timeOffset="189400.55">12298 15157 436 0,'10'-6'64'0,"-9"2"96"0,-1 0 27 0,0 4-107 0,0 0-47 0,-2-3 3 0,7 3 9 0,3-3-4 0,-3 2 3 0,-2 0 35 0,1-1-11 0,0-1 19 0,-1-1-19 0,3 0-23 16,1 1-1-16,1 1-7 0,0-1-24 0,-2 1 4 15,0-1-13-15,1 0 10 0,1 1-8 0,1-1-5 0,1 0 1 16,-1 0-5-16,2-1-27 0,-1 1-31 16,2 1-43-16,-1 2 8 0,-1 1-109 0,0-1-153 0</inkml:trace>
  <inkml:trace contextRef="#ctx0" brushRef="#br0" timeOffset="189559.62">12359 15335 792 0,'-2'6'129'0,"-2"-4"-80"15,-1 2 5-15,2 0-19 16,2 0-8-16,1 1-1 0,2-2 7 0,1-4-5 0,4 0 7 0,3-3-9 16,1-2-12-16,4 1 1 0,-2-4-42 0,2-1-37 15,4-1-58-15,1-1 10 0,-1 1-132 0</inkml:trace>
  <inkml:trace contextRef="#ctx0" brushRef="#br0" timeOffset="190176.22">12812 14592 846 0,'3'-12'22'0,"2"2"15"0,3 2-23 0,-5 2 3 15,3 1 14-15,-3 2-10 0,2 0-3 0,-2 2 26 16,2 1-9-16,-2 0 17 0,2 0 4 0,-3 2-3 0,1 0 6 16,1 1-5-16,4 2-17 0,-3 1 5 0,2 1-11 0,1 2 10 0,-1 1-13 0,0 0-5 15,0 1 3 1,-1 0-4-16,1 0-2 0,0 1-1 0,-1 0-3 16,1 1 2-16,1 0-2 0,0 1 1 0,-1 1-2 15,3 2 3-15,-2 1-2 0,1 1-9 0,-1 2 3 16,0 0-4-16,3 3 3 0,-1 0-1 0,5 1-4 0,-1 0 2 15,-2 2-1-15,3-2-1 0,-4-1-2 0,3 2 1 16,0-2-2-16,2-2 4 0,0-1 0 0,3-2 0 16,-1-2-2-16,2-2-2 0,-3-1 0 0,0-2-1 15,-1-1 1-15,0-1 3 0,1-3 2 0,-4-3-2 16,1 0-8-16,1-2 12 0,-2-1-7 0,0-3 10 16,0-2-5-16,-4-3 4 0,1 1 1 0,0-1-2 0,-1-1-10 15,0-2 15-15,2-3-7 0,-7-2 13 0,4 0-3 16,0-5-2-16,-2 2 2 0,4-3-2 0,-5-4 4 15,4-2-8-15,-2 1 3 0,2-3-5 0,-1 2 2 16,0-3 2-16,6-3-3 0,-3 2 4 0,0-2-3 0,-2-1-3 16,-1 1-2-16,3 3-1 0,7 1-5 0,-1 3 2 15,4 0-1-15,0 3 1 0,-2 1 3 0,-1 3-8 16,-2 1 7-16,-2 3-7 0,0 4 3 0,-4 3-3 16,-1 1-5-16,0 4 3 0,0 0 1 0,-2 1-1 15,0 2 3-15,0 1-3 0,-2 1-4 0,0 3 6 16,2-1-6-16,-3 2 5 0,1 2-6 0,-1 2-7 15,-1 1 6-15,1 3-7 0,-3-1-3 0,3 1 8 16,-2 2-13-16,-1-1 10 0,0 2-26 0,2 0-11 16,-3-2-16-16,-2-2 5 0,0 2-25 0,0-2-32 15,-2-1-20-15,1 1-10 0,-2-2-71 0,-1-1-88 16</inkml:trace>
  <inkml:trace contextRef="#ctx0" brushRef="#br0" timeOffset="190669.22">13309 14557 240 0,'0'-2'305'0,"0"-1"-198"0,0 3-65 16,0 0 2-16,0 0-14 0,0 0-10 0,0 0 19 0,0 0-13 0,0 0 36 0,0 0 23 0,0 1-12 0,0 0 15 16,0 0-20-16,0 0-11 0,0 0 6 0,0 0-10 15,0 0-24-15,0 0 15 0,0 0-10 0,0 1 14 16,0 0-18-16,7 31 1 0,-2-24-6 0,-2-1 6 15,0 3-7-15,0-1-6 0,-1 1 5 0,0 2-4 16,1 0 2-16,-2 1-7 0,1 2-5 0,-2 3 3 16,2 0 0-16,-1 0 2 0,-1 3 3 0,4-1-2 15,-2 5-5-15,1 2 4 0,1-2-4 0,-2 6 5 16,1 0-7-16,0 4 2 0,0 2-8 0,-2 1 6 0,0 0-1 16,2 0-3-16,-3 0 2 0,1 3-4 0,-1 1-1 0,0 2 4 15,-1-1-5-15,1 1 3 0,0 1 2 0,-1-1-7 16,-1-3 9-16,1-2-11 0,0-3-1 0,1-7 6 15,0 2 0-15,0-4 4 0,2-2-2 16,1-1-3-16,-2-5-5 0,3-6 3 0,-1-2-6 0,-1-5-17 16,1-1-17-16,1-2-1 0,0-2-49 0,-1-1-121 15,1-2-116-15</inkml:trace>
  <inkml:trace contextRef="#ctx0" brushRef="#br0" timeOffset="193201.83">14977 15341 463 0,'6'-5'68'0,"-5"2"84"0,-1 3 46 0,0 0-138 0,0 0-36 0,0 0 24 0,0 0-4 0,0 0 13 0,0 0 20 0,0 0 10 0,0 0 6 15,7 2-3-15,-1-4-30 0,6 0-8 0,0-1-20 0,3-2 12 16,3 0-35-16,3-1 1 0,2 1 0 0,-1-1 0 16,1 0 2-16,0 2-14 0,-1-2-7 0,-2 2-4 15,0 2-26-15,1-5-67 0,1 2-36 16,-6 2-15-16,0 0-138 0</inkml:trace>
  <inkml:trace contextRef="#ctx0" brushRef="#br0" timeOffset="193341.66">15081 15517 848 0,'-11'6'23'0,"2"2"18"0,1 1-15 0,3-1 21 0,4 0 5 15,1-2-3-15,0-1 19 0,1-4-9 0,3 0 41 0,6-2-49 32,2-1-8-32,5-1-12 0,1-2-18 0,3-2-60 0,1-1-41 0,0-2-14 0,3 0-184 0</inkml:trace>
  <inkml:trace contextRef="#ctx0" brushRef="#br0" timeOffset="194435.22">16562 14625 373 0,'1'-5'298'0,"-1"1"-99"0,1 0-119 0,0 1-11 15,-1 0-20-15,0 1 11 0,0 2-20 0,0 0 22 0,0 0-13 0,0 0-10 0,0 0 4 0,0-1-5 0,0 0-5 0,0 0-10 0,1 1 1 0,1 0-2 0,-1 0 6 0,-1 0-10 0,19-5-2 0,-13 8-1 16,-3 1-6-16,4 2 1 0,-1 2 5 0,-2 2-3 15,5 2-3-15,-4 3 1 0,-1 1-6 0,0 4 6 16,-4 2-1-16,3 5-3 0,-3-2 1 0,-2 4-2 16,2 2 8-16,-2-3-1 0,2 5 0 0,-1-4-2 0,-5 0-10 15,5 0 15-15,-3-1 0 0,-3-1 6 0,4-1-6 16,-3-4-6-16,-2-2 0 0,3-1 1 0,-6-4 5 16,6-2-6-16,-1 1 0 0,3-3 1 15,0-1 4-15,1 0 1 0,-1-6 2 0,2 0-1 0,1-4 5 0,0 0 10 16,0 0 2-16,0 0 3 0,-7-6-8 0,7-2-8 15,0 2-4-15,0-2 2 16,0-5-2-16,0 0-6 0,-3-3 1 0,3-1-2 0,0-1 1 0,-1-2 0 16,1-1 1-16,0-2-2 0,0 0-8 0,-1-3 0 15,0 1-4-15,-4-1 3 0,1-1 2 0,3 2-2 16,0-1 0-16,1-1-1 0,-2 1 7 0,2 2-12 16,2 1 4-16,2 6-8 0,0 0 4 0,1 5 2 15,1 1 2-15,-1 1 0 0,1 2-4 0,-1 1 3 0,4 3-3 16,-1 3 5-16,2-1 1 0,-1 1-4 0,-2 1 1 15,3 1-1-15,0 5 4 0,1 0-4 16,-1 0-3-16,0 1 1 0,2-1 9 0,3 5-3 0,1-2 5 0,-1 2-6 16,4 2 5-16,-2-2-7 0,2 1 5 0,-1 2-5 15,-1-2 10-15,-1 5-10 16,-1 3 2-16,1-2-5 0,-1 1 6 0,-3-2 0 0,0 0-1 0,-1 4 1 16,-1-2 0-16,1-1 0 0,-3 2 0 0,-3-4-1 0,1 0 6 15,-4 0-6-15,2-3 6 0,-1 0-6 0,-1-2 6 16,-1-2-5-16,-1-2 1 0,-2 0-1 0,-1-2 2 15,-3 0 3-15,1-2-3 0,-2-1 4 0,-1 0-3 16,-1-1 0-16,-2 0-2 0,-2-1 1 0,1 0 6 0,-1 0-8 16,-4 0 8-16,-2 0-8 0,-1 0 8 0,-4-1-5 15,0 1-3-15,1-1 1 0,0 0 0 0,1 1 3 16,-1-1 2-16,-1 1 0 0,6 2-4 0,1 2 3 16,1-1-2-16,0 1 3 0,-2-2 1 0,3 1-4 15,1 1-1-15,4-2-2 0,2 2 0 0,1-1 0 16,3-1 0-16,-2 2 2 0,5-1 1 0,-2 1-13 15,3 0 1-15,3-3-7 0,-2 0-10 16,5 1 2-16,-1 0-9 0,3 0 5 0,1 1-19 0,0-3-27 16,2 1-20-16,-3-1-2 0,3-2-46 0,3 1-65 0,-2-2-80 15</inkml:trace>
  <inkml:trace contextRef="#ctx0" brushRef="#br0" timeOffset="195104.37">17105 14509 549 0,'1'-5'38'0,"1"0"36"0,-2 1-49 0,0 4 31 0,0 0-3 0,0 0 16 0,0 0 12 0,0 0 8 0,0-1 2 0,0 0 0 0,14-11-22 0,-12 11-6 0,-2 1-19 0,1 0 13 0,1 0-15 0,-1 0-11 0,-1 0 4 16,21 1-8-16,-13 2-11 0,1 2 17 0,-1 1-9 15,-3 1 9-15,2 1-24 0,-2 3 8 0,1 2-4 16,2 0 6-16,-1 2-6 0,2 1 0 0,-1 2 5 0,1 2-3 15,0 1 2-15,-2-1-11 0,2 0 7 0,-4 1-6 16,3 0 5-16,-4 2 2 0,1-1-4 0,2 0 7 16,-4 1 4-16,0 1-9 0,0 1 1 0,0-3-1 15,-2 1 4-15,0-2-11 0,-1-3 6 0,0 3-6 16,2-3 11-16,-4 0-4 0,1 0 7 0,-1-4-6 16,0 0 1-16,-2-3-1 0,0-1-3 0,0-2 3 0,0 0 0 15,0-2 6-15,1-1 0 0,2-3 3 0,-2 1-1 16,3-3-5-16,0 0 2 0,0 0-2 0,0 0 4 15,0 0-3-15,-1 0-1 0,-9-13-1 0,10 7-5 0,0-2-2 16,0-1-1-16,0-1 0 0,2-2-5 0,1-1 6 16,-1-2-3-16,4-3 6 0,-2 2-5 0,3-2-6 15,0 0 4-15,1 0-4 0,1-2 3 0,0 0-2 16,1 3-2-16,0 1 0 0,1-1-2 0,-2 5-7 16,1 0 1-16,0 3-3 0,1 6 1 0,-2 0 4 15,-1 1-1-15,-3 4 2 0,2 0 3 0,-1 1-6 16,2 1 0-16,-1 6-1 0,-4 0 3 0,2 3 4 0,-2 4 0 15,3-2 1-15,2 1 3 0,1 1-3 0,-3 1 4 16,-2 1-4-16,-3-1 10 0,4 3-8 16,2-2 0-16,-7 1-1 0,5 0 1 0,-4-3 1 0,-1 1-1 15,2-2 1-15,-2-1-1 0,1-4-1 0,0 1 1 16,1-1-2-16,2-3 1 0,0 3 0 0,0-4-6 0,-1-4 1 16,-3-3-21-16,0 0-19 0,0 0-14 15,0 0-3-15,0 0-43 0,14-3-63 0,-12-4-42 16,2 0-15-16,1 0-181 0</inkml:trace>
  <inkml:trace contextRef="#ctx0" brushRef="#br0" timeOffset="195468.68">17696 14720 294 0,'1'-9'66'0,"0"4"181"0,-1 5-206 0,0 0 17 0,0 0-10 0,0 0 16 0,1 0 7 0,-1 0-3 0,1 0 7 0,-1 0-8 0,1 0-16 0,-1 0 12 0,0 0-12 16,0 1 14-16,7 14-18 0,-7-6-7 0,1-2-3 16,-1 5 0-16,2 1-3 0,-1 1-15 15,-1 1 9-15,1-1-11 0,-1 3-6 0,2 1-3 16,-2-2-6-16,1 1 5 0,-1-2-6 0,1-1 11 15,2 1-9-15,-2-2 11 0,0-2-1 0,1-1-4 16,0-1 6-16,1-1-5 0,-2-1 6 0,2-2-6 0,1 0 1 16,-1-3-1-16,1 0 1 0,0-2-3 0,1-1-1 0,-1-2 0 15,1-1 0-15,2-2-16 0,-3 0-12 0,2 0 1 16,1-1-9-16,-2 0-32 0,2-1-6 0,-2-3-15 16,2 1-29-16,-3-1-32 0,-1-1-52 0,1 1 3 0,-2-2-145 15</inkml:trace>
  <inkml:trace contextRef="#ctx0" brushRef="#br0" timeOffset="195704.98">17742 14453 788 0,'-2'-6'129'0,"0"-2"-50"16,1 1-4-16,1-3 2 0,0 4-12 0,-1 1-13 0,-1-2 13 15,2 3-14-15,2 0-1 0,-2-1-1 0,1 3-6 16,-1-2 5-16,0 4-18 0,0 0-15 16,0 0-5-16,0 0-2 0,0 0-2 0,0 1-5 0,0 0 3 15,0 0-3-15,-7 17-8 0,7-11 7 0,0 1-11 16,2-1 9-16,0 1-16 0,1 0-19 0,0-1-16 0,2 0 0 16,-1 0-37-16,1-1-82 15,2 2-44-15</inkml:trace>
  <inkml:trace contextRef="#ctx0" brushRef="#br0" timeOffset="196338.46">16275 15526 755 0,'-5'-5'80'0,"1"2"-30"0,0-2-20 0,0 1 12 0,4 1 17 0,0-1 16 0,-5-1 18 0,8 0-4 0,-1-1 25 15,-2 0-29-15,11 0 5 0,-7 3-13 0,-1-3-17 0,5 3-14 16,2-1-8-16,3 2 3 0,-1 0-16 0,2 0-1 15,0 0 3-15,2 1-2 0,-2 0-8 0,3 1-3 16,2 0-8-16,1 0 6 0,3 1 1 0,2 0-2 16,2 0 7-16,4 0-4 0,8 0 4 15,4 0-5-15,0-1-2 0,12-2 2 0,-2 1 6 0,7-2-2 16,6-1 5-16,0 1-3 0,4-2 15 0,12-1-4 16,5-1 7-16,4 1-4 0,3-2 10 0,0 1-13 15,1 0-1-15,0 0-2 0,-4 1 0 0,-3 1 0 0,-8 0-5 16,2 0 4-16,-6-2-5 0,-9 1-10 0,-7 0 2 15,-13 1-6-15,-6 2-3 0,-8-1-2 0,-6-1-1 0,-1 1 2 16,-4 0 2-16,-4 1-5 0,-2 0 1 16,-6 0-2-16,1-1-1 0,-6 1 2 15,2-2-1-15,-5 1 1 0,-2 4-3 0,0 0-7 0,-5-8-3 16,-2 4-2-16,0 3-3 0,0-2-5 16,3 3-2-16,-6 0-3 0,2-2-8 0,-1 3-56 0,-2-1-26 15,1 4-13-15,-1 1-85 0,-3 0-210 0</inkml:trace>
  <inkml:trace contextRef="#ctx0" brushRef="#br0" timeOffset="-208828.52">16904 15866 190 0,'0'-4'32'0,"0"-3"-6"0,0 2 7 0,2 1 26 0,-1 1 13 0,-1 0-10 0,0 0-7 0,0-2 5 0,0 3 2 0,0 2 5 16,0 0 2-16,0 0 0 0,0-1-14 0,0 0 10 15,0 0-14-15,0 0 13 0,1 0-17 0,0 0-13 16,0 0 6-16,0 0-8 0,0 0 3 0,1 0-9 15,-1 0-6-15,-1 0 3 0,1 0-2 0,0 0-14 0,0 0 7 16,0 0-12-16,0 0-9 0,1 0 12 0,-1 0-9 16,-1 0 12-16,1 0 4 0,0 0-9 0,0 0 10 15,0 0-12-15,0 1-1 0,1 0 22 0,-1 0-1 16,6 5 8-16,-6 1-12 0,-1 2-7 0,1 2-1 0,0 1 0 16,-1 4-11-16,1 3 18 0,1 2-17 0,1 3 20 15,0-1-9-15,3 4 6 0,-4-2 5 0,1-2-2 16,2 4 3-16,-1-1-15 0,-1-1 4 0,4 5-7 15,-2-3 17-15,1 0-11 0,1 0 8 0,-1-4-11 16,3 2-7-16,-1-4 9 0,0-1-9 0,1 0 12 0,-4-2-3 16,3 1-3-16,0-2 4 0,0-4-4 0,2 0 7 15,0-4-2-15,0-1 4 0,1-1-3 0,0-3 2 16,-1 0 2-16,3-2 4 0,0-1-2 0,2-2-8 0,0-3 19 16,-2-1-12-16,2-1 16 0,0-2-18 0,1-1 11 15,-4-2 0-15,-2-3 5 0,1-2 0 0,-3 0-3 16,1-1-4-16,0-1 2 0,-3-1 0 0,-1-2-7 15,0-2 4-15,-2-1-6 0,0-1-3 0,-3-2 2 16,0 2-3-16,0 2 5 0,0 0 1 0,-4 1-11 16,2 3-1-16,-1 0-1 0,-2-1 2 0,2 2-3 15,-4-1 1-15,2 2-2 0,1 1-1 0,-2 0-1 16,2 1-1-16,1 3 1 0,0 1-5 0,-1 3 5 0,1 1-2 16,2 1 5-16,-1 1-8 0,1 1 3 0,-2 0-2 15,2 2 4-15,0-1-2 0,1 4-2 0,0 0 0 16,0 0-2-16,0 0-2 0,0 0-5 15,0 0-3-15,0 0-1 0,0 0-10 0,1 0-9 0,0 0-8 0,0 0-1 16,18 1-27-16,-13 3-11 0,2 1-15 0,-1 0 2 16,0 0-20-16,0-1-35 0,1 1-27 0,-3 0-8 15,3 1-88-15</inkml:trace>
  <inkml:trace contextRef="#ctx0" brushRef="#br0" timeOffset="-208243.41">17574 15797 391 0,'-4'-3'57'16,"6"2"-8"-16,-2-2-3 0,0 0 1 0,3 1-3 0,-3 2 10 0,0 0 13 0,0 0-2 0,0-1 11 0,1-8-9 0,5 8-15 15,-6 0 10-15,0 0-7 0,0 1-21 0,0 0 5 16,0 0-13-16,0 0-12 0,0 0 11 0,0 0-8 16,0 0 9-16,0 0-9 0,0 0-5 15,0 0 4-15,0 0-4 0,0 0 3 0,0 0 12 0,0 0-8 0,0 0 10 16,0 0 3-16,-1 0-5 0,1 0 6 0,-1 0-6 16,-1 0 4-16,1 0-6 0,-20-1 4 0,13-1-5 15,3 1-5-15,-2-2-4 0,2 1 2 0,0 1-1 16,5 1 0-16,0 0-5 0,-10-4 1 0,5-3 0 15,5 4 8-15,-1-1-12 0,1-1 2 0,1 3-4 0,0-3 1 16,3-1-5-16,0 3 2 0,4-2-2 0,-1 0-1 0,6 5-6 31,3-2 3-31,0 1-4 0,1 2 3 0,-7-2 5 0,0 1-9 0,3 3 8 0,-3 2-9 0,2 4 7 16,-1 1 1-16,-3 1 0 0,0 0-2 0,-5 1 4 16,1-1-2-16,-3 3 2 0,-1 1 4 0,0 0 0 15,-1 1 4-15,-5 0-5 0,-1 1-4 0,1 0 10 16,-3-1 2-16,1 0 3 0,-1 0-3 0,0-2 2 15,-1-1-6 1,1-2 8-16,1-1-6 0,1-2 8 0,3 0 3 16,2-4 1-16,0 0-2 0,-2-1 2 0,3-2-2 15,1-1 4-15,0 0-4 0,0 0 7 0,4-1-4 16,5-1 4-16,0-1-9 0,2-3-5 0,6 0-5 16,-1-1 1-16,5 0-4 0,0 1-5 0,1-1 0 0,2-1-1 15,0 1-1-15,1-2-3 0,3 1 4 0,0 1-5 16,2 0-12-16,-1 2-30 0,2 1-22 0,-4 3 0 15,-1 1-52-15,4 0-83 0,-3 4-68 0,3 2-18 16,2-1-298-16</inkml:trace>
  <inkml:trace contextRef="#ctx0" brushRef="#br0" timeOffset="-205340.94">19515 15229 342 0,'-3'-9'219'0,"-1"2"-71"0,4 7-110 0,0 0 5 0,0 0-37 0,0 0-5 0,0-1 9 0,0 0-6 16,-1 0 22-16,0 0 21 0,1 0 3 0,0-1 5 16,0 0 3-16,0 0 0 0,0 0 1 0,0 0-2 15,0 0-23-15,0 0 3 0,0-1-12 0,0 2 12 16,0 0-6-16,0 0-5 0,0 0 6 0,14-21-7 15,-10 20 4-15,5 2-16 0,1 0 13 0,2-3-13 0,3 2 12 16,0-2-3-16,3 1-4 0,4 1 3 0,1-3-2 16,8 2 4-16,0-1-9 0,4 1 8 0,6 0 2 15,1-2-11 1,3 1 5-16,-2 0-8 0,-3 0 2 0,-2 1-10 0,-1 0 10 0,-2-1-10 0,1 1 11 0,-4-1-13 16,-2 0 2-16,-2 0-3 0,-3 2 9 0,2 0-10 15,-3 1-1-15,-2 0-3 0,0 0 0 0,-5 0-14 16,0 1 3-16,-4 0-9 15,-2-1-4-15,-3 1-22 0,-2-1-6 0,-2 0-5 0,0 1-9 0,-4-1-40 16,0 0-32-16,0 0-7 0,0 0-111 0</inkml:trace>
  <inkml:trace contextRef="#ctx0" brushRef="#br0" timeOffset="-204750.57">19689 14968 448 0,'8'-9'45'0,"1"2"27"0,-5 2-19 0,4 1-15 15,-3 2-18-15,-1-2 9 0,4 2-9 0,-4 1-4 16,-3-1 18-16,-1 2-15 0,0 0-5 0,0 0 31 15,0 0-28-15,0 0 29 0,0 0-33 0,0 0 5 16,7 4 6-16,-7 0-3 0,-2-1-6 0,-1 2 3 16,-5 1-16-16,1 0 13 0,-2 3-4 0,-4 1-1 15,0 1 13-15,-5 3-13 0,1-1-10 0,-3 1 19 16,3 2-14-16,-4 0 17 0,0-1-4 0,0 0-12 0,1 1 7 16,-5-2-10-16,2-2 3 0,0 1 6 0,0-2-9 15,-1-1 10-15,4 2 3 0,2-4-7 0,-2-1 10 16,2-2-12-16,1-2-3 0,5-1 15 0,4 4-13 0,3-3 15 15,-1-2 1-15,1-1-10 0,3 0 13 0,2 0-11 16,0 0 16-16,2-8-16 0,-2 3-3 0,3 2-3 16,2-7-3-16,-2 3-4 0,5-1 1 0,6-4-3 15,3 5-5-15,0 0 5 0,1 0-6 0,-2 1 4 16,0 3-8-16,1 0 2 0,-1 2 4 0,-2 4-5 0,-3-1-12 16,-1 3 9-16,-1 0-3 0,-1 2 7 0,0 2 2 15,-1 1-2-15,3 1 5 0,0 2-4 0,0-1 0 0,-1 3 13 16,-1 2-10-16,0-3 10 0,0 3-4 0,0-2 1 15,0 0 7-15,0-1-5 0,-2-3-1 0,1-2 2 16,-2-3-5-16,4-1 6 0,-2-1 17 0,1-4-1 16,0 0 11-16,0-2-9 0,0-1 11 0,0-4 4 15,3 0 2-15,-1-2 1 0,-1-2-2 0,2 1-8 16,-9-8 0-16,3 2-2 0,-1-2 0 0,0-2-14 0,1 2 7 16,-5-2-8-16,0 0-2 0,0 2-5 0,0 1-4 15,0 1 3-15,0 1 3 0,-3 1-11 0,0 1-3 16,3 1-4-16,0 2-6 0,0 2-21 0,-1 1-21 15,-1 3-2-15,2 2-78 0,0 2-155 0</inkml:trace>
  <inkml:trace contextRef="#ctx0" brushRef="#br0" timeOffset="-201608.76">19763 15673 322 0,'6'-1'49'0,"-6"1"54"16,0 0 14-16,0 0-44 0,0 0-46 0,-10 1-13 0,2-3-13 0,8 2 7 0,0 0-7 0,0 0-2 0,-8 0 2 15,4 2-3-15,3-1 2 0,1 3 26 0,0-4-6 0,0 0 13 16,0 0 2-16,0 0-14 0,0 0 8 0,-8-3-13 16,8 3-10-16,0 0 13 0,0-1-19 0,0 1 18 15,0 0-9-15,0 0-4 0,0 0 7 0,0 0-11 16,0-1-17-16,0 0 23 0,0 0-18 0,0 0 18 16,0-1-20-16,0 1-10 0,0 0 3 0,0 0-9 15,0 0-17-15,0-1 28 0,0-28-8 0,0 26 15 0,-1-1 8 16,0 2 3-16,0 0 2 0,-4 0-2 0,1 0 4 15,2 0 1-15,-1 3 10 0,0-6-6 0,2 3 10 16,-5-1 11-16,3-3-1 0,-2 6 4 0,3-2-10 0,-2 0 17 16,1-1-2-16,2-2 10 0,-5 0 7 0,3 1 1 15,4 0 7-15,-2-2-5 0,2 1-7 0,1-2 5 16,-3 0-16-16,4 0 14 0,-3-1-26 0,5 1-3 16,2-1-1-16,1-1-2 0,4 1-22 0,2 1 8 15,-2 0-6-15,2 2 9 0,5 0-8 0,-2 2-4 16,5 0-5-16,0 3 1 0,-5 0-3 15,0 2 1-15,-1 3 2 0,0 0-1 0,-3 2 1 0,0 2 3 0,2 2-1 16,-4 4 3-16,3 0 7 0,-1 1 2 0,-1-1 1 16,3 2 0-16,-4 0 5 0,3-1 0 0,-3 1 2 15,0-1-2-15,2-2-1 0,-1 1-8 0,0-1-1 0,1-3 0 16,-2-1 11-16,5 1-11 0,0-1 11 0,-6-1-11 16,0-1 17-16,0-1-6 0,1-5 3 0,-1 0-4 15,1-2 7-15,2-3-3 0,-1 0 2 0,2-5-1 16,4 2 2-16,-2-6 0 0,0 1-3 0,1-1 3 15,-3-1 7-15,1-2-11 0,-2 0 6 0,-1 1-10 0,-1-3-1 16,-2 2-3-16,-2-1 0 0,3-1 0 0,-3-1 0 16,-1-2-4-16,-1 1-1 0,-2 0-2 0,1-1-2 0,0 2 0 15,-1-1 1-15,1 3-1 0,-2 1 3 0,0 2-4 16,0 1 0-16,1 2-2 0,-3 1 2 0,0 0 0 31,0 4 0-31,-3 1-2 0,3 2 2 0,-1 0 1 0,-1-1 1 0,0-1 0 0,1 1-3 0,-1 0-3 16,0 1 3-16,2 3-2 0,0 0 8 0,0 0-6 15,0 0 0-15,0 0-2 0,0 0 6 0,0 0-7 16,0 0 0-16,0 0-4 0,0 1 4 0,0 0 1 16,0 0 5-16,0 0-2 0,0 0 9 0,0 0-11 0,0 0 2 31,1 0-4-31,0 0 8 0,1 1-6 0,-1 0 2 16,-1 0-5-16,1 0 5 0,0 0 1 0,0 0-2 15,13 32 1-15,-13-29 1 0,0-4-1 0,-1-1 0 16,0 0 0-16,0 1 6 0,0 0-8 0,0 0 2 0,0 0-7 15,0 0 6-15,0 0 2 0,0 0 4 0,0 0-3 16,8 21-2-16,-6-17 0 0,-2-2 0 0,0 1 1 16,0 2 1-16,0 0-1 0,1 2-1 0,0 0 0 15,-2 0 8-15,1 3-13 0,-1 0 5 0,0-1-7 0,0 1 7 16,-1 1 0-16,2 0 0 0,0 2 0 16,0 0 6-16,-1 1-10 0,-2 0 8 0,3-1-8 0,-4 1 5 0,1-2-1 15,0-1 0-15,-2 1 0 0,2-2 4 0,-1-1-4 16,-1 2-1-16,-1-2 0 0,2 0 6 0,-3 0-7 15,0 0 4-15,1-2-4 0,-1 1 7 0,2-2-4 16,-3-2 2-16,0 1-3 0,1-1 6 0,-1-1-2 16,-1 0-1-16,1-3 0 0,-2 2 7 0,1 0-8 15,1-2 6-15,-1 0-7 0,-1-1 6 0,-1-2-6 16,1 1 2-16,-2-2-3 0,1 2-5 0,0-1 8 16,3 2 1-16,-5-2 4 0,4 2-5 0,1 0-3 15,-3-1-4-15,4-1 4 0,-4-2 9 0,0 0-11 0,3-2 5 16,-1 3-7-16,1 0 11 0,-1-2-9 0,0 4 2 15,1-2-5-15,2 0 10 0,-1 0-5 0,2-4 1 16,-1 2-2-16,-2 1 5 0,2-2-3 0,0 1 4 0,5 0-3 16,-5-3 2-16,2 2-2 0,2-1 0 0,-5-4-1 15,4 4-4-15,-1-1 3 0,-1-2-3 0,0 2 5 16,-2-2 4-16,2 1-6 0,-2 0 0 0,1 2-3 16,0 1 2-16,0-2 0 0,-2 2 1 0,0 2-1 15,0-1 1-15,-1 3-5 0,-2 0-1 0,1 1 0 0,1 0 4 16,-1 0-1-16,-2 1 4 0,1 0-2 0,-1 0 7 15,-2 0-8-15,1 2 2 0,1 0-4 0,-1 0 4 0,1 2 0 16,-2 0 1-16,0 1-1 0,2-1 5 0,-1 1-7 16,3-1 0-16,-1 1-3 0,-1 0 8 0,4 1-7 15,3 1 4-15,-2 1-5 0,4 0 5 0,-1-1-1 16,-3 0-1-16,6 2-1 0,-3-1 2 0,-2 2-3 16,4-1 6-16,-5-1-3 0,6-2 9 0,-2 3-13 15,3 0 3-15,-2-1-6 0,0 1 13 0,-3 0-6 0,2-2 1 16,3 2-4-16,0 0 7 0,0-2-3 0,1 0-2 15,-1-1-1-15,-2-1 2 0,2 0-1 0,0 0 5 16,0-1-3-16,3 0 0 0,-2-1 1 0,-1-3 4 16,0 0-3-16,5 8 7 0,-1-7-11 0,-4-1 1 15,0 0-3-15,0 0 11 0,0 0-4 0,0 0 2 0,0 0-3 16,0 0-1-16,0 0 2 0,0 0-4 0,0 0 1 16,1 0-1-16,1 0 1 0,-1 0 1 0,-1 0 1 15,0 0-2-15,0-1-12 0,1 0 0 0,0 0-5 16,0 0-1-16,0 0-19 0,0 0-10 0,14-22-3 15,-9 19-19-15,-4-1-40 0,5 0-14 0,-4-4-11 0,2 2-39 16,6 2-126-16</inkml:trace>
  <inkml:trace contextRef="#ctx0" brushRef="#br0" timeOffset="-200403.53">21304 15074 388 0,'0'0'67'0,"0"0"-42"0,0 0 9 15,0 0-19-15,0 0-9 0,0 0 6 0,0 0-2 0,0 0 11 0,0 0 39 0,0 0-6 0,-2 0 8 16,2 0-10-16,-1 0-21 0,0 0 5 0,0 0-11 16,0 0 10-16,0 0-15 0,0 0-5 0,1 0 5 15,-1 0-5-15,-1 0-5 0,1 0 26 0,0 0-12 0,0 0 16 16,0 0-23-16,0 0 9 0,1 0-4 0,-3 0 5 16,1 0-12-16,-29 3 14 0,31-3-9 0,0 0 13 15,-1 0 0-15,0 0-4 0,-19-10 10 0,14 6-9 16,1-1-5-16,1 0-2 0,2 1-2 0,-2 0 4 15,3-1-3-15,0 0 5 0,1-2-2 0,-1 0 3 0,2-1-10 16,1 0 9-16,3-1-7 0,-3 1 9 16,4 1-20-16,2 0 0 0,0 1-3 0,2 1 3 0,2 0 0 15,0 1-14-15,1 1 4 0,3 1-7 0,-2 1 4 16,1 1 1-16,-3 0-2 0,0 1 2 0,-2 4-1 0,0 2-9 16,0 2 7-16,0 1-7 0,-2 0 4 0,-2 4 4 15,-3 1-8-15,-1 0 8 0,-1 2 4 0,-3 0-6 16,3 0 9-16,-3 2-6 0,-1 0 12 0,-2 1-10 15,0-1 1-15,-2 2-4 0,-2-3 10 0,-1 1-6 16,0 1 6-16,-2-2-5 0,2 1 3 0,0-3-1 16,-2-1 1-16,2-2 2 0,0-2 11 0,0 1-13 0,1-3 7 15,-1 1-7-15,1-1 13 0,2-2-3 0,1 2 1 16,-1-4 0-16,5-1 5 0,-2-1-5 0,4-3 7 16,0 0-7-16,0 0 0 0,0 1-3 0,0 0 1 15,0 0 0-15,0 0 5 0,0 0 7 0,10 7-3 16,-2-8 5-16,1 0-4 0,2 0-9 0,-1-2-3 0,5 2 0 15,-2 0-7-15,1-1-4 16,0 1 6-16,-3-1-5 0,4 0 7 0,0 1-3 0,2-1-6 0,0 0 2 16,1-1-4-16,1 0 7 0,-3-1-2 0,2 1 5 15,-1-1 2-15,2-1-7 0,6-1 4 0,2-1-5 0,0 0 1 16,0 1 7-16,-2-1-1 0,-1-2 2 0,0 3 2 16,-4-2-3-16,-1 2-2 0,-4 2 0 15,-1-2-2-15,-1 2-1 0,-3 0 1 0,1 0-1 0,-4 2-4 0,0-1 5 16,0 0-3-16,-3-1 5 0,4 2-3 0,-2 0-2 15,-4-1 1-15,-2 2-1 0,0 0 6 0,0 0-8 16,0 0 2-16,0 0-4 0,0 0-3 0,0 0 5 16,0 0-9-16,0 0 6 0,0 0-20 0,0 0 1 15,0 0-7-15,0 0 4 0,0 0-11 0,0 0-21 16,0 0-17-16,0 0 0 0,0 1-25 0,-2 12-28 16,-2-9-16-16,-1 1-13 0,1 1-74 0</inkml:trace>
  <inkml:trace contextRef="#ctx0" brushRef="#br0" timeOffset="-199943.39">21124 15783 464 0,'9'-3'71'0,"-8"0"62"0,-1-1 6 0,-1 0-41 0,-1 1-44 0,0-1-27 0,2 4 7 16,0 0-13-16,6-4 1 0,2 4 46 0,2-1-13 0,2-2 25 16,-2 0-16-16,4-3-9 0,2 2-2 0,1 0-5 15,3 2-33-15,2 0 5 0,-2 0-1 0,3-1 4 16,1-2-4-16,1 1 9 0,1-1-6 0,3 1 8 16,1-1-12-16,3-1 8 0,0 0-8 0,3 0 8 15,1-1-16-15,-2 0-2 0,0 0-4 0,-3 0 3 16,-3 4-6-16,-2 0-2 0,0-1 2 0,-3 0-1 0,2 2-2 15,-2-1-7-15,-4 0-3 0,1 2 0 0,-3-2 2 16,-4 0-21-16,-2 0-1 0,-4-2-9 0,-1 2-11 0,0 2-29 16,-3 1-6-16,3 3-11 0,-2-2-27 0,-5 0-33 15,0 0-16-15,-5 0-3 0,2 2 7 0</inkml:trace>
  <inkml:trace contextRef="#ctx0" brushRef="#br0" timeOffset="-199672.81">21238 15872 435 0,'-16'6'104'0,"0"1"-15"0,1 0-13 15,3-1 4-15,0 0-30 0,2-1-6 0,3-1 12 0,0-1-7 16,5-1 8-16,2-2 44 0,3 2-15 0,5-3 26 16,0-2-24-16,6 1-42 0,3-2 0 0,3 0-14 15,3 0-19-15,0-2 4 0,2 0-3 0,3 0 6 16,3-1 7-16,2 0-3 0,-1 0-1 0,4 2-1 15,-7 0-7-15,-4 2-15 0,1 1-3 0,-5 1-2 16,3 0 11-16,0 1-7 0,-1-1 6 0,-1 0-8 16,0 0-6-16,-4 1 9 0,-1 0-1 0,2 0 5 0,-3 1-5 15,-2 0-11-15,1 0-12 0,-3 1 5 0,0 0-12 16,0 1-42-16,2 0-10 0,-2-1-15 0,2 3-45 0,0-2-103 16</inkml:trace>
  <inkml:trace contextRef="#ctx0" brushRef="#br0" timeOffset="-154964.98">17847 14265 524 0,'-3'-20'75'0,"3"6"58"0,-3 2 63 0,1 2-194 0,2 3-13 0,0 3-21 0,0-1-7 0,2 0-7 0,0 1-29 0,-1 0 37 15,0-1-7-15,1 0 18 0,-1 0 28 0,0 0 0 16,2 1 18-16,-1 1-18 0,-2 0-4 0,0 0 36 16,0 0-12-16,-2 0 26 0,2 0 1 0,-3-1 5 15,1 2 5-15,-1-2-3 0,-2 1-16 0,2 1 14 16,-2-1-15-16,-1 2 16 0,0 0-12 0,-2-1-10 0,-2 0 3 16,0 1-7-16,-1-2-14 0,1 3 12 0,-2-2-5 15,-1 1 9-15,1-1-14 0,0 0-6 0,-5-1-2 16,3 0 0-16,-2 1 2 0,-3-3 6 0,0 3 2 15,-4-2 0-15,3 1-8 0,-1 0 0 0,-1 0-6 0,4 2 4 16,-6-2-9-16,3 3 18 0,-4-1-14 0,-1 1 15 16,-2 2-20-16,1-1 7 0,2 3 2 0,-4 0-1 15,0 1-14-15,-3 1 13 0,-4-1-12 0,-1 1 13 16,0 2-6-16,0-1-1 0,3 2 5 0,3-1-4 16,-4 1 14-16,4 3-18 0,-6-1 3 0,3 1-11 15,0 1 7-15,-1 2 6 0,-2-1 1 0,1 2 1 0,-2 2-16 16,-1-2 15-16,8 1-3 0,0 1 8 0,5-2-4 15,1 3-3-15,-3 1 0 0,5 0 0 0,1 1 0 0,2 3 0 16,0 0-3-16,2 1 3 0,-1 3 0 0,0 3 1 16,1 2 3-16,0 1-1 15,-1 1 3-15,5-1-9 0,-2 1 9 0,-3 0-10 0,8 4 4 0,-5-1 1 16,4-2-5-16,5 1 4 0,-2-2-5 0,1 4 5 16,0 1-4-16,-1-2 4 0,-2 2 0 0,5-3 0 15,-1 2 2-15,4 2-2 0,-2-1-1 0,1 1 0 16,-1-2 1-16,5-2 0 0,0 0 2 0,-1 0-3 15,-1 0 0-15,7 2-2 0,-5-3-6 0,2 2 16 0,3-4-7 16,-13-1 9-16,11 5-2 0,2-5-6 0,-1 3 8 16,0-3-9-16,0-4-3 0,4 0 14 0,4 2-8 15,2-1 13-15,0 0-5 0,1-2-3 0,2 1 2 0,2-4-3 16,2 1 0-16,2 0 11 0,-3-2 2 0,4 1 1 16,0-2-1-16,1 5 3 0,2-3 0 0,3 0 2 15,1 1 2-15,2-2-12 0,1-3 6 0,3 0-6 16,8 0-1-16,1 1-2 0,6-2-1 0,-3-2 1 15,-4-2-6-15,0 1 5 0,-1-2-3 0,2-2 3 0,0-1-12 16,11-3 4-16,5-2-3 0,-2 0 7 0,0 2-2 16,-9-1-2-16,-3-1-2 0,3-2 1 0,0-2 4 0,2 0-6 15,1 1 7-15,-1-3-7 0,-4-1 2 0,-3 0-1 16,-6 1-1-16,-3-1 1 0,-3-1 10 0,2-3-9 16,-7-5 3-16,9 1-4 0,0-3 5 0,2 2 0 15,7 0-2-15,-8 0 2 0,-5-3 1 0,-1-1 1 16,-6 1 0-16,0-4-1 0,0 0-4 0,0 0 5 15,-3-5 5-15,1-3-2 0,0-2 2 0,-1-3-4 16,-3-1 3-16,-2-7 0 0,1-1 7 0,5-8-10 16,-3 0 5-16,1-4-5 0,-3-1 8 0,-1-5-5 0,0-3-2 15,-3-6 3-15,1 0 2 0,-4-1 9 0,-1 0 2 16,-3 1 2-16,-1-3 3 0,-1-1-4 0,-4-4-7 16,-2-2 4-16,-1 3-16 0,-3 2-12 0,-1 2-2 0,-2 3-3 15,-5 1-1-15,-2 3-3 0,-4 5-4 0,-5 2 1 16,-3 5-2-16,-6 4-13 0,0 0 0 0,-6 8-10 15,-1 2-27-15,-2 2 11 0,0 4-29 0,-4 4 16 16,-1 1-69-16,-5 7-119 0,-12 4-166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3-19T06:56:20.54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39 30 12255,'-11'-17'4644,"-6"4"-645,17 13 129,-10 0-3999,10 0-1032,0 0-2580,0 8-645,0-8-516,7 10-129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2-15T02:31:23.35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31 25 9933,'-17'-19'4257,"4"8"-258,13 11-258,0 0-2838,0 0-258,0 0-774,0 0-1032,-1 6-2064,1-6-774,0 0 0,0 0-645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833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3CDC0-7128-4F5F-99ED-D55B83426B40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9436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6.png"/><Relationship Id="rId7" Type="http://schemas.openxmlformats.org/officeDocument/2006/relationships/customXml" Target="../ink/ink2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ustomXml" Target="../ink/ink3.xml"/><Relationship Id="rId7" Type="http://schemas.openxmlformats.org/officeDocument/2006/relationships/image" Target="../media/image124.png"/><Relationship Id="rId12" Type="http://schemas.openxmlformats.org/officeDocument/2006/relationships/image" Target="../media/image9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4.xml"/><Relationship Id="rId11" Type="http://schemas.openxmlformats.org/officeDocument/2006/relationships/customXml" Target="../ink/ink5.xml"/><Relationship Id="rId5" Type="http://schemas.openxmlformats.org/officeDocument/2006/relationships/image" Target="../media/image1230.png"/><Relationship Id="rId10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00.png"/><Relationship Id="rId3" Type="http://schemas.openxmlformats.org/officeDocument/2006/relationships/image" Target="../media/image90.png"/><Relationship Id="rId17" Type="http://schemas.openxmlformats.org/officeDocument/2006/relationships/image" Target="../media/image11.png"/><Relationship Id="rId2" Type="http://schemas.openxmlformats.org/officeDocument/2006/relationships/image" Target="../media/image80.png"/><Relationship Id="rId16" Type="http://schemas.openxmlformats.org/officeDocument/2006/relationships/customXml" Target="../ink/ink7.xml"/><Relationship Id="rId1" Type="http://schemas.openxmlformats.org/officeDocument/2006/relationships/slideLayout" Target="../slideLayouts/slideLayout6.xml"/><Relationship Id="rId5" Type="http://schemas.openxmlformats.org/officeDocument/2006/relationships/customXml" Target="../ink/ink6.xml"/><Relationship Id="rId15" Type="http://schemas.openxmlformats.org/officeDocument/2006/relationships/image" Target="../media/image4.png"/><Relationship Id="rId4" Type="http://schemas.openxmlformats.org/officeDocument/2006/relationships/image" Target="../media/image10.png"/><Relationship Id="rId1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2.png"/><Relationship Id="rId7" Type="http://schemas.openxmlformats.org/officeDocument/2006/relationships/customXml" Target="../ink/ink8.xml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01.png"/><Relationship Id="rId7" Type="http://schemas.openxmlformats.org/officeDocument/2006/relationships/image" Target="../media/image1410.png"/><Relationship Id="rId2" Type="http://schemas.openxmlformats.org/officeDocument/2006/relationships/image" Target="../media/image391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15.png"/><Relationship Id="rId10" Type="http://schemas.openxmlformats.org/officeDocument/2006/relationships/customXml" Target="../ink/ink10.xml"/><Relationship Id="rId4" Type="http://schemas.openxmlformats.org/officeDocument/2006/relationships/customXml" Target="../ink/ink9.xml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customXml" Target="../ink/ink1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1" Type="http://schemas.openxmlformats.org/officeDocument/2006/relationships/image" Target="../media/image3.png"/><Relationship Id="rId25" Type="http://schemas.openxmlformats.org/officeDocument/2006/relationships/image" Target="../media/image24.png"/><Relationship Id="rId2" Type="http://schemas.openxmlformats.org/officeDocument/2006/relationships/image" Target="../media/image22.png"/><Relationship Id="rId20" Type="http://schemas.openxmlformats.org/officeDocument/2006/relationships/image" Target="../media/image148.png"/><Relationship Id="rId1" Type="http://schemas.openxmlformats.org/officeDocument/2006/relationships/slideLayout" Target="../slideLayouts/slideLayout6.xml"/><Relationship Id="rId24" Type="http://schemas.openxmlformats.org/officeDocument/2006/relationships/customXml" Target="../ink/ink13.xml"/><Relationship Id="rId23" Type="http://schemas.openxmlformats.org/officeDocument/2006/relationships/image" Target="../media/image23.png"/><Relationship Id="rId22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.png"/><Relationship Id="rId3" Type="http://schemas.openxmlformats.org/officeDocument/2006/relationships/image" Target="../media/image180.png"/><Relationship Id="rId12" Type="http://schemas.openxmlformats.org/officeDocument/2006/relationships/image" Target="../media/image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4.xml"/><Relationship Id="rId11" Type="http://schemas.openxmlformats.org/officeDocument/2006/relationships/image" Target="../media/image183.png"/><Relationship Id="rId5" Type="http://schemas.openxmlformats.org/officeDocument/2006/relationships/image" Target="../media/image45.png"/><Relationship Id="rId4" Type="http://schemas.openxmlformats.org/officeDocument/2006/relationships/image" Target="../media/image18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9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>
            <a:extLst>
              <a:ext uri="{FF2B5EF4-FFF2-40B4-BE49-F238E27FC236}">
                <a16:creationId xmlns:a16="http://schemas.microsoft.com/office/drawing/2014/main" id="{7AA0177C-7B9E-D5CD-8531-E4953D82E7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latin typeface="Arial" panose="020B0604020202020204" pitchFamily="34" charset="0"/>
              </a:rPr>
              <a:t>Isentropic Analysis Multi-Stage Impulse Turbines</a:t>
            </a:r>
          </a:p>
        </p:txBody>
      </p:sp>
      <p:sp>
        <p:nvSpPr>
          <p:cNvPr id="1050" name="Rectangle 3">
            <a:extLst>
              <a:ext uri="{FF2B5EF4-FFF2-40B4-BE49-F238E27FC236}">
                <a16:creationId xmlns:a16="http://schemas.microsoft.com/office/drawing/2014/main" id="{086292BA-D70E-7415-5940-DB6D23673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3528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51" name="Text Box 4">
            <a:extLst>
              <a:ext uri="{FF2B5EF4-FFF2-40B4-BE49-F238E27FC236}">
                <a16:creationId xmlns:a16="http://schemas.microsoft.com/office/drawing/2014/main" id="{54E08012-8E9A-AA0E-77E4-454A1B77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DE35561-B2DA-ED56-D526-BD346769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" y="5206425"/>
            <a:ext cx="81232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rgbClr val="0070C0"/>
                </a:solidFill>
                <a:latin typeface="Harlow Solid Italic" panose="04030604020F02020D02" pitchFamily="82" charset="0"/>
              </a:rPr>
              <a:t>Rules for Development of Industrial Turbines!!</a:t>
            </a:r>
          </a:p>
        </p:txBody>
      </p:sp>
      <p:grpSp>
        <p:nvGrpSpPr>
          <p:cNvPr id="1053" name="Group 8">
            <a:extLst>
              <a:ext uri="{FF2B5EF4-FFF2-40B4-BE49-F238E27FC236}">
                <a16:creationId xmlns:a16="http://schemas.microsoft.com/office/drawing/2014/main" id="{127197A9-97B4-1AF7-B80B-81D72CD073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55" name="Group 9">
              <a:extLst>
                <a:ext uri="{FF2B5EF4-FFF2-40B4-BE49-F238E27FC236}">
                  <a16:creationId xmlns:a16="http://schemas.microsoft.com/office/drawing/2014/main" id="{806DB9CB-ABFF-C16A-229E-CD13FC21A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65" name="Rectangle 10">
                <a:extLst>
                  <a:ext uri="{FF2B5EF4-FFF2-40B4-BE49-F238E27FC236}">
                    <a16:creationId xmlns:a16="http://schemas.microsoft.com/office/drawing/2014/main" id="{EFA73D98-C060-791D-6427-05D7309A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6" name="Rectangle 11">
                <a:extLst>
                  <a:ext uri="{FF2B5EF4-FFF2-40B4-BE49-F238E27FC236}">
                    <a16:creationId xmlns:a16="http://schemas.microsoft.com/office/drawing/2014/main" id="{278C5C0A-EFD1-AE6F-2508-ED261DCE7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6" name="Group 12">
              <a:extLst>
                <a:ext uri="{FF2B5EF4-FFF2-40B4-BE49-F238E27FC236}">
                  <a16:creationId xmlns:a16="http://schemas.microsoft.com/office/drawing/2014/main" id="{FFC3033B-C84F-8614-0091-2F5AC9AF97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63" name="Rectangle 13">
                <a:extLst>
                  <a:ext uri="{FF2B5EF4-FFF2-40B4-BE49-F238E27FC236}">
                    <a16:creationId xmlns:a16="http://schemas.microsoft.com/office/drawing/2014/main" id="{413BDB0D-8DA3-AD73-FEE1-9C33D6A1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4" name="Rectangle 14">
                <a:extLst>
                  <a:ext uri="{FF2B5EF4-FFF2-40B4-BE49-F238E27FC236}">
                    <a16:creationId xmlns:a16="http://schemas.microsoft.com/office/drawing/2014/main" id="{FD1A0257-E919-0B81-34C0-3E529C99E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7" name="Group 15">
              <a:extLst>
                <a:ext uri="{FF2B5EF4-FFF2-40B4-BE49-F238E27FC236}">
                  <a16:creationId xmlns:a16="http://schemas.microsoft.com/office/drawing/2014/main" id="{344F9A41-B00A-A6FB-3521-56CFFC7173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61" name="Rectangle 16">
                <a:extLst>
                  <a:ext uri="{FF2B5EF4-FFF2-40B4-BE49-F238E27FC236}">
                    <a16:creationId xmlns:a16="http://schemas.microsoft.com/office/drawing/2014/main" id="{370C64EB-9AA7-DD67-77F5-56A2DF5D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2" name="Rectangle 17">
                <a:extLst>
                  <a:ext uri="{FF2B5EF4-FFF2-40B4-BE49-F238E27FC236}">
                    <a16:creationId xmlns:a16="http://schemas.microsoft.com/office/drawing/2014/main" id="{106663EA-F2D4-E81A-254E-536692996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8" name="Group 18">
              <a:extLst>
                <a:ext uri="{FF2B5EF4-FFF2-40B4-BE49-F238E27FC236}">
                  <a16:creationId xmlns:a16="http://schemas.microsoft.com/office/drawing/2014/main" id="{F7C1FEDB-1397-3212-703C-AD529B586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59" name="Rectangle 19">
                <a:extLst>
                  <a:ext uri="{FF2B5EF4-FFF2-40B4-BE49-F238E27FC236}">
                    <a16:creationId xmlns:a16="http://schemas.microsoft.com/office/drawing/2014/main" id="{3DBF02BA-F4C2-631D-48DB-CC94F6DB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0" name="Rectangle 20">
                <a:extLst>
                  <a:ext uri="{FF2B5EF4-FFF2-40B4-BE49-F238E27FC236}">
                    <a16:creationId xmlns:a16="http://schemas.microsoft.com/office/drawing/2014/main" id="{23054443-D9E1-0684-AEA4-953AAAF0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820F2CA3-1FBB-BDBA-547C-A6AD07A8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>
            <a:extLst>
              <a:ext uri="{FF2B5EF4-FFF2-40B4-BE49-F238E27FC236}">
                <a16:creationId xmlns:a16="http://schemas.microsoft.com/office/drawing/2014/main" id="{BFEC025F-F29B-7E49-89F7-F44D8C9257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3926" y="228600"/>
            <a:ext cx="5381874" cy="1143000"/>
          </a:xfrm>
        </p:spPr>
        <p:txBody>
          <a:bodyPr/>
          <a:lstStyle/>
          <a:p>
            <a:r>
              <a:rPr lang="en-US" altLang="en-US" sz="2800" dirty="0"/>
              <a:t>The most powerful steam turbine-generator in the world at the time of its construction:1903</a:t>
            </a:r>
          </a:p>
        </p:txBody>
      </p:sp>
      <p:pic>
        <p:nvPicPr>
          <p:cNvPr id="72706" name="Picture 2" descr="http://upload.wikimedia.org/wikipedia/commons/7/7f/Curtis_Steam_Turbine.JPG">
            <a:extLst>
              <a:ext uri="{FF2B5EF4-FFF2-40B4-BE49-F238E27FC236}">
                <a16:creationId xmlns:a16="http://schemas.microsoft.com/office/drawing/2014/main" id="{08EC23FB-3B6D-108D-C4CB-101E373A9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48" y="1733306"/>
            <a:ext cx="2877649" cy="3448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31F4024-9782-7C34-8A24-35FBE47A2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1005" y="1970544"/>
            <a:ext cx="569879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en-US" sz="2400" dirty="0"/>
              <a:t>Built in 1903, the 5,000-kilowatt Curtis steam turbine-generator was the most powerful in the world.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n-US" altLang="en-US" sz="2400" dirty="0"/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n-US" altLang="en-US" sz="2400" dirty="0"/>
              <a:t>It stood just 25 feet high, much shorter than the 60 feet reciprocating engine-generator of a similar capacity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FFABE5-5893-8DEE-3D88-0A1877F287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38A089B-6CF9-A86D-ED24-84A529E3BB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A77A1D3-49E1-6A66-9B8C-A6520D639E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467F6B6-2A31-5C11-19F8-0B7D9C2509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1FE31A5-6B85-8F31-5F82-EE5B9EE306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BD6DF53-2EFC-F6A8-D1CB-8DA5FCB426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FABECDD-481F-3183-8526-4A9849B8E0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ACF74575-FA4F-C64B-BF69-C3A0C38F18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3B88763F-ADC7-14BE-F391-84FB9DF075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FFAC1F6E-A635-6288-1CD4-0122A52CA2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802ECF74-48D5-4003-72A1-C6B6E9347F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B21CE749-14BE-DE60-6F17-DED07460FC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D4E759F-E9B9-0872-6C5E-AFE895AF63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091B94D-4446-6045-A127-AA08F7E67D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06D609DC-5F90-A107-6417-D1A5AEC9B9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6097CCBA-2FA5-78E9-02F2-270DB34B75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F2A6AE5-A485-D4E1-69E8-AE21B73C96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988A926E-93A9-2A42-D7FE-5E4CE8414F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4478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9E8D78F-4E99-7CFD-17FE-762F573CF2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813BA76A-960E-00E7-B861-ACE0C8CDC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3" y="1417243"/>
            <a:ext cx="6614157" cy="4221557"/>
          </a:xfrm>
          <a:prstGeom prst="rect">
            <a:avLst/>
          </a:prstGeom>
        </p:spPr>
      </p:pic>
      <p:sp>
        <p:nvSpPr>
          <p:cNvPr id="17411" name="Title 3">
            <a:extLst>
              <a:ext uri="{FF2B5EF4-FFF2-40B4-BE49-F238E27FC236}">
                <a16:creationId xmlns:a16="http://schemas.microsoft.com/office/drawing/2014/main" id="{EC050491-16B7-9C8F-B594-9F034504A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772400" cy="762000"/>
          </a:xfrm>
        </p:spPr>
        <p:txBody>
          <a:bodyPr/>
          <a:lstStyle/>
          <a:p>
            <a:r>
              <a:rPr lang="en-US" altLang="en-US" sz="2800"/>
              <a:t>The Curtis Design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593B5F-CC54-742D-30E5-7ACCD0016E1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44ACC29-04C1-167F-805E-43205811B9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A98F9AC-7217-282F-DA5F-F89705131A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1FA1843-EC39-C920-0076-1D8B40613A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F4BDB5C-E2ED-1443-E12A-6679A4F2A4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19AE918-96D3-DFFD-2EDA-CB229ED5CA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1063A95-30FC-EA25-BD7C-44579500DD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22E551FE-0DA1-645E-93D2-DEAD964014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5BC3A95B-BFDC-F6F1-DD46-2F5EA850CC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089E8577-C984-CAA5-6EAD-780D147789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F160BD9F-82EF-C4D7-B650-09E77B5C65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BD57E9CE-CDCE-BF2F-95F3-F788E68A64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961C172-8B73-191C-1CC4-2B6DF73B2C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F4F39EA-8BD6-9753-30A2-0D4BD9E057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53C0ECF2-9272-42B0-6AD1-6027F7AA2C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5C1B33B4-8595-C521-DD69-BEF49880FE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FF307D23-CD9B-D3AD-FC1D-2109314F7C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5F3E8C01-B48D-3F0A-A9D7-E12DF098CC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24C9343-4647-7D7D-FCDF-80C31C0000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ADBA95-CB60-AE1E-F4DC-5C73BA68576D}"/>
              </a:ext>
            </a:extLst>
          </p:cNvPr>
          <p:cNvSpPr/>
          <p:nvPr/>
        </p:nvSpPr>
        <p:spPr>
          <a:xfrm>
            <a:off x="2233534" y="5394733"/>
            <a:ext cx="4452079" cy="916126"/>
          </a:xfrm>
          <a:custGeom>
            <a:avLst/>
            <a:gdLst>
              <a:gd name="connsiteX0" fmla="*/ 0 w 4452079"/>
              <a:gd name="connsiteY0" fmla="*/ 916126 h 916126"/>
              <a:gd name="connsiteX1" fmla="*/ 149902 w 4452079"/>
              <a:gd name="connsiteY1" fmla="*/ 721254 h 916126"/>
              <a:gd name="connsiteX2" fmla="*/ 389745 w 4452079"/>
              <a:gd name="connsiteY2" fmla="*/ 256559 h 916126"/>
              <a:gd name="connsiteX3" fmla="*/ 494676 w 4452079"/>
              <a:gd name="connsiteY3" fmla="*/ 46697 h 916126"/>
              <a:gd name="connsiteX4" fmla="*/ 524656 w 4452079"/>
              <a:gd name="connsiteY4" fmla="*/ 16716 h 916126"/>
              <a:gd name="connsiteX5" fmla="*/ 704538 w 4452079"/>
              <a:gd name="connsiteY5" fmla="*/ 16716 h 916126"/>
              <a:gd name="connsiteX6" fmla="*/ 1079292 w 4452079"/>
              <a:gd name="connsiteY6" fmla="*/ 226578 h 916126"/>
              <a:gd name="connsiteX7" fmla="*/ 1199214 w 4452079"/>
              <a:gd name="connsiteY7" fmla="*/ 196598 h 916126"/>
              <a:gd name="connsiteX8" fmla="*/ 1543987 w 4452079"/>
              <a:gd name="connsiteY8" fmla="*/ 181608 h 916126"/>
              <a:gd name="connsiteX9" fmla="*/ 1678899 w 4452079"/>
              <a:gd name="connsiteY9" fmla="*/ 181608 h 916126"/>
              <a:gd name="connsiteX10" fmla="*/ 2098623 w 4452079"/>
              <a:gd name="connsiteY10" fmla="*/ 421451 h 916126"/>
              <a:gd name="connsiteX11" fmla="*/ 2218545 w 4452079"/>
              <a:gd name="connsiteY11" fmla="*/ 406460 h 916126"/>
              <a:gd name="connsiteX12" fmla="*/ 2668250 w 4452079"/>
              <a:gd name="connsiteY12" fmla="*/ 436441 h 916126"/>
              <a:gd name="connsiteX13" fmla="*/ 3087974 w 4452079"/>
              <a:gd name="connsiteY13" fmla="*/ 796205 h 916126"/>
              <a:gd name="connsiteX14" fmla="*/ 3102964 w 4452079"/>
              <a:gd name="connsiteY14" fmla="*/ 796205 h 916126"/>
              <a:gd name="connsiteX15" fmla="*/ 4452079 w 4452079"/>
              <a:gd name="connsiteY15" fmla="*/ 766224 h 91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452079" h="916126">
                <a:moveTo>
                  <a:pt x="0" y="916126"/>
                </a:moveTo>
                <a:cubicBezTo>
                  <a:pt x="42472" y="873654"/>
                  <a:pt x="84945" y="831182"/>
                  <a:pt x="149902" y="721254"/>
                </a:cubicBezTo>
                <a:cubicBezTo>
                  <a:pt x="214860" y="611326"/>
                  <a:pt x="332283" y="368985"/>
                  <a:pt x="389745" y="256559"/>
                </a:cubicBezTo>
                <a:cubicBezTo>
                  <a:pt x="447207" y="144133"/>
                  <a:pt x="494676" y="46697"/>
                  <a:pt x="494676" y="46697"/>
                </a:cubicBezTo>
                <a:cubicBezTo>
                  <a:pt x="517161" y="6723"/>
                  <a:pt x="489679" y="21713"/>
                  <a:pt x="524656" y="16716"/>
                </a:cubicBezTo>
                <a:cubicBezTo>
                  <a:pt x="559633" y="11719"/>
                  <a:pt x="612099" y="-18261"/>
                  <a:pt x="704538" y="16716"/>
                </a:cubicBezTo>
                <a:cubicBezTo>
                  <a:pt x="796977" y="51693"/>
                  <a:pt x="996846" y="196598"/>
                  <a:pt x="1079292" y="226578"/>
                </a:cubicBezTo>
                <a:cubicBezTo>
                  <a:pt x="1161738" y="256558"/>
                  <a:pt x="1121765" y="204093"/>
                  <a:pt x="1199214" y="196598"/>
                </a:cubicBezTo>
                <a:cubicBezTo>
                  <a:pt x="1276663" y="189103"/>
                  <a:pt x="1464040" y="184106"/>
                  <a:pt x="1543987" y="181608"/>
                </a:cubicBezTo>
                <a:cubicBezTo>
                  <a:pt x="1623934" y="179110"/>
                  <a:pt x="1586460" y="141634"/>
                  <a:pt x="1678899" y="181608"/>
                </a:cubicBezTo>
                <a:cubicBezTo>
                  <a:pt x="1771338" y="221582"/>
                  <a:pt x="2008682" y="383976"/>
                  <a:pt x="2098623" y="421451"/>
                </a:cubicBezTo>
                <a:cubicBezTo>
                  <a:pt x="2188564" y="458926"/>
                  <a:pt x="2123607" y="403962"/>
                  <a:pt x="2218545" y="406460"/>
                </a:cubicBezTo>
                <a:cubicBezTo>
                  <a:pt x="2313483" y="408958"/>
                  <a:pt x="2523345" y="371484"/>
                  <a:pt x="2668250" y="436441"/>
                </a:cubicBezTo>
                <a:cubicBezTo>
                  <a:pt x="2813155" y="501398"/>
                  <a:pt x="3015522" y="736244"/>
                  <a:pt x="3087974" y="796205"/>
                </a:cubicBezTo>
                <a:cubicBezTo>
                  <a:pt x="3160426" y="856166"/>
                  <a:pt x="3102964" y="796205"/>
                  <a:pt x="3102964" y="796205"/>
                </a:cubicBezTo>
                <a:lnTo>
                  <a:pt x="4452079" y="766224"/>
                </a:lnTo>
              </a:path>
            </a:pathLst>
          </a:cu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09D8A5D-505B-3682-47DB-DA453B068A5F}"/>
              </a:ext>
            </a:extLst>
          </p:cNvPr>
          <p:cNvSpPr/>
          <p:nvPr/>
        </p:nvSpPr>
        <p:spPr>
          <a:xfrm>
            <a:off x="2248525" y="5381469"/>
            <a:ext cx="4527029" cy="989351"/>
          </a:xfrm>
          <a:custGeom>
            <a:avLst/>
            <a:gdLst>
              <a:gd name="connsiteX0" fmla="*/ 0 w 4527029"/>
              <a:gd name="connsiteY0" fmla="*/ 0 h 989351"/>
              <a:gd name="connsiteX1" fmla="*/ 119921 w 4527029"/>
              <a:gd name="connsiteY1" fmla="*/ 479685 h 989351"/>
              <a:gd name="connsiteX2" fmla="*/ 179882 w 4527029"/>
              <a:gd name="connsiteY2" fmla="*/ 704538 h 989351"/>
              <a:gd name="connsiteX3" fmla="*/ 314793 w 4527029"/>
              <a:gd name="connsiteY3" fmla="*/ 884420 h 989351"/>
              <a:gd name="connsiteX4" fmla="*/ 404734 w 4527029"/>
              <a:gd name="connsiteY4" fmla="*/ 959370 h 989351"/>
              <a:gd name="connsiteX5" fmla="*/ 944380 w 4527029"/>
              <a:gd name="connsiteY5" fmla="*/ 959370 h 989351"/>
              <a:gd name="connsiteX6" fmla="*/ 2128603 w 4527029"/>
              <a:gd name="connsiteY6" fmla="*/ 989351 h 989351"/>
              <a:gd name="connsiteX7" fmla="*/ 4527029 w 4527029"/>
              <a:gd name="connsiteY7" fmla="*/ 959370 h 98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27029" h="989351">
                <a:moveTo>
                  <a:pt x="0" y="0"/>
                </a:moveTo>
                <a:cubicBezTo>
                  <a:pt x="44970" y="181131"/>
                  <a:pt x="89941" y="362262"/>
                  <a:pt x="119921" y="479685"/>
                </a:cubicBezTo>
                <a:cubicBezTo>
                  <a:pt x="149901" y="597108"/>
                  <a:pt x="147403" y="637082"/>
                  <a:pt x="179882" y="704538"/>
                </a:cubicBezTo>
                <a:cubicBezTo>
                  <a:pt x="212361" y="771994"/>
                  <a:pt x="277318" y="841948"/>
                  <a:pt x="314793" y="884420"/>
                </a:cubicBezTo>
                <a:cubicBezTo>
                  <a:pt x="352268" y="926892"/>
                  <a:pt x="299803" y="946878"/>
                  <a:pt x="404734" y="959370"/>
                </a:cubicBezTo>
                <a:cubicBezTo>
                  <a:pt x="509665" y="971862"/>
                  <a:pt x="944380" y="959370"/>
                  <a:pt x="944380" y="959370"/>
                </a:cubicBezTo>
                <a:cubicBezTo>
                  <a:pt x="1231691" y="964367"/>
                  <a:pt x="1531495" y="989351"/>
                  <a:pt x="2128603" y="989351"/>
                </a:cubicBezTo>
                <a:cubicBezTo>
                  <a:pt x="2725711" y="989351"/>
                  <a:pt x="3626370" y="974360"/>
                  <a:pt x="4527029" y="959370"/>
                </a:cubicBezTo>
              </a:path>
            </a:pathLst>
          </a:cu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2A27695-8EA8-7767-A63C-684CA9EA9019}"/>
              </a:ext>
            </a:extLst>
          </p:cNvPr>
          <p:cNvSpPr txBox="1"/>
          <p:nvPr/>
        </p:nvSpPr>
        <p:spPr>
          <a:xfrm>
            <a:off x="7153411" y="5999635"/>
            <a:ext cx="1502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</a:rPr>
              <a:t>p,h.T</a:t>
            </a:r>
            <a:r>
              <a:rPr lang="en-US" i="1" dirty="0">
                <a:solidFill>
                  <a:srgbClr val="FF0000"/>
                </a:solidFill>
              </a:rPr>
              <a:t> &amp;</a:t>
            </a:r>
            <a:r>
              <a:rPr lang="en-US" i="1" dirty="0">
                <a:solidFill>
                  <a:srgbClr val="FF0000"/>
                </a:solidFill>
                <a:sym typeface="Symbol" panose="05050102010706020507" pitchFamily="18" charset="2"/>
              </a:rPr>
              <a:t>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C86E17-E093-6FB2-C0D6-213A9806F694}"/>
              </a:ext>
            </a:extLst>
          </p:cNvPr>
          <p:cNvSpPr txBox="1"/>
          <p:nvPr/>
        </p:nvSpPr>
        <p:spPr>
          <a:xfrm>
            <a:off x="5812929" y="5486400"/>
            <a:ext cx="484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/>
                </a:solidFill>
              </a:rPr>
              <a:t>V</a:t>
            </a:r>
            <a:r>
              <a:rPr lang="en-US" i="1" baseline="-25000" dirty="0">
                <a:solidFill>
                  <a:schemeClr val="accent2"/>
                </a:solidFill>
              </a:rPr>
              <a:t>a</a:t>
            </a:r>
            <a:endParaRPr lang="en-IN" i="1" baseline="-25000" dirty="0">
              <a:solidFill>
                <a:schemeClr val="accent2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C2F4A0-F2FE-24FD-4B29-6E1CD9FA05D7}"/>
              </a:ext>
            </a:extLst>
          </p:cNvPr>
          <p:cNvSpPr/>
          <p:nvPr/>
        </p:nvSpPr>
        <p:spPr>
          <a:xfrm>
            <a:off x="3325316" y="3429000"/>
            <a:ext cx="484684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408" name="Rectangle 17407">
            <a:extLst>
              <a:ext uri="{FF2B5EF4-FFF2-40B4-BE49-F238E27FC236}">
                <a16:creationId xmlns:a16="http://schemas.microsoft.com/office/drawing/2014/main" id="{EB0E6C1D-5C25-533E-C2C1-C01E5A33C374}"/>
              </a:ext>
            </a:extLst>
          </p:cNvPr>
          <p:cNvSpPr/>
          <p:nvPr/>
        </p:nvSpPr>
        <p:spPr>
          <a:xfrm>
            <a:off x="4267200" y="3352800"/>
            <a:ext cx="484684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409" name="Rectangle 17408">
            <a:extLst>
              <a:ext uri="{FF2B5EF4-FFF2-40B4-BE49-F238E27FC236}">
                <a16:creationId xmlns:a16="http://schemas.microsoft.com/office/drawing/2014/main" id="{F0843A80-A8DD-7E36-6FF7-32EBA7ACC847}"/>
              </a:ext>
            </a:extLst>
          </p:cNvPr>
          <p:cNvSpPr/>
          <p:nvPr/>
        </p:nvSpPr>
        <p:spPr>
          <a:xfrm>
            <a:off x="3200400" y="2057400"/>
            <a:ext cx="484684" cy="944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412" name="Rectangle 17411">
            <a:extLst>
              <a:ext uri="{FF2B5EF4-FFF2-40B4-BE49-F238E27FC236}">
                <a16:creationId xmlns:a16="http://schemas.microsoft.com/office/drawing/2014/main" id="{9A54AC25-E26D-D36D-794D-B2D576595D0A}"/>
              </a:ext>
            </a:extLst>
          </p:cNvPr>
          <p:cNvSpPr/>
          <p:nvPr/>
        </p:nvSpPr>
        <p:spPr>
          <a:xfrm>
            <a:off x="4191000" y="1905000"/>
            <a:ext cx="484684" cy="1249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7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7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/>
      <p:bldP spid="28" grpId="0"/>
      <p:bldP spid="31" grpId="0" animBg="1"/>
      <p:bldP spid="17408" grpId="0" animBg="1"/>
      <p:bldP spid="17409" grpId="0" animBg="1"/>
      <p:bldP spid="174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BD7A850-006B-B56D-48F5-D14834586D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304800"/>
            <a:ext cx="6492875" cy="762000"/>
          </a:xfrm>
        </p:spPr>
        <p:txBody>
          <a:bodyPr/>
          <a:lstStyle/>
          <a:p>
            <a:r>
              <a:rPr lang="en-US" altLang="en-US" sz="2800" dirty="0"/>
              <a:t>A System of Velocity Triangles for Curtis Turbine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9EDA4D-FE66-5566-CAC8-D18DB9DA3B25}"/>
              </a:ext>
            </a:extLst>
          </p:cNvPr>
          <p:cNvGrpSpPr>
            <a:grpSpLocks/>
          </p:cNvGrpSpPr>
          <p:nvPr/>
        </p:nvGrpSpPr>
        <p:grpSpPr bwMode="auto">
          <a:xfrm>
            <a:off x="2006600" y="5105400"/>
            <a:ext cx="4457700" cy="1223963"/>
            <a:chOff x="762" y="192"/>
            <a:chExt cx="2808" cy="771"/>
          </a:xfrm>
        </p:grpSpPr>
        <p:sp>
          <p:nvSpPr>
            <p:cNvPr id="18497" name="Line 3">
              <a:extLst>
                <a:ext uri="{FF2B5EF4-FFF2-40B4-BE49-F238E27FC236}">
                  <a16:creationId xmlns:a16="http://schemas.microsoft.com/office/drawing/2014/main" id="{81BEDB63-669D-214C-2834-BB73C03B7D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498" cy="377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8" name="Line 4">
              <a:extLst>
                <a:ext uri="{FF2B5EF4-FFF2-40B4-BE49-F238E27FC236}">
                  <a16:creationId xmlns:a16="http://schemas.microsoft.com/office/drawing/2014/main" id="{002C3D90-D47C-A360-3CD7-63EDB52DD4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1962" cy="42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9" name="Text Box 5">
              <a:extLst>
                <a:ext uri="{FF2B5EF4-FFF2-40B4-BE49-F238E27FC236}">
                  <a16:creationId xmlns:a16="http://schemas.microsoft.com/office/drawing/2014/main" id="{564CD673-C7DE-2912-9534-213A85C5F3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U</a:t>
              </a:r>
            </a:p>
          </p:txBody>
        </p:sp>
        <p:sp>
          <p:nvSpPr>
            <p:cNvPr id="18500" name="Text Box 6">
              <a:extLst>
                <a:ext uri="{FF2B5EF4-FFF2-40B4-BE49-F238E27FC236}">
                  <a16:creationId xmlns:a16="http://schemas.microsoft.com/office/drawing/2014/main" id="{907BDFF3-84FD-5C2C-65B2-9967657F4D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672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r2,3</a:t>
              </a:r>
              <a:endParaRPr lang="en-US" altLang="en-US" sz="2400" dirty="0"/>
            </a:p>
          </p:txBody>
        </p:sp>
        <p:sp>
          <p:nvSpPr>
            <p:cNvPr id="18501" name="Text Box 7">
              <a:extLst>
                <a:ext uri="{FF2B5EF4-FFF2-40B4-BE49-F238E27FC236}">
                  <a16:creationId xmlns:a16="http://schemas.microsoft.com/office/drawing/2014/main" id="{076FB162-A69E-CE09-F343-9EF84DC893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624"/>
              <a:ext cx="4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a2,3</a:t>
              </a:r>
              <a:endParaRPr lang="en-US" altLang="en-US" sz="2400" dirty="0"/>
            </a:p>
          </p:txBody>
        </p:sp>
        <p:sp>
          <p:nvSpPr>
            <p:cNvPr id="18502" name="Line 8">
              <a:extLst>
                <a:ext uri="{FF2B5EF4-FFF2-40B4-BE49-F238E27FC236}">
                  <a16:creationId xmlns:a16="http://schemas.microsoft.com/office/drawing/2014/main" id="{8CE4BD23-E59C-7D02-09CB-FF3A71C889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3" name="Line 9">
              <a:extLst>
                <a:ext uri="{FF2B5EF4-FFF2-40B4-BE49-F238E27FC236}">
                  <a16:creationId xmlns:a16="http://schemas.microsoft.com/office/drawing/2014/main" id="{69644923-DD67-D995-412F-87CEFA3435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2" y="432"/>
              <a:ext cx="1200" cy="33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4" name="Line 10">
              <a:extLst>
                <a:ext uri="{FF2B5EF4-FFF2-40B4-BE49-F238E27FC236}">
                  <a16:creationId xmlns:a16="http://schemas.microsoft.com/office/drawing/2014/main" id="{84D22531-9B42-1A83-3928-0F332B949F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2" y="432"/>
              <a:ext cx="228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5" name="Text Box 11">
              <a:extLst>
                <a:ext uri="{FF2B5EF4-FFF2-40B4-BE49-F238E27FC236}">
                  <a16:creationId xmlns:a16="http://schemas.microsoft.com/office/drawing/2014/main" id="{A74C639E-EA93-0A99-18DC-228DFC7F94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624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r3,3</a:t>
              </a:r>
              <a:endParaRPr lang="en-US" altLang="en-US" sz="2400" dirty="0"/>
            </a:p>
          </p:txBody>
        </p:sp>
        <p:sp>
          <p:nvSpPr>
            <p:cNvPr id="18506" name="Text Box 12">
              <a:extLst>
                <a:ext uri="{FF2B5EF4-FFF2-40B4-BE49-F238E27FC236}">
                  <a16:creationId xmlns:a16="http://schemas.microsoft.com/office/drawing/2014/main" id="{A3FE67D1-64A5-07D9-A120-9916E6B635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2" y="576"/>
              <a:ext cx="4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a3,3</a:t>
              </a:r>
              <a:endParaRPr lang="en-US" altLang="en-US" sz="2400" dirty="0"/>
            </a:p>
          </p:txBody>
        </p:sp>
        <p:sp>
          <p:nvSpPr>
            <p:cNvPr id="18507" name="Line 13">
              <a:extLst>
                <a:ext uri="{FF2B5EF4-FFF2-40B4-BE49-F238E27FC236}">
                  <a16:creationId xmlns:a16="http://schemas.microsoft.com/office/drawing/2014/main" id="{003AE825-D06D-1C16-F1DD-6E0739B0BC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8" name="Freeform 14">
              <a:extLst>
                <a:ext uri="{FF2B5EF4-FFF2-40B4-BE49-F238E27FC236}">
                  <a16:creationId xmlns:a16="http://schemas.microsoft.com/office/drawing/2014/main" id="{9A5D6F43-51BC-EA7D-9430-DA1207FDE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09" name="Freeform 15">
              <a:extLst>
                <a:ext uri="{FF2B5EF4-FFF2-40B4-BE49-F238E27FC236}">
                  <a16:creationId xmlns:a16="http://schemas.microsoft.com/office/drawing/2014/main" id="{034246F6-2C9F-B7DF-00F5-A917C5699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0" name="Freeform 16">
              <a:extLst>
                <a:ext uri="{FF2B5EF4-FFF2-40B4-BE49-F238E27FC236}">
                  <a16:creationId xmlns:a16="http://schemas.microsoft.com/office/drawing/2014/main" id="{C928700D-3D49-E401-94CD-9AD7E562B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1" name="Line 17">
              <a:extLst>
                <a:ext uri="{FF2B5EF4-FFF2-40B4-BE49-F238E27FC236}">
                  <a16:creationId xmlns:a16="http://schemas.microsoft.com/office/drawing/2014/main" id="{A7729A30-2B32-BCF6-08AA-F516F18EE8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2" name="Freeform 18">
              <a:extLst>
                <a:ext uri="{FF2B5EF4-FFF2-40B4-BE49-F238E27FC236}">
                  <a16:creationId xmlns:a16="http://schemas.microsoft.com/office/drawing/2014/main" id="{6EFE4AA2-9E65-4B73-4063-4CEAA40EEF8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112" cy="192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99689485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513" name="Text Box 19">
              <a:extLst>
                <a:ext uri="{FF2B5EF4-FFF2-40B4-BE49-F238E27FC236}">
                  <a16:creationId xmlns:a16="http://schemas.microsoft.com/office/drawing/2014/main" id="{A7F60D4C-E8B1-3F43-6411-AF45D494A6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10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2,3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514" name="Text Box 20">
              <a:extLst>
                <a:ext uri="{FF2B5EF4-FFF2-40B4-BE49-F238E27FC236}">
                  <a16:creationId xmlns:a16="http://schemas.microsoft.com/office/drawing/2014/main" id="{C7E38755-258C-D21A-3C73-20F1B5FE2D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4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/>
                <a:t>2,3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515" name="Text Box 21">
              <a:extLst>
                <a:ext uri="{FF2B5EF4-FFF2-40B4-BE49-F238E27FC236}">
                  <a16:creationId xmlns:a16="http://schemas.microsoft.com/office/drawing/2014/main" id="{2AF5A7A3-9C24-8654-A579-6769A6C296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" y="336"/>
              <a:ext cx="4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/>
                <a:t>3,3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516" name="Text Box 22">
              <a:extLst>
                <a:ext uri="{FF2B5EF4-FFF2-40B4-BE49-F238E27FC236}">
                  <a16:creationId xmlns:a16="http://schemas.microsoft.com/office/drawing/2014/main" id="{50285A39-190D-0913-72F6-C4DBBAF55F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336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3,3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</p:grpSp>
      <p:grpSp>
        <p:nvGrpSpPr>
          <p:cNvPr id="4" name="Group 2">
            <a:extLst>
              <a:ext uri="{FF2B5EF4-FFF2-40B4-BE49-F238E27FC236}">
                <a16:creationId xmlns:a16="http://schemas.microsoft.com/office/drawing/2014/main" id="{640E5BB2-B21B-EE00-82F1-D1C6F9F44F16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3048000"/>
            <a:ext cx="5181600" cy="1981200"/>
            <a:chOff x="672" y="192"/>
            <a:chExt cx="3264" cy="1248"/>
          </a:xfrm>
        </p:grpSpPr>
        <p:sp>
          <p:nvSpPr>
            <p:cNvPr id="18477" name="Line 3">
              <a:extLst>
                <a:ext uri="{FF2B5EF4-FFF2-40B4-BE49-F238E27FC236}">
                  <a16:creationId xmlns:a16="http://schemas.microsoft.com/office/drawing/2014/main" id="{6B138C1B-83D0-33C7-0369-7A8BBF23C7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78" name="Line 4">
              <a:extLst>
                <a:ext uri="{FF2B5EF4-FFF2-40B4-BE49-F238E27FC236}">
                  <a16:creationId xmlns:a16="http://schemas.microsoft.com/office/drawing/2014/main" id="{E95D7283-ACC1-F676-9221-A384161400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79" name="Text Box 5">
              <a:extLst>
                <a:ext uri="{FF2B5EF4-FFF2-40B4-BE49-F238E27FC236}">
                  <a16:creationId xmlns:a16="http://schemas.microsoft.com/office/drawing/2014/main" id="{F6572DC4-60DD-9E1E-04D2-1EAF516F4F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U</a:t>
              </a:r>
            </a:p>
          </p:txBody>
        </p:sp>
        <p:sp>
          <p:nvSpPr>
            <p:cNvPr id="18480" name="Text Box 6">
              <a:extLst>
                <a:ext uri="{FF2B5EF4-FFF2-40B4-BE49-F238E27FC236}">
                  <a16:creationId xmlns:a16="http://schemas.microsoft.com/office/drawing/2014/main" id="{23998EF1-204B-FB75-FFF7-8A161DA5B8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8" y="672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r2,2</a:t>
              </a:r>
              <a:endParaRPr lang="en-US" altLang="en-US" sz="2400" dirty="0"/>
            </a:p>
          </p:txBody>
        </p:sp>
        <p:sp>
          <p:nvSpPr>
            <p:cNvPr id="18481" name="Text Box 7">
              <a:extLst>
                <a:ext uri="{FF2B5EF4-FFF2-40B4-BE49-F238E27FC236}">
                  <a16:creationId xmlns:a16="http://schemas.microsoft.com/office/drawing/2014/main" id="{D9270BC0-0A2A-CFD3-E76E-4872599EF8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8" y="717"/>
              <a:ext cx="4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a2,2</a:t>
              </a:r>
              <a:endParaRPr lang="en-US" altLang="en-US" sz="2400" dirty="0"/>
            </a:p>
          </p:txBody>
        </p:sp>
        <p:sp>
          <p:nvSpPr>
            <p:cNvPr id="18482" name="Line 8">
              <a:extLst>
                <a:ext uri="{FF2B5EF4-FFF2-40B4-BE49-F238E27FC236}">
                  <a16:creationId xmlns:a16="http://schemas.microsoft.com/office/drawing/2014/main" id="{F9BF15B1-08A4-9505-F812-3B0725F7D6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3" name="Line 9">
              <a:extLst>
                <a:ext uri="{FF2B5EF4-FFF2-40B4-BE49-F238E27FC236}">
                  <a16:creationId xmlns:a16="http://schemas.microsoft.com/office/drawing/2014/main" id="{1AD4ACB8-D95B-476E-EB17-3C60390E1E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488" cy="8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4" name="Line 10">
              <a:extLst>
                <a:ext uri="{FF2B5EF4-FFF2-40B4-BE49-F238E27FC236}">
                  <a16:creationId xmlns:a16="http://schemas.microsoft.com/office/drawing/2014/main" id="{FF6FE0DC-E6AF-F964-4AF9-9CDD72FCC3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08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5" name="Text Box 11">
              <a:extLst>
                <a:ext uri="{FF2B5EF4-FFF2-40B4-BE49-F238E27FC236}">
                  <a16:creationId xmlns:a16="http://schemas.microsoft.com/office/drawing/2014/main" id="{A7AF883F-A78B-04CD-A8DE-05CEC32352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864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r3,2</a:t>
              </a:r>
              <a:endParaRPr lang="en-US" altLang="en-US" sz="2400" dirty="0"/>
            </a:p>
          </p:txBody>
        </p:sp>
        <p:sp>
          <p:nvSpPr>
            <p:cNvPr id="18486" name="Text Box 12">
              <a:extLst>
                <a:ext uri="{FF2B5EF4-FFF2-40B4-BE49-F238E27FC236}">
                  <a16:creationId xmlns:a16="http://schemas.microsoft.com/office/drawing/2014/main" id="{A4F33E70-A31A-536B-6DA4-E247A8F205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672"/>
              <a:ext cx="4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a3,2</a:t>
              </a:r>
              <a:endParaRPr lang="en-US" altLang="en-US" sz="2400" dirty="0"/>
            </a:p>
          </p:txBody>
        </p:sp>
        <p:sp>
          <p:nvSpPr>
            <p:cNvPr id="18487" name="Line 13">
              <a:extLst>
                <a:ext uri="{FF2B5EF4-FFF2-40B4-BE49-F238E27FC236}">
                  <a16:creationId xmlns:a16="http://schemas.microsoft.com/office/drawing/2014/main" id="{D7DBD40A-3EF0-8FFB-F630-53C8189CD0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8" name="Freeform 14">
              <a:extLst>
                <a:ext uri="{FF2B5EF4-FFF2-40B4-BE49-F238E27FC236}">
                  <a16:creationId xmlns:a16="http://schemas.microsoft.com/office/drawing/2014/main" id="{3759203A-70DF-247C-3455-EB64A2BE0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89" name="Freeform 15">
              <a:extLst>
                <a:ext uri="{FF2B5EF4-FFF2-40B4-BE49-F238E27FC236}">
                  <a16:creationId xmlns:a16="http://schemas.microsoft.com/office/drawing/2014/main" id="{EEAE62FD-D3B9-4E2A-1B7B-15062FFC4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0" name="Freeform 16">
              <a:extLst>
                <a:ext uri="{FF2B5EF4-FFF2-40B4-BE49-F238E27FC236}">
                  <a16:creationId xmlns:a16="http://schemas.microsoft.com/office/drawing/2014/main" id="{E2D80232-947F-9D49-5709-172BC4C05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1" name="Line 17">
              <a:extLst>
                <a:ext uri="{FF2B5EF4-FFF2-40B4-BE49-F238E27FC236}">
                  <a16:creationId xmlns:a16="http://schemas.microsoft.com/office/drawing/2014/main" id="{0449C220-74E4-747E-347C-B7F73DC496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2" name="Freeform 18">
              <a:extLst>
                <a:ext uri="{FF2B5EF4-FFF2-40B4-BE49-F238E27FC236}">
                  <a16:creationId xmlns:a16="http://schemas.microsoft.com/office/drawing/2014/main" id="{C3F5E07F-ADF0-EAF8-2B40-3B5F64EEA69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112" cy="192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99689485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93" name="Text Box 19">
              <a:extLst>
                <a:ext uri="{FF2B5EF4-FFF2-40B4-BE49-F238E27FC236}">
                  <a16:creationId xmlns:a16="http://schemas.microsoft.com/office/drawing/2014/main" id="{0939A254-66BC-13F2-2246-79160CFB17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10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2,2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494" name="Text Box 20">
              <a:extLst>
                <a:ext uri="{FF2B5EF4-FFF2-40B4-BE49-F238E27FC236}">
                  <a16:creationId xmlns:a16="http://schemas.microsoft.com/office/drawing/2014/main" id="{A127AF54-AA90-B0A9-5232-DE159942BF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4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/>
                <a:t>2,2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495" name="Text Box 21">
              <a:extLst>
                <a:ext uri="{FF2B5EF4-FFF2-40B4-BE49-F238E27FC236}">
                  <a16:creationId xmlns:a16="http://schemas.microsoft.com/office/drawing/2014/main" id="{9FEA146E-E946-4889-81AD-1126D4FE80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4" y="336"/>
              <a:ext cx="4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/>
                <a:t>3,2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496" name="Text Box 22">
              <a:extLst>
                <a:ext uri="{FF2B5EF4-FFF2-40B4-BE49-F238E27FC236}">
                  <a16:creationId xmlns:a16="http://schemas.microsoft.com/office/drawing/2014/main" id="{97EC7CAD-AA8E-1013-8278-0189B7DB2C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336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3,2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60B9E010-7BBA-6E6B-EE0B-B9902C29AAC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7000" y="685800"/>
            <a:ext cx="76200" cy="5867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1C84739-EDC5-D554-E39B-7C8A03A5219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76800" y="685800"/>
            <a:ext cx="76200" cy="58674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6" name="Ink 68">
                <a:extLst>
                  <a:ext uri="{FF2B5EF4-FFF2-40B4-BE49-F238E27FC236}">
                    <a16:creationId xmlns:a16="http://schemas.microsoft.com/office/drawing/2014/main" id="{FAEFA296-E8DD-3BB6-0199-C2517CB608B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454775" y="5934075"/>
              <a:ext cx="11113" cy="50800"/>
            </p14:xfrm>
          </p:contentPart>
        </mc:Choice>
        <mc:Fallback xmlns="">
          <p:pic>
            <p:nvPicPr>
              <p:cNvPr id="1026" name="Ink 68">
                <a:extLst>
                  <a:ext uri="{FF2B5EF4-FFF2-40B4-BE49-F238E27FC236}">
                    <a16:creationId xmlns:a16="http://schemas.microsoft.com/office/drawing/2014/main" id="{FAEFA296-E8DD-3BB6-0199-C2517CB608B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45144" y="5924708"/>
                <a:ext cx="30376" cy="69535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2">
            <a:extLst>
              <a:ext uri="{FF2B5EF4-FFF2-40B4-BE49-F238E27FC236}">
                <a16:creationId xmlns:a16="http://schemas.microsoft.com/office/drawing/2014/main" id="{66B15B58-EEBE-8A3D-81D7-0D7EAB0565F4}"/>
              </a:ext>
            </a:extLst>
          </p:cNvPr>
          <p:cNvGrpSpPr>
            <a:grpSpLocks/>
          </p:cNvGrpSpPr>
          <p:nvPr/>
        </p:nvGrpSpPr>
        <p:grpSpPr bwMode="auto">
          <a:xfrm>
            <a:off x="0" y="838200"/>
            <a:ext cx="9144000" cy="2590800"/>
            <a:chOff x="-480" y="192"/>
            <a:chExt cx="5760" cy="1632"/>
          </a:xfrm>
        </p:grpSpPr>
        <p:sp>
          <p:nvSpPr>
            <p:cNvPr id="18442" name="Line 3">
              <a:extLst>
                <a:ext uri="{FF2B5EF4-FFF2-40B4-BE49-F238E27FC236}">
                  <a16:creationId xmlns:a16="http://schemas.microsoft.com/office/drawing/2014/main" id="{061AC267-D336-35F2-66DA-BE40F0B8BF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2658" cy="138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3" name="Line 4">
              <a:extLst>
                <a:ext uri="{FF2B5EF4-FFF2-40B4-BE49-F238E27FC236}">
                  <a16:creationId xmlns:a16="http://schemas.microsoft.com/office/drawing/2014/main" id="{826FA6BE-11F6-4CB8-6553-64F5278D39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4074" cy="13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4" name="Text Box 5">
              <a:extLst>
                <a:ext uri="{FF2B5EF4-FFF2-40B4-BE49-F238E27FC236}">
                  <a16:creationId xmlns:a16="http://schemas.microsoft.com/office/drawing/2014/main" id="{E635D1B8-78CE-9C40-F16F-33DDC34E42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U</a:t>
              </a:r>
            </a:p>
          </p:txBody>
        </p:sp>
        <p:sp>
          <p:nvSpPr>
            <p:cNvPr id="18445" name="Text Box 6">
              <a:extLst>
                <a:ext uri="{FF2B5EF4-FFF2-40B4-BE49-F238E27FC236}">
                  <a16:creationId xmlns:a16="http://schemas.microsoft.com/office/drawing/2014/main" id="{98148D8F-41A2-0E79-96C1-34E5B0C04F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624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r2,1</a:t>
              </a:r>
              <a:endParaRPr lang="en-US" altLang="en-US" sz="2400" dirty="0"/>
            </a:p>
          </p:txBody>
        </p:sp>
        <p:sp>
          <p:nvSpPr>
            <p:cNvPr id="18446" name="Text Box 7">
              <a:extLst>
                <a:ext uri="{FF2B5EF4-FFF2-40B4-BE49-F238E27FC236}">
                  <a16:creationId xmlns:a16="http://schemas.microsoft.com/office/drawing/2014/main" id="{48D446DD-4376-0EAF-18F3-9D15E3DECA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0" y="669"/>
              <a:ext cx="4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a2,1</a:t>
              </a:r>
              <a:endParaRPr lang="en-US" altLang="en-US" sz="2400" dirty="0"/>
            </a:p>
          </p:txBody>
        </p:sp>
        <p:sp>
          <p:nvSpPr>
            <p:cNvPr id="18447" name="Line 8">
              <a:extLst>
                <a:ext uri="{FF2B5EF4-FFF2-40B4-BE49-F238E27FC236}">
                  <a16:creationId xmlns:a16="http://schemas.microsoft.com/office/drawing/2014/main" id="{511117C7-E1C7-48B1-E983-FA6001C7AD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8" name="Line 9">
              <a:extLst>
                <a:ext uri="{FF2B5EF4-FFF2-40B4-BE49-F238E27FC236}">
                  <a16:creationId xmlns:a16="http://schemas.microsoft.com/office/drawing/2014/main" id="{0B3E1CC9-EE64-CD6B-3BC5-E2CA65268A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-480" y="432"/>
              <a:ext cx="3072" cy="134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49" name="Line 10">
              <a:extLst>
                <a:ext uri="{FF2B5EF4-FFF2-40B4-BE49-F238E27FC236}">
                  <a16:creationId xmlns:a16="http://schemas.microsoft.com/office/drawing/2014/main" id="{610E40CC-C88D-A4D5-0D93-F9E5EA6AAE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-480" y="432"/>
              <a:ext cx="1692" cy="13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0" name="Text Box 11">
              <a:extLst>
                <a:ext uri="{FF2B5EF4-FFF2-40B4-BE49-F238E27FC236}">
                  <a16:creationId xmlns:a16="http://schemas.microsoft.com/office/drawing/2014/main" id="{C994D29D-F8AE-062C-5325-6C829B7928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960"/>
              <a:ext cx="45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r3,1</a:t>
              </a:r>
              <a:endParaRPr lang="en-US" altLang="en-US" sz="2400" dirty="0"/>
            </a:p>
          </p:txBody>
        </p:sp>
        <p:sp>
          <p:nvSpPr>
            <p:cNvPr id="18451" name="Text Box 12">
              <a:extLst>
                <a:ext uri="{FF2B5EF4-FFF2-40B4-BE49-F238E27FC236}">
                  <a16:creationId xmlns:a16="http://schemas.microsoft.com/office/drawing/2014/main" id="{05F64DFC-3C9A-EB2A-2BEB-85C25AF9D5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672"/>
              <a:ext cx="4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a3,1</a:t>
              </a:r>
              <a:endParaRPr lang="en-US" altLang="en-US" sz="2400" dirty="0"/>
            </a:p>
          </p:txBody>
        </p:sp>
        <p:sp>
          <p:nvSpPr>
            <p:cNvPr id="18452" name="Line 13">
              <a:extLst>
                <a:ext uri="{FF2B5EF4-FFF2-40B4-BE49-F238E27FC236}">
                  <a16:creationId xmlns:a16="http://schemas.microsoft.com/office/drawing/2014/main" id="{DEE77BA3-6F4D-5505-CDC1-6158D32A7E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3" name="Freeform 14">
              <a:extLst>
                <a:ext uri="{FF2B5EF4-FFF2-40B4-BE49-F238E27FC236}">
                  <a16:creationId xmlns:a16="http://schemas.microsoft.com/office/drawing/2014/main" id="{35F8E9C2-6635-3911-7C90-60E6AF855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4" name="Freeform 15">
              <a:extLst>
                <a:ext uri="{FF2B5EF4-FFF2-40B4-BE49-F238E27FC236}">
                  <a16:creationId xmlns:a16="http://schemas.microsoft.com/office/drawing/2014/main" id="{F7E8B21B-95C6-480C-BF71-F3EF52FA1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5" name="Freeform 16">
              <a:extLst>
                <a:ext uri="{FF2B5EF4-FFF2-40B4-BE49-F238E27FC236}">
                  <a16:creationId xmlns:a16="http://schemas.microsoft.com/office/drawing/2014/main" id="{1AE8DC7C-4E59-23FD-7FC4-D8F58C1A5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6" name="Line 17">
              <a:extLst>
                <a:ext uri="{FF2B5EF4-FFF2-40B4-BE49-F238E27FC236}">
                  <a16:creationId xmlns:a16="http://schemas.microsoft.com/office/drawing/2014/main" id="{39E76DB7-EAF1-47DA-B3D9-3026C92221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7" name="Freeform 18">
              <a:extLst>
                <a:ext uri="{FF2B5EF4-FFF2-40B4-BE49-F238E27FC236}">
                  <a16:creationId xmlns:a16="http://schemas.microsoft.com/office/drawing/2014/main" id="{119DE87F-8FF8-FE4B-D9B0-6526D638A4B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29" cy="48"/>
            </a:xfrm>
            <a:custGeom>
              <a:avLst/>
              <a:gdLst>
                <a:gd name="T0" fmla="*/ 5 w 32"/>
                <a:gd name="T1" fmla="*/ 0 h 120"/>
                <a:gd name="T2" fmla="*/ 0 w 32"/>
                <a:gd name="T3" fmla="*/ 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8458" name="Text Box 19">
              <a:extLst>
                <a:ext uri="{FF2B5EF4-FFF2-40B4-BE49-F238E27FC236}">
                  <a16:creationId xmlns:a16="http://schemas.microsoft.com/office/drawing/2014/main" id="{3C32E43E-8830-649F-CA1E-0161B18982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10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2,1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459" name="Text Box 20">
              <a:extLst>
                <a:ext uri="{FF2B5EF4-FFF2-40B4-BE49-F238E27FC236}">
                  <a16:creationId xmlns:a16="http://schemas.microsoft.com/office/drawing/2014/main" id="{8209995F-A261-B1B7-36BC-C379BB5B27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40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/>
                <a:t>2,1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18460" name="Text Box 21">
              <a:extLst>
                <a:ext uri="{FF2B5EF4-FFF2-40B4-BE49-F238E27FC236}">
                  <a16:creationId xmlns:a16="http://schemas.microsoft.com/office/drawing/2014/main" id="{700427B8-1991-09A9-5D50-92EF0601A2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336"/>
              <a:ext cx="52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>
                  <a:latin typeface="Symbol" panose="05050102010706020507" pitchFamily="18" charset="2"/>
                </a:rPr>
                <a:t>3,1</a:t>
              </a:r>
            </a:p>
          </p:txBody>
        </p:sp>
        <p:sp>
          <p:nvSpPr>
            <p:cNvPr id="18461" name="Text Box 22">
              <a:extLst>
                <a:ext uri="{FF2B5EF4-FFF2-40B4-BE49-F238E27FC236}">
                  <a16:creationId xmlns:a16="http://schemas.microsoft.com/office/drawing/2014/main" id="{51442432-37F8-0E39-3309-01887EF016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336"/>
              <a:ext cx="38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3,1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1606726-8606-4CF2-B655-97EA5487B22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EA37BE61-7891-5E33-29DB-3CD98BD3F7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DC6A3BD9-DB45-4999-0CED-0A1FD651C6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7F7E2821-576A-9D5A-8B11-A5BDE2D156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6F64A66-ABE2-2B1B-FB0E-54698D1ADE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DCFD76B-F9EC-DB7C-CB10-49B48C36CF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68E75EB2-8911-25EA-56F7-B80AF16EC6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1A2520F7-83C3-ADFD-66BA-F7BD1DB578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B017A39-D3D4-F9F2-BC63-054A4B52A1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0E908884-9AD5-FC40-B048-12A091C4BD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91EE0B8F-1C33-B184-15D1-95E52DF58A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09694CA4-4A2E-E559-848E-FE548FA767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69DA9DB-C813-2FBA-B6BC-E38176D66F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7C73D027-24D6-8925-D310-07F7EA14C1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E51D70BB-B544-0BA3-CA71-DBC3577DD5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02954186-C19D-7A52-FEE9-749530C6C0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8E8754B8-361E-23B1-EADB-BD06678255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E627E9FA-37D8-93AE-16D7-9D7BCB1B3D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AA7DFC8-E265-C60B-4A66-272A7EAA8A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7">
                <a:extLst>
                  <a:ext uri="{FF2B5EF4-FFF2-40B4-BE49-F238E27FC236}">
                    <a16:creationId xmlns:a16="http://schemas.microsoft.com/office/drawing/2014/main" id="{3E1396E5-DA9A-B239-F54A-C723B9BF0358}"/>
                  </a:ext>
                </a:extLst>
              </p:cNvPr>
              <p:cNvSpPr txBox="1"/>
              <p:nvPr/>
            </p:nvSpPr>
            <p:spPr bwMode="auto">
              <a:xfrm>
                <a:off x="5452477" y="4430714"/>
                <a:ext cx="3306346" cy="86756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7">
                <a:extLst>
                  <a:ext uri="{FF2B5EF4-FFF2-40B4-BE49-F238E27FC236}">
                    <a16:creationId xmlns:a16="http://schemas.microsoft.com/office/drawing/2014/main" id="{3E1396E5-DA9A-B239-F54A-C723B9BF0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52477" y="4430714"/>
                <a:ext cx="3306346" cy="8675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C40F1C28-1F2A-0D64-3258-44BDECCB7FE2}"/>
                  </a:ext>
                </a:extLst>
              </p14:cNvPr>
              <p14:cNvContentPartPr/>
              <p14:nvPr/>
            </p14:nvContentPartPr>
            <p14:xfrm>
              <a:off x="1124280" y="1528560"/>
              <a:ext cx="7269120" cy="46537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C40F1C28-1F2A-0D64-3258-44BDECCB7FE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14920" y="1519200"/>
                <a:ext cx="7287840" cy="4672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DD0263AF-2C17-C7C8-C1E5-6491281FD4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76200"/>
            <a:ext cx="7772400" cy="1143000"/>
          </a:xfrm>
        </p:spPr>
        <p:txBody>
          <a:bodyPr/>
          <a:lstStyle/>
          <a:p>
            <a:r>
              <a:rPr lang="en-US" altLang="en-US" sz="2800" dirty="0" err="1"/>
              <a:t>j</a:t>
            </a:r>
            <a:r>
              <a:rPr lang="en-US" altLang="en-US" sz="2800" baseline="30000" dirty="0" err="1"/>
              <a:t>th</a:t>
            </a:r>
            <a:r>
              <a:rPr lang="en-US" altLang="en-US" sz="2800" dirty="0"/>
              <a:t> Reversible Symmetric Curtis Stage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60CD5CD7-D526-BD0E-3E47-69D4ED5563D0}"/>
              </a:ext>
            </a:extLst>
          </p:cNvPr>
          <p:cNvGrpSpPr>
            <a:grpSpLocks/>
          </p:cNvGrpSpPr>
          <p:nvPr/>
        </p:nvGrpSpPr>
        <p:grpSpPr bwMode="auto">
          <a:xfrm>
            <a:off x="1745782" y="4740275"/>
            <a:ext cx="5181600" cy="1981200"/>
            <a:chOff x="672" y="192"/>
            <a:chExt cx="3264" cy="1248"/>
          </a:xfrm>
        </p:grpSpPr>
        <p:sp>
          <p:nvSpPr>
            <p:cNvPr id="20508" name="Line 3">
              <a:extLst>
                <a:ext uri="{FF2B5EF4-FFF2-40B4-BE49-F238E27FC236}">
                  <a16:creationId xmlns:a16="http://schemas.microsoft.com/office/drawing/2014/main" id="{FAF2EAAD-9EB1-F821-1997-04940C3471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2" y="439"/>
              <a:ext cx="1314" cy="100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509" name="Line 4">
              <a:extLst>
                <a:ext uri="{FF2B5EF4-FFF2-40B4-BE49-F238E27FC236}">
                  <a16:creationId xmlns:a16="http://schemas.microsoft.com/office/drawing/2014/main" id="{9DD9DA42-0AED-1F2E-46E1-A501118FC9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6" y="439"/>
              <a:ext cx="2714" cy="9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510" name="Text Box 5">
              <a:extLst>
                <a:ext uri="{FF2B5EF4-FFF2-40B4-BE49-F238E27FC236}">
                  <a16:creationId xmlns:a16="http://schemas.microsoft.com/office/drawing/2014/main" id="{AB7C9EEF-7E1A-7599-E1AB-364D211CB6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824" y="192"/>
              <a:ext cx="6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U</a:t>
              </a:r>
            </a:p>
          </p:txBody>
        </p:sp>
        <p:sp>
          <p:nvSpPr>
            <p:cNvPr id="20511" name="Text Box 6">
              <a:extLst>
                <a:ext uri="{FF2B5EF4-FFF2-40B4-BE49-F238E27FC236}">
                  <a16:creationId xmlns:a16="http://schemas.microsoft.com/office/drawing/2014/main" id="{2A03E432-2029-4EAC-5699-80D937D568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8" y="672"/>
              <a:ext cx="42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r2,j</a:t>
              </a:r>
              <a:endParaRPr lang="en-US" altLang="en-US" sz="2400" dirty="0"/>
            </a:p>
          </p:txBody>
        </p:sp>
        <p:sp>
          <p:nvSpPr>
            <p:cNvPr id="20512" name="Text Box 7">
              <a:extLst>
                <a:ext uri="{FF2B5EF4-FFF2-40B4-BE49-F238E27FC236}">
                  <a16:creationId xmlns:a16="http://schemas.microsoft.com/office/drawing/2014/main" id="{5E84E5F2-DBAD-8D9A-AC3B-D3A18F2C3C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2" y="576"/>
              <a:ext cx="42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a2,j</a:t>
              </a:r>
              <a:endParaRPr lang="en-US" altLang="en-US" sz="2400" dirty="0"/>
            </a:p>
          </p:txBody>
        </p:sp>
        <p:sp>
          <p:nvSpPr>
            <p:cNvPr id="20513" name="Line 8">
              <a:extLst>
                <a:ext uri="{FF2B5EF4-FFF2-40B4-BE49-F238E27FC236}">
                  <a16:creationId xmlns:a16="http://schemas.microsoft.com/office/drawing/2014/main" id="{A4A1DE6E-BCCC-A658-52ED-CEE0E43400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432"/>
              <a:ext cx="144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514" name="Line 9">
              <a:extLst>
                <a:ext uri="{FF2B5EF4-FFF2-40B4-BE49-F238E27FC236}">
                  <a16:creationId xmlns:a16="http://schemas.microsoft.com/office/drawing/2014/main" id="{EEC75430-153B-C639-2081-C32F1371F2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488" cy="86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515" name="Line 10">
              <a:extLst>
                <a:ext uri="{FF2B5EF4-FFF2-40B4-BE49-F238E27FC236}">
                  <a16:creationId xmlns:a16="http://schemas.microsoft.com/office/drawing/2014/main" id="{B9E1B4E0-D6DE-938B-11DE-7DD8DD87A6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4" y="432"/>
              <a:ext cx="108" cy="8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516" name="Text Box 11">
              <a:extLst>
                <a:ext uri="{FF2B5EF4-FFF2-40B4-BE49-F238E27FC236}">
                  <a16:creationId xmlns:a16="http://schemas.microsoft.com/office/drawing/2014/main" id="{8E387559-C413-A38F-A5AE-FB61AA2ABD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864"/>
              <a:ext cx="42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r3,j</a:t>
              </a:r>
              <a:endParaRPr lang="en-US" altLang="en-US" sz="2400" dirty="0"/>
            </a:p>
          </p:txBody>
        </p:sp>
        <p:sp>
          <p:nvSpPr>
            <p:cNvPr id="20517" name="Text Box 12">
              <a:extLst>
                <a:ext uri="{FF2B5EF4-FFF2-40B4-BE49-F238E27FC236}">
                  <a16:creationId xmlns:a16="http://schemas.microsoft.com/office/drawing/2014/main" id="{D6716B3A-1811-F007-2AD2-ADEBF9D0F3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672"/>
              <a:ext cx="42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V</a:t>
              </a:r>
              <a:r>
                <a:rPr lang="en-US" altLang="en-US" sz="2400" baseline="-25000" dirty="0"/>
                <a:t>a3,j</a:t>
              </a:r>
              <a:endParaRPr lang="en-US" altLang="en-US" sz="2400" dirty="0"/>
            </a:p>
          </p:txBody>
        </p:sp>
        <p:sp>
          <p:nvSpPr>
            <p:cNvPr id="20518" name="Line 13">
              <a:extLst>
                <a:ext uri="{FF2B5EF4-FFF2-40B4-BE49-F238E27FC236}">
                  <a16:creationId xmlns:a16="http://schemas.microsoft.com/office/drawing/2014/main" id="{D5D9F596-42BE-B63A-6D4D-5B468E158B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432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519" name="Freeform 14">
              <a:extLst>
                <a:ext uri="{FF2B5EF4-FFF2-40B4-BE49-F238E27FC236}">
                  <a16:creationId xmlns:a16="http://schemas.microsoft.com/office/drawing/2014/main" id="{6730468C-0CDC-587D-9358-F589FB1D8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440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520" name="Freeform 15">
              <a:extLst>
                <a:ext uri="{FF2B5EF4-FFF2-40B4-BE49-F238E27FC236}">
                  <a16:creationId xmlns:a16="http://schemas.microsoft.com/office/drawing/2014/main" id="{7D20A09A-F2F5-255C-BC6E-400B5D145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521" name="Freeform 16">
              <a:extLst>
                <a:ext uri="{FF2B5EF4-FFF2-40B4-BE49-F238E27FC236}">
                  <a16:creationId xmlns:a16="http://schemas.microsoft.com/office/drawing/2014/main" id="{AC1A3E4C-7ACE-68D4-B2A0-4D3C7FAB8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432"/>
              <a:ext cx="32" cy="120"/>
            </a:xfrm>
            <a:custGeom>
              <a:avLst/>
              <a:gdLst>
                <a:gd name="T0" fmla="*/ 32 w 32"/>
                <a:gd name="T1" fmla="*/ 0 h 120"/>
                <a:gd name="T2" fmla="*/ 0 w 32"/>
                <a:gd name="T3" fmla="*/ 120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522" name="Line 17">
              <a:extLst>
                <a:ext uri="{FF2B5EF4-FFF2-40B4-BE49-F238E27FC236}">
                  <a16:creationId xmlns:a16="http://schemas.microsoft.com/office/drawing/2014/main" id="{C79DBCCA-7199-37FD-10AE-9EDEE7550D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8" y="4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523" name="Freeform 18">
              <a:extLst>
                <a:ext uri="{FF2B5EF4-FFF2-40B4-BE49-F238E27FC236}">
                  <a16:creationId xmlns:a16="http://schemas.microsoft.com/office/drawing/2014/main" id="{DECFFED4-0D77-9274-ADD1-836A4FFE473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088" y="432"/>
              <a:ext cx="112" cy="192"/>
            </a:xfrm>
            <a:custGeom>
              <a:avLst/>
              <a:gdLst>
                <a:gd name="T0" fmla="*/ 2147483646 w 32"/>
                <a:gd name="T1" fmla="*/ 0 h 120"/>
                <a:gd name="T2" fmla="*/ 0 w 32"/>
                <a:gd name="T3" fmla="*/ 99689485 h 120"/>
                <a:gd name="T4" fmla="*/ 0 60000 65536"/>
                <a:gd name="T5" fmla="*/ 0 60000 65536"/>
                <a:gd name="T6" fmla="*/ 0 w 32"/>
                <a:gd name="T7" fmla="*/ 0 h 120"/>
                <a:gd name="T8" fmla="*/ 32 w 32"/>
                <a:gd name="T9" fmla="*/ 120 h 1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2" h="120">
                  <a:moveTo>
                    <a:pt x="32" y="0"/>
                  </a:moveTo>
                  <a:cubicBezTo>
                    <a:pt x="26" y="58"/>
                    <a:pt x="23" y="73"/>
                    <a:pt x="0" y="1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524" name="Text Box 19">
              <a:extLst>
                <a:ext uri="{FF2B5EF4-FFF2-40B4-BE49-F238E27FC236}">
                  <a16:creationId xmlns:a16="http://schemas.microsoft.com/office/drawing/2014/main" id="{4AFAD660-17B3-EFC9-FABB-4C4367498A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" y="310"/>
              <a:ext cx="3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2,j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20525" name="Text Box 20">
              <a:extLst>
                <a:ext uri="{FF2B5EF4-FFF2-40B4-BE49-F238E27FC236}">
                  <a16:creationId xmlns:a16="http://schemas.microsoft.com/office/drawing/2014/main" id="{C75F175F-4384-0649-6487-4DCE0F8A90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36"/>
              <a:ext cx="3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/>
                <a:t>2,j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20526" name="Text Box 21">
              <a:extLst>
                <a:ext uri="{FF2B5EF4-FFF2-40B4-BE49-F238E27FC236}">
                  <a16:creationId xmlns:a16="http://schemas.microsoft.com/office/drawing/2014/main" id="{645C49DA-F2D5-B149-A1E9-D0694CDECE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4" y="336"/>
              <a:ext cx="37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a</a:t>
              </a:r>
              <a:r>
                <a:rPr lang="en-US" altLang="en-US" sz="2400" baseline="-25000" dirty="0"/>
                <a:t>3,j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  <p:sp>
          <p:nvSpPr>
            <p:cNvPr id="20527" name="Text Box 22">
              <a:extLst>
                <a:ext uri="{FF2B5EF4-FFF2-40B4-BE49-F238E27FC236}">
                  <a16:creationId xmlns:a16="http://schemas.microsoft.com/office/drawing/2014/main" id="{8F9CFD2E-AFD5-2D60-85E1-01F0008C4A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336"/>
              <a:ext cx="35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latin typeface="Symbol" panose="05050102010706020507" pitchFamily="18" charset="2"/>
                </a:rPr>
                <a:t>b</a:t>
              </a:r>
              <a:r>
                <a:rPr lang="en-US" altLang="en-US" sz="2400" baseline="-25000" dirty="0"/>
                <a:t>3,j</a:t>
              </a:r>
              <a:endParaRPr lang="en-US" altLang="en-US" sz="2400" dirty="0">
                <a:latin typeface="Symbol" panose="05050102010706020507" pitchFamily="18" charset="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539" name="Object 3">
                <a:extLst>
                  <a:ext uri="{FF2B5EF4-FFF2-40B4-BE49-F238E27FC236}">
                    <a16:creationId xmlns:a16="http://schemas.microsoft.com/office/drawing/2014/main" id="{43412D0B-3CFB-6DDF-E910-491030CECE88}"/>
                  </a:ext>
                </a:extLst>
              </p:cNvPr>
              <p:cNvSpPr txBox="1"/>
              <p:nvPr/>
            </p:nvSpPr>
            <p:spPr bwMode="auto">
              <a:xfrm>
                <a:off x="2002967" y="1755839"/>
                <a:ext cx="5365750" cy="10366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func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5539" name="Object 3">
                <a:extLst>
                  <a:ext uri="{FF2B5EF4-FFF2-40B4-BE49-F238E27FC236}">
                    <a16:creationId xmlns:a16="http://schemas.microsoft.com/office/drawing/2014/main" id="{43412D0B-3CFB-6DDF-E910-491030CECE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2967" y="1755839"/>
                <a:ext cx="5365750" cy="10366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86" name="Ink 36">
                <a:extLst>
                  <a:ext uri="{FF2B5EF4-FFF2-40B4-BE49-F238E27FC236}">
                    <a16:creationId xmlns:a16="http://schemas.microsoft.com/office/drawing/2014/main" id="{BD2398E1-ECD3-2837-5C88-7FAAEC61633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059113" y="3157538"/>
              <a:ext cx="11112" cy="4762"/>
            </p14:xfrm>
          </p:contentPart>
        </mc:Choice>
        <mc:Fallback xmlns="">
          <p:pic>
            <p:nvPicPr>
              <p:cNvPr id="3086" name="Ink 36">
                <a:extLst>
                  <a:ext uri="{FF2B5EF4-FFF2-40B4-BE49-F238E27FC236}">
                    <a16:creationId xmlns:a16="http://schemas.microsoft.com/office/drawing/2014/main" id="{BD2398E1-ECD3-2837-5C88-7FAAEC61633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50084" y="3149800"/>
                <a:ext cx="29169" cy="202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108" name="Ink 58">
                <a:extLst>
                  <a:ext uri="{FF2B5EF4-FFF2-40B4-BE49-F238E27FC236}">
                    <a16:creationId xmlns:a16="http://schemas.microsoft.com/office/drawing/2014/main" id="{2BFCC289-89D5-8A30-12B6-5DC36FFE7FB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820150" y="3746500"/>
              <a:ext cx="33338" cy="7938"/>
            </p14:xfrm>
          </p:contentPart>
        </mc:Choice>
        <mc:Fallback xmlns="">
          <p:pic>
            <p:nvPicPr>
              <p:cNvPr id="3108" name="Ink 58">
                <a:extLst>
                  <a:ext uri="{FF2B5EF4-FFF2-40B4-BE49-F238E27FC236}">
                    <a16:creationId xmlns:a16="http://schemas.microsoft.com/office/drawing/2014/main" id="{2BFCC289-89D5-8A30-12B6-5DC36FFE7FB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10830" y="3736672"/>
                <a:ext cx="51979" cy="275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Object 3">
                <a:extLst>
                  <a:ext uri="{FF2B5EF4-FFF2-40B4-BE49-F238E27FC236}">
                    <a16:creationId xmlns:a16="http://schemas.microsoft.com/office/drawing/2014/main" id="{62A1ABAE-9611-C8E3-2FEC-5B7EF5FDAF9E}"/>
                  </a:ext>
                </a:extLst>
              </p:cNvPr>
              <p:cNvSpPr txBox="1"/>
              <p:nvPr/>
            </p:nvSpPr>
            <p:spPr bwMode="auto">
              <a:xfrm>
                <a:off x="4106394" y="2899569"/>
                <a:ext cx="3813175" cy="4921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1" name="Object 3">
                <a:extLst>
                  <a:ext uri="{FF2B5EF4-FFF2-40B4-BE49-F238E27FC236}">
                    <a16:creationId xmlns:a16="http://schemas.microsoft.com/office/drawing/2014/main" id="{62A1ABAE-9611-C8E3-2FEC-5B7EF5FDAF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06394" y="2899569"/>
                <a:ext cx="3813175" cy="492125"/>
              </a:xfrm>
              <a:prstGeom prst="rect">
                <a:avLst/>
              </a:prstGeom>
              <a:blipFill>
                <a:blip r:embed="rId8"/>
                <a:stretch>
                  <a:fillRect l="-160" b="-50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51F07F0D-54C0-2645-D04F-4741005ABFE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38D19932-D24A-183D-81BE-0B7541DDE1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514E89C4-51F8-BE7A-FDBE-BACF0F399D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B5562999-C66E-8DB7-CA54-2EECFF2D7F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173AC67-3304-9297-B534-FAED6F42377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C0B4C1B-CFA7-AE99-420E-46757D1AD6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826C83F1-B27C-D3BF-408C-F7896B701E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2E425411-4781-38D0-384E-1E77D0A9A2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C4B7B0A0-A7EF-CAC3-802A-5C8642B5CA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9D5BBDB5-9321-CE4B-B98F-EB679034B0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793313D2-53E0-206E-3669-A64FA26572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429075C8-57CA-4496-C9FC-171CCE5207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0989F24-3D08-F4D3-0AB2-A1478821ED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3AFC75F-A53B-295F-1479-458EC72158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29FAA3E6-A856-5E5F-B67C-D4F472AC44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B8345221-4E20-BBC7-E980-0FB897F48E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BB270FC8-11D7-8404-9521-0A431C2FF5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1ED54CB6-8273-1BA4-61C8-C445FB9C58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CEB1E0A-24B4-9E27-9A3A-63FEA64B8F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2FC487E-E868-5C22-2091-CF86835D40B6}"/>
              </a:ext>
            </a:extLst>
          </p:cNvPr>
          <p:cNvSpPr txBox="1"/>
          <p:nvPr/>
        </p:nvSpPr>
        <p:spPr>
          <a:xfrm>
            <a:off x="381248" y="2846689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/>
              <a:t>For Symmetric Curtis blade</a:t>
            </a:r>
            <a:endParaRPr lang="en-IN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8E9311-B28F-A25A-88A0-712D377968FA}"/>
              </a:ext>
            </a:extLst>
          </p:cNvPr>
          <p:cNvSpPr txBox="1"/>
          <p:nvPr/>
        </p:nvSpPr>
        <p:spPr>
          <a:xfrm>
            <a:off x="533400" y="1214735"/>
            <a:ext cx="7772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/>
              <a:t>The power developed in any  </a:t>
            </a:r>
            <a:r>
              <a:rPr lang="en-US" altLang="en-US" sz="2400" dirty="0" err="1"/>
              <a:t>j</a:t>
            </a:r>
            <a:r>
              <a:rPr lang="en-US" altLang="en-US" sz="2400" baseline="30000" dirty="0" err="1"/>
              <a:t>th</a:t>
            </a:r>
            <a:r>
              <a:rPr lang="en-US" altLang="en-US" sz="2400" dirty="0"/>
              <a:t> impulse stage:</a:t>
            </a:r>
            <a:endParaRPr lang="en-IN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BF734A5D-88BA-998E-087D-031448B8BBE1}"/>
                  </a:ext>
                </a:extLst>
              </p14:cNvPr>
              <p14:cNvContentPartPr/>
              <p14:nvPr/>
            </p14:nvContentPartPr>
            <p14:xfrm>
              <a:off x="1144440" y="2451240"/>
              <a:ext cx="7164720" cy="33717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BF734A5D-88BA-998E-087D-031448B8BBE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35080" y="2441880"/>
                <a:ext cx="7183440" cy="339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338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/>
      <p:bldP spid="91" grpId="0"/>
      <p:bldP spid="23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>
            <a:extLst>
              <a:ext uri="{FF2B5EF4-FFF2-40B4-BE49-F238E27FC236}">
                <a16:creationId xmlns:a16="http://schemas.microsoft.com/office/drawing/2014/main" id="{604FBC67-CF01-04DD-B5FA-F6A9A32919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Curtis Impulse Turbine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7541D-0787-05F4-7C34-1D412B6FF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68623"/>
            <a:ext cx="821506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Total enthalpy drop available for mechanical power is converted into absolute velocity in one stator wheel (Nozzle).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660" name="Object 4">
                <a:extLst>
                  <a:ext uri="{FF2B5EF4-FFF2-40B4-BE49-F238E27FC236}">
                    <a16:creationId xmlns:a16="http://schemas.microsoft.com/office/drawing/2014/main" id="{69EFC866-86D7-43D1-434B-D9CBD4377461}"/>
                  </a:ext>
                </a:extLst>
              </p:cNvPr>
              <p:cNvSpPr txBox="1"/>
              <p:nvPr/>
            </p:nvSpPr>
            <p:spPr bwMode="auto">
              <a:xfrm>
                <a:off x="2998456" y="4607553"/>
                <a:ext cx="3829050" cy="8683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000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0660" name="Object 4">
                <a:extLst>
                  <a:ext uri="{FF2B5EF4-FFF2-40B4-BE49-F238E27FC236}">
                    <a16:creationId xmlns:a16="http://schemas.microsoft.com/office/drawing/2014/main" id="{69EFC866-86D7-43D1-434B-D9CBD43774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8456" y="4607553"/>
                <a:ext cx="3829050" cy="8683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759" name="Object 7">
                <a:extLst>
                  <a:ext uri="{FF2B5EF4-FFF2-40B4-BE49-F238E27FC236}">
                    <a16:creationId xmlns:a16="http://schemas.microsoft.com/office/drawing/2014/main" id="{29C93C5E-CCDB-96E5-1ED3-6E944F7B1846}"/>
                  </a:ext>
                </a:extLst>
              </p:cNvPr>
              <p:cNvSpPr txBox="1"/>
              <p:nvPr/>
            </p:nvSpPr>
            <p:spPr bwMode="auto">
              <a:xfrm>
                <a:off x="3342104" y="2292081"/>
                <a:ext cx="3306346" cy="86756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4759" name="Object 7">
                <a:extLst>
                  <a:ext uri="{FF2B5EF4-FFF2-40B4-BE49-F238E27FC236}">
                    <a16:creationId xmlns:a16="http://schemas.microsoft.com/office/drawing/2014/main" id="{29C93C5E-CCDB-96E5-1ED3-6E944F7B1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42104" y="2292081"/>
                <a:ext cx="3306346" cy="8675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86C1F51C-BAC0-B590-F041-4E9D1033EF93}"/>
                  </a:ext>
                </a:extLst>
              </p:cNvPr>
              <p:cNvSpPr txBox="1"/>
              <p:nvPr/>
            </p:nvSpPr>
            <p:spPr bwMode="auto">
              <a:xfrm>
                <a:off x="1986570" y="2998846"/>
                <a:ext cx="5170859" cy="158315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f>
                            <m:f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2,1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86C1F51C-BAC0-B590-F041-4E9D1033E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6570" y="2998846"/>
                <a:ext cx="5170859" cy="15831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55" name="Ink 13">
                <a:extLst>
                  <a:ext uri="{FF2B5EF4-FFF2-40B4-BE49-F238E27FC236}">
                    <a16:creationId xmlns:a16="http://schemas.microsoft.com/office/drawing/2014/main" id="{B364B1E0-8ABC-B7E2-6CDF-973B1C46F82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26450" y="5614988"/>
              <a:ext cx="1588" cy="1587"/>
            </p14:xfrm>
          </p:contentPart>
        </mc:Choice>
        <mc:Fallback xmlns="">
          <p:pic>
            <p:nvPicPr>
              <p:cNvPr id="2055" name="Ink 13">
                <a:extLst>
                  <a:ext uri="{FF2B5EF4-FFF2-40B4-BE49-F238E27FC236}">
                    <a16:creationId xmlns:a16="http://schemas.microsoft.com/office/drawing/2014/main" id="{B364B1E0-8ABC-B7E2-6CDF-973B1C46F82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385162" y="557372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45C6EE10-7C84-CC5C-52A7-AAA5A879B2E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3C850FCB-FA7B-7A17-2005-0BDBBEF445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1133327A-0B4F-0DBA-B353-0B61E0319D7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0E3597DE-0AF1-2E63-AC42-C5B013F077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B2C5A1E-E984-3489-7B72-2F4CB42FE5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598FAD7-82C8-A1AD-2BD1-9491252C87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742115C0-06B2-C870-AEC6-9089EF036C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C1EAD2D7-5A3D-E099-221D-365B3DB258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96DB649C-41BE-E61F-B57F-A5B1FCCEEA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362D5D21-58BA-F68E-5304-AE1F5D2BB4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A5CB876A-43BF-4EAF-7BFF-7EC2E1AD78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FF3458BC-919D-5FAB-13B0-1B048509603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D0DDA237-2B83-F8A8-8443-D2E0D6B3FE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B089D19D-A520-78BA-E841-81FEAD3ED0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8E95DF18-6249-DB35-3E47-BF9FCC7D6A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7064AEA9-D4FA-5486-44EC-53864D8959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2422320F-CF14-1290-EC28-5050672B8F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48FE87CA-1CC5-105B-5656-B0201BBB70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AC52738-7BDA-5F86-D2DC-F4ACFE8959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4584185-636B-67F0-D453-E3CDC415055D}"/>
                  </a:ext>
                </a:extLst>
              </p14:cNvPr>
              <p14:cNvContentPartPr/>
              <p14:nvPr/>
            </p14:nvContentPartPr>
            <p14:xfrm>
              <a:off x="6186600" y="2882160"/>
              <a:ext cx="2673360" cy="3285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4584185-636B-67F0-D453-E3CDC415055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177240" y="2872800"/>
                <a:ext cx="2692080" cy="3304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0660" grpId="0"/>
      <p:bldP spid="74759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DDB8488C-9C4E-AAC0-F608-A861C78C33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63725" y="76200"/>
            <a:ext cx="6213475" cy="1143000"/>
          </a:xfrm>
        </p:spPr>
        <p:txBody>
          <a:bodyPr/>
          <a:lstStyle/>
          <a:p>
            <a:r>
              <a:rPr lang="en-US" altLang="en-US" sz="2800" dirty="0"/>
              <a:t>N Stage Curtis Turbine with Symmetric Blades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07" name="Object 2">
                <a:extLst>
                  <a:ext uri="{FF2B5EF4-FFF2-40B4-BE49-F238E27FC236}">
                    <a16:creationId xmlns:a16="http://schemas.microsoft.com/office/drawing/2014/main" id="{C6AD96EF-E0EA-13AE-24F0-21993C59877F}"/>
                  </a:ext>
                </a:extLst>
              </p:cNvPr>
              <p:cNvSpPr txBox="1"/>
              <p:nvPr/>
            </p:nvSpPr>
            <p:spPr bwMode="auto">
              <a:xfrm>
                <a:off x="1487488" y="1176337"/>
                <a:ext cx="5864225" cy="12620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𝑠𝑡𝑎𝑔𝑒𝑠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func>
                                </m:e>
                              </m:nary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𝑛𝑈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507" name="Object 2">
                <a:extLst>
                  <a:ext uri="{FF2B5EF4-FFF2-40B4-BE49-F238E27FC236}">
                    <a16:creationId xmlns:a16="http://schemas.microsoft.com/office/drawing/2014/main" id="{C6AD96EF-E0EA-13AE-24F0-21993C598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7488" y="1176337"/>
                <a:ext cx="5864225" cy="12620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10" name="Object 5">
                <a:extLst>
                  <a:ext uri="{FF2B5EF4-FFF2-40B4-BE49-F238E27FC236}">
                    <a16:creationId xmlns:a16="http://schemas.microsoft.com/office/drawing/2014/main" id="{9B239B0C-5870-C581-7207-345CC5961FBC}"/>
                  </a:ext>
                </a:extLst>
              </p:cNvPr>
              <p:cNvSpPr txBox="1"/>
              <p:nvPr/>
            </p:nvSpPr>
            <p:spPr bwMode="auto">
              <a:xfrm>
                <a:off x="1137011" y="4528359"/>
                <a:ext cx="6965950" cy="14430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𝑠𝑡𝑎𝑔𝑒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den>
                              </m:f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510" name="Object 5">
                <a:extLst>
                  <a:ext uri="{FF2B5EF4-FFF2-40B4-BE49-F238E27FC236}">
                    <a16:creationId xmlns:a16="http://schemas.microsoft.com/office/drawing/2014/main" id="{9B239B0C-5870-C581-7207-345CC5961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37011" y="4528359"/>
                <a:ext cx="6965950" cy="14430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2DA3834E-A406-7093-C59B-A7EF93CBAD3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2EBC448E-52AF-D3F7-83D8-004BAA629A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8CEE607-32B7-C95C-2363-EB9A2E82E1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ECE68FC8-FD46-C387-4AD5-2BA995A65B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9AA2092-7ABA-8E36-D4A6-5DFD401FDB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E347970-D589-8883-5224-98F7510FD2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ECC7BDCF-A45D-C072-6AF2-C3D1982A03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5C485BB-E168-6DB3-E709-A53E2383B8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E99FDFFF-135B-614C-C4CB-B0765D996A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186ACF27-EB7E-8DAF-42A7-529A4C8CE4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3F81F20E-BE19-4119-E4B7-EBF2E35972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4CE10021-0569-E006-E5B2-3C8EFB87C8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67CD1DB-E2FB-B852-2D9B-67CD33AA84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901079B-F8FD-C5D9-8F98-38D2494FEF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23297938-2045-18C0-6EF3-9A10F3F3D1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9B97CE37-1086-0CAE-C791-58C6AE1E97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67E74CA7-520C-C521-0064-D4588CC541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C1D37657-7BC8-7AF1-01E8-335BC0C89B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0FB8A92-1E5F-2574-F3FC-A842A75658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B8F29903-D1BF-AE5E-EBAF-80625E123EB7}"/>
                  </a:ext>
                </a:extLst>
              </p:cNvPr>
              <p:cNvSpPr txBox="1"/>
              <p:nvPr/>
            </p:nvSpPr>
            <p:spPr bwMode="auto">
              <a:xfrm>
                <a:off x="385762" y="2935915"/>
                <a:ext cx="8148637" cy="14430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𝑠𝑡𝑎𝑔𝑒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𝑐𝑢𝑟𝑡𝑖𝑠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𝑡𝑢𝑟𝑏𝑖𝑛𝑒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  <m:func>
                                        <m:func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sSub>
                                            <m:sSub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𝛼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</m:e>
                                      </m:func>
                                    </m:e>
                                  </m:nary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𝑛𝑈</m:t>
                              </m:r>
                            </m:e>
                          </m:d>
                        </m:num>
                        <m:den>
                          <m:f>
                            <m:fPr>
                              <m:type m:val="skw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acc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2,1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5">
                <a:extLst>
                  <a:ext uri="{FF2B5EF4-FFF2-40B4-BE49-F238E27FC236}">
                    <a16:creationId xmlns:a16="http://schemas.microsoft.com/office/drawing/2014/main" id="{B8F29903-D1BF-AE5E-EBAF-80625E123E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5762" y="2935915"/>
                <a:ext cx="8148637" cy="144303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3F7BC57-A418-BB2D-28BD-F830D6CD130D}"/>
                  </a:ext>
                </a:extLst>
              </p14:cNvPr>
              <p14:cNvContentPartPr/>
              <p14:nvPr/>
            </p14:nvContentPartPr>
            <p14:xfrm>
              <a:off x="2981520" y="4792680"/>
              <a:ext cx="5062680" cy="16578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3F7BC57-A418-BB2D-28BD-F830D6CD130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72160" y="4783320"/>
                <a:ext cx="5081400" cy="1676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21510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4A457EC6-8D16-2BE2-CBE0-6C5CDA68EE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Efficiency of Multi Rotor Curtis Turbine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846A1C42-6B0C-45F7-DE5F-732DC49DB5D5}"/>
                  </a:ext>
                </a:extLst>
              </p:cNvPr>
              <p:cNvSpPr txBox="1"/>
              <p:nvPr/>
            </p:nvSpPr>
            <p:spPr bwMode="auto">
              <a:xfrm>
                <a:off x="380999" y="2135188"/>
                <a:ext cx="8550027" cy="9128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𝑐𝑢𝑟𝑡𝑖𝑠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den>
                              </m:f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,2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,3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den>
                              </m:f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,3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846A1C42-6B0C-45F7-DE5F-732DC49DB5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999" y="2135188"/>
                <a:ext cx="8550027" cy="9128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32" name="TextBox 4">
            <a:extLst>
              <a:ext uri="{FF2B5EF4-FFF2-40B4-BE49-F238E27FC236}">
                <a16:creationId xmlns:a16="http://schemas.microsoft.com/office/drawing/2014/main" id="{89794401-6E81-076C-7818-89631D3AB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90638"/>
            <a:ext cx="70850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For a three rotor Curtis Turbine with same rotor blades: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51B3D6-F489-2D74-CC52-B9A15FF92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0"/>
            <a:ext cx="6675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For a </a:t>
            </a:r>
            <a:r>
              <a:rPr lang="en-US" altLang="en-US" sz="2400" i="1"/>
              <a:t>n-rotor</a:t>
            </a:r>
            <a:r>
              <a:rPr lang="en-US" altLang="en-US" sz="2400"/>
              <a:t> Curtis Turbine with same rotor blades: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0B94C76A-BD38-057F-C29A-2248E339AB25}"/>
                  </a:ext>
                </a:extLst>
              </p:cNvPr>
              <p:cNvSpPr txBox="1"/>
              <p:nvPr/>
            </p:nvSpPr>
            <p:spPr bwMode="auto">
              <a:xfrm>
                <a:off x="495300" y="4572000"/>
                <a:ext cx="8435727" cy="11288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𝑐𝑢𝑟𝑡𝑖𝑠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func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,1</m:t>
                                          </m:r>
                                        </m:sub>
                                      </m:sSub>
                                    </m:den>
                                  </m:f>
                                  <m:func>
                                    <m:func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sub>
                                      </m:sSub>
                                    </m:e>
                                  </m:fun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b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,1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0B94C76A-BD38-057F-C29A-2248E339A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" y="4572000"/>
                <a:ext cx="8435727" cy="11288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172" name="Ink 10">
                <a:extLst>
                  <a:ext uri="{FF2B5EF4-FFF2-40B4-BE49-F238E27FC236}">
                    <a16:creationId xmlns:a16="http://schemas.microsoft.com/office/drawing/2014/main" id="{E5604ECA-4183-7AC4-ED37-A7388501FC1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07400" y="5559425"/>
              <a:ext cx="15875" cy="15875"/>
            </p14:xfrm>
          </p:contentPart>
        </mc:Choice>
        <mc:Fallback xmlns="">
          <p:pic>
            <p:nvPicPr>
              <p:cNvPr id="7172" name="Ink 10">
                <a:extLst>
                  <a:ext uri="{FF2B5EF4-FFF2-40B4-BE49-F238E27FC236}">
                    <a16:creationId xmlns:a16="http://schemas.microsoft.com/office/drawing/2014/main" id="{E5604ECA-4183-7AC4-ED37-A7388501FC1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397081" y="5549106"/>
                <a:ext cx="36513" cy="36513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072E09B7-5417-E62C-EF34-8DB8561CF32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073D4172-7D89-0F0D-B0C6-4E57C8FE61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76CBD16-8361-E91B-0730-40F5E0C371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EAD99386-5232-7B25-BD5A-65D1199C6B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B614D6F-4464-802C-52A9-C99B5CB712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210F9D5-069D-6E96-A654-8EF94D67D2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E82F5857-BF7B-3E13-7DA0-56E2D81E69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A70B45C9-D896-9CA2-3674-CC9039C46E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30F0AB73-6BA0-2C45-4E48-B02B7BF4D0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C4B734F7-2644-C1DF-FE7F-57F3CD1440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76C250C4-B007-9CD2-CCE5-8E6C2102F2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CA0D9D9E-2E26-5949-CD7C-69700239C6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2E64D6B0-D4D4-4765-504A-6F56BFE075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A6403ABB-D457-1F51-E9BD-31FB259A7E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21B9DD74-8B33-294C-6EA7-D531E37128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A062391A-F44C-BC7D-98C9-7DACD7B878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89CEE883-C32D-64DB-A149-A096C21995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86DEF74F-E169-23AA-53FA-79B63B49FC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5DD08A3-92DD-8E67-F976-AC17763695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2F3DAF2D-F024-59AF-55EB-561B623D40DF}"/>
                  </a:ext>
                </a:extLst>
              </p14:cNvPr>
              <p14:cNvContentPartPr/>
              <p14:nvPr/>
            </p14:nvContentPartPr>
            <p14:xfrm>
              <a:off x="4220280" y="1788840"/>
              <a:ext cx="4212000" cy="14691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2F3DAF2D-F024-59AF-55EB-561B623D40D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10920" y="1779480"/>
                <a:ext cx="4230720" cy="1487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532" grpId="0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>
            <a:extLst>
              <a:ext uri="{FF2B5EF4-FFF2-40B4-BE49-F238E27FC236}">
                <a16:creationId xmlns:a16="http://schemas.microsoft.com/office/drawing/2014/main" id="{287AD3B6-E31C-4916-A209-A4962B6462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IN" altLang="en-US" sz="2800"/>
              <a:t>Rateau Steam Turbine</a:t>
            </a:r>
            <a:endParaRPr lang="en-US" altLang="en-US" sz="280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07A0CDD9-4B5C-C2E1-2451-7542F9F029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7767714"/>
              </p:ext>
            </p:extLst>
          </p:nvPr>
        </p:nvGraphicFramePr>
        <p:xfrm>
          <a:off x="419231" y="1412875"/>
          <a:ext cx="8456612" cy="5232400"/>
        </p:xfrm>
        <a:graphic>
          <a:graphicData uri="http://schemas.openxmlformats.org/drawingml/2006/table">
            <a:tbl>
              <a:tblPr/>
              <a:tblGrid>
                <a:gridCol w="7994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88091">
                <a:tc gridSpan="3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2400" dirty="0" err="1"/>
                        <a:t>Rateau</a:t>
                      </a:r>
                      <a:r>
                        <a:rPr lang="en-IN" sz="2400" dirty="0"/>
                        <a:t> is credited with the invention of the pressure stage impulse turbine.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2400" dirty="0"/>
                        <a:t>He restricted the expansion of steam to the nozzles but used multiple stages with larger pressure drops per stage than Parson.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2400" dirty="0"/>
                        <a:t>In his design the rotors were separated by diaphragms which contained the nozzles.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2400" dirty="0"/>
                        <a:t>This reduced the number of stages for a given power output and shortened the distance between bearings.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2400" dirty="0"/>
                        <a:t>The </a:t>
                      </a:r>
                      <a:r>
                        <a:rPr lang="en-IN" sz="2400" dirty="0" err="1"/>
                        <a:t>Rateau</a:t>
                      </a:r>
                      <a:r>
                        <a:rPr lang="en-IN" sz="2400" dirty="0"/>
                        <a:t> turbine has been dated at 1901; the U.S. patent was issued in 1903.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2400" dirty="0"/>
                        <a:t>His turbine found wide acceptance in both marine and central station applications.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IN" sz="2400" dirty="0"/>
                    </a:p>
                  </a:txBody>
                  <a:tcPr marL="16356" marR="16356" marT="16357" marB="163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30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sz="2400" dirty="0"/>
                    </a:p>
                  </a:txBody>
                  <a:tcPr marL="16356" marR="16356" marT="16357" marB="163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sz="2400" dirty="0"/>
                    </a:p>
                  </a:txBody>
                  <a:tcPr marL="78505" marR="78505" marT="39255" marB="39255">
                    <a:lnL>
                      <a:noFill/>
                    </a:lnL>
                    <a:lnR w="12700" cmpd="sng">
                      <a:noFill/>
                      <a:prstDash val="solid"/>
                    </a:lnR>
                    <a:lnT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sz="2400" dirty="0"/>
                    </a:p>
                  </a:txBody>
                  <a:tcPr marL="78505" marR="78505" marT="39255" marB="39255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>
                      <a:noFill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5DD4380B-37B6-304E-3066-C91AF01BB4F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869CF8B-E808-ABEE-E666-27FB16E0FD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353AFE6-EF6A-8E7F-02CF-2477809755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00567EF-05D4-8A86-C7C0-7B0163A2E3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C816202-2529-CB38-B60B-4CB79A937F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2FB5475-CB39-E26D-C75B-A7385FA53D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4E613D28-7DFC-689D-6F34-AAD30D03C8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BE5C921B-BC0A-E506-C98E-D32903BB4C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8346F44F-BD96-1224-961F-410D1E8934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3733B8B5-C586-14C7-BE37-F19498E1D5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573B1C9E-A28B-AFAA-2007-F5260A5D8D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B98B9AC1-12B9-B0CB-6065-2D055444F3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B5637A5-194E-4795-7837-2F151E988D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5215325-F44B-3474-AE66-2D755F8754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8ECAF64D-8EC1-0CCB-F4EA-C8E65FCD41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6836B213-36D8-BB79-D0AA-303E13E1D8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9E77C871-DA0B-C430-7163-870A8365D3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42CF517-41F7-2273-F785-8278E750D1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C34FEAB-40E3-2B6C-228D-27A7646BFF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0376A0E5-C9DB-610E-A18C-224929357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07" y="1219199"/>
            <a:ext cx="8573993" cy="5502275"/>
          </a:xfrm>
          <a:prstGeom prst="rect">
            <a:avLst/>
          </a:prstGeom>
        </p:spPr>
      </p:pic>
      <p:sp>
        <p:nvSpPr>
          <p:cNvPr id="24578" name="Rectangle 2">
            <a:extLst>
              <a:ext uri="{FF2B5EF4-FFF2-40B4-BE49-F238E27FC236}">
                <a16:creationId xmlns:a16="http://schemas.microsoft.com/office/drawing/2014/main" id="{4649A224-C5CC-3D6C-7E77-AB7B21A656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68450" y="228600"/>
            <a:ext cx="6813550" cy="838200"/>
          </a:xfrm>
        </p:spPr>
        <p:txBody>
          <a:bodyPr/>
          <a:lstStyle/>
          <a:p>
            <a:r>
              <a:rPr lang="en-US" altLang="en-US" sz="2800" dirty="0"/>
              <a:t>Pressure compounded impulse turbine : </a:t>
            </a:r>
            <a:r>
              <a:rPr lang="en-US" altLang="en-US" sz="2800" dirty="0" err="1">
                <a:cs typeface="Times New Roman" panose="02020603050405020304" pitchFamily="18" charset="0"/>
              </a:rPr>
              <a:t>Rateau</a:t>
            </a:r>
            <a:r>
              <a:rPr lang="en-US" altLang="en-US" sz="2800" dirty="0">
                <a:cs typeface="Times New Roman" panose="02020603050405020304" pitchFamily="18" charset="0"/>
              </a:rPr>
              <a:t> Design </a:t>
            </a:r>
            <a:endParaRPr lang="en-US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3625997-CA0D-10C9-671B-68B8E2AA631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DC37479-5322-DA4A-EECF-6BA236F707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457A9AE-969E-A7F7-A545-7F7DA9FE55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5AF2B00-D24E-78D5-ECD7-483F5E88B1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768EF4D-0E6A-C83B-4EBD-CD98F90BCB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944E523-5643-A8B4-6948-0890BF50A8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A1A7869-8759-EB9F-456E-ED1CDF568E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F335228-9CDB-4A6A-4DC1-9330479D57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340325C5-9701-3025-0524-B8FD05504F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4594B1A4-1EEC-231D-551A-01FB173013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4DA5D590-9A63-2D15-94D2-D22623F6EC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1DF044BD-2132-8786-C8BE-13D0EC3DE4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3A042F2-CFC1-B121-ECB4-22923A1C06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B6DA2AD-ADBC-C74D-03BA-00D5126F2F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C5CE475F-9071-EA05-8309-2EB104B0F0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C987287-2013-9915-7D9A-B536323B92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5540B25-DCA7-B32D-490C-1F29307B1C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5C0C09B-9568-5CAD-734A-3DE0727F9F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11E020D-D0B9-C875-603F-C1A985D1D6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04B3F2A-D014-9F54-2531-28E9D59A65BD}"/>
              </a:ext>
            </a:extLst>
          </p:cNvPr>
          <p:cNvSpPr/>
          <p:nvPr/>
        </p:nvSpPr>
        <p:spPr>
          <a:xfrm>
            <a:off x="1933731" y="4646951"/>
            <a:ext cx="6149048" cy="1668235"/>
          </a:xfrm>
          <a:custGeom>
            <a:avLst/>
            <a:gdLst>
              <a:gd name="connsiteX0" fmla="*/ 0 w 6149048"/>
              <a:gd name="connsiteY0" fmla="*/ 0 h 1668235"/>
              <a:gd name="connsiteX1" fmla="*/ 134912 w 6149048"/>
              <a:gd name="connsiteY1" fmla="*/ 314793 h 1668235"/>
              <a:gd name="connsiteX2" fmla="*/ 299803 w 6149048"/>
              <a:gd name="connsiteY2" fmla="*/ 464695 h 1668235"/>
              <a:gd name="connsiteX3" fmla="*/ 389744 w 6149048"/>
              <a:gd name="connsiteY3" fmla="*/ 644577 h 1668235"/>
              <a:gd name="connsiteX4" fmla="*/ 404735 w 6149048"/>
              <a:gd name="connsiteY4" fmla="*/ 629587 h 1668235"/>
              <a:gd name="connsiteX5" fmla="*/ 839449 w 6149048"/>
              <a:gd name="connsiteY5" fmla="*/ 629587 h 1668235"/>
              <a:gd name="connsiteX6" fmla="*/ 974361 w 6149048"/>
              <a:gd name="connsiteY6" fmla="*/ 719528 h 1668235"/>
              <a:gd name="connsiteX7" fmla="*/ 1169233 w 6149048"/>
              <a:gd name="connsiteY7" fmla="*/ 929390 h 1668235"/>
              <a:gd name="connsiteX8" fmla="*/ 1229194 w 6149048"/>
              <a:gd name="connsiteY8" fmla="*/ 1064301 h 1668235"/>
              <a:gd name="connsiteX9" fmla="*/ 1379095 w 6149048"/>
              <a:gd name="connsiteY9" fmla="*/ 1109272 h 1668235"/>
              <a:gd name="connsiteX10" fmla="*/ 1409076 w 6149048"/>
              <a:gd name="connsiteY10" fmla="*/ 1124262 h 1668235"/>
              <a:gd name="connsiteX11" fmla="*/ 1693889 w 6149048"/>
              <a:gd name="connsiteY11" fmla="*/ 1124262 h 1668235"/>
              <a:gd name="connsiteX12" fmla="*/ 1783830 w 6149048"/>
              <a:gd name="connsiteY12" fmla="*/ 1094282 h 1668235"/>
              <a:gd name="connsiteX13" fmla="*/ 1933731 w 6149048"/>
              <a:gd name="connsiteY13" fmla="*/ 1214203 h 1668235"/>
              <a:gd name="connsiteX14" fmla="*/ 2098623 w 6149048"/>
              <a:gd name="connsiteY14" fmla="*/ 1394085 h 1668235"/>
              <a:gd name="connsiteX15" fmla="*/ 2143594 w 6149048"/>
              <a:gd name="connsiteY15" fmla="*/ 1424065 h 1668235"/>
              <a:gd name="connsiteX16" fmla="*/ 2833141 w 6149048"/>
              <a:gd name="connsiteY16" fmla="*/ 1484026 h 1668235"/>
              <a:gd name="connsiteX17" fmla="*/ 3222885 w 6149048"/>
              <a:gd name="connsiteY17" fmla="*/ 1469036 h 1668235"/>
              <a:gd name="connsiteX18" fmla="*/ 3327817 w 6149048"/>
              <a:gd name="connsiteY18" fmla="*/ 1499016 h 1668235"/>
              <a:gd name="connsiteX19" fmla="*/ 3477718 w 6149048"/>
              <a:gd name="connsiteY19" fmla="*/ 1528997 h 1668235"/>
              <a:gd name="connsiteX20" fmla="*/ 3567659 w 6149048"/>
              <a:gd name="connsiteY20" fmla="*/ 1588957 h 1668235"/>
              <a:gd name="connsiteX21" fmla="*/ 3627620 w 6149048"/>
              <a:gd name="connsiteY21" fmla="*/ 1588957 h 1668235"/>
              <a:gd name="connsiteX22" fmla="*/ 3852472 w 6149048"/>
              <a:gd name="connsiteY22" fmla="*/ 1588957 h 1668235"/>
              <a:gd name="connsiteX23" fmla="*/ 4002374 w 6149048"/>
              <a:gd name="connsiteY23" fmla="*/ 1543987 h 1668235"/>
              <a:gd name="connsiteX24" fmla="*/ 4137285 w 6149048"/>
              <a:gd name="connsiteY24" fmla="*/ 1558977 h 1668235"/>
              <a:gd name="connsiteX25" fmla="*/ 4392118 w 6149048"/>
              <a:gd name="connsiteY25" fmla="*/ 1618938 h 1668235"/>
              <a:gd name="connsiteX26" fmla="*/ 4482059 w 6149048"/>
              <a:gd name="connsiteY26" fmla="*/ 1618938 h 1668235"/>
              <a:gd name="connsiteX27" fmla="*/ 4527030 w 6149048"/>
              <a:gd name="connsiteY27" fmla="*/ 1618938 h 1668235"/>
              <a:gd name="connsiteX28" fmla="*/ 6011056 w 6149048"/>
              <a:gd name="connsiteY28" fmla="*/ 1663908 h 1668235"/>
              <a:gd name="connsiteX29" fmla="*/ 5996066 w 6149048"/>
              <a:gd name="connsiteY29" fmla="*/ 1663908 h 1668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49048" h="1668235">
                <a:moveTo>
                  <a:pt x="0" y="0"/>
                </a:moveTo>
                <a:cubicBezTo>
                  <a:pt x="42472" y="118672"/>
                  <a:pt x="84945" y="237344"/>
                  <a:pt x="134912" y="314793"/>
                </a:cubicBezTo>
                <a:cubicBezTo>
                  <a:pt x="184879" y="392242"/>
                  <a:pt x="257331" y="409731"/>
                  <a:pt x="299803" y="464695"/>
                </a:cubicBezTo>
                <a:cubicBezTo>
                  <a:pt x="342275" y="519659"/>
                  <a:pt x="389744" y="644577"/>
                  <a:pt x="389744" y="644577"/>
                </a:cubicBezTo>
                <a:cubicBezTo>
                  <a:pt x="407233" y="672059"/>
                  <a:pt x="329784" y="632085"/>
                  <a:pt x="404735" y="629587"/>
                </a:cubicBezTo>
                <a:cubicBezTo>
                  <a:pt x="479686" y="627089"/>
                  <a:pt x="744511" y="614597"/>
                  <a:pt x="839449" y="629587"/>
                </a:cubicBezTo>
                <a:cubicBezTo>
                  <a:pt x="934387" y="644577"/>
                  <a:pt x="919397" y="669561"/>
                  <a:pt x="974361" y="719528"/>
                </a:cubicBezTo>
                <a:cubicBezTo>
                  <a:pt x="1029325" y="769495"/>
                  <a:pt x="1126761" y="871928"/>
                  <a:pt x="1169233" y="929390"/>
                </a:cubicBezTo>
                <a:cubicBezTo>
                  <a:pt x="1211705" y="986852"/>
                  <a:pt x="1194217" y="1034321"/>
                  <a:pt x="1229194" y="1064301"/>
                </a:cubicBezTo>
                <a:cubicBezTo>
                  <a:pt x="1264171" y="1094281"/>
                  <a:pt x="1349115" y="1099279"/>
                  <a:pt x="1379095" y="1109272"/>
                </a:cubicBezTo>
                <a:cubicBezTo>
                  <a:pt x="1409075" y="1119265"/>
                  <a:pt x="1356611" y="1121764"/>
                  <a:pt x="1409076" y="1124262"/>
                </a:cubicBezTo>
                <a:cubicBezTo>
                  <a:pt x="1461541" y="1126760"/>
                  <a:pt x="1631430" y="1129259"/>
                  <a:pt x="1693889" y="1124262"/>
                </a:cubicBezTo>
                <a:cubicBezTo>
                  <a:pt x="1756348" y="1119265"/>
                  <a:pt x="1743856" y="1079292"/>
                  <a:pt x="1783830" y="1094282"/>
                </a:cubicBezTo>
                <a:cubicBezTo>
                  <a:pt x="1823804" y="1109272"/>
                  <a:pt x="1881266" y="1164236"/>
                  <a:pt x="1933731" y="1214203"/>
                </a:cubicBezTo>
                <a:cubicBezTo>
                  <a:pt x="1986196" y="1264170"/>
                  <a:pt x="2098623" y="1394085"/>
                  <a:pt x="2098623" y="1394085"/>
                </a:cubicBezTo>
                <a:cubicBezTo>
                  <a:pt x="2133600" y="1429062"/>
                  <a:pt x="2021174" y="1409075"/>
                  <a:pt x="2143594" y="1424065"/>
                </a:cubicBezTo>
                <a:cubicBezTo>
                  <a:pt x="2266014" y="1439055"/>
                  <a:pt x="2653259" y="1476531"/>
                  <a:pt x="2833141" y="1484026"/>
                </a:cubicBezTo>
                <a:cubicBezTo>
                  <a:pt x="3013023" y="1491521"/>
                  <a:pt x="3140439" y="1466538"/>
                  <a:pt x="3222885" y="1469036"/>
                </a:cubicBezTo>
                <a:cubicBezTo>
                  <a:pt x="3305331" y="1471534"/>
                  <a:pt x="3285345" y="1489023"/>
                  <a:pt x="3327817" y="1499016"/>
                </a:cubicBezTo>
                <a:cubicBezTo>
                  <a:pt x="3370289" y="1509010"/>
                  <a:pt x="3437744" y="1514007"/>
                  <a:pt x="3477718" y="1528997"/>
                </a:cubicBezTo>
                <a:cubicBezTo>
                  <a:pt x="3517692" y="1543987"/>
                  <a:pt x="3567659" y="1588957"/>
                  <a:pt x="3567659" y="1588957"/>
                </a:cubicBezTo>
                <a:cubicBezTo>
                  <a:pt x="3592643" y="1598950"/>
                  <a:pt x="3627620" y="1588957"/>
                  <a:pt x="3627620" y="1588957"/>
                </a:cubicBezTo>
                <a:cubicBezTo>
                  <a:pt x="3675089" y="1588957"/>
                  <a:pt x="3790013" y="1596452"/>
                  <a:pt x="3852472" y="1588957"/>
                </a:cubicBezTo>
                <a:cubicBezTo>
                  <a:pt x="3914931" y="1581462"/>
                  <a:pt x="3954905" y="1548984"/>
                  <a:pt x="4002374" y="1543987"/>
                </a:cubicBezTo>
                <a:cubicBezTo>
                  <a:pt x="4049843" y="1538990"/>
                  <a:pt x="4072328" y="1546485"/>
                  <a:pt x="4137285" y="1558977"/>
                </a:cubicBezTo>
                <a:cubicBezTo>
                  <a:pt x="4202242" y="1571469"/>
                  <a:pt x="4334656" y="1608944"/>
                  <a:pt x="4392118" y="1618938"/>
                </a:cubicBezTo>
                <a:cubicBezTo>
                  <a:pt x="4449580" y="1628932"/>
                  <a:pt x="4482059" y="1618938"/>
                  <a:pt x="4482059" y="1618938"/>
                </a:cubicBezTo>
                <a:lnTo>
                  <a:pt x="4527030" y="1618938"/>
                </a:lnTo>
                <a:lnTo>
                  <a:pt x="6011056" y="1663908"/>
                </a:lnTo>
                <a:cubicBezTo>
                  <a:pt x="6255895" y="1671403"/>
                  <a:pt x="6125980" y="1667655"/>
                  <a:pt x="5996066" y="1663908"/>
                </a:cubicBezTo>
              </a:path>
            </a:pathLst>
          </a:cu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421ED337-2DFC-B564-11C8-CF2DB6A18590}"/>
              </a:ext>
            </a:extLst>
          </p:cNvPr>
          <p:cNvSpPr/>
          <p:nvPr/>
        </p:nvSpPr>
        <p:spPr>
          <a:xfrm>
            <a:off x="1948721" y="4408219"/>
            <a:ext cx="4856813" cy="1677788"/>
          </a:xfrm>
          <a:custGeom>
            <a:avLst/>
            <a:gdLst>
              <a:gd name="connsiteX0" fmla="*/ 0 w 4856813"/>
              <a:gd name="connsiteY0" fmla="*/ 1677788 h 1677788"/>
              <a:gd name="connsiteX1" fmla="*/ 89941 w 4856813"/>
              <a:gd name="connsiteY1" fmla="*/ 1243073 h 1677788"/>
              <a:gd name="connsiteX2" fmla="*/ 269823 w 4856813"/>
              <a:gd name="connsiteY2" fmla="*/ 958260 h 1677788"/>
              <a:gd name="connsiteX3" fmla="*/ 329784 w 4856813"/>
              <a:gd name="connsiteY3" fmla="*/ 748397 h 1677788"/>
              <a:gd name="connsiteX4" fmla="*/ 359764 w 4856813"/>
              <a:gd name="connsiteY4" fmla="*/ 733407 h 1677788"/>
              <a:gd name="connsiteX5" fmla="*/ 449705 w 4856813"/>
              <a:gd name="connsiteY5" fmla="*/ 733407 h 1677788"/>
              <a:gd name="connsiteX6" fmla="*/ 524656 w 4856813"/>
              <a:gd name="connsiteY6" fmla="*/ 1048201 h 1677788"/>
              <a:gd name="connsiteX7" fmla="*/ 764499 w 4856813"/>
              <a:gd name="connsiteY7" fmla="*/ 1542876 h 1677788"/>
              <a:gd name="connsiteX8" fmla="*/ 809469 w 4856813"/>
              <a:gd name="connsiteY8" fmla="*/ 1572856 h 1677788"/>
              <a:gd name="connsiteX9" fmla="*/ 869430 w 4856813"/>
              <a:gd name="connsiteY9" fmla="*/ 1557866 h 1677788"/>
              <a:gd name="connsiteX10" fmla="*/ 989351 w 4856813"/>
              <a:gd name="connsiteY10" fmla="*/ 1348004 h 1677788"/>
              <a:gd name="connsiteX11" fmla="*/ 1139253 w 4856813"/>
              <a:gd name="connsiteY11" fmla="*/ 928279 h 1677788"/>
              <a:gd name="connsiteX12" fmla="*/ 1199213 w 4856813"/>
              <a:gd name="connsiteY12" fmla="*/ 778378 h 1677788"/>
              <a:gd name="connsiteX13" fmla="*/ 1259174 w 4856813"/>
              <a:gd name="connsiteY13" fmla="*/ 793368 h 1677788"/>
              <a:gd name="connsiteX14" fmla="*/ 1304145 w 4856813"/>
              <a:gd name="connsiteY14" fmla="*/ 778378 h 1677788"/>
              <a:gd name="connsiteX15" fmla="*/ 1514007 w 4856813"/>
              <a:gd name="connsiteY15" fmla="*/ 1228083 h 1677788"/>
              <a:gd name="connsiteX16" fmla="*/ 1618938 w 4856813"/>
              <a:gd name="connsiteY16" fmla="*/ 1557866 h 1677788"/>
              <a:gd name="connsiteX17" fmla="*/ 1693889 w 4856813"/>
              <a:gd name="connsiteY17" fmla="*/ 1587847 h 1677788"/>
              <a:gd name="connsiteX18" fmla="*/ 1753849 w 4856813"/>
              <a:gd name="connsiteY18" fmla="*/ 1587847 h 1677788"/>
              <a:gd name="connsiteX19" fmla="*/ 1903751 w 4856813"/>
              <a:gd name="connsiteY19" fmla="*/ 1243073 h 1677788"/>
              <a:gd name="connsiteX20" fmla="*/ 2068643 w 4856813"/>
              <a:gd name="connsiteY20" fmla="*/ 838338 h 1677788"/>
              <a:gd name="connsiteX21" fmla="*/ 2113613 w 4856813"/>
              <a:gd name="connsiteY21" fmla="*/ 733407 h 1677788"/>
              <a:gd name="connsiteX22" fmla="*/ 2158584 w 4856813"/>
              <a:gd name="connsiteY22" fmla="*/ 733407 h 1677788"/>
              <a:gd name="connsiteX23" fmla="*/ 2368446 w 4856813"/>
              <a:gd name="connsiteY23" fmla="*/ 1108161 h 1677788"/>
              <a:gd name="connsiteX24" fmla="*/ 2488368 w 4856813"/>
              <a:gd name="connsiteY24" fmla="*/ 1557866 h 1677788"/>
              <a:gd name="connsiteX25" fmla="*/ 2548328 w 4856813"/>
              <a:gd name="connsiteY25" fmla="*/ 1647807 h 1677788"/>
              <a:gd name="connsiteX26" fmla="*/ 2653259 w 4856813"/>
              <a:gd name="connsiteY26" fmla="*/ 1647807 h 1677788"/>
              <a:gd name="connsiteX27" fmla="*/ 3132945 w 4856813"/>
              <a:gd name="connsiteY27" fmla="*/ 1617827 h 1677788"/>
              <a:gd name="connsiteX28" fmla="*/ 3162925 w 4856813"/>
              <a:gd name="connsiteY28" fmla="*/ 1617827 h 1677788"/>
              <a:gd name="connsiteX29" fmla="*/ 3312827 w 4856813"/>
              <a:gd name="connsiteY29" fmla="*/ 958260 h 1677788"/>
              <a:gd name="connsiteX30" fmla="*/ 3492709 w 4856813"/>
              <a:gd name="connsiteY30" fmla="*/ 238732 h 1677788"/>
              <a:gd name="connsiteX31" fmla="*/ 3492709 w 4856813"/>
              <a:gd name="connsiteY31" fmla="*/ 58850 h 1677788"/>
              <a:gd name="connsiteX32" fmla="*/ 3537679 w 4856813"/>
              <a:gd name="connsiteY32" fmla="*/ 58850 h 1677788"/>
              <a:gd name="connsiteX33" fmla="*/ 3627620 w 4856813"/>
              <a:gd name="connsiteY33" fmla="*/ 58850 h 1677788"/>
              <a:gd name="connsiteX34" fmla="*/ 3792512 w 4856813"/>
              <a:gd name="connsiteY34" fmla="*/ 853329 h 1677788"/>
              <a:gd name="connsiteX35" fmla="*/ 3957404 w 4856813"/>
              <a:gd name="connsiteY35" fmla="*/ 1452935 h 1677788"/>
              <a:gd name="connsiteX36" fmla="*/ 4077325 w 4856813"/>
              <a:gd name="connsiteY36" fmla="*/ 1482915 h 1677788"/>
              <a:gd name="connsiteX37" fmla="*/ 4137286 w 4856813"/>
              <a:gd name="connsiteY37" fmla="*/ 1437945 h 1677788"/>
              <a:gd name="connsiteX38" fmla="*/ 4302177 w 4856813"/>
              <a:gd name="connsiteY38" fmla="*/ 583506 h 1677788"/>
              <a:gd name="connsiteX39" fmla="*/ 4422099 w 4856813"/>
              <a:gd name="connsiteY39" fmla="*/ 43860 h 1677788"/>
              <a:gd name="connsiteX40" fmla="*/ 4497049 w 4856813"/>
              <a:gd name="connsiteY40" fmla="*/ 43860 h 1677788"/>
              <a:gd name="connsiteX41" fmla="*/ 4527030 w 4856813"/>
              <a:gd name="connsiteY41" fmla="*/ 58850 h 1677788"/>
              <a:gd name="connsiteX42" fmla="*/ 4661941 w 4856813"/>
              <a:gd name="connsiteY42" fmla="*/ 613486 h 1677788"/>
              <a:gd name="connsiteX43" fmla="*/ 4796853 w 4856813"/>
              <a:gd name="connsiteY43" fmla="*/ 1093171 h 1677788"/>
              <a:gd name="connsiteX44" fmla="*/ 4856813 w 4856813"/>
              <a:gd name="connsiteY44" fmla="*/ 1452935 h 1677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856813" h="1677788">
                <a:moveTo>
                  <a:pt x="0" y="1677788"/>
                </a:moveTo>
                <a:cubicBezTo>
                  <a:pt x="22485" y="1520391"/>
                  <a:pt x="44970" y="1362994"/>
                  <a:pt x="89941" y="1243073"/>
                </a:cubicBezTo>
                <a:cubicBezTo>
                  <a:pt x="134912" y="1123152"/>
                  <a:pt x="229849" y="1040706"/>
                  <a:pt x="269823" y="958260"/>
                </a:cubicBezTo>
                <a:cubicBezTo>
                  <a:pt x="309797" y="875814"/>
                  <a:pt x="329784" y="748397"/>
                  <a:pt x="329784" y="748397"/>
                </a:cubicBezTo>
                <a:cubicBezTo>
                  <a:pt x="344774" y="710921"/>
                  <a:pt x="339777" y="735905"/>
                  <a:pt x="359764" y="733407"/>
                </a:cubicBezTo>
                <a:cubicBezTo>
                  <a:pt x="379751" y="730909"/>
                  <a:pt x="422223" y="680941"/>
                  <a:pt x="449705" y="733407"/>
                </a:cubicBezTo>
                <a:cubicBezTo>
                  <a:pt x="477187" y="785873"/>
                  <a:pt x="472190" y="913290"/>
                  <a:pt x="524656" y="1048201"/>
                </a:cubicBezTo>
                <a:cubicBezTo>
                  <a:pt x="577122" y="1183112"/>
                  <a:pt x="764499" y="1542876"/>
                  <a:pt x="764499" y="1542876"/>
                </a:cubicBezTo>
                <a:cubicBezTo>
                  <a:pt x="811968" y="1630318"/>
                  <a:pt x="791981" y="1570358"/>
                  <a:pt x="809469" y="1572856"/>
                </a:cubicBezTo>
                <a:cubicBezTo>
                  <a:pt x="826958" y="1575354"/>
                  <a:pt x="839450" y="1595341"/>
                  <a:pt x="869430" y="1557866"/>
                </a:cubicBezTo>
                <a:cubicBezTo>
                  <a:pt x="899410" y="1520391"/>
                  <a:pt x="944381" y="1452935"/>
                  <a:pt x="989351" y="1348004"/>
                </a:cubicBezTo>
                <a:cubicBezTo>
                  <a:pt x="1034321" y="1243073"/>
                  <a:pt x="1104276" y="1023217"/>
                  <a:pt x="1139253" y="928279"/>
                </a:cubicBezTo>
                <a:cubicBezTo>
                  <a:pt x="1174230" y="833341"/>
                  <a:pt x="1199213" y="778378"/>
                  <a:pt x="1199213" y="778378"/>
                </a:cubicBezTo>
                <a:cubicBezTo>
                  <a:pt x="1219200" y="755893"/>
                  <a:pt x="1259174" y="793368"/>
                  <a:pt x="1259174" y="793368"/>
                </a:cubicBezTo>
                <a:cubicBezTo>
                  <a:pt x="1276663" y="793368"/>
                  <a:pt x="1261673" y="705925"/>
                  <a:pt x="1304145" y="778378"/>
                </a:cubicBezTo>
                <a:cubicBezTo>
                  <a:pt x="1346617" y="850830"/>
                  <a:pt x="1461542" y="1098168"/>
                  <a:pt x="1514007" y="1228083"/>
                </a:cubicBezTo>
                <a:cubicBezTo>
                  <a:pt x="1566473" y="1357998"/>
                  <a:pt x="1588958" y="1497905"/>
                  <a:pt x="1618938" y="1557866"/>
                </a:cubicBezTo>
                <a:cubicBezTo>
                  <a:pt x="1648918" y="1617827"/>
                  <a:pt x="1693889" y="1587847"/>
                  <a:pt x="1693889" y="1587847"/>
                </a:cubicBezTo>
                <a:cubicBezTo>
                  <a:pt x="1716374" y="1592844"/>
                  <a:pt x="1718872" y="1645309"/>
                  <a:pt x="1753849" y="1587847"/>
                </a:cubicBezTo>
                <a:cubicBezTo>
                  <a:pt x="1788826" y="1530385"/>
                  <a:pt x="1851285" y="1367991"/>
                  <a:pt x="1903751" y="1243073"/>
                </a:cubicBezTo>
                <a:cubicBezTo>
                  <a:pt x="1956217" y="1118155"/>
                  <a:pt x="2033666" y="923282"/>
                  <a:pt x="2068643" y="838338"/>
                </a:cubicBezTo>
                <a:cubicBezTo>
                  <a:pt x="2103620" y="753394"/>
                  <a:pt x="2113613" y="733407"/>
                  <a:pt x="2113613" y="733407"/>
                </a:cubicBezTo>
                <a:cubicBezTo>
                  <a:pt x="2128603" y="715919"/>
                  <a:pt x="2116112" y="670948"/>
                  <a:pt x="2158584" y="733407"/>
                </a:cubicBezTo>
                <a:cubicBezTo>
                  <a:pt x="2201056" y="795866"/>
                  <a:pt x="2313482" y="970751"/>
                  <a:pt x="2368446" y="1108161"/>
                </a:cubicBezTo>
                <a:cubicBezTo>
                  <a:pt x="2423410" y="1245571"/>
                  <a:pt x="2458388" y="1467925"/>
                  <a:pt x="2488368" y="1557866"/>
                </a:cubicBezTo>
                <a:cubicBezTo>
                  <a:pt x="2518348" y="1647807"/>
                  <a:pt x="2520846" y="1632817"/>
                  <a:pt x="2548328" y="1647807"/>
                </a:cubicBezTo>
                <a:cubicBezTo>
                  <a:pt x="2575810" y="1662797"/>
                  <a:pt x="2555823" y="1652804"/>
                  <a:pt x="2653259" y="1647807"/>
                </a:cubicBezTo>
                <a:cubicBezTo>
                  <a:pt x="2750695" y="1642810"/>
                  <a:pt x="3132945" y="1617827"/>
                  <a:pt x="3132945" y="1617827"/>
                </a:cubicBezTo>
                <a:cubicBezTo>
                  <a:pt x="3217889" y="1612830"/>
                  <a:pt x="3132945" y="1727755"/>
                  <a:pt x="3162925" y="1617827"/>
                </a:cubicBezTo>
                <a:cubicBezTo>
                  <a:pt x="3192905" y="1507899"/>
                  <a:pt x="3257863" y="1188109"/>
                  <a:pt x="3312827" y="958260"/>
                </a:cubicBezTo>
                <a:cubicBezTo>
                  <a:pt x="3367791" y="728411"/>
                  <a:pt x="3462729" y="388634"/>
                  <a:pt x="3492709" y="238732"/>
                </a:cubicBezTo>
                <a:cubicBezTo>
                  <a:pt x="3522689" y="88830"/>
                  <a:pt x="3492709" y="58850"/>
                  <a:pt x="3492709" y="58850"/>
                </a:cubicBezTo>
                <a:cubicBezTo>
                  <a:pt x="3500204" y="28870"/>
                  <a:pt x="3537679" y="58850"/>
                  <a:pt x="3537679" y="58850"/>
                </a:cubicBezTo>
                <a:cubicBezTo>
                  <a:pt x="3560164" y="58850"/>
                  <a:pt x="3585148" y="-73563"/>
                  <a:pt x="3627620" y="58850"/>
                </a:cubicBezTo>
                <a:cubicBezTo>
                  <a:pt x="3670092" y="191263"/>
                  <a:pt x="3737548" y="620982"/>
                  <a:pt x="3792512" y="853329"/>
                </a:cubicBezTo>
                <a:cubicBezTo>
                  <a:pt x="3847476" y="1085676"/>
                  <a:pt x="3909935" y="1348004"/>
                  <a:pt x="3957404" y="1452935"/>
                </a:cubicBezTo>
                <a:cubicBezTo>
                  <a:pt x="4004873" y="1557866"/>
                  <a:pt x="4047345" y="1485413"/>
                  <a:pt x="4077325" y="1482915"/>
                </a:cubicBezTo>
                <a:cubicBezTo>
                  <a:pt x="4107305" y="1480417"/>
                  <a:pt x="4099811" y="1587847"/>
                  <a:pt x="4137286" y="1437945"/>
                </a:cubicBezTo>
                <a:cubicBezTo>
                  <a:pt x="4174761" y="1288043"/>
                  <a:pt x="4254708" y="815853"/>
                  <a:pt x="4302177" y="583506"/>
                </a:cubicBezTo>
                <a:cubicBezTo>
                  <a:pt x="4349646" y="351158"/>
                  <a:pt x="4422099" y="43860"/>
                  <a:pt x="4422099" y="43860"/>
                </a:cubicBezTo>
                <a:cubicBezTo>
                  <a:pt x="4454578" y="-46081"/>
                  <a:pt x="4497049" y="43860"/>
                  <a:pt x="4497049" y="43860"/>
                </a:cubicBezTo>
                <a:cubicBezTo>
                  <a:pt x="4514538" y="46358"/>
                  <a:pt x="4499548" y="-36088"/>
                  <a:pt x="4527030" y="58850"/>
                </a:cubicBezTo>
                <a:cubicBezTo>
                  <a:pt x="4554512" y="153788"/>
                  <a:pt x="4616971" y="441099"/>
                  <a:pt x="4661941" y="613486"/>
                </a:cubicBezTo>
                <a:cubicBezTo>
                  <a:pt x="4706912" y="785873"/>
                  <a:pt x="4764374" y="953263"/>
                  <a:pt x="4796853" y="1093171"/>
                </a:cubicBezTo>
                <a:cubicBezTo>
                  <a:pt x="4829332" y="1233079"/>
                  <a:pt x="4843072" y="1343007"/>
                  <a:pt x="4856813" y="1452935"/>
                </a:cubicBezTo>
              </a:path>
            </a:pathLst>
          </a:custGeom>
          <a:noFill/>
          <a:ln w="444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BB8C80-3F0F-04E2-9260-47D465176219}"/>
              </a:ext>
            </a:extLst>
          </p:cNvPr>
          <p:cNvSpPr txBox="1"/>
          <p:nvPr/>
        </p:nvSpPr>
        <p:spPr>
          <a:xfrm>
            <a:off x="7153411" y="5694835"/>
            <a:ext cx="1502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</a:rPr>
              <a:t>p,h.T</a:t>
            </a:r>
            <a:r>
              <a:rPr lang="en-US" i="1" dirty="0">
                <a:solidFill>
                  <a:srgbClr val="FF0000"/>
                </a:solidFill>
              </a:rPr>
              <a:t> &amp;</a:t>
            </a:r>
            <a:r>
              <a:rPr lang="en-US" i="1" dirty="0">
                <a:solidFill>
                  <a:srgbClr val="FF0000"/>
                </a:solidFill>
                <a:sym typeface="Symbol" panose="05050102010706020507" pitchFamily="18" charset="2"/>
              </a:rPr>
              <a:t>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15559D-2190-48C7-E197-511578EED40A}"/>
              </a:ext>
            </a:extLst>
          </p:cNvPr>
          <p:cNvSpPr txBox="1"/>
          <p:nvPr/>
        </p:nvSpPr>
        <p:spPr>
          <a:xfrm>
            <a:off x="6737131" y="4900730"/>
            <a:ext cx="484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/>
                </a:solidFill>
              </a:rPr>
              <a:t>V</a:t>
            </a:r>
            <a:r>
              <a:rPr lang="en-US" i="1" baseline="-25000" dirty="0">
                <a:solidFill>
                  <a:schemeClr val="accent2"/>
                </a:solidFill>
              </a:rPr>
              <a:t>a</a:t>
            </a:r>
            <a:endParaRPr lang="en-IN" i="1" baseline="-25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2" grpId="0" animBg="1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18D2A96-28A6-7C1F-19A9-2E9A16D238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Impulse Turbines with pressure stages</a:t>
            </a:r>
          </a:p>
        </p:txBody>
      </p:sp>
      <p:sp>
        <p:nvSpPr>
          <p:cNvPr id="322563" name="Rectangle 3">
            <a:extLst>
              <a:ext uri="{FF2B5EF4-FFF2-40B4-BE49-F238E27FC236}">
                <a16:creationId xmlns:a16="http://schemas.microsoft.com/office/drawing/2014/main" id="{AAD283A8-F0B8-192D-2014-FD13BA659D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305800" cy="5181600"/>
          </a:xfrm>
        </p:spPr>
        <p:txBody>
          <a:bodyPr/>
          <a:lstStyle/>
          <a:p>
            <a:r>
              <a:rPr lang="en-US" altLang="en-US" sz="2000"/>
              <a:t>Multistage turbines with pressure stages have found a wide field of usage in industry as prime movers (~ 10 MW).</a:t>
            </a:r>
          </a:p>
          <a:p>
            <a:r>
              <a:rPr lang="en-US" altLang="en-US" sz="2000"/>
              <a:t>The number pressure stages vary from 4 to 5.</a:t>
            </a:r>
          </a:p>
          <a:p>
            <a:r>
              <a:rPr lang="en-US" altLang="en-US" sz="2000"/>
              <a:t>The distribution of enthalpy drop in a large number of pressure stages enables the attainment of lower velocities for the steam flowing through the system of moving blades.</a:t>
            </a:r>
          </a:p>
          <a:p>
            <a:r>
              <a:rPr lang="en-US" altLang="en-US" sz="2000"/>
              <a:t>As a result more advantageous values of  blade speed ratio and blade friction factor are obtained</a:t>
            </a:r>
          </a:p>
          <a:p>
            <a:pPr>
              <a:buFontTx/>
              <a:buNone/>
            </a:pPr>
            <a:r>
              <a:rPr lang="en-US" altLang="en-US" sz="2000"/>
              <a:t>.</a:t>
            </a:r>
          </a:p>
        </p:txBody>
      </p:sp>
      <p:graphicFrame>
        <p:nvGraphicFramePr>
          <p:cNvPr id="322566" name="Object 3">
            <a:extLst>
              <a:ext uri="{FF2B5EF4-FFF2-40B4-BE49-F238E27FC236}">
                <a16:creationId xmlns:a16="http://schemas.microsoft.com/office/drawing/2014/main" id="{FA8F6D11-C983-4678-6193-6F65DBA033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0" y="3886200"/>
          <a:ext cx="11430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1142857" imgH="2305372" progId="Paint.Picture">
                  <p:embed/>
                </p:oleObj>
              </mc:Choice>
              <mc:Fallback>
                <p:oleObj name="Bitmap Image" r:id="rId3" imgW="1142857" imgH="2305372" progId="Paint.Picture">
                  <p:embed/>
                  <p:pic>
                    <p:nvPicPr>
                      <p:cNvPr id="322566" name="Object 3">
                        <a:extLst>
                          <a:ext uri="{FF2B5EF4-FFF2-40B4-BE49-F238E27FC236}">
                            <a16:creationId xmlns:a16="http://schemas.microsoft.com/office/drawing/2014/main" id="{FA8F6D11-C983-4678-6193-6F65DBA033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886200"/>
                        <a:ext cx="1143000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67" name="Object 4">
            <a:extLst>
              <a:ext uri="{FF2B5EF4-FFF2-40B4-BE49-F238E27FC236}">
                <a16:creationId xmlns:a16="http://schemas.microsoft.com/office/drawing/2014/main" id="{28017E9B-D0FD-34A4-D103-BCE8E1915A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53000" y="3886200"/>
          <a:ext cx="11430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1142857" imgH="2305372" progId="Paint.Picture">
                  <p:embed/>
                </p:oleObj>
              </mc:Choice>
              <mc:Fallback>
                <p:oleObj name="Bitmap Image" r:id="rId3" imgW="1142857" imgH="2305372" progId="Paint.Picture">
                  <p:embed/>
                  <p:pic>
                    <p:nvPicPr>
                      <p:cNvPr id="322567" name="Object 4">
                        <a:extLst>
                          <a:ext uri="{FF2B5EF4-FFF2-40B4-BE49-F238E27FC236}">
                            <a16:creationId xmlns:a16="http://schemas.microsoft.com/office/drawing/2014/main" id="{28017E9B-D0FD-34A4-D103-BCE8E1915A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886200"/>
                        <a:ext cx="1143000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68" name="Object 5">
            <a:extLst>
              <a:ext uri="{FF2B5EF4-FFF2-40B4-BE49-F238E27FC236}">
                <a16:creationId xmlns:a16="http://schemas.microsoft.com/office/drawing/2014/main" id="{94B67324-F540-F480-B21A-D4373550B8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0" y="3886200"/>
          <a:ext cx="11430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1142857" imgH="2305372" progId="Paint.Picture">
                  <p:embed/>
                </p:oleObj>
              </mc:Choice>
              <mc:Fallback>
                <p:oleObj name="Bitmap Image" r:id="rId3" imgW="1142857" imgH="2305372" progId="Paint.Picture">
                  <p:embed/>
                  <p:pic>
                    <p:nvPicPr>
                      <p:cNvPr id="322568" name="Object 5">
                        <a:extLst>
                          <a:ext uri="{FF2B5EF4-FFF2-40B4-BE49-F238E27FC236}">
                            <a16:creationId xmlns:a16="http://schemas.microsoft.com/office/drawing/2014/main" id="{94B67324-F540-F480-B21A-D4373550B8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886200"/>
                        <a:ext cx="1143000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69" name="Object 6">
            <a:extLst>
              <a:ext uri="{FF2B5EF4-FFF2-40B4-BE49-F238E27FC236}">
                <a16:creationId xmlns:a16="http://schemas.microsoft.com/office/drawing/2014/main" id="{695E2DF8-7C03-307A-761D-6AE49A9909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3886200"/>
          <a:ext cx="11430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1142857" imgH="2305372" progId="Paint.Picture">
                  <p:embed/>
                </p:oleObj>
              </mc:Choice>
              <mc:Fallback>
                <p:oleObj name="Bitmap Image" r:id="rId5" imgW="1142857" imgH="2305372" progId="Paint.Picture">
                  <p:embed/>
                  <p:pic>
                    <p:nvPicPr>
                      <p:cNvPr id="322569" name="Object 6">
                        <a:extLst>
                          <a:ext uri="{FF2B5EF4-FFF2-40B4-BE49-F238E27FC236}">
                            <a16:creationId xmlns:a16="http://schemas.microsoft.com/office/drawing/2014/main" id="{695E2DF8-7C03-307A-761D-6AE49A9909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886200"/>
                        <a:ext cx="1143000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70" name="Object 7">
            <a:extLst>
              <a:ext uri="{FF2B5EF4-FFF2-40B4-BE49-F238E27FC236}">
                <a16:creationId xmlns:a16="http://schemas.microsoft.com/office/drawing/2014/main" id="{9BC2C585-D5A8-2A72-81C1-AF456383FD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3886200"/>
          <a:ext cx="11430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1142857" imgH="2305372" progId="Paint.Picture">
                  <p:embed/>
                </p:oleObj>
              </mc:Choice>
              <mc:Fallback>
                <p:oleObj name="Bitmap Image" r:id="rId6" imgW="1142857" imgH="2305372" progId="Paint.Picture">
                  <p:embed/>
                  <p:pic>
                    <p:nvPicPr>
                      <p:cNvPr id="322570" name="Object 7">
                        <a:extLst>
                          <a:ext uri="{FF2B5EF4-FFF2-40B4-BE49-F238E27FC236}">
                            <a16:creationId xmlns:a16="http://schemas.microsoft.com/office/drawing/2014/main" id="{9BC2C585-D5A8-2A72-81C1-AF456383FD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886200"/>
                        <a:ext cx="1143000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351CFDD4-99B4-2F98-E7A1-296E8A11F99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19F72F4-2CA2-C05B-50FC-E5EF6F4C5D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73044DB-AC2D-17DD-5046-F8CB702F28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18CB516-423F-AD14-5662-0E80E59B4C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35A6E95-08C0-4584-DE47-C5E28F624A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AE1D21A-70AC-1C8F-A4DC-259CEE9A73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DE49FF03-FD69-18A7-8B04-F6A2B1210E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20BDF814-1595-44E7-D90E-5CD155A7E3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186AE1A-4322-29CF-EC65-91DBACC30F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C6BE82C-D62C-855D-1A76-20F4CC4980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FBB831B4-9EFC-877B-DC3A-03D0D418E5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772AFDF1-4422-8CEC-CC2C-06921CAF8B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22E46C7-6DF7-EF7B-74BD-F53742FD6A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97C907D-507C-54C8-DBC1-00131DF5D5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30160D9-95DB-0C76-B804-E1FF3F46E4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28A82CED-8A5D-CC1C-2486-C83B2A7B56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8B8D3125-8FB2-8267-0431-DD6A5745E3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A52B3AF-DF2E-935B-540C-EA7FAC4765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44B5870-88DD-1051-6012-241FE87E6B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2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22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22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22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22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63B2A80-836A-0218-B792-799BCA81F3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04800"/>
            <a:ext cx="7772400" cy="685800"/>
          </a:xfrm>
        </p:spPr>
        <p:txBody>
          <a:bodyPr/>
          <a:lstStyle/>
          <a:p>
            <a:r>
              <a:rPr lang="en-US" altLang="en-US" sz="2800" dirty="0">
                <a:latin typeface="TimesNewRoman,BoldItalic"/>
              </a:rPr>
              <a:t>Compounding of Large Impulse Turbine </a:t>
            </a:r>
          </a:p>
        </p:txBody>
      </p:sp>
      <p:sp>
        <p:nvSpPr>
          <p:cNvPr id="293891" name="Rectangle 3">
            <a:extLst>
              <a:ext uri="{FF2B5EF4-FFF2-40B4-BE49-F238E27FC236}">
                <a16:creationId xmlns:a16="http://schemas.microsoft.com/office/drawing/2014/main" id="{65377C05-258F-F33B-FC22-3CB8782183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458200" cy="4876800"/>
          </a:xfrm>
        </p:spPr>
        <p:txBody>
          <a:bodyPr/>
          <a:lstStyle/>
          <a:p>
            <a:r>
              <a:rPr lang="en-US" altLang="en-US" sz="2400" dirty="0">
                <a:cs typeface="Times New Roman" panose="02020603050405020304" pitchFamily="18" charset="0"/>
              </a:rPr>
              <a:t>Compounding is done to reduce the rotational speed of the impulse turbine to practical limits. </a:t>
            </a:r>
          </a:p>
          <a:p>
            <a:pPr algn="just">
              <a:spcBef>
                <a:spcPct val="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Compounding is achieved by using more than one set of nozzle  blades and rotors in a series.</a:t>
            </a:r>
          </a:p>
          <a:p>
            <a:pPr algn="just">
              <a:spcBef>
                <a:spcPct val="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All the rotors are keyed to a common shaft; so that the jet velocity is absorbed by the turbine in stages.</a:t>
            </a:r>
          </a:p>
          <a:p>
            <a:pPr algn="just">
              <a:spcBef>
                <a:spcPct val="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All the nozzle blades are overhanding from turbine casing. </a:t>
            </a:r>
          </a:p>
          <a:p>
            <a:pPr algn="just">
              <a:spcBef>
                <a:spcPct val="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Three main types of compounded impulse turbines are: </a:t>
            </a:r>
          </a:p>
          <a:p>
            <a:pPr algn="just">
              <a:spcBef>
                <a:spcPct val="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a) Pressure compounded Steam Turbine : The </a:t>
            </a:r>
            <a:r>
              <a:rPr lang="en-US" altLang="en-US" sz="2400" dirty="0" err="1">
                <a:cs typeface="Times New Roman" panose="02020603050405020304" pitchFamily="18" charset="0"/>
              </a:rPr>
              <a:t>Rateau</a:t>
            </a:r>
            <a:r>
              <a:rPr lang="en-US" altLang="en-US" sz="2400" dirty="0">
                <a:cs typeface="Times New Roman" panose="02020603050405020304" pitchFamily="18" charset="0"/>
              </a:rPr>
              <a:t> Design </a:t>
            </a:r>
          </a:p>
          <a:p>
            <a:pPr algn="just">
              <a:spcBef>
                <a:spcPct val="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b) Velocity compounded Steam Turbine : The Curtis Design</a:t>
            </a:r>
          </a:p>
          <a:p>
            <a:pPr algn="just">
              <a:spcBef>
                <a:spcPct val="0"/>
              </a:spcBef>
            </a:pPr>
            <a:r>
              <a:rPr lang="en-US" altLang="en-US" sz="2400" dirty="0">
                <a:cs typeface="Times New Roman" panose="02020603050405020304" pitchFamily="18" charset="0"/>
              </a:rPr>
              <a:t>c) Pressure and velocity compounded Impulse turbines : The </a:t>
            </a:r>
            <a:r>
              <a:rPr lang="en-US" altLang="en-US" sz="2400" dirty="0" err="1">
                <a:cs typeface="Times New Roman" panose="02020603050405020304" pitchFamily="18" charset="0"/>
              </a:rPr>
              <a:t>Rateau-urtis</a:t>
            </a:r>
            <a:r>
              <a:rPr lang="en-US" altLang="en-US" sz="2400" dirty="0">
                <a:cs typeface="Times New Roman" panose="02020603050405020304" pitchFamily="18" charset="0"/>
              </a:rPr>
              <a:t> Design. </a:t>
            </a:r>
          </a:p>
          <a:p>
            <a:endParaRPr lang="en-US" altLang="en-US" sz="2400" dirty="0">
              <a:cs typeface="Times New Roman" panose="02020603050405020304" pitchFamily="18" charset="0"/>
            </a:endParaRPr>
          </a:p>
          <a:p>
            <a:endParaRPr lang="en-US" altLang="en-US" sz="2400" dirty="0"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660C59C-1D3D-0AC8-A551-FF6CB5F881E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B7694BA-E9BF-91E6-C142-FB64B44EAC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50A56BE-4BAC-9F47-16E7-05A6B08768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6469A7E-BC6E-9FC8-ADC9-3CDED6979A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BA929FC-B3D5-A17E-805A-0C345CEDEE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991B217-446F-DF44-A79A-EB56E08631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96E3159D-A191-3323-F1F6-E81214096E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6A0F79C4-97F7-CDB2-50B9-9D2C1AC4DD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8BEC59C0-C611-9914-E72D-3B3D0A34A1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71E9DB3-363E-03FC-8F08-79196E1274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4866D46F-535F-EBB4-2A09-9B27F21B91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0125EBB6-544D-C9E3-95C1-7F606B4C46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C04E299-75DC-13EB-BDDA-7F2374BA67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57BE2E7-4026-BFBC-E436-C636D35424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C78EA6D7-F6C8-2B7D-81BD-B61315DCD2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BB37B85B-50A2-70FD-9C7F-C1F23F7D7B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DB2DF838-E26E-601F-7F87-05D3803AA3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BFBFEA5E-D53F-A262-4904-513431A87A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2FE75B6-4E83-8A04-3D5B-70609172A4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3BA7D76-2AFA-40D3-D64A-96DA31D9C0A7}"/>
                  </a:ext>
                </a:extLst>
              </p14:cNvPr>
              <p14:cNvContentPartPr/>
              <p14:nvPr/>
            </p14:nvContentPartPr>
            <p14:xfrm>
              <a:off x="1677960" y="3746520"/>
              <a:ext cx="3450240" cy="20584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3BA7D76-2AFA-40D3-D64A-96DA31D9C0A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68600" y="3737160"/>
                <a:ext cx="3468960" cy="2077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93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93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93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93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93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93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93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93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3">
            <a:extLst>
              <a:ext uri="{FF2B5EF4-FFF2-40B4-BE49-F238E27FC236}">
                <a16:creationId xmlns:a16="http://schemas.microsoft.com/office/drawing/2014/main" id="{1A66E8D9-033E-A47D-10A3-816CA6A0DE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Curtis-Rateau Steam Turbine</a:t>
            </a:r>
            <a:endParaRPr lang="en-US" altLang="en-US" sz="2800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1472394-2BFC-5ABF-5F40-732A03BF1C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6337687"/>
              </p:ext>
            </p:extLst>
          </p:nvPr>
        </p:nvGraphicFramePr>
        <p:xfrm>
          <a:off x="571500" y="1587866"/>
          <a:ext cx="8001000" cy="4244975"/>
        </p:xfrm>
        <a:graphic>
          <a:graphicData uri="http://schemas.openxmlformats.org/drawingml/2006/table">
            <a:tbl>
              <a:tblPr/>
              <a:tblGrid>
                <a:gridCol w="7564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00715">
                <a:tc gridSpan="3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2400" dirty="0"/>
                        <a:t>The use of a single Curtis wheel, followed by several </a:t>
                      </a:r>
                      <a:r>
                        <a:rPr lang="en-IN" sz="2400" dirty="0" err="1"/>
                        <a:t>Rateau</a:t>
                      </a:r>
                      <a:r>
                        <a:rPr lang="en-IN" sz="2400" dirty="0"/>
                        <a:t> stages, characterized General Electric Company practice in the United States over the succeeding half-century.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sz="2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2400" dirty="0"/>
                        <a:t>The combination is still widely used today.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IN" sz="2400" dirty="0"/>
                    </a:p>
                  </a:txBody>
                  <a:tcPr marL="16356" marR="16356" marT="16355" marB="1635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26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sz="2400" dirty="0"/>
                    </a:p>
                  </a:txBody>
                  <a:tcPr marL="16356" marR="16356" marT="16355" marB="1635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sz="2400"/>
                    </a:p>
                  </a:txBody>
                  <a:tcPr marL="78505" marR="78505" marT="39250" marB="39250">
                    <a:lnL>
                      <a:noFill/>
                    </a:lnL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N" sz="2400" dirty="0"/>
                    </a:p>
                  </a:txBody>
                  <a:tcPr marL="78505" marR="78505" marT="39250" marB="39250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C9DE3491-A6A9-3A7A-A432-D7C52C88D58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16A9266C-DEF9-E82C-6562-7E20CE13C2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F9E1B9F-E7A9-3397-1D63-9608E7CBD5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C0F5ED0E-B3ED-01E0-94C2-F78479AE71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0BDEC5F-9B38-0CAA-5DB3-0F35FB3C29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8C35EBA5-D035-C8CD-171F-AB16742C2D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9396C723-7E30-DBD9-1656-6FFDFC6B7E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1097FB42-6B0A-CACB-58D9-0CA25AD98F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2">
                    <a:extLst>
                      <a:ext uri="{FF2B5EF4-FFF2-40B4-BE49-F238E27FC236}">
                        <a16:creationId xmlns:a16="http://schemas.microsoft.com/office/drawing/2014/main" id="{CD1860CB-BECD-B879-EE2D-3F608EA9B2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848F62F5-EDEE-4D35-B2EF-CD6F44DD89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A0B9C869-7CDF-8096-393D-04B4F397A2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91625F58-F80F-8543-D493-7A40BB47B3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5A0B4BE8-27C9-A830-A0E3-48458B5AE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5FDDCC30-D8BC-400A-1385-8D270D45FD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884FA4F0-53E0-67AA-2DE8-622381E2D3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EEB79DA4-8FDF-58A1-0131-A2548B3869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F054CD5C-A519-2C32-08C9-30782F9A51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1BFCDFB1-FE11-4485-2FBA-C93B4C683F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5801A28-32A6-3981-FE09-AFEFFC1F93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3">
            <a:extLst>
              <a:ext uri="{FF2B5EF4-FFF2-40B4-BE49-F238E27FC236}">
                <a16:creationId xmlns:a16="http://schemas.microsoft.com/office/drawing/2014/main" id="{F0EA2ACB-3F69-5E8F-2C47-D31A6A3387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62528" y="-26933"/>
            <a:ext cx="6004420" cy="1143000"/>
          </a:xfrm>
        </p:spPr>
        <p:txBody>
          <a:bodyPr/>
          <a:lstStyle/>
          <a:p>
            <a:r>
              <a:rPr lang="en-US" altLang="en-US" sz="2800" dirty="0"/>
              <a:t>Multistage Impulse Turbine : GE Product</a:t>
            </a:r>
          </a:p>
        </p:txBody>
      </p:sp>
      <p:pic>
        <p:nvPicPr>
          <p:cNvPr id="49154" name="Picture 2">
            <a:extLst>
              <a:ext uri="{FF2B5EF4-FFF2-40B4-BE49-F238E27FC236}">
                <a16:creationId xmlns:a16="http://schemas.microsoft.com/office/drawing/2014/main" id="{338A73C9-E1C0-5DBC-CDAB-0FC7D936D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7620000" cy="562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3">
            <a:extLst>
              <a:ext uri="{FF2B5EF4-FFF2-40B4-BE49-F238E27FC236}">
                <a16:creationId xmlns:a16="http://schemas.microsoft.com/office/drawing/2014/main" id="{FB003972-19FD-CBE8-BAEC-BB6869FC9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990600"/>
            <a:ext cx="4132263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4">
            <a:extLst>
              <a:ext uri="{FF2B5EF4-FFF2-40B4-BE49-F238E27FC236}">
                <a16:creationId xmlns:a16="http://schemas.microsoft.com/office/drawing/2014/main" id="{F88F59F5-4875-6053-0CDC-7577B94A8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00200"/>
            <a:ext cx="6096000" cy="382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0C2C791-2993-1A8A-6E9F-8ADE5A37447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FAE266C-1B53-D0C5-9DD6-DEC556293F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669D9C5-0FF4-EF07-75B5-E7F0286302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A6A87A8-FF5C-FE66-802D-3E7F226E08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D46EFAF-9973-E72C-21D0-0E99E1CFD2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6EBEF0D-5EE2-315E-8ACD-7E2A97588A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E85A028C-498A-0CE6-2BC9-41D1228A66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5FE5430-91F9-F8E3-1B37-F0EE9F1316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7D6A42D-D113-E7B8-AEA1-8E75C2E4B2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9767301-64AC-B065-6CB0-3CBC751669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2301FE1-3B0E-DDB7-3924-9B22D7B8FD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AEB3E71B-908E-722E-8957-4E84E75205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21BD3FC-A25A-0290-C3C0-9A6F542A62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BFB9EDF-29DD-87DC-2078-EF75FF5414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98B54E3E-74B0-2230-6142-ADBA4C3EBB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CB8DEC79-E1B3-2633-6111-378C2BE540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8C53C19D-DECC-5617-B2C2-7D3D7A22EA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1D7FABD-186F-1FF6-91C1-F8B948D8BC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71C64DE-2549-3AAA-6CB6-47D601D493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18D2A96-28A6-7C1F-19A9-2E9A16D238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5318" y="228600"/>
            <a:ext cx="5644682" cy="685800"/>
          </a:xfrm>
        </p:spPr>
        <p:txBody>
          <a:bodyPr/>
          <a:lstStyle/>
          <a:p>
            <a:r>
              <a:rPr lang="en-US" altLang="en-US" sz="2800" dirty="0"/>
              <a:t>Multi-stage Impulse Turbines : Pressure stages</a:t>
            </a:r>
          </a:p>
        </p:txBody>
      </p:sp>
      <p:sp>
        <p:nvSpPr>
          <p:cNvPr id="322563" name="Rectangle 3">
            <a:extLst>
              <a:ext uri="{FF2B5EF4-FFF2-40B4-BE49-F238E27FC236}">
                <a16:creationId xmlns:a16="http://schemas.microsoft.com/office/drawing/2014/main" id="{AAD283A8-F0B8-192D-2014-FD13BA659D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305800" cy="5181600"/>
          </a:xfrm>
        </p:spPr>
        <p:txBody>
          <a:bodyPr/>
          <a:lstStyle/>
          <a:p>
            <a:r>
              <a:rPr lang="en-US" altLang="en-US" sz="2000" dirty="0"/>
              <a:t>Multistage turbines with pressure stages have found a wide field of usage in industry as prime movers (~ 10 MW).</a:t>
            </a:r>
          </a:p>
          <a:p>
            <a:r>
              <a:rPr lang="en-US" altLang="en-US" sz="2000" dirty="0"/>
              <a:t>The number pressure stages vary from 4 to 5.</a:t>
            </a:r>
          </a:p>
          <a:p>
            <a:r>
              <a:rPr lang="en-US" altLang="en-US" sz="2000" dirty="0"/>
              <a:t>The distribution of enthalpy drop in a large number of pressure stages enables the attainment of lower velocities for the steam flowing through the system of moving blades.</a:t>
            </a:r>
          </a:p>
          <a:p>
            <a:r>
              <a:rPr lang="en-US" altLang="en-US" sz="2000" dirty="0"/>
              <a:t>As a result, more advantageous values of  blade speed ratio and blade friction factor are obtained</a:t>
            </a:r>
          </a:p>
          <a:p>
            <a:pPr>
              <a:buFontTx/>
              <a:buNone/>
            </a:pPr>
            <a:r>
              <a:rPr lang="en-US" altLang="en-US" sz="2000" dirty="0"/>
              <a:t>.</a:t>
            </a:r>
          </a:p>
        </p:txBody>
      </p:sp>
      <p:graphicFrame>
        <p:nvGraphicFramePr>
          <p:cNvPr id="322566" name="Object 3">
            <a:extLst>
              <a:ext uri="{FF2B5EF4-FFF2-40B4-BE49-F238E27FC236}">
                <a16:creationId xmlns:a16="http://schemas.microsoft.com/office/drawing/2014/main" id="{FA8F6D11-C983-4678-6193-6F65DBA033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0" y="3886200"/>
          <a:ext cx="11430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1142857" imgH="2305372" progId="Paint.Picture">
                  <p:embed/>
                </p:oleObj>
              </mc:Choice>
              <mc:Fallback>
                <p:oleObj name="Bitmap Image" r:id="rId3" imgW="1142857" imgH="2305372" progId="Paint.Picture">
                  <p:embed/>
                  <p:pic>
                    <p:nvPicPr>
                      <p:cNvPr id="322566" name="Object 3">
                        <a:extLst>
                          <a:ext uri="{FF2B5EF4-FFF2-40B4-BE49-F238E27FC236}">
                            <a16:creationId xmlns:a16="http://schemas.microsoft.com/office/drawing/2014/main" id="{FA8F6D11-C983-4678-6193-6F65DBA033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3886200"/>
                        <a:ext cx="1143000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67" name="Object 4">
            <a:extLst>
              <a:ext uri="{FF2B5EF4-FFF2-40B4-BE49-F238E27FC236}">
                <a16:creationId xmlns:a16="http://schemas.microsoft.com/office/drawing/2014/main" id="{28017E9B-D0FD-34A4-D103-BCE8E1915A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53000" y="3886200"/>
          <a:ext cx="11430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1142857" imgH="2305372" progId="Paint.Picture">
                  <p:embed/>
                </p:oleObj>
              </mc:Choice>
              <mc:Fallback>
                <p:oleObj name="Bitmap Image" r:id="rId3" imgW="1142857" imgH="2305372" progId="Paint.Picture">
                  <p:embed/>
                  <p:pic>
                    <p:nvPicPr>
                      <p:cNvPr id="322567" name="Object 4">
                        <a:extLst>
                          <a:ext uri="{FF2B5EF4-FFF2-40B4-BE49-F238E27FC236}">
                            <a16:creationId xmlns:a16="http://schemas.microsoft.com/office/drawing/2014/main" id="{28017E9B-D0FD-34A4-D103-BCE8E1915A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886200"/>
                        <a:ext cx="1143000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68" name="Object 5">
            <a:extLst>
              <a:ext uri="{FF2B5EF4-FFF2-40B4-BE49-F238E27FC236}">
                <a16:creationId xmlns:a16="http://schemas.microsoft.com/office/drawing/2014/main" id="{94B67324-F540-F480-B21A-D4373550B8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0" y="3886200"/>
          <a:ext cx="11430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1142857" imgH="2305372" progId="Paint.Picture">
                  <p:embed/>
                </p:oleObj>
              </mc:Choice>
              <mc:Fallback>
                <p:oleObj name="Bitmap Image" r:id="rId3" imgW="1142857" imgH="2305372" progId="Paint.Picture">
                  <p:embed/>
                  <p:pic>
                    <p:nvPicPr>
                      <p:cNvPr id="322568" name="Object 5">
                        <a:extLst>
                          <a:ext uri="{FF2B5EF4-FFF2-40B4-BE49-F238E27FC236}">
                            <a16:creationId xmlns:a16="http://schemas.microsoft.com/office/drawing/2014/main" id="{94B67324-F540-F480-B21A-D4373550B82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886200"/>
                        <a:ext cx="1143000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69" name="Object 6">
            <a:extLst>
              <a:ext uri="{FF2B5EF4-FFF2-40B4-BE49-F238E27FC236}">
                <a16:creationId xmlns:a16="http://schemas.microsoft.com/office/drawing/2014/main" id="{695E2DF8-7C03-307A-761D-6AE49A9909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3886200"/>
          <a:ext cx="11430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1142857" imgH="2305372" progId="Paint.Picture">
                  <p:embed/>
                </p:oleObj>
              </mc:Choice>
              <mc:Fallback>
                <p:oleObj name="Bitmap Image" r:id="rId5" imgW="1142857" imgH="2305372" progId="Paint.Picture">
                  <p:embed/>
                  <p:pic>
                    <p:nvPicPr>
                      <p:cNvPr id="322569" name="Object 6">
                        <a:extLst>
                          <a:ext uri="{FF2B5EF4-FFF2-40B4-BE49-F238E27FC236}">
                            <a16:creationId xmlns:a16="http://schemas.microsoft.com/office/drawing/2014/main" id="{695E2DF8-7C03-307A-761D-6AE49A9909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3886200"/>
                        <a:ext cx="1143000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2570" name="Object 7">
            <a:extLst>
              <a:ext uri="{FF2B5EF4-FFF2-40B4-BE49-F238E27FC236}">
                <a16:creationId xmlns:a16="http://schemas.microsoft.com/office/drawing/2014/main" id="{9BC2C585-D5A8-2A72-81C1-AF456383FD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3886200"/>
          <a:ext cx="1143000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1142857" imgH="2305372" progId="Paint.Picture">
                  <p:embed/>
                </p:oleObj>
              </mc:Choice>
              <mc:Fallback>
                <p:oleObj name="Bitmap Image" r:id="rId6" imgW="1142857" imgH="2305372" progId="Paint.Picture">
                  <p:embed/>
                  <p:pic>
                    <p:nvPicPr>
                      <p:cNvPr id="322570" name="Object 7">
                        <a:extLst>
                          <a:ext uri="{FF2B5EF4-FFF2-40B4-BE49-F238E27FC236}">
                            <a16:creationId xmlns:a16="http://schemas.microsoft.com/office/drawing/2014/main" id="{9BC2C585-D5A8-2A72-81C1-AF456383FD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886200"/>
                        <a:ext cx="1143000" cy="243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351CFDD4-99B4-2F98-E7A1-296E8A11F99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19F72F4-2CA2-C05B-50FC-E5EF6F4C5D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73044DB-AC2D-17DD-5046-F8CB702F28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18CB516-423F-AD14-5662-0E80E59B4C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35A6E95-08C0-4584-DE47-C5E28F624A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AE1D21A-70AC-1C8F-A4DC-259CEE9A73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DE49FF03-FD69-18A7-8B04-F6A2B1210E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20BDF814-1595-44E7-D90E-5CD155A7E3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186AE1A-4322-29CF-EC65-91DBACC30F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C6BE82C-D62C-855D-1A76-20F4CC4980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FBB831B4-9EFC-877B-DC3A-03D0D418E5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772AFDF1-4422-8CEC-CC2C-06921CAF8B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22E46C7-6DF7-EF7B-74BD-F53742FD6A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97C907D-507C-54C8-DBC1-00131DF5D5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30160D9-95DB-0C76-B804-E1FF3F46E4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28A82CED-8A5D-CC1C-2486-C83B2A7B56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8B8D3125-8FB2-8267-0431-DD6A5745E3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A52B3AF-DF2E-935B-540C-EA7FAC4765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44B5870-88DD-1051-6012-241FE87E6B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2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22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22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22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22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F06F797A-23EE-B9CC-23AB-7F865974CB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MSIT: Selection of Number of Stages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0E250D6A-BF3C-0513-D00F-52C9846DE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8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4630538"/>
            <a:ext cx="6172200" cy="2227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58" name="Ink 12">
                <a:extLst>
                  <a:ext uri="{FF2B5EF4-FFF2-40B4-BE49-F238E27FC236}">
                    <a16:creationId xmlns:a16="http://schemas.microsoft.com/office/drawing/2014/main" id="{03EA18D1-0541-4989-D932-02FE129D8A6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416425" y="533400"/>
              <a:ext cx="3603625" cy="5984875"/>
            </p14:xfrm>
          </p:contentPart>
        </mc:Choice>
        <mc:Fallback xmlns="">
          <p:pic>
            <p:nvPicPr>
              <p:cNvPr id="2058" name="Ink 12">
                <a:extLst>
                  <a:ext uri="{FF2B5EF4-FFF2-40B4-BE49-F238E27FC236}">
                    <a16:creationId xmlns:a16="http://schemas.microsoft.com/office/drawing/2014/main" id="{03EA18D1-0541-4989-D932-02FE129D8A6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407065" y="524040"/>
                <a:ext cx="3622345" cy="6003596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725522C7-98BE-6478-0124-371D25894F8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3451FEA-68CA-C475-6C66-D9AD85951A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73C199D-BFDD-768D-E9B1-61FF53B929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0D957B7-946E-073E-136A-409FA25E00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93504DE-180C-4FFD-88BA-7C2EF78058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2856787-C0AA-8A4D-667A-00850D873B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FF27979-9086-C1DB-0026-383857CFC5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E2147016-4C00-67BA-7DBA-0274072087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DD8CC1F-BA14-3A0B-7F6E-DE4B74B6A4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20305F5-1EDC-AA9E-7F0D-25464F9628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26EF2FD-8D59-4081-B4C4-27C6875A8C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B0406E7-E2A2-5CF9-BD99-CE29146372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E71EC79-AE01-522F-B07D-66D2BA0C61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B1B419C-34AC-FF8A-2900-38DAC20D15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C95F9BF-1609-03C1-A37C-F7F1B38B2C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4DCED70-9259-2287-77C7-9496A8B731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510C0EB7-DB7D-3558-1A7E-46B711B0BB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87A6366-7FAB-4BCD-980C-4DE927AE33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4EECB36-2A88-5BC1-2723-61181E9F74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(a) T-S Rankine cycle with superheat; (b) T-S reheat Rankine cycle.">
            <a:extLst>
              <a:ext uri="{FF2B5EF4-FFF2-40B4-BE49-F238E27FC236}">
                <a16:creationId xmlns:a16="http://schemas.microsoft.com/office/drawing/2014/main" id="{93C947C4-E127-B4EB-BFBE-FAF63C52B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905" y="1180428"/>
            <a:ext cx="6172200" cy="3412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8B99601-9526-027B-522F-93C85E0A4B10}"/>
                  </a:ext>
                </a:extLst>
              </p14:cNvPr>
              <p14:cNvContentPartPr/>
              <p14:nvPr/>
            </p14:nvContentPartPr>
            <p14:xfrm>
              <a:off x="2265840" y="1787760"/>
              <a:ext cx="5640840" cy="41634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8B99601-9526-027B-522F-93C85E0A4B10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256480" y="1778400"/>
                <a:ext cx="5659560" cy="4182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>
            <a:extLst>
              <a:ext uri="{FF2B5EF4-FFF2-40B4-BE49-F238E27FC236}">
                <a16:creationId xmlns:a16="http://schemas.microsoft.com/office/drawing/2014/main" id="{BDAE724A-D6A8-0810-E1C1-3E4E3BB92E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9093" y="54144"/>
            <a:ext cx="6490071" cy="1143000"/>
          </a:xfrm>
        </p:spPr>
        <p:txBody>
          <a:bodyPr/>
          <a:lstStyle/>
          <a:p>
            <a:r>
              <a:rPr lang="en-US" altLang="en-US" sz="2800" dirty="0"/>
              <a:t>Impulse Turbines with pressure stages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539" name="Object 3">
                <a:extLst>
                  <a:ext uri="{FF2B5EF4-FFF2-40B4-BE49-F238E27FC236}">
                    <a16:creationId xmlns:a16="http://schemas.microsoft.com/office/drawing/2014/main" id="{547B68BD-D154-B2A9-6561-5D938C3FDA1A}"/>
                  </a:ext>
                </a:extLst>
              </p:cNvPr>
              <p:cNvSpPr txBox="1"/>
              <p:nvPr/>
            </p:nvSpPr>
            <p:spPr bwMode="auto">
              <a:xfrm>
                <a:off x="1143000" y="3078163"/>
                <a:ext cx="5638800" cy="10366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5539" name="Object 3">
                <a:extLst>
                  <a:ext uri="{FF2B5EF4-FFF2-40B4-BE49-F238E27FC236}">
                    <a16:creationId xmlns:a16="http://schemas.microsoft.com/office/drawing/2014/main" id="{547B68BD-D154-B2A9-6561-5D938C3FDA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3078163"/>
                <a:ext cx="5638800" cy="10366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E22FF5D-837D-6BBB-B311-7C349E29D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295400"/>
            <a:ext cx="65293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Total enthalpy drop available for mechanical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45B21AE1-67C5-57B9-4FB9-D3F925A2BC07}"/>
                  </a:ext>
                </a:extLst>
              </p:cNvPr>
              <p:cNvSpPr txBox="1"/>
              <p:nvPr/>
            </p:nvSpPr>
            <p:spPr bwMode="auto">
              <a:xfrm>
                <a:off x="609600" y="1752600"/>
                <a:ext cx="220980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45B21AE1-67C5-57B9-4FB9-D3F925A2B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1752600"/>
                <a:ext cx="2209800" cy="1016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660" name="Object 4">
                <a:extLst>
                  <a:ext uri="{FF2B5EF4-FFF2-40B4-BE49-F238E27FC236}">
                    <a16:creationId xmlns:a16="http://schemas.microsoft.com/office/drawing/2014/main" id="{D315062D-FB42-F985-6BE1-7D8A3F9C934C}"/>
                  </a:ext>
                </a:extLst>
              </p:cNvPr>
              <p:cNvSpPr txBox="1"/>
              <p:nvPr/>
            </p:nvSpPr>
            <p:spPr bwMode="auto">
              <a:xfrm>
                <a:off x="3276600" y="1905000"/>
                <a:ext cx="2867025" cy="628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2×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0660" name="Object 4">
                <a:extLst>
                  <a:ext uri="{FF2B5EF4-FFF2-40B4-BE49-F238E27FC236}">
                    <a16:creationId xmlns:a16="http://schemas.microsoft.com/office/drawing/2014/main" id="{D315062D-FB42-F985-6BE1-7D8A3F9C9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6600" y="1905000"/>
                <a:ext cx="2867025" cy="6286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541" name="Object 5">
                <a:extLst>
                  <a:ext uri="{FF2B5EF4-FFF2-40B4-BE49-F238E27FC236}">
                    <a16:creationId xmlns:a16="http://schemas.microsoft.com/office/drawing/2014/main" id="{FF640CA7-F700-F15A-1A1F-F7175BB0DDA6}"/>
                  </a:ext>
                </a:extLst>
              </p:cNvPr>
              <p:cNvSpPr txBox="1"/>
              <p:nvPr/>
            </p:nvSpPr>
            <p:spPr bwMode="auto">
              <a:xfrm>
                <a:off x="1806575" y="4438650"/>
                <a:ext cx="5432425" cy="11239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func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5541" name="Object 5">
                <a:extLst>
                  <a:ext uri="{FF2B5EF4-FFF2-40B4-BE49-F238E27FC236}">
                    <a16:creationId xmlns:a16="http://schemas.microsoft.com/office/drawing/2014/main" id="{FF640CA7-F700-F15A-1A1F-F7175BB0D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06575" y="4438650"/>
                <a:ext cx="5432425" cy="11239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103" name="Ink 10">
                <a:extLst>
                  <a:ext uri="{FF2B5EF4-FFF2-40B4-BE49-F238E27FC236}">
                    <a16:creationId xmlns:a16="http://schemas.microsoft.com/office/drawing/2014/main" id="{3E83D6D3-5F40-2476-7CC8-3AD29D9E40C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37538" y="2390775"/>
              <a:ext cx="14287" cy="11113"/>
            </p14:xfrm>
          </p:contentPart>
        </mc:Choice>
        <mc:Fallback xmlns="">
          <p:pic>
            <p:nvPicPr>
              <p:cNvPr id="4103" name="Ink 10">
                <a:extLst>
                  <a:ext uri="{FF2B5EF4-FFF2-40B4-BE49-F238E27FC236}">
                    <a16:creationId xmlns:a16="http://schemas.microsoft.com/office/drawing/2014/main" id="{3E83D6D3-5F40-2476-7CC8-3AD29D9E40C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228251" y="2381746"/>
                <a:ext cx="32860" cy="29172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40866C30-595D-F7F3-47B7-23EB95D7BDF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52A0721-B33C-AA23-E071-901299CD07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1A429BD-A68F-4A77-A009-2951C094C9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55B9F13-1AB0-62A8-69E5-38B514280C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816ED06B-FCC4-8A98-FB05-D930C41A93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386FE5EE-1830-B4A1-3AF9-F4D9F6FC72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D723E406-4D13-FCD2-E1FB-DA62789415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6FFFAE0C-0AEE-E7D0-59E3-B70F2C4B6D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E5974CD0-7E36-B353-B19F-896240EF34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5BCB7700-E6BD-D3CC-0831-05A9B0F8EF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A8076178-942F-415C-107D-74636B0A56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3DF6F5F9-DD73-5244-153A-A9C7AE648B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BFFF20E-E45A-44E4-42D3-1A0757F934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170AE42A-1B15-DD83-A159-AB10DE75CE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DB8A78EE-01B5-7F06-A4A5-86737B828F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7E0B846-C401-CE78-187E-A4CDB96EC6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ED93D761-B38C-F089-6F8D-FFA14669D5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BC3A7187-14ED-4EE8-D559-6DB64B67BF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3E0D322-5F51-72E5-C1C1-259583D0FB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4">
            <a:extLst>
              <a:ext uri="{FF2B5EF4-FFF2-40B4-BE49-F238E27FC236}">
                <a16:creationId xmlns:a16="http://schemas.microsoft.com/office/drawing/2014/main" id="{29628916-6AB6-C9BE-5E0E-22DB4F16C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47788"/>
            <a:ext cx="7848600" cy="54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Title 3">
            <a:extLst>
              <a:ext uri="{FF2B5EF4-FFF2-40B4-BE49-F238E27FC236}">
                <a16:creationId xmlns:a16="http://schemas.microsoft.com/office/drawing/2014/main" id="{9E910934-23BD-D185-84E1-92EC66D51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11337" y="280988"/>
            <a:ext cx="5732463" cy="862012"/>
          </a:xfrm>
        </p:spPr>
        <p:txBody>
          <a:bodyPr/>
          <a:lstStyle/>
          <a:p>
            <a:r>
              <a:rPr lang="en-US" altLang="en-US" sz="2800" dirty="0"/>
              <a:t>Parsons Steam/Gas Turbines : Multistage Reaction Turbines</a:t>
            </a:r>
          </a:p>
        </p:txBody>
      </p:sp>
      <p:sp>
        <p:nvSpPr>
          <p:cNvPr id="2072" name="Rectangle 4">
            <a:extLst>
              <a:ext uri="{FF2B5EF4-FFF2-40B4-BE49-F238E27FC236}">
                <a16:creationId xmlns:a16="http://schemas.microsoft.com/office/drawing/2014/main" id="{DB4E2F38-1253-E84A-C647-904BEEEDE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209800"/>
            <a:ext cx="7086600" cy="838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63" name="Ink 18">
                <a:extLst>
                  <a:ext uri="{FF2B5EF4-FFF2-40B4-BE49-F238E27FC236}">
                    <a16:creationId xmlns:a16="http://schemas.microsoft.com/office/drawing/2014/main" id="{3D3FCEEC-E420-C761-700B-FF4729FC891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67550" y="584200"/>
              <a:ext cx="11113" cy="11113"/>
            </p14:xfrm>
          </p:contentPart>
        </mc:Choice>
        <mc:Fallback xmlns="">
          <p:pic>
            <p:nvPicPr>
              <p:cNvPr id="2063" name="Ink 18">
                <a:extLst>
                  <a:ext uri="{FF2B5EF4-FFF2-40B4-BE49-F238E27FC236}">
                    <a16:creationId xmlns:a16="http://schemas.microsoft.com/office/drawing/2014/main" id="{3D3FCEEC-E420-C761-700B-FF4729FC891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58521" y="573087"/>
                <a:ext cx="29172" cy="33339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63B104AD-AB5C-F60A-116F-E238EDFCB34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C824A8C6-5F4B-4AD2-D4DF-F084FFD047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45BF96C-E7B9-2DA4-69A3-92E5534E5B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4F32992-29A8-410C-6591-EBB0FDB3D7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00D0AD5-E984-867C-4E65-E4515722F8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2E4B6FD2-4DEE-AE0F-877C-495AF73889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78D6B425-8E36-5814-0F8A-6D59E15731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851C180-1B4D-7FCB-2EFE-147A8A9C52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E7F81B15-1DAC-F6B5-956C-41CBF3C174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B7ADCE0-DF2E-51D1-AF24-02DC858876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C35DDAB-2C9B-6CAA-4D91-3435AA9D9E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F621FE67-8B8E-6854-FECD-7AFA3868BC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0574EC9-3378-C52F-1230-7F6DE34CAC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297B3D5-934E-D2F2-F108-024FFA43AE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EB08387B-906B-5C22-C6BA-E4CC275BAC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D1FAFF9-3032-2013-2967-98AB6C95B1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5C52F18C-A778-3ECC-45D0-C6CAEA047A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FB8F8CB-E44B-D051-C2AF-3B34F681D7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248F377-8236-594A-C1BB-15620A6B59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C6B9BEE-1E09-8784-41B6-0FF9CF4C66F3}"/>
              </a:ext>
            </a:extLst>
          </p:cNvPr>
          <p:cNvGrpSpPr/>
          <p:nvPr/>
        </p:nvGrpSpPr>
        <p:grpSpPr>
          <a:xfrm>
            <a:off x="24487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1CCC0B32-5C5B-596A-3272-F401715F92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F8E46FE-60F5-06CA-A859-9B7A53C16F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A9B154A3-A13E-E285-2EA5-CAE0B5FB78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DA959CC-AF69-4008-A17A-2D8667CA39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2F42A33F-BDEA-46AB-4DE4-4AE96CB142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51F33C5-A295-8FFE-06E2-56DB3559F0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CF0FD7B-BCF7-DB2E-13DB-6244B0C549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4B0198F7-09DB-6E1D-D2EE-A1FDCC68BD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92B1501B-381E-9DA4-414D-D0F138969A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93880B2-9092-10B9-30D5-1BF45B950B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5456AF2-E5CE-1D39-66BD-707E17B478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FDBDA67-748B-5917-55E7-44DF82344B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B034F66-709D-4C21-6147-DD8A6378E1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3F4F43C1-7353-2CFE-5F1D-FDCD90A965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3A0E384-8518-C071-55BF-18F3DCF627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E29425C3-DED2-0B05-6660-37DF224C9F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21CA816-36A1-7B5A-DADC-813A20F055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E540138-52EE-D502-501B-8826222BBA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4339" name="Rectangle 2">
            <a:extLst>
              <a:ext uri="{FF2B5EF4-FFF2-40B4-BE49-F238E27FC236}">
                <a16:creationId xmlns:a16="http://schemas.microsoft.com/office/drawing/2014/main" id="{CC907178-FC2F-908F-DA6E-2CD108672A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1000" y="300562"/>
            <a:ext cx="7772400" cy="609600"/>
          </a:xfrm>
        </p:spPr>
        <p:txBody>
          <a:bodyPr/>
          <a:lstStyle/>
          <a:p>
            <a:r>
              <a:rPr lang="en-US" altLang="en-US" sz="2800" dirty="0"/>
              <a:t>Progress in Steam Rankine Cycle</a:t>
            </a:r>
          </a:p>
        </p:txBody>
      </p:sp>
      <p:graphicFrame>
        <p:nvGraphicFramePr>
          <p:cNvPr id="65539" name="Group 3">
            <a:extLst>
              <a:ext uri="{FF2B5EF4-FFF2-40B4-BE49-F238E27FC236}">
                <a16:creationId xmlns:a16="http://schemas.microsoft.com/office/drawing/2014/main" id="{409B8089-74AC-4C45-0445-44F8FFF422F8}"/>
              </a:ext>
            </a:extLst>
          </p:cNvPr>
          <p:cNvGraphicFramePr>
            <a:graphicFrameLocks noGrp="1"/>
          </p:cNvGraphicFramePr>
          <p:nvPr/>
        </p:nvGraphicFramePr>
        <p:xfrm>
          <a:off x="100024" y="1135695"/>
          <a:ext cx="9144000" cy="5638802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Year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1959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p,MPa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4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 </a:t>
                      </a:r>
                      <a:r>
                        <a:rPr kumimoji="0" lang="en-US" sz="2400" b="0" i="1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</a:t>
                      </a: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endParaRPr kumimoji="0" lang="en-US" sz="2400" b="0" i="1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400" b="0" i="1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 </a:t>
                      </a:r>
                      <a:r>
                        <a:rPr kumimoji="0" lang="en-US" sz="2400" b="0" i="1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</a:t>
                      </a: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FHW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56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Pc,kPa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h</a:t>
                      </a: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,%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~17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27.6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37.5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39.8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39.5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6738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6">
            <a:extLst>
              <a:ext uri="{FF2B5EF4-FFF2-40B4-BE49-F238E27FC236}">
                <a16:creationId xmlns:a16="http://schemas.microsoft.com/office/drawing/2014/main" id="{A45E417C-4922-B958-45CB-B43B7E4C94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50235" y="324231"/>
            <a:ext cx="4865384" cy="776732"/>
          </a:xfrm>
        </p:spPr>
        <p:txBody>
          <a:bodyPr/>
          <a:lstStyle/>
          <a:p>
            <a:r>
              <a:rPr lang="en-US" altLang="en-US" sz="2800" dirty="0"/>
              <a:t>Ultra Supercritical Installations of The World </a:t>
            </a:r>
          </a:p>
        </p:txBody>
      </p:sp>
      <p:pic>
        <p:nvPicPr>
          <p:cNvPr id="5123" name="Picture 5">
            <a:extLst>
              <a:ext uri="{FF2B5EF4-FFF2-40B4-BE49-F238E27FC236}">
                <a16:creationId xmlns:a16="http://schemas.microsoft.com/office/drawing/2014/main" id="{E1FB060F-E410-2654-F6A8-E31329795B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3075" y="1162050"/>
            <a:ext cx="8382000" cy="5334000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4ED6A40-D7A6-1D6E-D39B-158E66750AAA}"/>
              </a:ext>
            </a:extLst>
          </p:cNvPr>
          <p:cNvGrpSpPr/>
          <p:nvPr/>
        </p:nvGrpSpPr>
        <p:grpSpPr>
          <a:xfrm>
            <a:off x="24487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EE12C6E-AA8D-1DC8-481C-AAC30FF67A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632BA3D-02EF-4817-AC83-80CD69FB10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1336567-FADA-E74A-0B6F-1094F1C7A0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5D67D88-744E-EF8E-B706-D27DE88356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C13BF20-CB32-E7AA-A64A-A6E2C64E00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60D1EA5A-274C-5194-6EB3-6F7D19A40A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48C94C4-D876-0C3A-48E6-773164C086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C3F9DB70-BA1F-A8D8-D39B-1DD3C2625B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31BD53A-3455-3CE4-9719-C03DB4FE0A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70FAFFD-5CC3-C98B-1668-4363CA52F4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E2E4368D-65AB-276F-46AC-74ECD81FDD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A5CC81D-BBD1-625C-8D98-E41E42424D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B036594-4086-2EB6-5BCC-88702142B2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0DDE28D0-47F9-0560-A052-6F190E3771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09E35C41-DA0C-F468-0042-DB190AA1B0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808DCDFC-33D6-5B9F-A23C-76BFBABA36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AC9104BE-C19D-290A-13E4-05EEDA7D27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3877219-E179-47DA-C006-8BC5B5116D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24668750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10353</TotalTime>
  <Words>870</Words>
  <Application>Microsoft Office PowerPoint</Application>
  <PresentationFormat>On-screen Show (4:3)</PresentationFormat>
  <Paragraphs>197</Paragraphs>
  <Slides>20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Cambria Math</vt:lpstr>
      <vt:lpstr>CommercialScript BT</vt:lpstr>
      <vt:lpstr>Harlow Solid Italic</vt:lpstr>
      <vt:lpstr>Symbol</vt:lpstr>
      <vt:lpstr>Tempus Sans ITC</vt:lpstr>
      <vt:lpstr>Times New Roman</vt:lpstr>
      <vt:lpstr>TimesNewRoman,BoldItalic</vt:lpstr>
      <vt:lpstr>Wingdings</vt:lpstr>
      <vt:lpstr>Default Design</vt:lpstr>
      <vt:lpstr>Bitmap Image</vt:lpstr>
      <vt:lpstr>Isentropic Analysis Multi-Stage Impulse Turbines</vt:lpstr>
      <vt:lpstr>The most powerful steam turbine-generator in the world at the time of its construction:1903</vt:lpstr>
      <vt:lpstr>The Curtis Design</vt:lpstr>
      <vt:lpstr>A System of Velocity Triangles for Curtis Turbine </vt:lpstr>
      <vt:lpstr>jth Reversible Symmetric Curtis Stage</vt:lpstr>
      <vt:lpstr>The Curtis Impulse Turbine</vt:lpstr>
      <vt:lpstr>N Stage Curtis Turbine with Symmetric Blades </vt:lpstr>
      <vt:lpstr>Efficiency of Multi Rotor Curtis Turbine</vt:lpstr>
      <vt:lpstr>Rateau Steam Turbine</vt:lpstr>
      <vt:lpstr>Pressure compounded impulse turbine : Rateau Design </vt:lpstr>
      <vt:lpstr>Impulse Turbines with pressure stages</vt:lpstr>
      <vt:lpstr>Compounding of Large Impulse Turbine </vt:lpstr>
      <vt:lpstr>Curtis-Rateau Steam Turbine</vt:lpstr>
      <vt:lpstr>Multistage Impulse Turbine : GE Product</vt:lpstr>
      <vt:lpstr>Multi-stage Impulse Turbines : Pressure stages</vt:lpstr>
      <vt:lpstr>MSIT: Selection of Number of Stages</vt:lpstr>
      <vt:lpstr>Impulse Turbines with pressure stages</vt:lpstr>
      <vt:lpstr>Parsons Steam/Gas Turbines : Multistage Reaction Turbines</vt:lpstr>
      <vt:lpstr>Progress in Steam Rankine Cycle</vt:lpstr>
      <vt:lpstr>Ultra Supercritical Installations of The World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895</cp:revision>
  <dcterms:created xsi:type="dcterms:W3CDTF">2003-07-30T05:45:36Z</dcterms:created>
  <dcterms:modified xsi:type="dcterms:W3CDTF">2025-08-23T04:03:32Z</dcterms:modified>
</cp:coreProperties>
</file>