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4" r:id="rId2"/>
    <p:sldId id="512" r:id="rId3"/>
    <p:sldId id="1200" r:id="rId4"/>
    <p:sldId id="1283" r:id="rId5"/>
    <p:sldId id="1277" r:id="rId6"/>
    <p:sldId id="1278" r:id="rId7"/>
    <p:sldId id="557" r:id="rId8"/>
    <p:sldId id="558" r:id="rId9"/>
    <p:sldId id="560" r:id="rId10"/>
    <p:sldId id="561" r:id="rId11"/>
    <p:sldId id="562" r:id="rId12"/>
    <p:sldId id="56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0.xml"/><Relationship Id="rId1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9T05:33:27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2449 7848 1556 0,'-2'13'2'16,"2"-1"-2"-16,0 1 5 0,-1-6-8 0,-1 1 2 0,-1-3-5 0,1-1-122 0,1-2-72 0,0 0-103 0</inkml:trace>
  <inkml:trace contextRef="#ctx0" brushRef="#br0" timeOffset="1442.48">2405 7335 368 0,'-5'-15'58'0,"5"4"82"0,-1 3 15 0,0 2-61 15,1 6-61-15,0 0-20 0,0 0-2 0,0 0-7 0,0 0-10 16,0 0 8-16,0 0-11 0,0 0 10 16,1 0-5-16,12-11 4 0,-11 6 9 0,-1 2-5 15,2-1-5-15,0 4 24 0,-3 0 1 0,0 0 13 16,0 0 31-16,0 0-7 0,0 0 3 0,0 0-6 16,0 0-20-16,1 0 3 0,0 0-10 0,-1 1 8 15,1 0-10-15,0 0-12 0,1 0 6 0,6 23-7 16,-8-19 2-16,0-1-8 0,0 3 11 0,0-3-9 15,3 5 10-15,-2 3-2 0,3-3-8 0,-1 6 7 16,1-1-12-16,1 1 15 0,2 0-3 0,-1 1 8 16,-1 0-9-16,-3 1 1 0,1 3 0 0,-2 1 2 15,2 1-3-15,-1 3-8 0,1 2-7 0,-3-1 2 16,-1 4 5-16,-2-5-6 0,2 4 10 16,0-1-9-16,1-3 3 0,-1 3-1 0,0 1-7 0,1-2 2 15,-3-1 3-15,2 0-2 16,-3-5 7-16,1-3-7 0,-2-1-7 0,4-1 10 15,-3 0-6-15,1-4 9 0,2 1-5 0,-2-5-3 16,0-2 3-16,3-3-2 0,0-3 2 0,0 0-1 16,0 0-6-16,0 0 3 0,0 0-7 0,1 0-16 15,10-12-8-15,-8 6-7 0,1 0-41 0,0 0-27 0,1 1-49 16,0-1 9-16,-3 1-77 0,-1-1-53 0</inkml:trace>
  <inkml:trace contextRef="#ctx0" brushRef="#br0" timeOffset="1958.16">2482 7222 220 0,'-3'-5'150'0,"-3"-1"-14"0,3 2-2 0,-3-1-2 0,5 0-45 15,-3 1-4-15,2-3-22 0,0 2 14 16,2 1-26-16,0 1-19 0,-1-1 6 0,-2 0-10 0,4 2-9 0,1-1 15 15,0-1-17-15,2 0 17 0,-1-2-8 0,4 2 1 16,-3-1 9-16,4 0-8 16,-1 1-13-16,2-1 1 0,0 0-10 0,0 2 7 0,3 0-8 0,-3 3 4 15,3 0-1-15,2 4 1 16,-3 0-7-16,-2 1-1 0,-1 2-5 0,-2 2 2 16,0 0 9-16,1 3-6 0,2 2 2 15,-6-1-5-15,2 6 2 0,-5 0 2 0,2 2 0 16,-6 2 1-16,0 0 6 0,-4 0-4 15,-3-1 8-15,2 2-8 0,-4-1 6 0,-1-4 1 16,0 0 5-16,-1-4-3 0,0 0-3 0,4-3-2 16,0-1-8-16,0-4 4 0,1 0-9 0,2-4 8 0,3 0-8 0,2-3 6 0,3 0-26 15,0 0-45-15,0 0-25 0,0 0-11 16,8-10-82-16,-5 5-26 0,7 1-56 0</inkml:trace>
  <inkml:trace contextRef="#ctx0" brushRef="#br0" timeOffset="3277.36">1783 7928 242 0,'-2'-1'-37'0,"2"1"46"0,0 0 87 0,0 0-9 15,0 0-14-15,0 0 11 16,1 0-18-16,0 0 18 0,0 0-19 0,0 0 0 16,0 0 2-16,1 0-1 0,-1 1-15 0,-1 0 9 0,1 0-10 15,11 16 12-15,-9-12-15 0,-1 3-15 0,-1 1 7 0,1 1-10 16,-2 2-9-16,3 2 4 0,1 2-7 16,0 2 6-16,2 2-12 0,-1 4 2 0,-4-1-4 15,3 0 4-15,-4 4-4 0,1-3 8 16,2 2-1-16,-1 2 6 0,0-3-6 0,-1-1-2 15,0-2 3-15,-1-2 0 0,1 1 5 0,0-3-14 16,1-1-5-16,1-2 0 0,-3-1 15 0,0-1-15 16,0-2 12-16,0-2-15 0,1-1 6 0,-1-3 3 0,0-5 1 15,0 0 1-15,0 0 1 0,0 0-1 16,0 0-5-16,-1-9 6 0,1 2 11 0,0-5-23 16,0-2 9-16,0 0-14 0,0-3 2 0,-1-2 5 15,1-1-2-15,1-2 5 0,1 2-2 0,1-1-4 16,0 4 6-16,-2 2-5 15,1-1 1-15,4 7-1 0,-3 0-1 0,2 2 1 0,0 5 2 0,0 2-4 16,1-1-5-16,-1 1 1 0,0 0 8 0,3 1-2 16,2 5 6-16,-1 1-6 0,3 3-8 0,-3-1 13 15,-1-1-11-15,1 0 12 0,-2 2 0 16,-1 0-1-16,0 1 4 0,1 1-7 0,-1-2-11 16,-1 0 20-16,0 0-4 0,-1 1 10 0,-1-3-6 0,-1 0-3 15,-2 0-1-15,0-1 1 16,0 1-5-16,2 0 6 0,-1 1-1 15,1 1 4-15,-5-2-3 0,0 1 2 0,1-1-2 16,-2 0 3-16,4 1 2 0,-2-3-4 16,-2 1 0-16,-1-2-1 0,0-2 12 0,2 2-14 0,1-3 6 15,-1 2-9-15,1-1 0 0,0-1-4 0,1 0 4 16,-2 1-4-16,3-3 9 0,0 0-8 0,0 0 6 16,0 0-5-16,0 0 7 0,0 0-8 0,0 0-6 0,0 0 2 0,0 0 3 0,0 0-1 15,0 0 6-15,1 0-6 0,1 0 8 16,-1 0-17-16,-1 0-7 0,1 0-3 15,0-1-2-15,0 0-16 0,0 0-5 0,27-12-9 0,-24 10-40 0,2-2-30 16,-2 1-46-16,1 1 8 0,1-1-99 16,-4 0-97-16</inkml:trace>
  <inkml:trace contextRef="#ctx0" brushRef="#br0" timeOffset="3793.67">2631 8201 606 0,'14'-3'99'0,"-7"-2"-48"0,-2-1-3 0,-5 1-5 0,0 5-44 0,0 0 3 16,0 0-13-16,0 0 12 0,2 0 8 16,7-3-14-16,-5 1 10 0,2 1-14 0,-4 1-2 15,2 2 27-15,-4-2 0 0,0 0 13 0,0 0 21 0,0 0 11 0,5 7 14 16,-7-7-5-1,0 3-1-15,2 3-13 0,2 0-6 0,-3 1 4 0,1-1-10 0,-2 3-8 16,2 5-5-16,2 1 1 0,-2 2-10 0,1-1-3 16,1 0-4-16,-2 0 3 15,3 0-2-15,-2 2-1 0,-1-2-3 0,0 1 2 16,-1 0 4-16,1-1-18 0,0 3 12 0,-3-2-12 16,1 0 14-16,0-1-6 0,-2-2 1 0,1-2-3 15,0-1 4-15,-2 1-8 0,2-2-8 0,-1 0 3 0,1-1 2 16,-1-3 1-16,4-6 6 0,0 0-6 0,-12 5-25 15,7-4 7-15,1-1-29 0,-1-2 18 0,2 0-43 0,3 2-41 16,0 0-4-16,-4-13-18 0,1 4-20 0,-3-3-1 16,2 1-9-16,-4-2-4 0,3 1-48 0</inkml:trace>
  <inkml:trace contextRef="#ctx0" brushRef="#br0" timeOffset="4044.25">2561 8259 677 0,'-5'-14'112'0,"7"7"23"0,-2 2-12 16,1 0 27-16,-1 1-55 0,2 0-50 0,0 0-7 16,-2 4-11-16,0 0-15 0,9-2-6 0,0 3 5 15,3-1-4-15,-2-2 2 0,5 1-3 0,-8-2-1 16,8 1 0-16,-3 0 3 0,0-2 0 0,5 3 1 0,-4 0 1 16,2 0 11-16,-1-2-1 0,-2-2-5 0,3 1 3 15,-1 1 4-15,1 1-10 0,1 1 6 0,1-2-11 16,-2 1-10-16,-1-2 8 0,-2 2-3 0,1-1 5 15,0 1-4-15,-1 1-10 0,3 1-6 0,-5-1-2 16,3-2-19-16,-1 2-28 0,-5-4-8 0,1 3-7 0,0 0-13 16,-6-1-34-16,6 3-16 0,-2 0-10 0,-6 0-46 15</inkml:trace>
  <inkml:trace contextRef="#ctx0" brushRef="#br0" timeOffset="4404.67">2317 8569 559 0,'0'-5'65'0,"0"0"58"0,2-1-38 16,1 3-25-16,-2-2-10 0,4 2 4 0,0 0 4 15,-1 0-8-15,0 0 12 0,-1 2-12 0,1 1-3 16,-1 0 0-16,1 2-12 0,-1-2 8 0,-1 2-12 0,2 3-13 16,-3 1-1-16,0 4-6 0,0 3-21 0,-1-1 18 15,0 2-9-15,-1-2 13 0,-1 3-2 0,-2 1-11 16,0-1 4-16,-3 2-8 0,2 1-9 0,-2-3 3 15,2 2-19-15,-5-3 12 16,3-4-26-16,1-2-51 0,-1-1-31 0,3-2-17 16,-1-1-149-16</inkml:trace>
  <inkml:trace contextRef="#ctx0" brushRef="#br0" timeOffset="4773.25">2712 7810 695 0,'2'-5'52'0,"-1"-1"-13"0,1-4 3 0,-1 6-12 0,0-1-29 0,2 4-3 0,-3 1-11 16,0 0 8-1,0 0 12-15,0 0-18 0,11 5 14 0,-9-3-18 0,1 1 4 16,1 1 15-16,-1 0-14 0,0 2 16 15,-1-2-4-15,-2 3-2 0,1 1 6 0,-1 3-7 16,2 4 2-16,-2 1-5 0,1 2-12 0,-1 1-1 16,-3 0-32-16,0 1-123 0</inkml:trace>
  <inkml:trace contextRef="#ctx0" brushRef="#br0" timeOffset="10143.16">4697 9271 272 0,'-4'-5'42'0,"5"1"-4"16,-2 0 5-16,5 2-10 0,-1 0-42 15,-1 1 5-15,4-2-23 0,-3 0 22 0,4 1-9 0,-2 0 15 0,0 0-3 16,-2-1 7-16,-2-2 6 0,0 3 26 0,0-3 13 0,2 0-1 16,-3 2 5-16,0 3 11 15,0 0-12-15,0 0 14 0,0-1-14 0,0 1-16 16,0 0-4-16,2 0-4 0,-1 0-29 0,-1 0 0 16,0 0-11-16,0 0 11 0,0 0 6 0,0 0-7 15,-3 8 10-15,5-2-12 0,0 0 0 0,-2 0 10 0,-1 1-5 16,0 0 9-16,1 2-2 0,1-1-1 15,-1 1 7-15,2 1-6 0,-4-1-14 0,1 1 24 16,2 2-19-16,-4 0 24 0,3 0-11 0,4 2-3 16,-5-1 6-16,3 3-7 0,1-1-9 0,0 2 12 15,5 2-14-15,-4 5 14 0,2 1-6 0,-3-1-5 16,0 3 13-16,1 0-14 0,1 4-15 0,2 2 20 0,-7 0-14 16,0 2 18-16,2 2-3 0,5 2-6 0,1 1 6 15,1 4-7-15,-2 2-7 0,-1 5 11 0,3 0-11 16,-1 1 12-16,-3 1-1 0,1 3-3 0,2 1 5 15,-4 2-8-15,1 0-4 0,-2-2 10 0,-3 0-9 0,1 1 8 16,2 1-10-16,-3-1 8 0,4 1 2 0,-1-2 0 16,-1-2-12-16,2 2 7 0,-3-2-2 0,-1 1 5 15,3 1 2-15,-7-1-3 0,2 1 5 0,-2-1-5 16,-2-2-5-16,-1 3 7 0,0-2-9 0,0 0 11 16,2-1 5-16,-1 0-10 0,0 0 5 0,3-4-8 15,-2 1-7-15,-1-1 17 0,1 0-3 0,-3-2 8 16,1 1-9-16,5-2-1 0,-5-3-6 0,6 0 4 0,0-3 3 15,-4-2 2-15,1 1 4 0,-3-3-2 0,-2-1 1 16,5-1 6-16,0-3 1 0,1-3 1 16,1 1-3-16,0-1 17 0,3-3-10 0,-3-1 13 0,2 1 0 0,-1-4-14 15,-5 0 6-15,7-1-10 0,-2-2 1 0,1 2-4 16,1 1 1-16,-3 0-4 0,7 3-7 0,-3 2 4 16,-5-5 2-16,2-1 1 0,-1-2-7 0,0-1 12 15,4-1-10-15,-2-2 12 0,-2 0-1 0,2 1-6 16,-2-3 6-16,4 0-7 0,-1 0 2 0,-1-2 6 15,3-2-6-15,-3-1 8 0,-2-1 5 0,2-1-16 16,-4 0 9-16,4-1-13 0,4-1 0 0,-4 0 8 16,0-2-9-16,0 1 11 0,-1 1 1 0,1-2-5 0,-1 2 7 15,-2 0-9-15,2 0-5 0,1 2 8 16,0-4-2-16,0 1 3 0,0 1-9 0,0 0 5 0,0 1-5 16,1-2 6-16,-1 1-9 0,3-1 5 0,-3-2-2 15,-3-1 4-15,1 0 2 0,1 0-5 0,3 1 5 0,0 1-4 16,3-2 13-16,-5 0-21 0,0 0 4 15,0 0-12-15,0 0-3 0,-3-11-47 0,4 5-26 16,3 1-9-16,1 0-96 0,-1-1-161 0</inkml:trace>
  <inkml:trace contextRef="#ctx0" brushRef="#br0" timeOffset="12574.47">4875 7457 232 0,'1'-3'-57'0,"-1"0"45"16,-2 1 62-16,1 0-2 0,1 2-22 0,0 0-5 0,0 0-16 16,0 0 10-16,0 0-11 0,0 0-13 0,9-1 8 0,-2 1-15 15,0 0-10-15,-4-1 19 0,0-1-5 16,2 0 12-16,1 2-3 0,-2-1 1 0,0 0 6 0,-2-1-3 15,0 0 0-15,1 0 20 0,-3 2-10 16,0 0 16-16,0 0 1 0,0 0 13 16,0 0 1-16,1 0 2 0,-1 0-20 0,0-1 9 0,0 0-15 15,0 0 14-15,0 0-18 0,0 1-11 0,0-1 9 16,1 1-11-16,0 0-7 0,0 0 20 0,0 0-15 16,0 0 20-16,1 0 6 0,-1 0-12 0,-1 0 16 15,1 0-16-15,0 0 4 0,0 0 12 0,0 0-11 0,0 0 14 16,1 0 4-16,-1 0-3 0,0 0 10 0,1 0-8 0,0 0 3 15,1 0-2-15,-2 0-8 0,1 0 4 0,29-10-9 16,-31 10-1-16,0 0 5 0,13-8-7 16,-9 5-13-16,0 2 5 0,1 0-8 0,-1 2 8 15,0 0-6-15,0-1-2 0,-1 0-3 0,1 0 1 16,0 0-1-16,-1 1-3 0,3 2-1 0,-2 0 0 0,1 0 13 0,1 1-10 16,-2-1 8-16,2 0-12 15,0 1-4-15,-1 0 12 0,0 2-10 0,0-2 12 0,1 1 0 0,1 0-6 16,0-1 10-16,2 2-10 15,-3 0 4-15,2 2 0 0,2-1-3 0,-3 1 2 16,1-1 6-16,0 2-8 0,-4 0 6 0,6 1-9 0,-4-1-12 16,0 0 19-16,4-1 2 0,-1 0 6 0,1 0-9 0,0 1-1 0,-4-1-9 0,4-1 6 15,-6-1-14 1,9 0 24-16,0 0-14 0,-1 1 15 0,5 0-12 16,-5 0 3-16,1 0 5 0,3-2-5 0,-3 3-12 0,-1-1 16 15,-1 2-8-15,2 0 11 0,-3 0-9 0,2 0 1 16,0 0-1-16,0 3 0 0,0 0-14 0,0 0 18 0,0 0-9 0,-2-1 12 15,1-2-4-15,-1 0-2 16,1 4 6-16,-1-4-7 0,0 3-11 0,2-2 17 0,-2-3-10 0,-1 3 13 16,-2-5-6-16,9 5-3 0,-7-2 4 0,5 0-5 0,-4 0-7 15,-1-1 12 1,0-1-10-16,2 1 12 0,1 1-6 0,-5-1 2 16,3 0 6-16,-5 2-6 0,5-1-11 0,1 0 13 15,-1 1-11-15,2-1 12 0,-2 1-2 0,0-2-2 0,1 1 7 0,0-1-7 16,-2 0-4-16,1 0 6 0,-1-1-9 0,3 0 8 0,-2 0 4 0,0-1-7 15,4-1 11 1,-4 1-12-16,2 1-6 0,-1-2 11 0,1 1-10 16,0 0 11-16,-1 0 4 0,-1 0-9 0,2-1 8 15,-3 2-11-15,0-2-8 0,2 2 19 0,-2 1-11 0,2-1 13 16,-2 2-1-16,-1-3-10 0,2 2 9 0,-4-2-11 16,3 3 6-16,6 2-5 0,-6-1-6 0,4-1 2 0,-4 1 15 15,-1-2-7-15,2 1 13 0,-1 0-14 0,0-4-11 16,4 5 13-16,-1-3-9 0,1-1 12 0,1 2 7 0,-3-4-14 15,7 5 7-15,-6-2-12 16,3 0-4-16,0 0 15 0,-2-1 1 0,2 1 5 16,-2 2-10-16,-1 0-2 0,0 0-1 0,-1 0 1 15,3-1-4-15,-4 1 11 0,2-1-13 0,-1 1 14 16,1 0 0-16,0 0-6 0,-1 0 6 0,2 0-8 0,0 1-10 16,1-1 14-16,-3 0-12 0,2 0 12 0,2 1 1 15,-3 0-1-15,2 0 5 0,-1 0-7 0,-4 0-8 16,2-1 9-16,-1 0-5 0,5 0 5 0,1-1 1 0,1 2-3 15,1-3 10-15,0 2-9 0,-2 0-3 16,0-2 7-16,-2 1-5 0,-1 0 7 0,-1 3-6 0,1-1 1 16,-2 0 3-16,-1 1-2 0,0-6-5 0,-1 2 0 15,2 1-8-15,-2-1 8 0,1 2 14 0,0-1-13 16,1-2 10-16,-3 1-13 0,2-1-1 0,-1 1 8 16,-1-4-6-16,0 1 7 0,0 2 1 0,0-1-3 0,1 0 6 15,-1 0-7-15,1 0-1 0,0-1 1 0,-2 2-4 16,2-3 5-16,0-2 8 0,-2 0-9 0,0 0 7 15,1 1-10-15,1 2-4 0,-4-1 10 0,-5-1-10 16,0-1 11-16,-2 0 1 0,2 1-5 0,5 0 8 16,-4 1-8-16,-1-2 6 0,0 0-5 0,0 0 6 15,0 0-7-15,0 0 10 0,0 0-10 0,0 0 2 0,0 0-4 16,0 0-4-16,0 0 16 0,0 0-5 16,0 0 11-16,0 0 1 0,0 0-3 0,0 0 6 0,0 0-7 15,0 0-15-15,0 0 19 0,7-3-16 0,-4 2 18 0,0-2-16 16,1-1 4-16,-2 2 1 15,-2 2-1-15,0 0-7 0,0 0 3 0,13 2-2 0,-11-3 4 16,2 0-3-16,1 0 0 0,-4 0 6 0,-1 1-6 16,0 0-7-16,0 0 13 0,0 0-11 0,0 0 13 0,0 0-4 0,0 0 2 15,0 0 4-15,0 0-2 0,0 0-2 0,0 0-1 16,0 0 2-16,0 0 1 0,0 0 12 0,0 0-5 16,1 0 2-16,-1 0-3 0,1 0 5 0,-1 0-13 15,0 0 3-15,0 0-5 0,0 0 10 0,0 0-7 16,0 0 6-16,0 0-8 0,0 0-2 15,0 0 1-15,6-5 2 0,-1 7 0 0,-5-1-5 16,-1-2-2-16,-2-1-2 0,3 2 1 0,0 0-8 0,0 0 11 0,0 0-5 16,0 0 6-16,0 0-3 0,0 0-8 0,0 0-1 15,0 0-5-15,0 0-7 0,0 0-63 0,0 0-40 0,0 0-10 16,0 0-132-16,1 1-164 0</inkml:trace>
  <inkml:trace contextRef="#ctx0" brushRef="#br0" timeOffset="14122.14">5139 4174 104 0,'-10'-7'21'0,"-1"5"-28"16,0-3-16-16,-1 5 84 15,3-2 11-15,-1 2-13 0,-1-1-9 0,2 0 5 16,1-1-8-16,1-1-2 0,3 1 3 0,-1-3-1 0,2 5 9 0,1-5-2 16,-2 3-2-16,4-1 0 15,-2-3-6-15,2 1-5 0,1-1-1 0,0 0-1 0,1 1-17 0,1 2-1 16,-2-3-12-16,2 1 10 0,1 1-7 0,-4 0-10 0,3 2 4 16,2 2-8-16,-2 0-6 0,2 0 8 0,-1 0-3 15,2 2 6-15,1 2 9 0,1 0-13 0,2 1 11 16,-1 2-14-16,-1-1 2 0,5 2 10 0,-4 1-6 0,3 1 10 15,3 2-4-15,-5 0-3 16,4 3-3-16,0 0 2 0,-2 2 3 0,2 0-3 0,-2 1 0 0,4 3-2 16,-3-7 9-16,-1-1-10 15,3-1 9-15,-5-1-10 0,1 2-5 0,-1-1 13 0,1 0-10 16,-3-4 12-16,2 1 3 0,-2 0-1 0,-1-2 16 16,-1-1-12-16,1-1 4 0,-3-2 3 15,1 0-4-15,-2-1 5 0,1 0 0 0,-1-1 4 0,-1-1-1 16,-2 0 2-16,0 0-4 0,0 0 25 0,0 0-13 0,3-10 18 15,-3 4-13-15,-2-4-17 0,1 2 7 0,-2-4-11 0,1-1 2 16,-2-3-12-16,0-2 5 0,-1-1-7 0,2-4 5 0,-4 3-12 16,5-3 0-16,-2 1-3 0,0 2 2 15,0-3-1-15,2 2-5 0,0 4 2 0,1 0 6 0,1 2-3 16,0 1 6-16,1-1-6 0,2 2-10 0,2 0 9 16,-3 0-8-16,4 3 7 0,-3 2-22 0,3 1-25 15,2 2-20-15,0 0-2 0,0-1-54 16,1 1-30-16,1 1-39 0,0 0 4 15,2-1-74-15</inkml:trace>
  <inkml:trace contextRef="#ctx0" brushRef="#br0" timeOffset="14826.63">5568 4150 657 0,'-2'3'31'0,"0"-3"5"0,-4-1-12 0,2 0-7 0,3 3-11 16,-2 3 4-16,5 2-14 0,-2-3 7 0,0-2 4 0,0 2-2 0,1 0-15 16,2 0 16-16,-3-4-13 0,0 0 16 0,0 0-2 15,0 0-3-15,0 0 7 16,0 0-9-16,0 0-4 0,0 0 21 0,0 0-11 16,0 0 15-16,1 0-16 0,-1 0 11 0,0 0 7 0,0-1-3 0,0 0-6 0,0 0 22 15,0 0-15-15,0 0 18 16,0 0-3-16,0 0-17 0,0 0 12 0,0 0-16 0,0 0-16 0,0 0 11 31,0 0-21-31,0 0 19 0,0 0-4 0,0 0-6 0,0 0 11 16,0 1-13-16,0-1 0 0,0 0 6 0,-1 0-12 0,0 1 12 15,0-1 4-15,0 0-5 0,1 0 10 0,-1 0-11 16,1 1-7-16,0 0 3 0,0 0-8 0,0 0 8 16,-7 9-1-16,7-5 6 0,0 1 4 0,1 1-2 15,1 2-14-15,3 0 17 0,-3-1-10 0,5 4 13 0,-4-4-5 0,2 5-2 16,1 1 7-16,-3 0-7 0,1 0-4 0,4 0 1 0,-4 1-1 0,4-2 1 15,1 2 5-15,-3-3-4 16,1-1 5-16,-2-2-5 0,4-1-1 0,0 1 9 0,5 0-10 16,-4-3 9-1,-3-2 2-15,2-2 1 0,-6-1 4 0,8-1-5 16,-4-1-9-16,-2-2 10 0,3-2-4 0,-3 0 6 16,3-2 2-16,-1 0-13 0,-3-1 9 0,-2-4-11 0,2 2 7 15,-1-1-5-15,1 1 1 0,-3-1-1 0,-2-3 4 16,-2-2-4-16,-5-3 4 0,2 6-4 0,1 0-13 0,3 7 15 15,1-1-14-15,-5-1 16 0,1 4-10 0,1-5 6 16,2 6 3-16,-2 2-1 0,1 1-18 0,2 3 17 16,2-1-15-16,-1-1 16 0,1 2-5 0,-1 0-2 15,0 3 10-15,2 4-12 0,4-1-12 0,-2 2 22 16,0-2-12-16,3 1 16 0,-5 1-8 0,-1-4-2 16,0 2 3-16,3 2-3 0,-2-5-7 0,2 2 11 15,3 3-8-15,-2-3 9 0,-1-1-1 0,1 1-1 16,-2-4 5-16,1 0-4 0,-2 2 4 0,4-2-7 0,-3 1 3 15,3-2-4-15,1-1 3 0,-2 1 3 0,0-3 2 16,1 3-1-16,-1-3-12 0,2 1 12 0,1 1-7 16,-1-3 12-16,3-1-9 0,-1 1-4 0,-2-4-3 0,2 4-1 15,1-2-13-15,0-1-13 0,-1 1-22 0,1-3 5 16,0 2-47-16,3-3-45 0,-4 0-29 0,-1 1-11 16,0-2-113-16</inkml:trace>
  <inkml:trace contextRef="#ctx0" brushRef="#br0" timeOffset="15458.04">5738 4176 386 0,'0'-6'266'0,"0"0"3"0,-4 5-242 0,4-2-18 0,0 1-3 0,3 0-3 0,-2-2-26 0,-1 4 27 0,0 0-15 0,0 0 18 0,0 0 4 0,0 0-17 15,0 0 13 1,0 0-16-16,1 0 0 0,1-1 18 0,-1 0-10 0,-1 0 13 16,4-8-6-16,-9 8-3 0,-1 0 6 0,2 4-6 0,-1-2 4 0,-3 2 0 0,-1 0-3 15,-3-1 2 1,3-1 2-16,-3 1 3 0,-1 1 4 0,-2-3-3 15,4 4-12-15,3-2 2 0,1 2 1 0,1 0 3 16,-4-1 0-16,0 0-6 0,2 5-1 0,4 1 0 0,-1-5 6 0,-1 2-7 0,4-2 1 0,-5-1-4 16,7-3-2-1,0 0 4-15,0 0-5 0,-10 8 2 0,9 0-23 0,1-3 5 16,-1-2-24-16,1-3 16 0,0 0-27 0,0 0-60 16,1 0-12-16,-1 0-25 0,17 8-65 0</inkml:trace>
  <inkml:trace contextRef="#ctx0" brushRef="#br0" timeOffset="15786.81">6013 4128 506 0,'-7'-10'68'0,"2"-1"179"0,1 2 108 15,2 3-315-15,2 6-24 0,0 0-23 0,0 0-15 16,0 0-4-16,0 0-46 0,-2 4-23 0,1 0-23 16,1 1 3-16,1 1-18 0,-2-4 39 0,1 2 33 0,2-1-8 15,-2-2 63-15,-1 1 29 0,-1-2 3 0,-1 1 14 16,3-1 30-16,0 0-5 0,0 0 4 0,0 1-7 16,-2 0-15-16,-9 17-8 0,9-13-4 0,-1 3 1 15,1 1-10-15,1 0-5 0,1 4-3 0,2 4 0 16,3 1-15-16,2 1 4 0,-2-2-13 0,-1-2 10 0,-1-2-3 15,1-1-9-15,-3-1 0 0,3-2-10 16,1-1-35-16,-1-2 2 0,1 1-25 0,-5-7 15 0,0 0-20 16,6-5 12-16,-5-1-11 0,2-1-3 15,3-1-79-15</inkml:trace>
  <inkml:trace contextRef="#ctx0" brushRef="#br0" timeOffset="15944.65">6017 3898 832 0,'-4'-1'100'0,"-2"0"-32"16,0 0-9-16,2 2-8 0,2 2-50 0,-1 0 7 15,1 0-18-15,2 2 12 0,0-2-7 0,7 3-38 0,-3 0-16 16,5-2-20-16,3 1-134 0</inkml:trace>
  <inkml:trace contextRef="#ctx0" brushRef="#br0" timeOffset="96625.35">15353 6925 142 0,'5'-18'25'0,"0"9"-27"0,-1 1-8 0,-5 4 51 16,-2 0-21-16,1 0 20 15,-2-1-36-15,5 3 33 0,3 0-37 0,0 3 3 0,0-1 5 16,-4 0-5-16,0 0-10 0,0 0 10 0,0 0-13 0,11-4 13 0,-6 4 3 16,-5 0 2-16,0 0 23 0,0 0-17 0,4-3 3 0,0 1 30 15,-4 2-23-15,0 0 28 0,0 0-26 0,0 0 15 16,0-1 7-16,0 0-1 0,0 1-9 0,4-8 5 16,0 8-16-16,-4-4 13 0,-3 2-14 15,3 2-11-15,0 0 6 0,-1-7-7 0,1 7 2 16,0 0 12-16,0 0-10 0,0 0 11 0,0 0-3 0,0 0-3 0,0-1 9 0,4-12-8 15,-4 13 7 1,0 0-13-16,0 0-3 0,0 0-2 16,0-1 9-16,-1 0-4 0,-1 0 8 0,1 0-8 15,0 1 3-15,0 0-12 0,0 0-3 0,0 0-1 0,1 0 6 16,-3-1 8-16,1 0 1 0,0 0-1 0,1 0-15 16,0 1 10-16,-1 0-12 0,1 0 13 0,0 0-1 0,0 0-8 15,0 0 8-15,0 0-10 0,1 0 0 0,-1 0 7 16,1 0 0-16,0 0 2 0,0 0-8 15,6 5 2-15,0-4 2 0,1 1-1 0,3-2-5 0,1 0 9 16,1 0-10-16,2 1 11 0,-3 0-5 0,0 2-4 16,0-2 4-16,1 1-6 0,0 2-11 0,1-1 19 15,2 0-8-15,0 1 14 0,1-2-12 0,-4 1-5 16,3 4 2-16,-2 1-4 0,-1-4-7 0,1 1 16 16,1-3-7-16,1 1 10 0,0 3-9 0,0-2 0 15,0-1 1-15,1 1-2 0,1-2-15 0,-3 1 21 16,2 2-15-16,-6 0 18 0,0 0-4 0,2-2-4 15,-1 0 8-15,4-2-8 0,-4 0 4 0,5 2-4 0,-5-2 2 16,6 5-3-16,0-3 1 0,-3 0 0 16,4 3 0-16,-5-5 0 0,0 6-18 0,-1-3 23 0,0-2-12 15,0 2 18-15,0-2 0 0,-1 2-12 0,0 1 3 16,-3-2-7-16,0 1-8 0,0 1 17 0,1-4-3 16,-1 4 8-16,0-1-7 0,2 1-4 0,-1 0 2 0,1-2-3 15,0 1-3-15,-2 0 12 0,2 1-10 0,3-2 11 16,0 2-3-16,0-1-5 0,5-1 2 0,-10 1-3 15,3 0 4-15,3 0-3 0,-4 0 0 0,2-1-3 16,8 0 4-16,-1 1-3 0,1 0 3 0,6 1-4 16,-7 0-10-16,-2 0 14 0,0 0-6 0,-2 0 9 0,0 1-5 15,-2-2 1-15,-1 2 1 0,1-1 1 0,-2 1 7 16,0 0-11-16,0 1 3 0,1-2-4 0,-2 1 4 16,1-1 1-16,0-1-1 0,-1 1 0 0,4 1-11 0,-2-2 13 15,0 1-4-15,1-1 6 0,2-1-5 16,1 0 3-16,0 0 1 0,-1 2 0 0,-1-3-10 0,0 0 10 15,-1 2-7-15,0-2 8 0,-1 2-2 16,0-1-2-16,4-1 6 0,-3 0-6 0,-1 1-1 16,1-1 1-16,-2 2-3 0,0 1 5 0,2-3 4 0,-2 2-6 15,1-2 1-15,0-1-1 0,0 3-1 0,1-1 1 16,-1 0 1-16,-1 1 0 0,0-1 1 0,1 1-1 16,0 1-1-16,0-4 0 0,0 1-11 0,0-3 15 15,5 3-8-15,-4 2 9 0,6-2-6 0,-2 4 4 0,-2-6 0 16,3 0 1-16,-2 3-11 0,-2-3 7 15,0 0-4-15,1 2 7 0,0-1 0 0,3 4-2 0,2-2 0 16,-4-1-2-16,1-1 2 0,-2 1-4 0,0 2 9 0,-1-1-8 16,-2 3-2-16,1-1 4 0,-3 0-3 0,3-3 3 15,-2 0-1-15,0 2 1 0,0 1 0 0,0-1 3 16,-2-1 0-16,0-3-3 0,1 2-1 0,-1 3 0 16,1-2 0-16,1 3 3 0,-2-4-3 0,4 3 4 15,-1-1 8-15,-2-2-10 0,6 2 9 0,-5-2-11 16,0 0 4-16,2 1-4 0,-6-2 2 0,3-1-2 0,-4 0 1 15,3 0 2-15,-5 0-3 0,3 0 2 0,0 3 8 0,-2-3-9 16,1 0 8-16,1-1-9 0,-4-2 0 0,1 2 1 16,-4 1 1-16,0 0 1 0,0 0-4 0,1 0 12 15,0 0-8-15,0-1 11 16,0 1-5-16,14-8 1 0,-9 8-3 0,2 0 3 16,-4 0 3-16,-3-1-7 0,-1 1-3 0,0 0-2 15,0 0 0-15,0 0 7 0,0 0 6 0,0 0-2 16,0 0 3-16,0 0-5 0,0 0 9 0,0 0-7 0,0-9 3 0,-1 11-4 15,1-2-6-15,0 0 5 0,-8 1 4 0,8-1-4 0,0 0 8 16,-1 0-7-16,0 0 1 16,0 0-4-16,0 0-1 0,1 0 0 0,-1 0-5 0,-1 0 8 0,1 0-1 15,-1 0 3-15,0 0-4 0,2 0-6 16,-3 0 1-16,1 1 0 0,0 0 10 0,-29 8-12 0,31-9 4 0,0 0-5 16,0 1-1-16,0 0 4 0,0 0-1 15,0 0 3-15,-1 0-10 0,0 0 12 16,0 0-9-16,1 1 11 0,-19 11-4 0,13-12-3 0,0-1 4 15,3 1-5-15,3-1 0 0,0 0 3 0,0 0 0 16,0 0 3-16,0 0 1 0,-2 0-9 16,2 1 3-16,0-1-4 0,0 1 6 0,0-1-2 15,0 1 0-15,0-1 0 0,0 0 0 0,0 0-1 16,0 0 3-16,0 0-2 0,0 0 9 0,0 0-11 0,0 0-5 0,0 0 0 0,0 0 9 16,0 0-3-16,0 0 7 15,0 0-8-15,0 0 9 0,0 0-10 0,0 0 2 16,0 0-3-16,0 1 3 0,0 0-2 0,0 0 2 0,0-1-1 0,2 0 12 0,-2 0-13 15,1 0 6-15,0 1-9 0,-1-1 5 0,0 1 0 16,0-1 0 0,1 0 2-16,-1 0 2 0,0 0-5 0,6 5-1 0,-6-5-3 0,0 0 6 0,0 0-3 15,0 0 0 1,0 0-3-16,0 0-5 0,0 0 8 0,0 0 1 0,0 0 1 0,0 1-8 0,0 0 0 16,0 0-6-16,0-1 3 0,0 0-13 0,0 0-6 15,0 1-19-15,0 0 8 0,0 0-25 0,0 0-51 0,0-1-17 16,0 0-17-1,0 1-73-15</inkml:trace>
  <inkml:trace contextRef="#ctx0" brushRef="#br0" timeOffset="98792.3">17731 3753 339 0,'-2'-13'51'0,"-1"4"35"0,-2 1 32 0,2 1-70 15,0 4-21-15,1-1-3 0,2 1-21 0,0 3 16 16,0 0-7-16,0 0-20 0,0 0 8 0,0 0-15 16,2 0-4-16,-1-1 14 0,0 0-18 0,18-8 17 15,-14 7 5-15,0 1-4 0,2-1 20 0,-2 1-18 16,0-1-3-16,1 0 15 0,-3-1-21 0,-1 1 21 0,1 1-3 15,-2-1 2-15,0 0 14 0,0 1-12 16,-1 1 3-16,0 0 19 0,0 0-9 0,0 0 13 0,0 0-10 0,-1 0-12 16,0 0 8-16,1 0-13 0,-1 0-23 15,-1 0 25-15,1 0-20 0,-1 0 26 0,0 0-4 16,1 0-14-16,-2 0 6 0,1 0-10 0,0 0-4 16,1 0 9-16,-2 0-9 0,1 0 9 0,0 0 4 0,1 0-4 15,-2 0 7-15,1 0-8 0,0 0-4 0,-29 9 5 16,31-9-5-16,0 0 5 0,-2 0 11 0,1 1-9 15,-14 9 8-15,13-3-10 0,-3-2-4 0,2 1 15 0,0 0-2 16,2 0 8-16,1 0-6 0,0-1-1 0,3 2 4 16,-2-2-3-16,2 6-6 0,2 2 13 15,-3-1-14-15,2 0 14 0,-1 0-14 0,1 3 8 0,0-3 1 16,1 7 1-16,-1 0-15 0,1 0 14 16,-1 2-13-16,0 0 16 0,-1 0-2 0,-2 1-7 15,1 2 4-15,-1 2-9 0,-1 0-7 0,-1 0 11 0,-1-2-5 0,0 0 9 16,-3 0 6-16,3-2-14 0,-1 2 9 15,1-8-12-15,1 1-7 0,-1-6 15 0,-2-3-8 16,2 0 10-16,-1-2 1 0,0 2 1 0,2-2 13 16,-2-1-10-16,1-3-6 0,0 0 32 0,2-2-10 15,0 0 19-15,-2-5-10 0,2-1-17 0,0-2-2 0,0-5-3 0,1 3-3 16,0-7-7-16,2 3-7 0,-1-1 3 0,0-5 5 16,1 0 1-16,-2-8 12 0,2 1-11 0,-1-3-10 15,2-1 6-15,0 0-8 0,2 0 8 16,0 2 3-16,1 3-10 0,-1 1 1 0,-2 4-3 0,0-2 8 0,0 1-8 15,-1 8 6-15,-1 0-6 16,1 4 3-16,-2 3-1 0,0-1 2 0,1-1-3 16,-1 5-7-16,2 1 12 0,-3 3-16 0,0 0 16 15,0-1-3-15,0-1-3 0,0 1 9 0,0 0-8 16,0 1 0-16,1 0-3 0,0 0-3 0,0 0 2 0,16 7 0 0,-13 0-2 16,-2 0-2-16,1 5 0 0,1 5-3 0,-2-1 12 15,0 2 1-15,-1-1 1 0,-1-2-4 16,0 2 1-16,1 3 1 0,-1 0 1 0,0 0 6 15,-1 3-8-15,-1-2 5 0,1 1-5 0,-1 0 2 0,1 0-3 0,-2 0-5 16,2-1-2-16,-1 0-31 0,2-2-26 0,-2-1-53 16,2-2 15-16,0-3-115 0</inkml:trace>
  <inkml:trace contextRef="#ctx0" brushRef="#br0" timeOffset="101383.2">15661 4216 273 0,'0'-3'45'0,"3"1"-9"16,2 2-17-16,-1-1 3 0,-1-1-7 0,-3 2-8 15,7 3 5-15,2 0-9 0,-1 0-15 0,-1 0 23 0,3 2-15 16,-2-4 20-16,-5 4 11 0,3-2-7 0,0 0 12 0,-1 3-16 15,6 1-11-15,-3-1 25 0,-6-1-7 16,4-1 15-16,-3-3 13 0,5 5-19 0,2-1 9 16,-4 0-15-16,-1 2-8 0,3 2 7 0,-3 4-6 15,2 4 9-15,2 1 0 0,-4-2-7 0,0 1 6 0,-1 0-10 16,-1 3-14-16,3 3 12 0,0-2-15 0,-2 3 16 16,-2-1-13-16,1-2 5 0,-1-1 2 0,0-4-2 0,5-1-8 15,-3 1 13-15,-2-4-7 0,1-1 11 0,-2 0-6 16,2-5 1-16,1 1 6 0,0-3-2 0,0-3 8 0,0-2 14 15,-4-2-4-15,3 1 7 0,0-7-6 16,2 2 0-16,2-3-2 0,-2-3 2 0,-1 0-5 0,2-4-16 16,-3-5 4-16,3 1-7 0,-1-4 4 15,2 0-6-15,-1-1 4 0,0-1-5 0,-1 2-7 16,-1 2 4-16,1 1-7 0,-1 2 6 0,-1 3-1 0,1-3-2 16,-2 6 3-16,2 0-4 0,-1-1-10 0,0 3 10 15,2 0-10-15,-3 3 11 0,3 0 1 0,-3 5-8 16,1-2 5-16,1 3-8 0,-2 1 7 0,2 1-16 15,-1 1-5-15,1 2-5 0,0 2-11 0,0 0-19 16,0-2-12-16,-1 0-8 0,2 0-60 0,-2 0-41 16</inkml:trace>
  <inkml:trace contextRef="#ctx0" brushRef="#br0" timeOffset="102065.48">16269 4435 368 0,'-9'-4'33'0,"2"-1"82"0,3 2-95 0,-1 1-16 0,2 1 1 0,2 1-6 16,-7 0-5-16,8 0 5 0,0 0-18 0,-2 0 10 0,2 0-25 0,0 0 17 15,0-1 7-15,0 0-2 0,0 0-11 0,0 0 28 16,0 0-7-16,0-1 15 16,0 0-3-16,0 0 2 0,0 0 15 0,0 0-9 0,7-29 14 0,-7 31-11 15,0 0-9-15,1 0 6 0,-1-1 1 0,2 0-16 0,-1 1 6 16,4-8-11-16,-5 8-11 0,6 3 14 16,-4-2-14-16,5 2 15 0,-7 0 1 0,0 0-7 15,5 2 8-15,-1-1-10 0,-5-2 0 0,2 2 8 16,-2-1-5-16,-1 1 6 0,0 1 7 0,-1 0 1 15,1 1 16-15,2 1-12 0,0 3 6 0,-3 0 9 0,3 1-17 16,-6 0 15-16,-1 1-17 0,4 1-5 16,-5 0 5-16,7 1-8 0,1 1-6 0,-4-2 9 0,5 1-6 15,-9-1 9-15,9 1-6 0,2-2 9 16,-4 3-1-16,5-3 0 0,-10-2-14 0,6 3 9 16,2-3-3-16,1 1 7 0,2-1 2 0,-5-5-4 0,3-3 8 0,-3 0-7 15,5-2 1-15,-5 0 21 0,0 0-13 16,9-1 17-16,-2-1-2 0,2-4-11 0,4 2 6 0,-1-4-9 0,0-1-13 0,-2 1 10 15,-2-5-16-15,3 2 14 0,-2-1-7 0,0 0-3 16,-1 2 6 0,-2-1-8-16,-1 1-2 0,0 0 9 0,2 0-7 15,-5 0 8-15,2 3 1 0,-1 0-11 0,-1 0 13 16,0 3-13-16,-1 1 0 0,-1 3 8 0,0 0-8 0,0 0 7 0,0 0 2 0,0 0-8 0,0 0 1 31,0 0-5-31,-5 9-11 0,4-1 15 0,-1-1-6 0,2 3 7 0,0 0-3 16,2 0 2-16,-2 1 6 0,1-2-4 15,1-1-12-15,1-1 17 0,0 2-14 0,-1 0 16 0,1 2-5 16,0-2-2-16,-1-2 8 0,1 1-8 0,0-2 3 0,-1-1-5 16,-2-5-3-16,0 0 0 0,0 0 2 0,0 1-1 15,1 0-2-15,0 0-5 0,20 7-32 16,-16-13-58-16,5 2-66 0,-1-6 9 0,1 0-147 0</inkml:trace>
  <inkml:trace contextRef="#ctx0" brushRef="#br0" timeOffset="102317.11">16603 4501 569 0,'-5'-2'91'0,"-1"-2"-5"0,0 0 4 0,0 0 8 0,1 2-23 0,1-1-27 16,4 3-14-16,0 0 1 0,0 0-22 0,0 0-11 16,0 0-1-16,0 0-4 0,0 0-7 0,0 1 9 15,0 0-7-15,10 9 7 0,-3-7-4 0,-5-1 3 16,4 2 1-16,0 0-3 0,-5 0-15 0,3 2 19 15,0-2-14-15,-2 3 16 0,-2-2-4 0,2 3-3 16,1 1 5-16,-2 1-5 0,4 1 2 0,-5-3 17 16,0 0-9-16,0 1 12 0,2 2-10 0,-1 0 4 0,2 1 5 15,-3-2-5-15,0-2-10 0,4 0 7 0,-4-3-2 16,5 0 4-16,-4-3-5 0,2-2-26 0,-1-2-21 16,-2-1-6-16,2-2-106 0</inkml:trace>
  <inkml:trace contextRef="#ctx0" brushRef="#br0" timeOffset="102476.57">16637 4211 818 0,'-10'-6'58'0,"2"-1"57"0,-4-1-38 16,3 6-27-16,3 0-5 0,0 1-10 0,-1 1-41 16,5 0 17-16,-4 0-16 0,1 2 16 0,5 3-22 15,-2-2-2-15,4 4-10 0,7 3-1 16,-6-3-54-16,7 4-97 0</inkml:trace>
  <inkml:trace contextRef="#ctx0" brushRef="#br0" timeOffset="103125.07">17046 4391 324 0,'-21'-16'50'16,"13"4"35"-16,-3-1 48 0,5 1-67 0,-3 0 28 0,2 0-18 0,1 6-27 15,1 0 16-15,1-1-27 0,1 5-19 0,1-3 7 16,-3 1-14-16,3 4-14 0,2 0 11 0,0 0-12 16,0 0 13-16,0 0-4 0,0 0-8 0,0 0 6 0,0 0-9 15,0 0-9-15,0 0 20 0,-1 10-11 0,4-4 14 16,-1 2-9-16,1-1 0 0,-1 0 1 0,-1 2-2 15,1-1-1-15,3 3 10 0,2 0-4 0,-3 1 6 16,3 0-5-16,2 0 9 0,2-2 1 0,4 1 0 0,-1-1-15 16,0 1 15-1,1-1-11-15,-2-2 13 0,2 1-9 0,4-2 2 0,2 0-2 0,-3 0-1 0,4-1-10 0,-5-1 9 16,-1 0-6 0,0 0 7-16,-3 0-14 0,-1 0 10 0,-3-1-3 0,-2 1 6 0,2 0-12 0,-6 0 6 15,1 1-11-15,-3 2 10 16,-1 1 3-16,-1 0 2 0,-4 2 11 0,-2 0-10 15,-1 1 4-15,-4 2 8 0,-4 0-1 0,-1-3 4 16,0 4 6-16,-4-2-16 0,3-1 4 0,0 1-6 16,-3-2 4-16,1 1-5 0,1-3-5 0,-1 0 2 0,-2 1 3 0,6 0-3 0,-2 2 4 15,0-1-6 1,4-2-2-16,-1 1 4 0,0-2-1 0,3 1 1 16,0-1-4-16,0 0 2 0,3 1-1 0,0-2 1 0,2 0-8 0,3-2 3 0,0 1-18 15,2-3 11-15,2 1-32 0,1-2-50 0,3-1-41 0,1 0-10 16,3-1-165-16</inkml:trace>
  <inkml:trace contextRef="#ctx0" brushRef="#br0" timeOffset="103651.38">17409 4534 913 0,'-1'-5'46'0,"-2"-1"-8"0,3 2-5 0,0 4-2 0,0 0-23 0,0 0-6 15,0 0-6-15,0 0-1 0,0 0-3 0,0 0-8 16,0 0 12-16,0 0-13 0,2 0 1 0,-1 0 13 16,-1 0-8-16,1 0 11 0,0 0 2 0,0 0 2 0,0 0 0 15,0 0-1 1,1 0-2-16,-1 0 10 0,-1 0-4 15,1 0 6-15,0 0 6 0,0 1-14 0,0 0 13 16,22 22-15-16,-21-15 9 0,2 2-8 0,-3 2-2 0,2-1 0 16,4 5 6-16,0 0-5 0,2 1 1 0,2 1-3 15,-1-1-9-15,-3 0 17 0,1 0-10 0,-3-1 12 16,1-2-9-16,4 3 2 0,1-1 8 0,-3-2-8 16,0-1-8-16,-3-5 14 0,-3 2-6 0,3-4 12 15,4 1-3-15,-5-1 3 0,3-2 1 0,-3 0 1 16,-1-2 9-16,3-2-2 0,-3 0-1 0,4 0 1 0,0-2 9 15,-1 0-11-15,-1-3 9 0,0-1-11 0,-1-1 0 16,1-4-3-16,-2 1-5 0,1-2 3 0,-3-5 3 16,1 0-7-16,-1-2 5 0,-1 0-6 0,0 3 4 0,0-2-5 15,2 2 5-15,0-2-4 0,-2-2 3 0,-4 2-5 16,1 1-2-16,0 2 0 0,0 4-6 0,1 0-1 16,2 2-5-16,-5 2 4 0,2 0 1 0,-2 2-1 15,-1-1 1-15,1 1-3 0,-2 1 1 0,4 0 2 16,-4 1 0-16,3 1-1 0,3-1-11 0,1 3 11 15,0 0-7-15,0 0 8 0,-1 0-12 0,1 0-19 0,0-1-17 16,0 1-1-16,0 0-46 0,1 0-124 16,19-2-115-16</inkml:trace>
  <inkml:trace contextRef="#ctx0" brushRef="#br0" timeOffset="110046.96">18832 3860 295 0,'6'-9'45'0,"-5"3"33"0,2 4 28 0,0 1-39 0,-1 1-3 0,3 1-20 0,-2 0-31 16,-3-1 16-16,0 0-29 0,0 0 1 0,10 2 4 0,-3 2-5 0,3 1-7 0,1-6 9 16,2 1-3-1,3 1 5-15,-2-3-7 0,-3 2 3 0,3-1 5 0,-5 1-4 16,1 2-11-16,-2-2 19 0,-1 1-21 0,-2 0 21 0,0-1-6 0,1 9 0 16,2-1 8-16,-1 1-9 0,-1 0 0 0,1 0 13 15,2 3-4-15,-1 0 5 0,-2 2-5 0,1 2 0 16,0 0 2-16,-3 0-3 15,3 2-14-15,-2-2 12 0,-2 2-14 0,3-1 14 0,-4-2-2 0,1-2 0 0,-2-1 13 16,1-2-13 0,-1 1-6-16,0-4 23 0,0-2-7 0,1 0 15 0,-2-5 9 15,0 0-4-15,0 0 17 0,0 0-11 0,0 0 18 0,0 0-5 0,0-1-10 0,1-8 5 16,1 1-16 0,-2-4-14-16,1-2 8 0,-1 1-12 0,1-4-3 0,2-2 5 15,0-3-13-15,-1 0 12 0,1-1-6 0,0 0-4 16,-1 3 5-16,2-1-8 0,0 0-11 0,-2-2 14 15,3 4-8-15,-4 1 10 0,1 3-9 0,0 5-1 0,2-3 2 16,-3 5-3-16,0 0-16 0,3 0 13 0,-1 0-12 16,0 6 12-16,2 0-28 0,0 4-29 0,2 1-26 15,-1-3-1-15,2 0-78 0,3 1-56 0</inkml:trace>
  <inkml:trace contextRef="#ctx0" brushRef="#br0" timeOffset="110604.65">19408 3975 1064 0,'0'0'-2'0,"0"0"23"0,0 0-22 0,0-1 23 0,0 0-22 0,0 0-11 0,0 1-12 0,0 0-4 16,0 0-45-16,0 0 23 0,0 0 2 0,0 0 11 15,1 0 38-15,0 0 2 0,0 0 5 0,1-1-5 16,11-14-10-16,-14 7 28 0,1 2-3 0,-3 0 13 16,0 0-2-16,3 6 0 0,0 0-2 0,0-1-1 15,-3-12-17-15,0 9-2 0,3 4-15 0,0 0 9 0,0 0-2 16,0 0-8-16,0 0 12 0,-14 4-14 0,7 1-5 16,-1 2 11-16,1-2-11 0,-1 2 11 0,1-2 0 0,2 1-9 15,-1 3 9-15,-1-1-10 0,3 3-1 0,-3 0 16 16,6 1-11-16,-2 2 14 0,-2 2 0 0,5 2 4 15,-4 0 9-15,-1-2-8 0,5-1-22 0,0 1 24 16,2-4-15-16,7 3 21 0,-8-2-2 0,1-3-6 16,2 2 8-16,3-6-10 0,1 4-8 0,1-7 25 15,-1-2-9-15,-4-1 16 0,3-4-9 0,1 0-9 16,4 4 5-16,1-5-6 0,2-1-6 0,-1-2 3 16,-3-4-9-16,2 1 6 0,-3-2-2 0,2 0-3 15,0-3 3-15,-1-2-4 0,2 0-9 0,-4-1 11 0,0 1-10 16,-2 4 12-16,-3 3 2 0,0 2-4 0,-2 5 12 0,-2 4-13 15,0 0-7-15,0 0-5 0,0 0-12 0,2 4 9 16,-2 4-4-16,-2 4 15 0,-2 3 3 16,1 3 1-16,0 0-9 0,-2 0 15 0,2-1-10 15,-1-2 13-15,0 1-6 0,2-1-3 0,1 1 12 0,1-3-11 16,0-1 4-16,-1 0-1 0,0-4-8 0,1 3 7 0,0-4 14 16,0-4-16-16,2 0 11 0,1-3-14 0,0-1-7 15,0 0-8-15,3-3-48 0,1 0 17 0,1-3-108 16,2-1-185-16</inkml:trace>
  <inkml:trace contextRef="#ctx0" brushRef="#br0" timeOffset="110841.16">19762 3984 1021 0,'-9'-2'54'0,"6"2"-18"0,-4 0-17 0,7 0 5 0,0 0-20 0,-11 7-6 16,6-1 5-16,-1 1-5 0,0 2 10 0,3-1-12 15,2 1-4-15,0 1-2 0,1 2 10 0,1-2-4 16,1 3 7-16,0-4-6 0,-2 1-5 0,1 0 9 0,1-3-7 0,0 0 8 16,0-1 0-16,3-1-2 0,-2 1 11 0,-1 1-9 15,2 4 3-15,3-4 3 0,-3-2-8 0,1-2 7 16,2 0-6-16,0-2-6 0,-1 1-14 0,3-2 0 16,-2-3-63-16,4 1-86 0,1-5-72 0</inkml:trace>
  <inkml:trace contextRef="#ctx0" brushRef="#br0" timeOffset="110968.9">19814 3781 648 0,'-5'-9'140'0,"-4"-6"-32"0,1 7-51 16,0-1 34-16,0 0-48 0,3 6-25 0,0-1-8 0,-2 4-5 0,1 1-25 0,-1 3 12 16,1 6-12-1,3 1 12-15,-4-4 4 0,7 1-15 0,0-1-25 0,0-1-5 16,7 6-114-16</inkml:trace>
  <inkml:trace contextRef="#ctx0" brushRef="#br0" timeOffset="112046.3">20303 3732 908 0,'-5'-12'66'0,"1"1"-1"0,0 1-10 0,1 6 6 16,3 4-33-16,0 0-6 0,0 0-20 0,0 0 9 15,0 0-31-15,0 0 5 0,0 0 2 0,0 0-1 16,0 1-6-16,0 0 19 0,0 0-7 0,1 0 9 16,0 0 2-16,15 23 0 0,-11-22 2 0,-2 4-2 15,2 3-2-15,-2-3 12 0,-1 0-5 0,1 4 6 16,-1-1-11-16,2 6 8 0,0 2 3 0,-1 2 0 15,1 1-1-15,-1 0-6 0,2 2-4 0,0 3 1 16,-1-1-2-16,-1 3 0 0,1 1 1 0,-2 1-2 0,0 4-9 0,2 0 15 16,-4 1-7-16,0-2 9 15,-3-4-5-15,1 4 0 0,-1-2 4 0,-1-1-3 0,0 0-1 16,-3-5 4-16,2 0-4 0,0-2 4 0,-2 1 6 0,1-2-3 16,0 0 6-16,1-3-7 0,-1 0-5 0,1-2 5 15,0-2-7-15,-2-1 9 0,3-3 10 16,-1-2-6-16,-1 0 7 0,2-4-7 0,-2-3-4 0,6-1 19 15,0 0-5-15,0 0 11 0,-1 0-2 0,-11-2-12 16,7-1 5-16,2-1-8 0,-1-3-4 0,-1-2-8 0,0-2-2 16,-3 0 0-16,1-2 3 0,1-1-6 0,3-2 3 15,-5-2-3-15,0-2 7 0,2 1-6 16,3-1-2-16,-1-1 0 0,2-4 2 0,0 0-1 0,-3-2 1 0,3-2-3 16,-2-3-4-16,6-2 6 15,0-1-4-15,1-6 4 0,3 2-6 0,-2-4 7 16,2 2-1-16,1 0 2 0,1 2-18 0,2-1 13 0,-1 4-10 0,3 5 11 15,-3-2 1-15,3 10-2 0,-1-2 4 0,-6 2-6 16,3 7 0-16,-3 0 2 16,-1 2-2-16,2 3 2 0,1 0 0 0,-3 1-6 0,2 1 4 15,-1 2-6-15,-4 0 6 0,2 2-6 0,-1 2-3 16,-2 3 0-16,0 0 9 0,0 0-8 0,0 0 3 0,0 0-9 16,0 0-17-16,0 0 21 0,0 0-12 0,0 0 15 0,-2 13 2 0,1-5-3 15,-1 2 6-15,1 3-8 16,-2 0-6-16,1 2 17 0,1 2-6 0,-1-3 9 0,-1 1-3 15,-1 2 0-15,0 1 5 0,1 0-3 16,1 1 10-16,-2-4-13 0,0 3-1 0,-3-4-3 0,0 1 5 0,0-2 3 16,2-3 4-16,1-1-2 15,0-1-2-15,1-3 7 0,0-3-8 0,1 1 7 0,2-2-8 16,0 1 3-16,1-1 7 0,-1-1-3 16,0 0 0-16,0 0 10 0,1-13-4 0,2 4 7 15,1 3-12-15,2-8-1 0,-4 0-5 0,6 1 4 0,1-9-5 0,1 2-2 16,4 0 1-16,-5-3-2 0,2 6 1 0,-1 1 0 0,1 2 0 15,-2 1-1-15,0 1-3 16,-1 1 2-16,1 0 1 0,-3 2 2 0,0 1 0 16,-1 1-6-16,1 2 0 0,-1 0 0 0,0 0-5 15,1 1 14-15,-2 1-13 0,0 1 13 0,-1 0-4 0,-1 1-2 16,1-1 6-16,-3 2-6 0,0 0-6 0,0 0 7 16,0 0-4-16,0 0 3 0,0 0-8 0,0 1-8 15,7 11 1-15,-5-3-3 0,-1 2 0 0,1 1 15 16,0 3-11-16,0 1 14 0,-1-1 1 0,2 1 3 0,-1-1 8 15,0 0-6-15,1 1-2 0,0 2 3 0,0-5-7 0,0 2 3 16,-1-1 3-16,1-4-7 0,1 5 4 0,1-7-12 0,0 3-43 16,2 3-103-16,0-4-64 0,4 4-13 15,1-1-185-15</inkml:trace>
  <inkml:trace contextRef="#ctx0" brushRef="#br0" timeOffset="112694.17">21367 3803 289 0,'-6'-15'44'0,"0"6"77"0,2 2-5 0,0-1-2 0,0 1-19 0,2 1-28 0,0-2 15 15,1 3-24-15,1-1-26 0,0 0 10 0,0-1-18 0,2 1 21 16,0-1-2-16,3 3-23 0,2 3 5 0,-3-3-14 16,4 3-15-16,-2-1 12 0,1 0-15 0,1 2 15 15,-1 0-7-15,1 1-6 0,1 2 6 0,4 4-8 16,0 3 2-16,0 2-3 0,-2 2 3 0,-3-1-3 16,0 6 8-16,0 2 0 0,0 0 1 0,3 6-1 0,1-1-6 15,-4-1 19-15,0 2-12 0,-1-2 15 16,-2 2-10-16,4 4-2 0,3-1 7 0,-1 2-6 0,-6-2-1 15,3-5-3-15,-2 4-2 0,0-2 1 0,6-1 7 0,-6-3 2 16,2-2 5-16,-1-5-4 0,0-3-3 16,-1 0 13-16,1-2 0 0,0-2 7 0,-1-1 16 0,1-4-3 15,-4-1 11-15,3-2-8 0,-1-1 9 0,1-1 4 16,1-5-3-16,2-4 5 0,-1-1-10 0,0-2-19 16,1-3 1-16,-2-3-7 0,2-3-6 0,0-7-2 15,-2 0-3-15,1-3 3 0,-1 0-6 0,0 1-7 16,2-1 1-16,-4 2-3 0,0 1 4 0,1 3-4 15,-2 1-2-15,1 4 0 0,2 1 6 0,-1 3-5 16,0 2 1-16,-1-2-5 0,-1 3-2 0,1 3-6 16,2-2-2-16,-5 7-4 0,2-2-10 0,-5-1-16 15,1 9-12-15,4 0-1 0,-1-1-36 0,3 6-4 0,0-5-25 16,4 2 7-16,3 4-64 0,1-3-78 0</inkml:trace>
  <inkml:trace contextRef="#ctx0" brushRef="#br0" timeOffset="113342.39">22094 4130 1196 0,'0'0'31'0,"0"0"-25"0,0 0-20 0,0 1 8 0,0-1-8 0,-8 13 6 15,8-8 0-15,-1 3-2 0,1 1-24 16,1-4-62-16,-1 2-21 0,4-2-13 0,-1 0-37 0,-1-2 29 15,1-4 25-15,-1 0-4 0,0-3 73 0,-2-5 71 16,0 2 18-16,0-8 20 0,0-2 72 0,-2 4 0 16,2-4 7-16,0 0-8 0,0-1-35 15,0-1-31-15,-1-2-16 0,0 3 1 0,0 0-32 0,-1 1-7 0,1 3-5 16,1 0 0-16,0 3-15 0,0 4 4 16,-3-1-13-16,3 3 10 0,0 1-1 0,-1-1-6 15,1 0 10-15,-1 2-12 0,-1-1-14 0,1 2 17 16,-2 2-14-16,3 0 17 0,0 0-6 0,-11-3 4 15,4 3 2-15,2 0-3 0,-2 1-16 0,-1 1 25 16,-1 2-10-16,-2 0 13 0,-1 1 0 0,7 2-3 16,1-1 7-16,-2 0-7 0,4 1-1 0,-2-1 1 15,4 2-4-15,0-1 4 0,1-1 7 0,2-1 6 0,0-1 3 0,4 0-2 16,0 0-9-16,2-3 16 0,2-1-11 16,1 0 14-16,3 0-5 0,-1-1-11 0,0-1 12 15,1-2-13-15,0 0-7 0,-3-1 10 0,3 1-10 16,-1 1 10-16,0-1-4 0,0-2-3 0,-1 3 1 0,-4 0-2 0,-1 2-9 0,1 1 13 15,-2-2-12 1,2 2 11-16,-2 2-7 0,-3 1-3 0,1 1 3 16,2 0-6-16,-3 3-10 0,2 0 15 0,0 0-8 0,-4 1 10 15,-2 0 3-15,1 1-8 0,-2 1 6 0,1 1-9 16,0 1-2-16,2 0 10 0,-2 2-2 0,0-3 4 16,4 4 5-16,-7-1-2 0,2-2 2 0,-1 1-2 15,-4-2 2-15,4 2 0 0,2-1 0 0,-1 2 1 16,-3 3 22-16,3-4-13 0,2 3 5 0,-1-3-10 15,0-2-11-15,0 1 13 0,-2 1 0 0,0-1 4 0,3-1 0 16,-1-2-5-16,0-3-2 0,2 0 1 0,-2-2-2 16,0 0 3-16,1 0-6 0,1-1 7 0,-2-3 3 15,0 0-15-15,0 0 8 0,0 0-13 0,2 0-19 16,-1 0-42-16,-1 0-31 0,18-9-1 0,-12 3-74 0,4-1-132 0</inkml:trace>
  <inkml:trace contextRef="#ctx0" brushRef="#br0" timeOffset="114341.02">22722 3820 475 0,'0'-16'53'0,"1"3"50"0,-1-7-15 0,-4 3-21 0,3 2-5 0,-4-1-4 15,3 5-26-15,1 1-15 0,1 3-10 0,0 2 1 0,0 5-9 16,0 0 1-16,0 0 6 0,0 0-6 0,0 0-4 16,0 0 4-1,0 0-2-15,0 0 6 0,0 0 10 0,1 0 7 16,0 0 3-16,0 0-1 0,0 0-14 0,0 0 21 16,0 0-13-16,1 1 17 0,-2 0-3 0,24 16-14 15,-19-11 9-15,2-2-11 0,0 2-2 0,-5 0 1 16,4 2-8-16,1 0 7 0,-2 6-3 0,3 2 1 15,-4-4 9-15,-1 8-7 0,2 0-4 0,-1 3 5 16,-1 5-13-16,-2-1 11 0,-1-3-5 0,2 5-4 16,-2-2 8-16,3 5-8 0,1 3-3 0,-4-4 8 0,3 2-11 15,-3-3 9-15,-1 0-1 0,0-1 1 0,0 1 6 16,0-2-7-16,1-5-13 0,-4-1 15 0,1-4-12 16,3 3 15-16,-4-4 1 0,3 1-11 0,-1-3 11 15,-3-1-12-15,5 3 8 0,-1-1 1 0,-1-2-6 0,2-1 4 16,-5-3 0-16,-1-2 2 0,1 1 11 0,2-2-9 15,-1 0-2-15,2-1 4 0,0-1-9 0,2-5 10 16,0 0 11-16,0 0-14 0,0 0 14 0,0 0-14 16,-6 4 7-16,6-4 19 0,1-2-3 0,-1-2 10 15,-8-1-14-15,7-1-11 0,-1-2-7 0,-3-2 3 0,1-2-1 16,1-3-6-16,3-1 2 0,-3-2-5 0,2-2-4 16,0-2 4-16,-4 0 0 0,5-2 2 0,-2-5-6 15,1 1 2-15,1-3-2 0,0 0 1 0,1 0 2 16,-1 0 1-16,-1 0-3 0,1-1 0 0,0 2-12 0,0-3 14 15,3 2-6-15,-1 2 10 0,0 2 1 0,-2 1-11 16,1 3 6-16,-1-1-9 0,0 2 3 0,0 2 2 16,0 2 1-16,0 0 0 0,-3 2-4 0,3 2 1 15,-5-1-2-15,0 2 2 0,4 2-12 0,-2-2 19 16,3 4-10-16,0 3 14 0,-4-1-14 0,0 3 7 16,0-2-3-16,0 0 2 0,3 1-12 0,-1 1 12 0,1 1-6 15,-1 0 7-15,0-1-6 0,-1 1 1 0,1 0 6 16,2 3-5-16,0 0-4 0,0 0 8 0,0 0-10 15,0-1 11-15,0 0 7 0,0 0-15 16,-1 0 11-16,0 0-14 0,1 0 9 0,0 1-22 16,0 0 6-16,-1 0-11 0,1 0 6 0,-13 2-3 15,10 5 4-15,2 3-4 0,-5-1 0 0,4 3 24 0,-3 0-5 16,-1-1 11-16,2 1-9 0,2 2 5 0,-4-1-6 16,3-3 7-16,0 2-6 0,-1-8 11 0,1 2-11 0,2 2 10 0,-2-5-2 15,2 2 0-15,1-5 12 0,0 0-10 16,0 0 13-16,0 0 1 0,0 0 0 0,-1-5-1 15,1 0-8-15,1-1 2 0,0-2-8 0,5-4 4 0,-3-5-19 16,3 1 15-16,1-4-6 0,-1 2 9 0,6-1-17 0,-3 0 0 16,0 5-5-16,1 5 3 15,-1 3-7-15,3 6-9 0,4 0-8 16,-5 5 2-16,9 4-6 0,-6 4 11 0,-6 4 10 0,6 4-4 0,-5 3 8 0,5 4 10 16,4 3-28-16,4 5 13 0,0-3-86 0,5-1-176 15</inkml:trace>
  <inkml:trace contextRef="#ctx0" brushRef="#br0" timeOffset="116155.86">21283 5014 621 0,'-3'-10'72'0,"-1"0"229"0,0 0-295 16,1 2 18-16,1 3-16 0,0 0 14 15,2 2-25-15,-1 0 3 0,0-1 3 0,-1 1-3 0,0 0-6 16,2 0 9-16,0 0-5 0,0-1 8 0,0-1-2 0,1-2 3 0,0 2 4 0,2 1-3 16,0-1 10-16,2 1 6 0,-3-2 1 0,3 2 1 15,-2 2-3 1,0 1-3-16,0-1-5 0,-1 2 1 0,3 1-16 15,-3 2 0-15,2 2-3 0,1 2 3 0,1 0 2 16,-2 2-3-16,1 2 1 0,1 2-3 0,0 0-8 0,1 3 18 16,0 2-10-16,0 1 11 0,-3 0-12 15,3 3 7-15,-2 0 1 0,3 4 1 0,-3 4-11 0,-1-5 10 16,4 2-5-16,-4-2 7 0,0-5 0 0,-2 4-6 16,-2-2 1-16,2 1-3 0,2-2-2 0,-1 0 8 15,4-3-4-15,-5-1 6 0,3-1-4 0,-5-3 9 16,0-3 7-16,0-5-3 0,2 0 1 0,-2-4 21 15,0-1-3-15,0 0 14 0,0 0 21 0,0 0-8 16,0 0 8-16,4-11-10 0,-2 3-24 0,2-4-13 16,0-3-9-16,1-4 4 0,3-1 4 0,-3-3-14 0,4-1 3 15,-4-1-7-15,0-2 2 0,7 3-3 0,-6-1 6 16,4-1-5-16,-6 1 3 0,-4 3-6 16,6 2 0-16,-6 0-1 0,3 7 4 0,-4-4-4 0,-1 1-3 15,1 5 0-15,-2-3 4 0,6 6-7 0,-2 0 4 0,2 1-9 16,1 1-6-16,-4 1 2 0,1 3-24 15,-1 2 12-15,0 0-43 0,0 0-24 0,4-6 1 16,4 8-15-16,0 0-35 0,-4 2 3 0,2 2-38 16,-2 0 18-16,-2 1-60 0</inkml:trace>
  <inkml:trace contextRef="#ctx0" brushRef="#br0" timeOffset="116762.02">21754 5509 858 0,'2'4'49'0,"-2"-4"-13"0,0 0-10 0,0 0 4 0,0 0-19 0,0 0 4 16,0 0-8-16,0 0 6 0,0 1-8 0,1 0-5 15,-1 0 1-15,1 0-2 0,18 8-6 0,-15-17 6 16,3 0-11-16,-2-3 12 0,2 4 3 0,-1 0-3 16,-3-2 12-16,0-2-12 0,0 0 0 0,-1-3 16 0,-1 2-11 15,0-2 15-15,-1-1 1 0,1 1-2 0,-1-4 8 16,-1 3-9-16,1-1-8 0,-2 0 9 0,2 2-10 16,0-1 10-16,1 1-8 0,0 3-6 0,-1 0 3 15,-1 2-6-15,0 1-7 0,-1 0 5 0,2 2-12 0,-1 1 12 16,1 5 0-16,0 0-2 0,0 0 3 15,0 0-7-15,0 0-9 0,0 0 8 0,-2 0-5 0,1 0 6 0,-12 5 7 16,6 1-8-16,0 1 8 0,0 2-12 0,3 1 0 16,-2 0 15-16,3 1-6 0,-1 1 8 0,2-1-4 0,2-1-2 15,0-1 5-15,1-1-5 0,1-2-4 16,2-1 18-16,1-1-10 0,1-2 17 16,3-1 2-16,1-2 3 0,2-3 1 0,4 0-4 15,-3-1-22-15,2-2 7 0,6-1-13 0,-4-1 11 0,-1 0-3 16,0-1-3-16,-3 1 8 0,0 2-9 15,2 2-19-15,-4 2 25 0,-2 0-5 0,1 2 14 0,-4 1-10 0,0 0-10 16,-2 3-2-16,0 2-3 0,-2 1-5 16,3 3 15-16,0 3 0 0,-6 0 4 0,1 1-7 15,2 3 1-15,-4-2-5 0,2 1 7 0,6 0 3 0,-6-1 3 16,1-1-7-16,1-1 3 0,-3-1 0 0,-2-2 2 16,-4 1 9-16,5 0-7 0,-3-1-11 0,3-2 17 0,2 2-6 0,-4-4 12 15,1-1-12-15,-1-2 1 16,3 0-4-16,1-2 3 0,0 0-4 0,0 0 7 0,0 0-6 15,0 0 6-15,0 0-9 0,0 4-8 0,6-7-7 16,2-1-3-16,2 2-39 0,2-2-25 16,-3 2-27-16,2 1 2 0,1-3-56 0,-3-1-66 0</inkml:trace>
  <inkml:trace contextRef="#ctx0" brushRef="#br0" timeOffset="117775.59">22253 5398 306 0,'0'0'18'0,"0"0"7"0,0 0-10 15,0 0 9-15,0-1-20 0,0 0-4 0,0 0 0 0,1 1-4 0,0 0-15 0,1 0 36 0,-1 0-3 16,-1-1 19-16,1 0 22 0,0 0 3 15,0 0 5-15,0 1-5 0,0 0-15 0,1 0 5 0,-1 0-18 16,-1 0 15-16,1 0-11 0,0 0-11 16,0 0 6-16,0 0-11 0,1 0-8 0,0 0 3 0,5 10-10 15,-5-3 7-15,-2-1 1 0,0 1-8 0,2 2 10 0,-2-1-12 16,0 1-7-16,1 2 21 0,-1-2-7 0,1 2 13 16,-1-1-8-16,0 0 0 0,0 0 8 0,-1 1-4 0,3 0-2 15,1-1 5-15,-1-3-12 16,1 0 12-16,1 2 3 0,-2-3-8 0,1 2 8 0,2-3-11 0,-2-1-1 0,0-3 12 15,1 0-5-15,1-1 8 0,2-2-4 0,1 2-5 32,1 2 3-32,-6-4-5 0,2 1-13 0,-3-4 6 0,3 0-8 0,0-2 9 15,2 1-1-15,-1 0 5 0,-2-3-4 16,5 6 1-16,-2-1-19 0,0-2 15 0,-1 0-3 16,2-2 8-16,-5-1-5 0,2 1-5 0,2 2 3 15,-7-2-3-15,0 2 5 0,1 1-4 16,-1 5-5-16,-3-9 2 0,0 6 3 0,0 0-2 0,3 3 4 15,0 0-6-15,0 0-6 0,0 0 10 0,0 0 0 16,0 0 4-16,0 0-8 0,0 0 0 0,0 0-1 16,0 0 1-16,-2-5 0 0,2 5-9 0,0 0 4 15,0 0-2-15,0 0 8 0,0 0-7 0,0 0-1 0,0 0-1 16,0 0-6-16,0 1 19 0,0 0-11 0,0 0 14 16,0 0-8-16,0 0 1 0,-3 16 1 0,2-16 0 15,0 2-11-15,-2-1 17 0,3-2-7 0,0 0 11 16,0 0 1-16,0 0-9 0,-1 9 9 0,-3-9-11 15,4 0-2-15,0 0 10 0,0 0-3 0,0 0 8 16,-11 6-4-16,8-6 1 0,3 0 4 0,0 0-3 0,0 0-9 16,0 0 13-16,0 0-8 0,0 0 10 0,0 0-12 15,0-1 1-15,-8-14-3 0,13 8 1 0,-5 1-6 0,0-1 10 16,0 3-4-16,-8-2 8 0,8 0-7 0,0 2 1 16,0-3 1-16,-1-3-1 0,-6 3 2 0,2-3-2 15,2 3 4-15,2 0-1 0,2-2 4 0,-1 1-13 16,-3 2 0-16,-4 2-2 0,7 4 6 0,0 0-8 15,0 0-2-15,0 0-2 0,-2-1 7 0,1 1-2 16,0 0 1-16,0 0-4 0,0 0-15 0,0 0 21 16,1 0-14-16,-1 0 16 0,-1 0-14 0,1 0 8 15,-20 9 4-15,20-6 0 0,1 4-8 0,-2-2 8 16,0 3-7-16,4 1 7 0,-5 0 4 0,1 0 1 0,-1 0-1 16,-1 0-1-16,2 2-7 0,-1 3 12 0,-2-2-7 15,1-1 10-15,4 0 2 0,0 0-7 0,-2 3 11 16,0 2-12-16,-6-4-4 0,8 1 7 15,0 0-9-15,2-2 7 0,4 1 2 0,-6-1-4 0,4 0 4 0,0-1-5 16,-2-1 2-16,-1-1 0 16,1-1 0-16,2 0-1 0,3-1 11 0,2-1-3 0,1-2 8 15,2 0-7-15,-1-3 5 0,3 0-12 0,-1-3 6 0,3-2-8 16,2-1 1-16,3-3-4 0,-1 1-7 16,2-2 5-16,-1 0-1 0,0 1-1 0,-2-3-4 15,-2-2 0-15,0 1-17 0,-4-4-6 0,1 3-6 0,-2 1-1 0,1 0-15 16,-2 2 3-16,0 2-18 0,0 1 10 15,0-1-17-15,-2-2-30 0,4 3-14 0,-2-2-11 16,0 4-50-16,2 1-121 0</inkml:trace>
  <inkml:trace contextRef="#ctx0" brushRef="#br0" timeOffset="117918.06">22757 5422 1244 0,'-4'-5'80'0,"5"1"-40"0,4 2-5 0,-3 0-9 0,4 1-4 0,-3 0-27 0,3 0-15 16,-2 0-8-16,1 1-60 0,5-3 1 0,0 1-18 0,9-3 8 15,3-1-30-15,-1-2-98 16</inkml:trace>
  <inkml:trace contextRef="#ctx0" brushRef="#br0" timeOffset="118092.36">22965 5548 580 0,'-3'-2'84'0,"-2"1"135"0,2 1-95 15,3 0-26-15,0 0 5 0,0 0-13 0,0 0-29 16,0 0-19-16,1-2-29 0,3-3 11 0,4-2-51 0,4-1-60 16,2 3-12-16,6-6-22 0,-1-1-69 0</inkml:trace>
  <inkml:trace contextRef="#ctx0" brushRef="#br0" timeOffset="118507.07">23261 5155 816 0,'-5'-10'67'0,"-3"0"45"16,6 3-21-16,2 7-10 0,0 0-9 0,-1-9 2 0,-2 3-37 0,0 1-23 15,2 2-12-15,-1 3 1 0,2 2-6 0,0-2-16 16,0 0 8-16,0 0-13 0,0 0-1 15,0 4 15-15,2 1-7 0,2 2 11 0,3-1 2 0,-3 2-4 0,4 0 8 16,-3 1-7-16,-1 0 6 0,3 2 6 16,-7 1-5-16,5 5 4 0,-1 0-4 0,0 0 1 0,2 1 5 15,0 1-5-15,1 1 3 0,-2 0 0 16,0 0-2-16,-1-1 3 0,0-1 13 0,1 1-13 0,-2-4 10 0,1-1-14 0,1-1 3 0,-2-4 11 31,2-1-4-31,-5-8 8 0,0 0-2 0,0 0 9 16,0 0 4-16,8 4 2 0,-3-6 10 0,-2-1-2 15,1-1 2-15,0-2-2 0,0-4-4 0,2-3-13 16,0-3 2-16,-2-4-5 0,2-1 2 0,-2-2-5 16,0-1 1-16,3 1-2 0,-4-1-2 0,2 2-9 15,-2 1-4-15,2 0 1 0,-3-1-4 0,1 2 10 0,1-2-4 16,-3 5 7-16,2-1-15 0,-1 1 1 0,0 7-1 16,-2-2 3-16,2 5 3 0,0 1-8 0,0-1 2 15,0 3-6-15,-1-2 1 0,1 3-4 0,-1 1-8 16,1 1 3-16,1 1-15 0,-2 0-27 0,3 0-14 15,-1 1-5-15,2-1-26 0,0 2-23 0,1-2-17 0,-2 1-8 16,1 2-61-16</inkml:trace>
  <inkml:trace contextRef="#ctx0" brushRef="#br0" timeOffset="119270.99">23672 5359 828 0,'0'0'56'0,"0"0"-8"0,0 0-10 0,0 0 4 16,-1 0-26-16,1 0-5 0,-6-3 1 0,12 4-3 0,-2 0-13 15,1-1-13-15,6 1-9 0,-2-1 4 0,4-3-1 16,-4 0 2-16,-2-3 5 15,5-1-6-15,-3 0-8 0,0-2 25 0,2-1-10 0,-7-1 15 16,8-2 5-16,0-1 2 0,-5-1 6 0,3-1-5 16,-5 2-4-16,0 1 25 0,0 2-6 0,1 1 15 0,-4 0 12 0,-3 1-30 15,2 2 8-15,-2 1-19 16,1 6-17-16,0 0 5 0,0 0-23 0,0 0 18 0,-8 6-9 16,1-1 3-16,-1 1 11 0,2 6-10 15,-3-3 9-15,0 3 2 0,1-1-3 0,-2 1 0 0,2 0 3 16,-2 2 4-16,3-1 8 0,-1-1-6 0,3 1-6 0,1 0 18 15,-3 0-10-15,3 1 16 0,0-2-7 0,0 0-1 0,1 0 6 16,2-1-5-16,1-2-2 0,0-1 1 16,4-1-5-16,-1 1 6 0,1-1 17 0,2-2-6 15,3 0 12-15,0-2-12 0,-3 1 6 0,4-1-4 0,0 0-8 0,1-3 6 16,6 0-8-16,-6 0-4 0,0-1-1 0,3 2-1 16,-1-2-4-16,0 1-1 0,-1-2-1 0,-1 0 1 15,3 2 5-15,-4-1-13 0,0 1 6 16,1 0-9-16,-1-2-1 0,1 0 6 0,-1 0-4 15,-2 1 5-15,0-1-1 0,-4 0 0 0,3 2-1 0,-7 0-2 16,0 0-8-16,0 0 11 0,0 0-4 0,0 0 6 0,0 0-1 16,0 0 1-16,0 0 4 0,0 0-4 15,0 0-10-15,0 0 13 0,0 0-9 16,0 0 10-16,0 0-9 0,0 0-2 0,0 0 5 0,0 0-4 16,0 0-13-16,0 0 16 0,1 0-14 0,-1 0 14 15,1 0-14-15,0 0 4 0,-1 0 3 0,1 0-2 16,0 0-5-16,0 0 10 0,1 0-13 0,-1 0 12 15,-1 1-11-15,1-1-9 0,0 0-10 0,0 1-4 16,0-1-41-16,0 1-80 0,0 0-61 0</inkml:trace>
  <inkml:trace contextRef="#ctx0" brushRef="#br0" timeOffset="119441.43">24122 5229 608 0,'0'0'-34'0,"0"0"-12"0,-5 2-138 0</inkml:trace>
  <inkml:trace contextRef="#ctx0" brushRef="#br0" timeOffset="120087.77">23623 5586 384 0,'-4'-6'323'0,"8"1"-136"0,-4-2-178 15,3 1-3-15,10 1-27 0,-8 1-13 16,7-2-30-16,-7 2 15 0,0-4-29 0,4 0 35 15,4 2 21-15,2-7-4 0,-2 3 24 0,1-4 32 16,-5-3-11-16,3 4 22 0,-1-2 3 0,-2 2 6 0,1-3 11 16,1 1-9-16,1-2-11 0,-1 0 1 0,-1 0-15 0,-1 1 11 15,-3 0-20-15,-1 1-10 0,-2 1 6 16,-2 1-8-16,-1 0-6 0,-1 1 2 0,-2 2-18 16,0 2 16-16,-2 2 0 0,-3-1-15 0,1 6 14 15,-6-1-19-15,5 2 0 0,-6 1 18 0,0 1-5 16,8 1 10-16,-7 2 3 0,2 0-2 0,-1 0-4 0,3 3 2 15,3 1-5-15,0-1 6 0,1 0-2 0,-1-1 3 16,-1-1-5-16,6 0 3 0,1 2 6 0,2-3-4 16,2 0-2-16,1-1 32 0,1-2-11 0,4 1 19 15,1-3-7-15,3-1-17 0,5-2 1 0,-3-1-9 16,10-1-5-16,-6 0-2 0,5-3 1 0,-2-1-1 16,-1 1-4-16,-4 0 1 0,2 1 0 0,0 3 2 0,-4 2-9 0,-2 1 7 15,-3 1-14-15,-1 0 12 0,-1 2-1 0,2 2-2 16,-3 2 10-16,2 2-9 0,-1 0-3 0,-1 3 7 15,-5 2-7-15,4 2 8 0,0 2 12 16,-4 0-13-16,4 1 10 0,-6 1-12 0,1-3-7 0,-2 3 19 16,-4-1-11-16,-1-3 14 0,-2 0-4 0,3-2-3 15,4 1 10-15,-2-3-10 0,-4-3-9 0,4-1 17 0,-5 2-11 16,6-4 18-16,1 3-1 0,0-2-15 16,-4-7 5-16,4 1-10 0,-1 0-5 0,2-3-47 15,4 3-42-15,2-4-3 0,6 1-136 0</inkml:trace>
  <inkml:trace contextRef="#ctx0" brushRef="#br0" timeOffset="120325.95">24350 5352 1268 0,'-3'-4'66'0,"1"2"-15"0,-4 1-3 15,1 2-2-15,1 0-24 0,-2 2-18 0,1 3-7 0,1 1 0 0,0 3-10 16,3 2 14-16,1-1-5 0,0 0 8 15,1 0-3-15,2-1-6 0,1-2 4 0,1-1-8 0,1 1-5 0,-1 0 10 16,0-2-12-16,1 0 13 16,-2-4 1-16,2-1 0 0,2 0 8 0,0-1-8 15,-2 0 1-15,-1 0-16 0,1-3-6 0,-2 1-4 0,2-3-34 0,-1 1-39 16,0 1-37-16,-1-5-2 16,-2 1-113-16</inkml:trace>
  <inkml:trace contextRef="#ctx0" brushRef="#br0" timeOffset="120456.97">24354 5147 725 0,'-8'-20'115'0,"0"5"-24"0,0 1 33 0,0 4-51 0,1 4 0 0,0 1-27 15,0 3-21-15,3 2 7 0,-2 0-28 0,3 4-16 0,-4-1 6 16,3 2-13-16,0 2 1 0,4 2-1 16,0 0-35-16,3 2 15 0,2-3-83 0,0 1-145 15</inkml:trace>
  <inkml:trace contextRef="#ctx0" brushRef="#br0" timeOffset="121085.21">22732 5290 251 0,'0'0'-9'0,"0"0"44"0,0 0 74 0,0 0-9 0,0 0-28 0,0 0-24 15,0 0-25-15,0 0 12 0,0 0-15 0,0 0-9 0,0 0 19 16,0 0-16-16,0 0 17 0,2 0 14 15,-1 0-9-15,-1 0 13 0,18 9-7 0,-12-7-2 0,-3 0 8 16,8 1-7-16,-7-1-10 0,3 2 9 0,7-2-14 16,-7-1 14-16,10 0-12 0,3-1-8 0,-6-1 2 15,9 0-6-15,-3-2-16 0,2 1 8 0,3-1-10 16,-2 0 9-16,1 1-7 0,-3-1-9 0,-1 0 5 16,-1 1-8-16,0 0-2 0,-3 0-17 0,1 1-21 0,-1 1 5 15,0 0-36-15,1 2-88 0,-1 0-50 0</inkml:trace>
  <inkml:trace contextRef="#ctx0" brushRef="#br0" timeOffset="121309.14">22859 5582 1127 0,'-9'-2'83'15,"1"1"-18"-15,0-2-11 0,6 2 4 0,3 1-23 16,-1 0-10-16,0 0-22 0,11-6 8 0,0 2-54 0,9 0-15 15,1-3-5-15,4-5-3 0,4 0-2 0,-1-2-3 16,2-1-9-16,-1 4 3 0,-2 0-2 0,-7-2 13 0,0 4 11 16,-4-2-6-16,-3 1 12 0,3 3 30 0,-2-1-15 15,2 0 16-15,0 1-22 0,-4 0-112 16</inkml:trace>
  <inkml:trace contextRef="#ctx0" brushRef="#br0" timeOffset="122888.15">23051 4922 505 0,'5'-5'72'0,"-5"0"72"0,1 0 69 0,-1 1-181 0,0 4-9 16,0 0-23-16,0 0-8 0,0 0-3 0,-5 9-12 0,1-2 21 16,0 1-7-16,0 0 11 0,1-1 3 0,1 0-11 15,-1-1 9-15,3 0-12 0,-2-1-5 16,0 2 14-16,2-1-14 0,0 1 16 0,-1-1-2 0,1 2 8 15,-1 2 9-15,-1-2-7 0,1 4 7 0,-3 1 5 16,1 2 0-16,1 4 2 0,-1 3 4 0,0 2-9 16,0 3 2-16,-3 0-7 0,1 5-14 0,-3-1 8 15,-2 4-3-15,1 6 6 0,-1 0-4 0,-1 2-6 0,5 0 4 16,-8 1-4-16,-1 1-2 0,4 1 8 16,-2-3-12-16,4-2 12 0,-1-3-4 0,-3-4 4 15,3 1 7-15,-2-3-5 0,4-3-5 0,2 2 7 0,-3-5-12 16,1-2 10-16,2 3 2 0,-6-5-5 0,4-1 14 0,0-3-13 15,2-4 0-15,1 0-14 0,0 1-36 16,-4-1 8-16,1-3-114 0</inkml:trace>
  <inkml:trace contextRef="#ctx0" brushRef="#br0" timeOffset="126195.17">21107 6458 306 0,'2'-8'128'0,"-2"8"-36"0,0 0-63 16,0 0 7-16,0 0-20 0,0 0-23 0,1 0 12 0,0 0-17 15,0 1-1-15,1 0 16 0,-1 0-12 16,12 21 13-16,-10-18 5 0,2 0 4 0,0 0 13 15,-2-1-9-15,3 1 6 0,0 0 7 0,-3-2-6 16,-1 0 8-16,2 3-2 0,-1 0 10 0,2 3 4 16,-2 1-2-16,3 0-13 0,1 1 3 0,-2 1-19 0,1 1 16 15,0 2-7-15,-1 2-12 0,1 4 10 0,1 4-15 16,1-1-1-16,-1 1 8 0,-2 2-8 0,0-2 8 16,1 2-8-16,-3-2 3 0,2 5 2 0,-2-2-2 15,0-2-6-15,1 3 7 0,-1-2-12 0,1-1 10 16,0 2 3-16,-1-6-1 0,-1 2 17 0,0-4-15 15,0-1-11-15,1 0 23 0,-1-1-17 0,0-1 20 16,2-3-16-16,-4-2 11 0,2-1 4 0,-1-4 1 0,0-2 8 16,-1-4-13-16,0 0 9 0,0 0-8 0,0 0 8 15,0 0 10-15,0 0-4 0,0 0 7 0,0 0-3 16,0 0-11-16,8-9-1 0,-7-1-2 0,-1-1-9 0,0-1-6 16,0-2 1-16,1-1-3 0,1 0-1 0,-1-2 13 15,-1 0-7-15,0-1 9 0,0-2-5 0,0 1-3 16,3-2 0-16,-1-3-1 0,2 0 10 0,-1-2-15 15,2 1 4-15,2 2-9 0,-4-3 10 0,2 3-7 16,0 1 5-16,0 1-7 0,3 3 3 0,0 1-6 16,0 0 1-16,0 2-2 0,-4 0 0 0,2 1-1 15,0 3-2-15,3 0 0 0,-1 1-5 0,0 2 8 16,0 0 1-16,-4 2 3 0,1 0-4 0,-2-1-1 0,-1 3-1 16,1 0 1-16,-1-1-3 0,-1 1 4 0,-1 2 0 15,1-4 2-15,-1 3-1 0,1 0-1 0,-1 3 0 16,0 0 1-16,0 0 1 0,2-1-3 0,6-10 0 0,-8 6-1 15,0 1 7-15,0 2-13 0,3-1 2 0,-1 1-6 16,1 2 12-16,-2 0-11 0,-1 0 3 16,0 0-6-16,0 0 2 0,0 0-6 0,0 0-6 0,0 0 1 15,0 0-21-15,0 0-10 0,0 0-15 16,0 0 4-16,8-3-23 0,-5 5-39 0,5 2-43 0,-2 0-5 16,5 1-163-16</inkml:trace>
  <inkml:trace contextRef="#ctx0" brushRef="#br0" timeOffset="128889.26">18645 10967 192 0,'-3'-3'32'0,"3"1"20"16,0 2-20-16,0 0 47 0,0 0-25 0,0 0-22 0,0 0 0 15,1-1-8-15,0 0-24 0,0 0 21 0,0 0-8 16,23-14 14-16,-17 13-1 0,-1 0-2 0,1 1 6 16,-3-1-7-16,1 2-14 0,-1-1 20 0,1 0-18 0,2 2 18 15,0 1-17-15,-1 3-3 0,1 0 7 0,0 0-6 16,2 1-4-16,4 0 2 0,-3 2-1 0,-1-2 4 15,1 1 0-15,-1-1 0 0,-1 0-4 0,5 2 2 16,-1-2-12-16,-1-1 24 0,3 0-11 16,2-1 16-16,-1-1-4 0,2 0-3 0,-1-2 14 0,0 0-12 15,3-2-3-15,-2-1 12 0,2-1-13 0,-3-1 16 16,2-1 0-16,0 1-11 0,-2-2 13 0,2-2-14 16,2 0-7-16,-3 1 4 0,0 0-13 0,2 1 11 0,-1-1-2 15,2-1-1-15,0-1 6 0,2 0-5 0,2 0-11 16,0 0 7-16,1 2-7 0,-1-5 8 0,-2-3-5 0,2 2-3 15,-4-3 2-15,5 2-3 0,0 2 4 0,-7-1-6 16,2 0 0-16,-2 1-1 0,1 2 13 0,-3-1-12 16,0 0 9-16,-1 0-10 0,-3-2 6 0,1 1-4 15,0-1 0-15,0 1 0 0,-1 1 6 0,-1-1-4 16,-2-1 2-16,5 0-3 0,-3-1 2 0,1 0 3 0,-1-2-3 16,-2 2 2-16,1 1 9 0,1 0-12 0,2-1 9 15,2 1-11-15,-4 0 0 0,5-1 3 16,4 0 0-16,0 1 2 0,0-2 0 0,1-1-1 15,-3 0-5-15,2 1 3 0,-3 1 1 0,-1 1-1 0,-1 0 5 0,-1 0-4 16,1 0 8-16,-4 0-10 0,3 3 2 0,-2-2-4 16,1 0-5-16,-1 0 15 15,0 1 2-15,-2-2 5 0,2 2-6 0,3 0-3 0,-2 0 0 16,0-3 1-16,-3 3 3 0,-4-2-2 0,1 2-5 16,2 0 4-16,-2-1 0 0,2 0-6 15,-4 0 3-15,3-1-5 0,1 2-3 0,-2 1 3 0,3-1-5 16,-2 2 5-16,6 0 1 0,-2 0-1 0,1 2 2 15,-1-1-2-15,-4-1-1 0,5 1 1 0,-7-1-5 0,1 2 3 16,2 2 3-16,-3-1-2 0,-1 2 4 0,0 2-5 16,-2-1-1-16,-2 0 2 0,0 1-6 15,-1 2 6-15,0 0 2 0,0 0-4 0,0 0 3 0,0 0-6 16,0 0-5-16,0 0-5 0,0 0 4 0,0 0-4 0,0 0 9 0,0 0-3 16,0 0 3-16,0 0-3 15,0 0 3-15,0 1 0 0,0 0-4 0,0 0 3 0,0 0 0 0,0 0-7 16,0 0-4-16,1 23-4 0,2-17-30 0,-1 1-26 0,-2-1-36 15,1 0 4-15,0 0-96 0</inkml:trace>
  <inkml:trace contextRef="#ctx0" brushRef="#br0" timeOffset="130255.75">18547 12263 151 0,'0'0'23'0,"0"0"16"0,0 0 4 0,0 0-23 16,0 0-27-16,0 0 13 0,0 0-7 0,0 0 11 16,0-1 15-16,0 0 2 0,1 0 18 0,1 0-13 0,-2 0 15 15,17-26 13-15,-13 25-17 0,1-1 17 0,-3-2-18 0,1 2-19 16,1-3 6-16,2 4-13 0,-1 1-8 0,-1 1 6 16,0-1-6-16,0-1 7 0,1 0-3 0,-1-1-8 15,1 2 11-15,1 1-11 0,-1-2 2 0,-1 1 13 16,1 0-18-16,-1 1 17 0,1 0-6 15,1 0-6-15,-3 0 11 0,3-2-11 0,-2 0 8 0,1 1 8 16,-1-2-2-16,0 0 5 0,0-1-5 0,0 0-10 16,0 2 7-16,2-1-7 0,-1 1 2 0,-1-3 13 15,1-1-9-15,-3 0 11 0,4 3 1 0,0 1-2 16,2 2 9-16,-1 0-9 0,-1-6-3 0,6 4 7 16,6 0-11-16,-4-1 11 0,6 3-4 0,-4-3-13 0,1 1 12 15,7-2-15-15,0 1 1 0,1-2 6 0,1-3-14 16,2 1 12-16,-4-2-2 0,-1 3-3 0,0-1 10 0,-4-1-11 15,3 0-3-15,-4-1 2 0,1-3 0 0,1 2 3 16,-1-3 11-16,3 0-14 0,3-1 1 0,-1-1-4 16,2-1-1-16,0-3 3 0,-1 1-5 0,5 1 5 15,-2-2-5-15,2 0-1 0,-2-1 3 0,1 1-2 16,-2-1 11-16,-1-2-10 0,1-1 2 0,-2 1-3 16,-2 0 19-16,0 3-14 0,3 1 13 0,-5-5-16 15,0 5-1-15,-1-1 11 0,0 0-14 0,3 2 12 0,-3-1-5 16,0-1-4-16,4 2 6 0,0-3-7 0,-2 2 10 0,1-1-15 15,-1-2 9-15,0 2-10 0,-1-2 15 0,-2-1-11 16,1-2 4-16,-4-3-5 0,1 1 14 0,0-3-10 16,-2-3 0-16,-2 1-3 15,1-2 9-15,0 2-1 0,-2 0 1 0,-4 1-1 16,2-1-4-16,-4 3 0 0,1 1-4 0,0 3 2 0,-7 2 5 16,3 2-5-16,1 2 8 0,-2 1-9 0,-1-1 8 15,-1 2-11-15,-6-3 0 0,7 2-4 0,-2 2 8 16,1 0-1-16,8 2 4 0,-10 0-4 0,6 0 6 15,-1 2-9-15,1-1 6 0,1 0-7 0,-1 1 5 0,2 2-1 16,-1-1-1-16,3 2 0 0,2 1 2 16,-1-1-4-16,-1 2 2 0,0 1-2 0,-1 3-2 0,-2-1-2 15,1 1-2-15,-5 1 2 0,4 0 10 0,-5 1-16 0,0 0 9 0,0 0-13 16,0 0 6-16,0 0 4 16,0 0-2-16,0 0 4 0,0 0 5 0,0 1-3 0,0 0-2 15,0 0-2-15,0 0 7 0,0 0-1 0,0 0 3 16,0 0-4-16,0 0-8 0,0 0 10 0,0 0-6 0,8 19 9 0,-8-20 7 15,0 0-13-15,0 1 9 0,7 9-13 16,-3-5-4-16,-1 2 13 0,0-1-3 0,-2-2 6 0,0 1-11 16,1-1 0-16,-4 0-1 0,2 0 1 15,1 1-13-15,2-1 20 16,0-1-6-16,-3 0 12 0,0-3-8 0,0 0-3 0,0 0-1 16,0 0 0-16,0 0-6 0,8 0 1 0,-4 2-21 0,1-1 8 0,-3-1-62 0,1-1-66 15,1-3-46 1,0 2-12-16,0 1-157 0</inkml:trace>
  <inkml:trace contextRef="#ctx0" brushRef="#br0" timeOffset="131201.34">20032 10666 443 0,'-1'-4'29'0,"-2"0"35"0,0-1-6 0,0 1-13 0,0 0 6 0,0 0-13 0,1 0-31 0,-1 0 21 15,2-1-12-15,1 0 18 0,-1-2 10 0,1 1 3 0,-1 0 9 16,0-1-8-16,0 1-10 0,-3-1 5 0,3 2-13 16,-1 0 11-16,1 2-12 0,0 0 4 15,1 3 4-15,0 0-3 0,0 0-3 0,0 0-2 0,0 0-11 16,0 0 8-16,0 0-14 0,0 0-7 0,0 0 1 16,0 0-4-16,0 0 2 0,0 0 6 0,0 5 4 15,1 2-1-15,-1-1 6 0,3 3-7 0,-2 1 3 0,3 1-6 16,-2 3-6-16,3-2 10 0,-1 1-12 0,1 1 11 15,3 1 4-15,-2-2-10 0,1 0 9 0,5 4-10 16,-4-1 9-16,3 3-8 0,2 4-1 16,-3-2-2-16,9 2 0 0,-6 1 5 0,1 1 3 15,-1 1-3-15,-5 0-8 0,3-2 10 0,1-1-10 0,2 3 12 16,-4 1-9-16,2 3 0 0,-3-2 2 16,-3 1-5-16,0-2-15 0,2-4 26 0,-3 0-15 15,1-1 18-15,0-2-17 0,-2-2 8 0,1-2 5 0,3-1-1 0,-4-1-8 0,-1-3 8 16,-1-3-2-16,-1-3 5 0,-1-2-6 15,0-3 3-15,0 0 5 0,0 0-1 0,0 0 19 0,0 0-10 16,0 0 4-16,0 0-6 0,-10-8-9 0,6 2 7 16,0-1-8-16,-4-2 8 0,2-4-2 0,2-1-12 15,-3-1 5-15,6-1-8 0,-7 1 8 0,3-3 0 0,1-4-1 16,-3 2 0-16,2-2 0 0,-1-2-8 0,-2 1 3 16,0-1-3-16,2 0 0 0,-3 1 3 0,1-1-1 15,0 2 2-15,-3 0 4 0,3 1-9 0,-6-2-4 16,0-3-1-16,5 2 9 0,0-3-1 0,2 1 8 0,0 1-9 15,-5-1-5-15,4 5 5 16,3 1-1-16,2 6 3 0,3 3-6 0,-3 2-1 0,0 2-3 0,0 1 2 16,1 2-2-16,2 4-12 15,0 0 0-15,0 0-6 0,0 0-13 0,7 3-23 16,-1 3-23-16,1 2 0 0,2 2-71 0,-3 1-34 16,0 2-70-16,2 4 10 0,-5-1-197 0</inkml:trace>
  <inkml:trace contextRef="#ctx0" brushRef="#br0" timeOffset="132138.68">18491 11278 23 0,'4'-9'94'0,"-3"-1"1"0,4 0 14 0,-1 3-16 0,1-3-37 0,2 2 15 0,-2 0-21 0,-1-1 21 15,0 4-13-15,-1 1-13 0,-1 2 9 0,0-3-13 16,0 1-9-16,1 2 14 0,-3-2-9 0,0 2 13 0,2 1-13 16,-1-3-13-16,2 1 5 0,-1-2-8 15,0 0-15-15,-1 2 22 0,1-3-20 0,-1 1 23 16,1 1-11-16,0-1 1 0,1 2 8 0,0-1-6 0,-2-2-6 0,-1 1 6 16,0 0-6-16,0 0 7 0,3 0-6 0,-1 0-6 15,1-2 4-15,-2 1-4 0,0-2 5 0,1 0-13 16,0 0 1-16,1-1-4 0,-1 0 4 0,1 1 3 15,0 2 3-15,-1 0-1 0,3 2 7 0,-4 1-14 16,2 0 9-16,0 2-8 0,-1-1 6 0,-2 2-10 16,0 0-2-16,0 0 1 0,0 0 6 0,11 11-11 15,-8-5-3-15,1 3-3 0,-1 0 8 0,1 4 16 0,1 3 3 16,-2 1 3-16,1 1-9 0,0 1 6 16,-2-1-3-16,3 1 4 0,-4 2-9 0,1 2-3 0,-1-2-1 15,-1 3 0-15,1-1-1 0,0 2 5 0,2 1-3 0,-2 1 2 16,-1 2-11-16,1 1 5 0,-1 3 2 15,1 4 2-15,-1-1-1 0,0-1 0 0,0 2-1 0,0-1 2 16,-1 1-2-16,1 3-1 0,-1 1 0 0,1-2 0 16,-4 0 2-16,1 0-1 0,0-1-2 0,0 0 3 15,1 1 5-15,0-2-3 0,-1-3-1 16,-1-2 0-16,2-5 6 0,-2-2-8 0,2 2 9 0,1-5-9 16,-2 3 6-16,5-5-1 0,-1-2 0 0,-1-5 2 15,2-3 1-15,0-1-2 0,1-3-3 16,-1-2 3-16,1 0 11 0,-2-2-6 0,-1-2 8 0,0 0-7 0,0 0 12 15,0 0-11-15,2-1 0 0,9-14-3 0,-8 8 1 0,1-2-4 16,-2 0 9-16,1 0-8 16,0-4 7-16,-2 0-17 0,2-2 1 0,-2-3-4 0,0 0 9 0,-1 0-4 15,-1-2 2-15,-1 3-3 0,1-3-1 16,-1-1 1-16,-3-3 3 0,3 0-3 16,-3-1 0-16,2-4-1 0,-2-2-3 0,1-2 6 15,-2-1 7-15,2-2-9 0,-3 2-13 0,1-1 2 16,3-2 7-16,-2-1-6 0,2 0 5 0,0 0-7 0,0 2-2 0,2 0-3 15,0 2-12-15,1 4 4 0,0 1-27 0,1 6-28 0,1 3-16 0,1 4-9 16,1 2-72-16,3 6-122 0</inkml:trace>
  <inkml:trace contextRef="#ctx0" brushRef="#br0" timeOffset="133191.7">17917 11985 505 0,'-14'-12'75'0,"9"2"67"0,0-1 45 0,4 4-139 31,1 1-15-31,1 3-24 0,1-1 3 0,5 2-12 0,-6 0-13 16,5-1 12-16,3 1-7 0,-8 0 10 0,11-1 10 15,-4 1 14-15,0-1 12 0,4 1-6 0,-4 1-11 16,5-1 16-16,0 2-20 0,3 0 20 0,3 0-18 0,1 1-13 16,0-1 10-16,4 0-11 0,-1 0 14 0,2-2-15 15,-1 1 3-15,0-2-5 0,2 0 8 0,-2-1-5 16,1-1-1-16,0-1-2 0,4 0-4 0,2-3 14 16,2 0-6-16,6-3 11 0,-3-3 1 0,9-1-4 15,-2-4 12-15,1 0-10 0,-2 1 1 0,-4 2 5 16,0 2-11-16,-1 2 11 0,-2-2-13 0,1 1-7 0,2 0 3 15,2-1-5-15,5 3-5 0,0-3 16 0,-3 1 0 16,-3-2 7-16,-3 0-14 0,-1-1 4 16,-2 0-5-16,4 0 5 0,0-1-8 0,0-2 16 0,7-1-7 15,-1 0 12-15,1-2-3 0,1 0 1 0,-4-2 6 16,-3-1-4-16,-1-4 1 0,1 3 1 0,-2-4-2 0,-2 0 4 16,-2 3-6-16,-3-1-8 0,-1 2-2 15,-3 1 0-15,1 2 1 0,-1-4-6 0,-2 1 0 0,-5 0-2 16,1 0 4-16,-2 2-5 0,-1 0 2 0,1 0-1 15,-1-1 8-15,3 2-14 0,-2-1 7 0,-2 2-9 16,3-2 6-16,0 2 2 0,3 0-2 0,6 1 0 0,-3-1 2 16,-1 1 3-16,-3-1-5 0,0 0 2 0,2-1 3 15,1 2-1-15,-4 2 6 0,-2 0-5 0,0 3 6 16,-2-1-13-16,2 4 4 0,-4 1-7 0,-2 2 5 0,-3 0 2 16,-2 0-2-16,-2 3 3 0,-1-2-9 0,-2 0 9 15,0 1-3-15,0 2 7 0,0 2-7 0,0 0-2 16,-1 0-4-16,0 1 4 0,0 1 8 15,0 3-11-15,0 0 8 0,0 0-10 0,0 0 5 0,0 0-8 16,0 0-1-16,0-1 0 0,0 1 3 0,0-1-2 16,1 1 4-16,2 0-3 0,-2 0 0 15,-1 0-1-15,1 0 5 0,8 8-1 0,-8-4 12 0,1-1-10 16,-2-3-1-16,0 0-3 0,0 0 3 0,6 11 4 16,-5-5 2-16,1-2 1 0,-2-4 6 0,0 0-9 15,0 0-4-15,2 0 0 0,-1 0 9 0,-1 0-4 16,1 1 8-16,0 0-8 0,0 0 1 0,0-1 4 0,0 0-3 15,1 0 3-15,-1 0 3 0,0 0-10 16,1 1 5-16,0-1-6 0,1 1 4 0,-3 0-3 0,1-1 1 16,0 0-2-16,0 2 0 0,0-1 0 0,0 0 2 0,1 0-3 15,-1 0-14-15,-1 0 20 0,1 0-4 0,-1 0 10 16,0 0-10-16,0 0 1 16,0 0-3-16,0 0 4 0,0 0 0 0,0 0 0 0,0 0 1 0,0 0 1 15,0 0-2-15,0 0-7 0,1 0 0 0,14 16-2 16,-11-16-4-16,-1 2 7 0,-3-3-14 0,0 0 12 15,0 0-6-15,0 0-10 0,0 1 8 0,1 0-10 16,0 0 11-16,-1 0-11 0,0 0-5 16,0 0-2-16,0 0-4 0,0 0-14 0,0 0-1 15,0 0-9-15,0 0-25 0,0 1-8 0,-1-1-30 0,0 1 11 16,1 0-51-16,-2 0-94 0</inkml:trace>
  <inkml:trace contextRef="#ctx0" brushRef="#br0" timeOffset="135619.74">21586 7189 432 0,'-1'-5'37'0,"1"0"115"15,1-1-145-15,0 1 5 0,-1 2-6 0,0 3 5 0,0 0-13 0,0 0-4 16,0-1 9 0,0 0-6-16,0 0 3 0,1 0 11 0,0 0-10 0,1 0 13 0,-1 0 1 15,-1 0 6-15,1 0 5 16,0 0-3-16,0 0-17 0,0 0 8 16,0 0-17-16,1 0 13 0,-1 0-3 0,1 0-8 0,0 1 15 15,2 0-15-15,-3 0 1 0,1 0 3 0,0 0-10 0,0 0 8 0,0 0-4 0,0 0 11 16,0 0 4-1,28 6 0-15,-24-6-16 0,-1 0 18 16,0 0-9-16,2-3 15 0,2 0-8 0,-1-3-4 16,0 1 6-16,1-1-6 0,-1-2-7 0,0 0 11 15,1-1-9-15,-2-1 14 0,1-1 11 0,-4 0-12 16,2 0 13-16,-3-2-13 0,0 0 1 0,-2 2 6 16,-1-1-9-16,0 1 10 0,-4 0-9 0,0 0-2 15,-1 3 0-15,-1-1-2 0,0 3-11 16,-2 0 6-16,0 1-5 0,0 4 7 0,-1-2-6 15,0 2-11-15,-1 2 0 0,1 0-4 0,2 5 2 16,1-3 11-16,0 1-3 0,4 2 6 0,-4-3 1 16,4 1-1-16,-3-1 7 0,5 0-6 15,-1 0-6-15,3 1 26 0,4-2-14 0,2 1 21 16,1-2-9-16,4-1-9 0,-1 1 7 0,2-3-8 16,3 2-11-16,-2-1 10 0,-1 0-14 0,-1 0 12 15,-3-1-1-15,-1 1-8 0,0 1 5 0,0 2-8 16,-1-2-2-16,-3 2 4 0,-2-1-6 0,2 3 4 15,-5 1-3-15,3 2-7 0,1-1 8 16,-2 2-10-16,0 2 6 0,-2 2 6 0,-1 1-3 16,1 2 5-16,0-1 2 0,0 3 1 0,3 0 7 15,-3 0-6-15,1 0 0 0,0 0 1 0,1-3-3 16,-1 0 4-16,-1-3 6 0,0-3-4 0,0 1 4 0,1-2-4 16,4 0-3-16,-3 1 10 0,2-3-4 0,-2-2 9 15,0-1 10-15,2-3 2 0,1-1 5 0,0-2-3 16,4 0-7-16,-3-4-13 0,3-1 3 0,-4-1-5 15,-2 0 9-15,7-2-14 0,0 0 3 16,2-1-6-16,-4-3 6 0,1 0-2 0,-4-4-10 16,1 2 4-16,3-1 3 0,-2 3-5 15,1 2 11-15,-1 0-10 0,-5 1 2 0,1 3-3 16,0 0 1-16,0 2-2 0,1 1 2 0,-4 2-7 0,2 1-2 16,-1 3 1-16,0 1 5 0,4 0-16 15,-5 0 9-15,0 0-11 0,0 0 10 0,0 0 3 16,0 0-4-16,0 1 4 0,0 0 1 15,0 0 3-15,0 0 4 0,0 1-2 0,-9 29-1 0,4-26 0 16,3 3 0-16,-2 0 0 0,7 1-5 0,-2 3 11 16,-1 0-5-16,3 1 8 0,-2 3 0 0,3-1-1 15,0-1 6-15,1 0-4 0,4-1 7 0,1 1-13 16,3 0 2-16,-1-2-4 0,0-1 13 0,1-4-1 16,-1-2 6-16,2-1-7 0,1-1-10 0,-1-3 3 15,1-2-26-15,1 0 14 0,1-4-49 0,-1 2-93 16,-2-1-35-16,0-7-32 15,0-1-166-15</inkml:trace>
  <inkml:trace contextRef="#ctx0" brushRef="#br0" timeOffset="136699.14">22501 6597 432 0,'-5'-4'42'0,"5"4"16"0,0 0 4 0,0 0-11 0,-2 0-18 16,1 0 9-16,0 0-25 0,0 0-14 0,0 0 12 15,0 0-13-15,1 0 4 0,-1 0 31 16,1 0-12-16,0 0 21 0,0 0 0 0,-5 6-12 0,11-3 8 16,-1 1-11-16,3-1-13 0,0 0 3 0,3 1-9 15,1-1 8-15,1 2 1 0,3-2-7 0,-2 0 5 16,2-1-7-16,1 0-11 0,-1 0 15 15,3 0-11-15,-2 0 13 0,0 0-15 0,-1 0-2 16,0 0 4-16,0 1-4 0,-2-2-3 0,-1 2 2 16,-1 0-9-16,-1-1 8 0,-2 2-3 0,-2 0 2 15,-2-1 2-15,-1 3-3 0,-1-2-15 0,-1 2 14 16,-2-1-10-16,-1 2 12 0,1 1 0 0,-1 0 0 16,-2 3 2-16,-4 0-2 0,-1 1 4 0,-2 0 6 15,-4 3 0-15,4-1 0 0,-3 0-1 0,1 3 1 16,3-4 4-16,-4 4-3 0,1 1-7 0,1 0 11 15,-1 1-14-15,-1 0 12 0,0 0 0 0,-1-1-5 16,1-1 8-16,0 0-8 0,1-2 11 0,2-1-14 16,0 0 3-16,1-3-7 0,0-1 6 0,1-3 3 15,4-1 5-15,0-3-5 16,4-3-12-16,0 0 0 0,0 0-30 0,0 0 14 16,3-8-54-16,6 0-69 0,4-1-72 0</inkml:trace>
  <inkml:trace contextRef="#ctx0" brushRef="#br0" timeOffset="137333.41">23056 6454 1019 0,'0'-6'6'0,"0"6"12"0,0 0-22 0,0 0 16 0,0 0-35 16,0 0-12-16,1 0 5 0,-1 8-10 0,2-4-4 16,-2-1 39-16,0-3-6 0,0 0 17 0,0 0 0 15,0 0 7-15,0 1 7 0,0 0-2 16,0 0 1-16,0 0 20 0,1 0-10 0,7 14 14 16,-5-8-17-16,-2-2-13 0,2 4 0 0,2 1-4 15,-2 0-4-15,2 4 8 16,-1 0-7-16,1 2 7 0,-2 2-5 0,3 3-1 15,0 1 7-15,-2 0-8 0,1 1-8 0,-2-2 13 16,3 1-14-16,-5-3 14 0,5 1-3 0,-5-3-5 0,1 1 17 0,-1-3-15 16,-1-1-2-16,3-1 12 0,-3-2-12 15,4 1 14 1,0-2-3-16,-1-5 7 0,-2 1 4 0,2-3 1 16,1 1 3-16,0-2-2 0,1-1-7 0,1 2 5 15,-6-3 6-15,0 0-10 0,10-8 10 0,-4 1-11 16,4 3 1-16,-3-4-7 0,1 2 2 0,-2 1-3 15,-1-3-5-15,2 2 9 0,-7-4-3 0,3-3 6 16,-4 0 1-16,-1 0 2 0,4 0-7 0,-2 1 5 16,0-2 9-16,1-1-7 0,0 0 13 0,3-4-12 15,-3 1 7-15,-1-2-17 0,-2-1 6 0,-3 1-9 16,5 0 9-16,3 2-12 0,3 0 1 16,-1 0-4-16,-2 0-1 0,2-1-2 0,-4 2-2 15,6 2 1-15,-2 3 2 0,0-1-3 0,1 0 0 16,-5 0 0-16,2 2 9 0,-3 1-16 0,5 6 1 15,0 2-7-15,-2-1 11 0,1 2-4 0,-1-3 6 16,-2 2-5-16,-1 2 4 0,0 0-14 16,0 0 6-16,0 0-9 0,1 0 6 0,0 0-31 15,0 0-28-15,17 6 89 0,-12 1-38 16,-2-3-19-16,2 0 12 0,-4 1-27 0,2 1-27 16,-1 1-11-16,1 1-11 0,0 0-45 0,0 1-63 15,0 0-48-15</inkml:trace>
  <inkml:trace contextRef="#ctx0" brushRef="#br0" timeOffset="137975">23425 6791 774 0,'0'0'32'0,"0"0"-24"0,3 5-3 0,3 3-6 0,-2 0-10 0,1 2 22 15,0-2-12-15,-1 0 15 0,0-1-7 0,1-2-7 16,1 0 11-16,-2-1-11 0,0-3-9 0,-1 1 21 16,2-1-10-16,-2-1 16 0,2-3-3 15,-3-1 1-15,1-2 9 0,0-1-4 0,-1 0 15 0,2-4-8 16,-1 0-1-16,1-3-1 0,0 2 4 0,1-1-16 16,0 1 6-16,1-2-12 15,-3 0-11-15,2-2 10 0,-2-2-7 16,-2 0 9-16,1 0-9 0,0 2 0 0,-2 1 2 0,0 3-1 0,0 1-6 15,-2 2 6-15,0 3-9 0,-1 0 10 16,-1 1 6-16,1 3-10 0,-1-1 5 0,0 2-10 16,0 1-11-16,0 2 16 0,2 1-11 0,-1 0 13 15,0-1 0-15,1 3 0 0,-1-1 9 16,1 1-8-16,2 1 0 0,0-2 9 0,1 1-3 16,3 1 7-16,-2-2 19 0,4 1-14 0,-1 0 12 0,3-1-13 15,1 1 0-15,3-3 3 0,3 0-5 0,-3-1 4 16,3-1-3-16,0-1-11 0,-3 0 5 0,2-1-6 15,1 2-8-15,-6-2 6 0,3 1-12 0,-2 0 11 16,-6 0 2-16,3 1-10 0,-7 0 8 16,0 0-9-16,13 5-9 0,-13-2 15 0,4 0-11 0,-4 1 12 15,-1 1-3-15,-3 1 0 16,4 2 1-16,-3 1-3 0,3 2-18 0,2 2 24 0,-4 0-11 0,2 2 16 16,-6-1-6-1,4 2 7-15,1 2 6 0,-2-2-3 0,4 2-1 0,-1-3-1 0,0-1-8 0,0 1 4 16,-8-4 8-16,8 2-4 0,-5-2 15 15,2-1-14-15,4 0-16 0,-2-3 23 0,5 0-10 16,-4-2 20 0,5-1-6-16,-9-2-14 0,4-2 2 0,0 0-5 15,0 0-3-15,0 0 5 0,0 0-14 0,0 0 9 0,10 2-15 0,-7-6-54 0,-2-2-30 16,6-2-14 0,-3-1-107-16</inkml:trace>
  <inkml:trace contextRef="#ctx0" brushRef="#br0" timeOffset="138175.28">23892 6736 900 0,'-1'-6'94'0,"1"1"-3"0,0 1-17 0,0 4 10 0,0 0-39 0,0 0-52 0,0 0 3 0,0 0-22 0,0 1-9 0,1 15 28 31,1-8-14-31,-1 0 18 0,0 1-9 0,1-2 8 0,-1 3 4 0,2 1-4 0,-2 1-9 0,-1 2 11 31,2 0-5-31,-1 1 7 0,0-2 10 0,2-1-2 16,-2-1 4-16,3-2-4 0,1 0-3 0,-1-1 15 16,2-2-6-16,0-1 9 0,1-2-2 0,2-1-23 15,-1-2-13-15,2-3-9 0,-1-2-69 0,2 1-126 16</inkml:trace>
  <inkml:trace contextRef="#ctx0" brushRef="#br0" timeOffset="138333.16">24007 6513 442 0,'-9'-9'69'0,"3"1"116"16,-1 1 82-16,-2 0-203 0,3 4 7 0,0 1-34 15,1 1-2-15,-1 2-14 0,1 0-32 16,2 5 10-16,1-1-17 0,2 3 14 0,3 1-22 16,3-3-49-16,1 1-30 0,1 2-16 0,0-1-159 15</inkml:trace>
  <inkml:trace contextRef="#ctx0" brushRef="#br0" timeOffset="140492.14">21312 7886 300 0,'0'-2'121'0,"1"-1"-38"0,-1 0-50 16,0 0-3-16,0 3-6 0,0 0 9 0,0 0-7 0,0 0 12 0,1-1 16 16,0 0-7-16,0 0 15 15,23-11-14-15,-17 8-6 0,0 2 10 0,1 1-18 16,-4 0 16-16,1 2-31 0,-1 1-15 0,0 2-5 0,1 1-4 16,1 3-14-16,-1 0 13 15,2 2-3-15,1 2 6 0,-5 1-1 0,8 3-2 0,-2 1 3 16,-2 3-4-16,5 2-11 0,-9 1 13 0,2 1-14 0,-1 4 14 0,-3-3-1 15,2 1 3-15,-1 4 7 16,-1-2-5-16,0 3-6 0,1-3 21 16,-3 1-7-16,-1-3 13 0,0 0-11 0,-1-1 6 15,2-1-1-15,-1-2 1 0,1 0-20 0,-4-3 22 16,-3-1-8-16,5-5 15 0,2-1-13 0,-4-4 4 16,5-1-5-16,0-3 5 0,-4-1-2 0,4-3 32 15,0 0 1-15,0 0 11 0,0 0-4 0,-4-13-11 16,6 5-6-16,1-3 0 0,0-2-31 0,2-4 13 15,-1-1-6-15,3-1 9 0,2 0-18 16,2 0 3-16,-8-2-6 0,4 1 8 16,0 0 10-16,-3 0-22 0,3-2 8 0,0 2-13 0,3 3 9 0,1 1-3 15,3 4-1-15,-6-1 2 16,-1 0 4-16,4 6-15 0,1-1 5 0,4 4-10 16,-3-1 16-16,-4 3-3 0,0 0 3 0,-1 1-4 0,2 1-5 0,-5 1 11 15,4 2-12-15,-3 3 10 16,1 2-8-16,1 3 4 0,-1 0 6 0,-2-1-6 15,0 0-5-15,1 2 15 0,-2 0-4 0,1 1 7 16,-2 3-1-16,2-3-5 0,-4 0 6 0,1 1-4 16,-1-1 0-16,-1-2-3 0,1 0-3 15,-1-1 3-15,0 2 14 0,-1-3-13 0,0 0 13 16,0-2-14-16,-1-2 0 0,2 0 12 0,-4-2-12 16,4-3 10-16,0 0-11 0,0 0-4 0,0 0 2 15,0 1-5-15,0-1-15 0,0 1-79 0,0 0-54 16,0 0-7-16,0-1-105 0</inkml:trace>
  <inkml:trace contextRef="#ctx0" brushRef="#br0" timeOffset="140995.15">21857 8354 698 0,'2'-4'124'0,"2"2"-89"0,-6 0-13 0,2 2 19 0,0 0-19 0,3 0-17 15,-3 0 10-15,0 0-13 0,13 2-6 0,-7-2 8 16,0 0-9-16,-1-3 10 15,-1 0 4-15,-2-2 0 0,5 0 5 0,0-2-5 16,-3 0-14-16,2-2 20 0,0 1-12 0,-5-3 17 16,6 2-12-16,-5-3-3 0,1-3 3 0,1-1-6 15,-3 3-15-15,-1 0 18 0,-1 1-6 0,2 5 12 16,-2-3-2-16,1 5-5 0,-1 1 4 0,1 4-4 16,0 0 0-16,-13-3-19 0,9 5-4 0,0 6-3 0,-2 1 18 15,5 5 3-15,-4-1 8 0,-1 1-7 16,1 2-11-16,2-1 26 0,1 1-13 0,-4 0 20 0,4 0-7 15,0 0 0-15,2 1 8 0,0-2-7 16,1 1-6-16,0-2 6 0,-2 1-2 16,4-1 6-16,-1-2-1 0,-1-1-3 0,7-2 5 15,-4-2-4-15,-1 0-9 0,2-2 23 16,-1-2-12-16,4-1 18 0,4 0-8 0,1-2-14 0,0 0 2 0,3-1-7 16,5-3-1-16,-1 1-10 0,3 0 1 0,-4 0-3 15,-1 0-6-15,3 0-8 0,-3 0-18 0,0 0 6 16,-1 1-34-16,-3 0-56 0,2 1-47 0,-5 0-5 15,1 0-106-15</inkml:trace>
  <inkml:trace contextRef="#ctx0" brushRef="#br0" timeOffset="142156.23">22897 7897 269 0,'-2'-2'36'16,"0"1"12"-16,0 2 5 0,3 0 4 16,-1-1-36-16,0 0-18 0,0 0 13 0,0 0-16 0,0 0-1 15,0 0 18-15,0 1-13 0,0-1 19 16,1 0 6-16,10 6-9 0,-7-7 19 0,-4 1-16 15,0 0 9-15,0 0 19 0,0 0-9 16,0 0 15-16,0 0-8 0,1 0-16 0,-1 0 7 0,0 0-12 16,0 0-28-16,0 0 18 0,-7-6-24 0,0 7 24 15,0 1-18-15,1 0 1 0,-1 2 4 0,-4 1-4 16,-1 1-12-16,-3 0 16 0,3 3-11 0,-4-1 12 16,1 2-7-16,-2 2-2 0,-4 1 8 15,2 4-5-15,0 0 0 0,3-1 14 0,0 1-11 16,0-1 14-16,4-2-10 0,-1 0 6 15,4 1 4-15,0-2-2 0,-1-2-6 0,5-2 5 0,-1-3 3 0,3-2 1 16,0 2 5-16,3-6 4 16,0 0 2-16,0 0 3 0,0 0 8 0,0 0 11 15,12 5-18-15,-4-6 14 0,2-2-27 0,4 2-20 0,0-3 9 0,0 0-13 16,2 3-3-16,-1 1 10 16,2 3-12-16,0 1 11 0,1 2-4 0,-2-1-1 15,-7 1 8-15,5 0-6 0,-4 2-8 0,-1-2 7 16,4 3-7-16,-6-2 7 0,5 0-5 0,-3 1 1 0,1-2-2 15,1 0-1-15,-1 1-16 0,-3-3-14 0,2-1-21 16,0 2 5-16,-6-5-37 0,4 0-69 16,2 2-96-16</inkml:trace>
  <inkml:trace contextRef="#ctx0" brushRef="#br0" timeOffset="142752.6">23106 7700 927 0,'2'-13'161'0,"0"2"-140"0,1 0 6 0,-2 4 2 16,-1 2 15-16,2 5-47 0,2-2-3 0,-1 6-17 16,-2-2-8-16,2 2 10 0,1 6-2 0,-2-4 5 0,3 3 13 0,-2-1-3 15,-1-3 8-15,2 2-9 16,1 1-4-16,-2 0 31 0,5 2 2 0,-5-1 12 0,2 0 6 0,2 3-4 15,-5 0-6-15,7 3 3 0,-4 0-10 0,2-1-14 32,0 3 1-32,-1 2-6 0,9 1 5 0,-6 1-3 0,-1 2 4 15,1 0-6-15,-6 3-13 0,3 2 16 0,1 0-3 16,-1-1 10-16,0-2-11 0,-4-3 0 16,1 0-3-16,-3-1 3 0,-1 0-5 0,3-1 5 15,-3-1-6-15,1-4 8 0,-1 0 10 0,-3-5-4 0,0-2 8 16,-1-3-9-16,-2-3 1 0,4 1 16 0,0-3-1 0,3 1 7 0,-1-2 6 15,-1-3 1 1,4 0 1-16,-4-6-3 0,2 1-23 0,-3-5 8 16,1-4-8-16,2 0 8 0,1-2-12 0,6-1-4 15,-5 2-4-15,4-4 1 0,3 2-1 0,-2-3 1 0,1 1 5 0,-3 4-5 16,4 0-8-16,5 4 2 0,2 3-6 16,7 3 5-16,1 1-9 15,0 4 12-15,2 0-11 0,-5 4 11 0,-1 3-9 0,-4 2-3 16,-2 5 3-16,0 0-5 0,-3 2-4 0,0 0 13 0,-3 1-6 0,4 2 9 31,0-1 8-31,-3-1-8 0,0 2 9 0,-2-3-12 0,2 2-1 0,-4 0 12 0,-3-1-4 0,2 1 9 31,-4-6-9-31,0 5-2 0,5-1 4 0,-5-2-2 16,0 2 0-16,0-4 5 0,-7 1-2 0,6-3 7 16,1-1 0-16,0-5-7 0,0 0 2 0,0 0-3 15,0 0-2-15,0 1 7 0,0 0-7 0,0-1 6 16,0 0-10-16,0 0-7 0,0 0-22 0,-1 1 4 15,-1 0-52-15,2 0-89 0,0-1-52 0,0 0-21 16,-1 1-148-16</inkml:trace>
  <inkml:trace contextRef="#ctx0" brushRef="#br0" timeOffset="143125.68">23776 8060 553 0,'-2'-5'137'0,"1"0"-50"0,1 5-24 0,0 0 8 0,0 0 3 0,0 0-44 15,0 0-3-15,-1 0-16 0,0 0-36 0,1 0 30 16,0 0-16-16,-1 6 23 0,3-2 6 0,2 2-18 16,2 3 10-16,-5 1-12 0,3 3 7 0,2 1 7 15,-3 1 4-15,5 0 0 0,-1 1 9 0,-1 0-8 16,-1 0 4-16,2-1-4 0,0 0-4 0,-3-1-5 16,2 1-5-16,0-4 4 0,-4-1 12 0,1-3-15 15,2 1 9-15,-1-5-11 0,0 0-5 0,1-2-8 16,-1-3-32-16,2 0 11 15,0-2-62-15,1-2-116 0</inkml:trace>
  <inkml:trace contextRef="#ctx0" brushRef="#br0" timeOffset="143294.26">23883 7881 919 0,'-2'-9'159'0,"-1"4"-94"15,-1-3 10-15,1 5 0 0,1-1-19 0,2 4-34 16,0 0-26-16,0 0 4 0,0 0-25 0,0 1 3 15,-5 15-11-15,7-9-1 0,2-1-53 16,3 0 23-16,1 0-36 0,2-2 20 0,-2 1-104 16</inkml:trace>
  <inkml:trace contextRef="#ctx0" brushRef="#br0" timeOffset="144076.21">22160 8330 390 0,'2'-2'57'0,"1"0"-2"0,-1-2-2 0,3 2-2 0,1 0-41 0,1 0 24 15,1 1-21-15,0 0 25 0,-1 0-3 0,2 1-6 16,-1 0 16-16,0-1-12 0,0 1 6 0,0 0 7 15,1 1-16-15,-1 1 15 0,1 1-23 0,-1 2-6 16,1 2-3-16,-1 1-3 0,-1 0-14 16,-1 2 10-16,-3 0-9 0,5 0 8 0,-8 4-3 0,0 0-2 15,0 1 8-15,-4 1-8 0,-1-2-8 16,0-2 21-16,-1-1-5 0,1-1 12 0,5-1-2 0,-5-3 15 16,0-2 8-16,1-1 2 0,-3-2 7 0,7-1 1 15,0 0-9-15,-1 0 8 0,-10-9-2 16,6 2-15-16,1-3 6 0,2-1-9 15,2-2-11-15,3-3 13 0,2-5-20 0,2 0 18 0,1-2-15 16,3-3-8-16,2-2 10 0,6 2-13 0,-3 1-18 16,1-6 15-16,6 5-13 0,1 0 14 0,7 2-6 15,0 10-13-15,-10 1-17 0,-3 7-2 0,-6 2-70 16,0 5-39-16,-1 0-50 0,-2 5 2 16,3 2-113-16</inkml:trace>
  <inkml:trace contextRef="#ctx0" brushRef="#br0" timeOffset="145087.07">24282 8104 287 0,'-1'-3'84'0,"1"3"-4"15,0 0 6-15,0 0-8 0,0 0-12 0,0 0-14 16,1-1-7-16,0 0 4 0,18-11 5 0,-10 12-23 15,1-1 10-15,-2 1-11 0,5 2 18 16,-12-1-56-16,14 3 28 0,-4 1-19 0,-1 2-6 16,-1 2 8-16,-1 1-10 15,0 1 3-15,0 3 4 0,0 0-9 0,-4 2 6 16,0-1-6-16,-4-1 4 0,0-1 5 0,-2 1-5 16,-3 0-13-16,1-3 22 0,-2 1-11 0,-1-3 17 0,0 0 17 15,0-1 5-15,0-4 20 0,-1-1-14 0,1 0-5 16,-2-2 19-16,3-1-11 0,-1 0 16 0,1-4-13 15,3-1 0-15,-3-2-3 0,4-1 3 16,-2-1-14-16,3-2 9 0,0-3 0 0,1-4 4 16,2-1-14-16,2-3-6 0,1 0-4 15,1-5 4-15,1 1-2 0,1-3-23 0,2 0-3 0,0 0-8 16,2 1 1-16,-1 2-2 0,2 1-18 0,0 2 4 16,3 1-62-16,3 3-55 0,8 1-181 0</inkml:trace>
  <inkml:trace contextRef="#ctx0" brushRef="#br0" timeOffset="160291.75">21383 10394 271 0,'-2'-14'38'0,"0"-3"19"0,3 5 48 0,-1-2-16 15,0-3-13-15,-1 7-7 0,3 1-25 0,3-1 20 16,-1 2-11-16,2 0-17 0,-3-3 9 0,3 3-13 16,0-1-6-16,2 2 9 0,-4-1-18 0,2 3 17 15,-6-1-17-15,3 4-6 0,3 0 7 0,-4 2-10 16,-2 0-10-16,0 0 0 0,0 0-7 0,9 9 7 16,-1-4 4-16,-3 0 6 0,4 4 2 0,-6 0-2 0,1 1-16 15,3 3 24-15,-5 2-15 0,4 4 19 0,0 2-10 16,-1 4-4-16,2 1 2 0,1 0-4 0,-8 2-8 15,7-2 19-15,-3 0-9 0,2 0 14 0,2 0 1 16,-1 1-13-16,-2 1 11 0,1 2-15 0,3-2-8 0,0-1 13 16,6-1-5-16,0-2 10 0,-3 1-9 0,0-4-1 15,-3 0-1-15,1 1 0 0,3-4-10 0,-1-1 18 16,0-1-9-16,1-2 15 0,1-2-8 0,-1-2 7 16,1-3 2-16,0-2 0 0,1 0-11 0,1-1 10 15,1-1-10-15,-3-1 11 0,2-2-6 0,1-1-8 16,-2 0 7-16,1-1-7 0,2-1 11 0,-5 0-15 0,1-1 9 15,-4-2-9-15,-3-3 3 0,1-2 6 0,3 1-4 16,-2-3 4-16,1 1-7 0,-2-3 10 16,-8-3-5-16,4 1 7 0,-4-5-5 0,0 1-4 15,1-1 0-15,-2-3-2 0,1 3-3 0,-1-3 11 16,2 0-9-16,-2-4 11 0,-1 2-5 0,-3-1-8 0,1 3 8 0,3 0-8 16,-2-1 12-16,3 1-13 0,0-3 1 15,2 1-3-15,-2 2 5 0,-1 3-3 16,-2 4 1-16,0-1-3 0,1 6-3 0,2 3 4 0,0 2-7 0,-3 4 6 15,3-1-3-15,0 1 1 0,0 4 1 0,0 0-5 16,0 0-13-16,0 0 3 0,0 1-21 0,-4 16 11 0,4-7-37 16,0-1-58-16,1 4-19 0,-1 2-21 0,0 0-94 15</inkml:trace>
  <inkml:trace contextRef="#ctx0" brushRef="#br0" timeOffset="160624.62">21326 11139 429 0,'3'-4'101'0,"-1"2"-19"0,4-1-26 0,3 0 12 0,-1 1-33 0,5-1 0 15,4 1 1-15,1-2-3 0,0-2-20 0,2 1 14 16,1-1-7-16,0-1 10 0,7 0 2 0,8 0-7 0,2-1 8 16,4 1-9-16,-1-1-7 0,-4 1-1 0,1 1-12 0,1 1 11 15,0-1 1-15,2 1-15 16,-1 0 12-16,-1 1-14 0,3-1 0 0,1 1 2 0,1 1-3 0,-3 1 5 0,-7-1 3 16,-3 0-5-16,-3 1 0 0,-1 0-1 0,0 1-5 15,3 0-1-15,-2 1-10 0,-3-1 3 0,1 0-8 16,-2 1-43-1,-3 0-7-15,2 0-21 0,-5 0-67 0,-2-1-69 0</inkml:trace>
  <inkml:trace contextRef="#ctx0" brushRef="#br0" timeOffset="161122.47">21699 11199 866 0,'4'-5'50'16,"1"0"-33"-16,-2 1 7 0,3 2-19 0,1 2-18 15,-1 3 13-15,1 0-15 0,0 3 15 0,-1 0-6 16,1 3 6-16,-2 3 6 0,1 1-4 0,-1 3-4 0,0 3 25 16,-1 3-20-16,0 4 22 0,2 2-21 0,0 2-2 15,-3 2 8-15,3-2-8 0,-5 1-6 0,1 0 15 16,2-2-19-16,-1-2 17 0,2 0-5 0,-4-4-1 16,2-3 16-16,-3-4-16 0,0-2-13 0,5 1 29 15,-3-1-20-15,3-2 24 0,-1-2-11 0,-2-2 11 0,1-4 7 16,0-2-3-16,-1 0-6 0,3-3 24 0,2-2-6 15,-3-4 13-15,3-1-11 0,-2 0-11 0,-2-3-3 16,3-2-1-16,-4-4-5 0,1-1-7 0,2 0 1 16,-2-1-3-16,1-3-6 0,0-5 5 15,-5-3-1-15,2 0 3 0,-3-1-10 0,2 1 5 0,5-1-2 0,-5 2 4 16,4 2 0-16,0 0-9 0,-4 3 3 0,2 0-4 16,7 2-4-16,-6 5 0 0,1 3-11 0,-1 4 7 15,-3-2-2-15,1 4-14 0,5 0-3 0,-1 2-8 16,3 5-35-16,1 1-20 0,-4 1-37 0,5 3 8 15,-1 0-65-15,-1 2-87 0</inkml:trace>
  <inkml:trace contextRef="#ctx0" brushRef="#br0" timeOffset="161941.41">22195 11467 623 0,'1'-4'27'0,"1"-1"-8"0,0 2-4 0,0 1 0 16,-1 0-14-16,4 0 9 0,-3-1-11 0,0 2 6 0,2-2 5 16,-3 1-2-16,3 0-11 0,-3-1 13 0,0 0-16 15,2 0 15-15,-3 1-5 0,0 2-4 0,0 0 10 16,0 0-13-16,0 0-14 0,0 0 21 0,0 0-11 16,0-1 15-16,0 0-8 0,0 0-1 0,0 0 7 15,0 0-6-15,0 0-6 0,0 1 13 0,0 0-14 16,0-1 15-16,0 0-2 0,0 1-7 0,0 0 8 0,0 0-9 15,0 0-4-15,0 0 12 16,0 0-7-16,0 0 11 0,0 0 13 0,0 0-5 16,0 0 16-16,0 0-15 0,0 0 4 0,0-1 13 0,0 0-8 15,0 0 11-15,0 0-1 0,0 0-7 0,0 0 6 0,0 0-7 16,1-1-6-16,0 0-9 0,0 0-2 0,0 0 1 0,0 0-2 16,1 0 4-16,-2 0-5 15,1 0 4-15,0 0-17 0,0 1 8 0,0 0-3 16,0 0 6-16,0 0-8 0,1 0 2 0,-1 0-6 15,19-9 3-15,-20 17-10 0,1-1 17 0,1 3-8 0,-1 0 11 0,-1 3 0 0,0 1 0 16,0 0 6-16,0 2-7 0,-1 3 4 0,1 0 0 16,0 0-3-16,1-2 3 15,-1 0 12-15,0-1-10 0,-1-2 12 0,-2-4-11 0,1-1 13 0,0-3-13 16,2-2 1-16,0 0-3 0,0-3 13 16,0 0-9-16,0 0 15 0,0 0-10 0,0 0 21 0,3-3-26 0,1-3-3 15,-3-2-7-15,0-1-4 0,2-3-6 0,-3-1 1 16,4-1-3-16,-3-2-1 0,-6-2-31 15,1 0-6-15,-2-1-8 16,-2 0-4-16,-1 2-9 0,-1 1 16 0,2 2-12 16,-1 3 42-16,1 5 0 0,1 1 3 0,2 5-3 0,1 0 12 0,-2 2 2 0,-1 2 2 0,1 2-1 15,0 2-1-15,0 3 8 16,1 2 3-16,0 1 2 0,1 3 2 0,1-1 7 16,2 3 1-16,1 0 2 0,0-1-8 0,2-1 6 0,3-1-11 0,-1-1 10 15,3-3-2-15,2-1-2 0,2 1 4 16,1-3-6-16,-3-2-10 0,3 0 20 15,1-4-13-15,1 1 15 0,0-2-16 0,-2-3-10 16,4 1 3-16,-3-3-8 0,1 0-11 0,1-1-2 0,-6-4-9 16,2 1 7-16,-5-1-4 0,0-2-10 0,2 0 3 0,-2-7-7 0,-3 1 13 0,2-1 6 15,-6 0 3-15,0 1-1 16,3 1 12-16,-5 2 7 16,2 3 6-16,1 3-3 0,-1 2-9 0,1 2 12 0,0 3-13 15,0 0 12-15,0 0-7 0,0 0 5 16,0 0 10-16,0 6-6 0,2 0 8 0,1 0 0 15,0 3 0-15,1-2 0 0,0 2-2 0,0-1-5 16,1 1 4-16,-2 2-3 0,7-2-5 0,0 1 9 16,-2-2-5-16,3-1 7 0,-2 1-10 0,0-3-5 0,5 1-1 15,-6-4-1-15,4 0-20 0,-1-2-29 0,-2 1-43 16,4-1 10-16,-4-2-91 0</inkml:trace>
  <inkml:trace contextRef="#ctx0" brushRef="#br0" timeOffset="162154.29">22571 11378 903 0,'-7'-1'31'0,"0"1"-9"0,0 2-8 0,2 5-4 0,-3 0-5 0,3 1 3 16,0 1-2-16,2-1 10 0,2 1 7 0,-1-2-2 0,2 0 4 16,0-2 14-16,0 1-9 0,2-1 10 0,1 2-16 15,0-2-12-15,3 2 5 0,-1 1-9 0,2 0-19 16,3 0 11-16,-3-1-18 0,2-1 17 0,-1 0-20 0,-1-2-15 15,2 0-4-15,0-1-7 0,0-3-33 0,1 2 20 16,0-2-25-16,-1-1 19 0,0 0-16 0,-3-3-26 16,2 0-33-16</inkml:trace>
  <inkml:trace contextRef="#ctx0" brushRef="#br0" timeOffset="162545.26">22858 10988 898 0,'2'-16'145'0,"0"5"-118"0,4 0-3 0,1 3 13 0,4 2 7 0,5 1-29 0,-1-1 1 0,8 1-13 16,-3 0-18-16,2 0 15 0,2 2-17 0,-5 0 16 16,4 2-25-16,-6 1-24 0,0 0-20 0,-2 1-7 15,1 0-89-15,1 3-81 0</inkml:trace>
  <inkml:trace contextRef="#ctx0" brushRef="#br0" timeOffset="162688.07">23113 11056 491 0,'-7'7'49'0,"-2"0"40"0,3 1 5 0,0 1 5 0,-1-1-23 16,3 2-17-16,1-3-10 0,-2-1 3 0,4-2-6 0,1-4 8 16,0 0 8-16,0 0-6 0,9-1-19 0,0-2-7 31,1-1-30-31,4 0 16 0,0 0-46 0,9-2-118 16,0-1-79-16</inkml:trace>
  <inkml:trace contextRef="#ctx0" brushRef="#br0" timeOffset="163052.69">23661 10840 680 0,'15'-11'106'0,"-11"0"-41"0,-2-2 38 0,-5 4-101 16,3 2-14-16,5 0 13 0,-2 2-16 0,7-2 17 15,-10-1-2-15,1 2 1 0,0-4 8 0,0 2-7 16,0-2-7-16,-3-3 29 0,4 2-13 0,-5-3 20 15,5 1-9-15,-1-1-14 0,-3-1 12 0,3-4-15 16,-1-1-2-16,1-3 8 0,3-2-13 0,-2 3 12 0,-2-3 0 16,0 5-8-16,1 1 16 0,5 2-14 0,1 3 14 15,3 2-1-15,0 0-16 0,-4 2 10 0,4 3-7 0,-4 2-13 16,4 2 9-16,3 3-14 0,-1-2-3 0,8 5 25 16,0 1-5-16,3 5 14 0,-2 4 8 0,-3 4-19 15,-3 2 2-15,-3 1-11 0,-4 3-21 0,-3 3 24 16,0 2-12-16,-2 2 16 0,0 0-1 0,-3 0-1 15,-3-3 9-15,-2-1-10 0,-1 0-4 0,-3-2 10 16,-1 0-8-16,-2-3 11 0,1 0-4 0,-3-3 9 16,3-1 2-16,2-3-1 0,1-3-10 0,2-2 12 15,3-1-8-15,-1-4 9 0,4 2-17 0,1-2-63 0,4 0-83 16,2 1-6-16,1 0-320 0</inkml:trace>
  <inkml:trace contextRef="#ctx0" brushRef="#br0" timeOffset="163242.34">23914 11190 1130 0,'-3'0'68'0,"-2"0"8"0,2 1-13 15,2-3 11-15,-3 1-20 0,4 1 13 0,0 0 10 16,0 0-4-16,0 0-7 0,0-1-2 0,-1 0-19 0,1 0 11 16,0 0-41-16,0 0-9 0,0-1-4 0,0 0 0 0,0 0-7 15,3-29-42-15,-3 31-8 0,2 0-13 0,10-6-40 16,-7 3-51-16,2-1-44 0,-3 1-7 15,0 2-153-15</inkml:trace>
  <inkml:trace contextRef="#ctx0" brushRef="#br0" timeOffset="163702.53">21988 12050 21 0,'-15'3'57'16,"5"1"4"-16,1 0 10 15,6-1-7-15,2 1-13 0,-3-1 31 0,-3-2-16 0,7-1 25 0,0 0 0 16,0-1 8-16,7-4 6 0,-4 1-5 0,11 3-29 0,1-5-7 16,3 1-13-16,2-2 8 0,0-2-13 0,5 1-13 15,7 0 2-15,1-2-8 0,2 2-10 0,2-3 7 0,4 1-13 16,9 1 10-1,2-4-17-15,14-1 7 0,3 0 3 0,1-2 1 0,5 3 7 0,2 1-6 0,1 0-6 16,2 0 2-16,1 1 4 0,-8 1-7 0,0 3 7 16,-2 0-10-1,1 4-10-15,1 0 15 0,1 0-12 0,-9 2 11 16,-7-1-16-16,-5 3 4 0,-2 0-1 0,-2 2-2 0,4 2-19 16,-3-4-43-16,-3 3-24 0,-2-1-5 0,-9 0-42 0,-4 1-115 15</inkml:trace>
  <inkml:trace contextRef="#ctx0" brushRef="#br0" timeOffset="163954.97">22583 12077 1144 0,'-35'-2'42'0,"2"0"-11"0,1 2-13 16,6 4 4-16,3 2-19 0,7 2-2 0,7 1-6 0,6-1-3 0,0-4-40 0,3-4 24 15,9 5-11 1,6-4 18-16,10-3 19 0,9-2-2 0,2-2 15 0,5-2-15 0,3 3-21 0,10-1 25 16,6-1-21-16,9-4 22 0,8-2-21 15,2-3-28-15,2 0 4 16,4 1-16-16,1-1-9 0,10-1 19 0,-1 0-24 16,-1-1 16-16,-1 3-53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9T05:37:53.3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9618 9914 477 0,'-7'-9'48'0,"0"0"139"16,1 5-161-16,-2 0-18 0,3 2 5 0,5 2-12 0,0 0-15 0,-2 5 13 15,2-1-10-15,0-1 14 16,0-3 9-16,0 0 17 0,0 0 19 0,0 1-7 0,0 13 21 0,-1-9 4 16,6 3-19-16,-2-1 13 0,2-1-29 0,-2 1-3 15,-3-1 3-15,3 3-6 0,2 1-13 0,-4 2-1 16,1 2-5-16,1 2 4 0,-1 2 4 0,0 1-4 0,6 2-1 15,-6 0-2-15,-1 2-7 0,3 2 16 0,-5 3-6 16,2 1 10-16,1 0 1 0,0 1-3 0,1-4 8 0,-2 1-8 16,-1 0-3-16,0 1 8 0,0 0-9 15,0 0 9-15,0 1-8 0,1-2-7 0,0 0 7 16,-1-3-8-16,6-2-2 0,-8 0 7 0,5-1-7 0,-1 0 8 16,-3 0-6-16,2-3-1 0,-2-4 1 0,0-4-1 15,1 0-3-15,0-3 1 0,2-1-10 0,-2-6 6 16,0 0-13-16,0 0-64 0,0 0-39 0,2-5-16 15,1-2-152-15</inkml:trace>
  <inkml:trace contextRef="#ctx0" brushRef="#br0" timeOffset="380">9670 10070 350 0,'-6'-10'7'0,"-3"-3"42"16,-4 1-8-16,4-2 25 0,1 2 7 0,3-2-11 0,1 1 6 0,0-1-8 15,0-1-13-15,3 2 22 0,1-1-13 16,1 0 19-16,3 1-1 0,-4-1-17 16,2 0 9-16,3-1-12 0,-1 0-17 0,4 4-10 0,0-1-5 15,2 2 1-15,-2 3-15 0,1 1-6 0,3 2 1 16,-1 3-1-16,5 1 7 0,-3 1-13 0,0 2-6 0,3 2 0 15,-5 2 6-15,-1 1 6 0,1 4 3 0,-3 3-1 16,-2 0-11-16,-1 4 8 0,0-2-8 0,-4 1 8 16,-1 4 5-16,-3 1-6 0,-1 0 11 0,-2 0-11 0,-2-3 0 15,-2 2 3-15,0 0-7 0,-3-4 8 16,-2 1 7-16,2-2-9 0,-2-1 9 0,-2-1-11 0,2-2-6 0,0-2 13 16,3-1-4-16,2-1 9 15,0-4-3-15,4 0-7 0,-1-1-7 0,7-3-2 0,2-1-26 0,1 0-104 16,0-3-38-16,1 0-25 0,1 0-115 0</inkml:trace>
  <inkml:trace contextRef="#ctx0" brushRef="#br0" timeOffset="997.42">9945 9974 1023 0,'0'-13'56'0,"0"-2"39"0,0 6-48 15,0 0-12-15,-1 2-6 0,1 7-1 0,0 0-18 0,0 0-9 0,0 0 4 16,0 0-4-16,0 0 0 0,0 0 10 16,0 0-3-16,0 0 9 0,0 0 14 0,5 13-11 0,-2-5 3 0,2 3-5 15,2 4 3-15,-1-1-8 0,2 3 0 0,1 4-5 16,0-2-2-16,1 2-6 16,0-2 2-16,-4 1-3 0,0 1 4 0,-4 4-1 0,2-1-1 0,0 1 1 15,0-2 1-15,-2 2-3 16,-2-3 1-16,0-1-1 0,-2 1 0 0,0-4 4 0,4 2 4 0,-6-4-2 0,0 1 5 0,0-3-8 31,0 1 1-31,-1-2-2 0,2-4 4 0,-5 0-6 0,-1-4 9 16,-2-1-8-16,2 0-2 0,5-1 10 0,-2-1-10 0,2-1 12 0,-3-1 0 0,4-2-5 15,1-1 7 1,-1-2-7-16,3-3 5 0,-3-2-4 0,2-1-7 0,5 1 2 16,-1-2 5-16,2 0-4 0,2 0 12 0,0-4-13 0,7 3-6 0,-2 3 7 15,-3 4-12-15,4 1 11 0,-5 2-5 0,4-1 2 16,-1 1 3-16,-4 3-2 0,2-1-8 0,0 3 8 0,3 1-7 15,-2 1 7 1,-1 1 4-16,1 3-4 0,-2 0 4 0,-1 0-5 0,-1 0-1 0,-2 1 5 16,1 1-4-16,-1 1 5 0,0 2 2 0,0-2-5 0,1 1 5 15,-3-2-6 1,-1-2-6-16,-1 0 9 0,-1 0-1 0,1-1 5 0,1 0-6 16,0-3 0-16,2-1-3 0,-3-3 3 0,0 0 1 0,0 0 6 0,0 0 0 15,9-11 2-15,-7 5 2 0,4-5-11 16,-1 1 3-16,0-6-5 0,2 0 1 0,1 1-2 15,1-2 2-15,1 3-3 0,1 4 0 16,-3 0 1-16,-1 2-4 0,-1 5 4 0,-3 2 4 0,0 2-3 0,0 2 1 0,0 5-3 0,0-2-1 31,1 2 6-31,0 2-1 0,-1-2 4 0,-1 2-3 0,1 0-1 16,-1-2-2-16,-1 1 0 0,1-1 5 0,0-1-2 16,-1 1 1-16,-1-3-3 0,3 0 0 0,-1-2 0 15,1-2 4-15,-3-1-4 0,0 0-14 0,0 0-32 16,0 0-38-16,0 0 2 0,6-13-112 0,-4 1-74 15,-2 0-75-15</inkml:trace>
  <inkml:trace contextRef="#ctx0" brushRef="#br0" timeOffset="1124.13">10274 10200 588 0,'-2'-6'122'0,"-3"1"-24"0,2 1-16 0,-1 4 7 0,0 1-20 0,-1 3-15 0,2 0 0 16,-1 3-6-16,2 1-15 0,0-1 4 0,-2 1 2 0,2-2 1 15,1 1-7-15,1 0-2 0,1 0-8 0,2 0 6 16,1-3-13-16,3 2-4 0,-2-3-5 0,5-2 1 15,0 2-13-15,3-3-149 0,2 1-83 0</inkml:trace>
  <inkml:trace contextRef="#ctx0" brushRef="#br0" timeOffset="1852.56">10586 10375 1006 0,'1'-6'30'0,"-2"-1"-11"16,2 4-10-16,-2 0 4 0,4-1-8 0,3 3 5 16,-3-3 2-16,1-2-1 0,-4-1-13 0,0-4 10 15,0 1-14-15,1-1 14 0,0 1-5 0,-1-1 1 0,1 0 8 16,0 1-10-16,0-2-14 0,-1 0 18 0,-2 3-17 16,1 0 18-16,-1 1 0 0,2 4-7 0,2 0 11 15,-2 4-14-15,0 0-5 0,0 0 8 0,0 0-4 16,0 0 7-16,-2 6 13 0,5 0-4 15,2 2 3-15,-1 2-6 0,0 2-9 0,4 1 10 0,-5 0-1 0,3-1 6 16,2 3 10-16,-1-3-17 0,2 2 5 0,-1 5-10 16,0-4-3-16,-3 4 6 15,1 1 2-15,-1-3 0 0,-3 3-4 0,0-2 0 0,-2-3-6 16,0 1 3-16,-3-1-5 0,0 0 12 0,-2 1-8 0,-1-3 11 16,-1-1 2-16,2-3-3 0,-2-2 9 0,0-2-8 15,1-1 3-15,2-4 6 0,0 0-6 0,1-3 7 16,2-4 2-16,1-3-9 0,1-1 8 0,3-5-11 0,1-2-14 15,4-1 9-15,0-3-13 0,4-1 13 0,0-3-6 16,0 2-3-16,2 3 5 0,-1 2-3 0,1 1-8 0,0 2 12 16,1 5-3-16,-1 2 7 0,-5 2-9 0,0 3 2 15,-4 2 0-15,0-1 2 0,-4 3 3 0,0-1-5 16,2 1 7-16,-3 1-6 0,1 2 6 0,-2-3 7 16,0 0-9-16,0 0 11 0,0 0-2 0,0 0-14 15,0 0 3-15,-1 0-5 0,0 1 14 0,0-1-4 16,1 0 8-16,0 0-7 0,0 0-5 0,0 0 0 15,0-1 1-15,0 0 2 0,-6-18 3 0,5 13-9 0,1 1-1 16,0 1-1-16,0-1-1 0,2 3 2 0,-2 2 3 16,0 0 0-16,0 0-3 0,10 1-2 0,-4 6-3 15,3 2 5-15,-1 3 13 0,1 3-14 0,-1-1 3 0,-1 3-6 16,-2 3 11-16,-1-2-4 16,-1 4 5-16,-1 0-6 0,3 3-3 0,-6-1 7 15,5-3-6-15,-3 0 6 0,-2-3-2 0,2 2-4 0,-8-4 3 0,5-1-3 16,-5 1 16-16,2-2-16 15,1-2 9-15,-5-2-11 0,9 0 7 0,-6-4 8 0,3-1-2 0,-1-3 2 16,0 0-9-16,0-2 25 0,2-3-5 0,0-3 12 16,-1-2-13-16,1-4-8 0,1 1-3 0,1-3 0 15,0 0-5-15,3-1-3 0,3 0-5 0,1 3 1 0,1 0-3 0,0 3 0 16,5 3 1-16,-2 1-3 0,3 2-17 0,1 0-22 16,-3 3-20-16,5 2-2 0,3 3-78 15,1 2-110-15,0 0-114 0</inkml:trace>
  <inkml:trace contextRef="#ctx0" brushRef="#br0" timeOffset="2999.4">24666 15274 595 0,'-7'-7'69'0,"-1"-2"214"0,1 4-258 0,-1 1 27 0,2-1-2 0,4 5 10 16,2 0-9-16,0 0-32 0,0 0 7 0,0 0-15 0,-3 3-6 0,7 1 20 15,1 4-16-15,0-2 19 16,-2 2-3-16,5 0-15 0,-2 2 6 0,4 1-10 16,-1 2 3-16,2 2-11 0,0-1 5 0,-3 2-6 0,-3 1 5 0,1 2-1 15,-4 3-2-15,0-1 1 0,1 2 6 0,-5 0-3 16,-2-1-2-16,0-1 1 16,-1-1 10-16,2 3-8 0,-5 0 9 0,2-3-11 0,-2 1-7 0,0-3 14 15,4 1-4-15,0 0 8 0,-2-3-8 0,3-4 1 16,-2-2-3-16,2-3 2 0,1-1-9 0,1-2 18 15,1-4-5-15,0 0 11 0,0 0 10 0,0 0-15 16,0 0 9-16,0 0-13 0,0-1-9 0,1-17 8 0,2 10-14 0,-2-2 12 16,3-2-1-16,-4-1-7 0,-1-4 15 0,1-1-15 15,-2 1-6-15,4 2 11 16,2 1-10-16,-4-1 11 0,0-1-1 0,-1-1-6 16,-3 1 7-16,4 1-8 0,-2-1-3 0,1 0 12 15,0-2-8-15,1 1 10 0,0 1-1 0,0-2-1 0,0 0 5 0,0 1-4 0,0-3-2 16,1 3-3-16,6 0-4 0,-4-2 2 0,3 0 6 15,-1-1-5-15,0 0 4 16,3 3-6-16,0 2-10 0,0 5 15 16,-1 2-5-16,-2 6 10 0,-1 1-10 0,-2 1-2 0,0 3-3 0,-2 0 3 0,-1 4 2 0,-2-1-1 15,-2 2 1 1,1 3-1-16,-4 1 3 0,2 5-7 0,-2-1 5 16,-3-1-6-16,-1-1 11 0,0-3-5 0,0 2 0 15,8 0-1-15,-5-3 1 0,5-1-2 0,1-1 2 0,-1 0-7 0,7-2-28 16,-1-1-24-16,4 0-66 0,4 0 21 15,1-1-149-15,1-2-148 0</inkml:trace>
  <inkml:trace contextRef="#ctx0" brushRef="#br0" timeOffset="3703.89">24831 15371 699 0,'-3'-5'112'0,"2"3"-57"0,1 2 16 0,0 0-14 0,0 0-1 0,0 0 16 0,0 0-33 0,0 0 27 16,0 0-45-16,0 0-9 0,1 0 10 0,1 0-12 15,-1 0 2-15,-1 0-2 0,1 1-7 0,0 0 5 16,0 0-4-16,24 19-4 0,-22-15 8 0,-1 2-8 16,0 1 1-16,-1 1 9 15,-1 1-10-15,1 1 9 0,-1 2 3 16,-1 1-12-16,0 1 13 0,-1 0-14 0,2-1-2 0,-3 0 15 0,1 0-12 0,2 1 16 0,-1-1-7 16,1 1-7-16,0-3 9 0,1 0-9 0,-1-3 7 0,2 1 5 31,1-2-7-31,-1-3 6 0,2 1-1 0,0-4 9 0,2 0 5 15,2-1-2-15,0-2-1 0,1-1-16 0,0-2 2 16,-2-2-6-16,6-2 4 0,-5-4-3 16,-3 0 0-16,-1-2-2 0,-3 0-5 0,2-1 5 0,-1 3 0 0,0 2 3 0,-2 1-3 0,-2 3-10 15,-4 1 3-15,3 3-5 0,2 2 4 16,1 1 13-16,-1 2-6 0,-3 2 8 16,0 1-7-16,-2 1-2 0,3 1 4 0,0 0-4 0,2 2-2 0,1 2 6 15,2-1-1-15,2 0 5 0,0 0 5 0,0-3-13 0,-1 0 2 16,2-1-3-16,-1-3 9 0,1 0-5 15,5-1 3 1,-5-3-3-16,-1 0 11 0,2-2-10 0,-4-4 8 0,4 3-10 16,-4-4-9-16,3-3 8 0,-3 1-7 0,0-5 10 15,1 1-11-15,-3-3 5 0,0-1-7 0,2 1 7 16,0-2-6-16,2 3 2 0,-1 1 2 0,2 3-2 16,4 4 0-16,-8 3-6 0,1 4 2 0,-1 0-3 15,4 4-5-15,-3 1 18 0,4 3-6 0,-6 3 11 0,-2 1-2 16,6 3 0-16,-1-1 1 0,5 2-2 0,-2-1-1 15,-5 2 0-15,4-4-7 0,-5-2 5 0,0 0 2 0,3-2 0 16,1 1 10-16,-4-4-11 0,2 1-1 0,0-2 7 16,0-3 1-16,-2-2 4 0,2 0-3 0,-1 0 4 15,11 3-3-15,-6-6 4 0,-4-3 0 0,2-1-9 16,-1-1-1-16,2 0-2 0,-4-1 6 0,-1 1-5 16,3-3 4-16,-2 1-4 0,3-3-1 0,-3 2 0 15,2 3-5-15,-2 1 4 0,-1 7-2 0,0 0-3 16,0 0 4-16,0 0-4 0,0 0 5 0,0 4-2 15,4 3 1-15,-4-1-1 0,7 6 3 0,-3-4 1 0,2 2 2 16,1-1-1-16,-1-2-1 0,-1 1-1 16,1-2-3-16,2 1 2 0,-4-4 5 0,3-1 0 0,-2-1 6 15,0 1-6-15,2-2-5 0,-1-2 10 0,1 1-8 16,-3-5 8-16,0 2-12 0,1-2-21 16,-1-2-24-16,-1 1-3 0,1-4-107 0,-3 1-140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9T05:56:50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21181 16489 204 0,'0'0'-129'0,"0"1"69"0,0-1 92 0,0 0 0 0,0 0 3 0,0 0-9 15,0 0 0-15,0 0-5 0,0 0-17 0,0 0 28 16,1 0-16-16,-1 0 19 0,0-1-17 0,0 0 10 15,0 0 2-15,0 0-1 0,0 0-15 0,0 0 2 16,0 0-15-16,0 0 13 0,0 0 6 0,0 0-12 16,0 0 18-16,0 0-20 0,0 1 4 0,0 0 1 15,0 0-9-15,0 0 8 0,0-1 8 0,0 0-2 0,0 0 8 16,0 0-8-16,1 0-9 0,0 0 8 0,0 0-7 16,0 0 9-16,0 0-3 0,1 0-1 0,-2 0 1 15,1 0-2-15,0 0-11 0,0 0 17 0,0 0-10 16,0 0 13-16,-1 0-1 0,0 0-20 0,0 0 11 0,0 0-14 15,0 1-4-15,0 0 15 0,0 0-8 0,0 0 13 16,0 0-3-16,1 0-4 0,1 0 2 0,-1 0-4 16,-1 0-2-16,20-8 11 0,-15 8-6 0,0 0 8 15,0 0-1-15,1-1 1 0,-2 1 5 0,3 0-5 16,-1-1-6-16,1 1 6 0,1-3-11 0,0 3 9 16,1-1-4-16,-1 0-3 0,1-1 4 0,0 2-5 0,1-1 6 15,0 1-1-15,-1 0-1 0,1 0 1 0,1 1 13 16,-2-1-18-16,2 1 10 0,1-1-14 0,-1 1 0 0,6 1 9 15,-4-2-14-15,-2 0 10 0,3 0-4 0,1 1 0 16,1-1 9-16,5 1-9 0,0 0-12 0,0-1 19 16,2 1-10-16,-1-1 13 0,-2 0-8 0,2 0 0 15,0 0 3-15,-2 0-4 0,3-1-8 0,-5 1 6 16,1 0-4-16,-2-1 5 0,3 2 2 0,0-1-3 16,0-1 3-16,0 1-4 0,1 0-4 0,1 0 8 0,-1 1-7 15,4 1 6-15,-9 0-7 16,6 0 5-16,1 1 6 0,-3-1-4 0,5 2-7 0,-4-2 5 15,-1 0-10-15,0 0 10 0,-3-1 4 0,0 1-3 0,-1 0 11 0,-1-2-11 16,1 1-5-16,-1-1 3 16,0-2-8-16,-1 2 9 0,1-1 11 0,-1-2-12 0,0 1 8 0,4-2-11 15,0 2 6-15,4 1-3 16,-5-1-4-16,-1-2 1 0,5 1 5 0,0 0-2 0,6-1 10 0,2 1-10 16,2 2-10-16,-4-1 14 0,-1 1-15 0,-1 0 16 15,-3-1-2-15,0 2-5 0,-2 0 6 0,0 2-8 0,2 0-9 16,-3 0 14-16,1-1-7 0,1-1 10 0,1 2 1 15,2 2-5-15,-5-3 5 0,3 1-6 0,-1-1-10 16,0 2 11-16,3-2-6 0,-3 0 9 0,2 2 8 0,1-3-28 16,2 0 14-16,-2 2-19 0,0-1 11 15,0-1 16-15,-1 0-16 0,-2 0 17 0,-1-1-6 0,2 0 0 16,1 0 9-16,-6-3-10 0,0 1-4 0,2 2 7 16,-4-1 0-16,4 1 4 0,-2 0 5 0,-1-2-11 15,0 1 3-15,0 0-7 0,-2 0-7 0,-1 0 17 16,2 1-6-16,-6-4 11 0,5 3-2 0,-4-2-7 15,-1 1 11-15,3 1-8 16,-3-1 13-16,2 1-6 0,-2-2-5 0,-2 1 2 16,1-1-6-16,0 0 2 0,-4 0 3 0,2 1-2 0,0 1-3 15,-3 0 2-15,0 0-10 0,0 0 7 0,-2 1 8 0,-1 1-7 0,0 0 4 16,0 0-8-16,0 0-14 0,0 0 20 0,0 0-9 0,0 0 11 16,0 0-8-16,0 0 0 0,0 0 0 0,0 0-3 15,0 0-20 1,0 0-3-16,-1-1-13 0,1 0 6 0,-1 0-22 0,-1 0-42 15,1 0-16-15,-1 0-16 0,-29-14-86 0</inkml:trace>
  <inkml:trace contextRef="#ctx0" brushRef="#br0" timeOffset="617.3">22227 16374 46 0,'1'-9'6'0,"0"2"33"0,-1 0 19 0,2 3-24 0,0-2 10 0,-2 1 20 0,3 0-11 0,-2 1 16 0,1 0-12 0,1 1-17 16,-3 0-3-16,0 3-4 0,0 0-21 0,0 0 10 15,0 0-10-15,0 0 11 0,1 0-10 16,0 0 4-16,0 0 5 0,0 0-5 0,0 0-17 0,27 5 17 16,-24-2-13-16,2 2 17 0,-2-1-7 0,1 3-9 15,1-1 17-15,-2 1-15 0,5 0-7 0,-3-1 25 16,4 2-24-16,-4-2 29 0,-1 0-13 0,4 1-11 0,-5-2 7 16,7-1-11-16,4 1-5 0,-4-1 11 0,5-1-13 15,-3 1 13-15,-4-1 5 0,7-1-8 0,-3 0 17 16,-1 0-17-16,-4 0-6 0,-2 1 5 0,-1 0-13 15,-4 0 13-15,-1-1 7 0,-1 0-12 0,-4 0 12 0,-1 1-14 16,-2 2 6-16,-6 0 11 0,1 1-5 0,-3-1 7 16,0 2 2-16,0 0-2 0,1 1 1 0,-2 1-4 15,4-1-13-15,-1 4 23 0,-3-4-13 0,4 2 18 16,-4 2-9-16,3-4-8 0,0 4 9 0,4-1-12 16,-2 2-8-16,3-1 12 0,1 1-12 0,-2-2 14 0,2-1-11 15,2 1-2-15,-1 1 3 0,2-1-4 0,-1-2-7 16,2-1-33-16,-1 0-53 0,2 0 9 0,1 0-141 0</inkml:trace>
  <inkml:trace contextRef="#ctx0" brushRef="#br0" timeOffset="5881.5">19574 13608 330 0,'-2'-6'189'0,"0"2"-74"0,-1 1-94 0,3 3-4 15,0 0-17-15,0 0 2 0,0 0-13 0,0 0 12 0,0 0 1 16,0 1-7-16,0 0 11 0,0 0-12 0,0 0 2 16,0 0 17-16,0 0-12 0,-10 22 17 0,8-18 6 15,0 2-8-15,-1 1 15 0,1 1-16 0,0 0-10 16,-3 3 5-16,1-1-15 0,0 2 13 0,0 1 6 0,1 0-13 0,0 0-1 15,1 0-13-15,1-1-58 0,-3-1-50 16,2-2-55-16</inkml:trace>
  <inkml:trace contextRef="#ctx0" brushRef="#br0" timeOffset="6381.96">19737 13299 601 0,'0'-4'99'0,"-2"1"-90"0,-1-3-7 15,-1 5 6-15,0 1-6 0,2 0 0 0,-1 3 1 0,-1-1-3 0,2 0-10 0,2 1 10 16,0 0-8-16,5 0 10 16,-5 2 4-16,0 0 12 0,0 0 13 0,-3 1-6 0,7-1 4 15,-2 2 6-15,5-1-11 0,-1 1 11 0,-4 0-6 0,5 2-24 16,-3 0 11-16,5 4-16 0,2-2-8 15,1 5 14-15,2 1-16 0,-2 0 16 0,0 3-3 16,-3 0-2-16,1 1 5 0,-1-1-8 0,1 0-21 0,-3-2 27 0,-1 2-13 16,0-1 16-1,-4-2-8-15,0 2-9 0,-1-3 8 0,-2-2-9 0,-1-1-3 16,0-3 14-16,-3-3-6 0,2-1 9 16,-2-2 4-16,2-1-2 0,-4-3 6 0,2 0-7 0,1-3 6 0,1-2 7 0,0-2-9 0,0-3 8 15,-2-1-9 1,3-4 9-16,2 0 4 0,3-1-2 0,1-2-9 15,-1-2 2-15,2-2-11 0,1 1 7 0,4 0-3 0,-1 3-10 16,3 5 10-16,1 3-13 0,0 3-12 0,-1 1 11 0,-2 5-16 16,-2 1 14-16,-1 5-7 0,0 2-3 15,-3 0 8-15,2 5-8 0,0 2 1 0,-2 2 22 16,1 2-13-16,-1 0 17 0,0 2 0 0,-2-1-4 16,-1 0 15-16,-1 1-15 0,0 1-13 0,-2 0 21 15,1 0-13-15,-3-3 17 0,1-2-9 0,1-4 5 16,-1 0 4-16,0-5-2 0,3 1-12 0,-1-4-15 15,1-4-50-15,0 0 15 0,0 0-142 0</inkml:trace>
  <inkml:trace contextRef="#ctx0" brushRef="#br0" timeOffset="6557.04">20143 13538 814 0,'0'0'32'0,"0"0"-21"0,-3 5-22 0,3 0 11 0,1 1 3 0,3 2-3 0,-1 2 16 0,-5 1-17 16,2 1-14-16,0-1 27 0,-1 0-21 0,1-1 25 16,1-1-10-16,-1 0-5 0,3-2 11 0,-1 0-12 15,0-1 0-15,1 0 0 0,-3-2-37 0,0 0 14 16,0-1-88-16</inkml:trace>
  <inkml:trace contextRef="#ctx0" brushRef="#br0" timeOffset="6804.68">20359 13301 896 0,'-5'-7'155'0,"3"2"-115"16,1 2-33-16,1 3-4 0,0 0-16 0,2 4 16 16,1 1-11-16,0 1 13 0,-1 2 0 0,0 0-8 15,2 2 11-15,-3-1-12 0,1-1 3 0,3 2 5 0,-4-1-6 16,4 1 7-16,0 1 2 0,1 0-3 0,-1 1 8 15,1 0-9-15,0 2-15 0,-1-1 21 16,1 0-18-16,-1 2 21 0,0 3-2 0,-1-2-12 0,0 1 11 0,-1-3-14 16,-2-1 11-16,2-2-14 0,-2 1-16 15,0-1-1-15,-1-3-60 0,0-1-104 0,0-1-50 0</inkml:trace>
  <inkml:trace contextRef="#ctx0" brushRef="#br0" timeOffset="7010.72">20157 13256 1058 0,'-3'-9'33'15,"-1"1"12"-15,-3 3 14 0,6 1-7 0,-2 0-22 0,5 2 1 16,2-2-20-16,1 1 16 0,4-1-19 0,4 0-7 16,3-1 1-16,4-1-2 0,2-1-4 0,3-2 9 15,6 0-9-15,2-2 9 0,2-1-3 0,3 1-2 16,0-2 5-16,4 2-7 0,2 0-5 0,8-3-56 15,2 1-19-15,7 0-12 0,4 0-50 0,-2 0-201 16</inkml:trace>
  <inkml:trace contextRef="#ctx0" brushRef="#br0" timeOffset="43711.04">17839 11956 239 0,'1'-7'39'0,"-1"-2"15"0,0 0-5 0,0 1 9 0,4 1-12 0,-3 2 2 0,0-1 9 0,1 2-4 15,1 0-4-15,-2 0 4 0,0 0-11 0,2-1 11 16,1 1-5-16,0 0-9 0,1 0 10 0,-1 0-10 15,0 0-10-15,-1 0 4 0,2 1-14 0,-1 1 12 16,-1 0-9-16,-2 0 11 0,2 0 1 0,-3 2 2 16,0 0-12-16,0 0 6 0,0 0-1 0,0 0 4 0,0 0-5 31,0-1 0-31,0 0-5 0,1 1 3 0,0 0-9 0,-1 0 9 16,2 0-2-16,9-9 5 0,-8 8 0 0,-3 1-13 0,0 0 8 0,0 0-9 0,0 0 6 0,1 0-4 31,1 0 5-31,-1 0-4 0,-1 1-3 0,1 0-5 15,10 11-6-15,-8-5 5 0,-3 2-10 0,4 2 16 16,1 0-6-16,-5 2 11 0,0 1-10 0,0 1 5 16,0 2 1-16,0 3-1 0,0-2-9 0,0 0 4 15,-4 0 0-15,3-1 1 0,0 0-7 0,-1 0 2 16,2 1-9-16,-1-1 7 0,1 0 5 0,-3-1-10 0,-1 0 7 16,3-3-8-16,-3-2 4 0,1-2 3 0,-1-4-3 15,0-1 4-15,4 1 3 0,-4-4-3 0,4-1 5 16,0 0-4-16,0 0 13 0,0 0-4 0,-4-14 5 15,4 8-5-15,-4-4 3 0,2-2-13 0,2-1 4 16,-3-6-5-16,3 2 1 0,0-1-2 0,1-2-4 0,-1 0 4 16,0 0 3-16,-1-2-9 0,-3 0 6 15,4 0-6-15,-1 0 2 0,0 0-1 0,2 1-6 0,-1 4 6 16,0 0 6-16,0 4-9 0,-3 3 9 0,2 3-10 16,1 3 4-16,0 0 3 0,0 4-6 0,0 0 4 15,0 0-6-15,0 0 4 0,0 0 0 0,0 11 2 16,-2-5 0-16,1 2-3 0,1-1 0 0,0 2 0 0,3-1 3 15,-1 1 0-15,-1 3 5 0,2-1-4 0,-3 2 1 16,3 0-2-16,-2 0-1 0,1-1 0 0,3-2 1 16,-5 1 0-16,6-1 0 0,-6 0 0 0,0-2 0 15,2 0-1-15,-6-2-3 0,4-1 2 0,-2 1 2 0,0-4-7 16,-1 2 10-16,2 1-9 0,-3-4 6 0,4-1-27 16,0 0-21-16,0 0 0 0,0 0-59 0,0 0-119 15,0 0-137-15</inkml:trace>
  <inkml:trace contextRef="#ctx0" brushRef="#br0" timeOffset="44998.48">20934 11998 301 0,'-1'-4'47'0,"2"2"35"0,1-1-6 0,-1 1-24 0,1-1-33 16,-1 2-16-16,-1-1 14 0,0 2-18 0,0 0-5 0,0 0 14 15,0 0-6-15,0-1 12 0,3 1 15 0,-3-1-2 16,0 0 8-16,0 1-9 0,0 0-22 0,0-1 0 16,0 1-9-16,0 0 8 0,0 0 13 0,0-1 10 15,0 0 14-15,0 0-8 0,0 0 5 0,0 0 10 16,-3 0-16-16,-16-9 16 0,13 9-2 0,1 0-8 16,-1-1 9-16,1 0-13 0,0 0-12 0,0 0 14 0,1-1-3 15,-1 1 8-15,2-1-6 0,1-1-15 0,0 0 0 16,0 0-5-16,1-1-8 0,1 1 12 0,3 0-17 15,2 0 15-15,2 0-6 0,-1 0-3 0,5 1 8 0,-2 1-10 16,3 1-9-16,3 2 18 0,0 1-9 0,-3 1 12 16,-1 2-13-16,-3 2-9 15,-3 1 2-15,-1 2-5 0,3 1 3 0,-7 2 8 0,0 1-6 16,-2 0 6-16,-3 3 5 0,-1-1-4 0,-3-1 14 0,-4 2-13 16,0-3 7-16,-4 1-6 15,2 1-6-15,0-2 3 0,0 1 7 0,0-2-2 0,1 1 9 0,-1-4-8 16,1 0-4-16,3-4 20 0,1 2-9 0,2-1 13 15,0-5-16-15,3 2-2 0,2-3 5 0,3-1-3 16,2 2 5-16,3-3-8 0,0-3 4 0,6 1-3 0,1-3 2 16,4 4-10-16,3-2-2 15,-1-2 0-15,2 4 8 0,3-5-9 0,-1 3 3 0,2 2-5 16,-3-2 4-16,-1 3-4 0,-3-2-3 0,0 1 1 0,-6 0 1 0,0 1-10 16,-4 0-3-16,2 0-2 0,7 2 6 0,-10-3-16 15,4 3 4-15,-1 1-12 16,-4 0-14-16,3 3-26 0,-3-4-40 0,-1 3 2 0,-1 0-120 0</inkml:trace>
  <inkml:trace contextRef="#ctx0" brushRef="#br0" timeOffset="46059.44">24031 11884 353 0,'6'-2'53'0,"-4"-1"44"0,-2 0 27 0,0-1-74 0,0 1-36 15,-1 0 18-15,2 0-15 0,1 1 20 0,-2-2-4 0,1 1 8 16,-1 1 18-16,1-1-7 0,0-1 16 0,4 3 3 16,-3-3-15-16,-2 4 12 0,0 0-19 15,0 0-12-15,0 0 11 0,0-1-9 0,0 0 11 0,0 0-16 16,0 0-3-16,1 0 1 0,0 0 8 0,0 0-8 15,0 0 7-15,18-20-8 0,-9 19-1 0,-6-1-4 16,5-1 2-16,-2 2-2 0,-2-2-2 0,10 2-8 16,-5 0-3-16,8 2 2 0,3 0 0 0,-1 0-13 15,2 0 3-15,-3 1-6 0,2 3-1 0,-3 0 0 16,-2 4-3-16,-2 0 1 0,-2 1-10 0,-3 2 10 16,-3 0-5-16,-3 3 7 0,-2 0-5 0,-3 1-1 15,0 0 0-15,-6 0 0 0,-3 1 1 0,-2-2 5 16,-4 1-3-16,-1-3 4 0,-2-1 10 0,0-1-9 15,6 0 5-15,-5-1-6 0,2-1 6 0,5-1-5 0,-4-2 3 0,8-2-4 16,3-1 3-16,5-2 2 0,-2 0-2 0,2 0 3 16,0 0 8-16,-1 0-7 0,10-1-2 0,2-1-3 15,7 2-4-15,5-1 5 0,2 0 3 0,-1 1 1 16,0 0 3-16,-3 3-14 0,-6 2 4 0,-1 2-8 16,-4 0 9-16,-3 1-6 0,-3 3 4 0,-1 2-4 15,-3 1-8-15,-3-2 15 0,-1 2-9 0,-4 0 11 16,-1-1-3-16,-4 2 2 0,-3-3 2 0,-2 0-1 0,-6-2-9 15,4-1 13-15,0 1-7 0,0-3 9 0,3-2-2 16,1 1-4-16,-1-4 7 0,1-1-8 0,3 0-11 0,4-1 14 16,-6-1-9-16,3 1 14 0,0-3-9 0,0 0-51 15,6-1-43-15,-2-1-11 0,2-1-191 0</inkml:trace>
  <inkml:trace contextRef="#ctx0" brushRef="#br0" timeOffset="81299.72">19151 12214 296 0,'-1'-6'101'0,"-2"-1"-33"0,0-1-37 0,2 6-7 0,1-1-18 0,0 4 12 0,0-3-23 0,1-2 19 15,-1 2-16-15,1-3 12 0,0 3 12 0,1-1-3 16,0-3 5-16,-1-1 15 0,0 1-14 0,0-3 16 0,1 2-12 16,-2 4-10-16,0 3 10 15,0 0-12-15,0 0-18 0,0 0 12 0,0 0-17 0,-5-7 18 0,-2 6-3 0,-2 2-12 16,1 0 10-16,-1 2-12 15,-4 1-4-15,-1 4 21 0,0-1-17 0,-2 2 19 16,-4 2-3-16,1-3-6 0,1 2 12 0,-1 2-13 0,0-1 0 0,1 2 8 16,0 0-3-16,2 0 6 0,3-1 5 0,2-1-6 15,4 1 3-15,-3-3-5 0,5 1-11 0,2-2 15 16,3 1-8-16,3-1 11 16,1 0-9-16,0-1 2 0,5-2 0 0,3-1 1 0,4 0-5 0,4 0-1 15,2-2-9-15,2-1 4 0,-2 0-6 0,0-1 4 16,1 0 4-16,-3 1-3 0,1 1-11 0,-3 1 10 15,-1 2-12 1,-3 2 12-16,1 1-3 0,-5 1-3 0,2 3 6 0,-1-1-7 16,-7 1-17-16,2 1 27 0,-5-1-16 0,0 0 20 0,-1 1 0 0,-3 0-10 15,-2-2 13-15,-2 2-16 0,3-1-6 0,-7-1 21 0,2-1-10 16,-3 0 15-16,-4 0-4 0,1-1 10 16,-2-1 9-16,0 0-4 0,-1-3-3 15,-3-2 5-15,3 2 0 0,-2-3 5 0,-1-2 4 0,-2-1-12 0,2-4-2 0,4 0-2 16,3 0-5-16,5-2 5 15,0-2-7-15,-4-5 7 0,4 0-11 0,4 1-6 0,2-1-5 16,3 0-2-16,0 1-26 0,0 2-8 0,3 4-15 0,3 4 3 16,-1 0-45-16,4 3-95 15,0 3-69-15</inkml:trace>
  <inkml:trace contextRef="#ctx0" brushRef="#br0" timeOffset="82393.59">22308 12727 464 0,'2'-14'60'0,"-4"2"125"0,3 2-116 0,-2 2-35 0,-2 2 6 0,1 2-17 15,-2-1-10-15,-1 3 12 0,3-2-9 0,1 1 12 16,3 0 7-16,0-1 4 0,-4 0 6 0,4 0-4 0,-3 2-4 0,1-2-3 15,5 2-12-15,-4 1 7 0,1 1-12 0,3 2-18 16,-5 0 2-16,2 3-10 0,2-3-9 0,1 6 13 16,1 2-14-16,2 1 15 0,-3 4-3 0,3 1 0 15,-2 1 6-15,-5 2-7 0,7 1-5 0,-3 2 13 16,4 3-4-16,-5 2 6 0,0-2-2 0,-4 1 3 16,0 0 4-16,0-3-5 0,-4 0-7 0,7 1 14 0,-8-1-7 15,2-2 11-15,-1 1 1 0,1-2-7 0,1-2 9 16,2 0-9-16,-4-6-2 0,-2-3 9 15,6 1-12-15,-3-3 12 0,2-2-4 0,-1-1 8 0,-3-1 0 0,5-3 2 16,1 0-3-16,-1 0 6 0,0-5-2 0,-3-3 2 16,-4 0-7-16,5-3-8 15,-2-2-1-15,3-3-2 0,-2-4-3 0,0 2 9 0,0-1-3 0,1-3 6 16,-2-1-7-16,0-3-7 0,4 3 1 0,0-2-3 16,0 0-1-16,-3 2 5 0,1-1-2 0,1 2 3 15,1 0-2-15,3 2-1 0,0 1 0 0,-2 3-1 0,-1-1-12 16,0 0 18-16,6 0-12 0,-3 3 15 0,4 0 0 15,1 0-10-15,-7 0 6 16,5 0-8-16,-4-1-1 0,1 2 3 0,5 3-7 0,1-1 6 0,2 2 3 0,0 0-3 16,2 2 4-16,-4 0 5 15,0 1 100-15,1 2-166 0,-1 1 64 0,1 3-99 0,-2 0 91 0,-2 1-7 16,3 3 9 0,-2 2-11-16,0 1 1 0,-3 6 7 0,-1-1-8 0,-3 1 8 0,-3 3 0 0,-1-2 0 15,-2 0 7-15,-1 1-8 0,-1-2-16 0,-3 1 24 16,2 1-16-16,-3-3 19 0,-1-1-1 0,4 2-11 15,0-3 12-15,3 0-14 0,4 0 1 0,-3-2 9 16,4-1-10-16,1 0 12 0,1-1 2 0,5 0-6 0,-5-1 6 16,3-1-8-16,1 1 3 0,4-1 3 0,6-1-5 15,1 4 3-15,3-1 7 0,0 2-12 16,-5 2 10-16,1 0-12 0,-1 1-3 0,-4 0 10 16,4 0-1-16,-5-1 4 0,0 0-1 0,-1 1 0 0,-1 0-3 0,-1 1 0 15,1 1-22-15,0-2 26 0,0-2-19 0,0-1 21 16,0 0-21-16,-1 0-13 0,1 2 2 15,-2-4-9-15,1-1-16 0,-3 2-1 16,4-4-31-16,-4 4 14 0,2-1-48 0,-3-1-112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9T06:15:36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15834 9163 1302 0,'0'0'0'0,"0"-1"0"0,0 0 33 0,0 0-25 0,0 0 64 0,0 0-35 0,0 0-20 0,0 1 15 0,0 0-13 15,0-1 0-15,0 0 7 0,1-7-5 0,5 9-8 0,-2 2 9 16,-2 1-14-16,-1-3 13 0,-1 3-6 0,-2 1-4 0,5 1 9 16,-3 1-9-16,2 1-2 0,-3 0 8 0,-1 1 0 15,2 2 3-15,-2 1-4 0,3 0 2 0,0 2-8 16,-1 0 8-16,0 2-5 0,-1 1-1 0,0 1-5 15,-2-1 3-15,3 1 4 0,0-1-7 0,-1 2 10 16,1 0-10-16,0-3 10 0,-4 2-7 16,1-2 4-16,0-4-4 0,-2 3 1 0,4-3-4 15,1 1-2-15,-1 0 2 0,2 2 9 0,-1-5-10 16,0-4 3-16,0-1-6 0,-4-3 3 0,0-2 2 16,4 0 7-16,0 0-2 0,0 0 6 0,0 0-8 15,-5-15-3-15,5 4 0 16,6 3-4-16,-4-6 4 0,-1-3-4 0,-1-2 6 15,-5-5-5-15,2-1-4 0,5 2 0 0,-1-5 0 16,-1 1 4-16,5-1-7 0,-5 1 0 0,3 0-3 16,2 1 4-16,-3 7-3 0,4 1 1 0,-4 3-3 15,7 5-6-15,-4 0 4 0,-3 2 1 0,4 2 1 0,-6 1 1 16,4 4-1-16,-4 1 0 0,0 0-1 16,0 0 4-16,0 0-1 0,0 0 3 0,0 0-2 0,10 7 0 0,-10 0 3 15,3 3-2 1,-3 0 2-16,0 2 7 0,0 2-8 0,-3 0 1 0,1 3-3 0,-1 1 7 0,3 1-4 15,0 1 2-15,0 0-2 0,0 0 2 0,0-1-2 16,0 1 3-16,-3-3-3 0,3 0-7 0,2 0 11 16,-2-1-4-16,1 0 7 15,-4-2-4-15,5 2-2 0,0-6 3 0,0 2-2 0,3-5 13 16,-5-4-15 0,0-3 8-16,0 0-9 0,0 0 8 0,0 0 2 0,0 0-3 0,0 0 3 0,0 0 1 15,-1-6-3 1,2-1 1-16,0-2-1 0,2-3-3 0,-3-3-2 0,1-3 0 0,-1-3 0 0,0-1 8 15,0-5-12-15,-2 0 1 0,2-4-6 16,-2 2 8-16,0 0-2 0,-4 1 0 0,5 4-4 16,-4-1 0-16,4 6 0 15,1 2 5-15,-3 2-2 0,3 3-1 0,0 2 0 0,0 5-5 0,1 4 3 16,-1 1-4-16,0 0 4 16,0 0 2-16,0 0 0 0,0 0-7 15,0 0 6-15,7 4-6 0,-6 5 6 16,1 3 0-16,-1 0 5 0,-1 1 3 0,0 3 0 0,5 1-2 15,-5 2-2-15,3-1 1 0,-1 2-1 0,1 1 13 0,1-1-15 0,0 0 8 0,1-1-10 16,0-1 8-16,2 0-4 0,-3 0 3 16,0-3-2-16,0 0 3 0,0-5 0 0,-3 0-4 15,2-2 3-15,-2-1-2 0,2 0 5 16,-1-2-2-16,-1-2 3 0,0-4-5 0,-1 1 4 0,0 0-4 16,0 0 5-16,0 0-3 0,0-1-2 15,2-15 5-15,-3 5-4 0,0 0 8 0,0-3-11 0,-1-3 4 31,-1-2-6-31,0-3-4 0,0-2 4 0,-1-2-3 16,1-3 5-16,0 2 3 0,2 1-7 0,1 1 4 16,-1-1-4-16,1 7 2 0,1 3-6 0,0 4-3 15,1 5 2-15,-1 0 9 0,-1 2-9 16,0 5 3-16,0 0-7 0,0 0 8 0,0 0-3 16,-1 9 4-16,1-1-5 0,0 4 9 0,-2 0-1 15,1 1 3-15,0 1-2 0,1 2 1 0,0 2 1 16,1 0-2-16,2 1 0 0,-3 0-1 0,0 1 3 15,0 3-2-15,0-3 2 0,2 2-2 0,-1-2 2 16,0 0 2-16,0 0 1 0,-1-2 2 0,3-1-7 16,-2-3-3-16,0-1-2 0,-1 0 8 0,1-4 1 15,-1 0 8-15,1-3-8 0,0-2-3 0,-1 0 4 16,0-4 1-16,0 0 3 0,0 0 4 0,0 0-6 16,0 0-2-16,5-3 1 0,-5-5 1 0,0-2-6 15,-1-2 4-15,1-4-4 0,0 0 6 16,-3-4-4-16,1 1-4 0,-1-2 1 0,-1-2 2 15,2 3-3-15,1 0 1 0,-1 1-1 0,2 3 1 0,0 1-6 16,-2 4 5-16,1 4-5 0,0 2 6 0,1 5-7 16,0 0 2-16,0 0-2 0,0 0 1 15,0 0 3-15,-4 4-2 0,-1 2 2 0,2 1 0 16,1 1 0-16,-2 2 0 0,4 0 2 0,-3 1 9 16,0 0-10-16,2 1 3 0,0 0-5 0,0-1 4 15,1 1 0-15,0-1 1 0,-1-1-1 16,0-1 2-16,1 0-5 0,0-3-11 0,0-2 2 15,0 2-34-15,3-2-80 0,1 1-79 0,1 1-1 16,1-4-182-16</inkml:trace>
  <inkml:trace contextRef="#ctx0" brushRef="#br0" timeOffset="6322.99">15242 9708 103 0,'-8'-6'21'0,"4"4"-67"0,-2-1-23 0,3 1 71 0,-2 2 0 0,5 0 17 16,0 0-9-16,0 0 14 0,0 0-2 0,0 0 4 15,0-1 13-15,0 0-7 0,0 0-10 0,0 0 33 16,0 0-29-16,0 0 34 0,1 0-17 15,0 0-17-15,1 0 8 0,-1 0-14 0,-1 0-23 16,1 0 17-16,0 0-17 16,0 0 18-16,1 0-2 0,0 0-4 0,-1 0 18 0,0 0-14 0,1 0 2 15,0 1 7-15,1 0-10 0,-2 0 13 16,1 0 6-16,0 0-4 0,2 0 10 0,29-4-9 16,-28 6-6-16,-2-1 19 0,-3-1-8 0,1 0 15 15,0 0-1-15,0 0-7 0,21 2 5 0,-11-4-6 16,2 1-18-16,5-1 9 15,2 1-15-15,4-1 15 0,-4 0-12 0,7 0-13 0,-1 1 4 0,0 1-9 16,2 0-7-16,-3 0 12 0,0 0-7 0,-2 0 9 16,-1 0-3-16,6 0-2 15,-2 1 4-15,1 0-6 0,5-1-16 0,-8-1 25 0,-1 0-13 0,3-1 18 16,0 0-9-16,4 0-6 16,4-1 9-16,-6 0-8 0,-2 0-4 0,-4 0 10 0,-3 1-7 0,1 0 9 15,-4 1-6-15,-2 1-2 0,-1-1 0 0,-3 0-1 16,-1 0-14-16,1 0 22 0,-2 1-5 0,-2 1 10 15,1-1-12-15,-2 1 4 16,-2-1-2-16,-3 0 2 0,0 0-11 0,0 0 8 0,0 0-2 16,0 0 5-16,0 0-2 0,-1 0-4 0,0 0-7 15,-21-5 1-15,14 5-8 0,1 3-19 0,-3-1-12 16,-1 1-3-16,-2 0-14 0,0-1-47 0,-2 2-19 16,-2 0-17-16,0 2-57 0</inkml:trace>
  <inkml:trace contextRef="#ctx0" brushRef="#br0" timeOffset="6910.79">15239 9855 22 0,'-8'3'28'0,"2"0"4"0,6-3-1 0,0 0 7 0,0 0-12 0,-1 0 15 0,0 0 4 0,0 0-9 16,1 0 17-16,0 0-14 0,0 0-1 0,0 0 20 15,0 0-10-15,1 0 16 0,0-1-14 0,0-1-6 16,23-8 4-16,-17 8-5 0,1 0-26 0,2 2 24 16,-4-3-23-16,2 3 26 0,0 1-20 0,-1-1-1 15,3 0 2-15,-2 0-3 0,-1 0-15 0,10 0 7 16,-6 0-13-16,2-1 12 0,4 1 1 15,-5 0-2-15,4 1 9 0,4 2-9 0,-1-1-5 16,-3-1 11-16,2 1-9 0,0-2 11 0,1 0-7 16,0 1-3-16,0-1 4 0,1 1-5 0,-1 0-13 15,3-1 14-15,0 1-11 0,2 0 12 0,5 0-6 16,-3-1-1-16,2 0 7 0,0-1-6 16,-6-2-5-16,6 0 4 0,-3 1-7 0,-1 2 7 15,0-1 11-15,-4 1-11 0,-2-1 13 0,-2 0-15 16,-1 0-1-16,-2-1 15 0,-2 1-16 0,0-1 17 15,-2 0-2-15,-2 1-6 0,0 1 13 0,-2-1-12 16,0 1 6-16,-1 0-13 0,-2-1-4 0,-2 1-1 16,0 0 16-16,0 0-12 0,0 0 14 0,0 0-14 15,0 0 11-15,0 0-8 0,0 0 4 0,0 0-5 16,0 0 0-16,0 0-2 0,-1 0-5 0,0 0 3 16,0 0 10-16,1 0-11 0,-2-1 8 0,1 1-9 15,0-1 7-15,0 1-4 0,0 0 1 0,0 0-1 16,0 0 4-16,1 0-4 0,-1 0 7 0,-1-1-6 15,1 0-1-15,0 0-1 0,0 0-5 0,1 1 3 16,0 0 0-16,0 0 0 0,0 0-5 0,0 0 4 16,0-1 2-16,0 1-13 0,1 0-1 0,0 0-7 15,0 0-17-15,1 0-33 0,-1 0-24 0,-1 0-6 16,1 0-60-16,0 0-182 0</inkml:trace>
  <inkml:trace contextRef="#ctx0" brushRef="#br0" timeOffset="9000.84">15979 8627 204 0,'0'-3'-129'0,"0"3"68"0,0 0 108 0,0 0-13 0,0-1-18 0,0 1 17 0,0-1-30 16,0 0 31-16,0-1-15 0,0 1 2 0,0 1 8 15,0-1-8-15,0 0-7 0,0 0 18 0,0 0-21 0,0 0 21 16,0 0-11-16,0 0-2 0,0 0 10 0,0 0-9 16,0 0-7-16,-1-1 13 0,0 0-10 0,1 0 12 15,-2 0 4-15,1 0-13 0,-15-29 13 0,16 31-16 16,0-1 6-16,-5-12 4 0,4 6-3 0,-2 1 4 15,1-1-2-15,1 2-2 0,0-2 3 0,1 1-2 16,-4 0-1-16,3-2 7 0,-1 2-8 0,1-1 7 16,1 2-5-16,0 0-9 0,-1-2 8 0,-1 1-10 0,0 0-10 0,-1 0 8 15,-1 2-11-15,2-1 13 0,0 2-3 0,-1-1-3 16,1 0 9-16,-1 0-9 0,-3 1-8 0,2-1 8 16,-1 1-10-16,1 0 11 0,-3 1 5 0,1 0-6 15,0 0 7-15,-2-1-9 0,1 1-4 0,-1 1 9 16,-2-1-9-16,5 2 9 0,-6-2-4 0,-1 1 0 15,3-1 7-15,-3 1-8 0,2 1-9 0,2-1 8 16,-1 0-4-16,-1 0 6 0,-1 0-9 0,0 0 3 0,-5 0 2 16,4 1 0-16,-1 0-6 0,1-1 13 0,2 1-15 15,0 0 16-15,0 0-7 0,0 0-3 0,-1 1 11 16,-2 0-11-16,0 1-9 0,0 0 16 0,-1 1-12 0,-2 1 14 16,2 0-4-16,-2 1-6 0,-1 0 4 0,3-1-6 15,-3 1-7-15,2-1 10 0,-4 2-8 0,-1-2 10 16,8 1 4-16,-4 1-4 0,-2 0 11 0,4 1-13 15,-3-2-21-15,1-1 27 0,3 1-18 16,2 0 22-16,-6 1-12 0,4 2 5 0,-3-2 4 0,-1 0-2 16,5 0-12-16,-1-1 10 15,2 3-6-15,0-1 7 0,1 0-3 0,-1 3-2 0,2-1 1 0,0-1-1 0,-2 0 5 16,0-2-4-16,1 4-3 0,1-2 0 16,-4 2 10-16,2-2-8 0,-1 0 8 0,0-1-10 15,1 1 4-15,-1 3-1 0,1 0-1 0,2 1-2 0,-3-2 4 0,1-2 0 16,0 2 1-16,0-3-2 15,-1 2-11-15,2-1 18 0,4 1-6 0,-2 1 10 0,0 0-14 0,1 2 3 16,-1-2 1-16,-1-1 1 0,4 1-5 0,-4 0 7 16,2 2-2-16,2 0 5 0,-2 0-5 0,4 0-2 15,-3 1-3-15,1 0 3 0,1-1-8 0,-2 2 12 16,4-1-4-16,1 0 6 0,1-2-5 0,-6-2 0 16,13 2 5-16,-7 2-4 0,3 1-2 0,-1-1 4 0,-7 0-7 15,6-2 5-15,-3 0 2 0,3 4-4 0,0-3 6 16,-1-1-6-16,1 3-3 0,-3-3 5 0,4 3-5 15,-1 1 6-15,4-2-5 0,-2 2 5 0,0-3 0 0,0 0 1 16,-1 2-9-16,2-2 7 16,-1 1-7-16,5 0 8 0,-5 4 3 0,4 0-5 0,0 0 7 0,1 2-8 15,-2-1-5-15,1 0 6 0,3 1-6 0,-2 0 5 16,1 0 4-16,2 3-3 16,-5-3 6-16,2-1-7 0,-1 3-9 0,-1-6 11 0,1 0-5 0,-2-1 7 15,3 1 0-15,-1-2-3 0,1 1 4 16,0 0-5-16,-2-4-8 0,2 3 13 0,2-2-2 0,1-1 9 0,-2 0 1 15,2 0-13-15,1 0 3 0,0 0-5 0,1 1-5 16,-3-1 10-16,4 0-11 0,-2 1 12 0,1 0 3 0,0 1-7 16,0-1 11-16,2-1-12 0,1-1-6 0,3 1 11 15,0-2-9-15,1-2 11 0,-6-2-5 0,-1-1-1 16,4 1 7-16,2-1-6 16,-2 0-1-16,3-1 0 15,-3-2-1-15,-2 0 1 0,4 0 5 0,0-2-4 16,-1 1-1-16,0 0-2 0,-1 0-10 0,0-1 16 15,0 2-11-15,-2-2 12 0,2 1-1 0,-1 0-6 16,0-2 9-16,1 0-12 0,1 1 1 0,-2-1 1 16,0 2-6-16,2-1 5 0,-3 0 5 0,3-1 0 0,-1 1 7 15,-2-2-8-15,3-1-22 0,-2 1 31 0,7-2-17 16,0 0 22-16,-5 0-7 0,5-2-8 0,-5 1 6 16,2 0-9-16,0 0-2 0,-2 2 7 0,-1-1-6 15,-2 1 8-15,1-1 3 0,0 0-6 0,-4 0 12 0,1-2-12 16,-1 2 2-16,0 1-2 0,-3-1-6 0,2 0 5 15,0-2 1-15,0 1 6 0,-2-2 1 0,1-2 0 16,-1 2-10-16,3-1 6 0,-1-3-7 0,-2 2 7 16,4 1 5-16,-7-3 1 0,0 2 5 0,1-2-8 15,-5-6-14-15,6 4 19 0,-1-3-1 0,0 0 8 16,2 3-15-16,-3-5 6 0,2 3-9 0,-3-1 7 0,-1 0-14 16,2 0 17-16,-5-1-12 0,2 1 13 0,-3-2-8 15,0 1-2-15,-2 1 8 0,-3 0-9 16,1 0-2-16,-1-1 9 0,-2-2-5 0,6 1 9 0,-3-3 7 0,-3 1-14 15,1-3 9-15,-3-1-10 0,3 2 2 16,-2-3 12-16,4-1-10 0,-4 3 11 0,-1 0-10 0,3-2-3 16,0 1 3-16,-1-1-3 0,4 0 8 0,-5 0-13 15,0 2 5-15,-1 0-8 0,-2 0-3 0,1-2 10 16,1 4-6-16,0 2 6 0,1 0-11 0,-1-1 8 16,-1 2-2-16,0 1 4 0,-3 1-2 0,-1 5-4 15,0 0 1-15,-2 0-4 0,-1 4-11 0,-3 0 17 16,0 1-4-16,-1 2 8 0,-4 0-4 0,-2 2-1 0,2-1-5 15,-2 3 2-15,-2 0-10 0,5 2 2 0,-5 0-24 16,-4 1 9-16,3 2-72 0,-8-1-87 0,1 3-73 16</inkml:trace>
  <inkml:trace contextRef="#ctx0" brushRef="#br0" timeOffset="181583.18">23273 14917 304 0,'6'0'133'0,"-3"0"-27"0,1 0-38 0,-3 0-1 0,-1 0-11 0,0 0 7 16,0 0 8-16,0 0-2 0,0 0-19 15,6-4 18-15,-3 2-25 0,3 1 26 16,-3-1-20-16,3-2-26 0,2 2 12 0,1 0-18 15,1 1 3-15,-2-2-3 0,2 2-3 0,1-1 3 0,-3-1-2 0,4 1 0 16,-1-2 2-16,1 0-1 0,3 1-10 0,-5-1 1 16,-1-1-12-16,1 2 9 0,0 0 1 0,0-1-8 15,-1 2 4-15,0-2-8 16,0-3-21-16,0 4-12 0,1 2-35 0,-3 1 12 0,1 1-54 16,-2 1-55-16,-3-2-7 0,-1 4-29 0,-2-1-68 15</inkml:trace>
  <inkml:trace contextRef="#ctx0" brushRef="#br0" timeOffset="181725.3">23364 15008 634 0,'-18'6'57'0,"2"1"45"0,5 2-16 0,2 0-10 16,1-1-5-16,4-1 0 0,4-2-22 0,0-2-5 16,0-3-5-16,9 2 4 0,-2-3 3 0,9-1-20 15,2-1 4-15,2-2-12 0,2-1-15 0,-2-1-1 0,1-1-22 0,-5 2 11 16,-1 0-25-16,-3 1-27 15,-2 0-11-15,-1-1-12 0,0 0-62 0,-1 2-32 16</inkml:trace>
  <inkml:trace contextRef="#ctx0" brushRef="#br0" timeOffset="182312.28">23584 14521 566 0,'-1'-11'90'0,"1"4"-44"15,0-2 0-15,1 3 5 0,-1 2 7 0,0 4-2 16,0 0 6-16,6-2-6 0,-1 3-14 0,-5-1 12 0,0 0-11 0,0 0 14 0,0 0-2 16,11 11-12-1,-6-6 9-15,-2 3-10 0,2 0-3 0,2 1-13 0,-1 2 2 0,5 1-5 0,-4 1-5 0,-2 0 2 31,0 3-4-31,0-1 5 0,4 3-12 0,0-3 8 16,0 0-1-16,1 1 5 0,-2-1-1 0,3 2-11 16,-5 2 1-16,6 2-2 0,-3-3 3 0,-3 1 2 15,2 1-8-15,-5-1 6 0,3 1-1 0,3 1-1 16,-1-2 8-16,1 1-7 0,-3 0 6 0,-3-3-8 0,3 1 3 16,-3-1-4-16,0-1 1 0,0-1-3 0,-1 2 4 15,4-3-3-15,-5 0 7 0,5-2 1 0,-4-1-2 16,1-2 2-16,3-1-3 0,0-1-1 0,-2-2 2 15,0 1 1-15,-2-3 5 0,0 0-9 0,2-1 6 0,-1-1-5 16,-3-1 9-16,0 0 1 0,0 0 0 0,0 0 2 16,8-8 3-16,-6 0-8 0,1 0 2 0,-1-2-2 15,0-1 3-15,-1-5-7 0,0-1 1 0,2-3-3 16,-3-3 8-16,0-1-11 0,0 0 7 0,-2-1-9 16,0-2 5-16,1 0-6 0,-1 0-3 0,2 1 2 15,0-1-2-15,-2 1 6 0,2 0-4 0,0 0 5 0,0 3-2 16,0-1-5-16,0 1 2 0,0-2-3 0,0 3 4 15,2 1-5-15,0 3 5 0,0 2-5 0,2-1 2 16,-2 5-2-16,1 0-6 0,0 1 4 0,-1 2-2 16,0 1 4-16,1 4-1 0,-1 0 1 0,0 2-2 0,2 1-12 15,-2 0-2-15,-1 1-5 0,4 1-12 0,-2 1-22 16,2 1-12-16,-1 1-3 0,1 0-30 0,-1 2-30 16,0 1-28-16,0 1-5 0,1 1-99 0,-2 0-48 15</inkml:trace>
  <inkml:trace contextRef="#ctx0" brushRef="#br0" timeOffset="183025.22">24165 14913 320 0,'-4'-4'62'0,"4"-2"-11"0,-1 3 5 0,1 0-6 0,4 0-2 0,-8-3 2 16,2 1-8-16,1-1 9 0,1 2 0 0,2 1-10 15,-2-3 9-15,0 2-11 0,-5-3-10 0,4 1 8 16,0 1-16-16,-1-2 15 0,2 1-10 0,-5 0-2 15,3-3 8-15,1 2-10 0,-5-3-19 0,4 3 21 16,0 3-22-16,-1-2 24 0,1 4-7 0,-4-3-5 16,1-2 9-16,-7 0-12 0,8 1-8 0,4 6 12 15,0 0 0-15,0 0 5 0,0 0-9 0,-16-2-2 0,12 1-7 16,-5 1 5-16,5 4-4 0,-1 1 12 0,1 2-9 16,-1 0 11-16,-1-1-2 0,1 5-5 0,-1-2 9 15,3 4-9-15,-2 3-8 0,2-2 21 0,-3 2-10 0,2-2 15 16,-1 0-5-16,4 2-7 0,1 0 2 0,-2-1-4 15,2 0 4-15,0-1-8 0,0 0-2 0,2 0-3 16,-1 0 0-16,2-1 4 0,2-1 4 0,-1-2-3 16,3 0-9-16,-2-3 8 0,2-1-1 0,1-2 3 15,0-1-3-15,3-2-4 0,-2-1 4 0,-2-3-3 0,5 1-3 16,-3-4 4-16,4 0-4 0,1-2 6 0,-5-1-1 16,0-2-7-16,1 0-3 0,-2-3 0 0,2 1 4 15,-1 1-7-15,-3-1-2 0,3 2-1 0,-4 0 12 0,2 2-3 16,-6 0 9-16,1 3-10 0,-1 1-5 0,-2 2 6 15,1 0-7-15,0 3 9 0,0 0 7 0,0 0-9 16,0 0 9-16,0 0-9 0,0 1 18 0,-8 12-5 16,9-8 5-16,1 3-3 0,1 0 8 0,-3 0-5 15,0 1-2-15,1 0 1 16,2 0-2-16,2 0-4 0,-1 1 3 0,2 2-2 0,-1-1 4 16,-2 0-10-16,4 0 2 0,0-1-3 0,-3 0 4 0,5 0-5 0,-3-3-3 15,0 0 1-15,2-1 7 16,-3-1-5-16,1 3 6 0,0-2-8 0,-1-2-4 0,0 0 5 0,0-3-4 15,-3-1 3-15,2 0-12 0,0 0-10 0,0 0-11 16,-1-3 2-16,2 1-25 0,-2-1-25 0,1-2-16 0,0 2-5 16,-1-4-37-16,2-1-30 0,-3 0-11 0,0-3-7 15,-1-1-1-15</inkml:trace>
  <inkml:trace contextRef="#ctx0" brushRef="#br0" timeOffset="183230.28">24368 14833 416 0,'0'-7'147'0,"-2"-1"-10"0,0-1-23 0,2 3 17 0,-1 1-24 0,2 2-15 0,-1-1 2 0,1 1-9 0,-1 3-28 16,0 0-10-16,0 0-15 0,7 2 8 0,-4 3-5 0,-1 3-5 16,2 4 6-16,0-2-8 0,-1 3-9 0,2-2-2 31,0 0-1-31,0 3 1 0,-2 2 1 0,2 2-12 0,-1 1 3 0,1 0-5 0,0 2 2 0,0 2-4 16,-1 2 4-16,0-1-3 0,2 1 1 0,-1-1-2 31,-2 1-12-31,-1 1 5 0,2 0-25 0,-4 1-63 15,0 6-89-15,0 1 11 0,-5 1-214 0</inkml:trace>
  <inkml:trace contextRef="#ctx0" brushRef="#br0" timeOffset="192446.62">11127 5030 374 0,'-19'-7'21'0,"-2"-2"79"0,0 0-107 0,3 3 8 0,1 0-11 16,0 4 10-16,-1 0 3 0,-2 0-7 0,-2-1 19 15,1 1-20-15,6 2-19 0,-1-2 31 0,4 1-19 16,0-1 25-16,1-1-1 0,2 3-14 0,0-2 10 16,0 0-14-16,0 0-9 0,1 0-5 0,1 0-31 15,1 1 17-15,-1-1-22 0,3 0 18 16,-3-1 23-16,5 0-12 0,-2-2 16 0,1-2 27 16,-2-1 3-16,2 0 12 0,-1 0 31 0,0 1 9 15,2-1 13-15,-1 2-5 0,0 0-12 16,2 1 15-16,-1-1 21 0,-1 2-6 0,1 0-53 0,2 4-14 15,0 0-42-15,0 0 29 0,0 0-30 0,0 0 20 16,0 0-14-16,11 5 17 0,-7 0-9 0,0 1-2 16,1 0 3-16,1 1-3 0,-1 1-12 0,0 0 19 15,-1 0-11-15,0 1 14 16,-1 1 0-16,1 0 1 0,0 2 7 0,0 1-6 0,1-1-4 0,-1 1 10 16,-2-2-7-16,4 1 8 0,-2 0-5 15,1 1-7-15,2 1 7 0,-2-3-7 0,-1 1-6 0,4-1 16 16,-4-1-6-16,3-4 11 0,-1-4-7 0,-2 1 7 15,1-3-1-15,2-1 4 16,3-2-1-16,1-6 8 0,3-6-8 0,2-4 7 0,3-4-7 0,3-4-11 16,2-7 7-16,-1-5-9 15,1-4-10-15,2-10 9 0,1-3-2 0,3-3 6 0,3-4-14 0,-5 1-28 16,2 3-19 0,-2 1-2-16,-3 9-56 0,-1 6-32 0,1 10-27 15,-1 9 1-15,2 5-18 0,0 9-13 0</inkml:trace>
  <inkml:trace contextRef="#ctx0" brushRef="#br0" timeOffset="192934.26">10867 5383 694 0,'-10'-12'12'0,"2"1"-9"0,1 1 6 0,0 1-8 15,3 0-10-15,-2 1 12 0,1 0-5 0,2 2 7 0,0 1 0 0,3 2 1 0,0-1 2 0,0 4-1 16,0 0-7-16,0 0 7 0,0 0-17 0,0 0 13 16,5 3-19-16,0 3 15 15,2 4 3-15,1 2 1 16,-2 2-14-16,5 5 16 0,-3-1-7 0,3 5 11 0,3-3-3 0,-6 3-4 0,1 0 0 16,3-2-2-16,0 3 1 0,-2-7 3 15,6 3-3-15,-2-4 3 16,-2-4 8-16,-1-3-12 0,0-2 12 15,-1-4-13-15,1-1 0 0,2-7 21 0,-3-4-13 16,2-9 18-16,-2-5-1 0,1-3-13 0,2-6 12 16,0-6-14-16,3-2-12 0,1-10 14 0,0-3-11 15,4-5 14-15,-1-4 0 0,2-1-3 0,4-4 2 16,4-4-5-16,5 1-19 0,12 0 10 0,2 0-28 16,9 7 15-16,-1 5-67 0,2 4-138 0</inkml:trace>
  <inkml:trace contextRef="#ctx0" brushRef="#br0" timeOffset="-203576.7">22490 5370 215 0,'2'-4'-101'0,"-2"0"61"0,4 0 73 0,-3 0 5 0,-2 0-5 0,2 2-22 0,3-1 14 0,0 0-19 16,4 0-5-16,-4 1 36 0,0 0-18 0,-2 0 26 16,0 0-4-16,0 0-4 0,-2 2 12 0,0 0-13 15,2 0-7-15,-2 0 14 0,1 0-6 0,0 0 11 0,0-1 8 16,0 0-5-16,0 0 9 0,0 0-9 0,1 0-15 16,-2 0 15-16,1 0-17 0,0 0 18 0,0 0-10 15,0 0-9-15,0 0 3 0,0 1-7 0,1 0-6 0,-1 0 12 16,-1 0-7-16,0-1 7 0,0 1-14 0,0 0 0 15,1 0 1-15,0 0-3 0,0 0-11 0,0 0 15 16,0 0-7-16,1 0 9 0,-1-1-3 0,19-9-10 16,-14 8 1-16,1-1-3 0,2-1-2 0,0-1-11 15,0 0-1-15,1 0-4 0,1 0 6 0,-2 1 2 16,3-1-2-16,-4 0 0 0,0 0-23 0,1-2-47 16,1 1-34-16,1 2-1 0,-2-1-69 0,1 3-112 0</inkml:trace>
  <inkml:trace contextRef="#ctx0" brushRef="#br0" timeOffset="-203388.5">22584 5483 659 0,'-8'13'54'0,"2"-4"30"0,-1 4 10 0,1-5-3 16,3 1-40-16,-1-1-18 0,3-2-23 16,1-1 13-16,0-3-6 0,5 2 11 0,0-5 5 0,2 0-3 15,2-2-7-15,2-7-13 0,0 3-4 16,1-4-2-16,1-1-4 0,-3 2-6 0,1 1-9 0,-1 1-3 15,-1 2-45-15,-1-2-19 0,0 1-25 0,-1 1 2 16,-3-1-53-16,0-1-77 0</inkml:trace>
  <inkml:trace contextRef="#ctx0" brushRef="#br0" timeOffset="-202946.09">22678 5014 568 0,'1'-4'35'0,"-1"-1"-16"0,1 2 22 15,-1-1-17-15,0 4 27 0,0 0-22 0,0 0-17 16,0 0 7-16,0 0-13 0,0 0 21 0,0 0 20 16,9 7-6-16,-2-1 18 0,0 1-7 15,0-1-13-15,-1 2 10 0,0 0 0 0,1 1-25 16,1 2 12-16,3 0-19 0,-2 1-6 0,2 3 8 0,0 3-19 0,0 1 16 15,-1-2-8-15,3 1-4 0,-4-1 9 0,6 3-11 16,1-2-7-16,-5-1 19 0,2-1-13 0,-2-2 15 16,1 3-20-16,0-3 10 0,-1-1 4 15,-2-2 0-15,-1-1-10 0,-2-4 15 0,0 0 3 0,-1-2 4 0,0-2 5 16,-1 0 5-16,-4-2 1 0,0 0 5 0,0 0 12 16,9-7 1-16,-6 1-6 15,1-4 5-15,-4-3-7 0,2-4-16 0,1-2 4 0,0-3-10 0,-1-1-2 0,0-1-2 16,-1-3-3-16,2-2 2 0,-3 1-4 0,0 2-6 15,0-4 3-15,0 6-4 0,-3 0 9 0,1-1-18 16,1 3 0-16,0 2-7 0,1 1 11 0,0 0 115 16,0 2-131-16,0 2 96 0,1 3-243 0,2 5 116 15,0 1 11-15,-1 3 12 16,1 1-45-16,1 2-40 0,-1 0-13 0,1 4-12 0,1 1-43 0,1 2-33 16,1 3-81-16</inkml:trace>
  <inkml:trace contextRef="#ctx0" brushRef="#br0" timeOffset="-202425.5">23182 5201 150 0,'-4'-5'153'0,"5"3"-105"0,-4-2-52 0,7 2 19 0,3 0 21 0,-4 0-15 15,-1-2 12-15,1 0-16 0,-1-2-8 0,-1-3 51 0,5 1-2 0,-2 1 22 16,2-3 6-16,0 3-22 15,-3 3-5-15,-1-5-5 0,-1 4-31 0,-1-2 11 0,0-4-15 0,-1 5 14 0,1 0-20 16,0 1-4-16,0 1 2 0,-2-2-4 0,-2 0-4 16,-1 0-2-16,5 6 0 0,0 0 0 15,-1 0 10-15,0 0-7 0,0 0 0 0,-18-10-3 0,17 10-2 16,-5 0 3-16,-1 1 0 0,9 4 4 0,-5 1 8 0,2 1 10 16,-2 0 2-16,0-1 0 0,-2-2-5 0,4 5-6 15,-1 1-6-15,3 2 3 0,-1 2-3 0,-1-1 0 16,1 2 2-16,-3 1-4 0,4 0-18 0,-1 0 23 15,3-3-12-15,0 1 16 0,-2-3-5 0,3 1-11 16,-3 0 6-16,2-1-7 0,2-1-3 0,-1 0 11 16,2-1-12-16,3-3 12 0,-1-1 0 0,-2-1 3 0,1-2 6 15,2-1-6-15,-2-1-7 0,-1-3 25 0,-1-3-10 16,0-2 14-16,5-2-25 0,2-3-10 0,1 1-1 16,-3-2-4-16,-2 1-12 0,-2-1 20 15,-3 0-4-15,1 1 10 0,0 0-4 0,-2 3 1 0,1 5 4 0,-3 0-3 16,1 3-10-16,-2 1 18 0,2 0-17 0,3 2 17 15,-5 0-12-15,5 5-6 0,-2 2 10 0,2 4-7 16,5 2 19-16,-7-2-6 0,6 0-1 0,-4 0-1 16,3 1 1-16,3 1-4 0,-1 0 7 0,2 2-7 15,1-3-6-15,1-2 5 0,-1 0-1 0,-1-5 7 0,1 0 4 32,-3-3-14-32,1-3-18 0,0 0 0 0,0-4-67 0,1 0-105 15,-1-4-84-15</inkml:trace>
  <inkml:trace contextRef="#ctx0" brushRef="#br0" timeOffset="-201935.27">23480 5066 807 0,'-2'-3'48'0,"-1"2"20"0,2 1-16 0,1 0 35 0,0 0-17 0,0 0 21 0,0 0-46 0,0 0-22 15,0 0 12-15,0 0-11 0,0 0 25 0,0 0 10 0,1-1-13 16,9-13 11-16,-4 9-25 0,1-2-11 0,-2-3 3 15,4 3-5-15,0 0-4 0,0 1-15 0,-1 0 2 16,4 2-6-16,-3 2 4 0,-1 1-8 0,2 1 1 16,-6 1-4-16,4 2-5 0,-4 6 7 0,0-2-8 0,1 2 10 15,-4 2 9-15,0 0-6 0,3 5 8 0,-3 2-9 32,-1-3-4-32,0 2 17 0,-3-3-7 0,-1-1 11 15,0-1-11-15,1-2 2 0,0 1-1 0,1-3 0 16,-3 0-9-16,2-1 17 0,2-3-7 0,1-4 13 0,0 0-10 15,0 0 9-15,0 0 1 0,0 0 1 0,5-10-16 16,0 3 11-16,2-2-12 0,-1-2 12 0,0 2-12 16,2 4-2-16,3 1-3 0,-4 4 2 0,1 0 4 15,-3 2-19-15,-4 2 13 0,-1 2-17 0,3 2 20 0,2 3-5 16,-3 4 3-16,3 1-3 0,-7 4 10 0,-1 2-3 16,0 0-6-16,-3 3 3 0,5-1 6 0,-8-2 1 15,-1-1 8-15,1-2-8 0,-2 3 8 0,0-4-10 16,5-2 12-16,-3-2-11 0,0-2 13 0,-2-4 3 15,0-1-3-15,2-1 4 0,-1-5-5 0,4 0-3 16,2-1 3-16,-1-2-2 0,1-1 8 0,1-2-10 16,2 0 4-16,0-7-6 0,1 3-10 0,1-1 2 0,1-1-9 15,3 3 7-15,1-1-14 0,2 1-18 0,-1 3-10 16,-2 0-2-16,1 2-24 0,0 1-42 0,-2 1-41 16,0 1-3-16,1 1-112 0</inkml:trace>
  <inkml:trace contextRef="#ctx0" brushRef="#br0" timeOffset="-199327.41">14308 6127 283 0,'1'-2'71'0,"3"1"-14"0,-3-1-6 0,4 2-7 0,-1 0-6 0,0 0-21 16,3 1-14-16,-2-1 4 0,0 0-7 0,2 1 14 0,-3-3 11 15,0 1-3-15,4-2 13 0,-1-2 31 0,1 0-11 16,2-2 19-16,0 1-11 0,3 0-24 0,-4 1-3 0,6 0-7 16,-5-1-24-16,1 0-1 0,4 2-11 0,0 0 4 15,1-1-20-15,3 2-33 0,2 1-18 0,-2-1-11 16,2 2-88-16</inkml:trace>
  <inkml:trace contextRef="#ctx0" brushRef="#br0" timeOffset="-199184.27">14413 6300 785 0,'-13'4'83'16,"-3"3"38"-16,7-2-18 0,0 1 20 15,3 4-60-15,1-3-36 0,3 0-1 0,1 0-13 16,1-2-16-16,3-5-1 0,0-1-7 0,5-2 4 16,2-3-15-16,5-2-32 0,-4-1-21 0,-1-2-9 15,5 0-89-15,2 1-82 0</inkml:trace>
  <inkml:trace contextRef="#ctx0" brushRef="#br0" timeOffset="-198743.15">14695 5895 851 0,'-7'-14'135'0,"2"-1"-73"0,1 0 42 0,-1 1-80 15,3 3 29-15,2 3-27 16,1 1-6-16,0 4-7 0,4 2-23 0,-3 2 2 15,3 2-10-15,-1 0 10 0,1 0 4 0,-2-1 1 0,3 2 4 16,-3 0-4-16,2 1-2 0,-1 2 8 16,1 0-1-16,1 1 6 0,-3 3 13 0,3 1 1 0,-3 1 11 0,4 2-8 0,0 1 7 15,0 4-10-15,-2-1-5 16,3 3 1-16,2 4-10 0,-2-2-4 16,3 5 5-16,-4-4-6 0,-4-2-14 0,6 0 22 0,-2-2-12 0,1 0 17 15,-1-1-14-15,1-2 1 16,-1 0 0-16,3-4 0 0,-5 0-8 0,-1-4 14 0,-1-1-4 0,2-2 9 15,0-3-2-15,-2-4 1 0,5 0 10 0,-5-2-5 16,3 0 3-16,2 0 4 0,-6-5-12 0,2-1 13 0,-3-4-2 16,0-3-12-16,3-2 7 0,-1-4-9 0,-1-1 10 0,2-1-8 15,-2-4-1-15,-2-1 0 0,2 0 11 0,-2-6-9 16,6 5 12-16,-3 0-11 0,-1-4 3 0,1 4-10 16,-7-2-1-16,5 3-2 0,2 1 0 0,-2 6-5 0,4-1 0 15,-1 3-1-15,-3-1 2 16,6 5-6-16,1 3-2 0,-4 3-1 15,3 2-5-15,-2 1-9 0,-1 1-6 0,4 2-3 0,0 1-32 0,1 2-5 0,0 3-25 16,-2 2 10-16,2 1-36 0,1 4-77 0,0-1-49 16</inkml:trace>
  <inkml:trace contextRef="#ctx0" brushRef="#br0" timeOffset="-198580.36">15255 6062 1032 0,'0'0'-7'0,"0"0"-13"0,0 0-12 0,8 6-14 0,-4-3-117 0,-4-3-46 16</inkml:trace>
  <inkml:trace contextRef="#ctx0" brushRef="#br0" timeOffset="-198183.54">15264 6047 244 0,'6'-5'39'0,"-10"5"112"15,4-4-7-15,-8-3 19 0,-1 2-55 0,6-3-31 16,-6 1-11-16,6 4-5 0,0-2-40 0,0-3-7 0,-3 4-12 31,4 0 6-31,-2-4-7 0,1 5 3 0,-1-3 1 16,0 3-2-16,-1 0-16 0,1-4 18 0,-1 2-10 15,2 2 13-15,-2 0-11 0,2 7 2 0,-2-4 4 0,1 1-2 16,-1 2 5-16,2-1 6 0,-2 5-6 0,3 0 6 16,-2 2 0-16,0 3 6 0,2 1 8 0,-1 2-4 15,0 3-7-15,1-1 8 0,0-1-10 0,1 3 10 16,0-2-10-16,1 3 1 0,0 1 3 0,1-5-4 15,0 2-14-15,2-2 18 0,-2-2-17 0,3 0 18 16,0-1-10-16,4 0 6 0,-4-3 8 0,2-2-6 0,0-1-6 16,0-3 1-16,0-1 1 0,1-3 0 0,0-2-1 15,1-1-8-15,-1-3 2 0,1-3-2 0,0 0 2 16,-1-4 0-16,0-1-5 0,2-1 3 0,1-1 2 0,-1-1-5 16,0 0 3-16,-2 2-3 0,0-2 9 0,-4 4-11 15,3 3 2-15,-3 0-3 0,0 2 8 0,1 4-5 16,3 2 4-16,-5 1-4 0,4 2-6 0,-4 3 6 15,-2 1-10-15,2 5 10 0,-1 0 6 0,2 4 0 16,-4-1 7-16,-2 2-6 0,2 1 8 0,1 0-12 16,-3 0 2-16,7 0-4 0,-3-1 8 0,-1-2-5 15,4 0 1-15,-3-3-3 0,6 1-6 0,-4 0 4 16,2-4 3-16,-2 3 0 0,-1-5-6 0,5 0-27 0,-3-2-21 16,4-4-3-16,3 1-75 0,-1-7-199 0</inkml:trace>
  <inkml:trace contextRef="#ctx0" brushRef="#br0" timeOffset="-197851.22">15664 6070 1293 0,'-2'-7'48'0,"-1"-2"4"0,3 7-25 0,0-1-20 0,0 3-3 0,0 0-6 0,0 0-26 0,6-3-20 16,0 4-9-16,0-4 3 0,1-2 24 0,0-2 19 15,1 0 14-15,0 0-4 0,0 0 12 0,-4 1 9 16,0 2 10-16,1 3-2 0,-2-2 4 0,-3 3-16 16,2 1-10-16,1 3 4 0,-3 5-10 0,3 1 8 15,-1 0-6-15,-3 8 9 0,1-3 0 0,2 5 3 16,-4 0 6-16,2-2-4 0,-3 2 0 0,-5-1 4 16,2 0 10-16,-1 0-3 0,4 0 3 0,1-1 2 15,2-2-4-15,-1-1 6 0,0-2-1 0,2-2-4 0,3 0 1 16,0-4 1-16,3-3 9 0,2-1-13 0,-2-3 3 15,10 0-8-15,2-2-12 0,3-3 0 16,10-1 0-16,1-5-1 0,5-1-7 0,5-4-6 16,-1-2-14-16,5-5 5 0,3-1-21 0,8 0-56 0,7 0-52 0,9 0-8 15,4 4-206-15</inkml:trace>
  <inkml:trace contextRef="#ctx0" brushRef="#br0" timeOffset="-173437.43">16445 16441 355 0,'1'-7'255'0,"1"1"-101"0,1 3-110 0,0 1-12 0,-2 0 14 0,1 1 14 15,0 0-18-15,1 0 20 0,-2 1-25 0,1 1-7 0,0 0-1 0,2 1 1 0,-1-2-3 0,3 3-6 16,-4-1-4-1,1 3 1-15,0-1 6 0,0 0-7 0,2 1 0 0,-4-1-5 0,3 1-16 0,-1 3 16 16,-1 0-10 0,0 1 13-16,-1 1-19 0,1 3 7 0,-4-2-2 0,2 4 5 15,-2 2-16-15,-1 3 17 0,0 3-1 0,-2-1 8 0,-3 0-10 0,0-2 1 16,-2 0-8 0,-2 2 6-16,0-1-1 0,-2-1 9 0,-2 1-6 0,-1 0 6 0,-2 1-2 0,-3-1-1 15,-3-2 10-15,2 0-9 0,-1-2 0 0,3-3 9 16,2 1-6-16,-2-2 9 0,1-1 8 0,-3-4-6 0,1-1 13 15,4 0-11-15,-1-6 8 0,7 3-11 0,2-2 4 16,0-4-5-16,2 1 8 0,1-4-1 16,-1 0-5-16,2-2 2 0,0-2-17 0,2-2 13 0,1-4-13 0,1 1 13 15,3-3-7-15,2 1-1 0,1-2 6 0,2-2-7 16,2-1-20-16,3 1 12 16,2 2-12-16,5 2 14 0,2 3-7 0,0 3-5 0,-2 2 3 0,3 3-4 15,-6 3 5-15,4 3-18 0,-2 3 5 0,0 4-9 16,1 0 9-16,0 3 0 0,-3 1 4 15,-1 3-3-15,-5 3-5 0,2 1 15 16,1 2-6-16,-3 0 10 0,-1 1-5 16,-1 1 5-16,-2-2 0 0,0 0 3 0,-1 1 1 15,0-4 1-15,-3 4-2 0,0-2 1 0,-1-4-4 16,0 1-3-16,0-4 5 0,1-1-5 0,1-2-14 0,1-1-19 16,-2-2-40-16,3-3 12 0,-1-2-94 0,1-2-106 15</inkml:trace>
  <inkml:trace contextRef="#ctx0" brushRef="#br0" timeOffset="-173119.22">16667 16849 773 0,'-3'-6'127'0,"3"-1"-66"0,4 1-15 0,-4-1 15 0,6 3-40 0,-2-2 24 0,-1-1 8 15,4 1 2-15,-2-2 3 0,3 2-18 0,0 0-7 16,2 0 2-16,0 2-3 0,-3 2-16 0,-1 0 0 0,-1 2-8 16,3 1-15-16,-2 3-4 0,1 3 3 0,-3 3-2 15,-1 1 6-15,0 4 1 0,0 1-3 0,0 0 3 16,-3 3-8-16,0 0 11 0,0 1 0 0,-1 3 3 16,-2-1-1-16,-1-1 3 0,3-1 1 0,-2 0 1 15,1-2-10-15,2-2 16 0,0 1-2 0,0-4 9 0,2-1-4 16,1-4-4-16,-1 0 3 0,1-4-1 0,1-1 6 15,1-2 8-15,2-2-16 0,2-2 11 0,2-2-27 0,1-4-28 16,0 2-23-16,1-7-7 0,2 2-106 16,-1-2-186-16</inkml:trace>
  <inkml:trace contextRef="#ctx0" brushRef="#br0" timeOffset="-172963.05">17075 16848 1106 0,'6'-1'97'0,"0"1"-37"16,0-1 16-16,4 2-20 0,-4-1 19 0,8 0 5 0,1-2-19 16,3-1 12-16,4 0-46 0,-3-1-20 0,2 1-11 15,-4-1-1-15,0 1-30 0,-4-1-62 0,0 0-41 16,1 0-7-16,-3-2-110 0</inkml:trace>
  <inkml:trace contextRef="#ctx0" brushRef="#br0" timeOffset="-172803.77">17175 16990 706 0,'-10'11'61'0,"2"4"-1"0,4-4 2 0,0 2 1 16,0-2 18-16,4-5 2 0,-4 1 19 15,4-4-12-15,6-1-8 0,-2-2-20 0,6 0-23 0,1 0 11 0,4-3-26 16,3-4-30-16,0-2-10 0,-1-2-12 0,0 1-65 16,-1-2-109-16,-1 0-157 0</inkml:trace>
  <inkml:trace contextRef="#ctx0" brushRef="#br0" timeOffset="-172613.09">18037 16651 800 0,'26'-13'130'0,"-7"-1"-271"0,-2-3-81 0</inkml:trace>
  <inkml:trace contextRef="#ctx0" brushRef="#br0" timeOffset="-172391.64">18115 16392 598 0,'0'-11'136'0,"1"1"-31"31,3 1 16-31,-3 3-22 0,3 2-18 0,0 0-9 0,0 1-22 0,2 2 14 0,-1 1-27 0,-1 1-13 16,1 2 2-16,-1 2-7 0,2 2-13 0,-3 0 16 15,2 4-10-15,-3 0 14 0,1 2-9 0,1 4-1 16,-3 1 7-16,0 4-4 0,-1 0 9 0,1 5 0 16,0 4-4-16,0 4 4 0,-1 2-7 0,0 3 7 15,-2 0-3-15,-1 5 5 0,-1 4-7 0,0 1-16 0,-4 0 3 16,0-1-5 0,-1-1 13-16,-2 3-8 0,-1-3 3 15,-2 0-5-15,2-4-16 0,-5-1 19 0,6-3-9 16,0-3 14-16,1-3-10 0,2-4-10 0,-3-1-1 15,6-3-4-15,-2-5 4 0,2-4-39 0,3-3-27 16,-4-6-7-16,4 0-88 0,0-2-124 0</inkml:trace>
  <inkml:trace contextRef="#ctx0" brushRef="#br0" timeOffset="-171916.17">18115 16609 763 0,'0'-14'122'0,"2"-1"-44"0,-1-2-8 0,4 4 5 0,-3-1-24 0,5 2 9 15,-2 1 9-15,2-1-2 0,1 0-5 0,-1 1 10 16,0 1-13-16,-1 0 11 0,2 2-25 0,0 0-12 16,1 1-1-16,-3 1-1 0,1-1-1 0,-1 2-14 15,0 1 0-15,-2 0-4 0,0 1-3 0,1 2-2 16,-1 0 3-16,0-1-4 0,1 2-5 0,1-1 8 15,-1 2-5-15,1 0 6 0,1 3-10 0,0 1-3 16,2 0-3-16,-1 3-1 0,0 2-9 0,0 2-6 0,-6-1 0 16,4 5 0-16,-6 0 7 0,0 2 9 0,-3 1-1 15,-4-2 4-15,2 1 1 0,-3-1-1 0,-1-1 0 16,1 0 0-16,-2-3 3 0,0-1 4 0,1 1-1 0,-1-3 1 16,3-2-2-16,2-2 7 0,-1-2 5 0,2 0-2 15,2-2-9-15,2-2 10 0,0 0-1 0,0 0 6 16,0 0 3-16,9 5-15 0,-1-5-3 0,2 0-2 15,1 1 0-15,-2 2-7 0,1 2 0 0,0 2-4 16,-3 2 6-16,-1 2-12 0,-4 2 6 0,-2 3-7 0,0 2 10 16,-4 4-1-16,-3 1 3 0,-6-2-3 0,1 1-1 15,-1 0 11-15,1-1-2 0,-3-3 6 0,1-4 3 16,3-4 0-16,-1-3 2 0,4 1 0 0,2-2 3 0,3-3-12 16,1-3-11-16,2-3-1 0,2-1-47 0,2-2-91 15,3 0-34-15,3-3-23 0,1-2-112 0</inkml:trace>
  <inkml:trace contextRef="#ctx0" brushRef="#br0" timeOffset="-171504.42">18455 16811 836 0,'0'0'100'0,"0"0"-44"0,0 0-12 0,0 0 1 0,10 4 27 0,-5-3 4 0,3-1 11 15,-2-1-10-15,1-4-22 0,6 1-5 0,1 0-14 0,4-1 11 16,-1 0-6-16,1-1-27 0,2 0 9 0,-3 1-17 16,0-2-8-16,-1 2 4 0,0 1-4 0,-2 2 6 15,-2 1-5-15,-4 1-13 0,-1 2-2 0,-4 3-3 16,0 1 1-16,-1 2-5 0,-2 2-6 0,0 2 2 16,-5 3 10-16,0 0-4 0,-1 1 17 0,-5 0-15 15,0 1 13-15,0-2 7 0,-1 1 1 0,0-3 3 0,1-1-5 16,1-4 3-16,2 0 0 0,3-1 2 15,-2-2-6-15,3-2 19 0,1 0-15 0,2-2 20 0,1-3-3 16,0 2 3-16,3 0 6 0,2-2-5 0,3 2-9 0,0-2-9 16,3-3 2-16,0 2-3 0,1-1-1 0,-2 1-3 15,-1 3-5-15,-2 0 2 0,-1 3-12 0,-4 3 11 16,0-2-3-16,-2 3 6 0,-1 3-7 0,-2 4 2 16,-3 3 0-16,-1 0 0 0,-3 1-9 0,0 1 22 15,-5 0-17-15,0 2 18 0,-1-5-8 0,0-1 7 16,0 0 9-16,0-4-6 0,3-1 3 0,-2-3-6 15,5-2 0-15,3-2-2 0,-2-1 5 0,5-1-46 16,-5-1-28-16,-1-2-15 0,8-1-146 0</inkml:trace>
  <inkml:trace contextRef="#ctx0" brushRef="#br0" timeOffset="-170458.92">19639 16110 309 0,'1'-2'48'0,"2"1"31"0,-3 1 25 0,0 0-46 0,0 0 12 0,-3-11 16 15,4 6-4-15,2 0 11 0,-3 5-11 0,0 0-22 16,1 0-3-16,0 0-6 0,0-1-21 16,0 0 9-16,0 0-12 0,0 0 11 0,1 0-16 0,18-8-5 15,-15 9-4-15,-4 4-1 0,2 2-23 0,1 1 14 0,-1 5-13 16,1 0 13-16,0 5-5 0,-3 2-2 15,-1 2 3-15,0 3-5 0,0-2 6 0,3 6-4 16,-6 0 5-16,1 6-5 0,-5 6 19 0,0 6-7 0,2 6 7 0,-3 2-8 16,0 6 1-16,-5 5 4 15,-1 1-1-15,2 6 4 0,-3 0 3 0,0 1 0 16,1 1 0-16,-2-2-1 0,-3 2-9 0,2-1 21 0,-1-1-5 0,1 0 12 16,0-1 0-16,0-3-12 15,0 0 6-15,-1 4-7 0,0-5 9 0,3-4-7 0,-3-2 0 0,4-4 0 16,3-3 1-16,0-1-9 15,2-4 3-15,0-3-5 0,0 0 6 0,1-5-7 0,0-4 1 0,4-4-3 0,-3-2-3 16,2-2 1-16,0-3 2 0,1-1-1 0,-1-3 5 16,4-1-11-16,-4-3 2 0,3-4-3 0,1 0 9 0,-4-2-2 15,2-2 2-15,1-2-3 0,-2-3 0 0,4-1 2 16,0 1-1-16,0-4 2 0,-2 3 3 16,2-4-4-16,0 0 6 0,0 0-5 15,0 0 4-15,0 0-2 0,0 0-3 0,0 0 2 16,0 0-3-16,0 0-6 0,0 0-2 0,-1 0 0 0,1-1 3 0,-1 0-11 15,1 0 5-15,0 0-10 16,0 0 2-16,0 0-1 0,0 0-4 0,0 0 1 0,0 0-2 0,0 0-13 0,0 0-5 16,0 0-1-1,-2 0 0-15,0 0-24 0,1 0-7 0,1 0-10 0,-1 0-38 0,0 0-21 16,0 0-40-16,0 0 2 0,0 0-122 0</inkml:trace>
  <inkml:trace contextRef="#ctx0" brushRef="#br0" timeOffset="-168988.17">20416 16668 477 0,'1'-7'51'0,"0"0"136"0,1 2-172 0,0-1 32 0,0 2-4 15,0 1 15-15,1-1-2 0,1 0-4 0,0 2-2 16,0-2 0-16,1 0-13 0,-2 1 3 0,1-1-11 16,1 2 8-16,-3 0-16 0,1-1 2 0,0 2 5 0,-1 0-5 15,0 0-3-15,0 1-12 0,1-1-4 0,-3 1 0 16,0 0-4-16,0 0-3 0,0 0 1 0,10 12-3 15,-9-5 0-15,0 1 13 0,0 0-5 0,-1 2 8 16,2 2 7-16,-2 3-9 0,0 1 10 0,-3 2-9 16,3 1 15-16,-2 3-5 0,0 1-1 0,-1 2-2 15,-1 2 8-15,2 2-4 16,-1-2 3-16,0 0-5 0,0 3-11 0,-2-1 11 0,3 1-3 0,-2 2 6 16,1-4-16-16,-2 0 6 0,0-1-6 0,0-3 8 0,2 1-5 15,-2-3-6-15,2 3-2 0,-2-4 0 0,2-1 1 0,0-2-5 16,2-1 2-16,0-2-5 0,0-2 1 0,1-1-52 31,0-2-23-31,-1-3-10 0,0-1-61 0,1-2-55 16,0-4-62-16</inkml:trace>
  <inkml:trace contextRef="#ctx0" brushRef="#br0" timeOffset="-168100.32">20422 16742 293 0,'0'-3'97'0,"0"-1"-38"0,0 1-20 0,2-1 10 0,-1 1 12 0,-1 0-3 15,1-1 7-15,0 0-11 0,1 1-35 0,1-1 13 16,-2 0-20-16,2 1 19 0,1 0-12 0,-2 1-16 16,1 0 10-16,1 1-14 0,-3-2-4 0,2 1 13 15,1 0-13-15,-3-1 14 0,1 0 8 0,-2 3 5 16,0 0 10-16,0 0-7 0,0 0-2 0,0 0 6 15,0-1-4-15,0 0 4 0,0 1-7 0,0 0 6 0,0-1 2 16,0 1 0-16,0-1-4 0,0 1-1 0,0 0-5 16,0-1 6-16,0 0 5 0,0 0-3 0,0 0 4 15,0 0-6-15,0 0-10 0,0 0 10 0,0 0-4 0,0 0 6 16,0 0-16-16,0 0 0 0,0 0-4 0,0 0 3 16,0 0-12-16,0 0 10 0,0 0-13 0,0 0 13 15,0 0-2-15,0 0-1 0,0-1 3 0,0 0-7 16,0 0-9-16,6-30 14 0,-6 32-8 0,0 0 10 15,0-1-7-15,0 0-1 0,0 0 9 0,3-25-9 16,-1 20-2-16,-1-5 7 0,2 3-3 0,-1 2 7 0,-1-3-9 16,3 5-1-16,-2 0 0 0,0-1-1 0,3 0-5 15,-1-1 8-15,0 1 1 0,-2-1 3 0,-1 4-7 16,4-1 1-16,-2-1-3 0,3 4 3 0,-2-2-14 0,0-3 19 16,1 2-7-16,1-2 10 0,1 3-4 15,2 2-3-15,-4-1 1 0,-3-2-2 0,5 1-7 0,-6-2 7 16,1 4 0-16,5 2 2 0,-4-2-7 0,-3 0 4 15,0 0-3-15,0 0 4 0,0 0-11 0,1 0 10 16,1 0-6-16,-1 0 7 0,-1 1-4 16,11 11 0-16,-11-8 4 0,1-4-2 0,-1 0-1 0,0 0 3 15,0 0-1-15,0 0 2 0,0 1-4 0,0 0 5 16,0 0-5-16,0 0 6 0,0 0 0 0,0 0-4 0,0 0-3 16,0 0 0-16,1 0 6 0,1 0-2 0,-1 0 4 15,-1 1-4-15,9 22 9 0,-9-22-14 0,1-1 9 16,-1-1-10-16,0 0 15 0,0 0-11 0,0 0 3 0,0 0-5 15,0 0 3-15,0 0 2 0,0 0 0 0,0 0 3 16,0 0 1-16,0 0-4 16,0 0 3-16,0 0-4 0,0 0-1 0,0 0 3 0,0 0-1 0,0 0 4 15,0 0-3-15,0 0-1 0,0 0-1 0,0 0 2 16,0 0 3-16,0 0-4 0,0 0-5 0,0 0 2 0,0 0 7 16,0 0-3-16,0 0 5 0,0 0-5 0,0 0 8 15,0 0-12-15,0 0 9 0,0 0-10 0,0 0 11 16,0 0-13-16,0 0 3 0,0 0-8 0,0 0 3 0,0 0 8 15,0 0 0-15,0 0 3 0,0-7-10 0,3 7-6 16,-3 0-8-16,0 0 4 0,0 0-6 0,0 0-43 16,0 0-16-16,0 0-11 0,0 0-50 0,0 0-86 15</inkml:trace>
  <inkml:trace contextRef="#ctx0" brushRef="#br0" timeOffset="-166722.35">20455 16598 267 0,'-4'-4'42'0,"2"2"12"0,-1-2-2 0,1-1 8 0,1 3-14 15,0 1 30-15,0 2-20 0,1-1 21 0,0 0-21 16,0 0-23-16,0 0 13 0,0 0-19 0,0 0-18 15,0 0 19-15,0 0-14 0,0 0 19 0,1 0-14 0,0-1 9 16,0 0 1-16,0 0 1 0,0 0-8 0,0 0 12 16,1 0-12-16,-2 0 14 0,1 0-3 0,0 0-6 15,0 0 12-15,-1 0-11 0,0 0 4 0,0 0-7 16,0 0-9-16,0 0 4 0,1 0-10 0,-1 0 6 16,1 0 3-16,0 0-2 0,9-27-6 0,-7 23 4 15,-2-2-5-15,-1 7 5 0,0 0-4 0,0 0-6 16,1-1 7-16,0 0-5 0,0 0 9 0,15-14-3 0,-11 10-3 15,1 0 1-15,2 3-3 0,-2-2 7 0,4 0-3 16,1 0 3-16,-2-3-12 0,4 3 9 0,-2 3-7 16,-3-3 8-16,1 3-11 0,-3-2-7 0,-2 2 3 15,2 1-5-15,-3 0 3 0,5 3-1 0,-2-1-6 0,-4 2 3 16,5 1 0-16,-7 1-11 0,2 0 7 16,-2 2-11-16,-1 4 0 0,-4 1-8 0,-2 5 9 0,1 1-8 15,-5-2 14-15,3 6 5 0,-4-5 1 0,0 2 2 16,-1-1-3-16,0-2 19 15,1 0-8-15,0-1 13 0,3-2 1 0,1-1-6 0,-1-1 5 0,4-3-7 16,0 0-5-16,1-3 13 0,2 0-7 0,-2-2 10 0,4-1-5 16,0-3 2-16,0 0 3 0,0 0-2 15,0 0-7-15,13-3 12 0,-6-3-13 0,1-1 12 0,1 0-8 0,4 0-12 16,0 1 4-16,-2 0-9 0,3 2 6 0,-6-1-9 16,-1 1 4-16,1 1-6 0,-7 1 12 0,-1 2-4 15,9-4-2-15,-7 4-4 0,5 0-17 0,-1 2 29 16,-5 2-12-16,5 0 17 0,-5 0-15 0,1 1-3 15,1 1 3-15,-1 3-4 0,1 1-5 0,-1 0 14 16,-2-1-9-16,-1 2 11 0,1-1 2 0,-1 1-4 16,1 3 12-16,-1-2-11 0,0 0 0 0,0 0 4 15,-3-3-8-15,3 4 10 0,-2-1 8 0,0 0-10 0,-1 0 9 16,0-4-10-16,0 3 8 0,-3-3 4 0,1 2-8 16,-1-3 8-16,0 1 7 0,1-1 3 0,-2-3 5 15,2 0-5-15,2 0 4 0,-2-1-8 0,4 1 9 16,-2-3-8-16,4-1-2 0,0 0 1 15,-1 0-7-15,0 0 7 0,0 0-2 0,1 0-9 0,-1-1 3 0,-1 0-5 16,1 0 5-16,0 0-7 16,0 0 3-16,0 0-4 0,0 0 3 0,1 0-8 0,-1 0 4 0,-1 0-4 15,1 0 0-15,0 0 2 0,0 0-2 0,0 0 3 16,0 0 6-16,0-1-10 0,1 0 5 16,-2 0-6-16,1 1 4 0,0 0-2 0,0 0-5 0,0-1 4 0,0 0 10 15,0 0-13-15,1 1 6 0,-2 0-9 0,1 0 4 16,0 0-2-16,0 0 3 0,0 0-2 0,0 0 2 0,0 0-4 15,1 0 3-15,-1 0-3 0,-1 0-1 0,1 0-17 16,0 0-15-16,0 0 2 0,0 0-18 0,0 0-23 16,1 0-17-16,-1 0-4 0,-1 0-48 0,0 0-96 15</inkml:trace>
  <inkml:trace contextRef="#ctx0" brushRef="#br0" timeOffset="-165723.02">20925 16930 353 0,'1'-5'244'0,"0"1"-87"0,1 1-116 0,-1-1 1 0,3 1 17 0,0-3-13 0,2 0 10 16,2-1-13-16,-4 1-7 0,2 2 5 15,0-1-12-15,-2 2 9 16,5 2-16-16,-5-1-17 0,3 2 1 0,-2 2-9 16,-4 0-24-16,2 4 25 0,-2 2-18 0,-2 0 20 0,3 7-1 0,-3-1-3 0,-1 3 11 0,-5 2-9 15,-1 3 2-15,-1 0 2 0,0-2 0 0,-1 1 5 16,1-2 11 0,-1-1 16-16,3 1 1 0,4-3 2 0,-2-2-6 0,1-1 4 0,3-1 5 0,-2-3-1 15,5-2-1-15,-1 0-11 0,-1-3 5 0,5-1-3 16,-1 0 7-16,4-3 13 0,3 0-18 0,-2-2 16 15,4-2-36-15,2 0-13 16,-1-2-8-16,1-2-4 0,-2 1-41 0,0-2-8 0,-2-2-39 0,1 0 15 0,-3-3-77 16,4 0-114-1</inkml:trace>
  <inkml:trace contextRef="#ctx0" brushRef="#br0" timeOffset="-165517.49">21430 16832 1052 0,'-1'-5'39'0,"5"0"-26"0,4 1 7 0,-1 0-14 31,2-1-1-31,-4 1 19 0,1 0-13 0,4 0 14 0,1-2-29 0,4 2-22 0,0-1-12 15,0 2-5-15,-1 1-61 16,1-1-110-16</inkml:trace>
  <inkml:trace contextRef="#ctx0" brushRef="#br0" timeOffset="-165375.68">21521 16932 385 0,'-10'9'102'0,"5"2"-34"0,-8 0-8 0,6-1-1 0,3 1-4 0,2 0 18 16,2-3-7-16,4-3 12 0,-4-5-5 0,0 0-5 15,1 0 0-15,12 3-6 0,-6-6-43 0,9-2-29 16,1 2-37-16,-2-2 6 0,7-2-91 0</inkml:trace>
  <inkml:trace contextRef="#ctx0" brushRef="#br0" timeOffset="-164614.78">22374 16322 426 0,'3'-2'22'16,"2"1"13"-16,-1-1-41 0,2 3 32 0,0 0-14 0,-6-1 24 15,0 0 10-15,0 0-2 0,8 0 16 0,0 1-14 16,-8-1-6-16,0 0 0 0,0 0-16 0,10 2 13 16,-2-1-9-16,-4 1-5 0,-1 0 6 0,1 1-7 15,0 1-9-15,0 1 8 0,1 0-16 0,-2 2 14 16,-3 0-6-16,1 1-9 0,-2 1 14 0,6 5-15 0,-4-2-6 16,-2 2 6-16,1 4-13 0,-12-1 12 0,8 2-4 15,-5 1 7-15,-5 0 2 0,3 4-1 0,-2 0-14 0,-2-1 18 16,3 1-4-16,-2-1 11 0,-4-3 1 0,0 1-4 15,-1-2 8-15,-3-1-7 0,2 1-4 0,0-1 20 16,-2-1-21-16,2 1 22 0,-3-1-2 0,0-2-16 16,-1 2 17-16,1-4-18 0,1-2 3 0,2 0 12 15,1-4-8-15,1-3 11 0,3 2-7 0,1-5-5 16,5-1 6-16,6 3-5 0,-7-3-9 0,4 1 15 16,1-1-2-16,2-4 9 0,3 0-3 0,2-2-16 15,-1-3-2-15,-4-4-1 0,8-1 2 0,1-3-10 0,7-2-3 16,4 0-1-16,2-1-2 0,-2 3-7 0,2 0 6 15,-2 3-7-15,1 2-12 0,-1 3 16 0,-1 3-5 16,0 1 9-16,-2 2-11 0,-3 3 7 16,1 0-8-16,-4 4 8 0,0 2-5 0,-2 1-2 0,1 1-6 15,0 2 4-15,-1 2 14 0,1 1-1 0,0 0 9 0,-2 2-9 16,4 0-7-16,-2 1 14 0,1 0-6 0,2-1 10 16,-3 0 4-16,1-1-8 0,1 0 8 0,-4 0-11 15,6 1-5-15,-2 1 10 0,-1-5-1 0,0 2 6 0,0-1-6 16,-3-1 0-16,0 1-5 0,1 0 5 0,-6-3-1 15,4-2-2-15,4 4 1 0,-1-3-3 0,-1-2-7 16,-2 2-28-16,0-6-24 0,-3-1-2 0,6 3-84 0,2-3-77 16</inkml:trace>
  <inkml:trace contextRef="#ctx0" brushRef="#br0" timeOffset="-159673.53">23393 16678 356 0,'1'-3'254'0,"-2"-1"-82"0,1 4-104 0,0 0-5 0,0 0-12 0,0 0 8 16,0 0-13-16,0 0 12 0,1 0-8 0,0 0-4 16,17-8 8-16,-11 5-6 0,0 0 1 0,3 0-7 15,-1 2-10-15,1-2 4 0,1-1-13 0,-1 0-22 0,0 1 3 16,-1 2-9-16,3 0-8 0,-4 1-29 0,3-1-18 0,2 0-3 16,-3 1-31-16,1 0-53 0,-2 1-16 15,-1 0-20-15,-1-1-72 0</inkml:trace>
  <inkml:trace contextRef="#ctx0" brushRef="#br0" timeOffset="-159547.09">23528 16695 49 0,'-9'10'109'0,"0"-1"-2"16,-1 0 2-16,2 0-3 0,1-2-24 0,2 1-4 15,0-1-16-15,1 0 12 0,0-1-21 0,4 0-3 16,-1-1 8-16,1 0-8 0,1-1-7 0,1-3 5 0,3 1-18 16,0-2 13-16,3 0-40 0,1-2-48 0,3 0-28 15,1-3-13-15,0-1-131 0</inkml:trace>
  <inkml:trace contextRef="#ctx0" brushRef="#br0" timeOffset="-159077.53">23847 16447 660 0,'2'-12'108'0,"5"4"-94"0,2 3 3 0,3 1-13 0,0 1-9 15,-1 3 45-15,1-3-6 0,0 0 20 0,0 0-2 16,0-1-19-16,0 1 0 0,-2 3-9 0,-1-1-15 0,-2 1 0 15,0 2-6-15,-3-2 3 0,1 1 0 0,0 1-2 16,-2 0 3-16,0 1-3 0,-2 0-6 0,3 2 13 16,0 2-7-16,-1 2 11 0,0 1 0 0,-4 1-13 15,-3-3 10-15,-1 2-12 0,-2 4-3 0,1 0 11 16,-1 3-13-16,-1 2 13 0,-6-5 1 0,0 2-6 16,-1 2 10-16,-1-1-12 0,1 2 4 0,1-2 10 15,-3-3-5-15,1-1 7 0,-3 1 1 0,1-2-6 16,0 0 5-16,0 1-9 0,-3-3-7 0,4-1 16 0,1-1-5 15,5-2 10-15,1-1-4 0,2 0-3 0,0-2 4 0,1-1-5 16,2 0-5-16,5-2 16 16,0 0-12-16,0 0 15 0,0 0 3 0,-8-10-5 0,5 4 5 0,2-1-9 15,1-2-15-15,3-1 8 0,1-3-10 0,0 0 10 16,1-2-5-16,4-1-9 0,0-2 4 0,6 1-5 16,-3 1 4-16,6 3-13 0,0 2 1 0,-4 2-6 15,3 4 2-15,-5 1 3 0,0 3 1 0,-1 1-1 0,-2 1-9 16,-2 4 7-16,-2 1-4 0,1 3 5 0,0 2 1 15,0 4 2-15,2 1 7 0,-3 0-3 0,1 1 12 16,-2 0-11-16,1 0 1 0,0-2-5 0,1 2 7 0,0-3 6 16,0 1 0-16,-1-1 1 0,0 0-3 0,3-1-2 15,-3 1 4-15,1-6-4 16,1 1-5-16,-1-4-28 0,2 0-28 0,-2-2 2 0,-1-2-81 0,1-1-95 16</inkml:trace>
  <inkml:trace contextRef="#ctx0" brushRef="#br0" timeOffset="-158859.68">24136 16684 1097 0,'0'0'72'0,"0"0"-12"16,0 0-2-16,0 0 3 0,0 0 9 0,0 0-23 0,9 1-1 0,-5 2-8 0,-1 1-24 0,3 3 6 0,0 0-14 0,-1 5 13 16,0-1-16-16,0 1 8 0,-1 3 3 0,3 3-1 15,1 1-8-15,-5 3-2 0,0-2 2 0,-1 1-1 16,-6 2 0-16,5 1-4 0,0 5-2 0,-2 2 0 15,1-2-11-15,-2 5 11 16,-3-2-33-16,3-4 19 0,-2 3-65 0,0-3-55 0,2 0-33 0,-5 2-18 0,-2-3-146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360.png"/><Relationship Id="rId10" Type="http://schemas.openxmlformats.org/officeDocument/2006/relationships/image" Target="../media/image15.png"/><Relationship Id="rId4" Type="http://schemas.openxmlformats.org/officeDocument/2006/relationships/image" Target="../media/image350.png"/><Relationship Id="rId9" Type="http://schemas.openxmlformats.org/officeDocument/2006/relationships/customXml" Target="../ink/ink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6.png"/><Relationship Id="rId7" Type="http://schemas.openxmlformats.org/officeDocument/2006/relationships/image" Target="../media/image331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0.png"/><Relationship Id="rId10" Type="http://schemas.openxmlformats.org/officeDocument/2006/relationships/image" Target="../media/image7.png"/><Relationship Id="rId4" Type="http://schemas.openxmlformats.org/officeDocument/2006/relationships/image" Target="../media/image390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7.png"/><Relationship Id="rId7" Type="http://schemas.openxmlformats.org/officeDocument/2006/relationships/image" Target="../media/image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20.png"/><Relationship Id="rId7" Type="http://schemas.openxmlformats.org/officeDocument/2006/relationships/image" Target="../media/image5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11" Type="http://schemas.openxmlformats.org/officeDocument/2006/relationships/image" Target="../media/image18.png"/><Relationship Id="rId5" Type="http://schemas.openxmlformats.org/officeDocument/2006/relationships/image" Target="../media/image54.png"/><Relationship Id="rId10" Type="http://schemas.openxmlformats.org/officeDocument/2006/relationships/customXml" Target="../ink/ink4.xml"/><Relationship Id="rId4" Type="http://schemas.openxmlformats.org/officeDocument/2006/relationships/image" Target="../media/image5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Isentropic Analysis &amp; Optimization of Flow Kinematics in </a:t>
            </a:r>
            <a:r>
              <a:rPr lang="en-US" altLang="en-US" sz="2800">
                <a:solidFill>
                  <a:srgbClr val="FF0000"/>
                </a:solidFill>
                <a:latin typeface="Arial" panose="020B0604020202020204" pitchFamily="34" charset="0"/>
              </a:rPr>
              <a:t>Parson Turbines - 1 </a:t>
            </a:r>
            <a:endParaRPr lang="en-US" altLang="en-US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Maximization of Energy Transfer with Safe Operational Conditions!!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>
            <a:extLst>
              <a:ext uri="{FF2B5EF4-FFF2-40B4-BE49-F238E27FC236}">
                <a16:creationId xmlns:a16="http://schemas.microsoft.com/office/drawing/2014/main" id="{51F836C1-E746-DE2C-5DBE-626EB586F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5715000" cy="838200"/>
          </a:xfrm>
        </p:spPr>
        <p:txBody>
          <a:bodyPr/>
          <a:lstStyle/>
          <a:p>
            <a:r>
              <a:rPr lang="en-US" altLang="en-US" sz="2800" dirty="0"/>
              <a:t>De Laval vs Parson Turbine : Level 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2FF29-C068-1FF6-6209-8944D2FAB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2971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BCC45C-3E03-882C-221D-271222580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104900"/>
            <a:ext cx="328295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27AD06-EB30-962E-3EC0-A979EA936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2044700"/>
            <a:ext cx="2509837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F85E692-7E80-4A35-E9A7-ECAF7B528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1066800"/>
            <a:ext cx="3630612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6FC7458-CAA9-F147-E4C2-C0FFFE0E00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02CE61EF-E640-BA53-7806-E391BBD15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ECC3D794-1806-D5DA-B43C-23C650DDDF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6ADDF78F-3A1F-4B3E-1390-6D8D802788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3068CF2-7383-9222-AE0B-3912D36E23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A04282C-2680-2071-F19E-7247AF4881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53FC5937-0BD6-4653-5902-8E820ACAC9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92850DD9-22DB-27F8-AD82-D9D1EF5E9B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7E702B2A-66BA-EB79-C4CC-1A548D6AF5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834B931A-DC79-4286-59A2-556027CC02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C96BF7DD-ED3D-1AA3-AD57-7103AE0C1F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9325E17D-D2A9-1E98-4A54-83F3A56057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0992C92-0568-B638-B38B-0E55D99A11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6819E0B-1600-3457-024E-937044D8C5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595CE310-DC99-FF4E-144E-FDE2F742FC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808C31E0-51D3-EEC4-0F12-DC72AD97C2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D9B588F1-8A50-B01C-EBCA-158C36F37F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9774040A-A695-05BB-FA72-2C364BA796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79CC63-40B2-ABA0-C34C-D9A9114384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102DC77-B978-BC42-A700-B6765A76A92A}"/>
                  </a:ext>
                </a:extLst>
              </p14:cNvPr>
              <p14:cNvContentPartPr/>
              <p14:nvPr/>
            </p14:nvContentPartPr>
            <p14:xfrm>
              <a:off x="641160" y="1290240"/>
              <a:ext cx="8174160" cy="3369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102DC77-B978-BC42-A700-B6765A76A92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1800" y="1280880"/>
                <a:ext cx="8192880" cy="3388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88B6149-9690-3964-C54F-0F75C151F4CD}"/>
              </a:ext>
            </a:extLst>
          </p:cNvPr>
          <p:cNvGrpSpPr>
            <a:grpSpLocks/>
          </p:cNvGrpSpPr>
          <p:nvPr/>
        </p:nvGrpSpPr>
        <p:grpSpPr bwMode="auto">
          <a:xfrm>
            <a:off x="6808788" y="1219200"/>
            <a:ext cx="2106612" cy="5661025"/>
            <a:chOff x="3989388" y="1120775"/>
            <a:chExt cx="3630612" cy="5661025"/>
          </a:xfrm>
        </p:grpSpPr>
        <p:pic>
          <p:nvPicPr>
            <p:cNvPr id="9245" name="Picture 27">
              <a:extLst>
                <a:ext uri="{FF2B5EF4-FFF2-40B4-BE49-F238E27FC236}">
                  <a16:creationId xmlns:a16="http://schemas.microsoft.com/office/drawing/2014/main" id="{4452BC63-A1AC-3484-CAA3-AC6AD69D9A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3963" y="2098675"/>
              <a:ext cx="2509837" cy="468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6" name="Picture 28">
              <a:extLst>
                <a:ext uri="{FF2B5EF4-FFF2-40B4-BE49-F238E27FC236}">
                  <a16:creationId xmlns:a16="http://schemas.microsoft.com/office/drawing/2014/main" id="{AF61370E-D342-16C1-E6C6-C13BD64BBB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9388" y="1120775"/>
              <a:ext cx="3630612" cy="2166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3DDFEE-2D1D-FE77-52D8-BEE1F2C4EE18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1066800"/>
            <a:ext cx="2106613" cy="5661025"/>
            <a:chOff x="3989388" y="1120775"/>
            <a:chExt cx="3630612" cy="5661025"/>
          </a:xfrm>
        </p:grpSpPr>
        <p:pic>
          <p:nvPicPr>
            <p:cNvPr id="9243" name="Picture 24">
              <a:extLst>
                <a:ext uri="{FF2B5EF4-FFF2-40B4-BE49-F238E27FC236}">
                  <a16:creationId xmlns:a16="http://schemas.microsoft.com/office/drawing/2014/main" id="{7FCD4E7D-A141-4D72-9F4D-AA1DEB9050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3963" y="2098675"/>
              <a:ext cx="2509837" cy="468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4" name="Picture 25">
              <a:extLst>
                <a:ext uri="{FF2B5EF4-FFF2-40B4-BE49-F238E27FC236}">
                  <a16:creationId xmlns:a16="http://schemas.microsoft.com/office/drawing/2014/main" id="{1B76AA42-36CE-C399-ADDC-3D481030C7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9388" y="1120775"/>
              <a:ext cx="3630612" cy="2166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0" name="Title 3">
            <a:extLst>
              <a:ext uri="{FF2B5EF4-FFF2-40B4-BE49-F238E27FC236}">
                <a16:creationId xmlns:a16="http://schemas.microsoft.com/office/drawing/2014/main" id="{56244625-88A7-06CE-2809-B79613D9E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5715000" cy="838200"/>
          </a:xfrm>
        </p:spPr>
        <p:txBody>
          <a:bodyPr/>
          <a:lstStyle/>
          <a:p>
            <a:r>
              <a:rPr lang="en-US" altLang="en-US" sz="2800" dirty="0"/>
              <a:t>De Laval vs Parson Turbine : Level -2</a:t>
            </a:r>
          </a:p>
        </p:txBody>
      </p:sp>
      <p:pic>
        <p:nvPicPr>
          <p:cNvPr id="9222" name="Picture 2">
            <a:extLst>
              <a:ext uri="{FF2B5EF4-FFF2-40B4-BE49-F238E27FC236}">
                <a16:creationId xmlns:a16="http://schemas.microsoft.com/office/drawing/2014/main" id="{74DC1254-A6C8-BBE1-3C15-732E42B69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981200"/>
            <a:ext cx="2971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3">
            <a:extLst>
              <a:ext uri="{FF2B5EF4-FFF2-40B4-BE49-F238E27FC236}">
                <a16:creationId xmlns:a16="http://schemas.microsoft.com/office/drawing/2014/main" id="{2FA7EAC9-056E-17E8-5C79-3D1F2DD93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4900"/>
            <a:ext cx="328295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9B1977E-6B2C-1149-88D9-B216A8F93BBD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1120775"/>
            <a:ext cx="2106612" cy="5661025"/>
            <a:chOff x="3989388" y="1120775"/>
            <a:chExt cx="3630612" cy="5661025"/>
          </a:xfrm>
        </p:grpSpPr>
        <p:pic>
          <p:nvPicPr>
            <p:cNvPr id="9226" name="Picture 20">
              <a:extLst>
                <a:ext uri="{FF2B5EF4-FFF2-40B4-BE49-F238E27FC236}">
                  <a16:creationId xmlns:a16="http://schemas.microsoft.com/office/drawing/2014/main" id="{3F71FD72-EFDB-22BF-125A-8EDB0E2E85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3963" y="2098675"/>
              <a:ext cx="2509837" cy="468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Picture 21">
              <a:extLst>
                <a:ext uri="{FF2B5EF4-FFF2-40B4-BE49-F238E27FC236}">
                  <a16:creationId xmlns:a16="http://schemas.microsoft.com/office/drawing/2014/main" id="{5B816395-7D6A-FFDD-0189-C24108E86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9388" y="1120775"/>
              <a:ext cx="3630612" cy="2166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DB05080-DB49-6002-79C9-88FEAB40DC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4FC4876-1CE1-C5B3-3850-1012F02FC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30F1D4F-84CC-5E22-D74F-8A5A518AB7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4BB8EE8E-1EC5-EACB-1FB2-05D51C398B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AF3BA24-E33A-8DFD-53DC-0A1AC3B943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F4E3467-4249-1A10-8FF3-11683D05C5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D084B85-39B7-3EB3-A09B-73438D7BE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EF5A2771-EB8C-1D3E-A6BC-4EE8860EAE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0CE38DA-4FC8-7D57-54A0-2E1781C2A6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EBF8F8F0-BFEA-45E7-F136-30A757F0B2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435198B-054E-A6C4-DC3D-8C00AF7A61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BF883477-4128-1022-68C8-6C0262EB3F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AD14D76-4EB9-C7C3-2346-DCEE1E03BB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E34FAEF3-2A32-78CD-0914-563E75E987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F9D3407C-CE11-840B-0055-E109C4B6A9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1FBD97A-4F98-A148-2956-A6C2AD6B17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7E4FA9F-DFEE-6B92-7928-73977A8D09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7DD5D8A-163B-FB50-AEAD-51545C089C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2DE4D6A-6715-23FE-5919-937442F1C9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9C155A5-B7D2-22B4-0DC5-C44BD699337C}"/>
                  </a:ext>
                </a:extLst>
              </p14:cNvPr>
              <p14:cNvContentPartPr/>
              <p14:nvPr/>
            </p14:nvContentPartPr>
            <p14:xfrm>
              <a:off x="3449520" y="3524400"/>
              <a:ext cx="5641200" cy="2144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9C155A5-B7D2-22B4-0DC5-C44BD69933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40160" y="3515040"/>
                <a:ext cx="5659920" cy="2163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2977501-4646-2FB2-F130-C206E7008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69888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The Parsons Stage of A Turbine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A2EB35D8-81E4-4249-4DE5-74DA7C09D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4813" y="1198563"/>
            <a:ext cx="8458200" cy="1372728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Parson’s Stage utilizes the principle of impulse and reaction. 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There are  number of rows of moving blades attached to the rotor and equal number of fixed blades attached to the casing.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50160E-AAB2-6FCB-7785-28A01F0FC9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B864A85-75D5-F970-2EA7-074D6D073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2C2A8DC-BD58-D3A1-CA53-DEDB816C80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83AA862-AE2D-C00B-EB3A-41B9916AFB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DE0B761-DCE0-1D29-3CB6-3BEAB63282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DAA185A-7D37-E01A-3914-F73230BD3B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C5AAF5A-CFC0-7FBA-AE43-8F4C07A4C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0D92FD4-52F8-798B-51BC-75D93500F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87DAC68-85BB-7600-D687-C774152B09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1C215D1-CA3A-513F-3F57-028E450459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52A82BB-4E5E-34F1-76E8-5AA13E216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070B0B6-43EE-749D-DA99-0694CAA20E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50EB93E-3031-D27A-A9C7-DB09318FF0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DFC3CF6-74F4-F25F-5518-A993964C7B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770C047-18D2-7F84-B3A5-0CFAAECE85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1ED3C89-1127-D6FD-5598-4582D5426F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AD1277A-D58C-36E4-DB7F-5DAE5CB7C2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80F287A-8A97-0565-A3E5-D55EE6E481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3D9C4A-7BDA-4162-D72D-17D35C69E0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63A2F54-1CB3-57BF-F577-2116ED205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01" y="3184481"/>
            <a:ext cx="6942138" cy="34966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1080000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C21FD8F-F9F3-1E7E-C0B4-86F2401D3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81208">
            <a:off x="643420" y="355817"/>
            <a:ext cx="5062208" cy="4347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3000000" lon="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7145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2977501-4646-2FB2-F130-C206E7008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69888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The Parsons Stage of A Turbine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A2EB35D8-81E4-4249-4DE5-74DA7C09D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2973" y="1163832"/>
            <a:ext cx="8434386" cy="1271587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The fixed blades are set in a reversed manner compared to the moving blades, and act as nozzles.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50160E-AAB2-6FCB-7785-28A01F0FC9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B864A85-75D5-F970-2EA7-074D6D073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2C2A8DC-BD58-D3A1-CA53-DEDB816C80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83AA862-AE2D-C00B-EB3A-41B9916AFB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DE0B761-DCE0-1D29-3CB6-3BEAB63282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DAA185A-7D37-E01A-3914-F73230BD3B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C5AAF5A-CFC0-7FBA-AE43-8F4C07A4C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0D92FD4-52F8-798B-51BC-75D93500F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87DAC68-85BB-7600-D687-C774152B09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1C215D1-CA3A-513F-3F57-028E450459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52A82BB-4E5E-34F1-76E8-5AA13E216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070B0B6-43EE-749D-DA99-0694CAA20E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50EB93E-3031-D27A-A9C7-DB09318FF0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DFC3CF6-74F4-F25F-5518-A993964C7B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770C047-18D2-7F84-B3A5-0CFAAECE85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1ED3C89-1127-D6FD-5598-4582D5426F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AD1277A-D58C-36E4-DB7F-5DAE5CB7C2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80F287A-8A97-0565-A3E5-D55EE6E481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3D9C4A-7BDA-4162-D72D-17D35C69E0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106B822-CAF4-8C8E-0CF3-1F910F959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243738"/>
            <a:ext cx="8453002" cy="384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7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2977501-4646-2FB2-F130-C206E7008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69888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>
                <a:cs typeface="Times New Roman" panose="02020603050405020304" pitchFamily="18" charset="0"/>
              </a:rPr>
              <a:t>The Parsons Stage of A Turbine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A2EB35D8-81E4-4249-4DE5-74DA7C09D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4813" y="1198563"/>
            <a:ext cx="5005387" cy="531495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The fixed blade channels are of nozzle shape and there is some drop in pressure accompanied by an increase in velocity.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The fluid then passes over the moving blades and, as in the pure impulse turbine, a force is exerted on the blades by the fluid.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There is further drop in pressure as the fluid passes through the moving blades, since moving blade channels are also of nozzle shape.</a:t>
            </a:r>
          </a:p>
          <a:p>
            <a:pPr eaLnBrk="1" hangingPunct="1"/>
            <a:r>
              <a:rPr lang="en-US" altLang="en-US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(Only) The relative velocity increases in the moving blades</a:t>
            </a:r>
            <a:r>
              <a:rPr lang="en-US" altLang="en-US" sz="2400" dirty="0"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50160E-AAB2-6FCB-7785-28A01F0FC9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B864A85-75D5-F970-2EA7-074D6D073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2C2A8DC-BD58-D3A1-CA53-DEDB816C80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83AA862-AE2D-C00B-EB3A-41B9916AFB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DE0B761-DCE0-1D29-3CB6-3BEAB63282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DAA185A-7D37-E01A-3914-F73230BD3B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C5AAF5A-CFC0-7FBA-AE43-8F4C07A4C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0D92FD4-52F8-798B-51BC-75D93500F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87DAC68-85BB-7600-D687-C774152B09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1C215D1-CA3A-513F-3F57-028E450459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52A82BB-4E5E-34F1-76E8-5AA13E216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070B0B6-43EE-749D-DA99-0694CAA20E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50EB93E-3031-D27A-A9C7-DB09318FF0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DFC3CF6-74F4-F25F-5518-A993964C7B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770C047-18D2-7F84-B3A5-0CFAAECE85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1ED3C89-1127-D6FD-5598-4582D5426F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AD1277A-D58C-36E4-DB7F-5DAE5CB7C2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80F287A-8A97-0565-A3E5-D55EE6E481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3D9C4A-7BDA-4162-D72D-17D35C69E0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E5B7579D-F3CB-3BBA-57C6-9DFD56EEA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3" y="2098675"/>
            <a:ext cx="2509837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468D00-C137-690D-96CE-B17BF4AC9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1120775"/>
            <a:ext cx="3630612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99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">
            <a:extLst>
              <a:ext uri="{FF2B5EF4-FFF2-40B4-BE49-F238E27FC236}">
                <a16:creationId xmlns:a16="http://schemas.microsoft.com/office/drawing/2014/main" id="{EAD2E4AC-E59A-8C6C-10BC-531DBB8DBFC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295400"/>
            <a:ext cx="5791200" cy="2514600"/>
            <a:chOff x="144" y="96"/>
            <a:chExt cx="3648" cy="1584"/>
          </a:xfrm>
        </p:grpSpPr>
        <p:sp>
          <p:nvSpPr>
            <p:cNvPr id="11311" name="Line 3">
              <a:extLst>
                <a:ext uri="{FF2B5EF4-FFF2-40B4-BE49-F238E27FC236}">
                  <a16:creationId xmlns:a16="http://schemas.microsoft.com/office/drawing/2014/main" id="{46464222-3D31-9796-965B-609C20F3CA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343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2" name="Line 4">
              <a:extLst>
                <a:ext uri="{FF2B5EF4-FFF2-40B4-BE49-F238E27FC236}">
                  <a16:creationId xmlns:a16="http://schemas.microsoft.com/office/drawing/2014/main" id="{D33605EA-1BD0-D987-E341-9CAD470CF5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" y="343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3" name="Text Box 5">
              <a:extLst>
                <a:ext uri="{FF2B5EF4-FFF2-40B4-BE49-F238E27FC236}">
                  <a16:creationId xmlns:a16="http://schemas.microsoft.com/office/drawing/2014/main" id="{C31811DB-AC25-73CE-94AF-3EE551955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80" y="96"/>
              <a:ext cx="6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U</a:t>
              </a:r>
            </a:p>
          </p:txBody>
        </p:sp>
        <p:sp>
          <p:nvSpPr>
            <p:cNvPr id="11314" name="Text Box 6">
              <a:extLst>
                <a:ext uri="{FF2B5EF4-FFF2-40B4-BE49-F238E27FC236}">
                  <a16:creationId xmlns:a16="http://schemas.microsoft.com/office/drawing/2014/main" id="{27A81DBB-6B58-70B9-39DB-4126547147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576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r2</a:t>
              </a:r>
              <a:endParaRPr lang="en-US" altLang="en-US" sz="2400" i="1" dirty="0"/>
            </a:p>
          </p:txBody>
        </p:sp>
        <p:sp>
          <p:nvSpPr>
            <p:cNvPr id="11315" name="Text Box 7">
              <a:extLst>
                <a:ext uri="{FF2B5EF4-FFF2-40B4-BE49-F238E27FC236}">
                  <a16:creationId xmlns:a16="http://schemas.microsoft.com/office/drawing/2014/main" id="{B346644E-AFA0-716C-99B1-B425E4A12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a2</a:t>
              </a:r>
              <a:endParaRPr lang="en-US" altLang="en-US" sz="2400" i="1" dirty="0"/>
            </a:p>
          </p:txBody>
        </p:sp>
        <p:sp>
          <p:nvSpPr>
            <p:cNvPr id="11316" name="Line 8">
              <a:extLst>
                <a:ext uri="{FF2B5EF4-FFF2-40B4-BE49-F238E27FC236}">
                  <a16:creationId xmlns:a16="http://schemas.microsoft.com/office/drawing/2014/main" id="{4800A631-CFCC-FBEE-720F-AD07479363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36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7" name="Line 9">
              <a:extLst>
                <a:ext uri="{FF2B5EF4-FFF2-40B4-BE49-F238E27FC236}">
                  <a16:creationId xmlns:a16="http://schemas.microsoft.com/office/drawing/2014/main" id="{6D081248-770E-36FD-8544-19EA4975DF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" y="336"/>
              <a:ext cx="230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8" name="Line 10">
              <a:extLst>
                <a:ext uri="{FF2B5EF4-FFF2-40B4-BE49-F238E27FC236}">
                  <a16:creationId xmlns:a16="http://schemas.microsoft.com/office/drawing/2014/main" id="{9FDF9102-1EA5-EEF7-2E5F-F4F5FF9A54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" y="336"/>
              <a:ext cx="87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9" name="Text Box 11">
              <a:extLst>
                <a:ext uri="{FF2B5EF4-FFF2-40B4-BE49-F238E27FC236}">
                  <a16:creationId xmlns:a16="http://schemas.microsoft.com/office/drawing/2014/main" id="{28CFBDCD-6D67-4E08-83A9-047A021BE0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720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r3</a:t>
              </a:r>
              <a:endParaRPr lang="en-US" altLang="en-US" sz="2400" i="1" dirty="0"/>
            </a:p>
          </p:txBody>
        </p:sp>
        <p:sp>
          <p:nvSpPr>
            <p:cNvPr id="11320" name="Text Box 12">
              <a:extLst>
                <a:ext uri="{FF2B5EF4-FFF2-40B4-BE49-F238E27FC236}">
                  <a16:creationId xmlns:a16="http://schemas.microsoft.com/office/drawing/2014/main" id="{A240273E-8A82-7580-2AB4-8097772112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24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a3</a:t>
              </a:r>
              <a:endParaRPr lang="en-US" altLang="en-US" sz="2400" i="1" dirty="0"/>
            </a:p>
          </p:txBody>
        </p:sp>
        <p:sp>
          <p:nvSpPr>
            <p:cNvPr id="11321" name="Line 13">
              <a:extLst>
                <a:ext uri="{FF2B5EF4-FFF2-40B4-BE49-F238E27FC236}">
                  <a16:creationId xmlns:a16="http://schemas.microsoft.com/office/drawing/2014/main" id="{B5AF96E0-EB89-E761-BC65-6C4321ED6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22" name="Freeform 14">
              <a:extLst>
                <a:ext uri="{FF2B5EF4-FFF2-40B4-BE49-F238E27FC236}">
                  <a16:creationId xmlns:a16="http://schemas.microsoft.com/office/drawing/2014/main" id="{704D9260-D18A-6819-E291-408A57393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344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23" name="Freeform 15">
              <a:extLst>
                <a:ext uri="{FF2B5EF4-FFF2-40B4-BE49-F238E27FC236}">
                  <a16:creationId xmlns:a16="http://schemas.microsoft.com/office/drawing/2014/main" id="{52530442-D68A-0E70-9FD2-2CE0EDA85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24" name="Freeform 16">
              <a:extLst>
                <a:ext uri="{FF2B5EF4-FFF2-40B4-BE49-F238E27FC236}">
                  <a16:creationId xmlns:a16="http://schemas.microsoft.com/office/drawing/2014/main" id="{800371FF-6FC7-AED4-D3A4-3686FEC55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25" name="Line 17">
              <a:extLst>
                <a:ext uri="{FF2B5EF4-FFF2-40B4-BE49-F238E27FC236}">
                  <a16:creationId xmlns:a16="http://schemas.microsoft.com/office/drawing/2014/main" id="{B9AFEF55-A6E8-FAB8-4C64-AC04C6DC31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4" y="33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26" name="Freeform 18">
              <a:extLst>
                <a:ext uri="{FF2B5EF4-FFF2-40B4-BE49-F238E27FC236}">
                  <a16:creationId xmlns:a16="http://schemas.microsoft.com/office/drawing/2014/main" id="{0614206E-225B-B866-02E1-960440CE243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4" y="336"/>
              <a:ext cx="64" cy="144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34294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27" name="Text Box 19">
              <a:extLst>
                <a:ext uri="{FF2B5EF4-FFF2-40B4-BE49-F238E27FC236}">
                  <a16:creationId xmlns:a16="http://schemas.microsoft.com/office/drawing/2014/main" id="{BE5FFB54-007A-71FE-16A2-AE779EAFA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4" y="285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1328" name="Text Box 20">
              <a:extLst>
                <a:ext uri="{FF2B5EF4-FFF2-40B4-BE49-F238E27FC236}">
                  <a16:creationId xmlns:a16="http://schemas.microsoft.com/office/drawing/2014/main" id="{C2B5E2A0-8F20-A914-F8CD-17F379C511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1329" name="Text Box 21">
              <a:extLst>
                <a:ext uri="{FF2B5EF4-FFF2-40B4-BE49-F238E27FC236}">
                  <a16:creationId xmlns:a16="http://schemas.microsoft.com/office/drawing/2014/main" id="{5E43099B-7071-ED17-070B-42331A5CBB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1330" name="Text Box 22">
              <a:extLst>
                <a:ext uri="{FF2B5EF4-FFF2-40B4-BE49-F238E27FC236}">
                  <a16:creationId xmlns:a16="http://schemas.microsoft.com/office/drawing/2014/main" id="{023FCE6B-12E1-9437-535B-F2D1D7A301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0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</p:grpSp>
      <p:graphicFrame>
        <p:nvGraphicFramePr>
          <p:cNvPr id="11267" name="Object 23">
            <a:extLst>
              <a:ext uri="{FF2B5EF4-FFF2-40B4-BE49-F238E27FC236}">
                <a16:creationId xmlns:a16="http://schemas.microsoft.com/office/drawing/2014/main" id="{0BFFA769-6A40-22B4-71C0-F46DC3B5A0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990600"/>
          <a:ext cx="30480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143160" imgH="2305372" progId="Paint.Picture">
                  <p:embed/>
                </p:oleObj>
              </mc:Choice>
              <mc:Fallback>
                <p:oleObj name="Bitmap Image" r:id="rId2" imgW="1143160" imgH="2305372" progId="Paint.Picture">
                  <p:embed/>
                  <p:pic>
                    <p:nvPicPr>
                      <p:cNvPr id="11267" name="Object 23">
                        <a:extLst>
                          <a:ext uri="{FF2B5EF4-FFF2-40B4-BE49-F238E27FC236}">
                            <a16:creationId xmlns:a16="http://schemas.microsoft.com/office/drawing/2014/main" id="{0BFFA769-6A40-22B4-71C0-F46DC3B5A0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990600"/>
                        <a:ext cx="3048000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Line 24">
            <a:extLst>
              <a:ext uri="{FF2B5EF4-FFF2-40B4-BE49-F238E27FC236}">
                <a16:creationId xmlns:a16="http://schemas.microsoft.com/office/drawing/2014/main" id="{2728C12C-7247-05B7-CDEA-12187CF412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67056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69" name="Line 25">
            <a:extLst>
              <a:ext uri="{FF2B5EF4-FFF2-40B4-BE49-F238E27FC236}">
                <a16:creationId xmlns:a16="http://schemas.microsoft.com/office/drawing/2014/main" id="{96EDF80F-0EE0-4FA1-3B5F-FAA7CD4096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39624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0" name="Line 26">
            <a:extLst>
              <a:ext uri="{FF2B5EF4-FFF2-40B4-BE49-F238E27FC236}">
                <a16:creationId xmlns:a16="http://schemas.microsoft.com/office/drawing/2014/main" id="{5E708EC1-8532-9E22-DF48-CBF2F6F0C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200400"/>
            <a:ext cx="0" cy="35052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1" name="Line 27">
            <a:extLst>
              <a:ext uri="{FF2B5EF4-FFF2-40B4-BE49-F238E27FC236}">
                <a16:creationId xmlns:a16="http://schemas.microsoft.com/office/drawing/2014/main" id="{F17E4EC6-48B9-4F48-04A3-C9CB46476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124200"/>
            <a:ext cx="0" cy="35052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2" name="Line 28">
            <a:extLst>
              <a:ext uri="{FF2B5EF4-FFF2-40B4-BE49-F238E27FC236}">
                <a16:creationId xmlns:a16="http://schemas.microsoft.com/office/drawing/2014/main" id="{C7676445-B50C-F580-9619-9359A45EE5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124200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3" name="Line 29">
            <a:extLst>
              <a:ext uri="{FF2B5EF4-FFF2-40B4-BE49-F238E27FC236}">
                <a16:creationId xmlns:a16="http://schemas.microsoft.com/office/drawing/2014/main" id="{55C8DDAD-5856-D194-6758-282EE90C8D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3200400"/>
            <a:ext cx="0" cy="32766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00396" name="Group 44">
            <a:extLst>
              <a:ext uri="{FF2B5EF4-FFF2-40B4-BE49-F238E27FC236}">
                <a16:creationId xmlns:a16="http://schemas.microsoft.com/office/drawing/2014/main" id="{9CE1D085-9A2B-4560-499A-CCD1497BF506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4800600"/>
            <a:ext cx="1828800" cy="1752600"/>
            <a:chOff x="4176" y="3024"/>
            <a:chExt cx="1152" cy="1104"/>
          </a:xfrm>
        </p:grpSpPr>
        <p:sp>
          <p:nvSpPr>
            <p:cNvPr id="11308" name="Line 30">
              <a:extLst>
                <a:ext uri="{FF2B5EF4-FFF2-40B4-BE49-F238E27FC236}">
                  <a16:creationId xmlns:a16="http://schemas.microsoft.com/office/drawing/2014/main" id="{F9E44168-CCDA-ADBF-5914-6870F9CE4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024"/>
              <a:ext cx="528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9" name="Line 31">
              <a:extLst>
                <a:ext uri="{FF2B5EF4-FFF2-40B4-BE49-F238E27FC236}">
                  <a16:creationId xmlns:a16="http://schemas.microsoft.com/office/drawing/2014/main" id="{B6322916-61FD-98EF-51D0-BE506BEEA4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3648"/>
              <a:ext cx="9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0" name="Line 32">
              <a:extLst>
                <a:ext uri="{FF2B5EF4-FFF2-40B4-BE49-F238E27FC236}">
                  <a16:creationId xmlns:a16="http://schemas.microsoft.com/office/drawing/2014/main" id="{55CAC026-EACD-DB1D-5733-860B126545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3648"/>
              <a:ext cx="528" cy="4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00397" name="Group 45">
            <a:extLst>
              <a:ext uri="{FF2B5EF4-FFF2-40B4-BE49-F238E27FC236}">
                <a16:creationId xmlns:a16="http://schemas.microsoft.com/office/drawing/2014/main" id="{741AD35B-CC1C-4014-780D-5C0A5D4DB57F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5181600"/>
            <a:ext cx="1828800" cy="1447800"/>
            <a:chOff x="4176" y="3264"/>
            <a:chExt cx="1152" cy="912"/>
          </a:xfrm>
        </p:grpSpPr>
        <p:sp>
          <p:nvSpPr>
            <p:cNvPr id="11305" name="Line 33">
              <a:extLst>
                <a:ext uri="{FF2B5EF4-FFF2-40B4-BE49-F238E27FC236}">
                  <a16:creationId xmlns:a16="http://schemas.microsoft.com/office/drawing/2014/main" id="{02CCAEB0-9DFC-6579-E1C8-1396235313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6" y="3264"/>
              <a:ext cx="528" cy="912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6" name="Line 34">
              <a:extLst>
                <a:ext uri="{FF2B5EF4-FFF2-40B4-BE49-F238E27FC236}">
                  <a16:creationId xmlns:a16="http://schemas.microsoft.com/office/drawing/2014/main" id="{3F04C21B-8FDC-882C-CADE-A51FE22660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3264"/>
              <a:ext cx="96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7" name="Line 35">
              <a:extLst>
                <a:ext uri="{FF2B5EF4-FFF2-40B4-BE49-F238E27FC236}">
                  <a16:creationId xmlns:a16="http://schemas.microsoft.com/office/drawing/2014/main" id="{D663DBFA-1D7E-AE41-7B86-E6F607CA55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3264"/>
              <a:ext cx="528" cy="672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6397" name="Text Box 38">
            <a:extLst>
              <a:ext uri="{FF2B5EF4-FFF2-40B4-BE49-F238E27FC236}">
                <a16:creationId xmlns:a16="http://schemas.microsoft.com/office/drawing/2014/main" id="{4F682E4D-2FF9-DCF0-732A-BBEED23B3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45370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6398" name="Text Box 39">
            <a:extLst>
              <a:ext uri="{FF2B5EF4-FFF2-40B4-BE49-F238E27FC236}">
                <a16:creationId xmlns:a16="http://schemas.microsoft.com/office/drawing/2014/main" id="{73955794-086F-EA83-1BC5-5E41310C3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275" y="5486400"/>
            <a:ext cx="4413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</a:rPr>
              <a:t>V</a:t>
            </a:r>
            <a:r>
              <a:rPr lang="en-US" altLang="en-US" sz="2400" i="1" baseline="-25000">
                <a:solidFill>
                  <a:srgbClr val="FF0000"/>
                </a:solidFill>
              </a:rPr>
              <a:t>a</a:t>
            </a:r>
            <a:endParaRPr lang="en-US" altLang="en-US" sz="2400" i="1">
              <a:solidFill>
                <a:srgbClr val="FF0000"/>
              </a:solidFill>
            </a:endParaRPr>
          </a:p>
        </p:txBody>
      </p:sp>
      <p:sp>
        <p:nvSpPr>
          <p:cNvPr id="16399" name="Text Box 40">
            <a:extLst>
              <a:ext uri="{FF2B5EF4-FFF2-40B4-BE49-F238E27FC236}">
                <a16:creationId xmlns:a16="http://schemas.microsoft.com/office/drawing/2014/main" id="{BB7E58CC-AF6E-FF03-750F-8FB47C36F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5181600"/>
            <a:ext cx="4302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B050"/>
                </a:solidFill>
              </a:rPr>
              <a:t>V</a:t>
            </a:r>
            <a:r>
              <a:rPr lang="en-US" altLang="en-US" sz="2400" i="1" baseline="-25000">
                <a:solidFill>
                  <a:srgbClr val="00B050"/>
                </a:solidFill>
              </a:rPr>
              <a:t>r</a:t>
            </a:r>
            <a:endParaRPr lang="en-US" altLang="en-US" sz="2400" i="1">
              <a:solidFill>
                <a:srgbClr val="00B050"/>
              </a:solidFill>
            </a:endParaRPr>
          </a:p>
        </p:txBody>
      </p:sp>
      <p:sp>
        <p:nvSpPr>
          <p:cNvPr id="100393" name="Text Box 41">
            <a:extLst>
              <a:ext uri="{FF2B5EF4-FFF2-40B4-BE49-F238E27FC236}">
                <a16:creationId xmlns:a16="http://schemas.microsoft.com/office/drawing/2014/main" id="{9D43DB4B-238D-D632-F46F-F82B1B8FA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3833813"/>
            <a:ext cx="6394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reaction effect is an addition to impulse effect.</a:t>
            </a:r>
          </a:p>
        </p:txBody>
      </p:sp>
      <p:sp>
        <p:nvSpPr>
          <p:cNvPr id="100394" name="Text Box 42">
            <a:extLst>
              <a:ext uri="{FF2B5EF4-FFF2-40B4-BE49-F238E27FC236}">
                <a16:creationId xmlns:a16="http://schemas.microsoft.com/office/drawing/2014/main" id="{604818C8-9A96-FA6D-EBAB-8DF5CAC09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384675"/>
            <a:ext cx="2930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degree of reaction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395" name="Object 43">
                <a:extLst>
                  <a:ext uri="{FF2B5EF4-FFF2-40B4-BE49-F238E27FC236}">
                    <a16:creationId xmlns:a16="http://schemas.microsoft.com/office/drawing/2014/main" id="{2DE2A627-EC90-1C2C-708C-D1C703229D45}"/>
                  </a:ext>
                </a:extLst>
              </p:cNvPr>
              <p:cNvSpPr txBox="1"/>
              <p:nvPr/>
            </p:nvSpPr>
            <p:spPr bwMode="auto">
              <a:xfrm>
                <a:off x="1168400" y="4873625"/>
                <a:ext cx="4724400" cy="7318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enthalpy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drop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moving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blades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enthalpy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drop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stage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0395" name="Object 43">
                <a:extLst>
                  <a:ext uri="{FF2B5EF4-FFF2-40B4-BE49-F238E27FC236}">
                    <a16:creationId xmlns:a16="http://schemas.microsoft.com/office/drawing/2014/main" id="{2DE2A627-EC90-1C2C-708C-D1C703229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8400" y="4873625"/>
                <a:ext cx="4724400" cy="7318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83" name="Title 1">
            <a:extLst>
              <a:ext uri="{FF2B5EF4-FFF2-40B4-BE49-F238E27FC236}">
                <a16:creationId xmlns:a16="http://schemas.microsoft.com/office/drawing/2014/main" id="{51974A12-D411-1D84-0B4B-5A5853655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396875"/>
            <a:ext cx="8229600" cy="669925"/>
          </a:xfrm>
        </p:spPr>
        <p:txBody>
          <a:bodyPr/>
          <a:lstStyle/>
          <a:p>
            <a:pPr algn="l"/>
            <a:r>
              <a:rPr lang="en-IN" altLang="en-US" sz="2800">
                <a:cs typeface="Times New Roman" panose="02020603050405020304" pitchFamily="18" charset="0"/>
              </a:rPr>
              <a:t>Basics of A Reaction Stage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Object 43">
                <a:extLst>
                  <a:ext uri="{FF2B5EF4-FFF2-40B4-BE49-F238E27FC236}">
                    <a16:creationId xmlns:a16="http://schemas.microsoft.com/office/drawing/2014/main" id="{60DA191D-2E52-53C7-6C90-DE5D3A377C16}"/>
                  </a:ext>
                </a:extLst>
              </p:cNvPr>
              <p:cNvSpPr txBox="1"/>
              <p:nvPr/>
            </p:nvSpPr>
            <p:spPr bwMode="auto">
              <a:xfrm>
                <a:off x="2809875" y="5791200"/>
                <a:ext cx="1538288" cy="900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" name="Object 43">
                <a:extLst>
                  <a:ext uri="{FF2B5EF4-FFF2-40B4-BE49-F238E27FC236}">
                    <a16:creationId xmlns:a16="http://schemas.microsoft.com/office/drawing/2014/main" id="{60DA191D-2E52-53C7-6C90-DE5D3A377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9875" y="5791200"/>
                <a:ext cx="1538288" cy="9001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C50F00C-DD4E-BFB5-5B3C-0BE58742C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600" y="3048000"/>
            <a:ext cx="1206335" cy="733352"/>
          </a:xfrm>
          <a:prstGeom prst="rect">
            <a:avLst/>
          </a:prstGeom>
          <a:scene3d>
            <a:camera prst="orthographicFront">
              <a:rot lat="0" lon="10800000" rev="5400000"/>
            </a:camera>
            <a:lightRig rig="threePt" dir="t"/>
          </a:scene3d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6804DE-76EA-313E-0333-DDE18007BA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F3819A2B-934E-DFE9-67F2-772CFF363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B54DCB6-1E42-6891-9FCE-B74DFAFE60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740DFAD-301D-843C-C088-E90690A7D6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CA224D8-788C-B0CD-E2B3-D79F4CDB3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8AF28D5-7158-0878-363B-B40D3D96CC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EB089F2-6A7E-5B32-6CB8-B5BE8E9171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C7AD36B-11F8-2138-071F-44FE62EF9A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7B6AD6BE-1669-1DBB-5BC5-70EE5BEAF0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27A24AA-C727-9971-F9D0-27FDD0238A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79FEC4B-D577-8655-F463-454170300B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18610FBA-73CD-C490-0D25-F131FAA50D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57D024E-AEE5-D7A4-0725-4BF49D4E2A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E650C0D-E7FA-F180-E34A-97457B21A6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530E9C6-36FD-ABE8-DF9D-FA97BD3B94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FBA28DF-8FF2-3902-61C5-F905BEF377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BD5AE01-C553-9DCD-8F14-42AA3DB43C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16E5F35-C620-DEAF-7C54-9BFBF10C27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5559FD-4BD6-E403-A628-A015D5B25A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4E7692-3140-8526-9685-83D01FDB64A6}"/>
              </a:ext>
            </a:extLst>
          </p:cNvPr>
          <p:cNvGrpSpPr/>
          <p:nvPr/>
        </p:nvGrpSpPr>
        <p:grpSpPr>
          <a:xfrm>
            <a:off x="6629400" y="5181600"/>
            <a:ext cx="1828800" cy="1447800"/>
            <a:chOff x="6629400" y="5181600"/>
            <a:chExt cx="1828800" cy="1447800"/>
          </a:xfrm>
        </p:grpSpPr>
        <p:grpSp>
          <p:nvGrpSpPr>
            <p:cNvPr id="100398" name="Group 46">
              <a:extLst>
                <a:ext uri="{FF2B5EF4-FFF2-40B4-BE49-F238E27FC236}">
                  <a16:creationId xmlns:a16="http://schemas.microsoft.com/office/drawing/2014/main" id="{61338B41-C357-7444-9370-E2D16FF561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0000" y="5181600"/>
              <a:ext cx="838200" cy="762000"/>
              <a:chOff x="4800" y="3264"/>
              <a:chExt cx="528" cy="480"/>
            </a:xfrm>
          </p:grpSpPr>
          <p:sp>
            <p:nvSpPr>
              <p:cNvPr id="11303" name="Line 36">
                <a:extLst>
                  <a:ext uri="{FF2B5EF4-FFF2-40B4-BE49-F238E27FC236}">
                    <a16:creationId xmlns:a16="http://schemas.microsoft.com/office/drawing/2014/main" id="{77283BC7-DE54-BF07-A5F2-92EEC22139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0" y="3360"/>
                <a:ext cx="528" cy="384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1304" name="Line 37">
                <a:extLst>
                  <a:ext uri="{FF2B5EF4-FFF2-40B4-BE49-F238E27FC236}">
                    <a16:creationId xmlns:a16="http://schemas.microsoft.com/office/drawing/2014/main" id="{AE2F8893-4F8C-D8FF-2C11-E083B06CD5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0" y="3264"/>
                <a:ext cx="0" cy="48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906E916-A0A8-9CD8-5CEE-D555B97245EF}"/>
                </a:ext>
              </a:extLst>
            </p:cNvPr>
            <p:cNvCxnSpPr>
              <a:cxnSpLocks/>
              <a:endCxn id="11305" idx="1"/>
            </p:cNvCxnSpPr>
            <p:nvPr/>
          </p:nvCxnSpPr>
          <p:spPr>
            <a:xfrm flipV="1">
              <a:off x="6629400" y="5181600"/>
              <a:ext cx="838200" cy="1447800"/>
            </a:xfrm>
            <a:prstGeom prst="line">
              <a:avLst/>
            </a:prstGeom>
            <a:ln w="444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5504922-C442-F288-DE55-2A5D5F15D98C}"/>
                  </a:ext>
                </a:extLst>
              </p14:cNvPr>
              <p14:cNvContentPartPr/>
              <p14:nvPr/>
            </p14:nvContentPartPr>
            <p14:xfrm>
              <a:off x="6422040" y="4245120"/>
              <a:ext cx="2339640" cy="1772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5504922-C442-F288-DE55-2A5D5F15D9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12680" y="4235760"/>
                <a:ext cx="2358360" cy="1791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5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5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0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0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0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0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7" grpId="0"/>
      <p:bldP spid="16398" grpId="0"/>
      <p:bldP spid="16399" grpId="0"/>
      <p:bldP spid="100393" grpId="0" autoUpdateAnimBg="0"/>
      <p:bldP spid="100394" grpId="0" autoUpdateAnimBg="0"/>
      <p:bldP spid="100395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364C7AC3-C96F-D470-B0E3-4545B76DA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69988"/>
            <a:ext cx="61702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First law for an isentropic fixed (Nozzle) blades:</a:t>
            </a:r>
          </a:p>
        </p:txBody>
      </p:sp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D6ACE937-488B-2150-321E-C8588D0DD1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64250" y="1066800"/>
          <a:ext cx="2438400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523948" imgH="1876687" progId="MSPhotoEd.3">
                  <p:embed/>
                </p:oleObj>
              </mc:Choice>
              <mc:Fallback>
                <p:oleObj name="Photo Editor Photo" r:id="rId2" imgW="523948" imgH="1876687" progId="MSPhotoEd.3">
                  <p:embed/>
                  <p:pic>
                    <p:nvPicPr>
                      <p:cNvPr id="12291" name="Object 3">
                        <a:extLst>
                          <a:ext uri="{FF2B5EF4-FFF2-40B4-BE49-F238E27FC236}">
                            <a16:creationId xmlns:a16="http://schemas.microsoft.com/office/drawing/2014/main" id="{D6ACE937-488B-2150-321E-C8588D0DD1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0" y="1066800"/>
                        <a:ext cx="2438400" cy="533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 Box 4">
            <a:extLst>
              <a:ext uri="{FF2B5EF4-FFF2-40B4-BE49-F238E27FC236}">
                <a16:creationId xmlns:a16="http://schemas.microsoft.com/office/drawing/2014/main" id="{04BAB664-204D-9476-BA05-8470A1CAD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775" y="2708275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7A2D60C0-CE80-31D1-AB56-456C677B6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0" y="274320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9C67F44E-C790-4FB7-9B05-FB8087E00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6450" y="2667000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5" name="Object 7">
                <a:extLst>
                  <a:ext uri="{FF2B5EF4-FFF2-40B4-BE49-F238E27FC236}">
                    <a16:creationId xmlns:a16="http://schemas.microsoft.com/office/drawing/2014/main" id="{AECD6F9E-E054-1093-ED26-0BAF65CD8D1C}"/>
                  </a:ext>
                </a:extLst>
              </p:cNvPr>
              <p:cNvSpPr txBox="1"/>
              <p:nvPr/>
            </p:nvSpPr>
            <p:spPr bwMode="auto">
              <a:xfrm>
                <a:off x="3444875" y="2209800"/>
                <a:ext cx="2651125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5" name="Object 7">
                <a:extLst>
                  <a:ext uri="{FF2B5EF4-FFF2-40B4-BE49-F238E27FC236}">
                    <a16:creationId xmlns:a16="http://schemas.microsoft.com/office/drawing/2014/main" id="{AECD6F9E-E054-1093-ED26-0BAF65CD8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4875" y="2209800"/>
                <a:ext cx="2651125" cy="879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6" name="Text Box 8">
            <a:extLst>
              <a:ext uri="{FF2B5EF4-FFF2-40B4-BE49-F238E27FC236}">
                <a16:creationId xmlns:a16="http://schemas.microsoft.com/office/drawing/2014/main" id="{E3A078A8-4BDB-4976-2421-6EE714C21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971800"/>
            <a:ext cx="45496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First law for moving (rotor) blades: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F90181CD-5F35-B324-EAD7-A8615535ADE0}"/>
                  </a:ext>
                </a:extLst>
              </p:cNvPr>
              <p:cNvSpPr txBox="1"/>
              <p:nvPr/>
            </p:nvSpPr>
            <p:spPr bwMode="auto">
              <a:xfrm>
                <a:off x="800100" y="3562350"/>
                <a:ext cx="2620963" cy="854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F90181CD-5F35-B324-EAD7-A8615535A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0100" y="3562350"/>
                <a:ext cx="2620963" cy="8540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18" name="Object 11">
                <a:extLst>
                  <a:ext uri="{FF2B5EF4-FFF2-40B4-BE49-F238E27FC236}">
                    <a16:creationId xmlns:a16="http://schemas.microsoft.com/office/drawing/2014/main" id="{8A5E77E9-FEC0-5A2D-A4DE-94F1EB3AD1D7}"/>
                  </a:ext>
                </a:extLst>
              </p:cNvPr>
              <p:cNvSpPr txBox="1"/>
              <p:nvPr/>
            </p:nvSpPr>
            <p:spPr bwMode="auto">
              <a:xfrm>
                <a:off x="655638" y="4724400"/>
                <a:ext cx="4235450" cy="854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418" name="Object 11">
                <a:extLst>
                  <a:ext uri="{FF2B5EF4-FFF2-40B4-BE49-F238E27FC236}">
                    <a16:creationId xmlns:a16="http://schemas.microsoft.com/office/drawing/2014/main" id="{8A5E77E9-FEC0-5A2D-A4DE-94F1EB3AD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638" y="4724400"/>
                <a:ext cx="4235450" cy="8540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9" name="Title 1">
            <a:extLst>
              <a:ext uri="{FF2B5EF4-FFF2-40B4-BE49-F238E27FC236}">
                <a16:creationId xmlns:a16="http://schemas.microsoft.com/office/drawing/2014/main" id="{98A7437D-A6A9-36C3-245D-F7A4D9516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1925" y="388938"/>
            <a:ext cx="6645275" cy="525462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First Law Analysis of Reaction Stage</a:t>
            </a:r>
          </a:p>
        </p:txBody>
      </p:sp>
      <p:sp>
        <p:nvSpPr>
          <p:cNvPr id="26" name="Text Box 8">
            <a:extLst>
              <a:ext uri="{FF2B5EF4-FFF2-40B4-BE49-F238E27FC236}">
                <a16:creationId xmlns:a16="http://schemas.microsoft.com/office/drawing/2014/main" id="{A34460C5-13F8-FE5C-97CC-400D6BF38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4308475"/>
            <a:ext cx="54260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Gross enthalpy drop available to the stage: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7">
                <a:extLst>
                  <a:ext uri="{FF2B5EF4-FFF2-40B4-BE49-F238E27FC236}">
                    <a16:creationId xmlns:a16="http://schemas.microsoft.com/office/drawing/2014/main" id="{976F2EEF-0FC5-5105-57E5-9A05581EF29C}"/>
                  </a:ext>
                </a:extLst>
              </p:cNvPr>
              <p:cNvSpPr txBox="1"/>
              <p:nvPr/>
            </p:nvSpPr>
            <p:spPr bwMode="auto">
              <a:xfrm>
                <a:off x="646113" y="1787525"/>
                <a:ext cx="2711450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7">
                <a:extLst>
                  <a:ext uri="{FF2B5EF4-FFF2-40B4-BE49-F238E27FC236}">
                    <a16:creationId xmlns:a16="http://schemas.microsoft.com/office/drawing/2014/main" id="{976F2EEF-0FC5-5105-57E5-9A05581EF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113" y="1787525"/>
                <a:ext cx="2711450" cy="8794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3">
                <a:extLst>
                  <a:ext uri="{FF2B5EF4-FFF2-40B4-BE49-F238E27FC236}">
                    <a16:creationId xmlns:a16="http://schemas.microsoft.com/office/drawing/2014/main" id="{4DB8F040-95B1-A5F7-5F61-6A0010AB316E}"/>
                  </a:ext>
                </a:extLst>
              </p:cNvPr>
              <p:cNvSpPr txBox="1"/>
              <p:nvPr/>
            </p:nvSpPr>
            <p:spPr bwMode="auto">
              <a:xfrm>
                <a:off x="1809749" y="5645448"/>
                <a:ext cx="3749676" cy="1076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3">
                <a:extLst>
                  <a:ext uri="{FF2B5EF4-FFF2-40B4-BE49-F238E27FC236}">
                    <a16:creationId xmlns:a16="http://schemas.microsoft.com/office/drawing/2014/main" id="{4DB8F040-95B1-A5F7-5F61-6A0010AB3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9749" y="5645448"/>
                <a:ext cx="3749676" cy="10760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8BEF4D2-4F7A-E520-8C22-CC0CAE938E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2177825-BD6D-1F0E-AD1E-AC166F6C0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0DCD42A-0565-D6C6-2D95-6BE27D3F9D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C448804-F125-00D3-7053-76FCD01D87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C5DC7E4-8BDC-DD31-E8A5-2D83615EDA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4936CDC-EBFB-C3B4-B173-B5C254AB34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E564E87-CA6C-82AF-4A06-05C80754EC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7C34F57-8CF7-0837-66CF-D24B74C407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6A8573A-2407-080A-32AF-54E2D6EB27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3F05B73-CA83-C916-127F-674E25791B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402AFC8-F31A-3719-8BE9-6CA8DF82EF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2B1FF1D-658C-D7B3-F540-3D7669DDFA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0831002-4F32-7EA1-D086-51D17F8C0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651E6F3-348D-9A34-AF72-E1DCAF20ED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516801F-E434-8C25-58D6-9569DD7A73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F088620-9E17-F016-14F2-6F3FCE151B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CDF8B1B-DF31-37C4-6A54-2F8F8983D9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096E187-4523-8BAB-4890-D37824ECA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C0FC786-F213-D303-0EB7-A748AED293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5" grpId="0"/>
      <p:bldP spid="22536" grpId="0"/>
      <p:bldP spid="22537" grpId="0"/>
      <p:bldP spid="17418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1049">
            <a:extLst>
              <a:ext uri="{FF2B5EF4-FFF2-40B4-BE49-F238E27FC236}">
                <a16:creationId xmlns:a16="http://schemas.microsoft.com/office/drawing/2014/main" id="{BAF5D590-48EB-BED6-864C-39BEF4E31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8550275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The flow velocities between two successive blade at inlet and exit are </a:t>
            </a:r>
            <a:r>
              <a:rPr lang="en-US" altLang="en-US" sz="2400" i="1" dirty="0">
                <a:cs typeface="Times New Roman" panose="02020603050405020304" pitchFamily="18" charset="0"/>
              </a:rPr>
              <a:t>V</a:t>
            </a:r>
            <a:r>
              <a:rPr lang="en-US" altLang="en-US" sz="2400" i="1" baseline="-25000" dirty="0">
                <a:cs typeface="Times New Roman" panose="02020603050405020304" pitchFamily="18" charset="0"/>
              </a:rPr>
              <a:t>f2</a:t>
            </a:r>
            <a:r>
              <a:rPr lang="en-US" altLang="en-US" sz="2400" i="1" dirty="0">
                <a:cs typeface="Times New Roman" panose="02020603050405020304" pitchFamily="18" charset="0"/>
              </a:rPr>
              <a:t> &amp; V</a:t>
            </a:r>
            <a:r>
              <a:rPr lang="en-US" altLang="en-US" sz="2400" i="1" baseline="-25000" dirty="0">
                <a:cs typeface="Times New Roman" panose="02020603050405020304" pitchFamily="18" charset="0"/>
              </a:rPr>
              <a:t>f3</a:t>
            </a:r>
            <a:r>
              <a:rPr lang="en-US" altLang="en-US" sz="2400" i="1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340" name="TextBox 1">
            <a:extLst>
              <a:ext uri="{FF2B5EF4-FFF2-40B4-BE49-F238E27FC236}">
                <a16:creationId xmlns:a16="http://schemas.microsoft.com/office/drawing/2014/main" id="{24C17BDA-3972-F7AD-EBFD-1E9C1449D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049" y="408314"/>
            <a:ext cx="5856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 dirty="0">
                <a:cs typeface="Times New Roman" panose="02020603050405020304" pitchFamily="18" charset="0"/>
              </a:rPr>
              <a:t>Useful Velocities for A Reaction Stage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2AD719-1F2E-382D-DB02-69A0967506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08FE8BD-2B05-069B-3E03-358C0F6D5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BBDF8ED-4F51-ED5A-FFAD-268C3BCB57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35530F4-0330-9F71-8C50-E7B2748A1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266D4F9-E71B-B449-3B16-6944118EC4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4854A73-029F-DD91-6908-0B0D4C5AF5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4EFBBBB-E2CD-B4F4-16FA-368133F31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37FDBFE4-6686-FB36-7B17-07E994DA8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E4B50A2-5878-0A69-4C0E-6EC697CD19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B9B3968-EE9D-5C2B-717E-AB37A8B1A6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E5214BB-F841-8C98-7A4C-5CBF7C115D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93FA2779-98F4-0645-D6FB-4396C59915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0276792-BE75-F87F-6381-652DABC9E5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29027DE-C7F4-9095-2899-F703ABA13E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4495FD5-AF71-4229-4A02-D20B618E33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9317ACB-F905-2DA3-7389-A07F30E48F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13C9A9C-CC0E-0C73-3112-32C14D7246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337DA95-E836-4059-9DA1-CFFFA0A7BD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22EAD8-E206-309D-A607-BD236E9D1C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BE6D1974-D076-1B6F-0A26-64D8BF3FA68F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209800"/>
            <a:ext cx="5807075" cy="2514600"/>
            <a:chOff x="144" y="96"/>
            <a:chExt cx="3658" cy="1584"/>
          </a:xfrm>
        </p:grpSpPr>
        <p:sp>
          <p:nvSpPr>
            <p:cNvPr id="22" name="Line 3">
              <a:extLst>
                <a:ext uri="{FF2B5EF4-FFF2-40B4-BE49-F238E27FC236}">
                  <a16:creationId xmlns:a16="http://schemas.microsoft.com/office/drawing/2014/main" id="{9355DAFF-0278-9924-4D92-84127127FF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343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Line 4">
              <a:extLst>
                <a:ext uri="{FF2B5EF4-FFF2-40B4-BE49-F238E27FC236}">
                  <a16:creationId xmlns:a16="http://schemas.microsoft.com/office/drawing/2014/main" id="{193DD971-BCD1-4BB9-49AE-0C1714E01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" y="343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Text Box 5">
              <a:extLst>
                <a:ext uri="{FF2B5EF4-FFF2-40B4-BE49-F238E27FC236}">
                  <a16:creationId xmlns:a16="http://schemas.microsoft.com/office/drawing/2014/main" id="{7E7251C1-351F-C16F-1D53-85683A869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80" y="96"/>
              <a:ext cx="6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U</a:t>
              </a:r>
            </a:p>
          </p:txBody>
        </p:sp>
        <p:sp>
          <p:nvSpPr>
            <p:cNvPr id="25" name="Text Box 6">
              <a:extLst>
                <a:ext uri="{FF2B5EF4-FFF2-40B4-BE49-F238E27FC236}">
                  <a16:creationId xmlns:a16="http://schemas.microsoft.com/office/drawing/2014/main" id="{160F5372-F646-540A-46E2-7728AC955E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576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r2</a:t>
              </a:r>
              <a:endParaRPr lang="en-US" altLang="en-US" sz="2400" i="1" dirty="0"/>
            </a:p>
          </p:txBody>
        </p:sp>
        <p:sp>
          <p:nvSpPr>
            <p:cNvPr id="26" name="Text Box 7">
              <a:extLst>
                <a:ext uri="{FF2B5EF4-FFF2-40B4-BE49-F238E27FC236}">
                  <a16:creationId xmlns:a16="http://schemas.microsoft.com/office/drawing/2014/main" id="{F4DF2EEF-D5E8-11E3-B73F-792DCDBA11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a2</a:t>
              </a:r>
              <a:endParaRPr lang="en-US" altLang="en-US" sz="2400" i="1" dirty="0"/>
            </a:p>
          </p:txBody>
        </p:sp>
        <p:sp>
          <p:nvSpPr>
            <p:cNvPr id="27" name="Line 8">
              <a:extLst>
                <a:ext uri="{FF2B5EF4-FFF2-40B4-BE49-F238E27FC236}">
                  <a16:creationId xmlns:a16="http://schemas.microsoft.com/office/drawing/2014/main" id="{135FE154-BF35-A7FF-38AF-6C77286454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36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Line 9">
              <a:extLst>
                <a:ext uri="{FF2B5EF4-FFF2-40B4-BE49-F238E27FC236}">
                  <a16:creationId xmlns:a16="http://schemas.microsoft.com/office/drawing/2014/main" id="{6B5FC679-AE8F-2781-959D-B8F588F0C9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" y="336"/>
              <a:ext cx="230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Line 10">
              <a:extLst>
                <a:ext uri="{FF2B5EF4-FFF2-40B4-BE49-F238E27FC236}">
                  <a16:creationId xmlns:a16="http://schemas.microsoft.com/office/drawing/2014/main" id="{865E1E85-6FA5-237A-B366-2585AB230E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" y="336"/>
              <a:ext cx="87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Text Box 11">
              <a:extLst>
                <a:ext uri="{FF2B5EF4-FFF2-40B4-BE49-F238E27FC236}">
                  <a16:creationId xmlns:a16="http://schemas.microsoft.com/office/drawing/2014/main" id="{603E8487-4AEF-67D9-E17F-C576F9B757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720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r3</a:t>
              </a:r>
              <a:endParaRPr lang="en-US" altLang="en-US" sz="2400" i="1" dirty="0"/>
            </a:p>
          </p:txBody>
        </p:sp>
        <p:sp>
          <p:nvSpPr>
            <p:cNvPr id="31" name="Text Box 12">
              <a:extLst>
                <a:ext uri="{FF2B5EF4-FFF2-40B4-BE49-F238E27FC236}">
                  <a16:creationId xmlns:a16="http://schemas.microsoft.com/office/drawing/2014/main" id="{78B904F4-18E4-D081-78E7-E77001795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24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a3</a:t>
              </a:r>
              <a:endParaRPr lang="en-US" altLang="en-US" sz="2400" i="1" dirty="0"/>
            </a:p>
          </p:txBody>
        </p:sp>
        <p:sp>
          <p:nvSpPr>
            <p:cNvPr id="14336" name="Line 13">
              <a:extLst>
                <a:ext uri="{FF2B5EF4-FFF2-40B4-BE49-F238E27FC236}">
                  <a16:creationId xmlns:a16="http://schemas.microsoft.com/office/drawing/2014/main" id="{9547B1AB-FB0F-F569-E9D3-C0A3DE4476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36"/>
              <a:ext cx="1354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37" name="Freeform 14">
              <a:extLst>
                <a:ext uri="{FF2B5EF4-FFF2-40B4-BE49-F238E27FC236}">
                  <a16:creationId xmlns:a16="http://schemas.microsoft.com/office/drawing/2014/main" id="{852BDDF5-175D-93B9-2A1C-C38483C5D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344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39" name="Freeform 15">
              <a:extLst>
                <a:ext uri="{FF2B5EF4-FFF2-40B4-BE49-F238E27FC236}">
                  <a16:creationId xmlns:a16="http://schemas.microsoft.com/office/drawing/2014/main" id="{2744775C-DF9B-A714-5FCD-C87144C88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41" name="Freeform 16">
              <a:extLst>
                <a:ext uri="{FF2B5EF4-FFF2-40B4-BE49-F238E27FC236}">
                  <a16:creationId xmlns:a16="http://schemas.microsoft.com/office/drawing/2014/main" id="{5F85AA5F-7972-8579-BE3B-B459FDE02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42" name="Line 17">
              <a:extLst>
                <a:ext uri="{FF2B5EF4-FFF2-40B4-BE49-F238E27FC236}">
                  <a16:creationId xmlns:a16="http://schemas.microsoft.com/office/drawing/2014/main" id="{1DA0FDF2-6737-4E11-87AE-B9A78AD5E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" y="336"/>
              <a:ext cx="900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43" name="Freeform 18">
              <a:extLst>
                <a:ext uri="{FF2B5EF4-FFF2-40B4-BE49-F238E27FC236}">
                  <a16:creationId xmlns:a16="http://schemas.microsoft.com/office/drawing/2014/main" id="{1D4AA19E-1C6E-002A-A298-D28A64DFDD2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4" y="336"/>
              <a:ext cx="64" cy="144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34294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44" name="Text Box 19">
              <a:extLst>
                <a:ext uri="{FF2B5EF4-FFF2-40B4-BE49-F238E27FC236}">
                  <a16:creationId xmlns:a16="http://schemas.microsoft.com/office/drawing/2014/main" id="{BFEEBED2-4FE0-3716-3B11-98180E9192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4" y="285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4345" name="Text Box 20">
              <a:extLst>
                <a:ext uri="{FF2B5EF4-FFF2-40B4-BE49-F238E27FC236}">
                  <a16:creationId xmlns:a16="http://schemas.microsoft.com/office/drawing/2014/main" id="{A2B6841B-24F6-6269-4DA2-2DCBF9F30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4346" name="Text Box 21">
              <a:extLst>
                <a:ext uri="{FF2B5EF4-FFF2-40B4-BE49-F238E27FC236}">
                  <a16:creationId xmlns:a16="http://schemas.microsoft.com/office/drawing/2014/main" id="{4D0B15D0-E630-0537-F6FC-A4E8172F6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4347" name="Text Box 22">
              <a:extLst>
                <a:ext uri="{FF2B5EF4-FFF2-40B4-BE49-F238E27FC236}">
                  <a16:creationId xmlns:a16="http://schemas.microsoft.com/office/drawing/2014/main" id="{D919362C-778C-ECDD-9DD7-06476F262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0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14355" name="Group 14354">
            <a:extLst>
              <a:ext uri="{FF2B5EF4-FFF2-40B4-BE49-F238E27FC236}">
                <a16:creationId xmlns:a16="http://schemas.microsoft.com/office/drawing/2014/main" id="{D418EB7F-3020-C25A-E31B-6480570D8BFA}"/>
              </a:ext>
            </a:extLst>
          </p:cNvPr>
          <p:cNvGrpSpPr/>
          <p:nvPr/>
        </p:nvGrpSpPr>
        <p:grpSpPr>
          <a:xfrm>
            <a:off x="685800" y="2590800"/>
            <a:ext cx="6887559" cy="2046287"/>
            <a:chOff x="685800" y="2601913"/>
            <a:chExt cx="6887559" cy="2046287"/>
          </a:xfrm>
        </p:grpSpPr>
        <p:cxnSp>
          <p:nvCxnSpPr>
            <p:cNvPr id="14349" name="Straight Arrow Connector 14348">
              <a:extLst>
                <a:ext uri="{FF2B5EF4-FFF2-40B4-BE49-F238E27FC236}">
                  <a16:creationId xmlns:a16="http://schemas.microsoft.com/office/drawing/2014/main" id="{A26C8E8B-195F-BC1C-B4F8-553F26A0C088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>
              <a:off x="6950075" y="2601913"/>
              <a:ext cx="34925" cy="15684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1" name="Text Box 6">
              <a:extLst>
                <a:ext uri="{FF2B5EF4-FFF2-40B4-BE49-F238E27FC236}">
                  <a16:creationId xmlns:a16="http://schemas.microsoft.com/office/drawing/2014/main" id="{ACA52110-B9BA-7836-739C-6F0884B12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1987" y="3054350"/>
              <a:ext cx="5613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accent1"/>
                  </a:solidFill>
                </a:rPr>
                <a:t>V</a:t>
              </a:r>
              <a:r>
                <a:rPr lang="en-US" altLang="en-US" sz="2400" b="1" i="1" baseline="-25000" dirty="0">
                  <a:solidFill>
                    <a:schemeClr val="accent1"/>
                  </a:solidFill>
                </a:rPr>
                <a:t>f2</a:t>
              </a:r>
              <a:endParaRPr lang="en-US" altLang="en-US" sz="2400" b="1" i="1" dirty="0">
                <a:solidFill>
                  <a:schemeClr val="accent1"/>
                </a:solidFill>
              </a:endParaRPr>
            </a:p>
          </p:txBody>
        </p:sp>
        <p:cxnSp>
          <p:nvCxnSpPr>
            <p:cNvPr id="14352" name="Straight Arrow Connector 14351">
              <a:extLst>
                <a:ext uri="{FF2B5EF4-FFF2-40B4-BE49-F238E27FC236}">
                  <a16:creationId xmlns:a16="http://schemas.microsoft.com/office/drawing/2014/main" id="{33A43417-02E2-B008-E65A-14119B376E0F}"/>
                </a:ext>
              </a:extLst>
            </p:cNvPr>
            <p:cNvCxnSpPr>
              <a:cxnSpLocks/>
              <a:stCxn id="14342" idx="1"/>
            </p:cNvCxnSpPr>
            <p:nvPr/>
          </p:nvCxnSpPr>
          <p:spPr>
            <a:xfrm>
              <a:off x="1238250" y="2601913"/>
              <a:ext cx="31750" cy="20462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3" name="Text Box 6">
              <a:extLst>
                <a:ext uri="{FF2B5EF4-FFF2-40B4-BE49-F238E27FC236}">
                  <a16:creationId xmlns:a16="http://schemas.microsoft.com/office/drawing/2014/main" id="{955D9A5D-6CCF-C229-2D41-FEB75AF599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283248"/>
              <a:ext cx="5613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accent1"/>
                  </a:solidFill>
                </a:rPr>
                <a:t>V</a:t>
              </a:r>
              <a:r>
                <a:rPr lang="en-US" altLang="en-US" sz="2400" b="1" i="1" baseline="-25000" dirty="0">
                  <a:solidFill>
                    <a:schemeClr val="accent1"/>
                  </a:solidFill>
                </a:rPr>
                <a:t>f3</a:t>
              </a:r>
              <a:endParaRPr lang="en-US" altLang="en-US" sz="2400" b="1" i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356" name="Rectangle 1049">
            <a:extLst>
              <a:ext uri="{FF2B5EF4-FFF2-40B4-BE49-F238E27FC236}">
                <a16:creationId xmlns:a16="http://schemas.microsoft.com/office/drawing/2014/main" id="{D4A022F9-BE7D-1256-3640-865F9927B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338870"/>
            <a:ext cx="8550275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The tangential (Working) components or whirl velocities at inlet and exit are </a:t>
            </a:r>
            <a:r>
              <a:rPr lang="en-US" altLang="en-US" sz="2400" i="1" dirty="0">
                <a:cs typeface="Times New Roman" panose="02020603050405020304" pitchFamily="18" charset="0"/>
              </a:rPr>
              <a:t>V</a:t>
            </a:r>
            <a:r>
              <a:rPr lang="en-US" altLang="en-US" sz="2400" i="1" baseline="-25000" dirty="0">
                <a:cs typeface="Times New Roman" panose="02020603050405020304" pitchFamily="18" charset="0"/>
              </a:rPr>
              <a:t>w2</a:t>
            </a:r>
            <a:r>
              <a:rPr lang="en-US" altLang="en-US" sz="2400" i="1" dirty="0">
                <a:cs typeface="Times New Roman" panose="02020603050405020304" pitchFamily="18" charset="0"/>
              </a:rPr>
              <a:t> &amp; V</a:t>
            </a:r>
            <a:r>
              <a:rPr lang="en-US" altLang="en-US" sz="2400" i="1" baseline="-25000" dirty="0">
                <a:cs typeface="Times New Roman" panose="02020603050405020304" pitchFamily="18" charset="0"/>
              </a:rPr>
              <a:t>w3</a:t>
            </a:r>
            <a:r>
              <a:rPr lang="en-US" altLang="en-US" sz="2400" i="1" dirty="0"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381" name="Group 14380">
            <a:extLst>
              <a:ext uri="{FF2B5EF4-FFF2-40B4-BE49-F238E27FC236}">
                <a16:creationId xmlns:a16="http://schemas.microsoft.com/office/drawing/2014/main" id="{E84543D4-2188-80B3-8621-D7AA8EF81B21}"/>
              </a:ext>
            </a:extLst>
          </p:cNvPr>
          <p:cNvGrpSpPr/>
          <p:nvPr/>
        </p:nvGrpSpPr>
        <p:grpSpPr>
          <a:xfrm>
            <a:off x="1177925" y="2057400"/>
            <a:ext cx="5848349" cy="533400"/>
            <a:chOff x="1177925" y="2057400"/>
            <a:chExt cx="5848349" cy="533400"/>
          </a:xfrm>
        </p:grpSpPr>
        <p:sp>
          <p:nvSpPr>
            <p:cNvPr id="14357" name="Line 8">
              <a:extLst>
                <a:ext uri="{FF2B5EF4-FFF2-40B4-BE49-F238E27FC236}">
                  <a16:creationId xmlns:a16="http://schemas.microsoft.com/office/drawing/2014/main" id="{51A22F28-C998-8683-D6B3-7BCE3B0748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3199" y="2590798"/>
              <a:ext cx="4283075" cy="1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8" name="Text Box 6">
              <a:extLst>
                <a:ext uri="{FF2B5EF4-FFF2-40B4-BE49-F238E27FC236}">
                  <a16:creationId xmlns:a16="http://schemas.microsoft.com/office/drawing/2014/main" id="{297D243B-8BBF-319B-61FD-47182DA69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2057400"/>
              <a:ext cx="62869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7030A0"/>
                  </a:solidFill>
                </a:rPr>
                <a:t>V</a:t>
              </a:r>
              <a:r>
                <a:rPr lang="en-US" altLang="en-US" sz="2400" b="1" i="1" baseline="-25000" dirty="0">
                  <a:solidFill>
                    <a:srgbClr val="7030A0"/>
                  </a:solidFill>
                </a:rPr>
                <a:t>w2</a:t>
              </a:r>
              <a:endParaRPr lang="en-US" altLang="en-US" sz="2400" b="1" i="1" dirty="0">
                <a:solidFill>
                  <a:srgbClr val="7030A0"/>
                </a:solidFill>
              </a:endParaRPr>
            </a:p>
          </p:txBody>
        </p:sp>
        <p:sp>
          <p:nvSpPr>
            <p:cNvPr id="14379" name="Line 8">
              <a:extLst>
                <a:ext uri="{FF2B5EF4-FFF2-40B4-BE49-F238E27FC236}">
                  <a16:creationId xmlns:a16="http://schemas.microsoft.com/office/drawing/2014/main" id="{0448C591-91B0-8431-A62E-DBBAA672FF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77925" y="2590689"/>
              <a:ext cx="1565275" cy="109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0" name="Text Box 6">
              <a:extLst>
                <a:ext uri="{FF2B5EF4-FFF2-40B4-BE49-F238E27FC236}">
                  <a16:creationId xmlns:a16="http://schemas.microsoft.com/office/drawing/2014/main" id="{4087DE06-C484-D829-2503-5633659DEA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2129135"/>
              <a:ext cx="62869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7030A0"/>
                  </a:solidFill>
                </a:rPr>
                <a:t>V</a:t>
              </a:r>
              <a:r>
                <a:rPr lang="en-US" altLang="en-US" sz="2400" b="1" i="1" baseline="-25000" dirty="0">
                  <a:solidFill>
                    <a:srgbClr val="7030A0"/>
                  </a:solidFill>
                </a:rPr>
                <a:t>w2</a:t>
              </a:r>
              <a:endParaRPr lang="en-US" altLang="en-US" sz="2400" b="1" i="1" dirty="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build="p"/>
      <p:bldP spid="1435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026">
            <a:extLst>
              <a:ext uri="{FF2B5EF4-FFF2-40B4-BE49-F238E27FC236}">
                <a16:creationId xmlns:a16="http://schemas.microsoft.com/office/drawing/2014/main" id="{279C18BD-3631-8655-B772-DEA7B0B39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3629025"/>
            <a:ext cx="86645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Newton’s Second Law for an Impulse-reaction Blade: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tangential force acting of the jet is: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 = mass flow rate X Change of velocity in the tangential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1" name="Object 1027">
                <a:extLst>
                  <a:ext uri="{FF2B5EF4-FFF2-40B4-BE49-F238E27FC236}">
                    <a16:creationId xmlns:a16="http://schemas.microsoft.com/office/drawing/2014/main" id="{AA3C1947-501D-C466-AB7D-354A6422542B}"/>
                  </a:ext>
                </a:extLst>
              </p:cNvPr>
              <p:cNvSpPr txBox="1"/>
              <p:nvPr/>
            </p:nvSpPr>
            <p:spPr bwMode="auto">
              <a:xfrm>
                <a:off x="4132263" y="6108700"/>
                <a:ext cx="4371975" cy="492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1" name="Object 1027">
                <a:extLst>
                  <a:ext uri="{FF2B5EF4-FFF2-40B4-BE49-F238E27FC236}">
                    <a16:creationId xmlns:a16="http://schemas.microsoft.com/office/drawing/2014/main" id="{AA3C1947-501D-C466-AB7D-354A64225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2263" y="6108700"/>
                <a:ext cx="4371975" cy="492125"/>
              </a:xfrm>
              <a:prstGeom prst="rect">
                <a:avLst/>
              </a:prstGeom>
              <a:blipFill>
                <a:blip r:embed="rId2"/>
                <a:stretch>
                  <a:fillRect l="-139" b="-246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5" name="Title 1">
            <a:extLst>
              <a:ext uri="{FF2B5EF4-FFF2-40B4-BE49-F238E27FC236}">
                <a16:creationId xmlns:a16="http://schemas.microsoft.com/office/drawing/2014/main" id="{B5F6906C-12B8-9DEF-8C1F-256BA861D4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1037" y="149987"/>
            <a:ext cx="5668963" cy="924751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The Action in An Impulse-Reaction Stage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C57FAB-5956-43B6-3117-6D1350B38872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938213"/>
            <a:ext cx="2128838" cy="509587"/>
            <a:chOff x="4881810" y="533400"/>
            <a:chExt cx="2128590" cy="509375"/>
          </a:xfrm>
        </p:grpSpPr>
        <p:sp>
          <p:nvSpPr>
            <p:cNvPr id="15389" name="Line 1034">
              <a:extLst>
                <a:ext uri="{FF2B5EF4-FFF2-40B4-BE49-F238E27FC236}">
                  <a16:creationId xmlns:a16="http://schemas.microsoft.com/office/drawing/2014/main" id="{1D7C6C16-14D1-3287-58B3-612C7B23E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1810" y="1038056"/>
              <a:ext cx="2128590" cy="4719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0" name="Text Box 1032">
              <a:extLst>
                <a:ext uri="{FF2B5EF4-FFF2-40B4-BE49-F238E27FC236}">
                  <a16:creationId xmlns:a16="http://schemas.microsoft.com/office/drawing/2014/main" id="{DD4FBAF6-41C4-7102-1A69-5B9011A5A5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0485" y="533400"/>
              <a:ext cx="6683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rw2</a:t>
              </a:r>
              <a:endParaRPr lang="en-US" altLang="en-US" sz="2400" i="1" dirty="0"/>
            </a:p>
          </p:txBody>
        </p:sp>
      </p:grpSp>
      <p:sp>
        <p:nvSpPr>
          <p:cNvPr id="45" name="Text Box 1026">
            <a:extLst>
              <a:ext uri="{FF2B5EF4-FFF2-40B4-BE49-F238E27FC236}">
                <a16:creationId xmlns:a16="http://schemas.microsoft.com/office/drawing/2014/main" id="{70EFAF39-FE5A-572C-7244-D813F8B2D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4862513"/>
            <a:ext cx="86629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Tangential relative (Whirl) velocity at blade Inlet : </a:t>
            </a:r>
            <a:r>
              <a:rPr lang="en-US" altLang="en-US" sz="2400" i="1" dirty="0"/>
              <a:t>V</a:t>
            </a:r>
            <a:r>
              <a:rPr lang="en-US" altLang="en-US" sz="2400" i="1" baseline="-25000" dirty="0"/>
              <a:t>r2</a:t>
            </a:r>
            <a:r>
              <a:rPr lang="en-US" altLang="en-US" sz="2400" i="1" dirty="0"/>
              <a:t> cos(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).</a:t>
            </a:r>
          </a:p>
        </p:txBody>
      </p:sp>
      <p:sp>
        <p:nvSpPr>
          <p:cNvPr id="46" name="Text Box 1026">
            <a:extLst>
              <a:ext uri="{FF2B5EF4-FFF2-40B4-BE49-F238E27FC236}">
                <a16:creationId xmlns:a16="http://schemas.microsoft.com/office/drawing/2014/main" id="{142C6846-2C52-23AA-4EA1-805B9B88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5259388"/>
            <a:ext cx="86629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Tangential relative (Whirl) velocity at blade exit : </a:t>
            </a:r>
            <a:r>
              <a:rPr lang="en-US" altLang="en-US" sz="2400" i="1" dirty="0"/>
              <a:t>-V</a:t>
            </a:r>
            <a:r>
              <a:rPr lang="en-US" altLang="en-US" sz="2400" i="1" baseline="-25000" dirty="0"/>
              <a:t>r3</a:t>
            </a:r>
            <a:r>
              <a:rPr lang="en-US" altLang="en-US" sz="2400" i="1" dirty="0"/>
              <a:t> cos(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).</a:t>
            </a:r>
          </a:p>
        </p:txBody>
      </p:sp>
      <p:sp>
        <p:nvSpPr>
          <p:cNvPr id="47" name="Text Box 1026">
            <a:extLst>
              <a:ext uri="{FF2B5EF4-FFF2-40B4-BE49-F238E27FC236}">
                <a16:creationId xmlns:a16="http://schemas.microsoft.com/office/drawing/2014/main" id="{3DD8A095-0AA2-6ADD-8203-5A72A607B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5638800"/>
            <a:ext cx="8662987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Change in velocity in tangential direction: </a:t>
            </a:r>
            <a:r>
              <a:rPr lang="en-US" altLang="en-US" sz="2400" i="1" dirty="0"/>
              <a:t>-V</a:t>
            </a:r>
            <a:r>
              <a:rPr lang="en-US" altLang="en-US" sz="2400" i="1" baseline="-25000" dirty="0"/>
              <a:t>r3</a:t>
            </a:r>
            <a:r>
              <a:rPr lang="en-US" altLang="en-US" sz="2400" i="1" dirty="0"/>
              <a:t> cos(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) – V</a:t>
            </a:r>
            <a:r>
              <a:rPr lang="en-US" altLang="en-US" sz="2400" i="1" baseline="-25000" dirty="0"/>
              <a:t>r2</a:t>
            </a:r>
            <a:r>
              <a:rPr lang="en-US" altLang="en-US" sz="2400" i="1" dirty="0"/>
              <a:t> cos(</a:t>
            </a:r>
            <a:r>
              <a:rPr lang="en-US" altLang="en-US" sz="2400" i="1" dirty="0">
                <a:latin typeface="Symbol" panose="05050102010706020507" pitchFamily="18" charset="2"/>
              </a:rPr>
              <a:t>b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Tangential Force on steam jet, 	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614E68-9DA2-E5F7-7006-2C8F19B671F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4F001CF-7A80-8503-B5BC-BEA0209B86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8BA42EE4-76F7-A893-187B-27B8E9078C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E9DD908-9EEB-3C82-5333-39058516DD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2637FB1-C081-40F7-921E-7D08B6D661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5B28163-BD97-DF6F-5E5B-83C0D068B9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43ADB91-C248-58D7-6C05-FF5959907C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524BF3C2-709F-59D7-DB1E-5D7E5C15FD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426BBE1B-2BFB-1C07-3F89-4F6F498D39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D780F63-131B-324F-C35E-85679B3767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EF17254-CC15-2002-3C90-BCDFECB052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395DB362-8C46-FCF5-9FC5-2430FEFCF4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5A683DD-5B92-5673-0C69-44975A7CF2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739D481-ECDE-5D07-C25B-BA4215033F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F5026D66-ABB6-2BE4-1E63-C905C93FD2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583DA5B-0AC0-CE71-B2B1-935BED811A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33D2AEA-4177-CA5D-5F87-B32B5D8BA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16F9347-C6B3-0450-4384-6CCE8D393E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889300-DBD1-CE69-BD1D-0CAF9E6662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03103EC5-98A9-7996-82CE-1021269BFFA0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066800"/>
            <a:ext cx="5807075" cy="2514600"/>
            <a:chOff x="144" y="96"/>
            <a:chExt cx="3658" cy="1584"/>
          </a:xfrm>
        </p:grpSpPr>
        <p:sp>
          <p:nvSpPr>
            <p:cNvPr id="26" name="Line 3">
              <a:extLst>
                <a:ext uri="{FF2B5EF4-FFF2-40B4-BE49-F238E27FC236}">
                  <a16:creationId xmlns:a16="http://schemas.microsoft.com/office/drawing/2014/main" id="{58D88DB1-3320-C137-6A13-280314382E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343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Line 4">
              <a:extLst>
                <a:ext uri="{FF2B5EF4-FFF2-40B4-BE49-F238E27FC236}">
                  <a16:creationId xmlns:a16="http://schemas.microsoft.com/office/drawing/2014/main" id="{212C8BEF-1ECE-15CB-C4B8-D34E1A0D8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" y="343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Text Box 5">
              <a:extLst>
                <a:ext uri="{FF2B5EF4-FFF2-40B4-BE49-F238E27FC236}">
                  <a16:creationId xmlns:a16="http://schemas.microsoft.com/office/drawing/2014/main" id="{91EECD8D-0EE6-C134-F363-A47950523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80" y="96"/>
              <a:ext cx="6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U</a:t>
              </a:r>
            </a:p>
          </p:txBody>
        </p:sp>
        <p:sp>
          <p:nvSpPr>
            <p:cNvPr id="29" name="Text Box 6">
              <a:extLst>
                <a:ext uri="{FF2B5EF4-FFF2-40B4-BE49-F238E27FC236}">
                  <a16:creationId xmlns:a16="http://schemas.microsoft.com/office/drawing/2014/main" id="{CB0A3163-C989-6F68-17E8-0D2F92107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576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r2</a:t>
              </a:r>
              <a:endParaRPr lang="en-US" altLang="en-US" sz="2400" i="1" dirty="0"/>
            </a:p>
          </p:txBody>
        </p:sp>
        <p:sp>
          <p:nvSpPr>
            <p:cNvPr id="30" name="Text Box 7">
              <a:extLst>
                <a:ext uri="{FF2B5EF4-FFF2-40B4-BE49-F238E27FC236}">
                  <a16:creationId xmlns:a16="http://schemas.microsoft.com/office/drawing/2014/main" id="{A2565DC5-CE36-0751-891E-88915E274D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a2</a:t>
              </a:r>
              <a:endParaRPr lang="en-US" altLang="en-US" sz="2400" i="1" dirty="0"/>
            </a:p>
          </p:txBody>
        </p:sp>
        <p:sp>
          <p:nvSpPr>
            <p:cNvPr id="31" name="Line 8">
              <a:extLst>
                <a:ext uri="{FF2B5EF4-FFF2-40B4-BE49-F238E27FC236}">
                  <a16:creationId xmlns:a16="http://schemas.microsoft.com/office/drawing/2014/main" id="{F0E3D41A-943D-0FC5-FE7D-BB624EC814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36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88" name="Line 9">
              <a:extLst>
                <a:ext uri="{FF2B5EF4-FFF2-40B4-BE49-F238E27FC236}">
                  <a16:creationId xmlns:a16="http://schemas.microsoft.com/office/drawing/2014/main" id="{1FF2920C-5A54-0C7E-B7D9-B19C27F0F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" y="336"/>
              <a:ext cx="230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89" name="Line 10">
              <a:extLst>
                <a:ext uri="{FF2B5EF4-FFF2-40B4-BE49-F238E27FC236}">
                  <a16:creationId xmlns:a16="http://schemas.microsoft.com/office/drawing/2014/main" id="{DE4EA842-EDAA-C4B3-6FEB-5E83D333E6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" y="336"/>
              <a:ext cx="87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92" name="Text Box 11">
              <a:extLst>
                <a:ext uri="{FF2B5EF4-FFF2-40B4-BE49-F238E27FC236}">
                  <a16:creationId xmlns:a16="http://schemas.microsoft.com/office/drawing/2014/main" id="{735FFA12-AB63-7BBA-207E-05F31CD72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720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r3</a:t>
              </a:r>
              <a:endParaRPr lang="en-US" altLang="en-US" sz="2400" i="1" dirty="0"/>
            </a:p>
          </p:txBody>
        </p:sp>
        <p:sp>
          <p:nvSpPr>
            <p:cNvPr id="37893" name="Text Box 12">
              <a:extLst>
                <a:ext uri="{FF2B5EF4-FFF2-40B4-BE49-F238E27FC236}">
                  <a16:creationId xmlns:a16="http://schemas.microsoft.com/office/drawing/2014/main" id="{DBFBD67F-00AC-7084-DBAC-0F672E3CC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24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a3</a:t>
              </a:r>
              <a:endParaRPr lang="en-US" altLang="en-US" sz="2400" i="1" dirty="0"/>
            </a:p>
          </p:txBody>
        </p:sp>
        <p:sp>
          <p:nvSpPr>
            <p:cNvPr id="37895" name="Freeform 14">
              <a:extLst>
                <a:ext uri="{FF2B5EF4-FFF2-40B4-BE49-F238E27FC236}">
                  <a16:creationId xmlns:a16="http://schemas.microsoft.com/office/drawing/2014/main" id="{F90A62FE-666C-559B-F19D-2AA464136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344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96" name="Freeform 15">
              <a:extLst>
                <a:ext uri="{FF2B5EF4-FFF2-40B4-BE49-F238E27FC236}">
                  <a16:creationId xmlns:a16="http://schemas.microsoft.com/office/drawing/2014/main" id="{37FCE703-534C-A876-5C5F-859768581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97" name="Freeform 16">
              <a:extLst>
                <a:ext uri="{FF2B5EF4-FFF2-40B4-BE49-F238E27FC236}">
                  <a16:creationId xmlns:a16="http://schemas.microsoft.com/office/drawing/2014/main" id="{D9E82ADA-6589-F7BC-514D-AB43B95EF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98" name="Line 17">
              <a:extLst>
                <a:ext uri="{FF2B5EF4-FFF2-40B4-BE49-F238E27FC236}">
                  <a16:creationId xmlns:a16="http://schemas.microsoft.com/office/drawing/2014/main" id="{0FCE6193-9194-4D73-53D1-17C5E3AF7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" y="336"/>
              <a:ext cx="900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899" name="Freeform 18">
              <a:extLst>
                <a:ext uri="{FF2B5EF4-FFF2-40B4-BE49-F238E27FC236}">
                  <a16:creationId xmlns:a16="http://schemas.microsoft.com/office/drawing/2014/main" id="{DB771FD3-C382-F3F4-B0A7-9AF8F20EA3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4" y="336"/>
              <a:ext cx="64" cy="144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34294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900" name="Text Box 19">
              <a:extLst>
                <a:ext uri="{FF2B5EF4-FFF2-40B4-BE49-F238E27FC236}">
                  <a16:creationId xmlns:a16="http://schemas.microsoft.com/office/drawing/2014/main" id="{F5C27E20-1EB8-CD01-C04E-480C555B3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4" y="285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37901" name="Text Box 20">
              <a:extLst>
                <a:ext uri="{FF2B5EF4-FFF2-40B4-BE49-F238E27FC236}">
                  <a16:creationId xmlns:a16="http://schemas.microsoft.com/office/drawing/2014/main" id="{EFE730F5-C0C3-895C-1412-C23CC03684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37902" name="Text Box 21">
              <a:extLst>
                <a:ext uri="{FF2B5EF4-FFF2-40B4-BE49-F238E27FC236}">
                  <a16:creationId xmlns:a16="http://schemas.microsoft.com/office/drawing/2014/main" id="{4D2D22FA-FAFF-352A-19E0-336B3DDB5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37903" name="Text Box 22">
              <a:extLst>
                <a:ext uri="{FF2B5EF4-FFF2-40B4-BE49-F238E27FC236}">
                  <a16:creationId xmlns:a16="http://schemas.microsoft.com/office/drawing/2014/main" id="{E1517D30-3513-5914-795E-F9997626F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0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37894" name="Line 13">
              <a:extLst>
                <a:ext uri="{FF2B5EF4-FFF2-40B4-BE49-F238E27FC236}">
                  <a16:creationId xmlns:a16="http://schemas.microsoft.com/office/drawing/2014/main" id="{8F085127-E20E-105D-3794-E84D0EBE56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36"/>
              <a:ext cx="1354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D987D15-0D22-42FE-CA8E-27DFE0806F23}"/>
              </a:ext>
            </a:extLst>
          </p:cNvPr>
          <p:cNvGrpSpPr>
            <a:grpSpLocks/>
          </p:cNvGrpSpPr>
          <p:nvPr/>
        </p:nvGrpSpPr>
        <p:grpSpPr bwMode="auto">
          <a:xfrm>
            <a:off x="955675" y="957263"/>
            <a:ext cx="3765550" cy="492125"/>
            <a:chOff x="1090456" y="561410"/>
            <a:chExt cx="3765953" cy="492479"/>
          </a:xfrm>
        </p:grpSpPr>
        <p:sp>
          <p:nvSpPr>
            <p:cNvPr id="15387" name="Line 1034">
              <a:extLst>
                <a:ext uri="{FF2B5EF4-FFF2-40B4-BE49-F238E27FC236}">
                  <a16:creationId xmlns:a16="http://schemas.microsoft.com/office/drawing/2014/main" id="{D066749B-26FD-05C8-4643-6BEE1A517E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0456" y="1053889"/>
              <a:ext cx="3765953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88" name="Text Box 1032">
              <a:extLst>
                <a:ext uri="{FF2B5EF4-FFF2-40B4-BE49-F238E27FC236}">
                  <a16:creationId xmlns:a16="http://schemas.microsoft.com/office/drawing/2014/main" id="{C5DEBEE8-F71D-9148-59DA-5FFE9C454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3019" y="561410"/>
              <a:ext cx="6683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rw3</a:t>
              </a:r>
              <a:endParaRPr lang="en-US" altLang="en-US" sz="2400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/>
      <p:bldP spid="37891" grpId="0"/>
      <p:bldP spid="45" grpId="0" build="p"/>
      <p:bldP spid="46" grpId="0" build="p"/>
      <p:bldP spid="4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026">
            <a:extLst>
              <a:ext uri="{FF2B5EF4-FFF2-40B4-BE49-F238E27FC236}">
                <a16:creationId xmlns:a16="http://schemas.microsoft.com/office/drawing/2014/main" id="{39194657-DDFE-4C7E-E03C-E4814A358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1468438"/>
            <a:ext cx="83296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reaction to this force provides the driving thrust on the wheel.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driving force on wheel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5" name="Object 1027">
                <a:extLst>
                  <a:ext uri="{FF2B5EF4-FFF2-40B4-BE49-F238E27FC236}">
                    <a16:creationId xmlns:a16="http://schemas.microsoft.com/office/drawing/2014/main" id="{BBE83A92-1A51-11D2-ACE5-17F9A4CC5076}"/>
                  </a:ext>
                </a:extLst>
              </p:cNvPr>
              <p:cNvSpPr txBox="1"/>
              <p:nvPr/>
            </p:nvSpPr>
            <p:spPr bwMode="auto">
              <a:xfrm>
                <a:off x="4097338" y="2114550"/>
                <a:ext cx="4168775" cy="695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5" name="Object 1027">
                <a:extLst>
                  <a:ext uri="{FF2B5EF4-FFF2-40B4-BE49-F238E27FC236}">
                    <a16:creationId xmlns:a16="http://schemas.microsoft.com/office/drawing/2014/main" id="{BBE83A92-1A51-11D2-ACE5-17F9A4CC5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7338" y="2114550"/>
                <a:ext cx="4168775" cy="6953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6" name="Text Box 1028">
            <a:extLst>
              <a:ext uri="{FF2B5EF4-FFF2-40B4-BE49-F238E27FC236}">
                <a16:creationId xmlns:a16="http://schemas.microsoft.com/office/drawing/2014/main" id="{A0DCC25F-09E4-FF2C-9437-1FC495FB2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38" y="2952750"/>
            <a:ext cx="363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Power Output of the blade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7" name="Object 1029">
                <a:extLst>
                  <a:ext uri="{FF2B5EF4-FFF2-40B4-BE49-F238E27FC236}">
                    <a16:creationId xmlns:a16="http://schemas.microsoft.com/office/drawing/2014/main" id="{00EA9556-9054-198B-85A0-063C3CAFD214}"/>
                  </a:ext>
                </a:extLst>
              </p:cNvPr>
              <p:cNvSpPr txBox="1"/>
              <p:nvPr/>
            </p:nvSpPr>
            <p:spPr bwMode="auto">
              <a:xfrm>
                <a:off x="4097338" y="2782888"/>
                <a:ext cx="4429125" cy="723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7" name="Object 1029">
                <a:extLst>
                  <a:ext uri="{FF2B5EF4-FFF2-40B4-BE49-F238E27FC236}">
                    <a16:creationId xmlns:a16="http://schemas.microsoft.com/office/drawing/2014/main" id="{00EA9556-9054-198B-85A0-063C3CAFD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7338" y="2782888"/>
                <a:ext cx="4429125" cy="723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8" name="Text Box 1030">
            <a:extLst>
              <a:ext uri="{FF2B5EF4-FFF2-40B4-BE49-F238E27FC236}">
                <a16:creationId xmlns:a16="http://schemas.microsoft.com/office/drawing/2014/main" id="{E13C31A1-D797-73EC-25D9-AFD586DE3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3" y="3616325"/>
            <a:ext cx="65039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Diagram Efficiency of a Reaction Blade efficiency: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9" name="Object 1031">
                <a:extLst>
                  <a:ext uri="{FF2B5EF4-FFF2-40B4-BE49-F238E27FC236}">
                    <a16:creationId xmlns:a16="http://schemas.microsoft.com/office/drawing/2014/main" id="{AD881859-AE3C-8AA3-CF72-9D21D0E5575C}"/>
                  </a:ext>
                </a:extLst>
              </p:cNvPr>
              <p:cNvSpPr txBox="1"/>
              <p:nvPr/>
            </p:nvSpPr>
            <p:spPr bwMode="auto">
              <a:xfrm>
                <a:off x="1896190" y="4012956"/>
                <a:ext cx="5524500" cy="1060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ouput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Input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Kinetic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Steam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9" name="Object 1031">
                <a:extLst>
                  <a:ext uri="{FF2B5EF4-FFF2-40B4-BE49-F238E27FC236}">
                    <a16:creationId xmlns:a16="http://schemas.microsoft.com/office/drawing/2014/main" id="{AD881859-AE3C-8AA3-CF72-9D21D0E55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6190" y="4012956"/>
                <a:ext cx="5524500" cy="1060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20" name="Object 1032">
                <a:extLst>
                  <a:ext uri="{FF2B5EF4-FFF2-40B4-BE49-F238E27FC236}">
                    <a16:creationId xmlns:a16="http://schemas.microsoft.com/office/drawing/2014/main" id="{B406B6BA-D677-B94F-27BE-EA014D786C55}"/>
                  </a:ext>
                </a:extLst>
              </p:cNvPr>
              <p:cNvSpPr txBox="1"/>
              <p:nvPr/>
            </p:nvSpPr>
            <p:spPr bwMode="auto">
              <a:xfrm>
                <a:off x="321007" y="5118519"/>
                <a:ext cx="4343400" cy="16430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num>
                        <m:den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20" name="Object 1032">
                <a:extLst>
                  <a:ext uri="{FF2B5EF4-FFF2-40B4-BE49-F238E27FC236}">
                    <a16:creationId xmlns:a16="http://schemas.microsoft.com/office/drawing/2014/main" id="{B406B6BA-D677-B94F-27BE-EA014D786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007" y="5118519"/>
                <a:ext cx="4343400" cy="1643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032">
                <a:extLst>
                  <a:ext uri="{FF2B5EF4-FFF2-40B4-BE49-F238E27FC236}">
                    <a16:creationId xmlns:a16="http://schemas.microsoft.com/office/drawing/2014/main" id="{D30C0CB5-6A5A-B68B-3BA4-6B8E48AD8ECB}"/>
                  </a:ext>
                </a:extLst>
              </p:cNvPr>
              <p:cNvSpPr txBox="1"/>
              <p:nvPr/>
            </p:nvSpPr>
            <p:spPr bwMode="auto">
              <a:xfrm>
                <a:off x="4635500" y="5360988"/>
                <a:ext cx="4232275" cy="946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1032">
                <a:extLst>
                  <a:ext uri="{FF2B5EF4-FFF2-40B4-BE49-F238E27FC236}">
                    <a16:creationId xmlns:a16="http://schemas.microsoft.com/office/drawing/2014/main" id="{D30C0CB5-6A5A-B68B-3BA4-6B8E48AD8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5500" y="5360988"/>
                <a:ext cx="4232275" cy="9461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94" name="Title 1">
            <a:extLst>
              <a:ext uri="{FF2B5EF4-FFF2-40B4-BE49-F238E27FC236}">
                <a16:creationId xmlns:a16="http://schemas.microsoft.com/office/drawing/2014/main" id="{99329219-B9F8-8507-23D2-A59CA1EE3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90513"/>
            <a:ext cx="8229600" cy="693737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The Reaction in A Reaction Turbine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C4C604-5ABE-023A-D83B-BFFB98777BF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20B7542-EF1A-C2B9-F604-62626D0284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AAC69C8-2189-1EB4-BC76-596B3F7A0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1647DB2-48E5-248D-348F-2EC2F106E8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40ADC68-28F5-8F0E-9E83-9B65D085CA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CE59771-2548-475A-E1F6-79BBF04747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CD765DC-BEB5-0D2F-99B0-99520C4FB2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069A811-8514-F283-827A-5AF8A7E57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2B0C076-90C2-5810-4A5E-2C9EBFBECB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F73597A-33C3-925D-EC43-121A3375FD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D82944E-0993-C24B-0DB0-1B04515820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D668397-4230-F2CB-0F3C-040089FA45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3791C26-68A8-F2FF-560E-BACF93D1A8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962A9C6-9F7F-0454-5240-49D754B691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0E89311-6A28-5714-7C87-E229EBB78D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D206FD6-8A33-7659-841E-C631DF51E4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04D5AFD-3217-5A46-0E03-23E7328159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6ED6118-CCF3-A7B2-CCAD-DCF2D307C7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7D9862-9010-006A-E74E-4C4405B6F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/>
      <p:bldP spid="38915" grpId="0"/>
      <p:bldP spid="38916" grpId="0"/>
      <p:bldP spid="38917" grpId="0"/>
      <p:bldP spid="38918" grpId="0"/>
      <p:bldP spid="38919" grpId="0"/>
      <p:bldP spid="389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F3A404D-FEA1-53B6-7A7A-A6E2715CE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5962" y="152399"/>
            <a:ext cx="5999410" cy="925513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Parson (50% Impulse - 50% Reaction) Turbine</a:t>
            </a: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DD169D50-F60E-AD3B-A517-D8AA0575D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144588"/>
            <a:ext cx="2722563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3">
                <a:extLst>
                  <a:ext uri="{FF2B5EF4-FFF2-40B4-BE49-F238E27FC236}">
                    <a16:creationId xmlns:a16="http://schemas.microsoft.com/office/drawing/2014/main" id="{D2F56EB5-CB5F-6E91-831D-4703AB2B46FB}"/>
                  </a:ext>
                </a:extLst>
              </p:cNvPr>
              <p:cNvSpPr txBox="1"/>
              <p:nvPr/>
            </p:nvSpPr>
            <p:spPr bwMode="auto">
              <a:xfrm>
                <a:off x="4190998" y="2652559"/>
                <a:ext cx="3794367" cy="10604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2" name="Object 43">
                <a:extLst>
                  <a:ext uri="{FF2B5EF4-FFF2-40B4-BE49-F238E27FC236}">
                    <a16:creationId xmlns:a16="http://schemas.microsoft.com/office/drawing/2014/main" id="{D2F56EB5-CB5F-6E91-831D-4703AB2B4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0998" y="2652559"/>
                <a:ext cx="3794367" cy="1060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43">
                <a:extLst>
                  <a:ext uri="{FF2B5EF4-FFF2-40B4-BE49-F238E27FC236}">
                    <a16:creationId xmlns:a16="http://schemas.microsoft.com/office/drawing/2014/main" id="{6CF85D39-395E-AEDD-0979-28E0C3BA7E1A}"/>
                  </a:ext>
                </a:extLst>
              </p:cNvPr>
              <p:cNvSpPr txBox="1"/>
              <p:nvPr/>
            </p:nvSpPr>
            <p:spPr bwMode="auto">
              <a:xfrm>
                <a:off x="349250" y="4433888"/>
                <a:ext cx="4079875" cy="4429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" name="Object 43">
                <a:extLst>
                  <a:ext uri="{FF2B5EF4-FFF2-40B4-BE49-F238E27FC236}">
                    <a16:creationId xmlns:a16="http://schemas.microsoft.com/office/drawing/2014/main" id="{6CF85D39-395E-AEDD-0979-28E0C3BA7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250" y="4433888"/>
                <a:ext cx="4079875" cy="4429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43">
                <a:extLst>
                  <a:ext uri="{FF2B5EF4-FFF2-40B4-BE49-F238E27FC236}">
                    <a16:creationId xmlns:a16="http://schemas.microsoft.com/office/drawing/2014/main" id="{419F9B72-44E3-3833-E0E6-659BD42D7A5D}"/>
                  </a:ext>
                </a:extLst>
              </p:cNvPr>
              <p:cNvSpPr txBox="1"/>
              <p:nvPr/>
            </p:nvSpPr>
            <p:spPr bwMode="auto">
              <a:xfrm>
                <a:off x="1192212" y="5267325"/>
                <a:ext cx="2998785" cy="108902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" name="Object 43">
                <a:extLst>
                  <a:ext uri="{FF2B5EF4-FFF2-40B4-BE49-F238E27FC236}">
                    <a16:creationId xmlns:a16="http://schemas.microsoft.com/office/drawing/2014/main" id="{419F9B72-44E3-3833-E0E6-659BD42D7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2212" y="5267325"/>
                <a:ext cx="2998785" cy="10890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82E104-EBB3-7EA8-249B-488CF2F33DE1}"/>
              </a:ext>
            </a:extLst>
          </p:cNvPr>
          <p:cNvCxnSpPr/>
          <p:nvPr/>
        </p:nvCxnSpPr>
        <p:spPr>
          <a:xfrm>
            <a:off x="4648200" y="3929063"/>
            <a:ext cx="0" cy="2860675"/>
          </a:xfrm>
          <a:prstGeom prst="line">
            <a:avLst/>
          </a:prstGeom>
          <a:ln w="8255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51">
                <a:extLst>
                  <a:ext uri="{FF2B5EF4-FFF2-40B4-BE49-F238E27FC236}">
                    <a16:creationId xmlns:a16="http://schemas.microsoft.com/office/drawing/2014/main" id="{A037DF2C-2294-CD04-ED6C-7D2976EA16B2}"/>
                  </a:ext>
                </a:extLst>
              </p:cNvPr>
              <p:cNvSpPr txBox="1"/>
              <p:nvPr/>
            </p:nvSpPr>
            <p:spPr bwMode="auto">
              <a:xfrm>
                <a:off x="4959731" y="5181600"/>
                <a:ext cx="3502589" cy="80105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&amp;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2" name="Object 51">
                <a:extLst>
                  <a:ext uri="{FF2B5EF4-FFF2-40B4-BE49-F238E27FC236}">
                    <a16:creationId xmlns:a16="http://schemas.microsoft.com/office/drawing/2014/main" id="{A037DF2C-2294-CD04-ED6C-7D2976EA1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9731" y="5181600"/>
                <a:ext cx="3502589" cy="8010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41607BC-FB96-977B-2604-7FA0408CC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013" y="4648200"/>
            <a:ext cx="2779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An economic option: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52">
                <a:extLst>
                  <a:ext uri="{FF2B5EF4-FFF2-40B4-BE49-F238E27FC236}">
                    <a16:creationId xmlns:a16="http://schemas.microsoft.com/office/drawing/2014/main" id="{2860F64B-E87E-10D0-1EA2-800F56E98E2B}"/>
                  </a:ext>
                </a:extLst>
              </p:cNvPr>
              <p:cNvSpPr txBox="1"/>
              <p:nvPr/>
            </p:nvSpPr>
            <p:spPr bwMode="auto">
              <a:xfrm>
                <a:off x="5380037" y="3657600"/>
                <a:ext cx="3125777" cy="108267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3" name="Object 52">
                <a:extLst>
                  <a:ext uri="{FF2B5EF4-FFF2-40B4-BE49-F238E27FC236}">
                    <a16:creationId xmlns:a16="http://schemas.microsoft.com/office/drawing/2014/main" id="{2860F64B-E87E-10D0-1EA2-800F56E98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0037" y="3657600"/>
                <a:ext cx="3125777" cy="10826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EF851A9-252D-1CD4-ADCC-C403D73AA7D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6B42188-820D-8A24-035D-1D41A1120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254DCA6-1666-6286-2B87-63855A2020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FF6D7A5-B403-D4BE-D33C-42EB97443E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ACF5167-1B47-7E75-771D-2E28B8CAD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B19BB54-A182-FAC6-AC2F-BE7353D4E5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0FFB798-3D8C-F759-356B-329F2AD73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4302481-DD18-DD45-62EB-1C2B7BC29D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0A3AA7D9-47C8-DDE4-2152-87DFA3CD52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590C946-E7D7-3A22-A00E-87C99BDD3D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32E2C418-2C27-F3B0-08FA-0F93E84C3A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46474A5-27E6-7F80-3B31-3F9781BC5F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CC65C0E-61F3-F942-076E-D378D75D68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444EEC0-D0E9-55F5-53A4-13A5816990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1A11C32-8193-3BFF-38B0-30D09A5380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AE48A68-D42F-D4CC-1C4B-5ADB17E384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199DAC3-5145-A8C4-C48C-41646F8003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C9CE1F6-7875-D822-109C-38865D1038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8EDC0B-B610-D449-25D3-BE018EF70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5" name="Group 2">
            <a:extLst>
              <a:ext uri="{FF2B5EF4-FFF2-40B4-BE49-F238E27FC236}">
                <a16:creationId xmlns:a16="http://schemas.microsoft.com/office/drawing/2014/main" id="{EE7C1D12-E093-1157-41C1-29FD166FC006}"/>
              </a:ext>
            </a:extLst>
          </p:cNvPr>
          <p:cNvGrpSpPr>
            <a:grpSpLocks/>
          </p:cNvGrpSpPr>
          <p:nvPr/>
        </p:nvGrpSpPr>
        <p:grpSpPr bwMode="auto">
          <a:xfrm>
            <a:off x="3053426" y="874713"/>
            <a:ext cx="5807075" cy="2514600"/>
            <a:chOff x="144" y="96"/>
            <a:chExt cx="3658" cy="1584"/>
          </a:xfrm>
        </p:grpSpPr>
        <p:sp>
          <p:nvSpPr>
            <p:cNvPr id="36" name="Line 3">
              <a:extLst>
                <a:ext uri="{FF2B5EF4-FFF2-40B4-BE49-F238E27FC236}">
                  <a16:creationId xmlns:a16="http://schemas.microsoft.com/office/drawing/2014/main" id="{7BBF350B-012A-E239-C14D-389AA441F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343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" name="Line 4">
              <a:extLst>
                <a:ext uri="{FF2B5EF4-FFF2-40B4-BE49-F238E27FC236}">
                  <a16:creationId xmlns:a16="http://schemas.microsoft.com/office/drawing/2014/main" id="{8184CEDA-8B1B-A221-6249-341D711907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" y="343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8" name="Text Box 5">
              <a:extLst>
                <a:ext uri="{FF2B5EF4-FFF2-40B4-BE49-F238E27FC236}">
                  <a16:creationId xmlns:a16="http://schemas.microsoft.com/office/drawing/2014/main" id="{6456B0A0-FE4D-CAEA-CBB3-37B901DEB3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80" y="96"/>
              <a:ext cx="6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U</a:t>
              </a:r>
            </a:p>
          </p:txBody>
        </p:sp>
        <p:sp>
          <p:nvSpPr>
            <p:cNvPr id="39" name="Text Box 6">
              <a:extLst>
                <a:ext uri="{FF2B5EF4-FFF2-40B4-BE49-F238E27FC236}">
                  <a16:creationId xmlns:a16="http://schemas.microsoft.com/office/drawing/2014/main" id="{0FDE90DC-49B7-B4B1-9796-9F3349B8B7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576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r2</a:t>
              </a:r>
              <a:endParaRPr lang="en-US" altLang="en-US" sz="2400" i="1" dirty="0"/>
            </a:p>
          </p:txBody>
        </p:sp>
        <p:sp>
          <p:nvSpPr>
            <p:cNvPr id="40" name="Text Box 7">
              <a:extLst>
                <a:ext uri="{FF2B5EF4-FFF2-40B4-BE49-F238E27FC236}">
                  <a16:creationId xmlns:a16="http://schemas.microsoft.com/office/drawing/2014/main" id="{82D3487C-191F-1D26-658C-E96F7BF37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a2</a:t>
              </a:r>
              <a:endParaRPr lang="en-US" altLang="en-US" sz="2400" i="1" dirty="0"/>
            </a:p>
          </p:txBody>
        </p:sp>
        <p:sp>
          <p:nvSpPr>
            <p:cNvPr id="41" name="Line 8">
              <a:extLst>
                <a:ext uri="{FF2B5EF4-FFF2-40B4-BE49-F238E27FC236}">
                  <a16:creationId xmlns:a16="http://schemas.microsoft.com/office/drawing/2014/main" id="{0DE3806D-B823-63D9-86DE-E7B2B80FC3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36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5" name="Line 9">
              <a:extLst>
                <a:ext uri="{FF2B5EF4-FFF2-40B4-BE49-F238E27FC236}">
                  <a16:creationId xmlns:a16="http://schemas.microsoft.com/office/drawing/2014/main" id="{B113D0D4-BB45-5132-1229-09D76C7D23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" y="336"/>
              <a:ext cx="230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6" name="Line 10">
              <a:extLst>
                <a:ext uri="{FF2B5EF4-FFF2-40B4-BE49-F238E27FC236}">
                  <a16:creationId xmlns:a16="http://schemas.microsoft.com/office/drawing/2014/main" id="{2A7DE4EE-193F-FE0B-823F-A5CBA61EB3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" y="336"/>
              <a:ext cx="87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7" name="Text Box 11">
              <a:extLst>
                <a:ext uri="{FF2B5EF4-FFF2-40B4-BE49-F238E27FC236}">
                  <a16:creationId xmlns:a16="http://schemas.microsoft.com/office/drawing/2014/main" id="{E7634B32-A919-3515-D4ED-EE4966DCA8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720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r3</a:t>
              </a:r>
              <a:endParaRPr lang="en-US" altLang="en-US" sz="2400" i="1" dirty="0"/>
            </a:p>
          </p:txBody>
        </p:sp>
        <p:sp>
          <p:nvSpPr>
            <p:cNvPr id="48" name="Text Box 12">
              <a:extLst>
                <a:ext uri="{FF2B5EF4-FFF2-40B4-BE49-F238E27FC236}">
                  <a16:creationId xmlns:a16="http://schemas.microsoft.com/office/drawing/2014/main" id="{0A2E92F3-B1DD-A28B-0580-5937B02A7F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24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a3</a:t>
              </a:r>
              <a:endParaRPr lang="en-US" altLang="en-US" sz="2400" i="1" dirty="0"/>
            </a:p>
          </p:txBody>
        </p:sp>
        <p:sp>
          <p:nvSpPr>
            <p:cNvPr id="49" name="Line 13">
              <a:extLst>
                <a:ext uri="{FF2B5EF4-FFF2-40B4-BE49-F238E27FC236}">
                  <a16:creationId xmlns:a16="http://schemas.microsoft.com/office/drawing/2014/main" id="{6AFA2759-AF2F-58CF-3D0A-E3E53F0E3F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36"/>
              <a:ext cx="1354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592B8212-3056-D0CA-AC8A-1299C1869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344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BBAA86B6-CB72-E210-EB59-684B361B1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B3247446-DA54-6AD6-71FE-591174975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6" name="Line 17">
              <a:extLst>
                <a:ext uri="{FF2B5EF4-FFF2-40B4-BE49-F238E27FC236}">
                  <a16:creationId xmlns:a16="http://schemas.microsoft.com/office/drawing/2014/main" id="{620F677E-C79F-2301-F4C3-0E82E21D39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" y="336"/>
              <a:ext cx="900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4CD3A09D-BDE9-762F-6F23-5862FBB00A7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4" y="336"/>
              <a:ext cx="64" cy="144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34294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8" name="Text Box 19">
              <a:extLst>
                <a:ext uri="{FF2B5EF4-FFF2-40B4-BE49-F238E27FC236}">
                  <a16:creationId xmlns:a16="http://schemas.microsoft.com/office/drawing/2014/main" id="{1AB66E84-CE8A-0E83-6BF9-D71AE19139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4" y="285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59" name="Text Box 20">
              <a:extLst>
                <a:ext uri="{FF2B5EF4-FFF2-40B4-BE49-F238E27FC236}">
                  <a16:creationId xmlns:a16="http://schemas.microsoft.com/office/drawing/2014/main" id="{C910F0EA-B7DE-A207-842A-D4C1BC7201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60" name="Text Box 21">
              <a:extLst>
                <a:ext uri="{FF2B5EF4-FFF2-40B4-BE49-F238E27FC236}">
                  <a16:creationId xmlns:a16="http://schemas.microsoft.com/office/drawing/2014/main" id="{BC1B571A-044D-0DAC-A16F-1D2BA994E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61" name="Text Box 22">
              <a:extLst>
                <a:ext uri="{FF2B5EF4-FFF2-40B4-BE49-F238E27FC236}">
                  <a16:creationId xmlns:a16="http://schemas.microsoft.com/office/drawing/2014/main" id="{3226883F-CD15-86AA-52A7-F85748945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0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15CB953-65D7-B57B-0B96-D16C3669D869}"/>
                  </a:ext>
                </a:extLst>
              </p14:cNvPr>
              <p14:cNvContentPartPr/>
              <p14:nvPr/>
            </p14:nvContentPartPr>
            <p14:xfrm>
              <a:off x="3870360" y="1554840"/>
              <a:ext cx="4934880" cy="5097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15CB953-65D7-B57B-0B96-D16C3669D86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61000" y="1545480"/>
                <a:ext cx="4953600" cy="5116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52" grpId="0"/>
      <p:bldP spid="3" grpId="0"/>
      <p:bldP spid="5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10005</TotalTime>
  <Words>578</Words>
  <Application>Microsoft Office PowerPoint</Application>
  <PresentationFormat>On-screen Show (4:3)</PresentationFormat>
  <Paragraphs>110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Bitmap Image</vt:lpstr>
      <vt:lpstr>Photo Editor Photo</vt:lpstr>
      <vt:lpstr>Isentropic Analysis &amp; Optimization of Flow Kinematics in Parson Turbines - 1 </vt:lpstr>
      <vt:lpstr>De Laval vs Parson Turbine : Level -1</vt:lpstr>
      <vt:lpstr>De Laval vs Parson Turbine : Level -2</vt:lpstr>
      <vt:lpstr>The Parsons Stage of A Turbine</vt:lpstr>
      <vt:lpstr>The Parsons Stage of A Turbine</vt:lpstr>
      <vt:lpstr>The Parsons Stage of A Turbine</vt:lpstr>
      <vt:lpstr>Basics of A Reaction Stage</vt:lpstr>
      <vt:lpstr>First Law Analysis of Reaction Stage</vt:lpstr>
      <vt:lpstr>PowerPoint Presentation</vt:lpstr>
      <vt:lpstr>The Action in An Impulse-Reaction Stage</vt:lpstr>
      <vt:lpstr>The Reaction in A Reaction Turbine</vt:lpstr>
      <vt:lpstr>Parson (50% Impulse - 50% Reaction) Turbine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878</cp:revision>
  <dcterms:created xsi:type="dcterms:W3CDTF">2003-07-30T05:45:36Z</dcterms:created>
  <dcterms:modified xsi:type="dcterms:W3CDTF">2025-08-20T08:26:03Z</dcterms:modified>
</cp:coreProperties>
</file>