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4" r:id="rId2"/>
    <p:sldId id="1281" r:id="rId3"/>
    <p:sldId id="1276" r:id="rId4"/>
    <p:sldId id="679" r:id="rId5"/>
    <p:sldId id="1202" r:id="rId6"/>
    <p:sldId id="680" r:id="rId7"/>
    <p:sldId id="1196" r:id="rId8"/>
    <p:sldId id="682" r:id="rId9"/>
    <p:sldId id="683" r:id="rId10"/>
    <p:sldId id="684" r:id="rId11"/>
    <p:sldId id="1182" r:id="rId12"/>
    <p:sldId id="1197" r:id="rId13"/>
    <p:sldId id="685" r:id="rId14"/>
    <p:sldId id="752" r:id="rId15"/>
    <p:sldId id="751" r:id="rId16"/>
    <p:sldId id="1198" r:id="rId17"/>
    <p:sldId id="1199" r:id="rId18"/>
    <p:sldId id="1271" r:id="rId19"/>
    <p:sldId id="602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9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2" Type="http://schemas.openxmlformats.org/officeDocument/2006/relationships/slide" Target="slides/slide4.xml"/><Relationship Id="rId1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6-01-28T03:48:53.4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273 12,'0'0,"0"0,0 0,0 0,0 0,0 0,0 0,0 0,0 0,0 0,0 0,0 0,0 0,0 0,0 0,0 0,0 0,0 0,0 0,0 0,0 0,0 0,0 0,0 0,0 0,0 0,0 0</inkml:trace>
  <inkml:trace contextRef="#ctx0" brushRef="#br0" timeOffset="16">166 105,'0'0,"0"0</inkml:trace>
  <inkml:trace contextRef="#ctx0" brushRef="#br0" timeOffset="172">0 140</inkml:trace>
  <inkml:trace contextRef="#ctx0" brushRef="#br0" timeOffset="468">545 0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2:50:49.2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 6708,'0'0'4902,"0"0"-129,0 0-516,49 13-2838,-49-13-645,0 0-774,48-16-1419,-48 16-1935,0 0-1161,59 0-129,-59 0-645</inkml:trace>
  <inkml:trace contextRef="#ctx0" brushRef="#br0" timeOffset="140">194 233 2322,'-9'76'3096,"9"-76"-3096,0 0-1161,0 0-1290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13T02:22:01.5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11840 12505 55 0,'0'0'43'16,"0"0"-1"-16,0 0-8 0,0 0-8 15,0 0-3-15,0 0 2 0,0 0 0 16,0 0-3-16,0 0-5 15,0 0-4-15,0 0-2 16,0 0 1-16,0 0 4 16,0 0 0-16,0 0 0 15,0 0 4-15,0 0 1 16,0 0-2-16,0 0-1 16,0 0-2-16,0 0-2 15,0 0 0-15,0 0-5 16,0 0-1-16,0 0 0 15,0 0 0-15,0 0 3 16,0 0-1-16,0 0-2 16,0 0 0-16,0 0-1 0,0 0 0 15,0 0-1-15,0 0-1 16,0 0-4-16,0 0 2 16,0 0-2-16,0 0-4 15,0 0 2-15,0 0-5 16,0 0 1-16,0 0 2 15,0 0-1-15,0 0-2 16,0 0 2-16,0 0 2 16,0 0-1-1,0 0 0-15,9 8 1 16,-9-8-1-16,0 0 1 16,0 0 2-16,0 0 0 0,10 11-2 15,-10-11 1-15,0 0 4 16,0 0-1-16,11 7-4 15,-11-7 3-15,0 0-2 16,0 0 1-16,10 15 1 16,-10-15 1-16,0 0-4 15,7 14 2-15,-7-14 1 16,0 0-1-16,0 0 0 16,0 0 2-16,7 13-1 15,-7-13-2-15,0 0 3 0,0 0-2 16,0 0 2-16,0 0 0 15,0 0-2-15,0 0-3 16,9 11 4-16,-9-11 1 16,0 0-2-16,0 0-1 15,7 13 0-15,-7-13 1 16,0 0 2-16,0 0 0 16,0 0 1-16,0 0-1 15,7 12-2-15,-7-12 0 16,0 0 3-16,0 0-1 15,0 0 0-15,0 0-1 16,10 9-3-16,-10-9 1 0,0 0 3 16,12 7-1-16,-12-7 0 15,0 0-2-15,9 12-2 16,-9-12 3-16,0 0 2 16,0 0-2-16,11 7-2 15,-11-7 2-15,0 0 0 16,0 0 0-16,10 5 2 15,-10-5-3-15,0 0 0 16,0 0 2-16,9 15 0 16,-9-15-1-16,0 0 0 15,0 0 0-15,0 0 0 16,10 15 0-16,-10-15-1 0,0 0 0 16,0 0 1-16,9 14 1 15,-9-14 0-15,0 0-1 16,0 0-1-16,0 0 3 15,10 15 1-15,-10-15-2 16,0 0-1-16,0 0 1 16,9 13 0-16,-9-13 2 15,0 0 0-15,7 17-3 16,-7-17 0-16,0 0 3 16,6 18-2-16,-6-18 0 15,0 0-1-15,5 16-1 16,-5-16 0-16,0 0 2 0,5 13 0 15,-5-13-1 1,0 0-1-16,0 0 2 0,4 13 0 16,-4-13-1-16,0 0-1 15,4 13 2-15,-4-13 0 16,0 0 0-16,4 17-2 16,-4-17 1-16,3 14 3 15,-3-14-1-15,3 17 2 16,-3-17-2-16,2 19 0 15,-2-19-1-15,3 17 4 16,-3-17-2-16,2 20-1 16,-2-20-1-16,1 19 2 15,-1-19 0-15,3 21-1 0,-3-21-1 16,2 23-2-16,-2-23 3 16,2 20-1-16,-2-20 1 15,1 18-3-15,-1-18 0 16,1 15 2-16,-1-15 1 15,1 12 0-15,-1-12-2 16,2 18 3-16,-2-18-2 16,0 13 1-1,0-13 2-15,0 17-4 16,0-17 1-16,0 17 1 16,0-17 1-16,0 13-1 0,0-13-1 15,0 0 1-15,0 13 0 16,0-13 2-16,0 0-1 15,0 0-3-15,0 0 1 16,0 0 0-16,-2 14 2 16,2-14-2-16,0 0 0 15,0 0 2-15,-1 15 0 0,1-15 0 16,-1 13 1-16,1-13-2 16,-1 13-1-16,1-13 1 15,0 0 0-15,-2 14-2 16,2-14 0-16,0 0 1 15,0 0 0 1,0 0 2-16,-2 16-1 0,2-16-1 16,0 0-2-16,-3 11 3 15,3-11 0-15,0 0-2 16,-5 13 0-16,5-13 1 16,0 0-1-16,0 0 0 15,0 0 1-15,0 0-4 16,-1 16 3-16,1-16 1 0,0 0-1 15,0 0-1-15,-2 15 1 16,2-15 0-16,-3 13 2 16,3-13 1-16,-1 13-3 15,1-13-1-15,0 0 5 16,-3 15-4-16,3-15 0 16,-2 15 2-16,2-15-1 15,-2 18-5-15,0-5 5 16,2-13-3-16,-4 25 2 15,0-11-2-15,3-1 5 0,1-13-5 16,-5 20 3-16,5-20 2 16,0 0 3-16,0 0 1 15,0 0-1 1,0 0 3-16,0 0-4 0,0 0-3 16,0 0 2-16,0 0-2 15,0 0-3-15,0 0-2 16,0 0-4-16,0 0-12 15,0 0-30-15,0 0-70 16,0 0-1-16,11-17 2 16,-11 17-4-16,10-27 2 0</inkml:trace>
  <inkml:trace contextRef="#ctx0" brushRef="#br0" timeOffset="2428.3">13643 13091 35 0,'0'0'23'0,"-9"5"1"16,9-5-5 0,0 0 0-16,0 0-3 15,0 0-4-15,0 0-3 16,0 0-2-16,0 0-5 0,0 0 3 15,0 0 4-15,0 0 5 16,0 0 3-16,0 0 6 16,0 0 5-16,-5 13 6 15,5-13 5-15,0 0 3 16,0 0-5-16,0 0-3 16,-10 0-1-16,10 0-1 15,0 0-6-15,0 0-7 16,0 0-6-16,0 0-4 15,-8-15 3-15,8 15 0 16,0 0-2-16,0 0-2 16,-6-15 1-16,6 15 0 0,0 0 1 15,-6-17-2 1,6 17-2-16,0 0 0 0,-7-21 1 16,7 21 0-16,-4-25 0 15,3 12-3-15,-1-1 0 16,1 1 1-16,-1-1-1 15,2 0-2-15,-1 1 2 16,1 13-3 0,-1-24 3-16,1 24 0 0,-2-20 0 0,2 20 0 15,0-23-2 1,0 23 0-16,2-21 1 16,-1 8-3-16,0 0 0 15,-1 0 1-15,2-1 0 0,-2 14 1 16,5-26 1-16,-3 13-4 15,-2 13 2-15,5-22 1 16,-5 22-1-16,5-21-2 16,-5 21 3-16,7-20-4 15,-7 20 5-15,5-17 0 16,-5 17 0-16,5-15-3 16,-5 15 3-16,0 0 1 15,3-15-2-15,-3 15 0 16,0 0-3-16,6-17 3 0,-6 17-2 15,5-13 0 1,-5 13 1-16,10-16-2 0,-10 16 1 16,9-19-2-16,-5 6 2 15,-4 13-2-15,10-15 2 16,-10 15 2-16,7-13-3 16,-7 13 1-1,7-15-1-15,-7 15 4 0,0 0-1 0,11-15-2 16,-11 15 0-16,0 0 0 15,14-23-1 1,-14 23 3-16,11-13-1 0,-11 13-3 16,13-15 2-16,-13 15-1 15,11-14 3-15,-11 14-1 16,0 0-1-16,10-13 1 16,-10 13-1-16,0 0 2 15,0 0-3-15,0 0 2 16,0 0-3-16,0 0 0 15,0 0 4-15,0 0-4 0,0 0 1 16,9-7 0-16,-9 7 1 16,0 0 0-16,0 0 1 15,0 0-2-15,0 0 0 16,0 0 1-16,0 0 0 31,0 0-1-31,0 0 2 0,0 0-3 0,0 0 1 16,0 0 3-16,0 0-2 15,0 0 1-15,0 0-3 16,0 0 3-16,0 0-1 16,0 0 0-16,0 0-7 15,0 0-4-15,0 0-9 16,0 0-30-16,0 0-71 0,0 0-4 16,0 0 1-16,9 14 1 15,-9-14 3-15</inkml:trace>
  <inkml:trace contextRef="#ctx0" brushRef="#br0" timeOffset="4169.92">13718 12544 117 0,'0'0'83'0,"-10"-5"-23"0,10 5-9 0,0 0-6 16,0 0-7-16,-12 3-13 16,12-3-8-1,0 0-5-15,-11 9-5 0,11-9 0 16,-10 7 0-16,10-7-2 0,-9 14 2 15,9-14-2-15,-10 14-2 16,10-14-2-16,-9 18 4 16,9-18-4-16,-12 16 4 15,12-16-6-15,-10 17 0 16,10-17 2-16,-9 18 2 16,9-18-1-1,-10 17 1-15,10-17 0 0,-6 19-2 16,6-19 4-16,-6 15 1 15,6-15-1-15,-3 13-1 16,3-13-1-16,-2 14 1 16,2-14-1-1,0 0 0-15,0 21-1 0,0-21 3 0,0 17-3 16,0-17 6 0,1 18-3-16,-1-18-2 0,2 19 1 15,-2-19 3-15,3 20-2 16,-3-20-4-16,5 19 4 15,-5-19-3 1,5 20 3-16,-5-20 1 0,4 21-1 16,-4-21-1-16,4 20-2 15,-4-20 4-15,3 20-4 16,-3-20 0-16,2 13 0 16,-2-13 3-16,0 0 0 15,3 17 1-15,-3-17 0 0,0 0-1 16,0 0 2-1,2 17-1-15,-2-17 0 0,0 0-2 16,0 0-1 0,1 14-1-16,-1-14 2 0,0 0 0 15,3 14 1-15,-3-14-3 16,2 18 0-16,-2-18 0 16,3 15 0-1,-3-15 0-15,5 22-1 0,-5-22 2 16,6 25-4-16,-6-25 3 15,6 24 0-15,-2-11-2 16,-1 2 0-16,-1-2 2 16,-2-13-1-16,4 20-1 0,-4-20 3 15,3 14-1 1,-3-14 1-16,0 0-1 0,0 0 1 16,1 13-3-16,-1-13 3 15,0 0-2-15,0 0 0 16,0 0-1-16,0 0 1 15,8 18-1-15,-8-18 2 16,0 0-1-16,6 15-2 31,-6-15 1-31,0 0-1 0,0 0 2 0,5 13-1 16,-5-13-1-16,0 0 0 16,0 0 2-16,0 0 0 15,0 0-2-15,0 0-1 16,0 0 3-16,0 0 0 0,0 0 1 15,0 0-3 1,10 8 2 0,-10-8-1-16,0 0 2 15,0 0 2-15,0 0-5 16,0 0 1-16,0 0 1 16,0 0 0-16,0 0 1 15,0 0-3-15,0 0 1 16,0 0 0-16,0 0 2 0,0 0-1 15,0 0-1 1,0 0 0-16,0 0-1 0,0 0 3 16,0 0-2-16,0 0-1 15,0 0 2-15,0 0 0 16,0 0-1-16,0 0 0 16,0 0 0-16,0 0-1 15,0 0-1-15,0 0-3 16,0 0-4-16,0 0 0 15,0 0 1-15,0 0 0 16,0 0 0-16,0 0-3 16,0 0 4-16,0 0 4 15,0 0 4-15,0 0 1 0,0 0 0 16,0 0 0-16,0 0 2 16,0 0 5-16,0 0-4 15,0 0 1-15,0 0-1 16,0 0 0-16,0 0 1 15,0 0-1-15,0 0-2 16,-4 14-3-16,4-14 3 16,0 0-2-16,0 0 1 15,-1 13-2-15,1-13 1 0,0 0 0 16,0 0 1-16,-3 17 2 16,3-17-3-16,0 0-2 15,0 0 1-15,0 0 1 16,0 0-3-16,0 0 3 15,0 0-1-15,0 0 1 16,0 0 0-16,0 0 2 16,0 0-4-16,0 0-7 15,0 0-19-15,0 0-89 16,5-17-6-16,-5 17 3 0,3-22-6 16,-2 7 2-1</inkml:trace>
  <inkml:trace contextRef="#ctx0" brushRef="#br0" timeOffset="4327.18">13715 13235 311 0,'-1'24'69'0,"1"-24"-40"15,-10 7-101-15,10-7-21 0,0 0 4 16,2-13-4-16,-2-4 32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3T05:26:05.4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20638 10731 103 0,'22'0'21'0,"-16"-1"-67"0,0 1-31 0,-7-3 77 0,1 3 0 0,0 0 13 15,0 0-11-15,0 0 12 0,0 0-10 0,0 0 0 16,0 0 9-16,0 0-8 0,0 0-5 0,0 0 22 16,0 0-8-16,0 0 17 0,0 0 19 0,0 0 2 15,0 0 7-15,0 0-6 0,0 0-14 0,0 0 4 16,-2 0-10-16,1 0 7 0,0 0-13 0,0 0-4 16,0-1 3-16,1 1-5 0,0-1-14 0,0 0 19 15,0 1-18-15,0 0 20 0,-1 0-6 0,1-1-3 16,-1 0 8-16,-1 0-10 0,1 0-7 0,-12-8 18 15,16 9-11-15,-2 2 15 0,-1-2-6 0,0 0-14 0,0 0 11 0,0 0-13 16,-1 0-4-16,1 0 13 0,0 0-13 0,0 0 14 16,0 0-4-16,0 0-5 0,0 0 11 0,0 0-10 15,0 0-1-15,0 0 6 0,0 0-5 0,0 0 7 16,0 0 12 0,14-2-16-16,-11 1 7 0,2 0-12 0,5-1-13 0,-3 1 16 0,3 1-18 0,4 0 17 15,-4 0-4-15,3-1-7 0,-1 0 11 0,2 0-12 31,-1-1-6-31,0 1 8 0,1-1-2 0,-4 1 4 16,3 1-2-16,-2-2-2 0,-3 2 3 0,2 0-4 16,-3-1-10-16,-2 1 15 0,-1 1-12 0,-2-2 13 15,-2 1-1-15,0 0-6 0,0 0 9 0,0 0-11 16,0 0-8-16,0 0 21 0,0 0-14 16,0 0 17-16,0 0-11 0,-10 7-2 0,4-4 7 15,-4 1-6-15,1 1 11 0,-1 1-10 0,-3-3 0 16,-1 0-3-16,2 2 10 0,-3-1-6 0,1 0 13 15,-1 0-11-15,0-2 4 0,2 1 0 0,-3-1-10 16,4 0 7-16,3 1 12 0,-2-3-13 0,7 2 12 16,-4-3-15-16,2 1-3 0,6 0 18 0,0 0-10 15,0 0 15-15,0 0-8 0,0 0-6 16,0 0 5-16,5-5-7 0,4 5-7 0,-1-5 1 16,2 2-3-16,4-1 4 0,0-2 9 0,4 1-13 15,-2 1 7-15,-2 1-9 0,-1 0-3 0,-2-2 14 16,2 3-8-16,-4 0 10 0,0 0-6 0,-2 0-3 15,1 0 7-15,-3 0-5 0,0 0-10 0,-2 2 15 16,0 0-10-16,-2 0 12 0,-1 0-11 0,0 0 2 16,0 0 2-16,0 0 1 0,0 0 2 0,0 0 8 15,-14 1 1-15,5-1 3 0,1 1-6 0,-1 1-1 16,-1-1-4-16,-1 1 5 0,1 2 10 0,-2-2-12 16,-2 5-3-16,2-2-1 0,-3-3 10 0,1 2-10 15,1-2 7-15,6 1-11 0,-4-1-7 0,7 1 9 16,3-1-7-16,-5 0 6 0,6-2-7 0,0 0-22 15,7 6-4-15,4-4-10 0,2-1-44 0,7 1-223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0:01:24.4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11840 12505 55 0,'0'0'43'16,"0"0"-1"-16,0 0-8 0,0 0-8 15,0 0-3-15,0 0 2 0,0 0 0 16,0 0-3-16,0 0-5 15,0 0-4-15,0 0-2 16,0 0 1-16,0 0 4 16,0 0 0-16,0 0 0 15,0 0 4-15,0 0 1 16,0 0-2-16,0 0-1 16,0 0-2-16,0 0-2 15,0 0 0-15,0 0-5 16,0 0-1-16,0 0 0 15,0 0 0-15,0 0 3 16,0 0-1-16,0 0-2 16,0 0 0-16,0 0-1 0,0 0 0 15,0 0-1-15,0 0-1 16,0 0-4-16,0 0 2 16,0 0-2-16,0 0-4 15,0 0 2-15,0 0-5 16,0 0 1-16,0 0 2 15,0 0-1-15,0 0-2 16,0 0 2-16,0 0 2 16,0 0-1-1,0 0 0-15,9 8 1 16,-9-8-1-16,0 0 1 16,0 0 2-16,0 0 0 0,10 11-2 15,-10-11 1-15,0 0 4 16,0 0-1-16,11 7-4 15,-11-7 3-15,0 0-2 16,0 0 1-16,10 15 1 16,-10-15 1-16,0 0-4 15,7 14 2-15,-7-14 1 16,0 0-1-16,0 0 0 16,0 0 2-16,7 13-1 15,-7-13-2-15,0 0 3 0,0 0-2 16,0 0 2-16,0 0 0 15,0 0-2-15,0 0-3 16,9 11 4-16,-9-11 1 16,0 0-2-16,0 0-1 15,7 13 0-15,-7-13 1 16,0 0 2-16,0 0 0 16,0 0 1-16,0 0-1 15,7 12-2-15,-7-12 0 16,0 0 3-16,0 0-1 15,0 0 0-15,0 0-1 16,10 9-3-16,-10-9 1 0,0 0 3 16,12 7-1-16,-12-7 0 15,0 0-2-15,9 12-2 16,-9-12 3-16,0 0 2 16,0 0-2-16,11 7-2 15,-11-7 2-15,0 0 0 16,0 0 0-16,10 5 2 15,-10-5-3-15,0 0 0 16,0 0 2-16,9 15 0 16,-9-15-1-16,0 0 0 15,0 0 0-15,0 0 0 16,10 15 0-16,-10-15-1 0,0 0 0 16,0 0 1-16,9 14 1 15,-9-14 0-15,0 0-1 16,0 0-1-16,0 0 3 15,10 15 1-15,-10-15-2 16,0 0-1-16,0 0 1 16,9 13 0-16,-9-13 2 15,0 0 0-15,7 17-3 16,-7-17 0-16,0 0 3 16,6 18-2-16,-6-18 0 15,0 0-1-15,5 16-1 16,-5-16 0-16,0 0 2 0,5 13 0 15,-5-13-1 1,0 0-1-16,0 0 2 0,4 13 0 16,-4-13-1-16,0 0-1 15,4 13 2-15,-4-13 0 16,0 0 0-16,4 17-2 16,-4-17 1-16,3 14 3 15,-3-14-1-15,3 17 2 16,-3-17-2-16,2 19 0 15,-2-19-1-15,3 17 4 16,-3-17-2-16,2 20-1 16,-2-20-1-16,1 19 2 15,-1-19 0-15,3 21-1 0,-3-21-1 16,2 23-2-16,-2-23 3 16,2 20-1-16,-2-20 1 15,1 18-3-15,-1-18 0 16,1 15 2-16,-1-15 1 15,1 12 0-15,-1-12-2 16,2 18 3-16,-2-18-2 16,0 13 1-1,0-13 2-15,0 17-4 16,0-17 1-16,0 17 1 16,0-17 1-16,0 13-1 0,0-13-1 15,0 0 1-15,0 13 0 16,0-13 2-16,0 0-1 15,0 0-3-15,0 0 1 16,0 0 0-16,-2 14 2 16,2-14-2-16,0 0 0 15,0 0 2-15,-1 15 0 0,1-15 0 16,-1 13 1-16,1-13-2 16,-1 13-1-16,1-13 1 15,0 0 0-15,-2 14-2 16,2-14 0-16,0 0 1 15,0 0 0 1,0 0 2-16,-2 16-1 0,2-16-1 16,0 0-2-16,-3 11 3 15,3-11 0-15,0 0-2 16,-5 13 0-16,5-13 1 16,0 0-1-16,0 0 0 15,0 0 1-15,0 0-4 16,-1 16 3-16,1-16 1 0,0 0-1 15,0 0-1-15,-2 15 1 16,2-15 0-16,-3 13 2 16,3-13 1-16,-1 13-3 15,1-13-1-15,0 0 5 16,-3 15-4-16,3-15 0 16,-2 15 2-16,2-15-1 15,-2 18-5-15,0-5 5 16,2-13-3-16,-4 25 2 15,0-11-2-15,3-1 5 0,1-13-5 16,-5 20 3-16,5-20 2 16,0 0 3-16,0 0 1 15,0 0-1 1,0 0 3-16,0 0-4 0,0 0-3 16,0 0 2-16,0 0-2 15,0 0-3-15,0 0-2 16,0 0-4-16,0 0-12 15,0 0-30-15,0 0-70 16,0 0-1-16,11-17 2 16,-11 17-4-16,10-27 2 0</inkml:trace>
  <inkml:trace contextRef="#ctx0" brushRef="#br0" timeOffset="1">13643 13091 35 0,'0'0'23'0,"-9"5"1"16,9-5-5 0,0 0 0-16,0 0-3 15,0 0-4-15,0 0-3 16,0 0-2-16,0 0-5 0,0 0 3 15,0 0 4-15,0 0 5 16,0 0 3-16,0 0 6 16,0 0 5-16,-5 13 6 15,5-13 5-15,0 0 3 16,0 0-5-16,0 0-3 16,-10 0-1-16,10 0-1 15,0 0-6-15,0 0-7 16,0 0-6-16,0 0-4 15,-8-15 3-15,8 15 0 16,0 0-2-16,0 0-2 16,-6-15 1-16,6 15 0 0,0 0 1 15,-6-17-2 1,6 17-2-16,0 0 0 0,-7-21 1 16,7 21 0-16,-4-25 0 15,3 12-3-15,-1-1 0 16,1 1 1-16,-1-1-1 15,2 0-2-15,-1 1 2 16,1 13-3 0,-1-24 3-16,1 24 0 0,-2-20 0 0,2 20 0 15,0-23-2 1,0 23 0-16,2-21 1 16,-1 8-3-16,0 0 0 15,-1 0 1-15,2-1 0 0,-2 14 1 16,5-26 1-16,-3 13-4 15,-2 13 2-15,5-22 1 16,-5 22-1-16,5-21-2 16,-5 21 3-16,7-20-4 15,-7 20 5-15,5-17 0 16,-5 17 0-16,5-15-3 16,-5 15 3-16,0 0 1 15,3-15-2-15,-3 15 0 16,0 0-3-16,6-17 3 0,-6 17-2 15,5-13 0 1,-5 13 1-16,10-16-2 0,-10 16 1 16,9-19-2-16,-5 6 2 15,-4 13-2-15,10-15 2 16,-10 15 2-16,7-13-3 16,-7 13 1-1,7-15-1-15,-7 15 4 0,0 0-1 0,11-15-2 16,-11 15 0-16,0 0 0 15,14-23-1 1,-14 23 3-16,11-13-1 0,-11 13-3 16,13-15 2-16,-13 15-1 15,11-14 3-15,-11 14-1 16,0 0-1-16,10-13 1 16,-10 13-1-16,0 0 2 15,0 0-3-15,0 0 2 16,0 0-3-16,0 0 0 15,0 0 4-15,0 0-4 0,0 0 1 16,9-7 0-16,-9 7 1 16,0 0 0-16,0 0 1 15,0 0-2-15,0 0 0 16,0 0 1-16,0 0 0 31,0 0-1-31,0 0 2 0,0 0-3 0,0 0 1 16,0 0 3-16,0 0-2 15,0 0 1-15,0 0-3 16,0 0 3-16,0 0-1 16,0 0 0-16,0 0-7 15,0 0-4-15,0 0-9 16,0 0-30-16,0 0-71 0,0 0-4 16,0 0 1-16,9 14 1 15,-9-14 3-15</inkml:trace>
  <inkml:trace contextRef="#ctx0" brushRef="#br0" timeOffset="2">13718 12544 117 0,'0'0'83'0,"-10"-5"-23"0,10 5-9 0,0 0-6 16,0 0-7-16,-12 3-13 16,12-3-8-1,0 0-5-15,-11 9-5 0,11-9 0 16,-10 7 0-16,10-7-2 0,-9 14 2 15,9-14-2-15,-10 14-2 16,10-14-2-16,-9 18 4 16,9-18-4-16,-12 16 4 15,12-16-6-15,-10 17 0 16,10-17 2-16,-9 18 2 16,9-18-1-1,-10 17 1-15,10-17 0 0,-6 19-2 16,6-19 4-16,-6 15 1 15,6-15-1-15,-3 13-1 16,3-13-1-16,-2 14 1 16,2-14-1-1,0 0 0-15,0 21-1 0,0-21 3 0,0 17-3 16,0-17 6 0,1 18-3-16,-1-18-2 0,2 19 1 15,-2-19 3-15,3 20-2 16,-3-20-4-16,5 19 4 15,-5-19-3 1,5 20 3-16,-5-20 1 0,4 21-1 16,-4-21-1-16,4 20-2 15,-4-20 4-15,3 20-4 16,-3-20 0-16,2 13 0 16,-2-13 3-16,0 0 0 15,3 17 1-15,-3-17 0 0,0 0-1 16,0 0 2-1,2 17-1-15,-2-17 0 0,0 0-2 16,0 0-1 0,1 14-1-16,-1-14 2 0,0 0 0 15,3 14 1-15,-3-14-3 16,2 18 0-16,-2-18 0 16,3 15 0-1,-3-15 0-15,5 22-1 0,-5-22 2 16,6 25-4-16,-6-25 3 15,6 24 0-15,-2-11-2 16,-1 2 0-16,-1-2 2 16,-2-13-1-16,4 20-1 0,-4-20 3 15,3 14-1 1,-3-14 1-16,0 0-1 0,0 0 1 16,1 13-3-16,-1-13 3 15,0 0-2-15,0 0 0 16,0 0-1-16,0 0 1 15,8 18-1-15,-8-18 2 16,0 0-1-16,6 15-2 31,-6-15 1-31,0 0-1 0,0 0 2 0,5 13-1 16,-5-13-1-16,0 0 0 16,0 0 2-16,0 0 0 15,0 0-2-15,0 0-1 16,0 0 3-16,0 0 0 0,0 0 1 15,0 0-3 1,10 8 2 0,-10-8-1-16,0 0 2 15,0 0 2-15,0 0-5 16,0 0 1-16,0 0 1 16,0 0 0-16,0 0 1 15,0 0-3-15,0 0 1 16,0 0 0-16,0 0 2 0,0 0-1 15,0 0-1 1,0 0 0-16,0 0-1 0,0 0 3 16,0 0-2-16,0 0-1 15,0 0 2-15,0 0 0 16,0 0-1-16,0 0 0 16,0 0 0-16,0 0-1 15,0 0-1-15,0 0-3 16,0 0-4-16,0 0 0 15,0 0 1-15,0 0 0 16,0 0 0-16,0 0-3 16,0 0 4-16,0 0 4 15,0 0 4-15,0 0 1 0,0 0 0 16,0 0 0-16,0 0 2 16,0 0 5-16,0 0-4 15,0 0 1-15,0 0-1 16,0 0 0-16,0 0 1 15,0 0-1-15,0 0-2 16,-4 14-3-16,4-14 3 16,0 0-2-16,0 0 1 15,-1 13-2-15,1-13 1 0,0 0 0 16,0 0 1-16,-3 17 2 16,3-17-3-16,0 0-2 15,0 0 1-15,0 0 1 16,0 0-3-16,0 0 3 15,0 0-1-15,0 0 1 16,0 0 0-16,0 0 2 16,0 0-4-16,0 0-7 15,0 0-19-15,0 0-89 16,5-17-6-16,-5 17 3 0,3-22-6 16,-2 7 2-1</inkml:trace>
  <inkml:trace contextRef="#ctx0" brushRef="#br0" timeOffset="3">13715 13235 311 0,'-1'24'69'0,"1"-24"-40"15,-10 7-101-15,10-7-21 0,0 0 4 16,2-13-4-16,-2-4 32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0:01:40.8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11840 12505 55 0,'0'0'43'16,"0"0"-1"-16,0 0-8 0,0 0-8 15,0 0-3-15,0 0 2 0,0 0 0 16,0 0-3-16,0 0-5 15,0 0-4-15,0 0-2 16,0 0 1-16,0 0 4 16,0 0 0-16,0 0 0 15,0 0 4-15,0 0 1 16,0 0-2-16,0 0-1 16,0 0-2-16,0 0-2 15,0 0 0-15,0 0-5 16,0 0-1-16,0 0 0 15,0 0 0-15,0 0 3 16,0 0-1-16,0 0-2 16,0 0 0-16,0 0-1 0,0 0 0 15,0 0-1-15,0 0-1 16,0 0-4-16,0 0 2 16,0 0-2-16,0 0-4 15,0 0 2-15,0 0-5 16,0 0 1-16,0 0 2 15,0 0-1-15,0 0-2 16,0 0 2-16,0 0 2 16,0 0-1-1,0 0 0-15,9 8 1 16,-9-8-1-16,0 0 1 16,0 0 2-16,0 0 0 0,10 11-2 15,-10-11 1-15,0 0 4 16,0 0-1-16,11 7-4 15,-11-7 3-15,0 0-2 16,0 0 1-16,10 15 1 16,-10-15 1-16,0 0-4 15,7 14 2-15,-7-14 1 16,0 0-1-16,0 0 0 16,0 0 2-16,7 13-1 15,-7-13-2-15,0 0 3 0,0 0-2 16,0 0 2-16,0 0 0 15,0 0-2-15,0 0-3 16,9 11 4-16,-9-11 1 16,0 0-2-16,0 0-1 15,7 13 0-15,-7-13 1 16,0 0 2-16,0 0 0 16,0 0 1-16,0 0-1 15,7 12-2-15,-7-12 0 16,0 0 3-16,0 0-1 15,0 0 0-15,0 0-1 16,10 9-3-16,-10-9 1 0,0 0 3 16,12 7-1-16,-12-7 0 15,0 0-2-15,9 12-2 16,-9-12 3-16,0 0 2 16,0 0-2-16,11 7-2 15,-11-7 2-15,0 0 0 16,0 0 0-16,10 5 2 15,-10-5-3-15,0 0 0 16,0 0 2-16,9 15 0 16,-9-15-1-16,0 0 0 15,0 0 0-15,0 0 0 16,10 15 0-16,-10-15-1 0,0 0 0 16,0 0 1-16,9 14 1 15,-9-14 0-15,0 0-1 16,0 0-1-16,0 0 3 15,10 15 1-15,-10-15-2 16,0 0-1-16,0 0 1 16,9 13 0-16,-9-13 2 15,0 0 0-15,7 17-3 16,-7-17 0-16,0 0 3 16,6 18-2-16,-6-18 0 15,0 0-1-15,5 16-1 16,-5-16 0-16,0 0 2 0,5 13 0 15,-5-13-1 1,0 0-1-16,0 0 2 0,4 13 0 16,-4-13-1-16,0 0-1 15,4 13 2-15,-4-13 0 16,0 0 0-16,4 17-2 16,-4-17 1-16,3 14 3 15,-3-14-1-15,3 17 2 16,-3-17-2-16,2 19 0 15,-2-19-1-15,3 17 4 16,-3-17-2-16,2 20-1 16,-2-20-1-16,1 19 2 15,-1-19 0-15,3 21-1 0,-3-21-1 16,2 23-2-16,-2-23 3 16,2 20-1-16,-2-20 1 15,1 18-3-15,-1-18 0 16,1 15 2-16,-1-15 1 15,1 12 0-15,-1-12-2 16,2 18 3-16,-2-18-2 16,0 13 1-1,0-13 2-15,0 17-4 16,0-17 1-16,0 17 1 16,0-17 1-16,0 13-1 0,0-13-1 15,0 0 1-15,0 13 0 16,0-13 2-16,0 0-1 15,0 0-3-15,0 0 1 16,0 0 0-16,-2 14 2 16,2-14-2-16,0 0 0 15,0 0 2-15,-1 15 0 0,1-15 0 16,-1 13 1-16,1-13-2 16,-1 13-1-16,1-13 1 15,0 0 0-15,-2 14-2 16,2-14 0-16,0 0 1 15,0 0 0 1,0 0 2-16,-2 16-1 0,2-16-1 16,0 0-2-16,-3 11 3 15,3-11 0-15,0 0-2 16,-5 13 0-16,5-13 1 16,0 0-1-16,0 0 0 15,0 0 1-15,0 0-4 16,-1 16 3-16,1-16 1 0,0 0-1 15,0 0-1-15,-2 15 1 16,2-15 0-16,-3 13 2 16,3-13 1-16,-1 13-3 15,1-13-1-15,0 0 5 16,-3 15-4-16,3-15 0 16,-2 15 2-16,2-15-1 15,-2 18-5-15,0-5 5 16,2-13-3-16,-4 25 2 15,0-11-2-15,3-1 5 0,1-13-5 16,-5 20 3-16,5-20 2 16,0 0 3-16,0 0 1 15,0 0-1 1,0 0 3-16,0 0-4 0,0 0-3 16,0 0 2-16,0 0-2 15,0 0-3-15,0 0-2 16,0 0-4-16,0 0-12 15,0 0-30-15,0 0-70 16,0 0-1-16,11-17 2 16,-11 17-4-16,10-27 2 0</inkml:trace>
  <inkml:trace contextRef="#ctx0" brushRef="#br0" timeOffset="1">13643 13091 35 0,'0'0'23'0,"-9"5"1"16,9-5-5 0,0 0 0-16,0 0-3 15,0 0-4-15,0 0-3 16,0 0-2-16,0 0-5 0,0 0 3 15,0 0 4-15,0 0 5 16,0 0 3-16,0 0 6 16,0 0 5-16,-5 13 6 15,5-13 5-15,0 0 3 16,0 0-5-16,0 0-3 16,-10 0-1-16,10 0-1 15,0 0-6-15,0 0-7 16,0 0-6-16,0 0-4 15,-8-15 3-15,8 15 0 16,0 0-2-16,0 0-2 16,-6-15 1-16,6 15 0 0,0 0 1 15,-6-17-2 1,6 17-2-16,0 0 0 0,-7-21 1 16,7 21 0-16,-4-25 0 15,3 12-3-15,-1-1 0 16,1 1 1-16,-1-1-1 15,2 0-2-15,-1 1 2 16,1 13-3 0,-1-24 3-16,1 24 0 0,-2-20 0 0,2 20 0 15,0-23-2 1,0 23 0-16,2-21 1 16,-1 8-3-16,0 0 0 15,-1 0 1-15,2-1 0 0,-2 14 1 16,5-26 1-16,-3 13-4 15,-2 13 2-15,5-22 1 16,-5 22-1-16,5-21-2 16,-5 21 3-16,7-20-4 15,-7 20 5-15,5-17 0 16,-5 17 0-16,5-15-3 16,-5 15 3-16,0 0 1 15,3-15-2-15,-3 15 0 16,0 0-3-16,6-17 3 0,-6 17-2 15,5-13 0 1,-5 13 1-16,10-16-2 0,-10 16 1 16,9-19-2-16,-5 6 2 15,-4 13-2-15,10-15 2 16,-10 15 2-16,7-13-3 16,-7 13 1-1,7-15-1-15,-7 15 4 0,0 0-1 0,11-15-2 16,-11 15 0-16,0 0 0 15,14-23-1 1,-14 23 3-16,11-13-1 0,-11 13-3 16,13-15 2-16,-13 15-1 15,11-14 3-15,-11 14-1 16,0 0-1-16,10-13 1 16,-10 13-1-16,0 0 2 15,0 0-3-15,0 0 2 16,0 0-3-16,0 0 0 15,0 0 4-15,0 0-4 0,0 0 1 16,9-7 0-16,-9 7 1 16,0 0 0-16,0 0 1 15,0 0-2-15,0 0 0 16,0 0 1-16,0 0 0 31,0 0-1-31,0 0 2 0,0 0-3 0,0 0 1 16,0 0 3-16,0 0-2 15,0 0 1-15,0 0-3 16,0 0 3-16,0 0-1 16,0 0 0-16,0 0-7 15,0 0-4-15,0 0-9 16,0 0-30-16,0 0-71 0,0 0-4 16,0 0 1-16,9 14 1 15,-9-14 3-15</inkml:trace>
  <inkml:trace contextRef="#ctx0" brushRef="#br0" timeOffset="2">13718 12544 117 0,'0'0'83'0,"-10"-5"-23"0,10 5-9 0,0 0-6 16,0 0-7-16,-12 3-13 16,12-3-8-1,0 0-5-15,-11 9-5 0,11-9 0 16,-10 7 0-16,10-7-2 0,-9 14 2 15,9-14-2-15,-10 14-2 16,10-14-2-16,-9 18 4 16,9-18-4-16,-12 16 4 15,12-16-6-15,-10 17 0 16,10-17 2-16,-9 18 2 16,9-18-1-1,-10 17 1-15,10-17 0 0,-6 19-2 16,6-19 4-16,-6 15 1 15,6-15-1-15,-3 13-1 16,3-13-1-16,-2 14 1 16,2-14-1-1,0 0 0-15,0 21-1 0,0-21 3 0,0 17-3 16,0-17 6 0,1 18-3-16,-1-18-2 0,2 19 1 15,-2-19 3-15,3 20-2 16,-3-20-4-16,5 19 4 15,-5-19-3 1,5 20 3-16,-5-20 1 0,4 21-1 16,-4-21-1-16,4 20-2 15,-4-20 4-15,3 20-4 16,-3-20 0-16,2 13 0 16,-2-13 3-16,0 0 0 15,3 17 1-15,-3-17 0 0,0 0-1 16,0 0 2-1,2 17-1-15,-2-17 0 0,0 0-2 16,0 0-1 0,1 14-1-16,-1-14 2 0,0 0 0 15,3 14 1-15,-3-14-3 16,2 18 0-16,-2-18 0 16,3 15 0-1,-3-15 0-15,5 22-1 0,-5-22 2 16,6 25-4-16,-6-25 3 15,6 24 0-15,-2-11-2 16,-1 2 0-16,-1-2 2 16,-2-13-1-16,4 20-1 0,-4-20 3 15,3 14-1 1,-3-14 1-16,0 0-1 0,0 0 1 16,1 13-3-16,-1-13 3 15,0 0-2-15,0 0 0 16,0 0-1-16,0 0 1 15,8 18-1-15,-8-18 2 16,0 0-1-16,6 15-2 31,-6-15 1-31,0 0-1 0,0 0 2 0,5 13-1 16,-5-13-1-16,0 0 0 16,0 0 2-16,0 0 0 15,0 0-2-15,0 0-1 16,0 0 3-16,0 0 0 0,0 0 1 15,0 0-3 1,10 8 2 0,-10-8-1-16,0 0 2 15,0 0 2-15,0 0-5 16,0 0 1-16,0 0 1 16,0 0 0-16,0 0 1 15,0 0-3-15,0 0 1 16,0 0 0-16,0 0 2 0,0 0-1 15,0 0-1 1,0 0 0-16,0 0-1 0,0 0 3 16,0 0-2-16,0 0-1 15,0 0 2-15,0 0 0 16,0 0-1-16,0 0 0 16,0 0 0-16,0 0-1 15,0 0-1-15,0 0-3 16,0 0-4-16,0 0 0 15,0 0 1-15,0 0 0 16,0 0 0-16,0 0-3 16,0 0 4-16,0 0 4 15,0 0 4-15,0 0 1 0,0 0 0 16,0 0 0-16,0 0 2 16,0 0 5-16,0 0-4 15,0 0 1-15,0 0-1 16,0 0 0-16,0 0 1 15,0 0-1-15,0 0-2 16,-4 14-3-16,4-14 3 16,0 0-2-16,0 0 1 15,-1 13-2-15,1-13 1 0,0 0 0 16,0 0 1-16,-3 17 2 16,3-17-3-16,0 0-2 15,0 0 1-15,0 0 1 16,0 0-3-16,0 0 3 15,0 0-1-15,0 0 1 16,0 0 0-16,0 0 2 16,0 0-4-16,0 0-7 15,0 0-19-15,0 0-89 16,5-17-6-16,-5 17 3 0,3-22-6 16,-2 7 2-1</inkml:trace>
  <inkml:trace contextRef="#ctx0" brushRef="#br0" timeOffset="3">13715 13235 311 0,'-1'24'69'0,"1"-24"-40"15,-10 7-101-15,10-7-21 0,0 0 4 16,2-13-4-16,-2-4 32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1-06T05:50:05.14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3-12T06:52:13.2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6-02-01T03:31:41.27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6101 0</inkml:trace>
  <inkml:trace contextRef="#ctx0" brushRef="#br0" timeOffset="97890">0 12774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3:32:43.25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0 10449,'2'39'5547,"-2"-27"-387,0-12-129,0 0-3225,0 0-1677,0 0-4386,8 1-258,2-1-645,-10 0-516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22T04:04:20.4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6949 4661 93 0,'-12'-3'31'0,"12"3"-1"16,0 0-48-16,0 0-13 15,0 0 7-15,13-5 8 16,-13 5 7-16,0 0 21 0,0 0 15 16,14-3 0-1,-14 3-2-15,0 0-4 0,0 0-10 16,0 0-6-16,0 0-2 15,11-9 4-15,-11 9 0 16,13-13 4-16,-2 5 1 16,1-4-1-16,3 1 1 15,1-4 0-15,0 2-1 16,-1-2 0-16,0 2 1 16,-3 0 2-16,-2 2 3 15,-4 0 1-15,-6 11 0 16,4-18-1-16,-4 18 0 0,-6-15 1 15,6 15-4-15,-12-12-4 16,12 12-5-16,-15-12 0 16,15 12-2-16,-15-8 0 15,15 8-2-15,0 0-2 16,-12-6 1-16,12 6-1 16,0 0 0-16,0 0-5 15,0 0 3-15,0 0-2 16,-11 8 0-16,11-8 0 15,-15 13 0-15,15-13 2 16,-23 19-2-16,9-8 5 16,-1 1-1-16,-1-1 0 15,3-1 1-15,2-1 1 0,11-9-1 16,-17 13-1-16,17-13 2 16,0 0-2-16,-13 10 1 15,13-10 1-15,0 0-1 16,0 0 0-16,0 0 1 15,0 0 1-15,0 0-1 16,-8 12 1-16,8-12-1 16,-7 11 0-16,7-11-1 15,-14 17 1-15,8-6 0 16,-3 2 0-16,2 3 1 16,-3 1 0-1,4 1-1-15,-2 4 0 0,4 1 4 16,0 1-2-16,4-1 3 0,3 0-2 15,2-2 2-15,3-3-1 16,3 0 2-16,3-5 1 16,2-1 0-16,1-8-1 15,1 1 0-15,1-5 0 16,5-1-1-16,-2-4 1 16,2-1-1-16,0-3-1 15,2-2-1-15,0-2 0 16,-2 1-1-16,-1 1-2 15,0-3 1-15,-1 2-1 16,-1 0-3-16,-2-1 2 0,-2 6-1 31,-5 1-3-31,-1 0-4 0,-11 6-8 0,13-2-19 16,-13 2-53-16,0 0-10 16,8 12-1-16,-8-12-1 15,0 0 11-15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1-06T05:50:05.14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3-12T06:52:13.2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6-02-01T03:31:41.27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6101 0</inkml:trace>
  <inkml:trace contextRef="#ctx0" brushRef="#br0" timeOffset="97890">0 12774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3:32:43.25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0 10449,'2'39'5547,"-2"-27"-387,0-12-129,0 0-3225,0 0-1677,0 0-4386,8 1-258,2-1-645,-10 0-516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1-06T05:50:05.14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3-12T06:52:13.2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6-02-01T03:31:41.27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6101 0</inkml:trace>
  <inkml:trace contextRef="#ctx0" brushRef="#br0" timeOffset="97890">0 12774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3:32:43.25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0 10449,'2'39'5547,"-2"-27"-387,0-12-129,0 0-3225,0 0-1677,0 0-4386,8 1-258,2-1-645,-10 0-516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5:46:22.8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15835 10488 348 0,'6'1'231'0,"4"2"-86"0,-2 2-121 15,3 2 2-15,-2-3-4 0,-2 1 0 0,-3-1 2 0,0-2-4 16,0 1-21-16,-2 1 15 0,-2-2-7 0,0-2 14 16,0 0 19-16,0 0 12 0,0 0 12 0,0 0-5 15,0 1-6-15,-1-1-19 16,1 0-11-16,-1 0 2 0,0 0-4 0,0 0-13 15,0 0 10-15,1 0-11 0,-1 0 9 0,-1 0 6 0,1 0 0 0,0 0 3 0,1 0 6 16,-1 0 2-16,1 0 6 0,0 0-4 0,0 0 6 16,0 0-19-16,0 0 8 0,0 0-9 0,0 1 14 0,0-1-15 15,0 1-1-15,0 0-3 0,0 0 7 0,1 0-17 16,0 0 6-16,0 0-9 16,1 0 16-16,-1 0-2 0,-1 0 2 15,1 0-2-15,0 1-7 0,0 0 10 0,5 29 1 0,-6-31 2 0,0 1-9 0,0 0 6 16,0 0-5-16,-6 21 8 0,5-16 1 0,-1-1-10 0,1 1 7 15,-1 0-8-15,-2 0 2 0,3 1 2 16,0 0-6-16,-1-1 5 0,4 0-9 0,-2 1 2 0,0-1-2 16,0 3 1-16,0-1-8 0,1 2 0 15,-1 1 0-15,0 1 2 0,0 1 7 0,1 5-9 0,0 1 4 0,2 2-5 16,0 2 3-16,-1-2-4 0,0 2-2 0,1 2 1 16,-5 3 12-16,2-1-9 0,0 0 6 0,0-1-6 15,0 2 6-15,-2 1-8 0,1 0 2 0,0-1-4 16,0 1 6-16,1-2 0 0,-1 0 3 15,-1 2-2-15,1-7 1 0,2 0 0 0,2-1-1 0,1-1 2 0,2 1-2 16,1-2-1-16,-3-5 2 0,0-1-2 0,0-2-5 31,0-1 5-31,-2-2-4 0,0-1 7 0,0-3-3 0,0 0-1 16,-1 0 4-16,-1-4-3 0,0 0-2 0,0 0-1 16,0 0-7-16,0 0 7 0,0 0 2 0,0-1-13 15,-4-16 3-15,2 8-9 0,0 0-4 0,-1 1 6 16,-1-3-2-16,0 1 5 0,-2-1 7 0,1 1 0 15,1 0 0-15,-2-3 0 0,4 2 6 0,-3-3-6 16,3 2 6-16,-4 0-7 0,3-3-1 0,-1 1 0 16,1-2 4-16,3 4-1 0,-2-2-1 0,3 1 7 15,-7 0-5-15,3 1 5 0,1 0-15 0,-2 0 22 0,2-1-8 16,-2 0 12-16,0-1-15 0,-2 1 3 0,4 1-2 16,-5 0 2-16,0 0-1 0,0 0-6 0,-2 2-3 15,0 0 1-15,-1-1 5 0,1 2 1 0,-3-1 3 16,7 0-2-16,-5 1-3 0,0-1 5 0,3 5 1 15,-2 2 1-15,0 1 2 0,1 1-3 0,-1-1 3 0,-1 2-2 16,2 1-1-16,-1 1 6 0,-1 2-2 0,0 1 5 16,2 0 0-16,0 3-9 0,0 0 3 0,-1 1-4 15,-1 0 8-15,2 0-3 0,0 2-1 0,0 1 1 16,1-1 4-16,2 3 2 0,-2-1 1 0,1 2-1 16,2 2-4-16,-2 0-1 0,1 1-2 0,2 0 0 15,1-1-2-15,-1-3 2 0,1 2 3 0,1-2-1 0,1 0 2 16,1 3-3-16,1-5 4 0,1 0-4 0,0-2 1 15,2-4-5-15,-3 0 2 0,5 2-1 0,-3 2 4 16,1 0-5-16,2 1 1 0,0-5-1 0,-1 0-3 0,4-6 4 16,-3 0-4-16,5-1 4 15,1-6-3-15,2 2-16 0,5-3-11 0,1-7 1 0,1-3-11 0,6-2-24 16,0-4 3-16,5 2-14 16,7 2-15-16,1 0-25 0,1 4-21 0,-2 0 0 0,-3 1-32 0,-2-1-149 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5:49:31.0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8644 9710 609 0,'0'0'93'0,"-8"0"212"0,0 2-243 0,4 0-13 0,1 2-15 16,2-1 7-16,4 1-21 0,-2 1-3 0,-1-2-1 0,1 1-2 0,-1-1-8 15,3-1 10-15,2 1-13 16,1-2 11-16,0 1-9 0,-3-1 7 0,-1 0 6 16,1 0-3-16,-3-1-7 0,0 0 31 0,0 0 3 0,0 0 11 0,0 0-2 0,0 1 33 15,0 0-7-15,0 0-84 0,0 0 20 16,0 0-4-16,0 0 4 0,0 0 0 0,0 0-5 0,0 0 5 15,0 0-5-15,0 0 8 0,0 1-4 0,0-1 3 16,0 0-3-16,0 1 7 0,0 0-5 0,9 29 1 16,-3-24-3-16,-6-1 0 0,1 2 5 0,-1-1 1 15,0 2 1 1,7 0-7-16,-2-2-1 0,1 3-3 0,3 0 3 0,-2 1-5 0,1 1 5 16,-4-1 2-16,0-1 2 0,4 1 2 15,2 1-3-15,2-3-4 0,4 7 2 0,-6-6-5 0,0 1 9 16,2 1 3-16,-2-3 0 0,8 0-8 0,-7-1 0 15,5 4-3-15,-2-1 3 0,4 4 4 0,-2-1-13 16,0-2 6-16,0 1-7 0,1 0 8 0,-1 2-9 16,2 0-1-16,-1 1-1 0,-1 1 4 0,-1-1-1 0,1 2 4 0,-2-2-3 0,5 5 2 15,-3-3 3-15,1 1 3 16,0 1-1-16,-1-1 7 0,5 1-7 0,0 0-4 0,6-2 2 16,0 0-3-16,4 3-4 0,-2-2 3 0,-5 0-3 15,1 0 6-15,-4-2-5 16,-1 1 1-16,-2 0-2 0,-2-2-9 0,0-1 9 0,-3 0-1 0,-5 1 5 0,1-1 9 0,2 3-15 15,-5-1 7-15,0-2-7 0,1 0 6 0,-1 0-2 32,-6-3 3-32,3 2-1 0,-3 1 12 0,0-2-13 15,-1 0 4-15,1-1-7 0,-2-3 0 0,-1 1 4 16,3 4-4-16,-1-3 5 0,0 0 1 0,1-3-5 16,-1-3-1-16,1 0 0 0,2 0 7 0,-2-1-5 15,1 1 6-15,-1-5-6 0,0 0-2 0,0 0 0 0,0 0-1 16,0 0 1-16,0 0 4 0,0 0-9 0,0 0-2 15,0 0-3-15,0 0-6 0,0 0-10 0,0 0-7 16,0 0-2-16,-1 0-13 0,0-1-29 0,-10-13-16 16,10 6-8-16,2 3-75 0,1-2-77 0,3 3-92 0</inkml:trace>
  <inkml:trace contextRef="#ctx0" brushRef="#br0" timeOffset="1155.5">10982 11197 433 0,'-11'8'63'0,"11"-8"115"0,0 0 6 0,0 0-89 0,0 0-71 0,0 0 9 15,0 0 13-15,6 6-10 0,-4-4-12 16,1 4 9-16,0 2-8 0,0-1 9 0,2 0-4 0,-5-3 11 0,0 1 1 16,-1-1 4-16,1 1-6 0,0 0 1 0,0-3-5 0,0 3 6 15,0 1 1-15,-1-2 3 0,0 0 10 0,-1 2-7 0,2-3-1 16,-3-1-4-16,1 2-6 0,3 0 7 16,-1-1 0-16,-1 1-13 0,1-2 0 0,-3 0-3 0,3 1-4 15,0 0 0-15,-3 1 2 0,3 0-1 0,-6-2-5 0,3-2-4 31,3 0-3-31,0 0 2 0,0 0 7 0,0 0-13 16,-1 0 6-16,0 1-6 0,0 0 9 0,0 0-8 0,1 0-1 0,-7 19-2 0,14-18-2 0,-7-2 0 31,0 0 3-31,16 6-2 0,-13-2-4 0,5 1 0 0,-4-1 0 16,-1-2 2-16,3 2 4 0,-3 1-7 0,4-1 1 0,-1 1-3 0,3-1 1 0,1 2 4 0,1 0 2 31,0 0 1-31,-1 1 3 0,1 0-4 0,2 2 3 0,0-1-3 0,0 1 1 0,1 0-4 16,-1 1-4-1,4 4 2-15,0 0 5 0,2 2-1 0,0 1 2 16,2-1-2-16,0 1 4 0,1 0-11 0,2 2 6 0,2-1-7 16,1 1 6-16,5 3-4 0,0-2 0 0,0 1-1 15,1 2 2-15,-4 0 1 0,0 2-2 0,-1-1 1 16,0-1-1-16,-4-1-1 0,2 1 3 0,-3 0-1 16,-1 0 6-16,-2-2-8 0,-3 4 2 0,3-3-3 15,-5 1 3-15,3-1 0 0,-4 1-1 0,-3-1 1 16,3-1 3-16,0 2-3 0,-5-3 0 0,-1 1-1 15,-1-1 0-15,-3-4 0 0,1 3 0 0,-4-4 0 0,1 1 5 16,-2-2-8-16,1-3 2 0,-2-1-4 0,0-2 5 16,-1-2-8-16,-3 0-3 0,2-2-5 0,-2 1-13 15,-2-2-13-15,4-1-14 0,-4-1 2 0,4 0-25 16,-1 2-43-16,-2-3-26 0,2 0-9 0,-4-2-79 0,2-1-209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1-06T05:59:07.46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5:50:57.5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7409 13536 443 0,'-4'-2'65'0,"3"-4"126"0,-5 0 28 0,4-2-104 0,-2-1-71 0,1 2 7 15,4 0-15-15,-2-1 13 0,1 0-17 0,-2-4-8 0,-1 1 6 0,2-1-8 16,0 2-2-16,0 3-12 0,0-1-5 0,-1 1 1 0,-4 0 2 16,6-1-2-1,-4 0 4-15,-1 0-5 0,0 0-2 0,-2 3 17 0,4-1-9 16,-2 2 13-16,-2 1-3 0,1-1 1 0,1 1 10 15,5 3-9-15,0 0-7 0,-11-1 20 0,3 1-13 16,1 0 16-16,7 0-11 0,-1 0-11 0,-9 3 2 16,5 0-3-16,-2 0 8 0,3 1-13 0,0 3 10 15,-1 1-12-15,0 2 2 0,2 1 1 0,-4-2-4 0,2 1 7 16,1 7 6-16,-4 0-7 0,1 1 10 0,0 3-7 16,0-4 21-16,0 2-14 0,1 3 6 0,-1 3-7 15,-1 0 10-15,-1 2-8 0,2 0-1 0,-1 2-2 16,-1 1 3-16,0 1-3 0,-2 2 0 0,-1 1 0 15,-1 3-5-15,-1 2-1 0,-1 2-4 0,-2 1 2 0,0 0-10 16,-7 6-1-16,2-2 0 0,-2 2 0 0,1 0 10 16,-3 2-11-16,-3 2 5 0,0 2-8 0,1 3 0 0,0 2 2 15,-1 0 1-15,-1 4 1 0,1-1 11 0,-7 2-9 16,2 0 0-16,-2-1-3 0,-3-2 2 0,6-2-23 16,4-4-10-16,2-4-9 0,2-2-47 0,-2-5-50 15,1 2-40-15,4-3-2 0,0 4-86 0,1 0-144 16</inkml:trace>
  <inkml:trace contextRef="#ctx0" brushRef="#br0" timeOffset="1105.05">12817 15830 493 0,'-4'3'606'0,"1"2"-216"0,-2-1-289 0,5 1-3 0,-3-1-50 0,1 0-18 16,-2 1-6-16,2-3 1 0,-1 2-5 0,3-3 3 16,0-1-1-16,0 0 3 0,0 0-7 0,0 0-1 15,0 0 1-15,-1 0 2 0,1 0 4 0,-1 0-2 0,0 0 6 16,1 0-2-16,-1 0 8 0,-1 0-5 0,0 0-6 16,0 0 2-16,1 0-9 0,-2 0 4 0,0 0 0 15,1 0 2-15,1 0 1 0,-2 0-5 0,2 0 2 0,0 0-1 16,0 1 2-16,0 0-2 0,0 0-9 0,1 0 6 15,-23 22-7-15,25-16-5 0,-2 2 9 0,2 2-8 16,2 1 3-16,-5 2-6 0,3 1-2 0,-2 1-1 16,0 1 3-16,0 1 0 0,0 5-2 0,1 1 2 15,-1 0-1-15,-2 6-2 0,1 3 0 0,-2 3-2 16,0 6-2-16,-4 4-14 0,1 2-3 0,-3 7-5 0,-4 7-12 16,1 6-30-16,-7 10-23 0,-6 7-5 0,-1 4-85 15,-10 11-272-15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11-06T06:03:47.25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22 84 11223,'-8'-35'4902,"8"35"-129,0 0 0,-9-17-3612,9 17-774,0 0-516,0 0-2580,0 0-1806,0 0-387,-4-20-387,3 8-129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11-06T06:04:36.45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16 0 10707,'-12'22'5160,"12"-22"-387,-5 18 0,10-9-3354,-5-9-1161,10 7-3741,-10-7-774,23-12-516,-14-1-387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11-06T06:04:30.71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0 774,'0'0'-645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4T03:45:53.45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37 0 6321,'-25'3'4902,"25"-3"-774,-16 10 258,16-10-3999,0 0-774,0 0-2193,9 9-1548,-9-9 0,21-5-387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5:55:58.9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23724 15112 599 0,'0'0'96'0,"0"0"204"0,0 0-223 0,6-4-40 0,-1 2-6 0,-1 0-7 0,-2 0-12 0,2 0 14 31,-4-2-6-31,3 2 9 0,-3 2-5 0,6-4 3 0,4 2 13 16,-4-1-5-16,2 0 15 0,-3 0-7 0,0 1 1 15,4-2 2-15,-1 2 6 0,-2 0-30 0,-2-1-3 16,1 0-6-16,-4 0-1 0,3 1-9 0,-4 2 3 0,0 0-5 16,0 0 1-16,1 0 2 0,1 0 2 0,-1 0 0 15,-1 0-5-15,0 0 26 0,0 0-8 0,1 0 15 16,0 0-2-16,12-1 16 0,-8 3 0 0,1 1 3 15,2 1-18-15,-2-1 0 0,0 1-5 0,1 1 5 16,1 0-14-16,-1 2-7 0,1 2 3 0,-2 0-3 16,2 1 1-16,-3 0-11 0,2 1-2 0,-3-2-2 15,1 1 2-15,-1 2 0 0,1 5 2 0,-2 0-2 0,1 2 1 16,-1 0 6-16,-2 0-2 0,1 4 3 0,-1 2-3 0,0 0 0 16,0-2 6-16,2 4-3 0,-1 1 7 0,0 1-5 15,2 1 0-15,-2 0-1 0,2-1 1 0,-1 1-11 16,-2 0-3-16,1 2-1 0,-1-1 2 0,0 1 1 15,-1-2 5-15,0-3-3 0,0 1 1 16,0-2 0-16,0-2-4 0,0-3 4 0,0-1-1 0,0-3 4 16,0-2 0-16,0-1 2 0,2-1-9 0,-2-2 8 15,1-1-5-15,-1-2 7 0,-1 1-6 0,1-2-1 16,-2-3 1-16,1 0-1 0,0-2-5 0,1 1 0 16,0-3-4-16,0 0 3 0,0 0-8 0,0 0-16 0,0 0 7 15,0 0-8-15,0 0 15 0,0 0 16 0,-8-13 0 16,6 6 6-16,0-4 7 0,-2 0 3 15,0-2-2-15,0-2 2 0,0 0-2 0,-1-2-1 0,2-2 5 0,-2 0-3 16,1-1 12-16,1 0-18 0,1-1 8 0,1-3-11 16,0 1 4-16,1 0-10 0,-1-2 0 15,1-2-1-15,0 4 3 0,0-1-1 0,0 2-3 0,0 1 0 0,0 1 2 16,-1-1 0-16,-2 2 7 16,1 0-7-16,1 1 3 0,0 1-2 0,0-1-1 0,-1 2 0 15,1 2-3-15,1 0 6 0,-2 0-3 0,0 1 5 0,2-2-4 0,-3 1-3 16,3 0 3-16,2 0-3 0,-2 1-2 0,0-1 0 15,-2 3-1-15,2 2 1 0,-1 1-2 0,0-1 2 16,0 0 0-16,0 1 1 0,0-2-1 0,1 3-3 16,-1 0 1-16,-1-3 0 0,2 5 10 0,-1-2-1 15,0 3-1-15,1 4 0 0,0 0-2 16,0 0 7-16,0-1 3 0,0 0 1 0,0 0 6 0,0 0 3 16,0 0 5-16,0 0-2 0,0 0 9 15,0-1-1-15,0 1-10 0,1 0-23 16,0 0 8-16,1 0-1 0,-1 0 1 0,-1 0-3 15,2 0-4-15,0 0-3 0,26-3 0 0,-26 7-1 0,1 4-2 0,-3-5 3 16,1 3-4-16,-1 4 0 0,0 1 5 0,-1 3-3 0,-3 0 3 16,0 0-5-16,-1-1 3 0,-2-1-3 0,1 1 2 15,-1 1-4-15,0 0 0 16,1 2 2-16,-1-2-2 0,0-2 1 0,0 1-1 16,0-2-2-16,2-2-1 0,-1 0-10 0,3-1-1 15,-2-3-2-15,0 0 2 0,4-1 5 0,1-3-9 0,0 0 1 0,0 0-5 16,0 0 5-16,0 0-3 0,3-10 3 15,-1 3-2-15,0-3 14 0,-1-4 9 16,0 1 6-16,1-3 0 0,-1 2 0 0,3-3 11 0,0 1-5 0,0-1 7 0,1-2-5 0,-1 5-3 31,3-3 3-31,-2 5-4 0,-2-1-1 0,0 5 3 0,2 3-4 16,-2 1 6-16,2 4 5 0,0 0-3 0,-1 3 0 0,2 2-1 16,-2 4-4-16,2 3-11 0,0 6 4 0,-1-1-6 0,0 3 4 15,0 3-1-15,-4-2 2 0,0 3 0 0,0 1 2 0,-1 0 1 16,-1 0 0-16,0-1 1 15,0 1 2-15,-3 1 1 0,1 1-1 0,-2-2 2 0,-2 1-2 16,-1-4 3-16,-2 1-3 0,0-3 4 0,1 0-5 0,-2-3-14 16,0-3-17-16,1-1-2 0,0-2-70 0,1-2-59 0,-4-3-41 15,2-6-7 1,-5-1-119-16</inkml:trace>
  <inkml:trace contextRef="#ctx0" brushRef="#br0" timeOffset="216.2">23485 15910 936 0,'1'-4'68'0,"1"-1"-42"0,1-2-11 0,-1 0-15 16,0-4-72-16,1-3-49 0,-2-2-96 0</inkml:trace>
  <inkml:trace contextRef="#ctx0" brushRef="#br0" timeOffset="617.25">23756 15104 638 0,'1'3'565'0,"1"-1"-351"0,1 0-94 0,1 1-20 0,1-2-48 0,3 1-20 15,-1 0-7-15,4-1-1 0,-3 1-12 0,-1 2-11 16,-1-3 1-16,-2 3-2 0,0-1 5 0,2-2-4 16,-1 4 5-16,-2-1-3 0,2 1 10 0,-2 0-8 15,1-2-2-15,-2 1-2 0,0-1-2 0,-2 0-9 16,0-3-1-16,0 0-3 0,2 12 7 0,-4-6-20 0,-1 6 4 15,-1 2-13-15,-1-2-12 0,-5 7-21 16,-3-3-17-16,-4 8-2 0,-5 2-40 0,-1 3-50 0,-2 3-10 16,-2-3-16-16,0 1-4 0</inkml:trace>
  <inkml:trace contextRef="#ctx0" brushRef="#br0" timeOffset="822.71">23428 15822 1442 0,'7'8'194'0,"1"-1"-77"0,1-1-23 0,2-2-4 0,2 0-35 15,3-4-24-15,4-1-5 0,3-4-4 0,6-2-12 0,1-3-23 16,3-2-3-16,4-2-7 0,-1-2 5 0,2-1-7 16,0 0 8-16,-2-2-10 0,-1 4-4 15,-3 2-48-15,-3 0-32 0,-2 7-5 0,-6 0-94 0,0 3-85 16,-1 3-33-16</inkml:trace>
  <inkml:trace contextRef="#ctx0" brushRef="#br0" timeOffset="17800.6">10469 6421 200 0,'5'-2'15'0,"-1"2"-45"0,-1-3 67 0,-5 0-35 16,3 7-5-16,0-2-7 0,-1 1-8 15,0-1-16-15,-4 0-15 0,2-4 3 0,0 1-5 16</inkml:trace>
  <inkml:trace contextRef="#ctx0" brushRef="#br0" timeOffset="18952.72">10414 6367 179 0,'-2'-4'39'0,"-1"3"111"0,-2-1-127 0,-1 8-13 15,0-4-4-15,1-1-3 16,0 2-18-16,2-3 17 0,-3 1-5 0,3-1 11 0,3 0 17 0,0 0 4 15,0 0 15-15,-2 0-11 0,1 0-19 0,0 0 8 16,0 0-17-16,0 0 19 0,0 0 4 0,1 0-12 16,-1 0 8-1,-1 0-12-15,1 0-11 0,0 0 6 0,0 0-6 16,0 0 8-16,0 0-2 0,-2 0 13 0,1 0 10 16,0 0-3-16,1 0-5 0,0 0 39 0,1 0-21 0,-2 0 27 15,1 0-26-15,0 0-27 0,0 0 3 0,0 0-11 16,0 0-8-16,-7 5 6 0,11 1-7 0,0-1 8 15,-3-1-7-15,-2-4-1 0,2 0 5 0,0 0-2 16,-1 11-2-16,1-4 8 0,0-3-10 0,0-4 10 16,0 0-5-16,0 1 9 0,0 0 4 0,0 0-2 15,0 0-8-15,0 0 17 0,-1 0-14 0,0 0 17 0,0 1 2 16,0 0-7-16,-8 31 15 0,9-26-16 0,-2 0 1 16,1 0 10-16,0-1-11 0,-2 0 12 0,2 1-5 0,-3 2-16 15,0 1 9-15,1 3-12 0,0-2 0 0,1 0-3 16,-2 1-1-16,2-1 1 0,0 2 3 0,2-1-3 15,0 1-4-15,0 1 1 0,0-2-6 0,0-1 10 16,1 2-2-16,1 0 6 0,-1 0 1 0,3 2 0 16,-4-1 2-16,2-3-4 0,1 2-10 0,0-1 13 15,0 3-8-15,2 1 11 0,-4-1-10 0,3 4-2 16,0 1-1-16,-1 1-2 0,1 4-5 0,0 3 12 16,0-1-6-16,-1 3 6 0,1-1-10 0,0 1 8 15,3 0-1-15,-4 0 2 0,3 3-3 0,1 0-4 16,-3-1-4-16,4 2 0 0,-3 0 4 0,2-2-1 15,-4 0 7-15,-2 1-4 0,6-3 3 0,-5 3-8 0,4-1 4 0,-3-1-4 16,0 2 8-16,-3-1-7 0,-2 2 2 0,1 0-4 16,-1 1 8-16,-1 2-5 0,3-2 8 0,-5 4-6 15,-1 3 2-15,3 2 2 0,-4 1-9 0,3-1 7 16,0 2-1-16,0-2-2 0,-2 1 4 0,0-4-1 16,2 4 2-16,-1 5-1 0,2-1-1 0,-1 1 0 0,-1-1-10 15,0-4 13-15,2 0-4 0,-2-2 7 0,1 1 0 16,-2-2-4-16,1 1 6 0,0 5-5 0,-2-1 6 15,5 1-8-15,-3-4-1 0,3-3 1 0,-2-2 28 16,2 2-11-16,0-2 11 0,2 2-14 0,0-1 4 0,0 4-15 16,1 2-6-16,-1-2-1 0,0 3 6 0,0-2-3 15,0 0 8-15,1 1-9 0,-1 2 0 0,1 4 1 16,0 1 2-16,-1 0 0 0,1 2 1 0,-1 0-4 16,0-1 2-16,2 2-2 0,-2-2-1 0,1 4 6 15,0 2-8-15,2 0 7 0,0 5-9 0,-1-2-8 16,3-2 1-16,-1 4-6 0,2-3-20 0,-3 5 5 0,3-1-7 15,-1-1 8-15,-2-2 14 16,2 1 0-16,0 2 8 0,-2 1-6 0,1 3 1 0,1 6 16 16,-2-3-8-16,2-2 11 0,-2 2-3 0,1 6-3 0,0 0 2 0,-3 1-5 15,5-1-10-15,-3-1 30 16,3 2-12-16,-2 1 20 0,2-2-1 0,-1-3 16 0,-3-3 13 0,2-6-5 16,-4-1 4-16,1 0-4 0,2-1-16 0,-2 0 10 15,6-2-15-15,-5-1-9 0,1 4 1 16,3-3-5-16,-6 3-10 0,2 3 6 0,3-3-3 0,-5 0 5 15,1 2 7-15,2 6-18 0,-3 0 10 0,0 2-13 0,0-1 13 16,-3-7 13-16,3 0 5 0,-1-4 0 0,-3 1 7 16,4 6-21-1,-4-2 8-15,2 0-10 0,-2 1 14 0,0 0-2 0,-3-4-10 0,-2 4 6 0,2 1-1 0,-1-2-11 16,1 3 11 0,1-2-12-16,1-1 7 0,-2 6 3 0,2 3-11 0,0 4 5 0,-2 1-27 0,2-2 19 15,-3-7-1-15,3-3 9 0,-2 1 4 0,1-4-2 16,1 0 8-16,1-8-6 15,-1-2 3-15,0-1-3 0,1-1-3 0,0-3 3 16,3-3-2-16,-2-2-7 0,2-2-3 0,1-3-1 0,-1-6-3 0,1-2-3 16,1-2 0-16,0-5-1 0,0-1 1 15,2-3-9-15,-3-2 1 0,2-5-5 0,-1-2-16 16,-1-2 8-16,1-1-10 0,-1-5 9 0,0-1-13 0,0-2 8 16,-1 0-6-16,1-4 5 0,0 0 0 0,0 0-13 15,0 0 5-15,-1 0-12 0,-12-9-13 0,9 1 9 16,0-1-18-16,0-4 12 0,1 1-16 0,-2 0-29 0,2-5-9 0,-3-2-13 15,2-3-42-15,-1-6-1 16</inkml:trace>
  <inkml:trace contextRef="#ctx0" brushRef="#br0" timeOffset="20460.91">10292 6514 150 0,'1'-4'27'0,"4"-3"-46"0,2 3-19 0,1 2 49 0,-3 1-4 0,1 2-1 0,0-1-1 0,-2-2 4 16,1 0 31 0,0 1 0-16,1-1 10 0,-1 1-11 0,-2-2-19 0,2 3 11 0,-1 1-13 15,0-1 15-15,-3-2 0 0,2-1 6 0,-3 1 9 0,1 2-6 16,-1 1-11-16,0-1 19 16,0 0-20-16,0 0 21 0,0 0-13 0,0 0-21 0,0 0 14 0,0 0-17 0,-1 1 5 15,0 0 27-15,0 0-7 0,0 0 14 0,0-1-12 16,1 1-1-16,-3 0-7 0,1 0 3 0,0 0-27 0,-29 4 16 15,31-5-11 1,0 0 14-16,0 0-16 0,0 0 0 0,0 0-1 0,0 0 1 0,0 0-7 0,0 0 7 16,0 0-12-1,-1 0 10-15,0 0-1 0,1 0-7 0,-1 0 9 0,1 0-11 16,0 0-6-16,-1 0 15 0,-1 0-11 0,1 0 10 16,0 0-11-16,-10 10 2 0,6-6 5 0,1 1-3 15,-1 2-5-15,2 1 9 0,0 1-7 0,1 3 8 0,-1 0-6 0,2 2-3 0,-3 1 0 16,3 1-1-16,1 1-1 15,0 0 3-15,0-2-7 0,1 0 4 0,-1 0-1 0,2-3 0 16,0 0 10-16,-1-2-9 0,3-2-3 0,-1-4 18 16,1 1-8-16,1-3 13 0,0 0-7 0,2-1 3 15,-2-2-1-15,3-3 2 0,1 0 6 0,3-3-22 0,1-1-1 16,1-3-6-16,0-1 9 0,0-2-7 0,1-1 8 16,-2 0-10-16,-1 0-2 0,-2-2 11 0,1 2-8 0,-1 0 10 31,-6 0 0-31,1-1-2 0,-5 1 5 0,0-3-4 15,0 1 11-15,0 1-10 0,0 1 1 0,0 2-4 0,-5 1-3 16,1 0 8-16,-1 1-1 0,-5 3 3 0,8 0-8 0,-5 5-3 16,-1-1 5-16,1 2-2 0,-5 2 5 0,3-1-1 15,-4 1-6-15,1 2 4 0,2 0 1 0,-1 1 3 16,2 2-1-16,-3 0 4 0,3 0 9 0,-1 3-8 16,1 0 8-16,-2-2-11 0,0 0-4 0,1 0 10 15,0-2-12-15,1 4 12 0,1 2-2 0,0 0 1 16,1 2 8-16,2-3-9 0,2-2-7 0,-1-1 10 15,0 1-6-15,1-3 10 0,1 1 1 0,1-1-13 16,0-2 8-16,1-2-9 0,0 0 15 0,0 0-15 16,0 0 5-16,0 0-6 0,0 0 12 0,0 0-1 0,0 0 5 15,1 0-4-15,0 0-1 0,14-2-3 0,-8-2-8 16,1 0 5-16,1-2-11 0,0-7 2 0,0 4 0 16,1-4 1-16,0 1-9 0,-1 3 17 0,-1-1-8 15,-3 0 10-15,2 1-6 0,-3-4 3 0,-2 0 6 16,0 3-4-16,-2-1 0 0,0 4 7 0,-1-1-10 0,-1-1 10 15,-3 4 3-15,-2-1-16 0,0 4 7 0,-4 5-11 16,-1-5-1-16,-1 7 8 0,-4-1 4 0,1 1 2 0,1 7 6 16,-2-1 6-16,2 5-3 0,1-3 5 15,-4 1-1-15,1 0-16 0,3-3 1 0,1 6-6 16,1-1 1-16,5 0 2 0,-5 3 3 0,4-6-1 0,3-2 2 0,-1-2-3 16,6 0 5-16,1-2-3 15,0-1 7-15,6-2-6 0,0-1-4 0,4-2 0 16,4-1-11-16,-1-1 2 0,2-4-3 0,0-1-19 0,1-2-33 0,-1-1-39 15,3-2-111-15,0-2 21 0,1-1-148 16</inkml:trace>
  <inkml:trace contextRef="#ctx0" brushRef="#br0" timeOffset="27435.31">14054 6591 234 0,'-13'11'-55'0,"2"2"31"0,-1 0 31 0,6-1 6 0,-3-1-11 0,2 1 0 0,4 0 14 16,-2-1-13-16,-3-1-5 0,-5 2 40 0,1 0-13 15,-2-2 29-15,4 2 13 0,2-3-1 0,-4 1 7 0,1-1-6 16,3 1-19-16,-1 0-1 0,1-1-10 0,1 1 8 16,-2-3-18-16,2 1-19 0,0 1-1 0,0-3-7 15,2 2-11-15,0-2 14 0,1-2-8 0,0 2 10 16,1-4-9-16,3-2 4 0,0 0 6 0,0 0-3 15,-2-3-5-15,3-2 5 0,1-2-11 0,-1-2 10 0,4 6 9 16,-2-1 0-16,2 0 18 0,-2 2-15 0,0-4-9 16,0-2 17-16,0 1-16 0,2 1 20 0,0 2 2 0,1-3-14 15,2 1 12-15,2 1-15 0,2-3-5 0,3 1 6 16,3 0-16-16,-2-4 12 0,0 1-7 0,3 1-6 16,-4-2 12-16,8-2-13 0,4 2-14 0,0-1 27 15,3-3-18-15,1 1 22 0,-8-2-8 0,3-3 13 16,1 0 10-16,0 1-4 0,3-2-2 0,-2-1 19 15,4 0-1-15,3-2 8 0,4-2-12 0,6-1-10 16,2-3-11-16,6 2 5 0,0 2-7 0,2 1 0 16,-1-1-7-16,-5-1 4 0,4 4-1 0,3-1-9 15,1-1 10-15,1 2-11 0,-4-1 1 16,-1 0 2-16,-3-1-7 0,-4 4 7 0,-3-4 7 16,0 0-4-16,2 2 12 0,5-4-11 0,5 4 6 0,-1 0 0 15,-5-2-8-15,-5 3 5 0,-4 0-5 0,2 0 4 0,-1 2 2 0,0 0-1 16,2 3-4-16,0 0-2 0,1 0-8 0,-1 0 4 15,-3 1 1-15,-6 1-1 0,-3 3 12 0,-3 3-9 16,-3 0 0-16,-3 2 0 16,-4 1-10-16,1-1 7 0,-3 3-1 0,0-1 4 15,-4 2 0-15,-1 1-2 0,2 0-19 0,-9 1-1 0,9 1-11 0,-9 0 7 0,-3 2-7 16,3 2-14-16,-7-3 2 0,-1 2-13 0,4 0-34 16,-2-1 8-16,0 3-18 0,0 1 16 0,-2 0 12 0,4 1-20 15,-1-1 5-15,-4-1-22 16,-1 2-36-16</inkml:trace>
  <inkml:trace contextRef="#ctx0" brushRef="#br0" timeOffset="28209.87">13972 9132 466 0,'7'-1'68'0,"-1"1"80"0,-1-2 37 0,3-1-136 0,6-5-31 0,4 2-5 0,6-2 2 0,2-2-5 16,5 3-7-16,-5-5-2 0,2-1-1 0,0-1 0 16,-2-2-3-16,0 1 6 0,-2-3 6 0,-1-1 0 15,3 1 4-15,-2-6 29 0,5 1-2 0,1-3 13 16,0-1 0-16,5 0-6 0,0-5 7 0,7-2-6 15,3-4-5-15,-3-6-16 0,6 3-10 0,-5-6 4 0,5 3-7 16,1-5-14-16,4 0 1 0,10-1-6 0,3 1-3 16,2-5 9-16,-4 2-2 0,-4-1 4 0,-1 1 1 15,10 1-4-15,5 2 0 0,1 0-4 0,3 2-11 0,-13 0 21 16,1 3-7-16,6-2 11 0,1-2-2 0,2 3-11 16,0-1 7-16,-9-1-7 0,4 4 11 0,6-4-6 15,5 1-6-15,5 1 1 0,-5 3 2 0,-3-1-1 16,-6 4 7-16,4 1-5 0,2 1 11 0,-7 4-16 15,-3 3 6-15,-12 4-9 0,-3 1 17 0,-3 0-10 16,-1-1 3-16,0 5-6 0,1 3-1 0,-5 3 9 16,-4 0-4-16,-9 1 8 0,-3 2-3 0,-3 0 0 15,-3 4-1-15,0 1 1 0,-1-2-10 0,5 2 11 0,-4 0-4 16,-4 1 7-16,2-2 0 0,-2 2-17 0,-2 1 4 16,5 2-9-16,-2 4 2 0,-3-4-2 0,1-1-7 15,-6 0 3-15,-3 0 2 0,1 6-15 0,-3-1 2 0,-1 1-12 16,-2 1-26-16,-1 0-12 0,-2 1-11 0,-1 0 2 15,0 0-7-15,-4-1-10 0,1 4-1 0,-5 1-9 16,-1-1-38-16</inkml:trace>
  <inkml:trace contextRef="#ctx0" brushRef="#br0" timeOffset="29197.29">14168 11625 426 0,'-15'2'66'0,"-2"0"94"0,4 2-81 0,-3-2-16 0,4 1 3 0,-1 0-3 0,1-1-2 0,1-1 9 15,0 2-16-15,6-3 17 16,0 0-10-16,-1 0-16 0,-1 0 1 0,5-3-9 0,1 1-18 0,0-3 1 16,1 1 1-16,0 0 1 0,1-2-8 0,-2-1-5 15,2 1-5-15,1-2 4 0,4 0 5 0,-1-1 3 16,2-1 3-16,5-4 1 0,-2 3 14 0,6-3-8 16,4 0 7-16,0-1-8 0,1-2 5 0,-1 0-19 15,0 0 3-15,7 0-7 0,0-2 7 0,0-1-9 16,3-1-1-16,-3 1-2 0,4 3-2 0,3-1-10 15,-1-2 7-15,14 0-8 0,-3-5 3 0,4 5 4 16,6-1-5-16,-10 0 7 0,3-1 3 0,-4-4-1 0,6 2-4 0,-2-6 1 16,9 1 1-16,5-2 2 0,0-4 5 15,0 2-5-15,-5-2-2 0,-1-4 8 0,4 1 1 16,6-2 5-16,10-4-8 0,4 3 4 0,-3-3-5 16,-3 0 7-16,-3 0-9 0,8-4 10 15,3 1-6-15,-2 2 8 0,-2-2-12 0,-6 2-1 0,1-1 1 16,7 1-1-16,6 0 4 0,-1 1-2 0,-1-1 2 0,-9 1 0 15,4-1-2-15,8-3 6 0,-5 1-5 0,1-3 6 16,-10 4-3-16,2 1 3 0,4 0-5 0,6-1 3 0,-4 1-3 16,-5-2-3-16,0 3 4 0,-8-2-4 0,4 2 5 15,3 0-9-15,-10 0-1 0,1 4-3 16,-7 1 10-16,-4-2-3 0,-2 4 4 0,5 1-4 16,7 1 8-16,-3-1-11 0,0 2 6 0,-10-1-7 15,-8 1 7-15,0 7-2 0,-3-3 2 0,2 7-3 16,-4-2-3-16,4 1 3 0,0 1-3 0,-3 1 3 15,4 2-1-15,-11 0 1 0,-1 0-3 0,-2 3 3 0,-4 1 1 16,-1 0-7-16,-2 2-1 0,2-1-4 0,-7-1 7 16,2 4-2-16,-3-2 0 0,2 3-3 0,3-1-12 15,-3 0 20-15,1 1-5 0,-4 2 8 0,-3-1-8 0,-1 0-3 16,4 1-7-16,-7 2 2 0,0 3-26 0,0 0 6 16,-4 2-8-16,0 0 3 0,-4 2-29 0,0 0-48 15,0 0-25-15,0 0-6 0,1-1-50 0,-7 8 28 16,-3 5-20-16,-6 6 14 0,-4 2-41 0</inkml:trace>
  <inkml:trace contextRef="#ctx0" brushRef="#br0" timeOffset="30426.12">14342 14703 462 0,'0'0'524'0,"0"0"-194"0,0 0-265 0,0 0 3 0,-1 0-24 0,-1 0-20 15,2 0 7-15,0 0-13 0,0 0-6 0,0 0 3 16,0 0-6-16,0 0 5 0,0-1-5 0,-1-10-7 16,5 4 5-16,-2 4-6 0,1 0-10 0,0-3 14 15,-2 2-10-15,5-2 14 0,0 1 6 0,-1-2-11 16,4 0 9-16,-4-1-10 0,1-2 9 0,6-1-1 0,-4-1 5 16,4 0-3-16,0-3 0 0,6-1 4 0,2-1-1 0,7-1 2 0,-1 1-16 0,0 0 17 15,6 1-11-15,-1-1 15 16,-1-1-8-16,1-6-14 0,1 0 3 15,1 0-6-15,1 2-7 0,3-3 9 0,-3 1-6 0,15 0 8 0,0-2 0 0,4 1-7 16,4 0 4-16,-7-3-8 0,-2-1 5 16,-1 1 5-16,-1 1 1 0,10-2 2 15,7-1 1-15,3-1-5 0,4-3 1 0,-5 0-1 0,-3-1-5 0,1-1 10 16,5 0 2-16,6-3 3 16,1 1-5-16,-2-1-3 0,-1 0-7 0,-1-3 5 0,4-1 0 0,9-1 0 0,2-1 9 15,-2 2-6-15,-4-1 8 0,2-2-9 0,2 3 0 16,2-2-1-16,-2 2 3 0,-10-1 4 0,3 4 1 15,8-1 1-15,4-3 2 0,-1 2-5 0,-5-4-1 16,-4 3 1-16,0 0 6 0,7-1-8 0,-1-1 4 0,-5 1-5 16,-6 0 5-1,2 0-11-15,4 0 3 0,3 0-4 0,0-1 12 16,-8-1-9-16,-3 3 1 0,-2 0-3 0,0 0 3 0,3 1 0 16,-3 1 2-16,-9-2-1 0,-3 2 14 0,0-3-18 15,-2 3 7-15,7 2-9 0,3-1 12 0,-3 1-6 0,-3 1-1 0,-6 1-1 16,-2-1 0-16,4-1-4 0,0 0 4 0,2-1-3 15,-2 0 7-15,-2 3-3 0,-1-1 2 16,-9 3-2-16,2 1 5 0,-4 0-12 16,-1 1 4-16,1 1-6 0,4 2 11 0,2-2-3 15,-2 2 0-15,0 2 0 0,-9-1 0 0,-1 2 3 0,-2-2 3 0,-3 1-1 0,2 4-3 0,-4-2-2 16,0 4 4-16,-1 1-3 0,-3-1-3 16,4 4 2-16,-2-2-1 0,0 2 2 0,-3 3-5 0,-5-1 2 15,-3 2-2-15,-2 2 4 0,-1 0 7 0,0 2-7 16,-2 2 2-16,1 1-4 0,-4-2-3 0,1 2 4 15,0 1-3 1,-1 1 2-16,0 0-13 0,2 0-1 0,-1-1-3 16,0 0 3-16,-3 3-5 0,2-1-17 0,-1 2-3 15,-2 0-3-15,3-1 5 0,-1 3-10 0,3-2 7 16,-4 2-9-16,-1 0 17 0,2-2 2 0,-7 5 5 0,2-2-2 16,5 2 1-16,-3-1 0 0,1 1-11 0,-5-3 6 15,8 4-23-15,-5 1-35 0,6-2-18 0,1 3-10 16,-3-1-72-16,5 0-107 0</inkml:trace>
  <inkml:trace contextRef="#ctx0" brushRef="#br0" timeOffset="31596.18">17853 14987 832 0,'-2'1'151'0,"-2"0"356"0,1-1-395 0,2 1-39 15,1-1-20-15,0 0 4 0,0 0-20 0,0 0-11 0,0 0-4 0,0 0 1 0,0 0-7 16,0 0-9-16,5-7 1 0,1 3-3 0,1 0 5 16,0-1 1-16,-1 1 2 0,2-1-1 15,-2-1 8-15,0 0-5 0,2-1 2 0,2-1-3 16,4 0-2-16,0-1 8 0,1 1-4 0,2-4 6 15,3 1-5-15,8 1-10 0,1-4 2 0,4 1-4 16,-1-3-1-16,-2-1-9 0,2 3 3 16,2-2-4-16,0 2 13 0,1-3-12 15,-1-1 2-15,7 2-7 0,5-2-2 0,6 0 7 0,3-1-4 0,0-3 5 16,0 0-3-16,-1-3 1 0,1 1-1 0,0-1 1 16,5-3 6-16,8 0-1 15,2 0 6-15,3-2-5 0,-3-2 12 0,-1-1-15 0,-1-3 3 0,8 0-7 16,-3-1 11-16,2-3-2 0,0 2 3 0,-5-3-3 15,3 2 6-15,9-3-1 16,-2-2 5-16,4-1-4 0,-6-4-2 0,-1 5-4 0,1-1-4 0,2 1 3 16,3 2 7-16,-9-4-8 0,-5-1 0 0,3 2-3 15,5-3 0 1,5 3 4-16,0 0 2 0,-8 1-1 0,-4 1-1 0,-3-2 2 0,6 2-4 16,-2-1 2-16,-2 2 0 0,-8-2 0 15,-7 2 8-15,-5 1-5 0,-2 2 4 0,6 2-1 0,3 1-3 16,-3 3 2-16,3 1 0 0,-9 1-6 0,-6-1 2 15,0 4-3-15,-5-2 3 0,0 2-2 16,5 2 3-16,-8-2-3 0,3 3 2 0,4-2-3 16,-7 1-2-16,3 3-1 0,-2 1-5 0,-5 4 0 15,-4 1-6-15,-4 1 4 0,-2 0-3 0,-5 2-5 16,0 3 2-16,0 1-3 0,-1 3 12 0,-2 0-7 16,-1 2 7-16,-2-1-8 0,-1 1-4 0,-1 2 3 15,1 0-12-15,1 2 8 0,1 1-15 0,1-1 13 16,-2 0-9-16,-2 1 6 0,-1 0-27 0,4 1-32 15,1 2-20 1,2 0-7-16,-2 1-66 0,-2 1-70 16,0 3-73-16</inkml:trace>
  <inkml:trace contextRef="#ctx0" brushRef="#br0" timeOffset="32135.03">21537 14733 647 0,'5'1'113'0,"-3"2"38"0,1 0-32 0,1 1 51 0,1-1-91 15,4 1-23-15,2 1 3 0,1 1-12 0,0-1-26 16,0-1 15-16,1-2-6 0,0-1 14 16,4-1-2-16,-1-1-7 0,3 1 2 0,0 0-2 0,1-3 11 15,1-2-4-15,3-6 11 0,2 0-6 0,1-3 1 16,4-2-21-16,1-1-7 0,7-4-2 15,3-1-15-15,6-4-3 0,1-4-5 0,3-1 3 16,-2-5 2-16,3-3-7 0,0-4 1 16,11-6-2-16,10 0 0 0,3-3-10 0,4 1-8 0,-8-2-2 15,-5 1-38-15,6 1-66 0,2-4-75 16,1 1-3-16,-4 0-250 0</inkml:trace>
  <inkml:trace contextRef="#ctx0" brushRef="#br0" timeOffset="48708.6">13866 5624 474 0,'-2'0'553'0,"-2"0"-229"0,3 3-309 0,1 2 0 0,0 0-35 0,2 3 3 16,2-1-6-16,0-1 6 0,1 0-2 0,2 1 19 15,1-3-3-15,-2 2 6 0,2-2 3 0,0 1 0 16,-1-1 5-16,0-1-2 0,1 1-2 0,0-2 27 0,1 0-7 16,4-2 15-16,-4-1-3 0,1 1-4 0,-2-1 3 15,-1 0-2-15,1-4 2 0,8 0-10 0,2-1 1 16,0-1-3-16,5 0-1 0,0-2-16 0,-2-2 3 15,7-3-7-15,-6-4-1 0,6-3-4 0,-2-1-7 0,3-1 5 16,1 2 2-16,1-5 0 0,4 0 8 0,0-3-8 16,4 1 11-16,4-2-10 0,2-1-1 0,3 0-1 15,-1 0-3-15,-4 1 1 0,-5 2 2 0,-5 2-2 16,0-3 3-16,-1 2 0 0,0 2 3 0,-5-1-3 16,3 2-3-16,-3 3 4 0,3 3-5 0,1 4 6 15,-5 0-2-15,-3-1-18 0,-9 1 6 0,2 3-11 0,-3 1-6 16,-2 3-20-16,-1 2-11 0,-2 2-2 0,-1 1-34 15,-1 1-57-15,-1 0-42 0,-2 1-3 0,-1 2-88 16</inkml:trace>
  <inkml:trace contextRef="#ctx0" brushRef="#br0" timeOffset="49383.6">14023 7454 372 0,'3'-2'297'0,"1"0"-101"0,-2-3-142 0,0 0 6 0,3-1-21 0,2 0-2 15,6 2 13-15,0 0-11 0,2-2 2 0,1-1-16 16,1 0-11-16,-1 0 2 0,1 3-7 0,-1-5-12 0,0 5 9 16,2 0-9-16,0-5 11 0,1 5 6 15,0-4 1-15,1-2 3 0,-1-3 16 0,0 4 0 0,3-5 5 16,2 1-4-16,4 2-12 0,5-7 10 15,1 3-3-15,6-5 5 0,4-2-15 0,3-2 0 16,-2-2-6-16,4 0 4 0,-4-2-9 0,4-3-8 16,-3 2-1-16,7-3-1 0,4-5 1 0,2 1-2 0,1-2 5 15,-2 2-3-15,-4 2-5 0,-3-4 9 16,5 1-12-16,9-3 11 0,5 1-3 0,1-2-1 16,-1-2 5-16,-7 3-4 0,2-1 2 0,5 1-5 15,-2 0-5-15,3-3 1 0,-2 1 4 0,-9-1-2 0,-2 4 3 0,-3 2-6 16,-1 3-5-16,8 2 1 15,-1 1-11-15,-3 1 5 0,-3 3-14 0,-12 2 11 0,-2 5 4 16,-5 1-1-16,-8 0-3 0,2 2-1 16,-5-1-16-16,0 4 7 0,4 6-20 0,1-1-44 0,0 0-18 15,-5-1-17-15,3-3-81 0</inkml:trace>
  <inkml:trace contextRef="#ctx0" brushRef="#br0" timeOffset="50263.04">14204 9992 327 0,'0'5'50'0,"0"-3"57"0,0 2 2 0,0-2-40 0,0-2-60 0,0 0-3 0,2-3-1 15,0 1 0-15,1-2-3 0,0 3 41 0,2 1-12 0,2-3 20 16,-1 0-22-16,2-1-6 0,0-1 6 0,3-3-6 16,-2-1 0-16,2-5 18 0,2 0-9 0,0 1 12 15,1-1-6-15,2-2-7 0,2 2 0 0,2-8-6 16,2 3-23-16,3-1 22 0,6-2-6 0,11-2 13 15,1-3-1-15,9-3 1 0,-3-1 2 0,1-4 0 0,0 1-1 16,6-5-14-16,3-4-9 0,10 0 3 16,5-4-3-16,1 0-1 0,-2-1 4 0,0-2-4 15,10-3 4-15,7-4 12 0,5-1 10 0,-2-4-2 0,1 3-2 16,3-3 0-16,3-1-8 0,1 1 8 16,-8-3-1-16,9-1-24 0,3 3 3 0,6-2-8 0,-3 0 4 15,-4 2-4-15,-2-2 4 0,-3 3-4 0,-1 2 3 0,-9-1-4 16,3 4-2-16,1 1-1 0,1 0-4 15,-5 2 8-15,-7-1-5 0,-6 1 5 0,4 0-16 16,0 0 18-16,-9 3-14 0,-7 2 13 0,-5 5-18 0,1 0-15 16,2 5-12-16,5 2-4 0,-2-1-58 0,-11 1-29 0,-3 1-45 15,-7 2 8-15,-3 0-93 0</inkml:trace>
  <inkml:trace contextRef="#ctx0" brushRef="#br0" timeOffset="51065.73">14402 12253 470 0,'19'-10'65'0,"0"-2"124"0,5 0-142 0,5-5-19 0,4 0-8 16,7-6 2-16,0-2-2 0,-1 1-11 0,0-4 0 15,-2 2-4 1,2-3-5-16,3-3 9 0,-1-1-5 0,12-3 7 0,3 1 11 0,2-5-4 15,-1 2 14-15,-7 0-12 0,0-4-1 0,-2 4 4 0,3-1-13 0,12 0 13 32,6 3-1-32,4-2-6 0,1 2 19 0,-11-4-17 0,4 1-1 0,6-2 23 15,4-2-9-15,5 0 17 0,-2-3-9 0,-4 0-13 16,6-2 0-16,8-1-3 0,6 1-4 0,4-1 7 16,-3-2-5-16,1 1 8 0,1-4 4 0,-3-3 1 0,0 6 5 15,6-2-4-15,1 1-9 0,5-1-7 16,1-1-11-16,-4-2 7 0,0 2-4 0,1-2-2 15,-4 2 5-15,-4 3-6 0,5 0 2 0,-1 1-3 0,3 2 2 0,-2 0-2 0,-7 0 3 0,2-1-8 16,-4 0 1-16,-7 3-2 16,-5-1 3-16,3 4-9 15,-2 0 2-15,4 3-4 0,-3 3 10 0,-14-3-8 0,-4 6 4 0,-3-1-8 0,3 3-5 0,-4 2 12 32,-2-1-3-32,-7 6 5 0,-9 1-10 0,-5 2-9 0,-2 2-5 15,-5 2-2-15,1 3-26 0,2 2-8 0,-4 0-22 16,1 1 9-16,-2 0-26 0,-6 4-43 0,-2-1-20 15,-3 3-17-15,-7 1-86 0</inkml:trace>
  <inkml:trace contextRef="#ctx0" brushRef="#br0" timeOffset="51872.51">13891 13727 394 0,'7'-6'356'0,"2"-3"-153"0,11 1-208 0,1-1 5 0,3-2 3 0,8 0 2 0,-4-3 12 0,7 0-12 15,1 0-6-15,2-2 24 0,0-1-10 16,2 0 19-16,-4-7 7 0,1 4-5 0,7-2 11 16,0-2-9-16,4 0 6 0,11-5-7 0,0 2 4 15,5-3-5-15,2 1-6 0,-6 0-4 0,5-2 0 16,3-3 1-16,4-1 9 0,7-2-1 0,-2-1-6 0,-2-3 5 0,-1-4 4 16,13-3-16-16,6-2 6 0,1-1-9 15,4-2-1-15,-2-2-9 0,3-2 4 0,1-4-5 0,0 1-6 16,5-1 2-16,1-2 0 0,2 2 1 0,6-4 0 0,-2-1 0 15,0 0 3-15,2-1 0 0,-5-1 3 16,6 0 2-16,2 3-4 0,1-3 5 0,-2 1-7 0,1-4 12 16,-1 2-3-16,-5-2 7 0,1 1-4 0,4 2-3 15,1-1-2-15,2 2 1 16,3-1-13-16,-8 2 19 0,-3-1-15 0,-3 1 17 0,-4 3-17 0,2-1-4 16,-1 4 6-16,-2 3-6 15,-1 1 2-15,-12 4-6 0,0 0 2 0,-4 4-5 16,-4 1 2-16,-8 5-2 0,-6 2-1 0,0 2-1 15,3 0-8-15,0-2 4 0,-3 4-7 0,-9 2 6 0,-6 3-9 0,-3 4-25 16,-1-1-10-16,-4 4-7 0,5 3-39 0,-5 2 1 16,-4 2-29-16,-6 2 12 0,-5 3-53 0,-4 3-116 15</inkml:trace>
  <inkml:trace contextRef="#ctx0" brushRef="#br0" timeOffset="52753.74">15454 15282 495 0,'-2'0'612'0,"2"0"-241"0,0 0-323 0,0 0 1 0,0 0-32 16,3-1-9-16,2-6-2 0,-3 1-1 0,1-2 5 0,4 0 5 16,0-1 6-16,2-2-3 0,0-1 9 0,2 1-8 15,-2-4 0-15,2 1-2 0,3 1 7 0,-2-2-16 16,1 2 5-16,3-1-8 0,-3-1 5 0,4-3-13 15,0 1 6-15,2-4-8 0,1 0 0 0,4-1 0 16,6-2-8-16,0-1 7 0,7 0 1 0,4-4-8 16,3-3 7-16,4 1-7 0,-2-6 6 0,-3 0-3 15,1-2-2-15,4-1 2 0,3 0 10 0,12-1-9 0,4 0 6 16,5-4-7-16,1 2 10 0,-6-5-2 0,1 1-2 16,10-2 0-16,5-3 3 0,1 1 2 0,2-1 5 15,-1 0-1-15,4-1 5 0,7-2-1 0,0-3 1 0,3 1 1 16,-2 1 5-16,3 1-12 15,2 1 7-15,-3-1-7 0,2 3 7 0,2-4-7 0,2 5 0 16,3-2 1-16,-3-4 19 0,1 1-7 0,0-5 11 0,-3 1-10 16,2-3 6-16,3 0-11 0,0-2 0 0,3-1-3 15,5-1 4-15,-6-3-10 0,0-1-2 16,-6-1-2-16,-1 0 1 0,3 0-4 0,-2 2 4 16,2 2-3-16,5 6 4 0,-12-2-10 0,-5 1 0 0,2 3-3 15,-12-3 5-15,2 4-11 0,-10 0 2 0,8 2-5 0,4 2-5 16,-5-3 4-16,-2 3-5 0,-14 1 4 0,2 3-9 0,5 4 5 15,-1 1-9-15,-2 3 7 16,-7-1 0-16,-11 2-19 0,-3 5 7 0,4-1-13 0,-1 1 9 16,7-1-7-16,-3 3-1 0,-5 4-5 0,-7 4-18 0,-7 3-1 15,-2 3-34-15,-5 3 14 0,-4 0-58 16</inkml:trace>
  <inkml:trace contextRef="#ctx0" brushRef="#br0" timeOffset="54151.45">19401 14943 639 0,'-4'5'87'0,"-3"-2"-51"0,-2-1 10 0,4 0-25 0,1-1-9 0,1 1 1 16,3 0-8-16,0-2 7 0,0 0-1 0,0 0-7 16,0 0 1-16,0 0-5 0,0 0-17 0,0 0 16 15,0 0-10-15,0 0 12 0,0 0-2 0,0 0-6 16,-1-8 7-16,-1 4-9 0,2 0-19 0,2 1 11 15,-2-1-22-15,1 0 21 0,2 1-5 0,-2 1-4 16,-1 0 17-16,0 0-15 0,1 1 10 0,-1-2 21 16,0 2-16-16,0 1 18 0,0 0-2 0,0 0 14 0,0 0 14 15,0 0-8-15,0 0-1 0,0 0 27 0,0 0-5 16,1 0 14-16,0 0 2 0,13-3-9 0,-7 2 6 16,-4-2-7-16,5 0-8 0,0-2 10 0,3 0-15 0,1 0 14 15,-2-2-14-15,3-1-11 0,0 3 3 0,2-2-8 16,2 0-16-16,1-3 2 0,0 0-10 0,1 0 9 15,1-1-6-15,1 0 2 0,4-2 5 0,-1-2-5 16,1-3-4-16,9 2 9 0,6-2-8 0,5-1 10 16,5 1-4-16,-4-5 2 0,-2 1 5 0,-2-5-4 0,6 1-2 15,3-2 12-15,3-3 0 0,7-5 6 0,1-3 1 0,2-3 10 16,2-1-3-16,-1-3 6 16,-1-1-3-16,10-5-11 0,10 0 2 0,-1-4-5 0,3 1 3 0,-4-6-9 15,-3 1-4-15,10-1-1 0,-1-2-13 0,-1-1 6 16,-3 3-4-16,-5-3 3 0,3 3-11 0,4 0 0 15,-3-1-9-15,-5 5 4 0,-9 0-18 0,-2 2 1 16,1 7-1-16,-2 2 0 0,-4 2-2 0,-6 5 0 16,-8 1-5-16,-8 3 3 0,1 3-1 0,-3 3-17 0,3 4-8 15,4 4-4-15,-4 2-11 0,1 1-25 0,-6 4-22 16,-6 2-10-16,-1 3-111 0</inkml:trace>
  <inkml:trace contextRef="#ctx0" brushRef="#br0" timeOffset="54928.45">20651 14738 762 0,'3'-1'124'0,"-7"-3"-51"0,2 1-4 0,2 3 2 0,0 0-38 0,-10-8 22 0,5 3-6 0,3-2 12 16,-1 0-12-16,2 2-2 0,4-1 1 0,0-2 0 15,2 2-3-15,-4-2-4 0,4 1-2 0,6 1 2 0,3-2-1 16,-1 1-13-16,2-1 4 0,-2-1-8 0,6 0-10 16,-3 1 3-16,5-2-5 0,0 0 5 0,2-1-13 0,0-2-3 15,0-1 0-15,2 1 0 0,1-3 7 0,2-3-8 16,4-1-4-16,-1-3-1 0,5 0 7 0,10-4-1 15,2-1 4-15,7-3-4 0,0-3 0 0,-5-1-2 16,0-2-1-16,1-3 1 0,6 0 5 0,12-4 7 16,3 0 7-16,6-5-4 0,-3 0 4 0,-7-5-12 15,4-1-1-15,7-3-2 0,3-2 2 0,-1-1-9 0,-6 0-4 16,-5 0-4-16,3 1-25 0,9-2-33 0,-3 1-18 16,-2 1-5-16,-11 2-44 0,-5 2-35 0,3 5-35 15,1-1-6-15,2 1-128 0</inkml:trace>
  <inkml:trace contextRef="#ctx0" brushRef="#br0" timeOffset="60646.75">7519 7265 351 0,'8'-4'242'0,"1"1"-75"0,1 3-92 0,-3-1-4 0,1 1 0 0,0 1-3 0,-2-1-4 0,1 3 3 0,1-2-8 16,2 3-20-1,-1-4 3-15,-1 3-7 0,0-2 12 0,0 3-17 0,1 3 8 0,-1 0-12 0,0 2-8 0,-4-3 1 16,1 1-10-16,-3 3 8 0,1-3-1 0,1 5-3 15,-1-1 5-15,0 1-5 0,-1 1-5 0,1 0 8 16,0 0-10-16,0-1 10 0,3 1 4 0,-2 1-11 16,2-1 7-16,0 2-10 0,0 1 1 0,0 1-3 15,-1 1-6-15,0 3 2 0,1 2 2 0,1 3-4 16,2 1 8-16,0 6-8 0,-2 1 0 0,1 5 2 16,-2 1-6-16,-3 1 6 0,4 3 3 0,3 3-12 15,-2 1 9-15,-1 4-11 0,-1 1 0 0,-4 5 11 0,1 2-4 16,0 3 4-16,3 2-8 0,-2 4-1 0,0 1-4 15,-3 2 3-15,-1 7 1 0,2 2 5 0,-4 2 4 0,4 5 0 16,-1-1 2-16,-1 8-4 0,0 1-2 0,1 3 1 31,3 3 3-31,-1 3-2 0,1-1 6 0,-3 0-3 16,1-1 1-16,3-1-2 0,-1 2-1 0,3 2 1 16,-4 0-9-16,4 0 9 0,1-1-4 0,2 1 7 15,4 2 1-15,-1-2-10 0,1 4 1 0,-3-1-4 0,0 1 11 16,-2 3-4-16,-1-2 1 0,0 2-3 0,0-1 4 15,0 5-2-15,-2 0 4 0,0 1-2 0,0 1 2 0,-2 3 2 16,0 0-5-16,-2-2 4 0,1 3-3 0,0 3-9 16,-1-1-9-16,1 4 1 0,0-1-17 0,-1-3-1 15,1-5 6-15,1-3-4 0,-1-1 20 0,3 0 10 16,0-2 2-16,-1-3 0 0,2 2-10 0,-1-2 15 16,2 2-6-16,-1-2 9 0,-1-4 3 0,0 2-10 15,0 1 9-15,-1-1-10 0,1 3 5 0,-1-2-3 16,-2-3-2-16,2-4 1 0,-2-2 4 0,1-2 2 0,-3 1-2 15,2-3 0-15,-1-2 1 0,-2 1-1 16,0-1 7-16,-4-2-5 0,0-3 6 0,-1-1-2 0,-3 0 1 16,2-5 0-16,-2 0 4 0,0-7-10 0,-1-5-7 15,0-9 1-15,1-4 2 0,2-4-2 0,2-7-5 16,-1-6-5-16,2-6-38 0,0-8-43 0,2-5-33 0,1-6 0 16,1-4-50-16,1 0-48 0</inkml:trace>
  <inkml:trace contextRef="#ctx0" brushRef="#br0" timeOffset="62911.71">11533 5750 204 0,'19'-1'-128'0,"0"0"57"0,-1-2 72 16,0 2 5-16,0 0-14 0,2 0 11 0,-4 1 1 15,1 0 3-15,-3-1-11 0,1 0 39 0,0-1-9 16,-1 1 22-16,-2-2 5 0,0 2-1 0,-4 0 14 16,0 0-10-16,1 1-10 0,-5 0 14 0,8 0-18 0,-7-1 18 15,-1 0-15-15,3 1-32 0,-5-2 7 0,4 2-17 16,-1-1-10-16,0-2 1 0,-4 1-31 0,0 0 17 16,1-1-44-16,-4 0-18 0,2-2 6 0,2 2-15 0,-4-2-5 15,0 0 61-15,-1-1 0 0,-4-1 24 0,1 2 35 0,5 1 9 16,-5-3 9-16,3 1-8 0,-1 0-23 0,0 0 7 15,3 2-21-15,-2-1 17 0,2 0-9 0,0 1-3 16,-2 0 13-16,0 2-14 0,3 2-7 0,0 0 6 0,0 0-11 16,0 0 12-16,0 0 14 0,0 0 2 15,0 0 21-15,0 0-14 0,-4 11 5 16,4-8 21-16,0 2-15 0,0-1 20 0,8-2 5 0,-5 1-15 16,2 0 15-16,-2 0-16 0,2 0-7 0,-4-1 15 0,3 0-13 0,7 3 14 15,-1-1-14-15,1 2-9 0,1-2-5 0,-2 2 0 0,0 0-22 16,4 0 8-1,1 2-5-15,-4-2 7 0,4 2 9 0,-3 1 5 16,1 1 9-16,0 2-7 0,0 0-9 0,2 0 6 16,2 3-5-16,2-1 6 0,0 2-14 0,1 2 3 15,3 1-2-15,2 0 3 0,0 1-11 0,3 1 9 0,1 0-14 16,1 2 14-16,5 1-6 0,-4 2-6 16,4-2 11-16,-2 5-10 0,0-2 12 0,-2-3-14 0,3 6 7 0,-2-3-8 15,-1 0 16-15,6 3-5 0,-5 0 3 0,6 0-3 16,1-1 8-16,4 4-18 0,5-3 8 15,-4 1-10-15,1 6 5 0,-4-3 0 0,-4 2-6 0,-1 0 3 0,-4-3-1 0,3 3-1 0,2-2 0 32,-4-2-2-32,-2 1-1 0,2-1 6 0,-2-3 4 15,3 4-2-15,1 1-11 0,-4-1 14 0,-2 4-2 0,-1-4 8 16,-2-1-10-16,-3 0-1 0,0-2-5 0,1 1 2 16,1 0 0-16,2-2 1 0,-2-2 6 0,5 1-4 15,2-2-3-15,-3 0 3 0,8-1-3 0,-4 0 4 16,-4-1-5-16,3-1 5 0,-5 2-7 0,0-1 8 15,-2-2 4-15,-1-3-2 0,-3-2 6 0,-1 0-7 0,0-1 0 16,4 1-5-16,-2-1 2 0,-4-1-3 0,5 1 9 16,-8-1-9-16,1-1-3 0,0-2-2 0,-5 0-5 15,0-2-27-15,-3-1-6 0,-2 0-9 0,-4-1-14 0,0-1-21 16,-1-2-1-16,-1-5-9 0,0 0 2 0,0 0-8 16,-5 2-27-16,1-2 5 0,-4-5-53 0</inkml:trace>
  <inkml:trace contextRef="#ctx0" brushRef="#br0" timeOffset="63797.21">10971 5922 340 0,'0'0'214'0,"0"0"-86"0,0 0-125 0,0 0 6 0,12-10-7 0,1 6-5 16,-1 3 11-16,1 0-11 0,-3 1 0 0,-1 2 17 15,1-2-13-15,0 0 17 0,1 3 6 0,-2-1 1 0,-2 2 10 16,1 1-9-16,-1-2-13 0,-4-3 9 0,2 2 0 16,-2 2 8-16,-1-1 21 0,2 4-15 0,-2-1 9 15,0 1-11-15,2-1-5 0,-3-3 5 16,3 4-6-16,-1-6 7 0,1 6-9 0,1 3-8 0,0-1-6 15,3 4 0-15,0-3-17 0,3 4 19 16,-2 1-9-16,2 3 14 0,3 1-14 0,1 1-8 0,1 0 4 0,2 0-5 16,1 1 1-16,3 2 9 0,2 0-11 0,1 4 11 15,0 0-6-15,2-2 0 0,5 2 7 0,1 1-7 0,2 0-5 16,-2 3 6-16,0 0-5 0,1 1 6 0,-1 1-1 16,3 1 2-16,-1 0 2 0,3 1-1 0,-4 0 0 15,10-1 3-15,3 2 2 16,2 3 0-16,4 2 1 0,-8 0-7 0,1 2-3 15,1-1 0-15,1 1-11 0,0 2 17 0,2-1-7 0,-1 0 10 16,0 0-2-16,4 0-9 0,0 1 8 16,-7 0-9-16,2 3-3 0,-1-2 11 0,2 0-8 15,9-3 9-15,-1-3-4 0,4 2-2 0,-4-1 1 0,-10 0-3 16,3 3-6-16,-2-4 16 0,1 2-10 0,-3 3 12 16,2-2 0-16,2 4-12 0,-2-2 10 0,-1 0-13 0,-5-3-2 15,-2 1 12-15,-6-1-6 0,2-2 8 0,1 3-6 16,-1-2-4-16,2-2 5 0,-1 1-4 15,0-2-5-15,-1-1 11 0,-4-1-11 0,-1-2 14 16,-4-2-7-16,-1 2 0 0,-1-1 5 0,-3-4-2 0,0 2-4 0,-1-3 2 16,-1-3-1-16,2 1 4 0,-4-4-1 0,1-1-5 0,-3-3-7 15,-4-2 0 1,5-1-13-16,-4-2 13 0,0-2-11 0,2-3 8 0,-4 0-20 16,1-2-4-16,-3-3-8 0,-4-2-2 0,-5-1-37 15,0 0-18-15,0 0-31 0,1 0 7 0,15-9-61 16</inkml:trace>
  <inkml:trace contextRef="#ctx0" brushRef="#br0" timeOffset="65368.01">13472 14125 336 0,'0'0'205'0,"0"0"-75"0,0 0-107 0,0 0 3 0,0 1-24 0,0 0-13 0,0 0 0 16,0 0-12-16,0 0-38 0,0 0-7 0,-1 0-19 0,0 0 14 15,-16 20 14-15,11-18 23 0,2 0 20 0,-1 0-7 16,0-1 18-16,2 1 18 0,-4-3-17 0,2 1 16 16,0 0-10-16,0-1-58 0</inkml:trace>
  <inkml:trace contextRef="#ctx0" brushRef="#br0" timeOffset="76151.07">10329 6387 310 0,'1'-8'137'0,"1"1"-66"0,0 2-77 0,2 1-6 0,-3-3 0 16,0 3 24-16,-1 4-12 0,0 0 19 0,0 0-2 15,0-1 8-15,0 0 7 0,0 0-3 0,0 0-3 0,0 0 31 16,0 0-13-16,0 0 20 0,0 1-4 0,0 0-15 16,0 0 3-16,0 0-12 0,0 0-39 0,0-1 20 15,1-5-21-15,2 7 22 0,2 4-8 0,-2-6-9 16,1 3 9-16,3 2-13 0,-4-4-7 0,2 4 12 15,2 0-3-15,-2 3 7 0,4 2-1 0,-1-1-3 16,0-1 4-16,2 3-3 0,1-1-1 0,0 2 10 16,7 3-9-16,-1-3 9 0,-3 1-5 0,5 4-6 15,0 1 3-15,1 0-5 0,6 5-12 0,3-3 16 16,-5-2-14-16,0 4 15 0,0 0-5 0,2 4-3 0,-1 1 8 16,4 4-10-16,0-2-17 0,2 7 29 0,0-5-18 15,5 8 21-15,5 3-10 0,3 0-8 0,2 4 9 16,2-4-10-16,-2 2-8 0,0 0 21 0,-1 3-12 0,8 3 15 15,-3 1-8-15,8 0-8 0,0 3 10 0,-1-2-11 16,1 2-6-16,-1 2 27 0,0 0-12 0,-2 0 20 16,6 1 3-16,4-1-13 0,2-1 17 0,0 4-15 15,-2-1 13-15,-6 0 0 0,4 1-13 0,3-1 9 16,-1 1-14-16,1-2-5 0,-5-1 6 0,-5 2-6 16,-4-2 4-16,1 2 4 0,-4-3-7 0,0-9 7 0,1 1 9 15,-2 1-5-15,-2-4 18 0,-3 1-13 0,-3-4 22 16,-4 0 8-16,-3-1-7 0,-2-2 9 0,-3 0 4 15,0-4-16-15,-3-3 2 0,3-3-9 0,1 1-4 16,3-1-26-16,-5 0 12 0,-3-2-17 0,-3-3 10 16,-1 3-3-16,2-3-2 0,-3 1 0 0,-2 0 3 0,1-4-1 15,0 3 7-15,-2-2-5 0,0-1 1 0,1 2-5 16,-4-2-5-16,0 1 3 0,1-2 4 0,-2 0 2 16,1 0 3-16,-3-2-3 0,2 2-8 0,0-2 8 15,0-1-5-15,-3-1 7 0,5 2 6 0,-2-1-14 16,-1 2 4-16,-3-2-6 0,-3-2 4 0,5 1-1 15,-7-3 3-15,8-1-4 0,-3 1-8 0,0 2 10 0,4 0-4 0,-4-2 7 16,-8-4 0-16,8-3-8 16,-3 1-4-16,2 0-1 0,6 2-8 0,-4-3 13 0,-1 1-4 15,-3-3 6-15,-2 1-2 0,4-1-5 0,-2-1 2 16,0 0-6-16,0 0-13 0,-1 0-41 0,-2-1-37 16,0 0-2-16,-2 0-110 0,0 0-149 0</inkml:trace>
  <inkml:trace contextRef="#ctx0" brushRef="#br0" timeOffset="77178.9">9828 7039 379 0,'-6'-8'315'0,"1"-1"-136"0,0 1-179 16,2 1 0-16,-1-2 6 0,3 2-4 0,-3 2-2 0,1-1-3 15,-1-2-14-15,0 3 25 0,1-2-6 0,-1 4 13 16,2 1 5-16,0-3 25 0,-3 1 7 0,3-1 2 0,2 5-8 16,-4-11-8-16,4 8-13 0,0 1 5 0,0-1-14 15,0 3-11-15,0 0 8 0,0 0-12 0,0-1-24 0,0 0 26 16,0 1-17-16,0 0 21 0,0 0-15 0,1 0 10 0,1 0-1 15,10 3 3-15,-7 2-17 16,-1 1 17-16,1 2-9 0,2-1 12 0,-2 4-2 0,3 0-2 16,1 2 9-16,3 3-10 0,-2 1-18 15,4 0 20-15,-3 1-14 0,3 2 17 0,-1 1-17 16,0 4 7-16,5 0-4 0,0 0 6 0,2 3-6 0,1-1 4 16,-1 3 1-16,3 1 0 0,-1 3 2 0,4 1-3 0,4 1-3 0,1 2-1 0,-1-1-14 15,0 3 26 1,0 0-13-16,0 4 18 0,2 2 0 0,-1 2-13 0,3 4 12 0,2 2-15 0,-2 0 2 0,4 1 7 31,4-3-3-31,-1 3 7 0,5 1 4 0,-4 1-3 16,1 2 3-16,-1 1-4 0,1 3 0 0,4 3 14 0,-3 1-7 15,7 0 9-15,4 0-16 0,0 1-2 0,6-2 3 16,-8 1-4-16,0 0-9 0,1 0 17 0,0 1-9 0,7 1 14 0,0 0-8 0,-2 0 2 0,1 0 3 31,-5-1-1-31,0 2 4 0,-1-1 2 0,2-1 1 16,3 1 0-16,1-3 2 0,1 2 0 0,-4 2 2 15,-4-3 0-15,1 0 2 0,0 3-13 0,-1-3-2 0,-1 0-1 16,-1 1 13-16,-4 1-8 0,-3-3 6 0,0 4-7 16,-3-2 10-16,1 1-19 0,-5 0 6 0,2 0-11 15,0 2 10-15,3 3 1 0,2-4 3 0,0-1-2 16,-5-3-4-16,1-4 1 0,-2-2-1 0,-5-1 2 16,0-6-7-16,-1 1 1 0,-4-5 0 0,1-3 2 15,4 2 13-15,0 3 9 0,0 0-9 0,3 1 6 16,-6-2-17-16,-3-7-3 0,-3-6 8 0,-5-4-7 15,-3-5 8-15,-1 2-6 0,-1-2-3 0,-1-3 1 0,1-1-4 16,-2-2-2-16,0-1 0 0,-3-4 0 0,0-1 4 16,0-2-11-16,-2-4-1 0,-2-3-5 0,1-1-5 0,-2-1-26 15,0-4-3-15,-1-1-11 0,0-2-23 0,-1 0 26 16,-2-2-13-16,-1 0 16 0,1-2 0 0,0-3-3 16,-2-2 7-16,-1-4-12 0,-4-1-24 0,-2-5-64 15,-3-2-60-15,-1-5-1 0,-7-8-171 0</inkml:trace>
  <inkml:trace contextRef="#ctx0" brushRef="#br0" timeOffset="78114.67">8998 8183 417 0,'4'-8'409'0,"2"5"-175"0,3-1-239 0,0 0 3 0,3 5-7 0,0-4 11 0,1-1 6 16,5 3-2-16,0 1-7 0,-1 3 4 16,-2-1-11-16,1 2 11 0,-1-1 2 0,3 4-2 0,0 0 12 15,0 0-12-15,-3-1-10 0,2-2 15 0,1 5-14 16,-2-1 15-16,2 3-9 0,-3-1 2 0,0-1 6 0,-1-1-4 16,-1 3-5-16,2 3 1 0,-1 1-10 0,2 2 9 15,-1 0 4-15,2 1-2 0,0 1 11 0,3 2-12 0,0 0-9 16,1 4 9-16,-1 2-10 0,5-1 11 15,1 4 4-15,5 5-14 0,6 3 12 0,-3 4-14 16,2 5 4-16,-2 2 1 0,-2-1-19 0,1 4 14 0,0-1-6 0,0 4 10 16,0 1 12-16,8 8-8 15,0 0-5-15,8-1 14 0,0 2-8 0,1-2 10 16,0-1 6-16,1 6-3 0,-1 0 6 0,2 2-8 16,4 2-13-16,2-1 16 0,4 5-12 0,3 1 16 15,-6 0-8-15,2 7 6 0,0 1 8 0,-3-1-3 0,7 0 20 16,1 1 11-16,0 0 1 0,2 2 2 0,-4-1-1 0,1-2 14 15,-5 4-6-15,7-1 7 0,0 3-37 16,-1-3 1-16,5-5-7 0,-7 3 7 0,5-2-8 0,2 4-7 0,6 0 9 16,3-7-8-16,0 2-10 0,-5 0 10 15,-1-6-18-15,-4-3 17 0,0-5-7 0,2-5-3 16,-4-2 6-16,-2-1-5 0,-4 3 5 0,4 1-11 16,5 1-1-16,2-1-4 0,3-2 1 0,-4 2-3 0,-5-3 5 15,-8 1-7-15,3-1-9 0,4-1 3 0,-2 1-3 0,-1-4 4 16,-5-2-7-16,-6 5 0 15,-2 1-1-15,-5 0 2 0,4 0 14 0,1-2-6 16,1-3 5-16,-1-2-4 0,-3 1 3 0,-5-3-2 0,-3-1-4 0,-1-2 2 0,-5-5 7 16,7-1-2-16,-6-2 10 0,-2-6-8 0,3 0 3 15,0-1 1-15,0-2-4 16,-3 0 4-16,-4-1-9 0,-3 3 11 0,-3-5 2 16,-3 4 5-16,-1-3-5 0,-3-1-2 0,-2 0 0 15,-2-5 1-15,-3 0-2 0,-2-1 0 0,-1-1 0 0,-2-3 1 0,0-2-1 0,-3-2-3 16,-1-4-8-16,-3-1 2 15,1-1-24-15,-1 0-33 0,0-1-19 0,-4-2 0 0,0-4-11 0,-1-1-9 16,-3-5 3-16,-1-7-13 16,-3-3-26-16,-3-4 8 0,-1-8-35 0</inkml:trace>
  <inkml:trace contextRef="#ctx0" brushRef="#br0" timeOffset="79166.4">8721 8718 500 0,'-7'3'627'0,"-4"1"-260"0,2-1-351 0,-5-2 1 0,5 2-49 0,4-2-10 15,3 1 4-15,3 1-4 0,-1-3 11 0,0 0 31 0,0 0-10 16,0 0 17-16,0 1-4 0,0-1 2 0,4 8 6 15,-2-8-3-15,-2 0 3 0,0 0-4 0,0 0-7 16,0 0 3-16,0 0-1 0,0 0-6 0,0 0 0 16,0 0-4-16,0 0-7 0,0 1 1 0,6 12-2 0,-5-9 2 15,3 2 10-15,-1 0-11 0,-1 0 7 16,1 0-11-16,3 0-13 0,0-3 5 0,-2 1-15 0,4 0 11 16,-3-2-8-16,0 0-2 0,2 1 10 0,-2-3-9 15,2 1 8-15,1 0 23 0,0-1-14 0,1-1 19 16,-1-3 7-16,2-1 5 0,4 0 7 0,-1-3-9 15,3-1-32-15,-4 0-3 0,-1-2-17 0,-3 1 11 0,0-1 8 16,-2-3 21-16,-5-1 15 0,0-1-5 16,0 4 2-16,-1 3 7 0,-1-4-9 0,-1 4 10 0,-3-4 11 0,-1 2-8 15,1 6 15-15,-2-1-14 0,0-1 1 16,-2 2 19-16,-1-3-7 0,2 4 14 0,-2 3-3 16,3-2-5-16,-1 1-1 0,0 0-1 0,3-2-12 0,2 3-7 15,3 1-7-15,0 0 1 0,0 0-4 0,0 0-10 16,5 4 6-16,6 3-6 0,-2 3 9 0,1 2-1 15,1 3 0-15,1 3-1 0,3 1 6 0,-3 3-3 16,1 1-1-16,0 4-1 0,0 0 4 0,0 4-3 0,1 2 4 16,0 2-3-16,2 2 8 0,0 3 0 0,2 1 5 15,1 4-4-15,2 2 0 0,-1 7-7 0,3 2-2 16,3 4 0-16,4 4 2 0,2 0-2 0,4 7 1 16,2 4-3-16,3 2-24 0,-2 7 25 0,0 1-20 0,2 6 23 15,-2 3-8-15,2 3 1 0,-4 1 5 0,8 1-4 16,-1 4-1-16,7 4-1 0,5 1-2 15,-5 0 0-15,2 3 4 0,-4 0-2 0,0 4 8 0,7 3-7 16,3-2 13-16,11 3-14 0,2 2-4 0,2-4-3 0,-1 2 6 16,-1-1-6-16,4-1 4 0,4 2-6 0,-3-3 2 15,-1-2-10-15,-7-1-10 0,2-3 4 0,-1-1 8 16,5-3-6-16,-2-1 19 0,-4-3-19 0,-2 0 4 0,-5-2 11 16,2 0-8-16,-2-5 10 0,0 1 1 0,0 2 6 15,-5-3 2-15,-7-6 2 0,-1-3 3 0,-4-2 11 16,-2-3 2-16,3-3 2 0,-1-3-8 15,3-3-9-15,-3 0-3 0,-4-2 0 16,-3-4-13-16,-4-2 11 0,-3-4-12 0,-1-9 14 0,-3-2 4 0,-3-7-12 16,1-2 10-16,-4-3-14 0,-1-1-4 15,1 0 11-15,-2-2-5 0,-6-8 6 0,1-1-11 0,1-1-7 16,-7-5-2-16,3 1-4 0,0-3-34 0,-4-1 3 16,-3-1-37-16,0-3 20 0,0-1-68 0,1-2-100 15</inkml:trace>
  <inkml:trace contextRef="#ctx0" brushRef="#br0" timeOffset="80036.47">8209 8735 1158 0,'-14'-5'164'0,"0"-3"572"0,0 0-735 0,1 1-34 0,4 1-22 0,3 1-2 16,2 1-32-16,1 1 45 0,0 0 8 0,1 3 9 0,-1-2 27 0,3 2 7 0,0 0 12 0,0 0-4 16,0 0 6-16,0 0 4 0,-2 0-12 0,1 0 11 15,0 0-14-15,0 0 0 0,0 0-2 0,1 0-1 16,-1 0-8-16,-1 0-4 16,1 0-1-16,0 0-1 0,0 0-2 0,-22 8-3 15,21 0-6-15,0 5 1 0,2 0 3 0,0 3 1 16,0 1-3-16,3 2 3 0,3 6 5 0,-2 1-10 0,5 2 5 15,1 3-9-15,3 5 0 0,0 1 0 16,-2 6 2-16,5 2-3 0,0 4-3 0,7 1-15 16,4 2-8-16,-5 1 1 0,0 2-5 0,5 5 4 15,-1 3-1-15,8 2 1 0,1 3 12 0,-4 0 18 16,-3 2 6-16,0 2-1 0,2 1-7 0,-1 5 22 16,1 1-11-16,3 2 13 0,0 2-2 0,1 1-2 15,4 6 2-15,-2 1-4 0,1 2 0 0,0 0 10 16,-1 1 0-16,2 8 4 0,-4 3 5 0,2 7 7 0,1 5 7 15,0 1-4-15,8 4-17 0,-4 5 32 0,4 0-19 16,2 3 21-16,-3-1-36 0,2-4 4 0,-2-3 2 16,-4-5-1-16,-1-3-18 0,2 1 17 0,1-3-13 15,6-1 15-15,-4-5-14 0,7 1-2 0,-3-3 2 16,-3-3-2-16,0 0-6 0,-4-4 17 0,-2-4-3 0,0 0 9 16,2-1-8-16,1 1 6 0,5 1 2 0,2 1 3 15,2-1-8-15,-9-3 25 0,0-1-3 0,-6-7 13 16,-2-4 5-16,2 1-10 0,-1-2-3 0,-1-3-1 15,1 2-23-15,4-7 6 0,-2-1-19 0,2-4 15 16,-2-6-8-16,27 46 13 0,-64-104-4 16,54 80-20-16,-28-42-10 0,1-2 1 0,-1-3-10 0,-1-5-7 15,-2-1-1-15,3-6-2 0,-3-1 0 0,-5-1-6 0,1-2 6 16,-4-1-7-16,7-3 6 16,-3 0-10-16,-1-2-7 0,-2-2 4 0,-7-1-7 0,3-1 0 0,-3-1-25 15,-2 0-27-15,-2-2 4 0,-1-2-51 0,-4-3-77 16</inkml:trace>
  <inkml:trace contextRef="#ctx0" brushRef="#br0" timeOffset="81348.1">7794 10194 883 0,'-4'0'130'0,"4"0"394"0,0 0-455 0,0 0-60 0,0 0 3 0,0 0-21 0,0 0 5 16,0 0-3-16,0 0 7 0,0 0-5 0,-4 2-3 0,7 6 16 16,-2 1-5-16,3 3 11 0,-1 0-1 0,-3 0-2 15,3 1 6-15,-4 1-5 0,1 0 7 0,7 4-3 0,-4-1-6 0,4 4 2 16,-1-3-8-16,-5 0 7 16,6 1-2-16,1 2 3 0,3 3-4 0,-3 0-8 0,0 1-1 15,6 1-2-15,-5 4 0 0,12 0-5 16,-2 4-1-16,0 2-3 0,4 1-12 0,-3 9 10 0,4-1-6 0,0 6 7 0,1 0-1 0,-1-1-13 15,2 2 4 1,2 5-10-16,0-1-11 0,5 6 16 16,2 5-10-16,2-1 12 0,-1 2 4 0,5 2 13 0,-1 0 3 15,2 5-1-15,0-2-14 0,-4 3 31 0,-3-2-10 16,0 0 17-16,5-1-7 0,-2 3-4 0,3 1 7 16,0-2-8-16,-4 0 5 0,8-1-5 0,-4-3 7 15,-2 2-5-15,1-1 1 0,-1 1 2 0,0 3 4 0,-1 0 0 0,1 0 9 16,1-4-9-16,3-5 2 0,-3-1 0 0,2-3 8 15,-4 0-19-15,-3-3 0 0,-2-4-4 16,0-1 5-16,-3-3-3 0,0-3-1 0,-1 0 0 16,-2 1 4-16,3 0-4 0,-1-2 4 0,-4 0-6 15,2-5-19-15,-2 2 16 0,-1-4-20 0,-2-1 18 16,2 5-26-16,-1 0-13 0,-4 3-4 0,0-3-8 16,-2 1-36-16,0-2-24 0,2 1-20 0,-3-1 4 0,1 5-6 15,-1-2 13-15,-2 4 15 0,-1-2-7 0,1-2 52 16,0-1 45-16,-2-5 6 0,0-5 7 0,-2 1 15 0,5 0 8 15,-2-4 3-15,6 0-4 0,-4-1-23 0,-1-1 9 16,3-2-27-16,-2-4 17 0,2-5-64 0</inkml:trace>
  <inkml:trace contextRef="#ctx0" brushRef="#br0" timeOffset="82076.69">8022 12846 560 0,'-3'4'764'0,"-2"-2"-305"0,2 0-416 0,3-2-1 0,0 0-35 0,0 0-2 0,0 0-6 0,0 0 4 0,0 0 3 0,0 0-5 16,0 0 2-16,0 0-3 0,0 0 5 16,0 0-10-16,0 0-1 0,5 5-3 0,0-2 8 0,2 1-4 15,-1 0 10-15,1 1-9 0,0 1-5 16,3 2 9-16,1 1-6 0,1 4 7 0,3 0-1 16,-1 1-3-16,3 2-5 0,-1 0 0 0,2 3-7 15,2 3-9-15,1-1-2 0,3 6-3 0,1 0 4 0,1 5-3 0,4 3 3 16,4 1-5-16,-5 3-2 0,7 2 13 15,-4 5-1-15,1 1 7 0,1 3 16 16,-4 0 3-16,0 2 9 0,0 2-5 0,1 3 9 0,-2 2 11 0,0-1-2 0,-3 2 5 16,-2 0-1-16,4 5 2 15,5 2-1-15,2 1 3 0,1 1-3 0,-3 0 6 0,-5-2 4 0,2-2-2 16,3 1-7-16,-3 1 0 0,2-2-9 0,4-2 7 0,-7-2-5 16,4 0-15-1,4 1 1-15,-3 0-6 0,6-1-7 0,-3-1-11 0,-4-3-12 0,-2-3 3 0,0-4-33 0,-3 1-63 16,5 0-48-16,4 0-13 0,3 6-207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6:00:01.3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8986 8669 546 0,'0'0'75'0,"-1"-4"175"0,1 0-208 0,1 1-34 0,-1 3-3 0,0 0-7 16,0 0-12-16,1 0 16 0,11-1-8 0,-9 5 13 16,2-2 5-16,-4 3 12 0,0 2 6 0,1 1-2 0,-2 1-13 15,0 3 15-15,0-2-6 0,0 3 13 0,0 1 4 16,0 1-6-16,0-2 4 0,0 1-3 0,0 1 6 16,1 0 3-16,1 0-1 0,-1 1 3 0,1 1 6 0,0 2-18 15,2 1 1-15,-2 3-7 16,1-1-7-16,2 1-13 0,0 3 4 0,-1 1-7 0,0 0 3 0,0 2-6 15,3 0-1-15,1 1 0 0,2 2 12 0,0 1-14 16,-2-1 8-16,0 3-11 0,4 1 4 0,-3 1 4 16,3-1-4-16,2 5 4 0,-3-4 1 0,5 6-7 15,-4-1 0-15,5-2-3 0,0 0 10 0,3-4-1 0,3 2 3 16,-4 0-3-16,0 1 4 0,-2 2-5 16,-1-3 0-16,0 1-3 0,1-4-3 0,-3 0 7 15,2-1-3-15,-2-2 3 0,1 1-17 0,0-4 13 16,-1-2 0-16,-2-1 6 0,-2-2-7 0,3-2-6 15,-2-1-2-15,2-2 1 0,-3 1 7 0,-2-3-33 0,-1-1-11 0,2-1-8 16,0 1-23-16,-1-2-28 0,-1 1-10 16,-3-1-12-16,-2-2-50 0,1 1-27 0,-2-3-59 0</inkml:trace>
  <inkml:trace contextRef="#ctx0" brushRef="#br0" timeOffset="682.26">8073 9186 952 0,'0'0'50'0,"0"0"91"0,0 0-142 0,0-1-15 0,0 0-2 0,0 0-7 0,0 0-26 0,9-4 17 0,-6 9-8 0,0 3 16 0,-1-1 31 0,-1 0 1 31,-1 1 21-31,0-2-15 0,-1 2 22 0,-1 0 14 0,1 0-10 0,1-1 13 0,-1 0 0 0,1-1-18 16,0 3 6-16,0-1-12 0,3 0-19 0,1 0 10 16,0-1-18-16,3 4 15 0,1-1-3 0,1 2-8 15,3 0 9-15,0 3-13 0,0 0-19 0,3 4 23 16,1 1-18-16,1 0 20 0,3 4-7 0,0 4-5 15,6 5 10-15,3 0-11 16,5 0-5-16,2 3 12 0,-1 0-3 0,-1 5 5 0,0 3-2 0,-1 1-4 0,0 3-3 16,0 4 0-16,4 2-2 0,-1 2-1 0,0 1 0 15,4 0 1-15,-1 0 5 0,4 0 4 0,0 2 0 0,-1-3 0 16,-3 5-8-16,-1-1 9 16,-2 1-3-16,-1 2 6 0,5-6-2 0,-3-2-3 0,7 0 0 0,6 1-4 15,-5-2-5-15,5 7 19 0,-5-3-10 0,0 0 12 16,-2 4-6-16,2 2 0 0,-4-1-1 0,0 4-3 15,-1 0-19-15,0-3-16 0,0 0 5 0,-5-7-6 0,-3 0 31 32,-3 0 3-32,-7-3 13 0,1 0-11 0,-1-4-6 15,-5-1 17-15,-1-6-13 0,-4-1 16 0,0-4-9 0,-1-3-3 16,-1-1 2-16,-1-7-2 0,0 0-10 0,1-3 7 16,-6-7-17-16,0-3 10 0,-2 0-49 0,-1-4-63 15,1-1-29-15,-2-8-11 0,0 1-74 0</inkml:trace>
  <inkml:trace contextRef="#ctx0" brushRef="#br0" timeOffset="1387.8">7047 9177 589 0,'-26'-9'68'0,"6"0"210"0,-4 4-262 15,7 1-7-15,-1 3 0 0,0 1-3 0,2-4-10 0,2 3 34 16,5 2-1-16,-2 0 16 0,-1 3 10 0,2-3 3 0,2 0 0 16,1 1 1-16,3 0-22 0,1 1-3 0,1 0-13 15,2-3 8-15,0 0-27 0,0 0-7 16,0 0-4-16,0 1 0 0,0 0 4 0,0 0-1 15,0 0-6-15,12 14 5 0,-6-9 7 0,6 0-7 16,1 1 9-16,0 1-11 0,-1 0-2 0,4 2 10 0,0 1-6 0,1 3 7 16,5-1 0-16,-2 2-4 0,3 3 6 0,3-2-6 15,-2 2-10-15,4 2 14 0,-1 0-10 16,-2 5 13-16,3-1 10 0,-1 6-14 16,2 3 6-16,1 4-8 0,1 4 3 0,4 3-8 0,-6 3 0 15,9 5-3-15,0 1 5 0,6 6-6 0,2 6 1 0,1 2-4 16,0 4 4-16,-4 4-6 0,3-1-6 15,1 6 0-15,-5 0-3 0,7 3 23 0,-3 2 1 0,-3-5 2 16,4 0-13-16,-11-4 15 0,2-2-4 0,-7-1 9 0,-2-2 7 0,1-2 3 16,-2-5 9-16,2 1-7 0,-1 2-4 0,1-1 15 15,4 2-17-15,3-1 18 0,-2-4-14 0,4 1 18 16,-4-2-1-16,-2 2 1 0,0-3-35 0,-2 1 9 16,-4-3-12-16,2 0 12 0,-3-2 1 0,-1-4-8 15,-1 0 14-15,-1-4-15 0,0-1-8 0,-1-1 11 16,0-2-14-16,0-6 15 0,1-1-12 0,-1-1-1 0,-2-4-2 15,-5 1-1 1,0-4-8-16,-5-1 13 0,0 3-8 0,-4-11 9 0,-1-2-1 0,-2-1 4 0,-1-9 0 16,-2 2-2-16,1-4-20 0,-1-7-51 0,0 0-22 15,0 0-11-15,-3-6-68 0,-2-10-114 0</inkml:trace>
  <inkml:trace contextRef="#ctx0" brushRef="#br0" timeOffset="2121.67">6146 9350 428 0,'0'0'435'0,"0"0"-176"0,0 0-241 0,0 0 4 0,0 0-22 15,1 0-15-15,0 0 6 0,15 9-9 0,-10-5 3 16,2 0 18-16,-4 0-6 0,3 2 10 0,0 1-7 0,-1-1 0 16,-1 1 5-16,-1-2-5 0,-1 0-3 0,1 1 6 15,-3-3-7-15,2 0 8 0,-3-3 6 0,0 0-6 16,0 0 7-16,0 0-8 0,0 1-3 0,1 0 13 15,1 0-12-15,12 14 13 0,-9-9-7 0,1 3-3 16,0 0 13-16,2 2-10 0,2 3 1 0,2 0 13 16,3 0-5-16,-2 2 10 0,5 5-2 0,-2 2-17 15,3 3-2-15,0 6-5 0,3 0-17 0,-1 4 21 0,1 2-12 16,9 3 15-16,0 3-2 0,5 2-5 0,3 1 7 16,-3 3-7-16,3 2 0 0,3 5-8 0,1 1-2 15,1 4 1-15,3 3 11 0,7 5-4 0,1 4 1 16,6 3-7-16,-3 3-30 0,-1-2 15 0,-5 2-6 15,-4 1 13-15,0 0 15 0,0 0-2 0,-5-2 3 16,3-2-4-16,6-1 2 0,-6-1 11 0,2 0-5 0,-1-1 8 16,-7-2 3-16,1-2 0 0,0-3-1 0,0-1-2 15,-3-2-13-15,6-2 1 0,-4-3-6 0,-2-5 5 16,4-4 4-16,-6-2 1 0,-2 2 3 0,-6-2-6 16,1 0-4-16,-2 0 9 0,-1-2 1 0,-4-4 3 15,2 1-5-15,-3-3 1 0,0-1 2 0,-3-2-2 16,-5 0-5-16,-2-1 18 0,-1-5-11 0,-4-1 14 0,-3-3-7 15,0-3-1-15,-3-2-2 0,0-6-2 0,0-1-20 0,-3-2 1 16,3-4-14-16,-5-3 7 0,1-1-38 16,0-1-42-16,-2-2-33 0,3-3-1 0,-7-3-83 0</inkml:trace>
  <inkml:trace contextRef="#ctx0" brushRef="#br0" timeOffset="2816.31">5287 10086 407 0,'0'2'384'0,"-1"1"-149"0,3 2-210 0,2 1 5 0,3 0-33 0,1 1 0 0,0-1 6 0,-2-1-4 0,0-1-3 16,1 1 5-16,0 0-8 15,0 1 9-15,1 1 10 0,-3-1-4 0,-1 0 10 16,-1 0-10-16,2 1 3 0,-2-1 24 0,2 2-5 0,-2-1 12 15,2 3-11-15,1 1-9 0,2 1 1 0,3 4-4 0,-2 0-10 0,5 0-6 16,-1 4-6-16,4 1 3 16,0 4-1-16,3 1 1 0,1 3 3 0,0 4 0 15,9 0 3-15,-2 3-9 0,5 2 3 0,11 4-6 16,-3 3 6-16,7 5-4 0,-1 5 4 0,-4 2-2 0,41 69-15 16,-84-125-24-16,83 126 54 15,-38-61-13-15,3 2-3 0,1 2 9 0,-5 0-7 0,-1-1-3 0,-5 1 11 16,2 0-9-16,-5 0 10 0,3 0-4 0,-1-1-3 15,1-2 2-15,1-3-3 0,1-3-2 0,5-2 8 16,-4-4-4-16,-3-2 5 0,1-2 3 16,-6-2-6-16,-1-3 5 0,-1-6-7 0,-4-3-3 0,2-2 3 15,-1-4-4-15,-2-5 3 0,-3 1-1 0,-4-4-1 0,-1-1 4 16,1 0-3-16,0-2-1 0,-2 0 3 16,-1-2-4-16,-3-5 5 0,-5-1 1 0,2 0-17 0,-5-2-3 0,-2 0-11 15,-1-4-42-15,-2-6-54 16,0 0-56-16,0 0 7 0,0 0-100 0</inkml:trace>
  <inkml:trace contextRef="#ctx0" brushRef="#br0" timeOffset="3471.6">4198 11005 283 0,'2'-1'68'0,"-1"-1"-32"0,2-1-34 0,0 1-4 0,2 0 0 0,-2-2 3 0,3 0-11 0,-1-1 11 16,2 0 15-16,-1 1-18 0,-1-1 12 0,1 0-16 0,-1 0-6 16,-2 0 22-16,1 1-14 0,-2 2 17 0,1-4-4 0,1 2 5 15,2-1 14-15,0 0-9 0,-4 2 8 16,-2 3 44-16,0 0-20 0,6-11 29 0,-1 7-20 0,0 0-26 16,0 1 9-16,6 5-16 0,0-2-11 0,-1 0 9 15,3 4-10-15,-1-3 11 0,5 7-5 0,2 2-5 16,1 3 9-16,4 3-9 0,-2 1 1 0,-1 4 12 15,4 4-12-15,0 3 13 0,1 2-14 0,1 3-13 16,3 2 7-16,0 4-10 0,2 3-6 0,3 4 12 16,5 4-9-16,9 2 9 0,0 3-7 0,2 2-4 0,-3 1-7 15,1 4-1-15,-4 2-26 0,2-1 34 16,-3 0-8-16,4-2 14 0,-1 0-6 0,2 2 5 0,-4-1 3 0,1 4-2 16,-5 1-7-16,-3 0 10 0,1-2-13 0,-7-3 13 15,3 0-3-15,-1-1 2 0,-7-3 13 0,8-2-12 16,-4-2-15-16,2-4 17 0,3-3-15 0,-7-5 17 15,-2-4-14-15,-4-4-23 0,-2-4-19 0,-1-7-5 16,-3-2-71-16,-2-4-50 0</inkml:trace>
  <inkml:trace contextRef="#ctx0" brushRef="#br0" timeOffset="4068.46">3771 11414 378 0,'0'0'54'0,"0"0"83"0,0 0 47 0,0 0-144 0,0 0-36 0,0 0 5 0,6 5-9 0,-1 0 8 0,2-2 2 0,-2 2 13 15,4-1 5-15,-5 0-1 16,-4 1-10-16,4-1 21 0,-2 0-13 0,1 1 18 0,5 1-10 0,-2 0-3 0,1 0 9 0,1 0-10 16,-1 0-21-16,1 0 11 15,1 1-19-15,-1 0 18 0,1 1-12 0,7 0-2 16,1 1 0-16,3 1-1 0,1 0-10 0,-1 1 10 0,0 1-6 15,0 1 7-15,3 4-3 0,-1-2-7 16,0 3 7-16,-1 1-7 0,2 1 7 0,0 5-1 0,1 2-8 16,3 5 5-16,2 3 2 0,0-1 0 0,3 3 6 15,3 1-6-15,1 2-8 0,6 7 11 0,2 1-5 0,-6 6 6 0,2 0 0 16,-3 3-4-16,-1 3 1 0,1-2-5 16,-3 4-17-16,4 2 6 0,2 1-11 0,6 2 11 0,3 0 9 0,-5-4-24 15,-1-3-13-15,-10-3-13 0,2-1-91 16,-6-3-126-16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6:10:03.8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6659 11675 1620 0,'-15'-3'3'0,"5"0"64"0,-6-4-57 0,5 8 9 0,-3-2-9 0,1 2 43 0,-2-1-29 0,-2-1-4 0,6 4-5 0,0-1-4 0,-3 6-3 0,-4-3 5 0,1 1-5 0,0-1 6 0,2-1-14 16,4 2 0-16,-5 0-5 0,3 1-1 0,-1-1 8 15,-1 5-1-15,0 0 4 0,1 1-5 0,1 1 3 16,-3-1-2-16,2 0 3 0,2 2-3 0,0 0 6 16,1 0-6-16,2 0 6 0,-2 2-9 0,0 0 1 15,3 1 4-15,-2-1-2 0,1 2 1 0,1 0-1 16,-4 1-1-16,4-3 1 0,3 4 3 0,-1-1-2 16,0 1 1-16,-2 4-3 0,0-5-10 0,-1 6 17 15,-1-2-3-15,7 2 10 0,-1 3-5 0,0-4-14 0,2 3 3 16,-2 0-6-16,2-3 19 0,-3 1-13 0,3 0-1 15,1-1-6-15,-2-1 6 0,2 0 2 0,2 2 0 16,-1-4 1-16,0 1 0 0,3-1-3 0,-3 0 5 16,3-1-5-16,3 0 2 0,4 0-4 0,-3-2 1 15,1 2-1-15,4-1 5 0,-1-3-3 0,6 1 1 0,0 0-1 16,-1 0-4-16,5 4 2 0,-1-3-3 0,-2 1 3 16,1 0-10-16,1 2 15 0,2 1-3 0,-2-1 5 15,1 0-8-15,-2 0 0 0,-1 0-4 0,2-2 3 16,-2-1 3-16,2 1-4 0,1-1-3 0,2 5 1 15,-2-1 10-15,6 2-1 0,-3-2 6 0,4 0-5 0,3 0 0 16,-6-3-11-16,4-1 1 0,-2-1-5 0,0 0 4 16,-2 1 4-16,4-3 3 0,-3-2-2 0,-1-2-10 15,1-3 12-15,3 0 1 0,-3 0 4 0,1-2 3 0,-1 0 3 16,-2-1 2-16,-2 0 0 0,1-2-3 0,2 0 15 16,-3-2-7-16,0-2 12 0,-1-1-9 0,-1 0 12 15,2-3-3-15,-4-1 6 0,1-1 2 0,1-1-13 16,-2-4 2-16,5-1-5 0,-4-2 1 0,2-3-6 15,-3-3 7-15,-2-2-3 0,-2-3 17 0,-1 0-13 16,-6-6 5-16,6-1-6 0,-1 1 1 0,-1-3-5 16,1 0-4-16,-4-4 2 0,3 0-6 0,-2-5-5 15,-2-2-3-15,-3-1 0 0,1-4-3 0,1 2-2 16,-3 0 5-16,-1 0-5 0,-2 4-6 0,-2 0 9 0,1 0-9 16,-1 1 10-16,-5-2 2 0,1 4-4 15,0 0 3-15,-3-1-4 0,5 2 3 0,-7-2-2 16,-1 1-3-16,1 2 2 0,-2 0-2 0,3 1 0 0,-7 0 0 15,2 0-1-15,-4 0 1 0,-3-1-4 0,4 0 1 0,-3 2-3 16,-1 0-2-16,-3 2-7 0,-4 1-12 16,-2-3 1-16,-4 3-56 0,-1 4 45 0,-9 4-13 0,4 8 24 15,-7 3 4-15,2 3-1 0,-4 2-3 16,-4 4-1-16,2 1-13 0,-3 0-22 0,-5 5-18 0,-3 2-7 16,2 3-69-16,-4 1-110 0,6 3-48 0</inkml:trace>
  <inkml:trace contextRef="#ctx0" brushRef="#br0" timeOffset="1652.82">16131 3623 319 0,'-13'-7'33'0,"0"0"31"0,2 2-28 0,1 0-19 15,-1 1 3-15,1 0-7 0,1 1-16 0,0 1 37 0,0 1-16 0,0 1 27 16,1 0 2-16,0 1 4 0,-1-1 7 0,2 0-6 0,2 0-12 16,2 0 0-16,1 2-17 0,-1 0 12 0,0 0-17 15,1 1-15-15,2 1 13 16,0-1-16-16,-2 1-5 0,4-1 18 0,-2 0-9 0,1 0 16 0,2 0 1 0,-1-1 5 15,2 2-3-15,2 1 2 0,-1 0-19 0,3-1 10 16,0 0-15 0,1-1 14-16,2 2-2 0,-2 0-10 0,1-1 10 0,1 3-13 15,0-3-1-15,-1 0 7 0,3 1-7 16,1-1 8-16,3 2 3 0,0-2-7 0,3 0 10 0,2-3-12 0,-5 0-1 0,6 4 6 16,-1-1-6-16,1 0 6 15,4 0 2-15,0-3 8 0,-2 0 8 0,0 0-5 16,3 0-2-16,-3 0 6 0,2 0-4 0,-1-1 8 0,0 4 1 0,2-4 4 0,3-2 3 15,0 0-1-15,2-1-10 0,3 1 6 16,1 4-11-16,2-1 10 0,1 1-13 0,-1-1-4 16,-4-3-1-16,2 2 0 0,-1-4-1 0,1 3 2 15,-1-1-3-15,0 0 2 0,3 2-7 16,-1-2 1-16,3 2 4 0,-2-4-3 0,0 2-4 0,-3-2 9 0,-4-1-2 16,-1 1 4-16,-2-2-8 0,0 0 1 0,1 0-5 0,-1-2 5 15,2 0 1-15,-4 1-2 0,3-3 2 0,-4 1-3 16,1 0 1-16,2 1-8 0,-5 0 3 15,1 1-5-15,-5-1 11 0,-2 0-11 16,1 0 6-16,-3-1-7 0,-4 2 6 0,-1 1-2 0,0 1-7 16,-3 0 2-16,-1-1-13 0,-2 2 11 15,-1-1-9-15,0 1 10 0,1 2-6 0,-4 0 6 16,-1 2 2-16,0 0-3 0,0 0-9 0,0 0-3 0,0 0-12 0,0 0 5 0,0 0-12 0,0 0-23 16,0-1 0-1,0 1-10-15,0-1-15 0,0 1 36 0,-11-5-18 16,3 7 18-16,-2 1-31 0,-1-1-52 0,0 2-15 15,-3 2-18-15,-2 0-54 0</inkml:trace>
  <inkml:trace contextRef="#ctx0" brushRef="#br0" timeOffset="2472.67">16521 6286 322 0,'0'0'168'0,"0"0"-82"0,1 0-124 0,0 0 8 0,15-7-16 16,-9 6 28-16,-1-1 9 0,-2-1 0 16,1 0-8-16,-2 0 32 0,2 0-13 0,3 2 22 0,-4-2 10 15,5 3 3-15,-3 0 8 0,0-1-10 0,-4 1-17 16,1-1 24-16,2 1-17 0,-2 0 19 15,2 0-11-15,-1 2 2 0,0-1 7 0,0 0-6 16,-4-1-8-16,0 0 7 0,11 5-6 0,-5-2 9 16,0 1 0-16,-2-2-8 0,5 1 2 0,0 0-4 0,1 0-5 0,0 0-6 15,1 1-4-15,-2-3 3 0,1 3 18 0,4-1-9 16,-5-2 12-16,2 3-12 0,0-2 6 16,1-1 16-16,1 3-6 0,1-2 10 0,3 4-3 0,-1-1-8 15,3-1 7-15,0-1-9 0,0-2-9 0,3 2-7 0,1-3-4 16,3 0 3-16,0-5-7 0,3 1-14 15,6 1 1-15,2-1-1 0,5-1 9 0,5 1-3 0,0-1 3 0,-3-1-4 16,-2 0 5-16,3-1-8 0,-2 0 4 0,0 1-4 16,2 0 2-16,-3 0-8 15,-4 0 4-15,3 1-4 0,-2 1 12 0,-3 2-6 16,2 0 2-16,-7 2-2 0,1-1 5 0,1 2-6 16,-7 1 5-16,7 3-5 0,-6-1 2 0,2-1-4 15,3 1-7-15,-6 0 4 0,7 1-2 0,-6 2 5 16,-5-2 1-16,-1 0-1 0,-5 0 0 0,-1-1-12 15,0 1 4-15,-3-2-6 0,-1 3 9 0,-2-3-10 0,-2 1-3 16,-2 0-1-16,0-2 7 0,-5-2-4 0,0 0 2 0,0 0-6 16,0 0-7-16,0 0-31 0,0 0-25 0,0 0 1 15,-12-4-40-15,7 0-62 0,-4 0-21 0,0-1-27 0,-6-1-119 16</inkml:trace>
  <inkml:trace contextRef="#ctx0" brushRef="#br0" timeOffset="3296.47">16734 3760 122 0,'5'0'1'0,"-5"0"-91"0,0 0 155 0,2 0 23 0,-1 0-9 0,-1 0 12 0,1 0-25 0,0 0-33 0,0 0 8 0,0 0-17 0,0 0-5 0,1 0 28 16,-1 0-11-16,-1 0 20 0,1 0 13 0,0 0-14 16,0 0 14-16,0-1-15 0,0 0-5 0,1 0-2 15,-1 0-12-15,8-17 8 0,-10 16-14 0,1 2-7 16,0 0 2-16,0 0-2 0,-6-15 2 0,6 12-2 15,0-2-2-15,1 3 0 0,5 0-8 0,-5-3-3 16,0-1 0-16,0-1-2 0,-1 1-9 0,0 2 4 0,0 4-4 16,0 0 5-16,-3-10 10 0,3 3-4 0,0 0 9 15,0 0-10-15,-1 0 1 0,1 0 1 0,-3 2-1 16,1 1 1-16,0-1-7 0,1 1 8 0,1-1-2 16,0 2 4-16,-3 0-7 0,3 3 14 0,0 0-11 15,0 0 12-15,0 0-9 0,0 0-9 0,0 0-1 0,0 0-2 16,0 1-6-16,0 0 3 0,-2 16 9 0,1-7-6 15,2 4-1-15,-2 1 2 0,0 1-4 0,-1 3 4 16,-6 0-3-16,1-1 3 0,-1 3-4 0,-5 4 4 16,6 2-1-16,-3 7-2 0,-4-1 0 0,4-1-1 0,-6-2 6 15,2 0-2-15,0 0-3 0,-3-1 0 16,2 1 8-16,0-2-8 0,-3-6 10 0,2 2-11 16,2-1 5-16,1-7-4 0,4 2-6 0,-2-7 1 0,4-3 8 0,2 1-6 15,-1-6 7-15,4 0-10 0,2-4-7 0,0 1-18 16,0 0-17-16,4-13 1 0,2 6-34 0,2-5-47 15,3-5-29-15,4-3-12 0,3-3-109 16</inkml:trace>
  <inkml:trace contextRef="#ctx0" brushRef="#br0" timeOffset="3577.04">16791 3729 583 0,'-5'8'28'0,"0"-3"19"0,0 4-15 0,0-3-10 15,2 4 6-15,1 3-9 0,-2 2-6 0,1-3 25 16,-1-3 5-16,3 1 11 0,-3-5 22 0,4 4-1 0,2 2 2 0,0-5-2 16,4 5-19-16,-3-4 0 0,1 1-14 0,0 0 10 15,1-2-11-15,4 3-23 0,0-2 4 0,2 3-10 16,1-1-2-16,0 0-10 0,0 4 7 16,3 0-7-16,-2 0-4 0,1 3 1 0,1 1-3 0,1 1 4 15,-2 2-3-15,2 1 3 0,2-4-8 0,1 3 8 16,2 2-4-16,1 1 2 0,2 4-2 0,2-3-2 0,-3 4-24 15,1-1 0-15,0-3-5 0,0 2 4 16,1-5-6-16,0 2-19 0,1-1-7 0,-3-1-6 0,-2 1-30 16,-4 0 28-16,-1-3-22 0,0-1 21 15,-3-2-8-15,-2-2-46 0,-2-3-6 0</inkml:trace>
  <inkml:trace contextRef="#ctx0" brushRef="#br0" timeOffset="4150.75">16791 3945 1299 0,'0'0'29'0,"0"0"-32"16,0 0-14-16,0 0-1 0,8 12-27 0,-4-5 25 0,3 0-5 0,-2 3 15 16,1 0 13-16,-1 0 12 0,-2 1 1 15,2 0 2-15,-1 2-6 0,2 2 0 0,0 0-8 16,0 2 5-16,-1-1 1 0,1 3-2 0,1 0 10 0,1 7-12 0,-1-3-17 16,-1 2 17-16,0 5-16 0,0-3 18 15,1 7-7-15,1 0-8 0,-3-4 7 0,3 6-10 0,-1 2-10 0,-1 1 4 16,4 8-16-16,0-2 13 15,-3 1-5-15,1 5-11 0,-3-3 6 0,-3 1-12 16,5 2-9-16,-7 1 6 0,2 1-11 0,-2 2 10 16,-2 2 8-16,2 4 5 0,-3 1 17 0,1 1-13 15,0-1 5-15,1-4 23 0,-5-2-15 0,3 0 19 16,0 1 1-16,-1 1-5 0,1-1 16 0,0-3-16 16,-2-2-5-16,0-2 26 0,-1-3-19 0,2-1 23 15,1-2-15-15,-1 2-3 0,0 1 8 0,-2-2-7 16,0-1-7-16,1-3 11 0,-2-2-8 0,2-3 11 15,2-1 2-15,0-2 0 0,1-4 8 0,1-3-7 0,-1-5-11 0,1 0 13 16,1-1-10-16,0-2 14 0,0 1 8 0,1-4-8 16,1-1 8-16,-1-1-10 0,1-3-13 0,0-1 1 15,2-3-18-15,-3-2 12 0,1 2-8 16,0-3-9-16,1-1 8 0,-2 1-12 0,2 0-3 16,1-3 8-16,-4 0-8 0,2-1 9 0,-1-4 5 0,1 0-24 15,0-1 2-15,0-4-17 0,-1 0-47 0,4-4 9 16,-3-2-40-16,-1 0 28 0,4-4-30 0,-3 3-13 15</inkml:trace>
  <inkml:trace contextRef="#ctx0" brushRef="#br0" timeOffset="4430.51">16816 6078 1041 0,'7'13'171'0,"-4"-1"-166"0,3 3-4 0,0 1-6 0,4 5-21 0,0 0-4 0,6 1 4 0,-5 1-3 31,2 1 12-31,-3-4 20 0,-1-2-3 0,-1-3 7 16,-1-1 1-16,0 1 0 0,-2-2 1 0,1-1-2 0,0-3-4 0,0-3 0 0,-1 0-4 0,2-3 1 15,-1 1-6-15,0-2-9 0,2-2-8 0,-2-5-6 0,7-1-65 32,-2-8-30-32,3 0-75 0</inkml:trace>
  <inkml:trace contextRef="#ctx0" brushRef="#br0" timeOffset="4604.38">17193 6113 289 0,'6'-11'62'0,"5"5"83"0,-7 2-73 0,3 4-25 15,0 5-21-15,-6 1 10 0,2 4 2 0,-4 4 25 16,-2 4 15-16,-5 5-4 0,-2 3-2 0,-1 3-7 15,-2 2-10-15,-1-2 6 0,-4 0-16 0,-3-1-14 16,3 1 3-16,1-2-8 0,6 1-15 0,-3-1 7 16,-3-6-14-16,-4-3 12 0,1-2-11 0,3-3-11 15,3-1-2-15,2-4-9 0,0-3-37 0,0-2-43 0,-1-4-55 16,2-3 10-16,-3-2-120 0</inkml:trace>
  <inkml:trace contextRef="#ctx0" brushRef="#br0" timeOffset="23136.65">15100 15948 609 0,'0'0'96'0,"0"0"209"0,0 0-248 0,0 0-23 0,0 0-22 0,0 0 9 0,0 0-19 0,0 0 2 16,0 0 7-16,0 0-6 0,-1 0 8 0,0 0 26 15,1-1 5-15,-1 1 8 0,-1-1 4 0,1 0-12 0,0 0 1 0,0 0-2 0,0 0-5 0,0 0-4 16,-2 0-10-16,1 0 5 0,-31-11-10 0,28 11-9 16,-3-1-2-1,1 2-4-15,-1-1-19 0,-4-1 18 0,0 0-16 0,0 1 16 16,0-1-9-16,0 1-10 0,0 0 14 0,-1 0-14 0,-2 0 13 0,0 1 2 16,-1-1-7-16,1 1 5 0,0-1 8 0,0 0-2 15,1 1 11-15,-4-1-10 16,3 1-4-16,-3 0 1 15,0 1-5-15,5 1 5 0,-3-1 8 0,0 1-12 16,0 1 8-16,-2 0-11 0,-2 0 6 0,4 1-3 0,-2 0 1 16,0 0-3-16,-2 0 2 0,-2 1-6 0,4 0-7 15,-3 2 2-15,5-2-3 0,0 1 10 0,-4-3 3 16,4 0 0-16,-1 2-2 0,0-1-4 0,7 2 2 16,-3-1-1-16,-3 1 6 0,2-2-4 0,-3 1-9 0,0 1 4 15,7 3-5-15,-3 2-1 0,1-3 12 0,1 3-10 16,-3-1 1-16,3 1 15 0,0-2-11 0,1 5 13 15,0-3-4-15,-1 3 3 0,1 4 6 0,1 0-4 16,-1 0-4-16,1 0 7 0,0 2-4 0,-1-1 6 16,1 2-10-16,0 1 2 0,-2 1-5 0,1 0 5 0,-4 3-3 15,4 0 9-15,-2 0 2 0,1 1 2 0,6 2 7 16,0 0-9-16,-3 1 7 0,1 3-7 0,-1 1 0 16,-2 0 6-16,2 0-7 0,1-1 8 0,-1-4 3 0,1 2-6 15,4-1 6-15,-8-4-6 0,9 3 2 0,-4-4-13 16,-2-1 7-16,8 1-8 0,-9 2-6 0,0-2 6 15,5 2-6-15,-7-3 8 0,6 1-2 0,-1 0 0 16,4 0 4-16,-4 1 0 0,5-3 4 0,0-2 7 16,-3-1-4-16,2-2 5 0,1 1-10 0,1-1 7 15,0-1-1-15,4 1 2 0,-1-2-11 0,-3 0-3 16,3 0-6-16,1-1 4 0,-1 0 2 0,3-1-15 16,2 0 0-16,2 0-5 0,2 1 17 0,-1 2-9 15,-3-3 7-15,3 0-9 0,3 2 0 0,3 1 2 16,3-1-3-16,0 0 3 0,-2-1 12 0,5 1-2 0,-4 1 5 0,1 0-7 15,2 0-7-15,1 0 10 0,0-2-9 0,-2 1 10 16,2 0 3-16,-1 1 0 16,2-1 4-16,1-1-7 0,0-1-16 0,4-2 34 0,0 1-10 0,3-1 18 15,2-1-20-15,1 0 5 0,0-2 3 0,2-2 1 16,-2 1-8-16,-1-2 12 0,1-1-8 0,-1-5 11 0,-1 0-2 16,0-2-5-16,2-1 8 0,7 3-6 15,-1-3 0-15,3-1 3 0,-4-1-2 0,-3-1 4 16,-1 1-1-16,-4-3 1 0,1 0-5 15,-2 0 4-15,-3-2-9 0,3 1-1 0,0-2 2 16,-3-3 0-16,3 1-4 0,1-2 1 0,2-3-7 0,-1 0 6 16,-1-2-1-16,-1 1-2 0,-6-2 3 0,-2-2-5 0,-2 0-3 15,-3 0-1-15,0 0-2 16,-2-3 2-16,-1 1-2 0,-1-3 2 0,-1 2-7 0,-1-1 5 16,0 0 0-16,-1 1-1 0,-1-5 8 0,-4 2-6 15,0-1-10-15,2 0 10 0,-5 2-7 0,6 1 8 16,-1 0-8-16,0-1 6 0,-5-2-1 0,2 1 3 15,-4-1 5-15,-1 0-4 0,1 1 4 0,-2 0-2 0,3-2 0 16,3 0 3-16,-5-1-6 0,-3 0 5 0,-2-2-9 0,-2-1 9 16,6 0 1-16,-3-4 4 0,1 0 3 0,-4 1-12 15,-1-1 4-15,-1 4-5 0,0 0 7 0,1 0-9 16,-4 0 6-16,0 1-6 0,-3-1 0 0,-1 1-3 16,-1 2-11-16,-3-1 8 0,-1 2-4 0,-1 3-10 15,-6-4 6-15,-2 4-10 0,-4-1-1 0,-3-1-3 0,1 7-1 0,-2 1 0 16,-3 4-1-16,2-1-13 15,-1 2 7-15,4 3-9 0,2 1 9 0,-7 1-7 16,-2 2-7-16,-2 3 3 0,-6 2-7 0,2 1 13 0,-1 4-12 16,-3 1 11-16,9 2 2 0,-3 1-12 15,3 2 6-15,-1 0-14 0,-1 2-23 0,-2 0 16 16,3 1-16-16,3 0 19 0,3-1 22 0,2 1 12 16,3-2 14-16,5 0-14 0,6 0-26 0,-1-3 4 15,4 1-44-15,0-2 18 0,2 0-108 0</inkml:trace>
  <inkml:trace contextRef="#ctx0" brushRef="#br0" timeOffset="24669.59">11868 15962 382 0,'-6'-1'320'0,"-2"-1"-135"0,-2 0-184 0,3-1 4 0,-9 1 1 0,7 0-7 16,0 0 12-16,0 0-12 0,4 0-2 0,-2-3 10 0,-3 1-13 16,-2-2 13-16,4 0-8 0,-3 1 8 0,0 0 7 15,2 1-3-15,-1-2-3 16,-2 2 12-16,1-2-13 0,1 1 15 0,-2 0-6 0,0 1-9 0,-1 1 1 15,-2-1-8-15,-3 1-23 0,0-2 25 16,-1 2-14-16,-4-1 17 0,0 2-7 0,-3 2-15 16,1 0 8-16,-5 1-14 0,-4 3-9 0,3 0 28 0,0 1-14 0,0 1 18 15,6 1 0-15,0 2 0 0,0 0 13 16,3 3-8-16,0 1 7 0,1 1 12 0,0 1-8 0,3-1 13 16,0 0 6-16,1 1-7 0,-2 0 11 0,1 3-10 15,0 0 9-15,1-1 14 0,-2-1 0 0,0 3 6 16,1-3 0-16,-1 5-16 0,6-2 0 0,-1 0-6 0,2 1-16 15,-4 2-10-15,0 2-4 0,3-2 2 0,-2 2 4 0,6-1-6 16,0 1 4-16,1 1-6 0,1 0-9 0,1-2 12 16,-1 2-13-16,3-1 14 15,-3-1-14-15,5 2-4 0,-1-1 8 0,1 2-7 0,1 3 9 0,2 0-16 16,-1 4 2-16,2-2-9 0,-1 0-6 0,2 1 12 16,0-3-3-16,2 1 7 0,-2-2-2 0,2 0 11 15,2-1-11-15,-1 0 12 16,1-1 3-16,-1 0 1 0,0 0 6 0,2 5-7 15,1-2-1-15,8 2 1 0,-4 2 0 0,2-3 1 16,1 1 7-16,-3 2-13 0,3-1 9 0,6 1-11 0,0 0 1 16,2 1 6-16,0-1-12 0,-1 1 11 0,-2 0 1 0,1 2-7 0,1 0 8 15,-1-1-11-15,1 2-4 0,-2-3 14 16,1 1-4-16,1-3 6 0,3 0 3 0,2 0 2 16,-3-2 6-16,3-1-4 15,-2 0 4-15,2-5 3 0,-2 1 0 0,3 0 3 0,-2-3 15 0,-2 2-7 0,0 0 11 16,1-3-9-16,-1 1 17 0,0 0-15 0,2-1 6 0,-2-3-9 15,2-3 2-15,2-2-13 0,3 2 2 0,0-4-3 16,4 1 7-16,1-7-9 0,0 1 1 0,3-4-3 16,-3 0 2-16,-4-1 1 0,3-1 0 0,-3-3 1 0,-1-2-2 15,2 0 4-15,0-3-1 0,-1 0 4 0,-1 0-1 16,2-1-4 0,2-3-2-16,-2 0 0 0,0-1-4 0,-3-3-1 15,-1 0 0-15,-1-1 1 0,2-2-1 0,-6 1-2 16,1 0 3-16,0-5-4 0,-1 3-5 0,-1-2 6 15,-2-1-4-15,0 2 5 0,3-2-6 0,2 0 10 16,-2-1-4-16,0-1 7 0,-1-2-4 0,-2 0 5 16,-2-2 1-16,-1-1 1 0,0 0-4 0,-4 0 1 15,0-2 1-15,-1-1 0 0,-2 1-4 0,-1-2 0 16,-2 2-3-16,-1-2 3 0,-3 0 2 0,2 2-12 0,-2-3 2 16,-4 0-4-16,1-2 1 0,-1-1 0 0,-1-2 0 15,-2 0 1-15,-2-4 4 0,1 4-5 0,0-4-1 16,-3 0 0-16,0 2 2 0,2-2-2 0,-2 1 2 15,-1 2-4-15,0 0-1 0,1-2-1 0,-5 0-4 0,1-2 4 16,-1 2 4-16,-3 1-7 0,-2 2 1 0,0 0-5 16,0-1-4-16,-1 1 0 0,-3 1 3 0,-3 3-1 15,0-3 6-15,-2 1-8 0,2-3-1 0,-4 3-3 16,-1-1 2-16,-4 0-9 0,-1 4-1 0,-2-2-3 16,-1 2-2-16,-3 2-10 0,-2 3 2 0,-9 2-6 15,-3 3-9-15,-5 1 1 0,0 4-7 0,0-1 2 16,0 7-22-16,-6 4-9 0,-5 2-7 0,-2 6-1 0,-3 0-6 15,0 4-76-15,2 3-44 0,-3 9-14 0,-1 6-129 16</inkml:trace>
  <inkml:trace contextRef="#ctx0" brushRef="#br0" timeOffset="26996.26">11245 18436 337 0,'-4'-4'204'0,"-2"-4"-63"0,5 2-94 0,-4 2 6 0,1-3-16 0,-1 3-28 0,0-3 9 0,2-3-18 0,0 4-5 0,0-10 20 32,0 5-6-32,2-2 13 0,0-1-8 0,-2 7 4 15,1-5 2-15,1 0-1 0,-1 0-6 0,1 0 2 0,-1 5-7 16,0-3 7-16,1-1 0 0,0 0-7 0,0 0 5 15,1 3-7-15,-1-2-11 0,1 0 16 0,0 0-11 0,0 3 15 0,1-1 3 0,-1 1-8 0,2 1 12 16,-1-2-14 0,0 1-7-16,3 1 20 0,-3 1-10 0,2 1 14 0,1-2-4 15,-2 4 3-15,1-1 1 16,1-3 2-16,1 3 4 0,-1-1-16 0,0 0 3 0,1 3-6 16,1 0 15-16,1-1 1 0,-1 1 3 0,0-1-4 15,3 0-16-15,1 0 6 0,-1 0-2 0,4 1 3 16,0 0-11-16,-1 0-5 0,2 0-5 0,2 0 2 15,0-1-2-15,-1 0 8 0,3-1-2 0,0 1 4 16,4 0-1-16,0 1-4 0,3 0 1 0,-3-1-3 16,2 2-1-16,0-1 1 0,1 0-5 0,-1 1 5 0,1 0 3 15,4 0 0-15,-1 1 8 0,1 0-8 0,5 1 0 16,2 0 5-16,0 1 0 0,5 0 4 0,-1 1 4 0,5 0-14 16,0 0 6-16,-1 0-8 0,1-1 0 15,-2 3 7-15,4 0-6 0,3 1 8 0,0 0 0 0,3-2-2 16,-4 0 12-16,4 2-7 0,-4-2 8 0,0 1-3 15,0-3-5-15,-2 1 6 0,6-1 10 0,7 1-13 16,3 1 5-16,-2-2-7 0,-3 1 7 0,-4-2-12 16,2 2 5-16,-1-1-6 0,6-1 7 0,1 3-2 15,0-4-1-15,0 1 2 0,-4 0 3 0,0-3-7 16,-1 1 2-16,7 0-4 0,7 0-3 0,-2 2 4 16,2-2-1-16,-6-1 2 0,1 1 2 0,0-1-7 0,1 1 7 15,1 1-7-15,-4-1 1 0,0 1-4 0,-5-1-3 16,0 0 2-16,3 1 8 0,5-1-1 0,2 3 2 15,1 2-1-15,-4 2-2 0,-6 0 0 0,0-1 1 16,4 3 0-16,2-4 5 0,2 4-5 0,1-4 2 16,-9 0-5-16,-2 8-2 0,1-7 5 0,1 5-3 0,7 0 3 15,2-9-2-15,-2 8 2 0,-4-6-3 0,-6-3 2 16,0 3 0-16,1 0-6 0,0 3 6 0,1-4-6 16,-2 2 4-16,-5-6-7 0,-4-2 3 0,-7 3-5 15,0-5 3-15,-3 5 1 0,-2-1-2 0,1-1 3 16,3 2 5-16,-1-2-11 0,-3-3 5 0,-4 5-6 15,-6 0 7-15,-2-3 0 0,-3 2 1 0,-2-6-1 16,-5 2 5-16,0 3-3 0,-3 2 1 0,1 4-1 0,-4 0 1 16,0 0-3-16,-4-5-3 0,0 1 1 0,-2-2 3 0,-2 2-14 15,0 0 2-15,0 0-9 0,0 0 0 16,0 0-24-16,0 0 3 0,-2-3-13 0,-6-4-6 0,-4-4-20 16,-4-1-26-16,-6-1 2 0,-2-1-78 15,-8-5-158-15</inkml:trace>
  <inkml:trace contextRef="#ctx0" brushRef="#br0" timeOffset="28893.51">7259 15458 491 0,'-4'5'72'0,"0"1"149"0,-1-1 25 0,-2 0-124 0,1 0-89 0,3 0-28 15,-1 1 3-15,2 0-11 0,0-1-11 0,2-1 14 16,-2 0-7-16,2 1 9 0,0-1 2 0,0 0-4 0,0-1 11 16,-1 1-10-16,1-2 0 0,1 1 10 0,1 2-7 15,-2-3 11-15,0-2 3 0,0 0-1 0,0 0 4 16,0 1-4 0,0 0-14-16,0 0 9 0,0 0-8 0,4 27 10 15,-3-21-5-15,-1 1 0 0,3 4 8 0,-3-3-5 0,1 1 3 0,-1 3-2 0,0 1-1 0,2 3 3 31,-1 3 5-31,1 1-1 0,1 2 1 0,0 3 1 16,2 1 2-16,0-1 10 0,0 0 1 0,1 2 2 0,-2 1-11 16,5 3-11-16,-2 2-1 0,1 2-3 0,2 0-21 15,-1 2 17-15,-2 4-6 0,1 2 11 0,0 1-5 0,-1 3-8 16,0-3-1-16,2 1-1 0,-3 2 4 0,-1-1 0 16,-1 1 2-16,1 7-2 0,5-4-3 0,-4 7 3 15,7-1-4-15,-6 1 6 0,0 3 4 0,2-1-10 16,0 4 4-16,-1 1-6 0,0-2 4 0,3 1 5 15,-4 0-3-15,7-1 5 0,-3-1 0 0,2 4-7 16,-4-3 4-16,-1-2-5 0,0 1 1 0,-3-5-1 16,0-2 0-16,1 1 0 0,-5-5 2 0,1-3-2 15,2 4-1-15,-4-7 1 0,2 3 7 0,-1 0-7 16,-1-4-1-16,0-2-3 0,0 0-1 0,0-5 3 16,-4 1 5-16,0-4-1 0,2 1-6 0,0 2 2 15,1 2-4-15,-1 1 5 0,2-4 5 0,-3-1-1 0,-2-7-5 16,2-1 3-16,-3-6 3 0,2-3-6 15,1-3 10-15,-1-6-10 0,0 2-1 0,1-6 9 0,-1 1-12 16,4-1 9-16,0-5-15 0,0 0 2 0,0 0-1 0,0 0-2 16,0 0-11-16,0 0-3 0,0 0-7 0,0 0 4 15,-9-8 9-15,7-6 20 0,0-3 7 16,-4-2-1-16,2 0-6 0,-5-2 4 0,6-6-1 0,-6-5 3 16,2-6 6-16,4-1-11 0,-8-1 4 0,6-4-6 15,-7 3 6-15,3-4-1 0,0 3-7 0,2 0 3 0,2-5 2 16,-5 0-11-16,2-7 7 0,-2-1-10 0,1 3 1 15,3-2-9-15,0 2-9 0,-1-5 2 16,1-2 0-16,0-4 1 0,2-2-4 0,-1-1-4 0,0 0-36 16,-2 4 36-16,0-2-9 0,2 1 18 0,3-1 13 0,-1 0 1 15,3-1 12-15,-5 1-11 0,3 3 1 0,-1 3 17 16,2 1-8-16,0 3 10 0,-1-3-3 0,1 1-3 16,0-1 2-16,1 0-4 15,2 3-15-15,-1 2 24 0,0-1-14 0,1 0 15 0,-2 4-20 0,-1-4-20 16,1-1-3-16,-2 1-8 0,1-1-22 0,1 5 30 15,0 6-5-15,-1 2 15 0,0 3 24 0,-4 2 2 16,3 4 8-16,-1 4-7 0,-2-2-7 0,3 4 30 0,-5 2-12 16,2 0 19-16,1 5-8 0,-2 3-7 0,3 0 9 15,-3 2-10-15,1 0-7 0,0-2 11 0,-1 1-12 16,1 2 10-16,0-2-14 0,-2 1-3 0,1-1 5 16,2 1-5-16,-2 0-3 0,0 3 8 0,2 1-7 0,-1 2 7 15,-1 2-4-15,2 0 21 0,-2 2 0 0,2 1 5 16,-2 0-12-16,1 2 18 0,0 1 3 0,-2-1 7 15,2 1 9-15,-2-3-9 0,2 1-3 0,1 0 0 16,-1 0-12-16,0 0 9 0,2 1-9 0,3 1 10 16,0 0-13-16,0 0 1 0,0 0-1 0,-1 0-1 15,-1 0-19-15,0 0 8 0,-15-2-5 0,14 4 6 0,0 1-13 16,0 2-5-16,1 0 0 0,-3 3-4 0,-2 1-17 16,-1 3 23-16,0 2-21 15,0 3 21-15,0 1-15 0,3 2 6 0,-2 1 6 0,1 5-5 0,-1-1-8 16,-4 6 17-16,3 2-11 0,-2 2 12 0,0 2-2 15,-1-1 0-15,7-2 3 0,-4-3-2 0,-1 2 0 0,4-5 0 16,-4-3 3-16,0-1-3 0,8-2-3 16,-3-4-2-16,3-1-3 0,2-5 0 0,-4-3-16 0,4-4 15 15,3-3-10-15,-3 0 13 0,2-2-2 0,3-1 6 16,-2-3 0-16,6-6 0 0,2-2-3 0,0-3 4 16,-2-3-1-16,-1-3 0 0,0-2 0 0,4-2 2 15,3-2 2-15,-5-3 0 0,2 3 2 16,0-1-8-16,-2-3 0 0,3 3-4 0,-5-2 8 0,1-3-2 0,3 4 6 15,1-1-6-15,-1 5 0 0,1 1 8 0,-4 5-7 16,0 0 7-16,-1 1 3 0,2 3-5 0,1 0 10 16,-1 3-7-16,0 2 15 0,-2 3-6 15,2 2-4-15,-3 1 2 0,2 3 8 0,1 2-10 0,-2 3 9 0,6 5-12 16,-4 2-9-16,4 6-8 0,2 5-9 0,2 1 6 16,1 5 7-16,-2 6-26 15,2 1-11-15,3 7-15 0,4 2-91 0,6 3-195 0</inkml:trace>
  <inkml:trace contextRef="#ctx0" brushRef="#br0" timeOffset="34771.83">6706 14833 657 0,'-8'-9'93'0,"3"7"186"0,-1 0 68 0,0 0-241 16,0-1-90-16,0-2-4 0,1 2 1 0,-1 1-2 0,3 0-3 0,-1-3 4 15,-1 1-6-15,-3-3 6 0,-5 1-3 0,3 1 1 16,-4 0 2-16,2 2-2 0,1 0-12 0,0-2 18 16,-3 0-9-16,3 1 15 0,1-3-13 0,-3 0 3 15,5-2-3-15,-3 2 1 0,1-1-13 0,-1 1 0 16,-3-1 0-16,1 0 1 0,2 5-6 0,-1-4-1 15,3 5-7-15,-2-2 5 0,-2-1-10 0,2 1 8 0,1 1 1 16,-3 1 2-16,2 1-4 0,-1 1 9 16,0 2-8-16,-3 0 7 0,2 1-16 0,-1 0 18 15,2 3-13-15,0 1 15 0,-3 4-2 0,4 1 3 0,-5 3 11 0,3 2-9 16,-2-1-9-16,0 2 8 0,1 4-9 0,0 2 9 16,4 3-7-16,-4 0 5 0,2-2-1 15,1 3 2-15,-2-2-7 0,5 3 19 0,-5 2-11 16,6-2 16-16,4 2-8 0,-4 1-5 0,4 0 1 0,2 3-4 15,-2 2-11-15,2-3 15 0,8 4-10 0,-3 0 11 16,0 0-3-16,2 2-7 0,2-2 7 0,-3-1-9 16,2 0-4-16,1-1 10 0,-6 0-4 0,4 6 5 15,2 1-13-15,-2 3-11 0,3 1-5 0,-1-4 1 0,-3 3 3 16,-2-1 0-16,2-2 4 0,-2 1-2 0,-1-4 19 16,4 1 4-16,-6-1 9 0,3-4-5 0,2 2 2 0,2-6 15 15,-1-3-11-15,0-3 12 0,4-4-1 0,2-2-12 16,-2-3 10-16,4-1-12 0,-4 0 1 0,3-2-10 15,2-1 2-15,0-2-4 0,1-3 4 0,1 2-2 16,2-4-3-16,0-2 1 16,2 0-13-16,-1-3 9 0,1-4-11 0,4-1 10 0,-3-2-1 0,4 0 0 15,0-3 10-15,2-2-10 0,2-1-15 0,1-2 32 16,3-3-20-16,-5-1 24 0,-4-2-16 0,2-3 7 16,-2 1 3-16,1-4 1 0,2-3-2 15,-3 1-1-15,-1-6 0 0,1-3 0 0,1 3 4 0,-2-3 9 0,-3 5 13 16,0 2-5-16,-7-1 14 0,3-1 2 15,-5 1 1-15,-3-2 4 0,-1 1 2 0,0-2-7 0,-1-4-1 16,-6 3 1-16,1-2 4 0,-6 1-17 16,-5 2 2-16,2-5-6 0,-3 3-5 0,-1-3-9 15,-1-3-2-15,-8 0 0 0,8-4 7 0,-8 3-12 0,-2-4-1 0,1 4-5 16,-10 1-6-16,2 0 4 0,1 3-3 0,-6 0 0 16,-4 0-10-16,-6 1-11 0,-7 3 0 0,-5 0-5 15,-4-2-10-15,-2 2-27 0,-3 0-25 0,-4 3-4 16,-10 6-100-16,-8 2-149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833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7CD45E-386B-45F8-EA0A-3725D50DFE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F081B1-2B7D-2BAE-9361-2F496316CF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454BD7-B2B9-BE07-33EE-B9B48663C3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A7A6D-121E-4594-B89C-627E8BF900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1238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2" Type="http://schemas.openxmlformats.org/officeDocument/2006/relationships/customXml" Target="../ink/ink1.xml"/><Relationship Id="rId16" Type="http://schemas.openxmlformats.org/officeDocument/2006/relationships/customXml" Target="../ink/ink4.xml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11" Type="http://schemas.openxmlformats.org/officeDocument/2006/relationships/image" Target="../media/image3.png"/><Relationship Id="rId32" Type="http://schemas.openxmlformats.org/officeDocument/2006/relationships/customXml" Target="../ink/ink6.xm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../media/image2.png"/><Relationship Id="rId31" Type="http://schemas.openxmlformats.org/officeDocument/2006/relationships/image" Target="../media/image6.png"/><Relationship Id="rId9" Type="http://schemas.openxmlformats.org/officeDocument/2006/relationships/image" Target="NULL"/><Relationship Id="rId14" Type="http://schemas.openxmlformats.org/officeDocument/2006/relationships/customXml" Target="../ink/ink3.xml"/><Relationship Id="rId30" Type="http://schemas.openxmlformats.org/officeDocument/2006/relationships/customXml" Target="../ink/ink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0.png"/><Relationship Id="rId13" Type="http://schemas.openxmlformats.org/officeDocument/2006/relationships/image" Target="../media/image7.png"/><Relationship Id="rId7" Type="http://schemas.openxmlformats.org/officeDocument/2006/relationships/customXml" Target="../ink/ink9.xml"/><Relationship Id="rId12" Type="http://schemas.openxmlformats.org/officeDocument/2006/relationships/image" Target="../media/image3.png"/><Relationship Id="rId2" Type="http://schemas.openxmlformats.org/officeDocument/2006/relationships/customXml" Target="../ink/ink7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8.xml"/><Relationship Id="rId11" Type="http://schemas.openxmlformats.org/officeDocument/2006/relationships/image" Target="../media/image2.png"/><Relationship Id="rId5" Type="http://schemas.openxmlformats.org/officeDocument/2006/relationships/image" Target="../media/image970.png"/><Relationship Id="rId15" Type="http://schemas.openxmlformats.org/officeDocument/2006/relationships/customXml" Target="../ink/ink11.xml"/><Relationship Id="rId10" Type="http://schemas.openxmlformats.org/officeDocument/2006/relationships/image" Target="../media/image990.png"/><Relationship Id="rId9" Type="http://schemas.openxmlformats.org/officeDocument/2006/relationships/customXml" Target="../ink/ink10.xml"/><Relationship Id="rId1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0.png"/><Relationship Id="rId3" Type="http://schemas.openxmlformats.org/officeDocument/2006/relationships/customXml" Target="../ink/ink12.xml"/><Relationship Id="rId7" Type="http://schemas.openxmlformats.org/officeDocument/2006/relationships/customXml" Target="../ink/ink14.xml"/><Relationship Id="rId12" Type="http://schemas.openxmlformats.org/officeDocument/2006/relationships/image" Target="../media/image3.pn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3.xml"/><Relationship Id="rId11" Type="http://schemas.openxmlformats.org/officeDocument/2006/relationships/image" Target="../media/image2.png"/><Relationship Id="rId5" Type="http://schemas.openxmlformats.org/officeDocument/2006/relationships/image" Target="../media/image970.png"/><Relationship Id="rId10" Type="http://schemas.openxmlformats.org/officeDocument/2006/relationships/image" Target="../media/image990.png"/><Relationship Id="rId9" Type="http://schemas.openxmlformats.org/officeDocument/2006/relationships/customXml" Target="../ink/ink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0.png"/><Relationship Id="rId13" Type="http://schemas.openxmlformats.org/officeDocument/2006/relationships/image" Target="../media/image2.png"/><Relationship Id="rId3" Type="http://schemas.openxmlformats.org/officeDocument/2006/relationships/customXml" Target="../ink/ink16.xml"/><Relationship Id="rId7" Type="http://schemas.openxmlformats.org/officeDocument/2006/relationships/customXml" Target="../ink/ink18.xml"/><Relationship Id="rId12" Type="http://schemas.openxmlformats.org/officeDocument/2006/relationships/image" Target="../media/image79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7.xml"/><Relationship Id="rId11" Type="http://schemas.openxmlformats.org/officeDocument/2006/relationships/image" Target="../media/image610.png"/><Relationship Id="rId5" Type="http://schemas.openxmlformats.org/officeDocument/2006/relationships/image" Target="../media/image970.png"/><Relationship Id="rId10" Type="http://schemas.openxmlformats.org/officeDocument/2006/relationships/image" Target="../media/image990.png"/><Relationship Id="rId9" Type="http://schemas.openxmlformats.org/officeDocument/2006/relationships/customXml" Target="../ink/ink19.xml"/><Relationship Id="rId1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.xml"/><Relationship Id="rId3" Type="http://schemas.openxmlformats.org/officeDocument/2006/relationships/image" Target="../media/image105.png"/><Relationship Id="rId7" Type="http://schemas.openxmlformats.org/officeDocument/2006/relationships/image" Target="../media/image3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106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customXml" Target="../ink/ink21.xml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11.png"/><Relationship Id="rId7" Type="http://schemas.openxmlformats.org/officeDocument/2006/relationships/image" Target="../media/image97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2.png"/><Relationship Id="rId10" Type="http://schemas.openxmlformats.org/officeDocument/2006/relationships/customXml" Target="../ink/ink23.xml"/><Relationship Id="rId4" Type="http://schemas.openxmlformats.org/officeDocument/2006/relationships/customXml" Target="../ink/ink22.xm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5.xml"/><Relationship Id="rId13" Type="http://schemas.openxmlformats.org/officeDocument/2006/relationships/image" Target="../media/image2.png"/><Relationship Id="rId3" Type="http://schemas.openxmlformats.org/officeDocument/2006/relationships/image" Target="../media/image13.png"/><Relationship Id="rId7" Type="http://schemas.openxmlformats.org/officeDocument/2006/relationships/image" Target="../media/image1160.png"/><Relationship Id="rId12" Type="http://schemas.openxmlformats.org/officeDocument/2006/relationships/image" Target="../media/image91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970.png"/><Relationship Id="rId10" Type="http://schemas.openxmlformats.org/officeDocument/2006/relationships/customXml" Target="../ink/ink26.xml"/><Relationship Id="rId4" Type="http://schemas.openxmlformats.org/officeDocument/2006/relationships/customXml" Target="../ink/ink24.xml"/><Relationship Id="rId9" Type="http://schemas.openxmlformats.org/officeDocument/2006/relationships/image" Target="../media/image1170.png"/><Relationship Id="rId1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image" Target="../media/image120.png"/><Relationship Id="rId12" Type="http://schemas.openxmlformats.org/officeDocument/2006/relationships/image" Target="../media/image16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1.png"/><Relationship Id="rId11" Type="http://schemas.openxmlformats.org/officeDocument/2006/relationships/customXml" Target="../ink/ink28.xml"/><Relationship Id="rId10" Type="http://schemas.openxmlformats.org/officeDocument/2006/relationships/image" Target="../media/image3.png"/><Relationship Id="rId4" Type="http://schemas.openxmlformats.org/officeDocument/2006/relationships/customXml" Target="../ink/ink27.xml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0.png"/><Relationship Id="rId7" Type="http://schemas.openxmlformats.org/officeDocument/2006/relationships/customXml" Target="../ink/ink29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0.png"/><Relationship Id="rId2" Type="http://schemas.openxmlformats.org/officeDocument/2006/relationships/image" Target="../media/image15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21.jpeg"/><Relationship Id="rId7" Type="http://schemas.openxmlformats.org/officeDocument/2006/relationships/image" Target="../media/image132.png"/><Relationship Id="rId12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1.png"/><Relationship Id="rId11" Type="http://schemas.openxmlformats.org/officeDocument/2006/relationships/customXml" Target="../ink/ink30.xml"/><Relationship Id="rId5" Type="http://schemas.openxmlformats.org/officeDocument/2006/relationships/image" Target="../media/image130.png"/><Relationship Id="rId10" Type="http://schemas.openxmlformats.org/officeDocument/2006/relationships/image" Target="../media/image3.png"/><Relationship Id="rId4" Type="http://schemas.openxmlformats.org/officeDocument/2006/relationships/image" Target="../media/image129.png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jpeg"/><Relationship Id="rId7" Type="http://schemas.openxmlformats.org/officeDocument/2006/relationships/image" Target="../media/image23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2.png"/><Relationship Id="rId5" Type="http://schemas.openxmlformats.org/officeDocument/2006/relationships/image" Target="../media/image210.png"/><Relationship Id="rId10" Type="http://schemas.openxmlformats.org/officeDocument/2006/relationships/image" Target="../media/image3.png"/><Relationship Id="rId4" Type="http://schemas.openxmlformats.org/officeDocument/2006/relationships/image" Target="../media/image200.png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>
            <a:extLst>
              <a:ext uri="{FF2B5EF4-FFF2-40B4-BE49-F238E27FC236}">
                <a16:creationId xmlns:a16="http://schemas.microsoft.com/office/drawing/2014/main" id="{7AA0177C-7B9E-D5CD-8531-E4953D82E7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rgbClr val="FF0000"/>
                </a:solidFill>
                <a:latin typeface="Arial" panose="020B0604020202020204" pitchFamily="34" charset="0"/>
              </a:rPr>
              <a:t>Isentropic Analysis &amp; Optimization of Flow Kinematics in Impulse Turbines </a:t>
            </a:r>
          </a:p>
        </p:txBody>
      </p:sp>
      <p:sp>
        <p:nvSpPr>
          <p:cNvPr id="1050" name="Rectangle 3">
            <a:extLst>
              <a:ext uri="{FF2B5EF4-FFF2-40B4-BE49-F238E27FC236}">
                <a16:creationId xmlns:a16="http://schemas.microsoft.com/office/drawing/2014/main" id="{086292BA-D70E-7415-5940-DB6D23673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3528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51" name="Text Box 4">
            <a:extLst>
              <a:ext uri="{FF2B5EF4-FFF2-40B4-BE49-F238E27FC236}">
                <a16:creationId xmlns:a16="http://schemas.microsoft.com/office/drawing/2014/main" id="{54E08012-8E9A-AA0E-77E4-454A1B77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DE35561-B2DA-ED56-D526-BD346769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5206425"/>
            <a:ext cx="81232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0070C0"/>
                </a:solidFill>
                <a:latin typeface="Harlow Solid Italic" panose="04030604020F02020D02" pitchFamily="82" charset="0"/>
              </a:rPr>
              <a:t>Maximization of Energy Transfer with Safe Operational Conditions!!</a:t>
            </a:r>
          </a:p>
        </p:txBody>
      </p:sp>
      <p:grpSp>
        <p:nvGrpSpPr>
          <p:cNvPr id="1053" name="Group 8">
            <a:extLst>
              <a:ext uri="{FF2B5EF4-FFF2-40B4-BE49-F238E27FC236}">
                <a16:creationId xmlns:a16="http://schemas.microsoft.com/office/drawing/2014/main" id="{127197A9-97B4-1AF7-B80B-81D72CD073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55" name="Group 9">
              <a:extLst>
                <a:ext uri="{FF2B5EF4-FFF2-40B4-BE49-F238E27FC236}">
                  <a16:creationId xmlns:a16="http://schemas.microsoft.com/office/drawing/2014/main" id="{806DB9CB-ABFF-C16A-229E-CD13FC21A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65" name="Rectangle 10">
                <a:extLst>
                  <a:ext uri="{FF2B5EF4-FFF2-40B4-BE49-F238E27FC236}">
                    <a16:creationId xmlns:a16="http://schemas.microsoft.com/office/drawing/2014/main" id="{EFA73D98-C060-791D-6427-05D7309A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6" name="Rectangle 11">
                <a:extLst>
                  <a:ext uri="{FF2B5EF4-FFF2-40B4-BE49-F238E27FC236}">
                    <a16:creationId xmlns:a16="http://schemas.microsoft.com/office/drawing/2014/main" id="{278C5C0A-EFD1-AE6F-2508-ED261DCE7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6" name="Group 12">
              <a:extLst>
                <a:ext uri="{FF2B5EF4-FFF2-40B4-BE49-F238E27FC236}">
                  <a16:creationId xmlns:a16="http://schemas.microsoft.com/office/drawing/2014/main" id="{FFC3033B-C84F-8614-0091-2F5AC9AF97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63" name="Rectangle 13">
                <a:extLst>
                  <a:ext uri="{FF2B5EF4-FFF2-40B4-BE49-F238E27FC236}">
                    <a16:creationId xmlns:a16="http://schemas.microsoft.com/office/drawing/2014/main" id="{413BDB0D-8DA3-AD73-FEE1-9C33D6A1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4" name="Rectangle 14">
                <a:extLst>
                  <a:ext uri="{FF2B5EF4-FFF2-40B4-BE49-F238E27FC236}">
                    <a16:creationId xmlns:a16="http://schemas.microsoft.com/office/drawing/2014/main" id="{FD1A0257-E919-0B81-34C0-3E529C99E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7" name="Group 15">
              <a:extLst>
                <a:ext uri="{FF2B5EF4-FFF2-40B4-BE49-F238E27FC236}">
                  <a16:creationId xmlns:a16="http://schemas.microsoft.com/office/drawing/2014/main" id="{344F9A41-B00A-A6FB-3521-56CFFC7173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61" name="Rectangle 16">
                <a:extLst>
                  <a:ext uri="{FF2B5EF4-FFF2-40B4-BE49-F238E27FC236}">
                    <a16:creationId xmlns:a16="http://schemas.microsoft.com/office/drawing/2014/main" id="{370C64EB-9AA7-DD67-77F5-56A2DF5D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2" name="Rectangle 17">
                <a:extLst>
                  <a:ext uri="{FF2B5EF4-FFF2-40B4-BE49-F238E27FC236}">
                    <a16:creationId xmlns:a16="http://schemas.microsoft.com/office/drawing/2014/main" id="{106663EA-F2D4-E81A-254E-536692996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8" name="Group 18">
              <a:extLst>
                <a:ext uri="{FF2B5EF4-FFF2-40B4-BE49-F238E27FC236}">
                  <a16:creationId xmlns:a16="http://schemas.microsoft.com/office/drawing/2014/main" id="{F7C1FEDB-1397-3212-703C-AD529B586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59" name="Rectangle 19">
                <a:extLst>
                  <a:ext uri="{FF2B5EF4-FFF2-40B4-BE49-F238E27FC236}">
                    <a16:creationId xmlns:a16="http://schemas.microsoft.com/office/drawing/2014/main" id="{3DBF02BA-F4C2-631D-48DB-CC94F6DB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0" name="Rectangle 20">
                <a:extLst>
                  <a:ext uri="{FF2B5EF4-FFF2-40B4-BE49-F238E27FC236}">
                    <a16:creationId xmlns:a16="http://schemas.microsoft.com/office/drawing/2014/main" id="{23054443-D9E1-0684-AEA4-953AAAF0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820F2CA3-1FBB-BDBA-547C-A6AD07A8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2373E-A536-6411-6E7F-4CAF7F891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2E05A8FB-6A1A-E268-98CE-78DB1CA186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1525" y="228600"/>
            <a:ext cx="5730875" cy="838200"/>
          </a:xfrm>
        </p:spPr>
        <p:txBody>
          <a:bodyPr/>
          <a:lstStyle/>
          <a:p>
            <a:r>
              <a:rPr lang="en-US" altLang="en-US" sz="2800" dirty="0"/>
              <a:t>Steam Turbine Flow Path in De Laval Turbine for Maximum Benefits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00" name="Ink 13">
                <a:extLst>
                  <a:ext uri="{FF2B5EF4-FFF2-40B4-BE49-F238E27FC236}">
                    <a16:creationId xmlns:a16="http://schemas.microsoft.com/office/drawing/2014/main" id="{FA689621-790A-9718-E00A-D9EF7D643F9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925638" y="6353175"/>
              <a:ext cx="196850" cy="50800"/>
            </p14:xfrm>
          </p:contentPart>
        </mc:Choice>
        <mc:Fallback xmlns="">
          <p:pic>
            <p:nvPicPr>
              <p:cNvPr id="4100" name="Ink 13">
                <a:extLst>
                  <a:ext uri="{FF2B5EF4-FFF2-40B4-BE49-F238E27FC236}">
                    <a16:creationId xmlns:a16="http://schemas.microsoft.com/office/drawing/2014/main" id="{7036034D-CE7A-78F6-83F7-DB4A9F437C8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6264" y="6343808"/>
                <a:ext cx="215598" cy="695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24" name="Ink 33">
                <a:extLst>
                  <a:ext uri="{FF2B5EF4-FFF2-40B4-BE49-F238E27FC236}">
                    <a16:creationId xmlns:a16="http://schemas.microsoft.com/office/drawing/2014/main" id="{F59F132E-7A7C-B996-7C28-B714F224628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81938" y="6372225"/>
              <a:ext cx="69850" cy="111125"/>
            </p14:xfrm>
          </p:contentPart>
        </mc:Choice>
        <mc:Fallback xmlns="">
          <p:pic>
            <p:nvPicPr>
              <p:cNvPr id="4124" name="Ink 33">
                <a:extLst>
                  <a:ext uri="{FF2B5EF4-FFF2-40B4-BE49-F238E27FC236}">
                    <a16:creationId xmlns:a16="http://schemas.microsoft.com/office/drawing/2014/main" id="{DAA5B545-5732-C834-5F88-D25700E8840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72625" y="6362905"/>
                <a:ext cx="88477" cy="129765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B1D91BD3-B44E-C1CF-B26F-9FB0401C955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2" descr="Logo usage Guidelines">
              <a:extLst>
                <a:ext uri="{FF2B5EF4-FFF2-40B4-BE49-F238E27FC236}">
                  <a16:creationId xmlns:a16="http://schemas.microsoft.com/office/drawing/2014/main" id="{F881B164-01CE-A954-620A-34F96771FE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488F9733-F402-2ADD-71D0-1E24E6A74D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09486FCD-3EAC-92F3-6C71-B7DD3F7959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16269194-8D11-0411-3D8A-20E7129165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E745DDDE-5400-62A0-0FB1-098B14F543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4" name="Rectangle 10">
                      <a:extLst>
                        <a:ext uri="{FF2B5EF4-FFF2-40B4-BE49-F238E27FC236}">
                          <a16:creationId xmlns:a16="http://schemas.microsoft.com/office/drawing/2014/main" id="{2861881E-34D8-2099-43A8-13DE36F37E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" name="Rectangle 11">
                      <a:extLst>
                        <a:ext uri="{FF2B5EF4-FFF2-40B4-BE49-F238E27FC236}">
                          <a16:creationId xmlns:a16="http://schemas.microsoft.com/office/drawing/2014/main" id="{4BD156CD-8EB2-3DCE-5C19-BB3D58EEF0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12">
                    <a:extLst>
                      <a:ext uri="{FF2B5EF4-FFF2-40B4-BE49-F238E27FC236}">
                        <a16:creationId xmlns:a16="http://schemas.microsoft.com/office/drawing/2014/main" id="{0F03CA94-C10D-87C5-44F1-7787D0D9A9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2" name="Rectangle 13">
                      <a:extLst>
                        <a:ext uri="{FF2B5EF4-FFF2-40B4-BE49-F238E27FC236}">
                          <a16:creationId xmlns:a16="http://schemas.microsoft.com/office/drawing/2014/main" id="{0E41BEEB-B656-42E6-B3E5-DB61567889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4">
                      <a:extLst>
                        <a:ext uri="{FF2B5EF4-FFF2-40B4-BE49-F238E27FC236}">
                          <a16:creationId xmlns:a16="http://schemas.microsoft.com/office/drawing/2014/main" id="{7414E608-6671-D6F6-DA60-32F7C82054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5">
                    <a:extLst>
                      <a:ext uri="{FF2B5EF4-FFF2-40B4-BE49-F238E27FC236}">
                        <a16:creationId xmlns:a16="http://schemas.microsoft.com/office/drawing/2014/main" id="{852BC674-0720-0B95-B3DB-2F15E95CED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40CF640C-DACE-C75F-D528-CBF85BA05F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1F6BC17A-28B2-16DF-0AC2-2F125BCB6F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18">
                    <a:extLst>
                      <a:ext uri="{FF2B5EF4-FFF2-40B4-BE49-F238E27FC236}">
                        <a16:creationId xmlns:a16="http://schemas.microsoft.com/office/drawing/2014/main" id="{68E08AC5-7663-0086-F006-E03743FD8A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8" name="Rectangle 19">
                      <a:extLst>
                        <a:ext uri="{FF2B5EF4-FFF2-40B4-BE49-F238E27FC236}">
                          <a16:creationId xmlns:a16="http://schemas.microsoft.com/office/drawing/2014/main" id="{D9ABA1CF-9059-2A51-40EF-055503AD5E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20">
                      <a:extLst>
                        <a:ext uri="{FF2B5EF4-FFF2-40B4-BE49-F238E27FC236}">
                          <a16:creationId xmlns:a16="http://schemas.microsoft.com/office/drawing/2014/main" id="{8CACF829-A4AD-F032-5784-850C043E69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3" name="Rectangle 21">
                  <a:extLst>
                    <a:ext uri="{FF2B5EF4-FFF2-40B4-BE49-F238E27FC236}">
                      <a16:creationId xmlns:a16="http://schemas.microsoft.com/office/drawing/2014/main" id="{98E21369-A373-7F07-DD23-A4F58F6995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3615D81-9234-A9EB-5632-FA6DBFFD72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8B1D605-C469-C01C-F3F7-7E7EAAB17E0E}"/>
              </a:ext>
            </a:extLst>
          </p:cNvPr>
          <p:cNvSpPr txBox="1"/>
          <p:nvPr/>
        </p:nvSpPr>
        <p:spPr>
          <a:xfrm>
            <a:off x="3578068" y="4191000"/>
            <a:ext cx="53161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How to minimize fuel consumption for a given rise in macroscopic kinetic energy of the jet at the exit of stator/nozzle?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699199D-DC01-85BC-85CC-82A252A92355}"/>
              </a:ext>
            </a:extLst>
          </p:cNvPr>
          <p:cNvGrpSpPr/>
          <p:nvPr/>
        </p:nvGrpSpPr>
        <p:grpSpPr>
          <a:xfrm>
            <a:off x="457200" y="1371600"/>
            <a:ext cx="3134608" cy="4175353"/>
            <a:chOff x="2699736" y="1540949"/>
            <a:chExt cx="3657352" cy="524085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DF83CBE-9714-6FD0-B2F7-FAB3C98E6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124200" y="1540949"/>
              <a:ext cx="3232888" cy="309882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AF8E291-FEB8-1065-871F-762A3A0F3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699736" y="4479963"/>
              <a:ext cx="3548664" cy="2301837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49BD7F8-7313-33F7-F34F-F1EA0E8E9BFB}"/>
                    </a:ext>
                  </a:extLst>
                </p14:cNvPr>
                <p14:cNvContentPartPr/>
                <p14:nvPr/>
              </p14:nvContentPartPr>
              <p14:xfrm>
                <a:off x="4262400" y="4472640"/>
                <a:ext cx="809640" cy="456528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9F28657-3F69-91C9-496F-04495793346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251482" y="4460888"/>
                  <a:ext cx="831477" cy="480032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CFAFF44-BC94-96C1-A54F-653F10464A9D}"/>
                  </a:ext>
                </a:extLst>
              </p14:cNvPr>
              <p14:cNvContentPartPr/>
              <p14:nvPr/>
            </p14:nvContentPartPr>
            <p14:xfrm>
              <a:off x="7429680" y="3849840"/>
              <a:ext cx="84600" cy="226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CFAFF44-BC94-96C1-A54F-653F10464A9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413840" y="3786480"/>
                <a:ext cx="115920" cy="14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00B6A69C-429D-108F-F58B-C1B07882C17C}"/>
              </a:ext>
            </a:extLst>
          </p:cNvPr>
          <p:cNvGrpSpPr/>
          <p:nvPr/>
        </p:nvGrpSpPr>
        <p:grpSpPr>
          <a:xfrm>
            <a:off x="418042" y="1379004"/>
            <a:ext cx="3134608" cy="4175353"/>
            <a:chOff x="2699736" y="1540949"/>
            <a:chExt cx="3657352" cy="524085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D88A6BB-2C39-DB10-6A78-BE376C310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124200" y="1540949"/>
              <a:ext cx="3232888" cy="3098828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CB434C9-F4D7-56BD-E907-D58123F3E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699736" y="4479963"/>
              <a:ext cx="3548664" cy="2301837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1E05F0B-7DFA-F0B4-FB34-B46E92BFE50B}"/>
                    </a:ext>
                  </a:extLst>
                </p14:cNvPr>
                <p14:cNvContentPartPr/>
                <p14:nvPr/>
              </p14:nvContentPartPr>
              <p14:xfrm>
                <a:off x="4262400" y="4472640"/>
                <a:ext cx="809640" cy="456528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9F28657-3F69-91C9-496F-04495793346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251482" y="4460888"/>
                  <a:ext cx="831477" cy="480032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5F125FA-A878-492C-BEB0-BE7A690359FD}"/>
              </a:ext>
            </a:extLst>
          </p:cNvPr>
          <p:cNvGrpSpPr/>
          <p:nvPr/>
        </p:nvGrpSpPr>
        <p:grpSpPr>
          <a:xfrm>
            <a:off x="5458787" y="1295400"/>
            <a:ext cx="2770812" cy="2743200"/>
            <a:chOff x="5458787" y="1295400"/>
            <a:chExt cx="2770812" cy="274320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D19A375-6B10-00A2-F7AF-A27D997B3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6476904" y="3628968"/>
              <a:ext cx="685896" cy="409632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BE9EFDF-3821-9BB4-53BE-D3B96AB69D0C}"/>
                </a:ext>
              </a:extLst>
            </p:cNvPr>
            <p:cNvGrpSpPr/>
            <p:nvPr/>
          </p:nvGrpSpPr>
          <p:grpSpPr>
            <a:xfrm>
              <a:off x="5458787" y="1295400"/>
              <a:ext cx="2770812" cy="2699373"/>
              <a:chOff x="3124200" y="1540949"/>
              <a:chExt cx="3232888" cy="3388219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90533CD-1C38-69AD-27CF-0F260BBC0B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124200" y="1540949"/>
                <a:ext cx="3232888" cy="3098828"/>
              </a:xfrm>
              <a:prstGeom prst="rect">
                <a:avLst/>
              </a:prstGeom>
            </p:spPr>
          </p:pic>
          <mc:AlternateContent xmlns:mc="http://schemas.openxmlformats.org/markup-compatibility/2006" xmlns:p14="http://schemas.microsoft.com/office/powerpoint/2010/main">
            <mc:Choice Requires="p14">
              <p:contentPart p14:bwMode="auto" r:id="rId32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4CBC55B6-82C5-F617-BB3B-C7F21CA0A065}"/>
                      </a:ext>
                    </a:extLst>
                  </p14:cNvPr>
                  <p14:cNvContentPartPr/>
                  <p14:nvPr/>
                </p14:nvContentPartPr>
                <p14:xfrm>
                  <a:off x="4262400" y="4472640"/>
                  <a:ext cx="809640" cy="456528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B9F28657-3F69-91C9-496F-04495793346F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4251482" y="4460888"/>
                    <a:ext cx="831477" cy="480032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12359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291" name="Ink 48">
                <a:extLst>
                  <a:ext uri="{FF2B5EF4-FFF2-40B4-BE49-F238E27FC236}">
                    <a16:creationId xmlns:a16="http://schemas.microsoft.com/office/drawing/2014/main" id="{C93DE80C-EFC3-27E5-39BE-EB120A34285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540125" y="4975225"/>
              <a:ext cx="1588" cy="1588"/>
            </p14:xfrm>
          </p:contentPart>
        </mc:Choice>
        <mc:Fallback xmlns="">
          <p:pic>
            <p:nvPicPr>
              <p:cNvPr id="12291" name="Ink 48">
                <a:extLst>
                  <a:ext uri="{FF2B5EF4-FFF2-40B4-BE49-F238E27FC236}">
                    <a16:creationId xmlns:a16="http://schemas.microsoft.com/office/drawing/2014/main" id="{C93DE80C-EFC3-27E5-39BE-EB120A34285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98837" y="49339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292" name="Ink 35">
                <a:extLst>
                  <a:ext uri="{FF2B5EF4-FFF2-40B4-BE49-F238E27FC236}">
                    <a16:creationId xmlns:a16="http://schemas.microsoft.com/office/drawing/2014/main" id="{E7E31325-A179-D1AD-9AB7-6A1B1AF6C1E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78388" y="4454525"/>
              <a:ext cx="1587" cy="1588"/>
            </p14:xfrm>
          </p:contentPart>
        </mc:Choice>
        <mc:Fallback xmlns="">
          <p:pic>
            <p:nvPicPr>
              <p:cNvPr id="12292" name="Ink 35">
                <a:extLst>
                  <a:ext uri="{FF2B5EF4-FFF2-40B4-BE49-F238E27FC236}">
                    <a16:creationId xmlns:a16="http://schemas.microsoft.com/office/drawing/2014/main" id="{E7E31325-A179-D1AD-9AB7-6A1B1AF6C1E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37126" y="441323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298" name="Ink 37">
                <a:extLst>
                  <a:ext uri="{FF2B5EF4-FFF2-40B4-BE49-F238E27FC236}">
                    <a16:creationId xmlns:a16="http://schemas.microsoft.com/office/drawing/2014/main" id="{0CEEBD93-A817-F8A0-24D3-2E7B24AD386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56113" y="1751013"/>
              <a:ext cx="2197100" cy="4598987"/>
            </p14:xfrm>
          </p:contentPart>
        </mc:Choice>
        <mc:Fallback xmlns="">
          <p:pic>
            <p:nvPicPr>
              <p:cNvPr id="12298" name="Ink 37">
                <a:extLst>
                  <a:ext uri="{FF2B5EF4-FFF2-40B4-BE49-F238E27FC236}">
                    <a16:creationId xmlns:a16="http://schemas.microsoft.com/office/drawing/2014/main" id="{0CEEBD93-A817-F8A0-24D3-2E7B24AD386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46751" y="1741653"/>
                <a:ext cx="2215823" cy="46177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306" name="Ink 45">
                <a:extLst>
                  <a:ext uri="{FF2B5EF4-FFF2-40B4-BE49-F238E27FC236}">
                    <a16:creationId xmlns:a16="http://schemas.microsoft.com/office/drawing/2014/main" id="{97644AB4-FCC1-8070-2C65-373C3848F94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718300" y="5356225"/>
              <a:ext cx="7938" cy="19050"/>
            </p14:xfrm>
          </p:contentPart>
        </mc:Choice>
        <mc:Fallback xmlns="">
          <p:pic>
            <p:nvPicPr>
              <p:cNvPr id="12306" name="Ink 45">
                <a:extLst>
                  <a:ext uri="{FF2B5EF4-FFF2-40B4-BE49-F238E27FC236}">
                    <a16:creationId xmlns:a16="http://schemas.microsoft.com/office/drawing/2014/main" id="{97644AB4-FCC1-8070-2C65-373C3848F94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08919" y="5346880"/>
                <a:ext cx="26701" cy="37741"/>
              </a:xfrm>
              <a:prstGeom prst="rect">
                <a:avLst/>
              </a:prstGeom>
            </p:spPr>
          </p:pic>
        </mc:Fallback>
      </mc:AlternateContent>
      <p:sp>
        <p:nvSpPr>
          <p:cNvPr id="7180" name="Title 5">
            <a:extLst>
              <a:ext uri="{FF2B5EF4-FFF2-40B4-BE49-F238E27FC236}">
                <a16:creationId xmlns:a16="http://schemas.microsoft.com/office/drawing/2014/main" id="{EDE2C00F-27C7-7153-A0E9-992C582368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599" y="293687"/>
            <a:ext cx="5867401" cy="849313"/>
          </a:xfrm>
        </p:spPr>
        <p:txBody>
          <a:bodyPr/>
          <a:lstStyle/>
          <a:p>
            <a:r>
              <a:rPr lang="en-IN" altLang="en-US" sz="2800" dirty="0"/>
              <a:t>Isentropic Flow through an Impulse Blade Passage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C32F9F-FB9E-CEF3-4BF5-855A5600C7C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9B5F49E1-0DE7-34A7-97B1-B266243FC1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BFA86B7-C595-D491-AC56-2E681D8A10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41F77B3-FE0E-5FCA-3205-9CA904BB83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371828A-433B-85C9-7041-F6E2A4DFC6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87BD255-3822-F520-E458-0F62A202EE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6A8A5349-72D6-B492-ACF1-01EDDA4927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12E09E98-C1F9-1838-F8FF-12BC8D70D0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B1F66B08-C143-CDF3-2DF0-628392F4F2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12FF389-3D6D-47AC-A881-8236E7505F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7E78FBD-E53D-352B-91B7-945FBC1AB9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EC1382BE-2FAA-3C10-A8AD-1FA1B67A0B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58F4D42-621B-67F4-B263-866402C066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2F74196-F89D-FE83-F594-A2686EA095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AC41D63-0C82-09D6-EFEE-D5008FC86D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BDE5E1D-0AAC-6205-6B88-713B66CFDA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E749ADB-1171-0BB8-91D3-742057453E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8D2905D-F863-7A77-7368-B015F6A400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21E4ECC-7B4F-5449-CDF8-0AD464E251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3" name="Group 2">
            <a:extLst>
              <a:ext uri="{FF2B5EF4-FFF2-40B4-BE49-F238E27FC236}">
                <a16:creationId xmlns:a16="http://schemas.microsoft.com/office/drawing/2014/main" id="{F83A67A7-47A3-8788-51C9-98031C22D565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066800"/>
            <a:ext cx="4886325" cy="1981200"/>
            <a:chOff x="672" y="192"/>
            <a:chExt cx="3376" cy="1248"/>
          </a:xfrm>
        </p:grpSpPr>
        <p:sp>
          <p:nvSpPr>
            <p:cNvPr id="24" name="Line 3">
              <a:extLst>
                <a:ext uri="{FF2B5EF4-FFF2-40B4-BE49-F238E27FC236}">
                  <a16:creationId xmlns:a16="http://schemas.microsoft.com/office/drawing/2014/main" id="{884F375F-D501-2CE7-B0F0-72F06E90F1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Line 4">
              <a:extLst>
                <a:ext uri="{FF2B5EF4-FFF2-40B4-BE49-F238E27FC236}">
                  <a16:creationId xmlns:a16="http://schemas.microsoft.com/office/drawing/2014/main" id="{DA3B0080-EF21-3D21-BF54-645B1384D4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Text Box 5">
              <a:extLst>
                <a:ext uri="{FF2B5EF4-FFF2-40B4-BE49-F238E27FC236}">
                  <a16:creationId xmlns:a16="http://schemas.microsoft.com/office/drawing/2014/main" id="{1CEA1CA5-A2DD-EC1F-989A-5012A047DA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U</a:t>
              </a:r>
            </a:p>
          </p:txBody>
        </p:sp>
        <p:sp>
          <p:nvSpPr>
            <p:cNvPr id="27" name="Text Box 6">
              <a:extLst>
                <a:ext uri="{FF2B5EF4-FFF2-40B4-BE49-F238E27FC236}">
                  <a16:creationId xmlns:a16="http://schemas.microsoft.com/office/drawing/2014/main" id="{A19665C2-B63B-5E9B-487F-674C11020F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672"/>
              <a:ext cx="2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ri</a:t>
              </a:r>
              <a:endParaRPr lang="en-US" altLang="en-US" sz="1800" dirty="0"/>
            </a:p>
          </p:txBody>
        </p:sp>
        <p:sp>
          <p:nvSpPr>
            <p:cNvPr id="28" name="Text Box 7">
              <a:extLst>
                <a:ext uri="{FF2B5EF4-FFF2-40B4-BE49-F238E27FC236}">
                  <a16:creationId xmlns:a16="http://schemas.microsoft.com/office/drawing/2014/main" id="{5ADD6563-8FB6-5D72-B184-E52B35CA3B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624"/>
              <a:ext cx="30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V</a:t>
              </a:r>
              <a:r>
                <a:rPr lang="en-US" altLang="en-US" sz="1800" baseline="-25000" dirty="0"/>
                <a:t>ai</a:t>
              </a:r>
              <a:endParaRPr lang="en-US" altLang="en-US" sz="1800" dirty="0"/>
            </a:p>
          </p:txBody>
        </p:sp>
        <p:sp>
          <p:nvSpPr>
            <p:cNvPr id="29" name="Line 8">
              <a:extLst>
                <a:ext uri="{FF2B5EF4-FFF2-40B4-BE49-F238E27FC236}">
                  <a16:creationId xmlns:a16="http://schemas.microsoft.com/office/drawing/2014/main" id="{45B0EFD8-39D5-D2F0-9C39-4AEA4A5796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Line 9">
              <a:extLst>
                <a:ext uri="{FF2B5EF4-FFF2-40B4-BE49-F238E27FC236}">
                  <a16:creationId xmlns:a16="http://schemas.microsoft.com/office/drawing/2014/main" id="{079F2F12-3EAF-0F25-D9B1-401E7F0B18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488" cy="8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Line 10">
              <a:extLst>
                <a:ext uri="{FF2B5EF4-FFF2-40B4-BE49-F238E27FC236}">
                  <a16:creationId xmlns:a16="http://schemas.microsoft.com/office/drawing/2014/main" id="{BD72EFA9-79C1-A8D5-1C7A-6D3B93AFAA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08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68" name="Text Box 11">
              <a:extLst>
                <a:ext uri="{FF2B5EF4-FFF2-40B4-BE49-F238E27FC236}">
                  <a16:creationId xmlns:a16="http://schemas.microsoft.com/office/drawing/2014/main" id="{2A348107-A372-1220-C45C-535FB552D3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864"/>
              <a:ext cx="3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re</a:t>
              </a:r>
              <a:endParaRPr lang="en-US" altLang="en-US" sz="1800" dirty="0"/>
            </a:p>
          </p:txBody>
        </p:sp>
        <p:sp>
          <p:nvSpPr>
            <p:cNvPr id="7169" name="Text Box 12">
              <a:extLst>
                <a:ext uri="{FF2B5EF4-FFF2-40B4-BE49-F238E27FC236}">
                  <a16:creationId xmlns:a16="http://schemas.microsoft.com/office/drawing/2014/main" id="{C8BD0C39-E524-91F5-1328-78EF7EB9EA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672"/>
              <a:ext cx="32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ae</a:t>
              </a:r>
              <a:endParaRPr lang="en-US" altLang="en-US" sz="1800" dirty="0"/>
            </a:p>
          </p:txBody>
        </p:sp>
        <p:sp>
          <p:nvSpPr>
            <p:cNvPr id="7170" name="Line 13">
              <a:extLst>
                <a:ext uri="{FF2B5EF4-FFF2-40B4-BE49-F238E27FC236}">
                  <a16:creationId xmlns:a16="http://schemas.microsoft.com/office/drawing/2014/main" id="{EE6B3A82-FCD3-E1AB-32AF-22B24B0FB4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1456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71" name="Freeform 14">
              <a:extLst>
                <a:ext uri="{FF2B5EF4-FFF2-40B4-BE49-F238E27FC236}">
                  <a16:creationId xmlns:a16="http://schemas.microsoft.com/office/drawing/2014/main" id="{EAEBA9E1-9DCE-1696-020D-004B9C7EF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73" name="Freeform 15">
              <a:extLst>
                <a:ext uri="{FF2B5EF4-FFF2-40B4-BE49-F238E27FC236}">
                  <a16:creationId xmlns:a16="http://schemas.microsoft.com/office/drawing/2014/main" id="{50EC2DC4-04CC-A443-63DC-60FAF309F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74" name="Freeform 16">
              <a:extLst>
                <a:ext uri="{FF2B5EF4-FFF2-40B4-BE49-F238E27FC236}">
                  <a16:creationId xmlns:a16="http://schemas.microsoft.com/office/drawing/2014/main" id="{60C4852A-3FA9-4BCE-3E23-B0D8982DB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75" name="Line 17">
              <a:extLst>
                <a:ext uri="{FF2B5EF4-FFF2-40B4-BE49-F238E27FC236}">
                  <a16:creationId xmlns:a16="http://schemas.microsoft.com/office/drawing/2014/main" id="{F4DCAB85-8212-E6F6-0A41-527B3DC881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76" name="Freeform 18">
              <a:extLst>
                <a:ext uri="{FF2B5EF4-FFF2-40B4-BE49-F238E27FC236}">
                  <a16:creationId xmlns:a16="http://schemas.microsoft.com/office/drawing/2014/main" id="{387436FD-D2AD-DBEA-C486-B66A558E8BC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112" cy="192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5941952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77" name="Text Box 19">
              <a:extLst>
                <a:ext uri="{FF2B5EF4-FFF2-40B4-BE49-F238E27FC236}">
                  <a16:creationId xmlns:a16="http://schemas.microsoft.com/office/drawing/2014/main" id="{523100B1-82A4-5063-1A5A-8F70D9115C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91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7178" name="Text Box 20">
              <a:extLst>
                <a:ext uri="{FF2B5EF4-FFF2-40B4-BE49-F238E27FC236}">
                  <a16:creationId xmlns:a16="http://schemas.microsoft.com/office/drawing/2014/main" id="{C7C49D7C-1DFA-3375-0640-7C4A50359D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2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7179" name="Text Box 21">
              <a:extLst>
                <a:ext uri="{FF2B5EF4-FFF2-40B4-BE49-F238E27FC236}">
                  <a16:creationId xmlns:a16="http://schemas.microsoft.com/office/drawing/2014/main" id="{E21B9D6C-01A5-0ABD-F928-BD90A542A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336"/>
              <a:ext cx="2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e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7181" name="Text Box 22">
              <a:extLst>
                <a:ext uri="{FF2B5EF4-FFF2-40B4-BE49-F238E27FC236}">
                  <a16:creationId xmlns:a16="http://schemas.microsoft.com/office/drawing/2014/main" id="{DFB3B187-F1EF-120F-09B2-A6B9146196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9" y="384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5BF3C57-AD76-87CF-C297-1D286828B23E}"/>
              </a:ext>
            </a:extLst>
          </p:cNvPr>
          <p:cNvSpPr txBox="1"/>
          <p:nvPr/>
        </p:nvSpPr>
        <p:spPr>
          <a:xfrm>
            <a:off x="455591" y="3494544"/>
            <a:ext cx="51832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an ideal impulse blade passage: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 Pressure, temperature, enthalpy and magnitude of relative velocity remain constant.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blade quasi-statically changes the direction of inlet relative velocity through an angle of 180</a:t>
            </a:r>
            <a:r>
              <a:rPr lang="en-US" sz="2400" i="1" dirty="0"/>
              <a:t>-</a:t>
            </a:r>
            <a:r>
              <a:rPr lang="en-US" sz="2400" i="1" dirty="0">
                <a:sym typeface="Symbol" panose="05050102010706020507" pitchFamily="18" charset="2"/>
              </a:rPr>
              <a:t></a:t>
            </a:r>
            <a:r>
              <a:rPr lang="en-US" sz="2400" i="1" baseline="-25000" dirty="0" err="1">
                <a:sym typeface="Symbol" panose="05050102010706020507" pitchFamily="18" charset="2"/>
              </a:rPr>
              <a:t>i</a:t>
            </a:r>
            <a:r>
              <a:rPr lang="en-US" sz="2400" i="1" dirty="0">
                <a:sym typeface="Symbol" panose="05050102010706020507" pitchFamily="18" charset="2"/>
              </a:rPr>
              <a:t> -</a:t>
            </a:r>
            <a:r>
              <a:rPr lang="en-US" sz="2400" i="1" baseline="-25000" dirty="0">
                <a:sym typeface="Symbol" panose="05050102010706020507" pitchFamily="18" charset="2"/>
              </a:rPr>
              <a:t>e</a:t>
            </a:r>
            <a:r>
              <a:rPr lang="en-US" sz="2400" baseline="-25000" dirty="0">
                <a:sym typeface="Symbol" panose="05050102010706020507" pitchFamily="18" charset="2"/>
              </a:rPr>
              <a:t>.</a:t>
            </a:r>
            <a:endParaRPr lang="en-IN" sz="2400" baseline="-25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1AECCE-857A-2AEC-86F4-754429D2B0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4000"/>
                    </a14:imgEffect>
                    <a14:imgEffect>
                      <a14:brightnessContrast bright="-18000" contrast="6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9296" y="1252493"/>
            <a:ext cx="2905104" cy="385290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172" name="Ink 7171">
                <a:extLst>
                  <a:ext uri="{FF2B5EF4-FFF2-40B4-BE49-F238E27FC236}">
                    <a16:creationId xmlns:a16="http://schemas.microsoft.com/office/drawing/2014/main" id="{1460788B-95CD-53F1-8980-255DFF2EF884}"/>
                  </a:ext>
                </a:extLst>
              </p14:cNvPr>
              <p14:cNvContentPartPr/>
              <p14:nvPr/>
            </p14:nvContentPartPr>
            <p14:xfrm>
              <a:off x="2458440" y="1596600"/>
              <a:ext cx="162360" cy="157680"/>
            </p14:xfrm>
          </p:contentPart>
        </mc:Choice>
        <mc:Fallback xmlns="">
          <p:pic>
            <p:nvPicPr>
              <p:cNvPr id="7172" name="Ink 7171">
                <a:extLst>
                  <a:ext uri="{FF2B5EF4-FFF2-40B4-BE49-F238E27FC236}">
                    <a16:creationId xmlns:a16="http://schemas.microsoft.com/office/drawing/2014/main" id="{1460788B-95CD-53F1-8980-255DFF2EF88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449080" y="1587240"/>
                <a:ext cx="181080" cy="17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491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Text Box 2">
            <a:extLst>
              <a:ext uri="{FF2B5EF4-FFF2-40B4-BE49-F238E27FC236}">
                <a16:creationId xmlns:a16="http://schemas.microsoft.com/office/drawing/2014/main" id="{97B6C818-8296-E00F-FD95-FF82262E2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13" y="3200400"/>
            <a:ext cx="890428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Newton’s Second Law for an Impulse Blade: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</a:rPr>
              <a:t>The tangential force acting on the jet is equal to Change in Rate of tangential momentum.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 err="1"/>
              <a:t>F</a:t>
            </a:r>
            <a:r>
              <a:rPr lang="en-US" altLang="en-US" sz="2400" baseline="-25000" dirty="0" err="1"/>
              <a:t>tangential</a:t>
            </a:r>
            <a:r>
              <a:rPr lang="en-US" altLang="en-US" sz="2400" baseline="-25000" dirty="0"/>
              <a:t>-action</a:t>
            </a:r>
            <a:r>
              <a:rPr lang="en-US" altLang="en-US" sz="2400" dirty="0"/>
              <a:t> = mass flow rate </a:t>
            </a:r>
            <a:r>
              <a:rPr lang="en-US" altLang="en-US" sz="2400" dirty="0">
                <a:sym typeface="Symbol" panose="05050102010706020507" pitchFamily="18" charset="2"/>
              </a:rPr>
              <a:t></a:t>
            </a:r>
            <a:r>
              <a:rPr lang="en-US" altLang="en-US" sz="2400" dirty="0"/>
              <a:t> Change in tangential velocity.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Change in tangential velocity : -</a:t>
            </a:r>
            <a:r>
              <a:rPr lang="en-US" altLang="en-US" sz="2400" i="1" dirty="0" err="1"/>
              <a:t>V</a:t>
            </a:r>
            <a:r>
              <a:rPr lang="en-US" altLang="en-US" sz="2400" i="1" baseline="-25000" dirty="0" err="1"/>
              <a:t>ae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cos</a:t>
            </a:r>
            <a:r>
              <a:rPr lang="en-US" altLang="en-US" sz="2400" i="1" dirty="0" err="1">
                <a:latin typeface="Symbol" panose="05050102010706020507" pitchFamily="18" charset="2"/>
              </a:rPr>
              <a:t>a</a:t>
            </a:r>
            <a:r>
              <a:rPr lang="en-US" altLang="en-US" sz="2400" i="1" baseline="-25000" dirty="0" err="1"/>
              <a:t>e</a:t>
            </a:r>
            <a:r>
              <a:rPr lang="en-US" altLang="en-US" sz="2400" i="1" dirty="0"/>
              <a:t> – V</a:t>
            </a:r>
            <a:r>
              <a:rPr lang="en-US" altLang="en-US" sz="2400" i="1" baseline="-25000" dirty="0"/>
              <a:t>ai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cos</a:t>
            </a:r>
            <a:r>
              <a:rPr lang="en-US" altLang="en-US" sz="2400" i="1" dirty="0" err="1">
                <a:latin typeface="Symbol" panose="05050102010706020507" pitchFamily="18" charset="2"/>
              </a:rPr>
              <a:t>a</a:t>
            </a:r>
            <a:r>
              <a:rPr lang="en-US" altLang="en-US" sz="2400" i="1" baseline="-25000" dirty="0" err="1"/>
              <a:t>i</a:t>
            </a:r>
            <a:endParaRPr lang="en-US" altLang="en-US" sz="2400" i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			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					</a:t>
            </a:r>
            <a:r>
              <a:rPr lang="en-US" altLang="en-US" sz="2400" i="1" dirty="0"/>
              <a:t>-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1955" name="Object 2">
                <a:extLst>
                  <a:ext uri="{FF2B5EF4-FFF2-40B4-BE49-F238E27FC236}">
                    <a16:creationId xmlns:a16="http://schemas.microsoft.com/office/drawing/2014/main" id="{265C8D20-1D11-16BB-B845-F6CBAF7379D1}"/>
                  </a:ext>
                </a:extLst>
              </p:cNvPr>
              <p:cNvSpPr txBox="1"/>
              <p:nvPr/>
            </p:nvSpPr>
            <p:spPr bwMode="auto">
              <a:xfrm>
                <a:off x="2547938" y="6011863"/>
                <a:ext cx="4691062" cy="5222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1955" name="Object 2">
                <a:extLst>
                  <a:ext uri="{FF2B5EF4-FFF2-40B4-BE49-F238E27FC236}">
                    <a16:creationId xmlns:a16="http://schemas.microsoft.com/office/drawing/2014/main" id="{265C8D20-1D11-16BB-B845-F6CBAF7379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47938" y="6011863"/>
                <a:ext cx="4691062" cy="522287"/>
              </a:xfrm>
              <a:prstGeom prst="rect">
                <a:avLst/>
              </a:prstGeom>
              <a:blipFill>
                <a:blip r:embed="rId2"/>
                <a:stretch>
                  <a:fillRect l="-13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291" name="Ink 48">
                <a:extLst>
                  <a:ext uri="{FF2B5EF4-FFF2-40B4-BE49-F238E27FC236}">
                    <a16:creationId xmlns:a16="http://schemas.microsoft.com/office/drawing/2014/main" id="{C93DE80C-EFC3-27E5-39BE-EB120A34285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540125" y="4975225"/>
              <a:ext cx="1588" cy="1588"/>
            </p14:xfrm>
          </p:contentPart>
        </mc:Choice>
        <mc:Fallback xmlns="">
          <p:pic>
            <p:nvPicPr>
              <p:cNvPr id="12291" name="Ink 48">
                <a:extLst>
                  <a:ext uri="{FF2B5EF4-FFF2-40B4-BE49-F238E27FC236}">
                    <a16:creationId xmlns:a16="http://schemas.microsoft.com/office/drawing/2014/main" id="{C93DE80C-EFC3-27E5-39BE-EB120A34285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98837" y="49339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292" name="Ink 35">
                <a:extLst>
                  <a:ext uri="{FF2B5EF4-FFF2-40B4-BE49-F238E27FC236}">
                    <a16:creationId xmlns:a16="http://schemas.microsoft.com/office/drawing/2014/main" id="{E7E31325-A179-D1AD-9AB7-6A1B1AF6C1E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78388" y="4454525"/>
              <a:ext cx="1587" cy="1588"/>
            </p14:xfrm>
          </p:contentPart>
        </mc:Choice>
        <mc:Fallback xmlns="">
          <p:pic>
            <p:nvPicPr>
              <p:cNvPr id="12292" name="Ink 35">
                <a:extLst>
                  <a:ext uri="{FF2B5EF4-FFF2-40B4-BE49-F238E27FC236}">
                    <a16:creationId xmlns:a16="http://schemas.microsoft.com/office/drawing/2014/main" id="{E7E31325-A179-D1AD-9AB7-6A1B1AF6C1E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37126" y="441323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298" name="Ink 37">
                <a:extLst>
                  <a:ext uri="{FF2B5EF4-FFF2-40B4-BE49-F238E27FC236}">
                    <a16:creationId xmlns:a16="http://schemas.microsoft.com/office/drawing/2014/main" id="{0CEEBD93-A817-F8A0-24D3-2E7B24AD386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56113" y="1751013"/>
              <a:ext cx="2197100" cy="4598987"/>
            </p14:xfrm>
          </p:contentPart>
        </mc:Choice>
        <mc:Fallback xmlns="">
          <p:pic>
            <p:nvPicPr>
              <p:cNvPr id="12298" name="Ink 37">
                <a:extLst>
                  <a:ext uri="{FF2B5EF4-FFF2-40B4-BE49-F238E27FC236}">
                    <a16:creationId xmlns:a16="http://schemas.microsoft.com/office/drawing/2014/main" id="{0CEEBD93-A817-F8A0-24D3-2E7B24AD386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46751" y="1741653"/>
                <a:ext cx="2215823" cy="46177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306" name="Ink 45">
                <a:extLst>
                  <a:ext uri="{FF2B5EF4-FFF2-40B4-BE49-F238E27FC236}">
                    <a16:creationId xmlns:a16="http://schemas.microsoft.com/office/drawing/2014/main" id="{97644AB4-FCC1-8070-2C65-373C3848F94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718300" y="5356225"/>
              <a:ext cx="7938" cy="19050"/>
            </p14:xfrm>
          </p:contentPart>
        </mc:Choice>
        <mc:Fallback xmlns="">
          <p:pic>
            <p:nvPicPr>
              <p:cNvPr id="12306" name="Ink 45">
                <a:extLst>
                  <a:ext uri="{FF2B5EF4-FFF2-40B4-BE49-F238E27FC236}">
                    <a16:creationId xmlns:a16="http://schemas.microsoft.com/office/drawing/2014/main" id="{97644AB4-FCC1-8070-2C65-373C3848F94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08919" y="5346880"/>
                <a:ext cx="26701" cy="37741"/>
              </a:xfrm>
              <a:prstGeom prst="rect">
                <a:avLst/>
              </a:prstGeom>
            </p:spPr>
          </p:pic>
        </mc:Fallback>
      </mc:AlternateContent>
      <p:sp>
        <p:nvSpPr>
          <p:cNvPr id="7180" name="Title 5">
            <a:extLst>
              <a:ext uri="{FF2B5EF4-FFF2-40B4-BE49-F238E27FC236}">
                <a16:creationId xmlns:a16="http://schemas.microsoft.com/office/drawing/2014/main" id="{EDE2C00F-27C7-7153-A0E9-992C582368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4919" y="250771"/>
            <a:ext cx="5940795" cy="849313"/>
          </a:xfrm>
        </p:spPr>
        <p:txBody>
          <a:bodyPr/>
          <a:lstStyle/>
          <a:p>
            <a:r>
              <a:rPr lang="en-IN" altLang="en-US" sz="2800" dirty="0"/>
              <a:t>Newtons Second Law Analysis of Isentropic Flow : Impulse Blade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C32F9F-FB9E-CEF3-4BF5-855A5600C7C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9B5F49E1-0DE7-34A7-97B1-B266243FC1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BFA86B7-C595-D491-AC56-2E681D8A10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41F77B3-FE0E-5FCA-3205-9CA904BB83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371828A-433B-85C9-7041-F6E2A4DFC6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87BD255-3822-F520-E458-0F62A202EE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6A8A5349-72D6-B492-ACF1-01EDDA4927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12E09E98-C1F9-1838-F8FF-12BC8D70D0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B1F66B08-C143-CDF3-2DF0-628392F4F2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12FF389-3D6D-47AC-A881-8236E7505F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7E78FBD-E53D-352B-91B7-945FBC1AB9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EC1382BE-2FAA-3C10-A8AD-1FA1B67A0B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58F4D42-621B-67F4-B263-866402C066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2F74196-F89D-FE83-F594-A2686EA095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AC41D63-0C82-09D6-EFEE-D5008FC86D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BDE5E1D-0AAC-6205-6B88-713B66CFDA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E749ADB-1171-0BB8-91D3-742057453E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8D2905D-F863-7A77-7368-B015F6A400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21E4ECC-7B4F-5449-CDF8-0AD464E251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3" name="Group 2">
            <a:extLst>
              <a:ext uri="{FF2B5EF4-FFF2-40B4-BE49-F238E27FC236}">
                <a16:creationId xmlns:a16="http://schemas.microsoft.com/office/drawing/2014/main" id="{F83A67A7-47A3-8788-51C9-98031C22D565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066800"/>
            <a:ext cx="4886325" cy="1981200"/>
            <a:chOff x="672" y="192"/>
            <a:chExt cx="3376" cy="1248"/>
          </a:xfrm>
        </p:grpSpPr>
        <p:sp>
          <p:nvSpPr>
            <p:cNvPr id="24" name="Line 3">
              <a:extLst>
                <a:ext uri="{FF2B5EF4-FFF2-40B4-BE49-F238E27FC236}">
                  <a16:creationId xmlns:a16="http://schemas.microsoft.com/office/drawing/2014/main" id="{884F375F-D501-2CE7-B0F0-72F06E90F1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Line 4">
              <a:extLst>
                <a:ext uri="{FF2B5EF4-FFF2-40B4-BE49-F238E27FC236}">
                  <a16:creationId xmlns:a16="http://schemas.microsoft.com/office/drawing/2014/main" id="{DA3B0080-EF21-3D21-BF54-645B1384D4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Text Box 5">
              <a:extLst>
                <a:ext uri="{FF2B5EF4-FFF2-40B4-BE49-F238E27FC236}">
                  <a16:creationId xmlns:a16="http://schemas.microsoft.com/office/drawing/2014/main" id="{1CEA1CA5-A2DD-EC1F-989A-5012A047DA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U</a:t>
              </a:r>
            </a:p>
          </p:txBody>
        </p:sp>
        <p:sp>
          <p:nvSpPr>
            <p:cNvPr id="27" name="Text Box 6">
              <a:extLst>
                <a:ext uri="{FF2B5EF4-FFF2-40B4-BE49-F238E27FC236}">
                  <a16:creationId xmlns:a16="http://schemas.microsoft.com/office/drawing/2014/main" id="{A19665C2-B63B-5E9B-487F-674C11020F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672"/>
              <a:ext cx="2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ri</a:t>
              </a:r>
              <a:endParaRPr lang="en-US" altLang="en-US" sz="1800" dirty="0"/>
            </a:p>
          </p:txBody>
        </p:sp>
        <p:sp>
          <p:nvSpPr>
            <p:cNvPr id="28" name="Text Box 7">
              <a:extLst>
                <a:ext uri="{FF2B5EF4-FFF2-40B4-BE49-F238E27FC236}">
                  <a16:creationId xmlns:a16="http://schemas.microsoft.com/office/drawing/2014/main" id="{5ADD6563-8FB6-5D72-B184-E52B35CA3B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624"/>
              <a:ext cx="30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V</a:t>
              </a:r>
              <a:r>
                <a:rPr lang="en-US" altLang="en-US" sz="1800" baseline="-25000" dirty="0"/>
                <a:t>ai</a:t>
              </a:r>
              <a:endParaRPr lang="en-US" altLang="en-US" sz="1800" dirty="0"/>
            </a:p>
          </p:txBody>
        </p:sp>
        <p:sp>
          <p:nvSpPr>
            <p:cNvPr id="29" name="Line 8">
              <a:extLst>
                <a:ext uri="{FF2B5EF4-FFF2-40B4-BE49-F238E27FC236}">
                  <a16:creationId xmlns:a16="http://schemas.microsoft.com/office/drawing/2014/main" id="{45B0EFD8-39D5-D2F0-9C39-4AEA4A5796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Line 9">
              <a:extLst>
                <a:ext uri="{FF2B5EF4-FFF2-40B4-BE49-F238E27FC236}">
                  <a16:creationId xmlns:a16="http://schemas.microsoft.com/office/drawing/2014/main" id="{079F2F12-3EAF-0F25-D9B1-401E7F0B18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488" cy="8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Line 10">
              <a:extLst>
                <a:ext uri="{FF2B5EF4-FFF2-40B4-BE49-F238E27FC236}">
                  <a16:creationId xmlns:a16="http://schemas.microsoft.com/office/drawing/2014/main" id="{BD72EFA9-79C1-A8D5-1C7A-6D3B93AFAA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08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68" name="Text Box 11">
              <a:extLst>
                <a:ext uri="{FF2B5EF4-FFF2-40B4-BE49-F238E27FC236}">
                  <a16:creationId xmlns:a16="http://schemas.microsoft.com/office/drawing/2014/main" id="{2A348107-A372-1220-C45C-535FB552D3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864"/>
              <a:ext cx="3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re</a:t>
              </a:r>
              <a:endParaRPr lang="en-US" altLang="en-US" sz="1800" dirty="0"/>
            </a:p>
          </p:txBody>
        </p:sp>
        <p:sp>
          <p:nvSpPr>
            <p:cNvPr id="7169" name="Text Box 12">
              <a:extLst>
                <a:ext uri="{FF2B5EF4-FFF2-40B4-BE49-F238E27FC236}">
                  <a16:creationId xmlns:a16="http://schemas.microsoft.com/office/drawing/2014/main" id="{C8BD0C39-E524-91F5-1328-78EF7EB9EA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672"/>
              <a:ext cx="32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ae</a:t>
              </a:r>
              <a:endParaRPr lang="en-US" altLang="en-US" sz="1800" dirty="0"/>
            </a:p>
          </p:txBody>
        </p:sp>
        <p:sp>
          <p:nvSpPr>
            <p:cNvPr id="7170" name="Line 13">
              <a:extLst>
                <a:ext uri="{FF2B5EF4-FFF2-40B4-BE49-F238E27FC236}">
                  <a16:creationId xmlns:a16="http://schemas.microsoft.com/office/drawing/2014/main" id="{EE6B3A82-FCD3-E1AB-32AF-22B24B0FB4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1456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71" name="Freeform 14">
              <a:extLst>
                <a:ext uri="{FF2B5EF4-FFF2-40B4-BE49-F238E27FC236}">
                  <a16:creationId xmlns:a16="http://schemas.microsoft.com/office/drawing/2014/main" id="{EAEBA9E1-9DCE-1696-020D-004B9C7EF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73" name="Freeform 15">
              <a:extLst>
                <a:ext uri="{FF2B5EF4-FFF2-40B4-BE49-F238E27FC236}">
                  <a16:creationId xmlns:a16="http://schemas.microsoft.com/office/drawing/2014/main" id="{50EC2DC4-04CC-A443-63DC-60FAF309F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74" name="Freeform 16">
              <a:extLst>
                <a:ext uri="{FF2B5EF4-FFF2-40B4-BE49-F238E27FC236}">
                  <a16:creationId xmlns:a16="http://schemas.microsoft.com/office/drawing/2014/main" id="{60C4852A-3FA9-4BCE-3E23-B0D8982DB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75" name="Line 17">
              <a:extLst>
                <a:ext uri="{FF2B5EF4-FFF2-40B4-BE49-F238E27FC236}">
                  <a16:creationId xmlns:a16="http://schemas.microsoft.com/office/drawing/2014/main" id="{F4DCAB85-8212-E6F6-0A41-527B3DC881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76" name="Freeform 18">
              <a:extLst>
                <a:ext uri="{FF2B5EF4-FFF2-40B4-BE49-F238E27FC236}">
                  <a16:creationId xmlns:a16="http://schemas.microsoft.com/office/drawing/2014/main" id="{387436FD-D2AD-DBEA-C486-B66A558E8BC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112" cy="192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5941952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77" name="Text Box 19">
              <a:extLst>
                <a:ext uri="{FF2B5EF4-FFF2-40B4-BE49-F238E27FC236}">
                  <a16:creationId xmlns:a16="http://schemas.microsoft.com/office/drawing/2014/main" id="{523100B1-82A4-5063-1A5A-8F70D9115C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91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7178" name="Text Box 20">
              <a:extLst>
                <a:ext uri="{FF2B5EF4-FFF2-40B4-BE49-F238E27FC236}">
                  <a16:creationId xmlns:a16="http://schemas.microsoft.com/office/drawing/2014/main" id="{C7C49D7C-1DFA-3375-0640-7C4A50359D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2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7179" name="Text Box 21">
              <a:extLst>
                <a:ext uri="{FF2B5EF4-FFF2-40B4-BE49-F238E27FC236}">
                  <a16:creationId xmlns:a16="http://schemas.microsoft.com/office/drawing/2014/main" id="{E21B9D6C-01A5-0ABD-F928-BD90A542A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336"/>
              <a:ext cx="2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e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7181" name="Text Box 22">
              <a:extLst>
                <a:ext uri="{FF2B5EF4-FFF2-40B4-BE49-F238E27FC236}">
                  <a16:creationId xmlns:a16="http://schemas.microsoft.com/office/drawing/2014/main" id="{DFB3B187-F1EF-120F-09B2-A6B9146196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9" y="384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19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19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19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19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19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19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1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1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4" grpId="0" build="p"/>
      <p:bldP spid="3819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1955" name="Object 2">
                <a:extLst>
                  <a:ext uri="{FF2B5EF4-FFF2-40B4-BE49-F238E27FC236}">
                    <a16:creationId xmlns:a16="http://schemas.microsoft.com/office/drawing/2014/main" id="{A30BC216-11EB-7925-936C-078D59E41C23}"/>
                  </a:ext>
                </a:extLst>
              </p:cNvPr>
              <p:cNvSpPr txBox="1"/>
              <p:nvPr/>
            </p:nvSpPr>
            <p:spPr bwMode="auto">
              <a:xfrm>
                <a:off x="795338" y="3429000"/>
                <a:ext cx="4691062" cy="5222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1955" name="Object 2">
                <a:extLst>
                  <a:ext uri="{FF2B5EF4-FFF2-40B4-BE49-F238E27FC236}">
                    <a16:creationId xmlns:a16="http://schemas.microsoft.com/office/drawing/2014/main" id="{A30BC216-11EB-7925-936C-078D59E41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5338" y="3429000"/>
                <a:ext cx="4691062" cy="522288"/>
              </a:xfrm>
              <a:prstGeom prst="rect">
                <a:avLst/>
              </a:prstGeom>
              <a:blipFill>
                <a:blip r:embed="rId2"/>
                <a:stretch>
                  <a:fillRect l="-13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291" name="Ink 48">
                <a:extLst>
                  <a:ext uri="{FF2B5EF4-FFF2-40B4-BE49-F238E27FC236}">
                    <a16:creationId xmlns:a16="http://schemas.microsoft.com/office/drawing/2014/main" id="{9CF7904B-F1D0-B8E7-07B1-28D3B96C6AA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540125" y="4975225"/>
              <a:ext cx="1588" cy="1588"/>
            </p14:xfrm>
          </p:contentPart>
        </mc:Choice>
        <mc:Fallback xmlns="">
          <p:pic>
            <p:nvPicPr>
              <p:cNvPr id="12291" name="Ink 48">
                <a:extLst>
                  <a:ext uri="{FF2B5EF4-FFF2-40B4-BE49-F238E27FC236}">
                    <a16:creationId xmlns:a16="http://schemas.microsoft.com/office/drawing/2014/main" id="{9CF7904B-F1D0-B8E7-07B1-28D3B96C6AA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98837" y="49339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292" name="Ink 35">
                <a:extLst>
                  <a:ext uri="{FF2B5EF4-FFF2-40B4-BE49-F238E27FC236}">
                    <a16:creationId xmlns:a16="http://schemas.microsoft.com/office/drawing/2014/main" id="{722D2DFB-0B57-DC62-633F-A156B8D04F1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78388" y="4454525"/>
              <a:ext cx="1587" cy="1588"/>
            </p14:xfrm>
          </p:contentPart>
        </mc:Choice>
        <mc:Fallback xmlns="">
          <p:pic>
            <p:nvPicPr>
              <p:cNvPr id="12292" name="Ink 35">
                <a:extLst>
                  <a:ext uri="{FF2B5EF4-FFF2-40B4-BE49-F238E27FC236}">
                    <a16:creationId xmlns:a16="http://schemas.microsoft.com/office/drawing/2014/main" id="{722D2DFB-0B57-DC62-633F-A156B8D04F1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37126" y="441323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298" name="Ink 37">
                <a:extLst>
                  <a:ext uri="{FF2B5EF4-FFF2-40B4-BE49-F238E27FC236}">
                    <a16:creationId xmlns:a16="http://schemas.microsoft.com/office/drawing/2014/main" id="{215E64E5-F3DA-F25A-C427-05377F5980E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56113" y="1751013"/>
              <a:ext cx="2197100" cy="4598987"/>
            </p14:xfrm>
          </p:contentPart>
        </mc:Choice>
        <mc:Fallback xmlns="">
          <p:pic>
            <p:nvPicPr>
              <p:cNvPr id="12298" name="Ink 37">
                <a:extLst>
                  <a:ext uri="{FF2B5EF4-FFF2-40B4-BE49-F238E27FC236}">
                    <a16:creationId xmlns:a16="http://schemas.microsoft.com/office/drawing/2014/main" id="{215E64E5-F3DA-F25A-C427-05377F5980E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46751" y="1741653"/>
                <a:ext cx="2215823" cy="46177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306" name="Ink 45">
                <a:extLst>
                  <a:ext uri="{FF2B5EF4-FFF2-40B4-BE49-F238E27FC236}">
                    <a16:creationId xmlns:a16="http://schemas.microsoft.com/office/drawing/2014/main" id="{ADEF6318-1D89-0826-8F8F-46A49EFA19D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718300" y="5356225"/>
              <a:ext cx="7938" cy="19050"/>
            </p14:xfrm>
          </p:contentPart>
        </mc:Choice>
        <mc:Fallback xmlns="">
          <p:pic>
            <p:nvPicPr>
              <p:cNvPr id="12306" name="Ink 45">
                <a:extLst>
                  <a:ext uri="{FF2B5EF4-FFF2-40B4-BE49-F238E27FC236}">
                    <a16:creationId xmlns:a16="http://schemas.microsoft.com/office/drawing/2014/main" id="{ADEF6318-1D89-0826-8F8F-46A49EFA19D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08919" y="5346880"/>
                <a:ext cx="26701" cy="37741"/>
              </a:xfrm>
              <a:prstGeom prst="rect">
                <a:avLst/>
              </a:prstGeom>
            </p:spPr>
          </p:pic>
        </mc:Fallback>
      </mc:AlternateContent>
      <p:sp>
        <p:nvSpPr>
          <p:cNvPr id="8203" name="Title 5">
            <a:extLst>
              <a:ext uri="{FF2B5EF4-FFF2-40B4-BE49-F238E27FC236}">
                <a16:creationId xmlns:a16="http://schemas.microsoft.com/office/drawing/2014/main" id="{2FA224CE-F404-E731-7FA2-D70ACBA07D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3075" y="177800"/>
            <a:ext cx="7772400" cy="849313"/>
          </a:xfrm>
        </p:spPr>
        <p:txBody>
          <a:bodyPr/>
          <a:lstStyle/>
          <a:p>
            <a:r>
              <a:rPr lang="en-IN" altLang="en-US" sz="2800"/>
              <a:t>Newtons Second Law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Object 3">
                <a:extLst>
                  <a:ext uri="{FF2B5EF4-FFF2-40B4-BE49-F238E27FC236}">
                    <a16:creationId xmlns:a16="http://schemas.microsoft.com/office/drawing/2014/main" id="{ED02A97A-7DA4-3A47-5D10-762B95E34276}"/>
                  </a:ext>
                </a:extLst>
              </p:cNvPr>
              <p:cNvSpPr txBox="1"/>
              <p:nvPr/>
            </p:nvSpPr>
            <p:spPr bwMode="auto">
              <a:xfrm>
                <a:off x="1117600" y="5181600"/>
                <a:ext cx="2730500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4" name="Object 3">
                <a:extLst>
                  <a:ext uri="{FF2B5EF4-FFF2-40B4-BE49-F238E27FC236}">
                    <a16:creationId xmlns:a16="http://schemas.microsoft.com/office/drawing/2014/main" id="{ED02A97A-7DA4-3A47-5D10-762B95E342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7600" y="5181600"/>
                <a:ext cx="2730500" cy="9906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Object 3">
                <a:extLst>
                  <a:ext uri="{FF2B5EF4-FFF2-40B4-BE49-F238E27FC236}">
                    <a16:creationId xmlns:a16="http://schemas.microsoft.com/office/drawing/2014/main" id="{1C7F1D60-53B3-ACDC-C78B-7AB171D8B8B5}"/>
                  </a:ext>
                </a:extLst>
              </p:cNvPr>
              <p:cNvSpPr txBox="1"/>
              <p:nvPr/>
            </p:nvSpPr>
            <p:spPr bwMode="auto">
              <a:xfrm>
                <a:off x="4592638" y="5056188"/>
                <a:ext cx="2874962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5" name="Object 3">
                <a:extLst>
                  <a:ext uri="{FF2B5EF4-FFF2-40B4-BE49-F238E27FC236}">
                    <a16:creationId xmlns:a16="http://schemas.microsoft.com/office/drawing/2014/main" id="{1C7F1D60-53B3-ACDC-C78B-7AB171D8B8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92638" y="5056188"/>
                <a:ext cx="2874962" cy="9906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A6C098D-87EF-4848-22FE-151F1A171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338" y="4186238"/>
            <a:ext cx="5238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Cosine Law for inlet and outlet Triangles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69B698A-3115-88BC-DC75-46B5731FD65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80AE5EF2-0388-82E4-DB33-20E6EA180B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6EC61DC7-CB9D-0DDC-84B3-680DCBAABD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CD935BC6-3BB9-9E44-AAC2-4A09FF6449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F16365D4-2FA3-8EB2-0C1E-0A719FB5E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7CB3EED-3963-45BA-9869-707B39709D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7B93E589-5E4C-F509-83D8-1B47BB560B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7B2B17A2-F6F7-E7A2-8107-C3E7FAB66B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ADB810B5-2D5F-FB2C-67F5-DA32A185C0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9BA3BA17-65A6-E645-3DD8-49F2B74664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C89C8AF-C0D5-BFFE-0DB8-5BE7A27AEB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DB2AF6B8-B5BD-B7E1-9A12-26D7AC3ABD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27DBF87-5155-5E5E-CA4C-498208851E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C3FDB57-33D3-E628-D944-8F1FC23FCC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C945A2CD-FD0D-8327-09DA-E6EB446146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64389E4A-1055-0B1E-B8C2-CEE4836095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282E44C2-ACBC-F51D-9B2C-FEB414628C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1A61E10-077E-7713-1C0C-5386421090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12C3AE4-869C-0C0D-AAC3-E4F2E514AD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8" name="Group 2">
            <a:extLst>
              <a:ext uri="{FF2B5EF4-FFF2-40B4-BE49-F238E27FC236}">
                <a16:creationId xmlns:a16="http://schemas.microsoft.com/office/drawing/2014/main" id="{21748B66-AEA1-A2FE-4507-3CF6CAB48235}"/>
              </a:ext>
            </a:extLst>
          </p:cNvPr>
          <p:cNvGrpSpPr>
            <a:grpSpLocks/>
          </p:cNvGrpSpPr>
          <p:nvPr/>
        </p:nvGrpSpPr>
        <p:grpSpPr bwMode="auto">
          <a:xfrm>
            <a:off x="1438275" y="1295400"/>
            <a:ext cx="4886325" cy="1981200"/>
            <a:chOff x="672" y="192"/>
            <a:chExt cx="3376" cy="1248"/>
          </a:xfrm>
        </p:grpSpPr>
        <p:sp>
          <p:nvSpPr>
            <p:cNvPr id="29" name="Line 3">
              <a:extLst>
                <a:ext uri="{FF2B5EF4-FFF2-40B4-BE49-F238E27FC236}">
                  <a16:creationId xmlns:a16="http://schemas.microsoft.com/office/drawing/2014/main" id="{067B3861-4F74-FEE7-8A21-4673585627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Line 4">
              <a:extLst>
                <a:ext uri="{FF2B5EF4-FFF2-40B4-BE49-F238E27FC236}">
                  <a16:creationId xmlns:a16="http://schemas.microsoft.com/office/drawing/2014/main" id="{6F724584-4E67-210A-454E-90CDB03BD9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Text Box 5">
              <a:extLst>
                <a:ext uri="{FF2B5EF4-FFF2-40B4-BE49-F238E27FC236}">
                  <a16:creationId xmlns:a16="http://schemas.microsoft.com/office/drawing/2014/main" id="{BBE40CA6-CE73-A0BF-7426-A9FDED8D1D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U</a:t>
              </a:r>
            </a:p>
          </p:txBody>
        </p:sp>
        <p:sp>
          <p:nvSpPr>
            <p:cNvPr id="32" name="Text Box 6">
              <a:extLst>
                <a:ext uri="{FF2B5EF4-FFF2-40B4-BE49-F238E27FC236}">
                  <a16:creationId xmlns:a16="http://schemas.microsoft.com/office/drawing/2014/main" id="{A32F238B-0C9A-3170-1C6C-8F2BFDB3F3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672"/>
              <a:ext cx="2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ri</a:t>
              </a:r>
              <a:endParaRPr lang="en-US" altLang="en-US" sz="1800" dirty="0"/>
            </a:p>
          </p:txBody>
        </p:sp>
        <p:sp>
          <p:nvSpPr>
            <p:cNvPr id="33" name="Text Box 7">
              <a:extLst>
                <a:ext uri="{FF2B5EF4-FFF2-40B4-BE49-F238E27FC236}">
                  <a16:creationId xmlns:a16="http://schemas.microsoft.com/office/drawing/2014/main" id="{4C770E08-CFDB-907F-34AC-E34CC16E6E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624"/>
              <a:ext cx="30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V</a:t>
              </a:r>
              <a:r>
                <a:rPr lang="en-US" altLang="en-US" sz="1800" baseline="-25000" dirty="0"/>
                <a:t>ai</a:t>
              </a:r>
              <a:endParaRPr lang="en-US" altLang="en-US" sz="1800" dirty="0"/>
            </a:p>
          </p:txBody>
        </p:sp>
        <p:sp>
          <p:nvSpPr>
            <p:cNvPr id="34" name="Line 8">
              <a:extLst>
                <a:ext uri="{FF2B5EF4-FFF2-40B4-BE49-F238E27FC236}">
                  <a16:creationId xmlns:a16="http://schemas.microsoft.com/office/drawing/2014/main" id="{E661018F-CE51-480D-5C5D-154F8B6AB1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5" name="Line 9">
              <a:extLst>
                <a:ext uri="{FF2B5EF4-FFF2-40B4-BE49-F238E27FC236}">
                  <a16:creationId xmlns:a16="http://schemas.microsoft.com/office/drawing/2014/main" id="{4F420BE7-F1A3-C898-8086-37CD1F1E3A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488" cy="8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6" name="Line 10">
              <a:extLst>
                <a:ext uri="{FF2B5EF4-FFF2-40B4-BE49-F238E27FC236}">
                  <a16:creationId xmlns:a16="http://schemas.microsoft.com/office/drawing/2014/main" id="{0210E288-0BAF-FED4-A3FE-FE05DDC5C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08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7" name="Text Box 11">
              <a:extLst>
                <a:ext uri="{FF2B5EF4-FFF2-40B4-BE49-F238E27FC236}">
                  <a16:creationId xmlns:a16="http://schemas.microsoft.com/office/drawing/2014/main" id="{D4E12FF2-CD62-0BB5-3BAE-23D5647C62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864"/>
              <a:ext cx="3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re</a:t>
              </a:r>
              <a:endParaRPr lang="en-US" altLang="en-US" sz="1800" dirty="0"/>
            </a:p>
          </p:txBody>
        </p:sp>
        <p:sp>
          <p:nvSpPr>
            <p:cNvPr id="38" name="Text Box 12">
              <a:extLst>
                <a:ext uri="{FF2B5EF4-FFF2-40B4-BE49-F238E27FC236}">
                  <a16:creationId xmlns:a16="http://schemas.microsoft.com/office/drawing/2014/main" id="{2551F3F2-4739-FDFF-6DE3-96583B1960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672"/>
              <a:ext cx="32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ae</a:t>
              </a:r>
              <a:endParaRPr lang="en-US" altLang="en-US" sz="1800" dirty="0"/>
            </a:p>
          </p:txBody>
        </p:sp>
        <p:sp>
          <p:nvSpPr>
            <p:cNvPr id="39" name="Line 13">
              <a:extLst>
                <a:ext uri="{FF2B5EF4-FFF2-40B4-BE49-F238E27FC236}">
                  <a16:creationId xmlns:a16="http://schemas.microsoft.com/office/drawing/2014/main" id="{0F9527A2-02E7-46B2-78CE-C60D8148EC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1456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0" name="Freeform 14">
              <a:extLst>
                <a:ext uri="{FF2B5EF4-FFF2-40B4-BE49-F238E27FC236}">
                  <a16:creationId xmlns:a16="http://schemas.microsoft.com/office/drawing/2014/main" id="{5E160210-371A-6190-751B-63413B602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" name="Freeform 15">
              <a:extLst>
                <a:ext uri="{FF2B5EF4-FFF2-40B4-BE49-F238E27FC236}">
                  <a16:creationId xmlns:a16="http://schemas.microsoft.com/office/drawing/2014/main" id="{FAF20051-F474-268F-2FE3-18231B9DE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B9453DC4-A21D-E028-2D5E-5EA5643AD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3" name="Line 17">
              <a:extLst>
                <a:ext uri="{FF2B5EF4-FFF2-40B4-BE49-F238E27FC236}">
                  <a16:creationId xmlns:a16="http://schemas.microsoft.com/office/drawing/2014/main" id="{6842AB50-148D-4218-4946-7A5E8080AD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" name="Freeform 18">
              <a:extLst>
                <a:ext uri="{FF2B5EF4-FFF2-40B4-BE49-F238E27FC236}">
                  <a16:creationId xmlns:a16="http://schemas.microsoft.com/office/drawing/2014/main" id="{890D0C1B-0B52-FA91-80E8-07E1A0E667D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112" cy="192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5941952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5" name="Text Box 19">
              <a:extLst>
                <a:ext uri="{FF2B5EF4-FFF2-40B4-BE49-F238E27FC236}">
                  <a16:creationId xmlns:a16="http://schemas.microsoft.com/office/drawing/2014/main" id="{0D33E22A-2664-4508-CE80-B2152807F2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91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46" name="Text Box 20">
              <a:extLst>
                <a:ext uri="{FF2B5EF4-FFF2-40B4-BE49-F238E27FC236}">
                  <a16:creationId xmlns:a16="http://schemas.microsoft.com/office/drawing/2014/main" id="{542EF569-C76B-17A2-14BD-1D59724A7C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2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47" name="Text Box 21">
              <a:extLst>
                <a:ext uri="{FF2B5EF4-FFF2-40B4-BE49-F238E27FC236}">
                  <a16:creationId xmlns:a16="http://schemas.microsoft.com/office/drawing/2014/main" id="{AAAC47AF-F634-0D93-5164-FF3F7FC94C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336"/>
              <a:ext cx="2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e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48" name="Text Box 22">
              <a:extLst>
                <a:ext uri="{FF2B5EF4-FFF2-40B4-BE49-F238E27FC236}">
                  <a16:creationId xmlns:a16="http://schemas.microsoft.com/office/drawing/2014/main" id="{E839B84E-CA96-9F50-250B-34292997CC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9" y="384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1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1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/>
      <p:bldP spid="54" grpId="0"/>
      <p:bldP spid="55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Text Box 2">
            <a:extLst>
              <a:ext uri="{FF2B5EF4-FFF2-40B4-BE49-F238E27FC236}">
                <a16:creationId xmlns:a16="http://schemas.microsoft.com/office/drawing/2014/main" id="{F46930FD-3EFF-8DB0-95B2-63A098878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19200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Reaction forces is defined as tangential force applied by deflected steam jet on the Blade.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2979" name="Object 2">
                <a:extLst>
                  <a:ext uri="{FF2B5EF4-FFF2-40B4-BE49-F238E27FC236}">
                    <a16:creationId xmlns:a16="http://schemas.microsoft.com/office/drawing/2014/main" id="{836866F8-345E-7868-2678-DF8A2B22803A}"/>
                  </a:ext>
                </a:extLst>
              </p:cNvPr>
              <p:cNvSpPr txBox="1"/>
              <p:nvPr/>
            </p:nvSpPr>
            <p:spPr bwMode="auto">
              <a:xfrm>
                <a:off x="2779713" y="2327275"/>
                <a:ext cx="4778375" cy="4921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2979" name="Object 2">
                <a:extLst>
                  <a:ext uri="{FF2B5EF4-FFF2-40B4-BE49-F238E27FC236}">
                    <a16:creationId xmlns:a16="http://schemas.microsoft.com/office/drawing/2014/main" id="{836866F8-345E-7868-2678-DF8A2B228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9713" y="2327275"/>
                <a:ext cx="4778375" cy="492125"/>
              </a:xfrm>
              <a:prstGeom prst="rect">
                <a:avLst/>
              </a:prstGeom>
              <a:blipFill>
                <a:blip r:embed="rId2"/>
                <a:stretch>
                  <a:fillRect l="-383" b="-1111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2980" name="Text Box 4">
            <a:extLst>
              <a:ext uri="{FF2B5EF4-FFF2-40B4-BE49-F238E27FC236}">
                <a16:creationId xmlns:a16="http://schemas.microsoft.com/office/drawing/2014/main" id="{383A2FE8-26CA-5EEA-6659-193303444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200400"/>
            <a:ext cx="3635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Power Output of the blade 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2981" name="Object 3">
                <a:extLst>
                  <a:ext uri="{FF2B5EF4-FFF2-40B4-BE49-F238E27FC236}">
                    <a16:creationId xmlns:a16="http://schemas.microsoft.com/office/drawing/2014/main" id="{D21F8AEA-48D2-837D-96A9-FBC0D08EE53E}"/>
                  </a:ext>
                </a:extLst>
              </p:cNvPr>
              <p:cNvSpPr txBox="1"/>
              <p:nvPr/>
            </p:nvSpPr>
            <p:spPr bwMode="auto">
              <a:xfrm>
                <a:off x="3659188" y="3182938"/>
                <a:ext cx="5527675" cy="5508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𝑖𝑚𝑝𝑢𝑙𝑠𝑒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2981" name="Object 3">
                <a:extLst>
                  <a:ext uri="{FF2B5EF4-FFF2-40B4-BE49-F238E27FC236}">
                    <a16:creationId xmlns:a16="http://schemas.microsoft.com/office/drawing/2014/main" id="{D21F8AEA-48D2-837D-96A9-FBC0D08EE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9188" y="3182938"/>
                <a:ext cx="5527675" cy="550862"/>
              </a:xfrm>
              <a:prstGeom prst="rect">
                <a:avLst/>
              </a:prstGeom>
              <a:blipFill>
                <a:blip r:embed="rId3"/>
                <a:stretch>
                  <a:fillRect l="-11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3" name="Title 1">
            <a:extLst>
              <a:ext uri="{FF2B5EF4-FFF2-40B4-BE49-F238E27FC236}">
                <a16:creationId xmlns:a16="http://schemas.microsoft.com/office/drawing/2014/main" id="{9C9520BC-9E71-4BD2-A040-1EB552D82D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247650"/>
            <a:ext cx="5487616" cy="819150"/>
          </a:xfrm>
        </p:spPr>
        <p:txBody>
          <a:bodyPr/>
          <a:lstStyle/>
          <a:p>
            <a:r>
              <a:rPr lang="en-IN" altLang="en-US" sz="2800"/>
              <a:t> Force &amp; Power Generated by an Ideal Axial-Impulse Turbine</a:t>
            </a:r>
          </a:p>
        </p:txBody>
      </p:sp>
      <p:sp>
        <p:nvSpPr>
          <p:cNvPr id="26" name="Text Box 2">
            <a:extLst>
              <a:ext uri="{FF2B5EF4-FFF2-40B4-BE49-F238E27FC236}">
                <a16:creationId xmlns:a16="http://schemas.microsoft.com/office/drawing/2014/main" id="{22B37E06-4DC0-A200-1EBE-C327F6D09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733800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A Simplified model for DeLaval is Defines as Isentropic Axial Flow Impulse Turbine 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DD1265A0-D2D9-EB2A-299B-BF17E0A7FB1F}"/>
                  </a:ext>
                </a:extLst>
              </p:cNvPr>
              <p:cNvSpPr txBox="1"/>
              <p:nvPr/>
            </p:nvSpPr>
            <p:spPr bwMode="auto">
              <a:xfrm>
                <a:off x="3759200" y="4572000"/>
                <a:ext cx="3327400" cy="635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|"/>
                          <m:endChr m:val="|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DD1265A0-D2D9-EB2A-299B-BF17E0A7F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59200" y="4572000"/>
                <a:ext cx="3327400" cy="635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41AD42C3-0D1C-7C1A-6AB8-4C29AF047687}"/>
                  </a:ext>
                </a:extLst>
              </p:cNvPr>
              <p:cNvSpPr txBox="1"/>
              <p:nvPr/>
            </p:nvSpPr>
            <p:spPr bwMode="auto">
              <a:xfrm>
                <a:off x="685800" y="5451856"/>
                <a:ext cx="7688263" cy="1024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𝑖𝑚𝑝𝑢𝑙𝑠𝑒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𝐴𝑥𝑖𝑎𝑙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𝐼𝑠𝑜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41AD42C3-0D1C-7C1A-6AB8-4C29AF047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5451856"/>
                <a:ext cx="7688263" cy="10247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ACA156BE-DA8F-60DF-ED9C-D1561981BEB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1A08E778-8CD7-E3F8-A06D-153F500440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2C89373-885D-962C-CE48-CF709AF92B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DBA75932-2E0D-0A7B-6DE5-B329DA208A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4730843-494E-121F-2F3E-FF2D799EFF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CA816CD-BFBE-8C3A-696D-209C02D6E3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472ABCDF-F955-DA60-9467-08B9FBFFE9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4BB6FB94-9BC0-CA28-E82E-EE09220C5D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58CA5968-23FD-C111-8197-681B67E0DB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19971D0E-2530-AB1F-6324-6A95892A14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A27AAAAE-C26F-7E50-87C5-046E55A337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C527A6BA-CCBC-939F-1B2B-43FD285482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C6FA037-ACA5-D603-2E53-DE84DC5A73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673E952-30E6-6CD5-8E8E-0FFC4419C1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A88152A-691D-4B24-7EC1-86171C162C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E3C33AF-116C-BC3A-CA98-E36A3ECB9E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B119FFB2-AF84-BB90-6933-8C650AAFDB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BE670147-1993-E74E-13B3-E3E1904C82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F3DBA01-387E-6C60-D6FD-4223D25849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F950999-CAC8-DAC5-6C1A-3D94787CE152}"/>
                  </a:ext>
                </a:extLst>
              </p14:cNvPr>
              <p14:cNvContentPartPr/>
              <p14:nvPr/>
            </p14:nvContentPartPr>
            <p14:xfrm>
              <a:off x="5592960" y="3775680"/>
              <a:ext cx="178920" cy="334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F950999-CAC8-DAC5-6C1A-3D94787CE15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83600" y="3766320"/>
                <a:ext cx="197640" cy="352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2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2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2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82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2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2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 build="p"/>
      <p:bldP spid="382979" grpId="0"/>
      <p:bldP spid="382980" grpId="0"/>
      <p:bldP spid="382981" grpId="0"/>
      <p:bldP spid="26" grpId="0" build="p"/>
      <p:bldP spid="27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itle 1">
            <a:extLst>
              <a:ext uri="{FF2B5EF4-FFF2-40B4-BE49-F238E27FC236}">
                <a16:creationId xmlns:a16="http://schemas.microsoft.com/office/drawing/2014/main" id="{DEF63CA8-7CAA-186A-49CF-49398EE179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5317" y="227013"/>
            <a:ext cx="5279557" cy="819150"/>
          </a:xfrm>
        </p:spPr>
        <p:txBody>
          <a:bodyPr/>
          <a:lstStyle/>
          <a:p>
            <a:r>
              <a:rPr lang="en-IN" altLang="en-US" sz="2800" dirty="0"/>
              <a:t>Performance of  an Ideal Axial-Impulse Turbine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4">
                <a:extLst>
                  <a:ext uri="{FF2B5EF4-FFF2-40B4-BE49-F238E27FC236}">
                    <a16:creationId xmlns:a16="http://schemas.microsoft.com/office/drawing/2014/main" id="{216FBDF7-2138-6518-8292-61D1771F92F5}"/>
                  </a:ext>
                </a:extLst>
              </p:cNvPr>
              <p:cNvSpPr txBox="1"/>
              <p:nvPr/>
            </p:nvSpPr>
            <p:spPr bwMode="auto">
              <a:xfrm>
                <a:off x="1776413" y="2292350"/>
                <a:ext cx="5815012" cy="1060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Power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ouput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Input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Kinetic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Power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of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steam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4">
                <a:extLst>
                  <a:ext uri="{FF2B5EF4-FFF2-40B4-BE49-F238E27FC236}">
                    <a16:creationId xmlns:a16="http://schemas.microsoft.com/office/drawing/2014/main" id="{216FBDF7-2138-6518-8292-61D1771F92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6413" y="2292350"/>
                <a:ext cx="5815012" cy="10604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5">
                <a:extLst>
                  <a:ext uri="{FF2B5EF4-FFF2-40B4-BE49-F238E27FC236}">
                    <a16:creationId xmlns:a16="http://schemas.microsoft.com/office/drawing/2014/main" id="{6D8F7ED8-3DF6-C127-3320-FDD2E437AB4A}"/>
                  </a:ext>
                </a:extLst>
              </p:cNvPr>
              <p:cNvSpPr txBox="1"/>
              <p:nvPr/>
            </p:nvSpPr>
            <p:spPr bwMode="auto">
              <a:xfrm>
                <a:off x="2133600" y="3429000"/>
                <a:ext cx="3981450" cy="1447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</m:e>
                          </m:d>
                        </m:num>
                        <m:den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5">
                <a:extLst>
                  <a:ext uri="{FF2B5EF4-FFF2-40B4-BE49-F238E27FC236}">
                    <a16:creationId xmlns:a16="http://schemas.microsoft.com/office/drawing/2014/main" id="{6D8F7ED8-3DF6-C127-3320-FDD2E437A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3429000"/>
                <a:ext cx="3981450" cy="1447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 Box 6">
            <a:extLst>
              <a:ext uri="{FF2B5EF4-FFF2-40B4-BE49-F238E27FC236}">
                <a16:creationId xmlns:a16="http://schemas.microsoft.com/office/drawing/2014/main" id="{33E68C7F-22F4-725B-275B-938FB9F3E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3" y="1230313"/>
            <a:ext cx="83454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Efficiency of An isentropic DeLaval (Axial-Impulse) turbine, also defined as Diagram Efficiency or ideal Blade efficiency: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6BBFA804-9FF7-127E-9B8F-A92E1327577B}"/>
                  </a:ext>
                </a:extLst>
              </p:cNvPr>
              <p:cNvSpPr txBox="1"/>
              <p:nvPr/>
            </p:nvSpPr>
            <p:spPr bwMode="auto">
              <a:xfrm>
                <a:off x="685800" y="5334000"/>
                <a:ext cx="2730500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6BBFA804-9FF7-127E-9B8F-A92E132757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5334000"/>
                <a:ext cx="2730500" cy="990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1F468B49-6395-3B79-88F3-418727A41B5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F878A465-B380-3822-0D2F-639BAB8085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024842F-E170-0014-CB69-2D670C6376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F22CC92C-AF0E-EBFD-A12F-4027C55979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EDA33B3-92A9-13C5-E3FB-EB3B840DBE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6055926-FC47-44DB-652F-3EEF40413A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35DB0485-7E72-7532-232A-04FA174CE2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C5F07C3C-C524-5610-BB51-FE3D384063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7302A7A-0B93-FE2F-A27B-0FF1805605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9474BBF1-5C8A-CA4F-8489-99E451FE1D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BDC3A4F2-0AFB-3018-2AC4-947B0ED41E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B1814A9-6813-A669-24F8-23C23EDF57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20A3123-FF64-EE43-4046-EC912BA9DC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04F997B-F7A3-484F-CEE6-CAD788DE4D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CC8E17C2-C233-9CDA-57B5-321D56BCEF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D3939697-7352-B6E1-2AE6-E445DC7246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C6D45F06-BEB0-8D2A-15E2-0B139E7AAE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CCA3A0AB-BA11-67A9-05C4-7A75BABC88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645AF55-4F11-065D-BDFD-956ADE2833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0240" name="Group 2">
            <a:extLst>
              <a:ext uri="{FF2B5EF4-FFF2-40B4-BE49-F238E27FC236}">
                <a16:creationId xmlns:a16="http://schemas.microsoft.com/office/drawing/2014/main" id="{C83164E9-F79E-380C-9903-960258AFD56F}"/>
              </a:ext>
            </a:extLst>
          </p:cNvPr>
          <p:cNvGrpSpPr>
            <a:grpSpLocks/>
          </p:cNvGrpSpPr>
          <p:nvPr/>
        </p:nvGrpSpPr>
        <p:grpSpPr bwMode="auto">
          <a:xfrm>
            <a:off x="3876675" y="4495800"/>
            <a:ext cx="4886325" cy="1981200"/>
            <a:chOff x="672" y="192"/>
            <a:chExt cx="3376" cy="1248"/>
          </a:xfrm>
        </p:grpSpPr>
        <p:sp>
          <p:nvSpPr>
            <p:cNvPr id="10241" name="Line 3">
              <a:extLst>
                <a:ext uri="{FF2B5EF4-FFF2-40B4-BE49-F238E27FC236}">
                  <a16:creationId xmlns:a16="http://schemas.microsoft.com/office/drawing/2014/main" id="{C8B0D733-4F10-B7BD-F546-E1537C739D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42" name="Line 4">
              <a:extLst>
                <a:ext uri="{FF2B5EF4-FFF2-40B4-BE49-F238E27FC236}">
                  <a16:creationId xmlns:a16="http://schemas.microsoft.com/office/drawing/2014/main" id="{F2D93A34-92F6-8371-7B9D-AEB1266023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44" name="Text Box 5">
              <a:extLst>
                <a:ext uri="{FF2B5EF4-FFF2-40B4-BE49-F238E27FC236}">
                  <a16:creationId xmlns:a16="http://schemas.microsoft.com/office/drawing/2014/main" id="{BF3DA239-FA21-9170-D3EA-1CD3D75E60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U</a:t>
              </a:r>
            </a:p>
          </p:txBody>
        </p:sp>
        <p:sp>
          <p:nvSpPr>
            <p:cNvPr id="10245" name="Text Box 6">
              <a:extLst>
                <a:ext uri="{FF2B5EF4-FFF2-40B4-BE49-F238E27FC236}">
                  <a16:creationId xmlns:a16="http://schemas.microsoft.com/office/drawing/2014/main" id="{F6A565FF-C0E7-0ABD-0282-9C2A8F3615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672"/>
              <a:ext cx="2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ri</a:t>
              </a:r>
              <a:endParaRPr lang="en-US" altLang="en-US" sz="1800" dirty="0"/>
            </a:p>
          </p:txBody>
        </p:sp>
        <p:sp>
          <p:nvSpPr>
            <p:cNvPr id="10246" name="Text Box 7">
              <a:extLst>
                <a:ext uri="{FF2B5EF4-FFF2-40B4-BE49-F238E27FC236}">
                  <a16:creationId xmlns:a16="http://schemas.microsoft.com/office/drawing/2014/main" id="{56B784F5-75AF-C7E6-3888-02C3A63B3A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624"/>
              <a:ext cx="30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V</a:t>
              </a:r>
              <a:r>
                <a:rPr lang="en-US" altLang="en-US" sz="1800" baseline="-25000" dirty="0"/>
                <a:t>ai</a:t>
              </a:r>
              <a:endParaRPr lang="en-US" altLang="en-US" sz="1800" dirty="0"/>
            </a:p>
          </p:txBody>
        </p:sp>
        <p:sp>
          <p:nvSpPr>
            <p:cNvPr id="10247" name="Line 8">
              <a:extLst>
                <a:ext uri="{FF2B5EF4-FFF2-40B4-BE49-F238E27FC236}">
                  <a16:creationId xmlns:a16="http://schemas.microsoft.com/office/drawing/2014/main" id="{59625655-67EC-823E-81C7-88B17DE4AA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48" name="Line 9">
              <a:extLst>
                <a:ext uri="{FF2B5EF4-FFF2-40B4-BE49-F238E27FC236}">
                  <a16:creationId xmlns:a16="http://schemas.microsoft.com/office/drawing/2014/main" id="{A2126E39-B910-A2A2-544D-1614FC35EC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488" cy="8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49" name="Line 10">
              <a:extLst>
                <a:ext uri="{FF2B5EF4-FFF2-40B4-BE49-F238E27FC236}">
                  <a16:creationId xmlns:a16="http://schemas.microsoft.com/office/drawing/2014/main" id="{49ADF151-87DD-5C46-D209-0012252463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08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0" name="Text Box 11">
              <a:extLst>
                <a:ext uri="{FF2B5EF4-FFF2-40B4-BE49-F238E27FC236}">
                  <a16:creationId xmlns:a16="http://schemas.microsoft.com/office/drawing/2014/main" id="{CBFDF893-262B-3F21-AE1F-43EB53239E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864"/>
              <a:ext cx="3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re</a:t>
              </a:r>
              <a:endParaRPr lang="en-US" altLang="en-US" sz="1800" dirty="0"/>
            </a:p>
          </p:txBody>
        </p:sp>
        <p:sp>
          <p:nvSpPr>
            <p:cNvPr id="10271" name="Text Box 12">
              <a:extLst>
                <a:ext uri="{FF2B5EF4-FFF2-40B4-BE49-F238E27FC236}">
                  <a16:creationId xmlns:a16="http://schemas.microsoft.com/office/drawing/2014/main" id="{91368BE4-7C27-8AD8-2197-A725B28634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672"/>
              <a:ext cx="32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ae</a:t>
              </a:r>
              <a:endParaRPr lang="en-US" altLang="en-US" sz="1800" dirty="0"/>
            </a:p>
          </p:txBody>
        </p:sp>
        <p:sp>
          <p:nvSpPr>
            <p:cNvPr id="10272" name="Line 13">
              <a:extLst>
                <a:ext uri="{FF2B5EF4-FFF2-40B4-BE49-F238E27FC236}">
                  <a16:creationId xmlns:a16="http://schemas.microsoft.com/office/drawing/2014/main" id="{A637A694-3D0F-1B5E-744E-A074D365AA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1456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3" name="Freeform 14">
              <a:extLst>
                <a:ext uri="{FF2B5EF4-FFF2-40B4-BE49-F238E27FC236}">
                  <a16:creationId xmlns:a16="http://schemas.microsoft.com/office/drawing/2014/main" id="{F2DAE61B-503C-7C0A-0B79-9694A7AC3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4" name="Freeform 15">
              <a:extLst>
                <a:ext uri="{FF2B5EF4-FFF2-40B4-BE49-F238E27FC236}">
                  <a16:creationId xmlns:a16="http://schemas.microsoft.com/office/drawing/2014/main" id="{78E9F34F-7B96-0139-9F59-6435C8193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5" name="Freeform 16">
              <a:extLst>
                <a:ext uri="{FF2B5EF4-FFF2-40B4-BE49-F238E27FC236}">
                  <a16:creationId xmlns:a16="http://schemas.microsoft.com/office/drawing/2014/main" id="{A0A66E89-C3A0-CA62-EED3-C1E751E64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6" name="Line 17">
              <a:extLst>
                <a:ext uri="{FF2B5EF4-FFF2-40B4-BE49-F238E27FC236}">
                  <a16:creationId xmlns:a16="http://schemas.microsoft.com/office/drawing/2014/main" id="{AA47E355-5F73-8297-54B0-1E4DD802C3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7" name="Freeform 18">
              <a:extLst>
                <a:ext uri="{FF2B5EF4-FFF2-40B4-BE49-F238E27FC236}">
                  <a16:creationId xmlns:a16="http://schemas.microsoft.com/office/drawing/2014/main" id="{D978AB62-523F-6012-D4D2-3EAA48A5B07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112" cy="192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5941952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8" name="Text Box 19">
              <a:extLst>
                <a:ext uri="{FF2B5EF4-FFF2-40B4-BE49-F238E27FC236}">
                  <a16:creationId xmlns:a16="http://schemas.microsoft.com/office/drawing/2014/main" id="{7E1E7576-4BFC-19C4-94BD-3F70C6F26B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91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10279" name="Text Box 20">
              <a:extLst>
                <a:ext uri="{FF2B5EF4-FFF2-40B4-BE49-F238E27FC236}">
                  <a16:creationId xmlns:a16="http://schemas.microsoft.com/office/drawing/2014/main" id="{515AC1D1-9D68-2247-0D97-8287E32890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2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10280" name="Text Box 21">
              <a:extLst>
                <a:ext uri="{FF2B5EF4-FFF2-40B4-BE49-F238E27FC236}">
                  <a16:creationId xmlns:a16="http://schemas.microsoft.com/office/drawing/2014/main" id="{600CF0DE-0B47-5784-2D7A-72077824BE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336"/>
              <a:ext cx="2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e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10281" name="Text Box 22">
              <a:extLst>
                <a:ext uri="{FF2B5EF4-FFF2-40B4-BE49-F238E27FC236}">
                  <a16:creationId xmlns:a16="http://schemas.microsoft.com/office/drawing/2014/main" id="{CEE2F7D0-4535-D741-04F7-772A7E70DE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9" y="384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230C20D-F1F7-5FC8-5751-FD5762057B66}"/>
                  </a:ext>
                </a:extLst>
              </p14:cNvPr>
              <p14:cNvContentPartPr/>
              <p14:nvPr/>
            </p14:nvContentPartPr>
            <p14:xfrm>
              <a:off x="3103200" y="3495600"/>
              <a:ext cx="1173600" cy="939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230C20D-F1F7-5FC8-5751-FD5762057B6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93840" y="3486240"/>
                <a:ext cx="1192320" cy="958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5539" name="Object 3">
                <a:extLst>
                  <a:ext uri="{FF2B5EF4-FFF2-40B4-BE49-F238E27FC236}">
                    <a16:creationId xmlns:a16="http://schemas.microsoft.com/office/drawing/2014/main" id="{5995876D-D716-7D4E-9D78-A8F6740C235E}"/>
                  </a:ext>
                </a:extLst>
              </p:cNvPr>
              <p:cNvSpPr txBox="1"/>
              <p:nvPr/>
            </p:nvSpPr>
            <p:spPr bwMode="auto">
              <a:xfrm>
                <a:off x="1509713" y="1295400"/>
                <a:ext cx="5761037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5539" name="Object 3">
                <a:extLst>
                  <a:ext uri="{FF2B5EF4-FFF2-40B4-BE49-F238E27FC236}">
                    <a16:creationId xmlns:a16="http://schemas.microsoft.com/office/drawing/2014/main" id="{5995876D-D716-7D4E-9D78-A8F6740C2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9713" y="1295400"/>
                <a:ext cx="5761037" cy="1143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2984" name="Object 5">
                <a:extLst>
                  <a:ext uri="{FF2B5EF4-FFF2-40B4-BE49-F238E27FC236}">
                    <a16:creationId xmlns:a16="http://schemas.microsoft.com/office/drawing/2014/main" id="{65DC0BA7-8500-7665-14DE-51E16BFF0D49}"/>
                  </a:ext>
                </a:extLst>
              </p:cNvPr>
              <p:cNvSpPr txBox="1"/>
              <p:nvPr/>
            </p:nvSpPr>
            <p:spPr bwMode="auto">
              <a:xfrm>
                <a:off x="1260475" y="4572000"/>
                <a:ext cx="7502525" cy="2005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sub>
                                      </m:sSub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func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2984" name="Object 5">
                <a:extLst>
                  <a:ext uri="{FF2B5EF4-FFF2-40B4-BE49-F238E27FC236}">
                    <a16:creationId xmlns:a16="http://schemas.microsoft.com/office/drawing/2014/main" id="{65DC0BA7-8500-7665-14DE-51E16BFF0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60475" y="4572000"/>
                <a:ext cx="7502525" cy="20050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364" name="Ink 33">
                <a:extLst>
                  <a:ext uri="{FF2B5EF4-FFF2-40B4-BE49-F238E27FC236}">
                    <a16:creationId xmlns:a16="http://schemas.microsoft.com/office/drawing/2014/main" id="{634B4001-58FD-146F-8530-587DD0A19F7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832600" y="6303963"/>
              <a:ext cx="1588" cy="1587"/>
            </p14:xfrm>
          </p:contentPart>
        </mc:Choice>
        <mc:Fallback xmlns="">
          <p:pic>
            <p:nvPicPr>
              <p:cNvPr id="15364" name="Ink 33">
                <a:extLst>
                  <a:ext uri="{FF2B5EF4-FFF2-40B4-BE49-F238E27FC236}">
                    <a16:creationId xmlns:a16="http://schemas.microsoft.com/office/drawing/2014/main" id="{634B4001-58FD-146F-8530-587DD0A19F7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91312" y="6262701"/>
                <a:ext cx="84164" cy="84111"/>
              </a:xfrm>
              <a:prstGeom prst="rect">
                <a:avLst/>
              </a:prstGeom>
            </p:spPr>
          </p:pic>
        </mc:Fallback>
      </mc:AlternateContent>
      <p:sp>
        <p:nvSpPr>
          <p:cNvPr id="42" name="Title 1">
            <a:extLst>
              <a:ext uri="{FF2B5EF4-FFF2-40B4-BE49-F238E27FC236}">
                <a16:creationId xmlns:a16="http://schemas.microsoft.com/office/drawing/2014/main" id="{9580914A-6666-F8B9-35C0-3AC7C6B0CE7C}"/>
              </a:ext>
            </a:extLst>
          </p:cNvPr>
          <p:cNvSpPr txBox="1">
            <a:spLocks/>
          </p:cNvSpPr>
          <p:nvPr/>
        </p:nvSpPr>
        <p:spPr>
          <a:xfrm>
            <a:off x="2057400" y="247650"/>
            <a:ext cx="5638800" cy="8191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IN" sz="2800" kern="0" dirty="0"/>
              <a:t>Performance of An Ideal Axial Flow Impulse Turbine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90E50F-0FE7-2030-A44A-E46C07FF05E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44F0EE2-91D3-BE38-9823-B89F5444A5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5DDDF982-C837-2201-64D4-3BE043F0D6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04CED82-8BFB-71DD-929F-FCECA527E1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EE3A933-35F1-0BFE-BC57-8616BF6A0F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19CC444-DC1A-276A-BFB8-9CF6AEC3AC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1EE7169-B335-DF4F-9E96-589A2823C6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08802A62-CB51-0870-3EA3-4D75E7E585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65ACAC04-30B7-C1E2-9DF0-91A3DD4C01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3FA8F68-97C1-4B2B-CAB4-2E05C381FB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F349BBB7-A309-4ACD-0C38-013C26BE80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13ED5E67-938E-C7C9-1CD9-723C617DB3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B031198-E960-18CE-F1CE-A8A1EB9D9D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827DCF1-2261-A9C1-F389-D0459BC98B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BFBA7844-0643-7DD7-A474-C5AE6D36FB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7DBE58D7-1A4A-777E-9AE2-ADB06FA511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B8AEE3B-EB79-F678-7009-B8F61CE39F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C6A7369-7B63-2B86-D5E7-BCF3913639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1E4A7D8-5AA0-8B98-9AE7-B3197B4CFE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6" name="Group 2">
            <a:extLst>
              <a:ext uri="{FF2B5EF4-FFF2-40B4-BE49-F238E27FC236}">
                <a16:creationId xmlns:a16="http://schemas.microsoft.com/office/drawing/2014/main" id="{7F86821E-9BB2-9920-4BDD-E529D5DB665C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2514600"/>
            <a:ext cx="4886325" cy="1981200"/>
            <a:chOff x="672" y="192"/>
            <a:chExt cx="3376" cy="1248"/>
          </a:xfrm>
        </p:grpSpPr>
        <p:sp>
          <p:nvSpPr>
            <p:cNvPr id="27" name="Line 3">
              <a:extLst>
                <a:ext uri="{FF2B5EF4-FFF2-40B4-BE49-F238E27FC236}">
                  <a16:creationId xmlns:a16="http://schemas.microsoft.com/office/drawing/2014/main" id="{0A3C47F9-B009-A19F-81AB-B8BD90CA61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Line 4">
              <a:extLst>
                <a:ext uri="{FF2B5EF4-FFF2-40B4-BE49-F238E27FC236}">
                  <a16:creationId xmlns:a16="http://schemas.microsoft.com/office/drawing/2014/main" id="{CA6612AB-1F04-ACE5-3389-3517E1E3B7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Text Box 5">
              <a:extLst>
                <a:ext uri="{FF2B5EF4-FFF2-40B4-BE49-F238E27FC236}">
                  <a16:creationId xmlns:a16="http://schemas.microsoft.com/office/drawing/2014/main" id="{3F9749D6-6CFE-8491-9EE4-21370A4E33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U</a:t>
              </a:r>
            </a:p>
          </p:txBody>
        </p:sp>
        <p:sp>
          <p:nvSpPr>
            <p:cNvPr id="30" name="Text Box 6">
              <a:extLst>
                <a:ext uri="{FF2B5EF4-FFF2-40B4-BE49-F238E27FC236}">
                  <a16:creationId xmlns:a16="http://schemas.microsoft.com/office/drawing/2014/main" id="{705E0B30-78E6-DEE0-580F-DDD22A6FBB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672"/>
              <a:ext cx="2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ri</a:t>
              </a:r>
              <a:endParaRPr lang="en-US" altLang="en-US" sz="1800" dirty="0"/>
            </a:p>
          </p:txBody>
        </p:sp>
        <p:sp>
          <p:nvSpPr>
            <p:cNvPr id="31" name="Text Box 7">
              <a:extLst>
                <a:ext uri="{FF2B5EF4-FFF2-40B4-BE49-F238E27FC236}">
                  <a16:creationId xmlns:a16="http://schemas.microsoft.com/office/drawing/2014/main" id="{2A60126C-C19A-5F26-2DA4-0D95BF8F20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624"/>
              <a:ext cx="30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V</a:t>
              </a:r>
              <a:r>
                <a:rPr lang="en-US" altLang="en-US" sz="1800" baseline="-25000" dirty="0"/>
                <a:t>ai</a:t>
              </a:r>
              <a:endParaRPr lang="en-US" altLang="en-US" sz="1800" dirty="0"/>
            </a:p>
          </p:txBody>
        </p:sp>
        <p:sp>
          <p:nvSpPr>
            <p:cNvPr id="32" name="Line 8">
              <a:extLst>
                <a:ext uri="{FF2B5EF4-FFF2-40B4-BE49-F238E27FC236}">
                  <a16:creationId xmlns:a16="http://schemas.microsoft.com/office/drawing/2014/main" id="{9A4C16C4-1F7B-62FB-AA54-565F06FCBE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3" name="Line 9">
              <a:extLst>
                <a:ext uri="{FF2B5EF4-FFF2-40B4-BE49-F238E27FC236}">
                  <a16:creationId xmlns:a16="http://schemas.microsoft.com/office/drawing/2014/main" id="{4DC7A50D-C91E-D82E-09A9-286C08CF98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488" cy="8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4" name="Line 10">
              <a:extLst>
                <a:ext uri="{FF2B5EF4-FFF2-40B4-BE49-F238E27FC236}">
                  <a16:creationId xmlns:a16="http://schemas.microsoft.com/office/drawing/2014/main" id="{354680F3-A8AC-B7BA-E497-D08D670FCE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08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5" name="Text Box 11">
              <a:extLst>
                <a:ext uri="{FF2B5EF4-FFF2-40B4-BE49-F238E27FC236}">
                  <a16:creationId xmlns:a16="http://schemas.microsoft.com/office/drawing/2014/main" id="{EBE8E024-2AB1-5866-6EC6-DAF740E3C8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864"/>
              <a:ext cx="3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re</a:t>
              </a:r>
              <a:endParaRPr lang="en-US" altLang="en-US" sz="1800" dirty="0"/>
            </a:p>
          </p:txBody>
        </p:sp>
        <p:sp>
          <p:nvSpPr>
            <p:cNvPr id="36" name="Text Box 12">
              <a:extLst>
                <a:ext uri="{FF2B5EF4-FFF2-40B4-BE49-F238E27FC236}">
                  <a16:creationId xmlns:a16="http://schemas.microsoft.com/office/drawing/2014/main" id="{12E0EC1C-8E94-8986-0EA6-5D08D4ABB8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672"/>
              <a:ext cx="32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ae</a:t>
              </a:r>
              <a:endParaRPr lang="en-US" altLang="en-US" sz="1800" dirty="0"/>
            </a:p>
          </p:txBody>
        </p:sp>
        <p:sp>
          <p:nvSpPr>
            <p:cNvPr id="37" name="Line 13">
              <a:extLst>
                <a:ext uri="{FF2B5EF4-FFF2-40B4-BE49-F238E27FC236}">
                  <a16:creationId xmlns:a16="http://schemas.microsoft.com/office/drawing/2014/main" id="{599F5D50-DF33-BF46-9F9D-76219606D8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1456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FFB4FC97-9F99-7EAF-CA4D-22FCEE611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CAC9E744-9168-B474-6B50-A6169CAF1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C25E73DD-FDB5-2FA4-662D-8823A4EFD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" name="Line 17">
              <a:extLst>
                <a:ext uri="{FF2B5EF4-FFF2-40B4-BE49-F238E27FC236}">
                  <a16:creationId xmlns:a16="http://schemas.microsoft.com/office/drawing/2014/main" id="{F9AE8741-507F-AC4C-0442-8152B4ACA8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3" name="Freeform 18">
              <a:extLst>
                <a:ext uri="{FF2B5EF4-FFF2-40B4-BE49-F238E27FC236}">
                  <a16:creationId xmlns:a16="http://schemas.microsoft.com/office/drawing/2014/main" id="{AF06ABB9-B64A-3FD3-8D68-3E316323370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112" cy="192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5941952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" name="Text Box 19">
              <a:extLst>
                <a:ext uri="{FF2B5EF4-FFF2-40B4-BE49-F238E27FC236}">
                  <a16:creationId xmlns:a16="http://schemas.microsoft.com/office/drawing/2014/main" id="{A43073ED-E8CC-479A-300B-1BB4D03653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91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45" name="Text Box 20">
              <a:extLst>
                <a:ext uri="{FF2B5EF4-FFF2-40B4-BE49-F238E27FC236}">
                  <a16:creationId xmlns:a16="http://schemas.microsoft.com/office/drawing/2014/main" id="{32F673F9-E436-CB95-79B3-6626DB88B7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2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46" name="Text Box 21">
              <a:extLst>
                <a:ext uri="{FF2B5EF4-FFF2-40B4-BE49-F238E27FC236}">
                  <a16:creationId xmlns:a16="http://schemas.microsoft.com/office/drawing/2014/main" id="{10FD3062-CE37-6584-7920-63CC83B4C5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336"/>
              <a:ext cx="2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e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47" name="Text Box 22">
              <a:extLst>
                <a:ext uri="{FF2B5EF4-FFF2-40B4-BE49-F238E27FC236}">
                  <a16:creationId xmlns:a16="http://schemas.microsoft.com/office/drawing/2014/main" id="{9F97919D-4CD0-D6E3-426C-1B4C8C1C46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9" y="384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071276D-53F5-6D92-11B6-9191A56AB601}"/>
                  </a:ext>
                </a:extLst>
              </p14:cNvPr>
              <p14:cNvContentPartPr/>
              <p14:nvPr/>
            </p14:nvContentPartPr>
            <p14:xfrm>
              <a:off x="2283480" y="4803480"/>
              <a:ext cx="2331000" cy="1265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071276D-53F5-6D92-11B6-9191A56AB60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74120" y="4794120"/>
                <a:ext cx="2349720" cy="1283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2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2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/>
      <p:bldP spid="3829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5539" name="Object 3">
                <a:extLst>
                  <a:ext uri="{FF2B5EF4-FFF2-40B4-BE49-F238E27FC236}">
                    <a16:creationId xmlns:a16="http://schemas.microsoft.com/office/drawing/2014/main" id="{3ED93055-CD78-6ECF-CE78-6207DEABE47B}"/>
                  </a:ext>
                </a:extLst>
              </p:cNvPr>
              <p:cNvSpPr txBox="1"/>
              <p:nvPr/>
            </p:nvSpPr>
            <p:spPr bwMode="auto">
              <a:xfrm>
                <a:off x="1216025" y="1308100"/>
                <a:ext cx="5637213" cy="1054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5539" name="Object 3">
                <a:extLst>
                  <a:ext uri="{FF2B5EF4-FFF2-40B4-BE49-F238E27FC236}">
                    <a16:creationId xmlns:a16="http://schemas.microsoft.com/office/drawing/2014/main" id="{3ED93055-CD78-6ECF-CE78-6207DEABE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6025" y="1308100"/>
                <a:ext cx="5637213" cy="10541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2">
            <a:extLst>
              <a:ext uri="{FF2B5EF4-FFF2-40B4-BE49-F238E27FC236}">
                <a16:creationId xmlns:a16="http://schemas.microsoft.com/office/drawing/2014/main" id="{D880B34C-5A45-88CD-13F9-B4465F8DF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62200"/>
            <a:ext cx="8763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For a given shape of the blade, the efficiency is a strong function of </a:t>
            </a:r>
            <a:r>
              <a:rPr lang="en-US" altLang="en-US" sz="2400" i="1" dirty="0"/>
              <a:t>U/V</a:t>
            </a:r>
            <a:r>
              <a:rPr lang="en-US" altLang="en-US" sz="2400" i="1" baseline="-25000" dirty="0"/>
              <a:t>ai</a:t>
            </a:r>
            <a:r>
              <a:rPr lang="en-US" altLang="en-US" sz="2400" dirty="0">
                <a:latin typeface="Symbol" panose="05050102010706020507" pitchFamily="18" charset="2"/>
              </a:rPr>
              <a:t>, </a:t>
            </a:r>
            <a:r>
              <a:rPr lang="en-US" altLang="en-US" sz="2400" dirty="0">
                <a:cs typeface="Times New Roman" panose="02020603050405020304" pitchFamily="18" charset="0"/>
              </a:rPr>
              <a:t>called blade speed ratio, </a:t>
            </a:r>
            <a:r>
              <a:rPr lang="en-US" altLang="en-US" sz="2400" dirty="0">
                <a:latin typeface="Symbol" panose="05050102010706020507" pitchFamily="18" charset="2"/>
                <a:cs typeface="Times New Roman" panose="02020603050405020304" pitchFamily="18" charset="0"/>
              </a:rPr>
              <a:t>f</a:t>
            </a:r>
            <a:endParaRPr lang="en-US" altLang="en-US" sz="2400" dirty="0">
              <a:latin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540" name="Object 4">
                <a:extLst>
                  <a:ext uri="{FF2B5EF4-FFF2-40B4-BE49-F238E27FC236}">
                    <a16:creationId xmlns:a16="http://schemas.microsoft.com/office/drawing/2014/main" id="{E9BC779D-3089-64F1-03DE-ADE74A19C7D1}"/>
                  </a:ext>
                </a:extLst>
              </p:cNvPr>
              <p:cNvSpPr txBox="1"/>
              <p:nvPr/>
            </p:nvSpPr>
            <p:spPr bwMode="auto">
              <a:xfrm>
                <a:off x="2676525" y="3124200"/>
                <a:ext cx="4460875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5540" name="Object 4">
                <a:extLst>
                  <a:ext uri="{FF2B5EF4-FFF2-40B4-BE49-F238E27FC236}">
                    <a16:creationId xmlns:a16="http://schemas.microsoft.com/office/drawing/2014/main" id="{E9BC779D-3089-64F1-03DE-ADE74A19C7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76525" y="3124200"/>
                <a:ext cx="4460875" cy="1066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542" name="Object 6">
                <a:extLst>
                  <a:ext uri="{FF2B5EF4-FFF2-40B4-BE49-F238E27FC236}">
                    <a16:creationId xmlns:a16="http://schemas.microsoft.com/office/drawing/2014/main" id="{E885E219-4EB1-9284-9858-39D2779F3A43}"/>
                  </a:ext>
                </a:extLst>
              </p:cNvPr>
              <p:cNvSpPr txBox="1"/>
              <p:nvPr/>
            </p:nvSpPr>
            <p:spPr bwMode="auto">
              <a:xfrm>
                <a:off x="2641600" y="4267200"/>
                <a:ext cx="4724400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𝜕𝜑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5542" name="Object 6">
                <a:extLst>
                  <a:ext uri="{FF2B5EF4-FFF2-40B4-BE49-F238E27FC236}">
                    <a16:creationId xmlns:a16="http://schemas.microsoft.com/office/drawing/2014/main" id="{E885E219-4EB1-9284-9858-39D2779F3A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41600" y="4267200"/>
                <a:ext cx="4724400" cy="1066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543" name="Object 7">
                <a:extLst>
                  <a:ext uri="{FF2B5EF4-FFF2-40B4-BE49-F238E27FC236}">
                    <a16:creationId xmlns:a16="http://schemas.microsoft.com/office/drawing/2014/main" id="{2BB9FB5B-49BE-64CD-34A3-8F7913B4D949}"/>
                  </a:ext>
                </a:extLst>
              </p:cNvPr>
              <p:cNvSpPr txBox="1"/>
              <p:nvPr/>
            </p:nvSpPr>
            <p:spPr bwMode="auto">
              <a:xfrm>
                <a:off x="3225800" y="5562600"/>
                <a:ext cx="3278188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5543" name="Object 7">
                <a:extLst>
                  <a:ext uri="{FF2B5EF4-FFF2-40B4-BE49-F238E27FC236}">
                    <a16:creationId xmlns:a16="http://schemas.microsoft.com/office/drawing/2014/main" id="{2BB9FB5B-49BE-64CD-34A3-8F7913B4D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25800" y="5562600"/>
                <a:ext cx="3278188" cy="10668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1">
            <a:extLst>
              <a:ext uri="{FF2B5EF4-FFF2-40B4-BE49-F238E27FC236}">
                <a16:creationId xmlns:a16="http://schemas.microsoft.com/office/drawing/2014/main" id="{53DF39B9-8554-6C96-D744-55262B35D578}"/>
              </a:ext>
            </a:extLst>
          </p:cNvPr>
          <p:cNvSpPr txBox="1">
            <a:spLocks/>
          </p:cNvSpPr>
          <p:nvPr/>
        </p:nvSpPr>
        <p:spPr>
          <a:xfrm>
            <a:off x="92075" y="227013"/>
            <a:ext cx="7772400" cy="8191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IN" sz="2800" kern="0" dirty="0"/>
              <a:t>Optimal Performance of  An Ideal Axial Flow Impulse Turbine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DC261B8-C9B4-C641-3BFC-509F8180FAA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C7F757B9-776D-7FFC-B453-CACD54196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E50473CE-BA34-32FF-50B4-89414B35B4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D283C826-97C1-7978-D3E0-B308AB7FE4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8B091FF-7747-E1ED-0806-3BF6B58DB3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1C8ABCA-BEBB-5C86-08A9-14652E6061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08FB4CFB-45AC-5C03-7532-369AA33ED8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2E84393C-54B5-4803-C06D-DE1EC9F4D3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E2CC9D4-B404-2BEA-6E55-E1DC8B6425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48BF6A24-E212-67A8-A51D-82D3CA1866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EBDE5E03-BDCE-2E22-EA8D-A384ECB6A3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910AB790-FE75-DF26-08CA-59DFCF36FE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D7A431A-B247-C0CE-FF24-F6CBA350FF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1A63CA24-D9FD-A452-D4C8-1A5F5218BF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4FD795C2-A0D4-E88E-61D8-4BB16BDA6A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28981831-AEDF-0E85-4600-A63B61B5A6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0A26CF9A-4B0A-AF08-5FFE-8392710DB0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63AF6E09-E4DE-D918-B861-C11BDD7DD4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CA9FB50-80A4-1F41-570C-ED1D82141E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5540" grpId="0"/>
      <p:bldP spid="65542" grpId="0"/>
      <p:bldP spid="655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>
            <a:extLst>
              <a:ext uri="{FF2B5EF4-FFF2-40B4-BE49-F238E27FC236}">
                <a16:creationId xmlns:a16="http://schemas.microsoft.com/office/drawing/2014/main" id="{1FE281EE-CF55-1B59-A992-8FA041965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200" y="1214438"/>
            <a:ext cx="4556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Condition for maximum efficiency: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2" name="Object 2">
                <a:extLst>
                  <a:ext uri="{FF2B5EF4-FFF2-40B4-BE49-F238E27FC236}">
                    <a16:creationId xmlns:a16="http://schemas.microsoft.com/office/drawing/2014/main" id="{DA88F05B-0792-4F83-6FD6-331AE09486D2}"/>
                  </a:ext>
                </a:extLst>
              </p:cNvPr>
              <p:cNvSpPr txBox="1"/>
              <p:nvPr/>
            </p:nvSpPr>
            <p:spPr bwMode="auto">
              <a:xfrm>
                <a:off x="6588125" y="1973263"/>
                <a:ext cx="1747838" cy="7699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6562" name="Object 2">
                <a:extLst>
                  <a:ext uri="{FF2B5EF4-FFF2-40B4-BE49-F238E27FC236}">
                    <a16:creationId xmlns:a16="http://schemas.microsoft.com/office/drawing/2014/main" id="{DA88F05B-0792-4F83-6FD6-331AE09486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88125" y="1973263"/>
                <a:ext cx="1747838" cy="7699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2" name="TextBox 3">
            <a:extLst>
              <a:ext uri="{FF2B5EF4-FFF2-40B4-BE49-F238E27FC236}">
                <a16:creationId xmlns:a16="http://schemas.microsoft.com/office/drawing/2014/main" id="{38CA46FF-9F9F-4501-2FE7-1E40226EA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195638"/>
            <a:ext cx="28495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Maximum efficiency: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3" name="Object 3">
                <a:extLst>
                  <a:ext uri="{FF2B5EF4-FFF2-40B4-BE49-F238E27FC236}">
                    <a16:creationId xmlns:a16="http://schemas.microsoft.com/office/drawing/2014/main" id="{E1072A13-7168-52AC-C30B-35C1BEFCAA17}"/>
                  </a:ext>
                </a:extLst>
              </p:cNvPr>
              <p:cNvSpPr txBox="1"/>
              <p:nvPr/>
            </p:nvSpPr>
            <p:spPr bwMode="auto">
              <a:xfrm>
                <a:off x="3732213" y="3048000"/>
                <a:ext cx="3468687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sub>
                                      </m:sSub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func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6563" name="Object 3">
                <a:extLst>
                  <a:ext uri="{FF2B5EF4-FFF2-40B4-BE49-F238E27FC236}">
                    <a16:creationId xmlns:a16="http://schemas.microsoft.com/office/drawing/2014/main" id="{E1072A13-7168-52AC-C30B-35C1BEFCA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2213" y="3048000"/>
                <a:ext cx="3468687" cy="914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412" name="Ink 28">
                <a:extLst>
                  <a:ext uri="{FF2B5EF4-FFF2-40B4-BE49-F238E27FC236}">
                    <a16:creationId xmlns:a16="http://schemas.microsoft.com/office/drawing/2014/main" id="{F155540F-D63D-C449-B9DB-675410B3DA5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83150" y="6261100"/>
              <a:ext cx="7938" cy="31750"/>
            </p14:xfrm>
          </p:contentPart>
        </mc:Choice>
        <mc:Fallback xmlns="">
          <p:pic>
            <p:nvPicPr>
              <p:cNvPr id="17412" name="Ink 28">
                <a:extLst>
                  <a:ext uri="{FF2B5EF4-FFF2-40B4-BE49-F238E27FC236}">
                    <a16:creationId xmlns:a16="http://schemas.microsoft.com/office/drawing/2014/main" id="{F155540F-D63D-C449-B9DB-675410B3DA5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74177" y="6251388"/>
                <a:ext cx="25885" cy="511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413" name="Ink 34">
                <a:extLst>
                  <a:ext uri="{FF2B5EF4-FFF2-40B4-BE49-F238E27FC236}">
                    <a16:creationId xmlns:a16="http://schemas.microsoft.com/office/drawing/2014/main" id="{DFCF56CA-85AB-D1CE-9A01-25A143D5011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13738" y="4808538"/>
              <a:ext cx="15875" cy="20637"/>
            </p14:xfrm>
          </p:contentPart>
        </mc:Choice>
        <mc:Fallback xmlns="">
          <p:pic>
            <p:nvPicPr>
              <p:cNvPr id="17413" name="Ink 34">
                <a:extLst>
                  <a:ext uri="{FF2B5EF4-FFF2-40B4-BE49-F238E27FC236}">
                    <a16:creationId xmlns:a16="http://schemas.microsoft.com/office/drawing/2014/main" id="{DFCF56CA-85AB-D1CE-9A01-25A143D5011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304956" y="4799125"/>
                <a:ext cx="33439" cy="394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414" name="Ink 39">
                <a:extLst>
                  <a:ext uri="{FF2B5EF4-FFF2-40B4-BE49-F238E27FC236}">
                    <a16:creationId xmlns:a16="http://schemas.microsoft.com/office/drawing/2014/main" id="{B6F99A51-A5C6-FF55-0436-EDB02E04C9B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845550" y="3498850"/>
              <a:ext cx="1588" cy="1588"/>
            </p14:xfrm>
          </p:contentPart>
        </mc:Choice>
        <mc:Fallback xmlns="">
          <p:pic>
            <p:nvPicPr>
              <p:cNvPr id="17414" name="Ink 39">
                <a:extLst>
                  <a:ext uri="{FF2B5EF4-FFF2-40B4-BE49-F238E27FC236}">
                    <a16:creationId xmlns:a16="http://schemas.microsoft.com/office/drawing/2014/main" id="{B6F99A51-A5C6-FF55-0436-EDB02E04C9B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804262" y="34575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46" name="Title 1">
            <a:extLst>
              <a:ext uri="{FF2B5EF4-FFF2-40B4-BE49-F238E27FC236}">
                <a16:creationId xmlns:a16="http://schemas.microsoft.com/office/drawing/2014/main" id="{CD0842F6-89E1-3276-F59E-BA788185852C}"/>
              </a:ext>
            </a:extLst>
          </p:cNvPr>
          <p:cNvSpPr txBox="1">
            <a:spLocks/>
          </p:cNvSpPr>
          <p:nvPr/>
        </p:nvSpPr>
        <p:spPr>
          <a:xfrm>
            <a:off x="92075" y="227013"/>
            <a:ext cx="7772400" cy="8191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IN" sz="2800" kern="0" dirty="0"/>
              <a:t>Optimal Performance of An Impulse Turbine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6">
                <a:extLst>
                  <a:ext uri="{FF2B5EF4-FFF2-40B4-BE49-F238E27FC236}">
                    <a16:creationId xmlns:a16="http://schemas.microsoft.com/office/drawing/2014/main" id="{70F1B6DF-7A61-CF33-AD02-6AFD411BC174}"/>
                  </a:ext>
                </a:extLst>
              </p:cNvPr>
              <p:cNvSpPr txBox="1"/>
              <p:nvPr/>
            </p:nvSpPr>
            <p:spPr bwMode="auto">
              <a:xfrm>
                <a:off x="787400" y="1752600"/>
                <a:ext cx="5227638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𝜕𝜑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7" name="Object 6">
                <a:extLst>
                  <a:ext uri="{FF2B5EF4-FFF2-40B4-BE49-F238E27FC236}">
                    <a16:creationId xmlns:a16="http://schemas.microsoft.com/office/drawing/2014/main" id="{70F1B6DF-7A61-CF33-AD02-6AFD411BC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7400" y="1752600"/>
                <a:ext cx="5227638" cy="10668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492FA63-B106-940F-E545-297976986D5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8888A475-B1DF-A0C9-4BE2-8EBA3C97F6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F89C28CF-0011-0D06-7458-58F906B167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2F75E406-A59B-C77B-B857-7F57A81F90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850A106-8D3D-5BD7-E59D-9A8E282250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A9C069C-1119-58A3-3DD6-60B7C560F3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EAEDFBE0-B74A-EB0B-5C44-9183A7AC59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DBBBAFC9-4C99-06CA-CABC-C9FC9235B9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CAD5A2FF-7226-BD27-6FA4-A677EC866A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4D213463-39AB-6C33-FAC3-0613E9A387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E30F6D92-6864-EFE3-5B93-CA79EEBD77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E62BFBE0-B516-6568-E777-359F907AB3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613EF51-21D1-F836-D42A-C15A03E2CF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6C8D715-0AF1-B781-0D45-2EC71BA4CF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FC7EE16A-C91B-2109-4E64-4D332C9D5F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0F175A9A-4585-DAD5-537A-262855561C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88706B7-8871-2D98-C46B-9F80C420B7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101D23B1-18CF-6D94-4DAB-D110D982A1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5AF19F7-9990-1B21-79BD-E2961E8811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8" name="Group 2">
            <a:extLst>
              <a:ext uri="{FF2B5EF4-FFF2-40B4-BE49-F238E27FC236}">
                <a16:creationId xmlns:a16="http://schemas.microsoft.com/office/drawing/2014/main" id="{ED8D0DB7-0F9A-5FE4-F05A-6EEA0E9B1CC4}"/>
              </a:ext>
            </a:extLst>
          </p:cNvPr>
          <p:cNvGrpSpPr>
            <a:grpSpLocks/>
          </p:cNvGrpSpPr>
          <p:nvPr/>
        </p:nvGrpSpPr>
        <p:grpSpPr bwMode="auto">
          <a:xfrm>
            <a:off x="3876675" y="4572000"/>
            <a:ext cx="4886325" cy="1981200"/>
            <a:chOff x="672" y="192"/>
            <a:chExt cx="3376" cy="1248"/>
          </a:xfrm>
        </p:grpSpPr>
        <p:sp>
          <p:nvSpPr>
            <p:cNvPr id="29" name="Line 3">
              <a:extLst>
                <a:ext uri="{FF2B5EF4-FFF2-40B4-BE49-F238E27FC236}">
                  <a16:creationId xmlns:a16="http://schemas.microsoft.com/office/drawing/2014/main" id="{A23C639C-B8DD-8BDD-72E2-05D28558A0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Line 4">
              <a:extLst>
                <a:ext uri="{FF2B5EF4-FFF2-40B4-BE49-F238E27FC236}">
                  <a16:creationId xmlns:a16="http://schemas.microsoft.com/office/drawing/2014/main" id="{29222049-D941-5E84-E6C8-77519384E3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Text Box 5">
              <a:extLst>
                <a:ext uri="{FF2B5EF4-FFF2-40B4-BE49-F238E27FC236}">
                  <a16:creationId xmlns:a16="http://schemas.microsoft.com/office/drawing/2014/main" id="{8A18F8BD-640C-1295-E19A-FDEE52E528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U</a:t>
              </a:r>
            </a:p>
          </p:txBody>
        </p:sp>
        <p:sp>
          <p:nvSpPr>
            <p:cNvPr id="66560" name="Text Box 6">
              <a:extLst>
                <a:ext uri="{FF2B5EF4-FFF2-40B4-BE49-F238E27FC236}">
                  <a16:creationId xmlns:a16="http://schemas.microsoft.com/office/drawing/2014/main" id="{BE9ECB5B-FCC1-97E8-FD80-4EC4DF6389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672"/>
              <a:ext cx="2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ri</a:t>
              </a:r>
              <a:endParaRPr lang="en-US" altLang="en-US" sz="1800" dirty="0"/>
            </a:p>
          </p:txBody>
        </p:sp>
        <p:sp>
          <p:nvSpPr>
            <p:cNvPr id="66561" name="Text Box 7">
              <a:extLst>
                <a:ext uri="{FF2B5EF4-FFF2-40B4-BE49-F238E27FC236}">
                  <a16:creationId xmlns:a16="http://schemas.microsoft.com/office/drawing/2014/main" id="{BF19E9B3-1D87-6774-0D86-B63A23EF3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624"/>
              <a:ext cx="30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V</a:t>
              </a:r>
              <a:r>
                <a:rPr lang="en-US" altLang="en-US" sz="1800" baseline="-25000" dirty="0"/>
                <a:t>ai</a:t>
              </a:r>
              <a:endParaRPr lang="en-US" altLang="en-US" sz="1800" dirty="0"/>
            </a:p>
          </p:txBody>
        </p:sp>
        <p:sp>
          <p:nvSpPr>
            <p:cNvPr id="66564" name="Line 8">
              <a:extLst>
                <a:ext uri="{FF2B5EF4-FFF2-40B4-BE49-F238E27FC236}">
                  <a16:creationId xmlns:a16="http://schemas.microsoft.com/office/drawing/2014/main" id="{2245C291-D093-2B07-3063-3DC4A59330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65" name="Line 9">
              <a:extLst>
                <a:ext uri="{FF2B5EF4-FFF2-40B4-BE49-F238E27FC236}">
                  <a16:creationId xmlns:a16="http://schemas.microsoft.com/office/drawing/2014/main" id="{EC871FE2-6113-FEA3-0D3C-ADBF0E8FFF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488" cy="8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66" name="Line 10">
              <a:extLst>
                <a:ext uri="{FF2B5EF4-FFF2-40B4-BE49-F238E27FC236}">
                  <a16:creationId xmlns:a16="http://schemas.microsoft.com/office/drawing/2014/main" id="{2194CE82-32EA-254D-4478-B6A03ADB6D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08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67" name="Text Box 11">
              <a:extLst>
                <a:ext uri="{FF2B5EF4-FFF2-40B4-BE49-F238E27FC236}">
                  <a16:creationId xmlns:a16="http://schemas.microsoft.com/office/drawing/2014/main" id="{3BA78BDF-FCA0-119C-CDF8-F3B9E1B4AC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864"/>
              <a:ext cx="3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re</a:t>
              </a:r>
              <a:endParaRPr lang="en-US" altLang="en-US" sz="1800" dirty="0"/>
            </a:p>
          </p:txBody>
        </p:sp>
        <p:sp>
          <p:nvSpPr>
            <p:cNvPr id="66568" name="Text Box 12">
              <a:extLst>
                <a:ext uri="{FF2B5EF4-FFF2-40B4-BE49-F238E27FC236}">
                  <a16:creationId xmlns:a16="http://schemas.microsoft.com/office/drawing/2014/main" id="{3FE7D1FB-9811-138C-CDCF-2592F92B3F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672"/>
              <a:ext cx="32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ae</a:t>
              </a:r>
              <a:endParaRPr lang="en-US" altLang="en-US" sz="1800" dirty="0"/>
            </a:p>
          </p:txBody>
        </p:sp>
        <p:sp>
          <p:nvSpPr>
            <p:cNvPr id="66569" name="Line 13">
              <a:extLst>
                <a:ext uri="{FF2B5EF4-FFF2-40B4-BE49-F238E27FC236}">
                  <a16:creationId xmlns:a16="http://schemas.microsoft.com/office/drawing/2014/main" id="{557EB112-9ABE-90B0-DBF2-F73324CE60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1456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0" name="Freeform 14">
              <a:extLst>
                <a:ext uri="{FF2B5EF4-FFF2-40B4-BE49-F238E27FC236}">
                  <a16:creationId xmlns:a16="http://schemas.microsoft.com/office/drawing/2014/main" id="{85087800-E1DB-2F70-FF9E-5A521DEB1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1" name="Freeform 15">
              <a:extLst>
                <a:ext uri="{FF2B5EF4-FFF2-40B4-BE49-F238E27FC236}">
                  <a16:creationId xmlns:a16="http://schemas.microsoft.com/office/drawing/2014/main" id="{1E1AC1C8-7583-EAB0-082D-D1EFAF289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2" name="Freeform 16">
              <a:extLst>
                <a:ext uri="{FF2B5EF4-FFF2-40B4-BE49-F238E27FC236}">
                  <a16:creationId xmlns:a16="http://schemas.microsoft.com/office/drawing/2014/main" id="{64830164-BCC9-110C-1873-7D783A03CD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3" name="Line 17">
              <a:extLst>
                <a:ext uri="{FF2B5EF4-FFF2-40B4-BE49-F238E27FC236}">
                  <a16:creationId xmlns:a16="http://schemas.microsoft.com/office/drawing/2014/main" id="{CA70D8C8-5721-010F-FCA5-809AA48583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4" name="Freeform 18">
              <a:extLst>
                <a:ext uri="{FF2B5EF4-FFF2-40B4-BE49-F238E27FC236}">
                  <a16:creationId xmlns:a16="http://schemas.microsoft.com/office/drawing/2014/main" id="{4905DF95-CC16-BBB6-2AF4-67E7F4A5469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112" cy="192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5941952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5" name="Text Box 19">
              <a:extLst>
                <a:ext uri="{FF2B5EF4-FFF2-40B4-BE49-F238E27FC236}">
                  <a16:creationId xmlns:a16="http://schemas.microsoft.com/office/drawing/2014/main" id="{F2749EEB-247A-C2D6-F1F8-C1C6B63430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91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66576" name="Text Box 20">
              <a:extLst>
                <a:ext uri="{FF2B5EF4-FFF2-40B4-BE49-F238E27FC236}">
                  <a16:creationId xmlns:a16="http://schemas.microsoft.com/office/drawing/2014/main" id="{B6C4A290-5FC4-305C-74C6-EBA34E4CB7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2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66577" name="Text Box 21">
              <a:extLst>
                <a:ext uri="{FF2B5EF4-FFF2-40B4-BE49-F238E27FC236}">
                  <a16:creationId xmlns:a16="http://schemas.microsoft.com/office/drawing/2014/main" id="{36005FA8-5677-A6E0-148C-BE26AB5EE0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336"/>
              <a:ext cx="2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e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66578" name="Text Box 22">
              <a:extLst>
                <a:ext uri="{FF2B5EF4-FFF2-40B4-BE49-F238E27FC236}">
                  <a16:creationId xmlns:a16="http://schemas.microsoft.com/office/drawing/2014/main" id="{08AC94AC-6569-6A17-A8C1-02BC936725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9" y="384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75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66562" grpId="0"/>
      <p:bldP spid="12292" grpId="0"/>
      <p:bldP spid="66563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41B047AA-A623-0BE5-BF89-E8125BF767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7772400" cy="685800"/>
          </a:xfrm>
        </p:spPr>
        <p:txBody>
          <a:bodyPr/>
          <a:lstStyle/>
          <a:p>
            <a:r>
              <a:rPr lang="en-US" altLang="en-US" sz="2800"/>
              <a:t>Maximum Efficiency of Impulse Blade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5" name="Object 2">
                <a:extLst>
                  <a:ext uri="{FF2B5EF4-FFF2-40B4-BE49-F238E27FC236}">
                    <a16:creationId xmlns:a16="http://schemas.microsoft.com/office/drawing/2014/main" id="{A103D73F-208E-DCCD-DE03-FA3D44D117A2}"/>
                  </a:ext>
                </a:extLst>
              </p:cNvPr>
              <p:cNvSpPr txBox="1"/>
              <p:nvPr/>
            </p:nvSpPr>
            <p:spPr bwMode="auto">
              <a:xfrm>
                <a:off x="2514600" y="5791200"/>
                <a:ext cx="1790700" cy="8112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795" name="Object 2">
                <a:extLst>
                  <a:ext uri="{FF2B5EF4-FFF2-40B4-BE49-F238E27FC236}">
                    <a16:creationId xmlns:a16="http://schemas.microsoft.com/office/drawing/2014/main" id="{A103D73F-208E-DCCD-DE03-FA3D44D117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5791200"/>
                <a:ext cx="1790700" cy="8112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796" name="Straight Arrow Connector 5">
            <a:extLst>
              <a:ext uri="{FF2B5EF4-FFF2-40B4-BE49-F238E27FC236}">
                <a16:creationId xmlns:a16="http://schemas.microsoft.com/office/drawing/2014/main" id="{33BE9DB1-2941-D5F1-C612-A8AFB9AC9E4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91000" y="6199188"/>
            <a:ext cx="24384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3797" name="Picture 5">
            <a:extLst>
              <a:ext uri="{FF2B5EF4-FFF2-40B4-BE49-F238E27FC236}">
                <a16:creationId xmlns:a16="http://schemas.microsoft.com/office/drawing/2014/main" id="{E391C246-3D01-2737-81B5-6A7A1D235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1128713"/>
            <a:ext cx="8137525" cy="461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342" name="Ink 9">
                <a:extLst>
                  <a:ext uri="{FF2B5EF4-FFF2-40B4-BE49-F238E27FC236}">
                    <a16:creationId xmlns:a16="http://schemas.microsoft.com/office/drawing/2014/main" id="{B9CBDC82-340F-FA26-8F1A-CB0C3F32352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186488" y="5710238"/>
              <a:ext cx="15875" cy="7937"/>
            </p14:xfrm>
          </p:contentPart>
        </mc:Choice>
        <mc:Fallback xmlns="">
          <p:pic>
            <p:nvPicPr>
              <p:cNvPr id="14342" name="Ink 9">
                <a:extLst>
                  <a:ext uri="{FF2B5EF4-FFF2-40B4-BE49-F238E27FC236}">
                    <a16:creationId xmlns:a16="http://schemas.microsoft.com/office/drawing/2014/main" id="{B9CBDC82-340F-FA26-8F1A-CB0C3F32352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75626" y="5699377"/>
                <a:ext cx="37599" cy="296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BAED0B98-9456-9BC5-2159-7F462AA10085}"/>
                  </a:ext>
                </a:extLst>
              </p:cNvPr>
              <p:cNvSpPr txBox="1"/>
              <p:nvPr/>
            </p:nvSpPr>
            <p:spPr bwMode="auto">
              <a:xfrm>
                <a:off x="2387600" y="3962400"/>
                <a:ext cx="4459288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BAED0B98-9456-9BC5-2159-7F462AA100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87600" y="3962400"/>
                <a:ext cx="4459288" cy="10668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6D472AEC-793D-C879-51E0-D57DA5BA984A}"/>
                  </a:ext>
                </a:extLst>
              </p:cNvPr>
              <p:cNvSpPr txBox="1"/>
              <p:nvPr/>
            </p:nvSpPr>
            <p:spPr bwMode="auto">
              <a:xfrm>
                <a:off x="5370513" y="1828800"/>
                <a:ext cx="3468687" cy="914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sub>
                                      </m:sSub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func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6D472AEC-793D-C879-51E0-D57DA5BA98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70513" y="1828800"/>
                <a:ext cx="3468687" cy="9144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989C2896-7A02-F870-2FEA-4213754F812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C9AFEABB-F15C-72DD-9F14-4697F1F2CB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7A9A06F-2A17-6E3B-53E7-C84B8C62FF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CF092394-26B4-706A-A6E9-F995D95F4C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F9BF103-CBFD-3BFE-154F-B52A80433F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C58F21E-94BF-C401-BD98-E792B39E0A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5A48B8DD-E48A-F65E-ECE4-31A410F790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6C82FB8F-99FC-7662-7ECA-A40AEE19BD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80BC5BF0-51BC-1083-E1A4-5629F7AF10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BCC09819-F4E5-9D12-31D6-F5CE387CCC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FBF50931-D318-F81D-3B3F-9BF90CA588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89509D5A-C393-139C-24F9-D5D72ED1FC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97FCF82-16BD-3B08-BFB9-05182EC502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4AC5BAC-0543-EC79-8983-73B6CB1919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7016F4E1-A673-3B17-9B78-54C5CA76D1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8A9C3CD-BD14-D501-7FE0-D46E86DBAB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04F20F69-7A04-03D7-05AE-5F2F45875B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83EA554E-D8CC-0D0B-7379-92691BF73D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095B674-E9AB-5E84-E762-CE14635410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FCFABF0-7762-2055-9380-D53A3405C245}"/>
                  </a:ext>
                </a:extLst>
              </p14:cNvPr>
              <p14:cNvContentPartPr/>
              <p14:nvPr/>
            </p14:nvContentPartPr>
            <p14:xfrm>
              <a:off x="2706840" y="1782000"/>
              <a:ext cx="5932440" cy="4271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FCFABF0-7762-2055-9380-D53A3405C24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97480" y="1772640"/>
                <a:ext cx="5951160" cy="4290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13B4A807-85B8-A861-9C8B-6A34D8423E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152400"/>
            <a:ext cx="4924425" cy="933450"/>
          </a:xfrm>
        </p:spPr>
        <p:txBody>
          <a:bodyPr/>
          <a:lstStyle/>
          <a:p>
            <a:r>
              <a:rPr lang="en-US" altLang="en-US" sz="2800" dirty="0"/>
              <a:t>Challenges in Design of Optimal De Laval Turbine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91AA59-4C52-A407-A1B7-D797DF965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277938"/>
            <a:ext cx="5095875" cy="418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C9D2611-70CC-E9E1-0BB1-0EA83E40D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143000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Available Enthalpy drop for an Isentropic Turbine for Generation of Power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865A77-4309-8878-3F5B-5091D7003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962400"/>
            <a:ext cx="4495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The value of </a:t>
            </a:r>
            <a:r>
              <a:rPr lang="en-US" altLang="en-US" sz="2400" i="1" dirty="0" err="1"/>
              <a:t>h</a:t>
            </a:r>
            <a:r>
              <a:rPr lang="en-US" altLang="en-US" sz="2400" i="1" baseline="-25000" dirty="0" err="1"/>
              <a:t>ne</a:t>
            </a:r>
            <a:r>
              <a:rPr lang="en-US" altLang="en-US" sz="2400" i="1" baseline="-25000" dirty="0"/>
              <a:t>-iso</a:t>
            </a:r>
            <a:r>
              <a:rPr lang="en-US" altLang="en-US" sz="2400" dirty="0"/>
              <a:t> is decided by possible  Condenser Temperature.</a:t>
            </a:r>
            <a:endParaRPr lang="en-I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3">
                <a:extLst>
                  <a:ext uri="{FF2B5EF4-FFF2-40B4-BE49-F238E27FC236}">
                    <a16:creationId xmlns:a16="http://schemas.microsoft.com/office/drawing/2014/main" id="{CBD18734-6EA6-F251-D662-28520FC80A0D}"/>
                  </a:ext>
                </a:extLst>
              </p:cNvPr>
              <p:cNvSpPr txBox="1"/>
              <p:nvPr/>
            </p:nvSpPr>
            <p:spPr bwMode="auto">
              <a:xfrm>
                <a:off x="5334000" y="2152650"/>
                <a:ext cx="3000375" cy="666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𝑖𝑠𝑜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𝑖𝑠𝑜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" name="Object 13">
                <a:extLst>
                  <a:ext uri="{FF2B5EF4-FFF2-40B4-BE49-F238E27FC236}">
                    <a16:creationId xmlns:a16="http://schemas.microsoft.com/office/drawing/2014/main" id="{CBD18734-6EA6-F251-D662-28520FC80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0" y="2152650"/>
                <a:ext cx="3000375" cy="6667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34A6780C-C2C8-D823-1821-765D8159A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350" y="5410200"/>
            <a:ext cx="5572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0000"/>
                </a:solidFill>
              </a:rPr>
              <a:t>In reality,  condenser temperature </a:t>
            </a:r>
            <a:r>
              <a:rPr lang="en-US" altLang="en-US" sz="2400" i="1">
                <a:solidFill>
                  <a:srgbClr val="FF0000"/>
                </a:solidFill>
                <a:sym typeface="Symbol" panose="05050102010706020507" pitchFamily="18" charset="2"/>
              </a:rPr>
              <a:t> T</a:t>
            </a:r>
            <a:r>
              <a:rPr lang="en-US" altLang="en-US" sz="2400" i="1" baseline="-25000">
                <a:solidFill>
                  <a:srgbClr val="FF0000"/>
                </a:solidFill>
                <a:sym typeface="Symbol" panose="05050102010706020507" pitchFamily="18" charset="2"/>
              </a:rPr>
              <a:t>amb</a:t>
            </a:r>
            <a:r>
              <a:rPr lang="en-US" altLang="en-US" sz="2400" i="1">
                <a:solidFill>
                  <a:srgbClr val="FF0000"/>
                </a:solidFill>
                <a:sym typeface="Symbol" panose="05050102010706020507" pitchFamily="18" charset="2"/>
              </a:rPr>
              <a:t>.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C8B5FB8-2316-DADC-5787-F2A788406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943600"/>
            <a:ext cx="7707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solidFill>
                  <a:srgbClr val="0070C0"/>
                </a:solidFill>
              </a:rPr>
              <a:t>Case Study: Let </a:t>
            </a:r>
            <a:r>
              <a:rPr lang="en-US" altLang="en-US" sz="2400" b="1" i="1" dirty="0" err="1">
                <a:solidFill>
                  <a:srgbClr val="0070C0"/>
                </a:solidFill>
              </a:rPr>
              <a:t>h</a:t>
            </a:r>
            <a:r>
              <a:rPr lang="en-US" altLang="en-US" sz="2400" b="1" i="1" baseline="-25000" dirty="0" err="1">
                <a:solidFill>
                  <a:srgbClr val="0070C0"/>
                </a:solidFill>
              </a:rPr>
              <a:t>si</a:t>
            </a:r>
            <a:r>
              <a:rPr lang="en-US" altLang="en-US" sz="2400" b="1" i="1" dirty="0">
                <a:solidFill>
                  <a:srgbClr val="0070C0"/>
                </a:solidFill>
              </a:rPr>
              <a:t>=3500 kJ/kg and </a:t>
            </a:r>
            <a:r>
              <a:rPr lang="en-US" altLang="en-US" sz="2400" b="1" i="1" dirty="0" err="1">
                <a:solidFill>
                  <a:srgbClr val="0070C0"/>
                </a:solidFill>
              </a:rPr>
              <a:t>T</a:t>
            </a:r>
            <a:r>
              <a:rPr lang="en-US" altLang="en-US" sz="2400" b="1" i="1" baseline="-25000" dirty="0" err="1">
                <a:solidFill>
                  <a:srgbClr val="0070C0"/>
                </a:solidFill>
              </a:rPr>
              <a:t>cond</a:t>
            </a:r>
            <a:r>
              <a:rPr lang="en-US" altLang="en-US" sz="2400" b="1" i="1" dirty="0">
                <a:solidFill>
                  <a:srgbClr val="0070C0"/>
                </a:solidFill>
              </a:rPr>
              <a:t> = 45</a:t>
            </a:r>
            <a:r>
              <a:rPr lang="en-US" altLang="en-US" sz="2400" b="1" i="1" dirty="0">
                <a:solidFill>
                  <a:srgbClr val="0070C0"/>
                </a:solidFill>
                <a:sym typeface="Symbol" panose="05050102010706020507" pitchFamily="18" charset="2"/>
              </a:rPr>
              <a:t>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3DAAF3B-8C9B-0FFC-418B-5CC4053931F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E2111D81-F87C-0A12-FEEA-131B8508E6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FF45758-9D36-53B3-5912-5F5A32ACD5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A2BEF7B4-0320-93DF-DC56-808EFEEC1C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43F2537-DF15-99A2-D5AE-0AE6E1562B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4A96A2C-A401-5EEE-A200-21B143531C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CF2D8AC2-A7D0-7226-FFA8-D28622E380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6567D350-B4D4-2F93-D844-66A03E9E04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53A8B6FB-3607-B6A1-8E09-66F509409B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33CAFC83-AB30-70E6-F191-DAC71F96F5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16BFD5D6-C29A-1F7E-A537-C4349FF2C5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B46E8D4E-0AB0-8EAF-8768-2202520D59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6864683B-5BC0-1E18-0FEF-8B80615C39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882DD8F-715D-98A0-45F8-B4C280E049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54F87378-DB10-C453-FA11-486B108C06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AB765411-CBAD-86E6-C18E-B4320628C3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B9E61190-EC6A-9B25-0D77-ADA1C3B026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5380BCB-3644-2696-2A74-C2B327674C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D61F5F5-1788-E8C3-F91B-109C8BD316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AC081A6-CCE4-D553-BCD3-F920DA6B5745}"/>
              </a:ext>
            </a:extLst>
          </p:cNvPr>
          <p:cNvSpPr txBox="1"/>
          <p:nvPr/>
        </p:nvSpPr>
        <p:spPr>
          <a:xfrm>
            <a:off x="685800" y="1219200"/>
            <a:ext cx="47593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/>
              <a:t>For Improved Steam Conditions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3">
                <a:extLst>
                  <a:ext uri="{FF2B5EF4-FFF2-40B4-BE49-F238E27FC236}">
                    <a16:creationId xmlns:a16="http://schemas.microsoft.com/office/drawing/2014/main" id="{26E31438-BCD3-ACCF-70E3-9E5ADCC7E015}"/>
                  </a:ext>
                </a:extLst>
              </p:cNvPr>
              <p:cNvSpPr txBox="1"/>
              <p:nvPr/>
            </p:nvSpPr>
            <p:spPr bwMode="auto">
              <a:xfrm>
                <a:off x="5257800" y="3429000"/>
                <a:ext cx="3000375" cy="666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𝑖𝑠𝑜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𝑖𝑠𝑜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13">
                <a:extLst>
                  <a:ext uri="{FF2B5EF4-FFF2-40B4-BE49-F238E27FC236}">
                    <a16:creationId xmlns:a16="http://schemas.microsoft.com/office/drawing/2014/main" id="{26E31438-BCD3-ACCF-70E3-9E5ADCC7E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3429000"/>
                <a:ext cx="3000375" cy="666750"/>
              </a:xfrm>
              <a:prstGeom prst="rect">
                <a:avLst/>
              </a:prstGeom>
              <a:blipFill>
                <a:blip r:embed="rId6"/>
                <a:stretch>
                  <a:fillRect l="-6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B8C21777-E9E3-C885-566D-A1F0587B1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590800"/>
            <a:ext cx="449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For an impulse turbine, this occurs across nozzle:</a:t>
            </a:r>
            <a:endParaRPr lang="en-IN" alt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038AE94-7DA2-6A30-26BF-FDCFD343D2FC}"/>
                  </a:ext>
                </a:extLst>
              </p14:cNvPr>
              <p14:cNvContentPartPr/>
              <p14:nvPr/>
            </p14:nvContentPartPr>
            <p14:xfrm>
              <a:off x="1357560" y="3116520"/>
              <a:ext cx="2229840" cy="15505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038AE94-7DA2-6A30-26BF-FDCFD343D2F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48200" y="3107160"/>
                <a:ext cx="2248560" cy="1569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34" grpId="0"/>
      <p:bldP spid="35" grpId="0"/>
      <p:bldP spid="2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28DC4286-A5F8-6B51-A764-69BE7D8B0B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6537325" cy="762000"/>
          </a:xfrm>
        </p:spPr>
        <p:txBody>
          <a:bodyPr/>
          <a:lstStyle/>
          <a:p>
            <a:r>
              <a:rPr lang="en-US" altLang="en-US" sz="2800" dirty="0"/>
              <a:t>Selection of Better Live Steam Conditions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E2CFD94-59AF-BE5D-DA51-9EA3553CFE11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143000"/>
          <a:ext cx="8229600" cy="5105397"/>
        </p:xfrm>
        <a:graphic>
          <a:graphicData uri="http://schemas.openxmlformats.org/drawingml/2006/table">
            <a:tbl>
              <a:tblPr/>
              <a:tblGrid>
                <a:gridCol w="873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8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412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b="0" i="1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h</a:t>
                      </a:r>
                      <a:r>
                        <a:rPr lang="en-US" sz="2400" b="0" i="1" u="none" strike="noStrike" baseline="-25000" dirty="0">
                          <a:solidFill>
                            <a:srgbClr val="0070C0"/>
                          </a:solidFill>
                          <a:latin typeface="Calibri"/>
                        </a:rPr>
                        <a:t>3</a:t>
                      </a:r>
                      <a:r>
                        <a:rPr lang="en-US" sz="2400" b="0" i="1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 =3500kJ/kg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Specific</a:t>
                      </a:r>
                    </a:p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Enthalpy, </a:t>
                      </a:r>
                      <a:r>
                        <a:rPr lang="en-US" sz="20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r>
                        <a:rPr lang="en-US" sz="2000" b="0" i="1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800" b="0" i="1" u="none" strike="noStrike" dirty="0">
                          <a:solidFill>
                            <a:srgbClr val="000000"/>
                          </a:solidFill>
                          <a:latin typeface="Calibri"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2800" b="0" i="1" u="none" strike="noStrike" dirty="0" err="1">
                          <a:solidFill>
                            <a:srgbClr val="000000"/>
                          </a:solidFill>
                          <a:latin typeface="Calibri"/>
                          <a:sym typeface="Symbol" panose="05050102010706020507" pitchFamily="18" charset="2"/>
                        </a:rPr>
                        <a:t>h</a:t>
                      </a:r>
                      <a:r>
                        <a:rPr lang="en-US" sz="2800" b="0" i="1" u="none" strike="noStrike" baseline="-25000" dirty="0" err="1">
                          <a:solidFill>
                            <a:srgbClr val="000000"/>
                          </a:solidFill>
                          <a:latin typeface="Calibri"/>
                          <a:sym typeface="Symbol" panose="05050102010706020507" pitchFamily="18" charset="2"/>
                        </a:rPr>
                        <a:t>iso</a:t>
                      </a:r>
                      <a:endParaRPr lang="en-US" sz="2800" b="0" i="1" u="none" strike="noStrike" baseline="-2500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Jet Velocity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127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Pressure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Temp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127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MPa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kJ/kg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kJ/kg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m/s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1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509.9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1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528.4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1268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1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549.6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41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41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586.7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41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602.9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41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617.7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41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631.3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6332DE24-E34C-7F73-CD54-0CDED8AA8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1143000"/>
            <a:ext cx="1981200" cy="5105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C34829-A62C-F865-3188-05161F661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2238" y="1143000"/>
            <a:ext cx="1554162" cy="5105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FA71CF-4F40-FD53-A389-AA5B3CD12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850" y="1600200"/>
            <a:ext cx="1022350" cy="4527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EB8E62B-3FC2-FA48-4727-6FF7BA943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6563" y="1143000"/>
            <a:ext cx="1189037" cy="5105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6871A4B5-C67A-C3BF-5A01-7C8CD95EEAD3}"/>
                  </a:ext>
                </a:extLst>
              </p:cNvPr>
              <p:cNvSpPr txBox="1"/>
              <p:nvPr/>
            </p:nvSpPr>
            <p:spPr bwMode="auto">
              <a:xfrm>
                <a:off x="2667000" y="3276600"/>
                <a:ext cx="2835275" cy="10096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𝑜𝑝𝑡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6871A4B5-C67A-C3BF-5A01-7C8CD95EEA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3276600"/>
                <a:ext cx="2835275" cy="10096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30C45D41-B674-C6FB-1B27-F5F253DC109C}"/>
                  </a:ext>
                </a:extLst>
              </p:cNvPr>
              <p:cNvSpPr txBox="1"/>
              <p:nvPr/>
            </p:nvSpPr>
            <p:spPr bwMode="auto">
              <a:xfrm>
                <a:off x="2814638" y="4432300"/>
                <a:ext cx="2657475" cy="8699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∴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30C45D41-B674-C6FB-1B27-F5F253DC10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4638" y="4432300"/>
                <a:ext cx="2657475" cy="8699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DD82F759-4E28-7F6C-C54D-30AF1020E09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54A6D11C-BD17-1853-3CE1-1060F579E7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99C732AE-1260-D894-AE0E-6AC7554E7A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661706FA-5A83-D8CD-4BE8-FF1E91B465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08A1F1E-88EC-0002-CC55-C2DBE1688E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30AE240-6165-0190-4161-EA9F310B1A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71ACD778-AAA0-3F90-BCEE-022F8BFE06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1">
                      <a:extLst>
                        <a:ext uri="{FF2B5EF4-FFF2-40B4-BE49-F238E27FC236}">
                          <a16:creationId xmlns:a16="http://schemas.microsoft.com/office/drawing/2014/main" id="{B7F8E6F7-A2E8-F29F-ACB9-FABB3C980C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FFAF4FF-0DE1-E3BF-146F-C4983168FA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59924CCF-97DE-7810-6088-7B85733109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4A6DA733-7A02-A0A8-3672-0315EEFA76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0A133CC7-8905-EFEB-7126-0DCBB6469D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59FED8C-601E-B73D-4D7C-226C77B72E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5B508BBD-910A-1A0B-76F5-3968213FCF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29D80A17-3150-ADE2-4321-78CB22798F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62940C41-B9C6-22AE-200A-0358497D5E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3598A546-2B9C-B83D-9342-11940EB49D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9E22B231-6DD4-F7EE-1354-DA6B986879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5602E4E-0368-0AFA-B5CE-D2A5C41896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>
            <a:extLst>
              <a:ext uri="{FF2B5EF4-FFF2-40B4-BE49-F238E27FC236}">
                <a16:creationId xmlns:a16="http://schemas.microsoft.com/office/drawing/2014/main" id="{3D7A699D-04CF-8B1F-3D53-690EE9069D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52613" y="90487"/>
            <a:ext cx="5192011" cy="1128713"/>
          </a:xfrm>
        </p:spPr>
        <p:txBody>
          <a:bodyPr/>
          <a:lstStyle/>
          <a:p>
            <a:r>
              <a:rPr lang="en-US" altLang="en-US" sz="2800" dirty="0"/>
              <a:t>Optimal De Laval Turbine for Better Steam Conditions</a:t>
            </a:r>
          </a:p>
        </p:txBody>
      </p:sp>
      <p:pic>
        <p:nvPicPr>
          <p:cNvPr id="17412" name="Rectangle 19458">
            <a:extLst>
              <a:ext uri="{FF2B5EF4-FFF2-40B4-BE49-F238E27FC236}">
                <a16:creationId xmlns:a16="http://schemas.microsoft.com/office/drawing/2014/main" id="{10FBA8A7-87BA-D546-0EA3-178A34F86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152400"/>
            <a:ext cx="18891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6">
            <a:extLst>
              <a:ext uri="{FF2B5EF4-FFF2-40B4-BE49-F238E27FC236}">
                <a16:creationId xmlns:a16="http://schemas.microsoft.com/office/drawing/2014/main" id="{16738295-C6FC-F33B-0178-0402C8E23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213" y="1219200"/>
            <a:ext cx="3557587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2">
            <a:extLst>
              <a:ext uri="{FF2B5EF4-FFF2-40B4-BE49-F238E27FC236}">
                <a16:creationId xmlns:a16="http://schemas.microsoft.com/office/drawing/2014/main" id="{BEB98539-CF5C-3B7B-F95B-7F311810EBE9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066800"/>
            <a:ext cx="4886325" cy="1981200"/>
            <a:chOff x="672" y="192"/>
            <a:chExt cx="3376" cy="1248"/>
          </a:xfrm>
        </p:grpSpPr>
        <p:sp>
          <p:nvSpPr>
            <p:cNvPr id="17421" name="Line 3">
              <a:extLst>
                <a:ext uri="{FF2B5EF4-FFF2-40B4-BE49-F238E27FC236}">
                  <a16:creationId xmlns:a16="http://schemas.microsoft.com/office/drawing/2014/main" id="{371DFBC5-FDE4-9117-8647-EE0D21BEE3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22" name="Line 4">
              <a:extLst>
                <a:ext uri="{FF2B5EF4-FFF2-40B4-BE49-F238E27FC236}">
                  <a16:creationId xmlns:a16="http://schemas.microsoft.com/office/drawing/2014/main" id="{D937427A-ACE9-9E15-2E97-C821F11C66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23" name="Text Box 5">
              <a:extLst>
                <a:ext uri="{FF2B5EF4-FFF2-40B4-BE49-F238E27FC236}">
                  <a16:creationId xmlns:a16="http://schemas.microsoft.com/office/drawing/2014/main" id="{006726BD-8FD9-15D7-24E6-FB25629793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U</a:t>
              </a:r>
            </a:p>
          </p:txBody>
        </p:sp>
        <p:sp>
          <p:nvSpPr>
            <p:cNvPr id="17424" name="Text Box 6">
              <a:extLst>
                <a:ext uri="{FF2B5EF4-FFF2-40B4-BE49-F238E27FC236}">
                  <a16:creationId xmlns:a16="http://schemas.microsoft.com/office/drawing/2014/main" id="{A83A6608-F1E7-822C-EE07-A26BF63511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672"/>
              <a:ext cx="2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ri</a:t>
              </a:r>
              <a:endParaRPr lang="en-US" altLang="en-US" sz="1800" dirty="0"/>
            </a:p>
          </p:txBody>
        </p:sp>
        <p:sp>
          <p:nvSpPr>
            <p:cNvPr id="17425" name="Text Box 7">
              <a:extLst>
                <a:ext uri="{FF2B5EF4-FFF2-40B4-BE49-F238E27FC236}">
                  <a16:creationId xmlns:a16="http://schemas.microsoft.com/office/drawing/2014/main" id="{21A0C4F0-93BC-D68E-97F5-8A663EFAD5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624"/>
              <a:ext cx="30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V</a:t>
              </a:r>
              <a:r>
                <a:rPr lang="en-US" altLang="en-US" sz="1800" baseline="-25000" dirty="0"/>
                <a:t>ai</a:t>
              </a:r>
              <a:endParaRPr lang="en-US" altLang="en-US" sz="1800" dirty="0"/>
            </a:p>
          </p:txBody>
        </p:sp>
        <p:sp>
          <p:nvSpPr>
            <p:cNvPr id="17426" name="Line 8">
              <a:extLst>
                <a:ext uri="{FF2B5EF4-FFF2-40B4-BE49-F238E27FC236}">
                  <a16:creationId xmlns:a16="http://schemas.microsoft.com/office/drawing/2014/main" id="{EAB2DA1D-6966-C2DC-E0E1-0FB933756B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27" name="Line 9">
              <a:extLst>
                <a:ext uri="{FF2B5EF4-FFF2-40B4-BE49-F238E27FC236}">
                  <a16:creationId xmlns:a16="http://schemas.microsoft.com/office/drawing/2014/main" id="{D896B125-8F14-BA6B-63DF-477251A972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488" cy="8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28" name="Line 10">
              <a:extLst>
                <a:ext uri="{FF2B5EF4-FFF2-40B4-BE49-F238E27FC236}">
                  <a16:creationId xmlns:a16="http://schemas.microsoft.com/office/drawing/2014/main" id="{D0BC10B9-5FDB-D92C-A04C-2282B7B2BA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08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29" name="Text Box 11">
              <a:extLst>
                <a:ext uri="{FF2B5EF4-FFF2-40B4-BE49-F238E27FC236}">
                  <a16:creationId xmlns:a16="http://schemas.microsoft.com/office/drawing/2014/main" id="{D0871408-A795-E4EF-D982-28DC4D2769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864"/>
              <a:ext cx="3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re</a:t>
              </a:r>
              <a:endParaRPr lang="en-US" altLang="en-US" sz="1800" dirty="0"/>
            </a:p>
          </p:txBody>
        </p:sp>
        <p:sp>
          <p:nvSpPr>
            <p:cNvPr id="17430" name="Text Box 12">
              <a:extLst>
                <a:ext uri="{FF2B5EF4-FFF2-40B4-BE49-F238E27FC236}">
                  <a16:creationId xmlns:a16="http://schemas.microsoft.com/office/drawing/2014/main" id="{A1EBF227-0E57-D3E1-E673-25EC31F677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672"/>
              <a:ext cx="32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ae</a:t>
              </a:r>
              <a:endParaRPr lang="en-US" altLang="en-US" sz="1800" dirty="0"/>
            </a:p>
          </p:txBody>
        </p:sp>
        <p:sp>
          <p:nvSpPr>
            <p:cNvPr id="17431" name="Line 13">
              <a:extLst>
                <a:ext uri="{FF2B5EF4-FFF2-40B4-BE49-F238E27FC236}">
                  <a16:creationId xmlns:a16="http://schemas.microsoft.com/office/drawing/2014/main" id="{110238EA-DA3A-B5E5-28DC-3B42F1D8CD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1456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32" name="Freeform 14">
              <a:extLst>
                <a:ext uri="{FF2B5EF4-FFF2-40B4-BE49-F238E27FC236}">
                  <a16:creationId xmlns:a16="http://schemas.microsoft.com/office/drawing/2014/main" id="{26AECBD8-87B4-6A3D-BE26-CBE04BFAE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33" name="Freeform 15">
              <a:extLst>
                <a:ext uri="{FF2B5EF4-FFF2-40B4-BE49-F238E27FC236}">
                  <a16:creationId xmlns:a16="http://schemas.microsoft.com/office/drawing/2014/main" id="{D5B6B0A0-A5C2-4D6C-1644-D83CF7416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34" name="Freeform 16">
              <a:extLst>
                <a:ext uri="{FF2B5EF4-FFF2-40B4-BE49-F238E27FC236}">
                  <a16:creationId xmlns:a16="http://schemas.microsoft.com/office/drawing/2014/main" id="{B4848C95-9DD8-A202-36E6-8BD40668A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35" name="Line 17">
              <a:extLst>
                <a:ext uri="{FF2B5EF4-FFF2-40B4-BE49-F238E27FC236}">
                  <a16:creationId xmlns:a16="http://schemas.microsoft.com/office/drawing/2014/main" id="{8AC2C788-B74E-CCCE-EBB1-BBD811A75F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36" name="Freeform 18">
              <a:extLst>
                <a:ext uri="{FF2B5EF4-FFF2-40B4-BE49-F238E27FC236}">
                  <a16:creationId xmlns:a16="http://schemas.microsoft.com/office/drawing/2014/main" id="{0BF6A779-FB63-EF70-9363-D1517D60693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112" cy="192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5941952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37" name="Text Box 19">
              <a:extLst>
                <a:ext uri="{FF2B5EF4-FFF2-40B4-BE49-F238E27FC236}">
                  <a16:creationId xmlns:a16="http://schemas.microsoft.com/office/drawing/2014/main" id="{E9E7537E-46AB-0B7F-5E5E-D40F0265EB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91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17438" name="Text Box 20">
              <a:extLst>
                <a:ext uri="{FF2B5EF4-FFF2-40B4-BE49-F238E27FC236}">
                  <a16:creationId xmlns:a16="http://schemas.microsoft.com/office/drawing/2014/main" id="{BC2CD1D4-F9FB-CDCD-DF3A-9DB37E1281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2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17439" name="Text Box 21">
              <a:extLst>
                <a:ext uri="{FF2B5EF4-FFF2-40B4-BE49-F238E27FC236}">
                  <a16:creationId xmlns:a16="http://schemas.microsoft.com/office/drawing/2014/main" id="{55229C56-CFA3-05FB-4992-AEA44E3E33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336"/>
              <a:ext cx="2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e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17440" name="Text Box 22">
              <a:extLst>
                <a:ext uri="{FF2B5EF4-FFF2-40B4-BE49-F238E27FC236}">
                  <a16:creationId xmlns:a16="http://schemas.microsoft.com/office/drawing/2014/main" id="{7D9F46FF-F70A-BCD5-5C32-4D66AD1A86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9" y="384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2">
                <a:extLst>
                  <a:ext uri="{FF2B5EF4-FFF2-40B4-BE49-F238E27FC236}">
                    <a16:creationId xmlns:a16="http://schemas.microsoft.com/office/drawing/2014/main" id="{2060B567-7013-0FD4-B553-C32064590FF9}"/>
                  </a:ext>
                </a:extLst>
              </p:cNvPr>
              <p:cNvSpPr txBox="1"/>
              <p:nvPr/>
            </p:nvSpPr>
            <p:spPr bwMode="auto">
              <a:xfrm>
                <a:off x="547688" y="3097213"/>
                <a:ext cx="2203450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7" name="Object 2">
                <a:extLst>
                  <a:ext uri="{FF2B5EF4-FFF2-40B4-BE49-F238E27FC236}">
                    <a16:creationId xmlns:a16="http://schemas.microsoft.com/office/drawing/2014/main" id="{2060B567-7013-0FD4-B553-C32064590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7688" y="3097213"/>
                <a:ext cx="2203450" cy="676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Object 2">
                <a:extLst>
                  <a:ext uri="{FF2B5EF4-FFF2-40B4-BE49-F238E27FC236}">
                    <a16:creationId xmlns:a16="http://schemas.microsoft.com/office/drawing/2014/main" id="{CF8BB2CA-BC2F-F9BB-86A5-0C81441C0D8F}"/>
                  </a:ext>
                </a:extLst>
              </p:cNvPr>
              <p:cNvSpPr txBox="1"/>
              <p:nvPr/>
            </p:nvSpPr>
            <p:spPr bwMode="auto">
              <a:xfrm>
                <a:off x="530225" y="4114800"/>
                <a:ext cx="4418937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8" name="Object 2">
                <a:extLst>
                  <a:ext uri="{FF2B5EF4-FFF2-40B4-BE49-F238E27FC236}">
                    <a16:creationId xmlns:a16="http://schemas.microsoft.com/office/drawing/2014/main" id="{CF8BB2CA-BC2F-F9BB-86A5-0C81441C0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0225" y="4114800"/>
                <a:ext cx="4418937" cy="4667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Object 2">
                <a:extLst>
                  <a:ext uri="{FF2B5EF4-FFF2-40B4-BE49-F238E27FC236}">
                    <a16:creationId xmlns:a16="http://schemas.microsoft.com/office/drawing/2014/main" id="{ACD5A6AB-10DC-9785-A83D-28EAD6447575}"/>
                  </a:ext>
                </a:extLst>
              </p:cNvPr>
              <p:cNvSpPr txBox="1"/>
              <p:nvPr/>
            </p:nvSpPr>
            <p:spPr bwMode="auto">
              <a:xfrm>
                <a:off x="679450" y="5429250"/>
                <a:ext cx="1912938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9" name="Object 2">
                <a:extLst>
                  <a:ext uri="{FF2B5EF4-FFF2-40B4-BE49-F238E27FC236}">
                    <a16:creationId xmlns:a16="http://schemas.microsoft.com/office/drawing/2014/main" id="{ACD5A6AB-10DC-9785-A83D-28EAD64475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9450" y="5429250"/>
                <a:ext cx="1912938" cy="9715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Object 2">
                <a:extLst>
                  <a:ext uri="{FF2B5EF4-FFF2-40B4-BE49-F238E27FC236}">
                    <a16:creationId xmlns:a16="http://schemas.microsoft.com/office/drawing/2014/main" id="{774E512E-CDD5-A972-445C-59129D420F92}"/>
                  </a:ext>
                </a:extLst>
              </p:cNvPr>
              <p:cNvSpPr txBox="1"/>
              <p:nvPr/>
            </p:nvSpPr>
            <p:spPr bwMode="auto">
              <a:xfrm>
                <a:off x="2971800" y="5726113"/>
                <a:ext cx="3151187" cy="4460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𝑏𝑎𝑠𝑒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0" name="Object 2">
                <a:extLst>
                  <a:ext uri="{FF2B5EF4-FFF2-40B4-BE49-F238E27FC236}">
                    <a16:creationId xmlns:a16="http://schemas.microsoft.com/office/drawing/2014/main" id="{774E512E-CDD5-A972-445C-59129D420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1800" y="5726113"/>
                <a:ext cx="3151187" cy="446087"/>
              </a:xfrm>
              <a:prstGeom prst="rect">
                <a:avLst/>
              </a:prstGeom>
              <a:blipFill>
                <a:blip r:embed="rId7"/>
                <a:stretch>
                  <a:fillRect b="-405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2">
                <a:extLst>
                  <a:ext uri="{FF2B5EF4-FFF2-40B4-BE49-F238E27FC236}">
                    <a16:creationId xmlns:a16="http://schemas.microsoft.com/office/drawing/2014/main" id="{454AA00D-E2F9-1459-E55D-D1E63D6985E0}"/>
                  </a:ext>
                </a:extLst>
              </p:cNvPr>
              <p:cNvSpPr txBox="1"/>
              <p:nvPr/>
            </p:nvSpPr>
            <p:spPr bwMode="auto">
              <a:xfrm>
                <a:off x="3071813" y="3040062"/>
                <a:ext cx="3051174" cy="7699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1" name="Object 2">
                <a:extLst>
                  <a:ext uri="{FF2B5EF4-FFF2-40B4-BE49-F238E27FC236}">
                    <a16:creationId xmlns:a16="http://schemas.microsoft.com/office/drawing/2014/main" id="{454AA00D-E2F9-1459-E55D-D1E63D6985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71813" y="3040062"/>
                <a:ext cx="3051174" cy="769938"/>
              </a:xfrm>
              <a:prstGeom prst="rect">
                <a:avLst/>
              </a:prstGeom>
              <a:blipFill>
                <a:blip r:embed="rId8"/>
                <a:stretch>
                  <a:fillRect b="-7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C38DB6BA-63E5-F1BF-49F9-C4A1C49C3B3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9E3C44F9-474F-3630-D736-37E03D4DCD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F040DE4-2855-D1F4-151E-B892ADBE11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3987E908-6D17-9A42-BAFB-317CBFDE09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7C3B787-7D0A-5F32-15D2-1F0F5E4871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C653E56-EAC5-8994-5A6B-197D653E86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4C988C65-6AA5-5547-B099-DA57AFB7C2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527D794D-7AD7-7788-D911-8B70F95661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5CCABB47-027B-6B2F-E1C0-84D61A99F5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902566E7-FAF4-33C3-FCB3-57981D0128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D81978FD-F9F1-28E5-ED8A-1F2458CCEE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F0DE8C5B-5994-2310-E6B6-312A1BFC40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A28601F-CB46-6C90-5BB8-3FAF295B4B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DAF5FC5B-C18B-229B-F904-EE32B7E121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D0FE7C94-07E5-A22B-7CB7-E98E5DFAE8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EBDD2D5D-4AB1-67F9-ED82-BF77809448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F31718D4-0EB0-408A-3198-748B7BFFAF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BAAA5BD-B041-474A-CCEC-56A8DB12B6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0DB054F-D162-7D86-060D-C1699366AD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FFB678B-08D2-4789-843C-6F73B03514F3}"/>
              </a:ext>
            </a:extLst>
          </p:cNvPr>
          <p:cNvCxnSpPr>
            <a:cxnSpLocks/>
            <a:endCxn id="17422" idx="1"/>
          </p:cNvCxnSpPr>
          <p:nvPr/>
        </p:nvCxnSpPr>
        <p:spPr>
          <a:xfrm>
            <a:off x="5019554" y="1436688"/>
            <a:ext cx="62507" cy="15906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Box 6">
            <a:extLst>
              <a:ext uri="{FF2B5EF4-FFF2-40B4-BE49-F238E27FC236}">
                <a16:creationId xmlns:a16="http://schemas.microsoft.com/office/drawing/2014/main" id="{F08494F3-F8A8-C638-8193-2944B3B0E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981200"/>
            <a:ext cx="4459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accent1"/>
                </a:solidFill>
              </a:rPr>
              <a:t>V</a:t>
            </a:r>
            <a:r>
              <a:rPr lang="en-US" altLang="en-US" sz="1800" baseline="-25000" dirty="0" err="1">
                <a:solidFill>
                  <a:schemeClr val="accent1"/>
                </a:solidFill>
              </a:rPr>
              <a:t>fi</a:t>
            </a:r>
            <a:endParaRPr lang="en-US" altLang="en-US" sz="1800" dirty="0">
              <a:solidFill>
                <a:schemeClr val="accent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E46DD9F-6420-2FEA-F04A-A6287EE17BF5}"/>
              </a:ext>
            </a:extLst>
          </p:cNvPr>
          <p:cNvCxnSpPr>
            <a:stCxn id="17413" idx="1"/>
          </p:cNvCxnSpPr>
          <p:nvPr/>
        </p:nvCxnSpPr>
        <p:spPr>
          <a:xfrm flipV="1">
            <a:off x="5510213" y="3886200"/>
            <a:ext cx="3633787" cy="38100"/>
          </a:xfrm>
          <a:prstGeom prst="line">
            <a:avLst/>
          </a:prstGeom>
          <a:ln w="571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969C731-634A-4EC6-8252-E8043C0F4179}"/>
                  </a:ext>
                </a:extLst>
              </p14:cNvPr>
              <p14:cNvContentPartPr/>
              <p14:nvPr/>
            </p14:nvContentPartPr>
            <p14:xfrm>
              <a:off x="2175120" y="1264680"/>
              <a:ext cx="4376520" cy="5447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969C731-634A-4EC6-8252-E8043C0F417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65760" y="1255320"/>
                <a:ext cx="4395240" cy="5466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>
            <a:extLst>
              <a:ext uri="{FF2B5EF4-FFF2-40B4-BE49-F238E27FC236}">
                <a16:creationId xmlns:a16="http://schemas.microsoft.com/office/drawing/2014/main" id="{0EBB4249-BFD3-394B-FFA6-E60E784C5B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2938" y="76200"/>
            <a:ext cx="5173662" cy="1128713"/>
          </a:xfrm>
        </p:spPr>
        <p:txBody>
          <a:bodyPr/>
          <a:lstStyle/>
          <a:p>
            <a:r>
              <a:rPr lang="en-US" altLang="en-US" sz="2800" dirty="0"/>
              <a:t>Turbine to Drive Faradays Electro-Magnetic Generator</a:t>
            </a:r>
          </a:p>
        </p:txBody>
      </p:sp>
      <p:pic>
        <p:nvPicPr>
          <p:cNvPr id="6147" name="Picture 3">
            <a:extLst>
              <a:ext uri="{FF2B5EF4-FFF2-40B4-BE49-F238E27FC236}">
                <a16:creationId xmlns:a16="http://schemas.microsoft.com/office/drawing/2014/main" id="{E6B1FC25-F182-B4E6-51D1-ACF653E79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04975"/>
            <a:ext cx="647700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Rectangle 19458">
            <a:extLst>
              <a:ext uri="{FF2B5EF4-FFF2-40B4-BE49-F238E27FC236}">
                <a16:creationId xmlns:a16="http://schemas.microsoft.com/office/drawing/2014/main" id="{12687DF6-229D-A3B9-259D-53428F077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152400"/>
            <a:ext cx="18891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C4A2EC6-AF87-6D00-5774-EDCFFE8CC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" y="1214438"/>
            <a:ext cx="5873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Turbo Generator</a:t>
            </a:r>
            <a:endParaRPr lang="en-IN" altLang="en-US" sz="2400"/>
          </a:p>
        </p:txBody>
      </p:sp>
      <p:sp>
        <p:nvSpPr>
          <p:cNvPr id="18439" name="Rectangle 2">
            <a:extLst>
              <a:ext uri="{FF2B5EF4-FFF2-40B4-BE49-F238E27FC236}">
                <a16:creationId xmlns:a16="http://schemas.microsoft.com/office/drawing/2014/main" id="{68145557-0B8A-82CA-4FFF-8040C6D0E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229100"/>
            <a:ext cx="685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Speed and frequency of synchronous generator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A935AFD3-F508-0743-E12D-AAE2C53446F6}"/>
                  </a:ext>
                </a:extLst>
              </p:cNvPr>
              <p:cNvSpPr txBox="1"/>
              <p:nvPr/>
            </p:nvSpPr>
            <p:spPr bwMode="auto">
              <a:xfrm>
                <a:off x="6581775" y="4103688"/>
                <a:ext cx="1616075" cy="7699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120×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A935AFD3-F508-0743-E12D-AAE2C5344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81775" y="4103688"/>
                <a:ext cx="1616075" cy="7699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562B0E2-C465-BA00-FAE7-085D9539DAEC}"/>
              </a:ext>
            </a:extLst>
          </p:cNvPr>
          <p:cNvSpPr/>
          <p:nvPr/>
        </p:nvSpPr>
        <p:spPr>
          <a:xfrm>
            <a:off x="529652" y="4955480"/>
            <a:ext cx="80454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IN" sz="2400" dirty="0">
                <a:latin typeface="+mn-lt"/>
              </a:rPr>
              <a:t>P = total number of field poles.</a:t>
            </a:r>
          </a:p>
          <a:p>
            <a:pPr algn="just">
              <a:defRPr/>
            </a:pPr>
            <a:r>
              <a:rPr lang="en-IN" sz="2400" i="1" dirty="0">
                <a:latin typeface="+mn-lt"/>
              </a:rPr>
              <a:t>N</a:t>
            </a:r>
            <a:r>
              <a:rPr lang="en-IN" sz="2400" dirty="0">
                <a:latin typeface="+mn-lt"/>
              </a:rPr>
              <a:t> = speed of the generator in </a:t>
            </a:r>
            <a:r>
              <a:rPr lang="en-IN" sz="2400" dirty="0" err="1">
                <a:latin typeface="+mn-lt"/>
              </a:rPr>
              <a:t>r.p.m</a:t>
            </a:r>
            <a:r>
              <a:rPr lang="en-IN" sz="2400" dirty="0">
                <a:latin typeface="+mn-lt"/>
              </a:rPr>
              <a:t>.</a:t>
            </a:r>
          </a:p>
          <a:p>
            <a:pPr algn="just">
              <a:defRPr/>
            </a:pPr>
            <a:r>
              <a:rPr lang="en-IN" sz="2400" dirty="0">
                <a:latin typeface="+mn-lt"/>
              </a:rPr>
              <a:t>f = frequency of the generated voltage in Hz.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E7272D-3662-50F6-5F29-D0F9B7BCA45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06B21381-F968-1E96-4597-BDD91B8CB0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311CB9B4-FFA4-9F18-A74C-5D4ECFB96F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10D1F41C-A476-BB64-200B-C79059106F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2CFA7324-A00E-50A2-5C0E-A67FC839C0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0E6F6DD7-7710-E732-632B-35AD3F4389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71764477-3527-613D-65FF-C41EAA8808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414F0339-A52C-3BEF-3EFF-7C1C115293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97BDD949-05A4-B0DE-F3A1-CD51A6D130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FD9D6FEA-8134-62C2-6F28-32C13DE7D2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09742B97-AAEE-0181-3070-840947964B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1771DE8F-0E17-F822-ADB6-F57E82738C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6F339521-7EAA-DE00-1CD5-4FA98562BA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D6C4E4F5-9BF7-6209-B867-21C9691B5B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9A71F74F-C752-A35F-B97D-3E9CF85321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38D89B46-1770-465B-1E40-99B33CBE17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F956DC83-D438-D278-863A-7BD882C937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9F6ADEA0-78F4-0761-5F82-05A1A210A7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8EA8E2D-4177-ECD5-6DE0-E021C35080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439" grpId="0"/>
      <p:bldP spid="2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>
            <a:extLst>
              <a:ext uri="{FF2B5EF4-FFF2-40B4-BE49-F238E27FC236}">
                <a16:creationId xmlns:a16="http://schemas.microsoft.com/office/drawing/2014/main" id="{BEC534B7-1938-569E-A66E-CDB3CF7B90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00214" y="166687"/>
            <a:ext cx="5384110" cy="1128713"/>
          </a:xfrm>
        </p:spPr>
        <p:txBody>
          <a:bodyPr/>
          <a:lstStyle/>
          <a:p>
            <a:r>
              <a:rPr lang="en-US" altLang="en-US" sz="2800" dirty="0"/>
              <a:t>Ideal </a:t>
            </a:r>
            <a:r>
              <a:rPr lang="en-US" altLang="en-US" sz="2800" dirty="0" err="1"/>
              <a:t>DeLaval</a:t>
            </a:r>
            <a:r>
              <a:rPr lang="en-US" altLang="en-US" sz="2800" dirty="0"/>
              <a:t> Turbine for Better Steam Conditions</a:t>
            </a:r>
          </a:p>
        </p:txBody>
      </p:sp>
      <p:pic>
        <p:nvPicPr>
          <p:cNvPr id="19460" name="Rectangle 19458">
            <a:extLst>
              <a:ext uri="{FF2B5EF4-FFF2-40B4-BE49-F238E27FC236}">
                <a16:creationId xmlns:a16="http://schemas.microsoft.com/office/drawing/2014/main" id="{B05B1099-6BBA-05B5-E468-73808784B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152400"/>
            <a:ext cx="18891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6">
            <a:extLst>
              <a:ext uri="{FF2B5EF4-FFF2-40B4-BE49-F238E27FC236}">
                <a16:creationId xmlns:a16="http://schemas.microsoft.com/office/drawing/2014/main" id="{F7426078-9EDE-605C-20D4-00E9AD75D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3" y="1143000"/>
            <a:ext cx="3557587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463" name="Object 2">
                <a:extLst>
                  <a:ext uri="{FF2B5EF4-FFF2-40B4-BE49-F238E27FC236}">
                    <a16:creationId xmlns:a16="http://schemas.microsoft.com/office/drawing/2014/main" id="{F97FFC64-4E8E-E3E2-BC14-8B7D003FD25E}"/>
                  </a:ext>
                </a:extLst>
              </p:cNvPr>
              <p:cNvSpPr txBox="1"/>
              <p:nvPr/>
            </p:nvSpPr>
            <p:spPr bwMode="auto">
              <a:xfrm>
                <a:off x="246063" y="2971800"/>
                <a:ext cx="2203450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463" name="Object 2">
                <a:extLst>
                  <a:ext uri="{FF2B5EF4-FFF2-40B4-BE49-F238E27FC236}">
                    <a16:creationId xmlns:a16="http://schemas.microsoft.com/office/drawing/2014/main" id="{F97FFC64-4E8E-E3E2-BC14-8B7D003FD2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6063" y="2971800"/>
                <a:ext cx="2203450" cy="676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64" name="Object 2">
                <a:extLst>
                  <a:ext uri="{FF2B5EF4-FFF2-40B4-BE49-F238E27FC236}">
                    <a16:creationId xmlns:a16="http://schemas.microsoft.com/office/drawing/2014/main" id="{7ED1CE58-DD57-8E8E-DBE4-605153F284AC}"/>
                  </a:ext>
                </a:extLst>
              </p:cNvPr>
              <p:cNvSpPr txBox="1"/>
              <p:nvPr/>
            </p:nvSpPr>
            <p:spPr bwMode="auto">
              <a:xfrm>
                <a:off x="228600" y="3810000"/>
                <a:ext cx="305117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464" name="Object 2">
                <a:extLst>
                  <a:ext uri="{FF2B5EF4-FFF2-40B4-BE49-F238E27FC236}">
                    <a16:creationId xmlns:a16="http://schemas.microsoft.com/office/drawing/2014/main" id="{7ED1CE58-DD57-8E8E-DBE4-605153F284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3810000"/>
                <a:ext cx="3051175" cy="466725"/>
              </a:xfrm>
              <a:prstGeom prst="rect">
                <a:avLst/>
              </a:prstGeom>
              <a:blipFill>
                <a:blip r:embed="rId5"/>
                <a:stretch>
                  <a:fillRect b="-129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Object 2">
                <a:extLst>
                  <a:ext uri="{FF2B5EF4-FFF2-40B4-BE49-F238E27FC236}">
                    <a16:creationId xmlns:a16="http://schemas.microsoft.com/office/drawing/2014/main" id="{BF8E798E-DA45-008C-525A-C6EF6EA7AEEF}"/>
                  </a:ext>
                </a:extLst>
              </p:cNvPr>
              <p:cNvSpPr txBox="1"/>
              <p:nvPr/>
            </p:nvSpPr>
            <p:spPr bwMode="auto">
              <a:xfrm>
                <a:off x="228600" y="4495800"/>
                <a:ext cx="4748213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3000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9" name="Object 2">
                <a:extLst>
                  <a:ext uri="{FF2B5EF4-FFF2-40B4-BE49-F238E27FC236}">
                    <a16:creationId xmlns:a16="http://schemas.microsoft.com/office/drawing/2014/main" id="{BF8E798E-DA45-008C-525A-C6EF6EA7A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4495800"/>
                <a:ext cx="4748213" cy="9715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Object 2">
                <a:extLst>
                  <a:ext uri="{FF2B5EF4-FFF2-40B4-BE49-F238E27FC236}">
                    <a16:creationId xmlns:a16="http://schemas.microsoft.com/office/drawing/2014/main" id="{3ECA74AD-F90B-D5FE-DE0A-CD9E0CA4AC21}"/>
                  </a:ext>
                </a:extLst>
              </p:cNvPr>
              <p:cNvSpPr txBox="1"/>
              <p:nvPr/>
            </p:nvSpPr>
            <p:spPr bwMode="auto">
              <a:xfrm>
                <a:off x="2324893" y="5425280"/>
                <a:ext cx="2780327" cy="8380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𝑏𝑎𝑠𝑒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0" name="Object 2">
                <a:extLst>
                  <a:ext uri="{FF2B5EF4-FFF2-40B4-BE49-F238E27FC236}">
                    <a16:creationId xmlns:a16="http://schemas.microsoft.com/office/drawing/2014/main" id="{3ECA74AD-F90B-D5FE-DE0A-CD9E0CA4A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24893" y="5425280"/>
                <a:ext cx="2780327" cy="8380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67" name="Object 2">
                <a:extLst>
                  <a:ext uri="{FF2B5EF4-FFF2-40B4-BE49-F238E27FC236}">
                    <a16:creationId xmlns:a16="http://schemas.microsoft.com/office/drawing/2014/main" id="{0B3CD6DC-9140-3FF9-71F5-14889812C379}"/>
                  </a:ext>
                </a:extLst>
              </p:cNvPr>
              <p:cNvSpPr txBox="1"/>
              <p:nvPr/>
            </p:nvSpPr>
            <p:spPr bwMode="auto">
              <a:xfrm>
                <a:off x="3071813" y="2743200"/>
                <a:ext cx="1617662" cy="7699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467" name="Object 2">
                <a:extLst>
                  <a:ext uri="{FF2B5EF4-FFF2-40B4-BE49-F238E27FC236}">
                    <a16:creationId xmlns:a16="http://schemas.microsoft.com/office/drawing/2014/main" id="{0B3CD6DC-9140-3FF9-71F5-14889812C3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71813" y="2743200"/>
                <a:ext cx="1617662" cy="7699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0C12B0C4-8AD3-F078-9204-18406F090AF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03E3CAA1-B25B-D11C-AF0E-5926F50830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32717CF-9391-880C-1E85-B877D8D781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B65DFF27-3D31-11E6-6B5F-72B787C6FB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34AF841-6683-DCEC-D30B-247081DB64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79A4670-CBD6-DE63-63E1-E7019BE192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C94F36C4-3AAE-B8A0-277B-E7FBFE7A9E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64D7D2E3-ADF6-C059-D4B8-B6B7DB94F3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E9EA3814-55AB-8CEC-A936-B442B7EACA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CD1C9A89-3CB2-1DC4-EDBC-5DC413C49A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DDF18348-A444-D703-2CA3-D1920DEB50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21FE795E-30C1-17C9-9509-B1A7F5FE38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8FBEA19-2502-18FF-483D-82537A3B2A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44E951A-B291-D24A-1A83-239E64C5C9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F2D5733D-9052-644D-E574-BFE349DC34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79CD69E-0AAD-AEED-EBCA-65B069CA8D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B2D36E3-0962-8A0D-9FC0-45D98620E0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B6780966-F6C9-576B-4D03-4BC68D89EF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E76904F-66B7-B1FA-6D10-8D41C6CA9F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" name="Group 2">
            <a:extLst>
              <a:ext uri="{FF2B5EF4-FFF2-40B4-BE49-F238E27FC236}">
                <a16:creationId xmlns:a16="http://schemas.microsoft.com/office/drawing/2014/main" id="{01A8DBFF-1C1B-2EBF-E474-BFA95EC8B303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066800"/>
            <a:ext cx="4886325" cy="1981200"/>
            <a:chOff x="672" y="192"/>
            <a:chExt cx="3376" cy="1248"/>
          </a:xfrm>
        </p:grpSpPr>
        <p:sp>
          <p:nvSpPr>
            <p:cNvPr id="10" name="Line 3">
              <a:extLst>
                <a:ext uri="{FF2B5EF4-FFF2-40B4-BE49-F238E27FC236}">
                  <a16:creationId xmlns:a16="http://schemas.microsoft.com/office/drawing/2014/main" id="{3012AC3B-4B14-FC34-9A94-62AA86719B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Line 4">
              <a:extLst>
                <a:ext uri="{FF2B5EF4-FFF2-40B4-BE49-F238E27FC236}">
                  <a16:creationId xmlns:a16="http://schemas.microsoft.com/office/drawing/2014/main" id="{A7026170-EA34-A996-6759-D5537FEF72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Text Box 5">
              <a:extLst>
                <a:ext uri="{FF2B5EF4-FFF2-40B4-BE49-F238E27FC236}">
                  <a16:creationId xmlns:a16="http://schemas.microsoft.com/office/drawing/2014/main" id="{53D0DB00-5433-8D8D-29D8-D529F4FCD8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U</a:t>
              </a:r>
            </a:p>
          </p:txBody>
        </p:sp>
        <p:sp>
          <p:nvSpPr>
            <p:cNvPr id="25" name="Text Box 6">
              <a:extLst>
                <a:ext uri="{FF2B5EF4-FFF2-40B4-BE49-F238E27FC236}">
                  <a16:creationId xmlns:a16="http://schemas.microsoft.com/office/drawing/2014/main" id="{730CBD72-59CC-6D99-ADAE-721A6A842C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672"/>
              <a:ext cx="2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ri</a:t>
              </a:r>
              <a:endParaRPr lang="en-US" altLang="en-US" sz="1800" dirty="0"/>
            </a:p>
          </p:txBody>
        </p:sp>
        <p:sp>
          <p:nvSpPr>
            <p:cNvPr id="26" name="Text Box 7">
              <a:extLst>
                <a:ext uri="{FF2B5EF4-FFF2-40B4-BE49-F238E27FC236}">
                  <a16:creationId xmlns:a16="http://schemas.microsoft.com/office/drawing/2014/main" id="{23551001-286B-89EA-3BD5-45E3E13BE5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624"/>
              <a:ext cx="30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V</a:t>
              </a:r>
              <a:r>
                <a:rPr lang="en-US" altLang="en-US" sz="1800" baseline="-25000" dirty="0"/>
                <a:t>ai</a:t>
              </a:r>
              <a:endParaRPr lang="en-US" altLang="en-US" sz="1800" dirty="0"/>
            </a:p>
          </p:txBody>
        </p:sp>
        <p:sp>
          <p:nvSpPr>
            <p:cNvPr id="27" name="Line 8">
              <a:extLst>
                <a:ext uri="{FF2B5EF4-FFF2-40B4-BE49-F238E27FC236}">
                  <a16:creationId xmlns:a16="http://schemas.microsoft.com/office/drawing/2014/main" id="{AC532A02-1F07-442A-846C-C5B9CEE10A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Line 9">
              <a:extLst>
                <a:ext uri="{FF2B5EF4-FFF2-40B4-BE49-F238E27FC236}">
                  <a16:creationId xmlns:a16="http://schemas.microsoft.com/office/drawing/2014/main" id="{96C321CE-171D-A98F-CD2B-1A80B72B31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488" cy="8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Line 10">
              <a:extLst>
                <a:ext uri="{FF2B5EF4-FFF2-40B4-BE49-F238E27FC236}">
                  <a16:creationId xmlns:a16="http://schemas.microsoft.com/office/drawing/2014/main" id="{A0585FDD-0E3A-7F55-609C-413E076623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08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Text Box 11">
              <a:extLst>
                <a:ext uri="{FF2B5EF4-FFF2-40B4-BE49-F238E27FC236}">
                  <a16:creationId xmlns:a16="http://schemas.microsoft.com/office/drawing/2014/main" id="{E23E25CB-E96D-30F4-644B-C6F4D39C13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864"/>
              <a:ext cx="3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re</a:t>
              </a:r>
              <a:endParaRPr lang="en-US" altLang="en-US" sz="1800" dirty="0"/>
            </a:p>
          </p:txBody>
        </p:sp>
        <p:sp>
          <p:nvSpPr>
            <p:cNvPr id="31" name="Text Box 12">
              <a:extLst>
                <a:ext uri="{FF2B5EF4-FFF2-40B4-BE49-F238E27FC236}">
                  <a16:creationId xmlns:a16="http://schemas.microsoft.com/office/drawing/2014/main" id="{CB89D427-BF42-87C1-8DCA-272B7CAD62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672"/>
              <a:ext cx="32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err="1"/>
                <a:t>V</a:t>
              </a:r>
              <a:r>
                <a:rPr lang="en-US" altLang="en-US" sz="1800" baseline="-25000" dirty="0" err="1"/>
                <a:t>ae</a:t>
              </a:r>
              <a:endParaRPr lang="en-US" altLang="en-US" sz="1800" dirty="0"/>
            </a:p>
          </p:txBody>
        </p:sp>
        <p:sp>
          <p:nvSpPr>
            <p:cNvPr id="19489" name="Line 13">
              <a:extLst>
                <a:ext uri="{FF2B5EF4-FFF2-40B4-BE49-F238E27FC236}">
                  <a16:creationId xmlns:a16="http://schemas.microsoft.com/office/drawing/2014/main" id="{95A2802E-BA17-390C-EA4B-44752FB301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1456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0" name="Freeform 14">
              <a:extLst>
                <a:ext uri="{FF2B5EF4-FFF2-40B4-BE49-F238E27FC236}">
                  <a16:creationId xmlns:a16="http://schemas.microsoft.com/office/drawing/2014/main" id="{801F4658-DC0E-2E7A-77A1-E0760D1BF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1" name="Freeform 15">
              <a:extLst>
                <a:ext uri="{FF2B5EF4-FFF2-40B4-BE49-F238E27FC236}">
                  <a16:creationId xmlns:a16="http://schemas.microsoft.com/office/drawing/2014/main" id="{92AD947E-5478-9CF5-6F9F-D98EC16F6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2" name="Freeform 16">
              <a:extLst>
                <a:ext uri="{FF2B5EF4-FFF2-40B4-BE49-F238E27FC236}">
                  <a16:creationId xmlns:a16="http://schemas.microsoft.com/office/drawing/2014/main" id="{7B4F5DFC-CB60-B26A-9599-5C62C07C9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3" name="Line 17">
              <a:extLst>
                <a:ext uri="{FF2B5EF4-FFF2-40B4-BE49-F238E27FC236}">
                  <a16:creationId xmlns:a16="http://schemas.microsoft.com/office/drawing/2014/main" id="{10C5B053-25C9-94CB-008B-08EB922D8F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4" name="Freeform 18">
              <a:extLst>
                <a:ext uri="{FF2B5EF4-FFF2-40B4-BE49-F238E27FC236}">
                  <a16:creationId xmlns:a16="http://schemas.microsoft.com/office/drawing/2014/main" id="{FA2D63F9-BF74-3064-75DA-D1D20A1E453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112" cy="192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5941952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5" name="Text Box 19">
              <a:extLst>
                <a:ext uri="{FF2B5EF4-FFF2-40B4-BE49-F238E27FC236}">
                  <a16:creationId xmlns:a16="http://schemas.microsoft.com/office/drawing/2014/main" id="{8F4C893B-2920-C96C-EF24-A22C1F7A49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91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19496" name="Text Box 20">
              <a:extLst>
                <a:ext uri="{FF2B5EF4-FFF2-40B4-BE49-F238E27FC236}">
                  <a16:creationId xmlns:a16="http://schemas.microsoft.com/office/drawing/2014/main" id="{ED2802B9-558D-1589-3B67-1A9CC55645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2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19497" name="Text Box 21">
              <a:extLst>
                <a:ext uri="{FF2B5EF4-FFF2-40B4-BE49-F238E27FC236}">
                  <a16:creationId xmlns:a16="http://schemas.microsoft.com/office/drawing/2014/main" id="{8CE34ACC-38CA-5245-4C60-40EFBE4DEC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336"/>
              <a:ext cx="2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a</a:t>
              </a:r>
              <a:r>
                <a:rPr lang="en-US" altLang="en-US" sz="1800" baseline="-25000" dirty="0"/>
                <a:t>e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  <p:sp>
          <p:nvSpPr>
            <p:cNvPr id="19498" name="Text Box 22">
              <a:extLst>
                <a:ext uri="{FF2B5EF4-FFF2-40B4-BE49-F238E27FC236}">
                  <a16:creationId xmlns:a16="http://schemas.microsoft.com/office/drawing/2014/main" id="{74583DE9-A988-A4EF-3405-5076BB178B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9" y="384"/>
              <a:ext cx="24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Symbol" panose="05050102010706020507" pitchFamily="18" charset="2"/>
                </a:rPr>
                <a:t>b</a:t>
              </a:r>
              <a:r>
                <a:rPr lang="en-US" altLang="en-US" sz="1800" baseline="-25000" dirty="0"/>
                <a:t>i</a:t>
              </a:r>
              <a:endParaRPr lang="en-US" altLang="en-US" sz="1800" dirty="0">
                <a:latin typeface="Symbol" panose="05050102010706020507" pitchFamily="18" charset="2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>
            <a:extLst>
              <a:ext uri="{FF2B5EF4-FFF2-40B4-BE49-F238E27FC236}">
                <a16:creationId xmlns:a16="http://schemas.microsoft.com/office/drawing/2014/main" id="{6C45B539-DDA0-6544-1427-96CE18DE4F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0"/>
            <a:ext cx="5159375" cy="1128713"/>
          </a:xfrm>
        </p:spPr>
        <p:txBody>
          <a:bodyPr/>
          <a:lstStyle/>
          <a:p>
            <a:r>
              <a:rPr lang="en-US" altLang="en-US" sz="2800" dirty="0"/>
              <a:t>Impracticability of Best Turbine Concept</a:t>
            </a:r>
          </a:p>
        </p:txBody>
      </p:sp>
      <p:pic>
        <p:nvPicPr>
          <p:cNvPr id="20484" name="Rectangle 19458">
            <a:extLst>
              <a:ext uri="{FF2B5EF4-FFF2-40B4-BE49-F238E27FC236}">
                <a16:creationId xmlns:a16="http://schemas.microsoft.com/office/drawing/2014/main" id="{5B0EDEE4-B651-03BE-E5CF-5437016F7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152400"/>
            <a:ext cx="18891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6">
            <a:extLst>
              <a:ext uri="{FF2B5EF4-FFF2-40B4-BE49-F238E27FC236}">
                <a16:creationId xmlns:a16="http://schemas.microsoft.com/office/drawing/2014/main" id="{DBA0E588-9734-A73B-F5AC-764C0D907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3" y="1196478"/>
            <a:ext cx="3557587" cy="5585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1">
            <a:extLst>
              <a:ext uri="{FF2B5EF4-FFF2-40B4-BE49-F238E27FC236}">
                <a16:creationId xmlns:a16="http://schemas.microsoft.com/office/drawing/2014/main" id="{4D239216-4BAB-3F23-F7D8-597430C8B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836" y="1506538"/>
            <a:ext cx="5105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dirty="0">
                <a:solidFill>
                  <a:srgbClr val="FF0000"/>
                </a:solidFill>
              </a:rPr>
              <a:t>Better conditions of live steam enhances the value of inlet steam velocity and hence optimal  blade velocity!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Huge Centrifugal Stresses in blades.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DBFA8C8-EA02-6B4F-78C6-3368B676812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0CD6050-73C1-8101-3D66-7168E441FC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8A0E45F-9ABA-20E0-7ACD-34A9F881E4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DB167C0-B068-51A4-996F-F43842FAE3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FC66D0E-9C4E-5FA4-DFA7-F720F7C056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02960C6-D389-3C35-06F1-CDF373D01B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4EB6C523-C00B-5C66-A2D0-7B361BD49C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E64944F2-1646-957A-7F13-21BB45F43A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35BD801D-5228-C7F9-DE59-1732F22380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1A7975D-462B-7CE6-724C-ACD90F0F55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811F00C-AC23-563F-CD2F-788C03D96D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4FF520F8-06C4-E9D8-8AF3-C20F1D2048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8311279-3F68-20B2-D42F-5BAEEFACD9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5415577-BE6B-A72F-342B-32AA9074B1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65A42930-9377-7ADA-A0DF-027B1F9D8E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4B88D97-9758-F4AA-E75E-EED9040595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6FE40C4-DEC1-13B1-C7C7-79218C654D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B9B9E14-9CA3-9321-CF36-6A4342BA45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96AF3FC-F3DB-7581-5D78-170E0C5AAD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853B8097-1FFB-B7A5-6FAB-812E3E3CC3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547522">
            <a:off x="5842560" y="1536100"/>
            <a:ext cx="1409897" cy="1971950"/>
          </a:xfrm>
          <a:prstGeom prst="rect">
            <a:avLst/>
          </a:prstGeom>
          <a:effectLst>
            <a:softEdge rad="50800"/>
          </a:effectLst>
          <a:scene3d>
            <a:camera prst="orthographicFront">
              <a:rot lat="12000000" lon="10800000" rev="600000"/>
            </a:camera>
            <a:lightRig rig="threePt" dir="t"/>
          </a:scene3d>
        </p:spPr>
      </p:pic>
      <p:sp>
        <p:nvSpPr>
          <p:cNvPr id="23" name="TextBox 1">
            <a:extLst>
              <a:ext uri="{FF2B5EF4-FFF2-40B4-BE49-F238E27FC236}">
                <a16:creationId xmlns:a16="http://schemas.microsoft.com/office/drawing/2014/main" id="{92DD2831-B5B0-8D73-7E66-FCE3D7BF2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614208"/>
            <a:ext cx="5105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High jet &amp; Relative Velocities!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More frictional losses….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 build="p"/>
      <p:bldP spid="2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4">
            <a:extLst>
              <a:ext uri="{FF2B5EF4-FFF2-40B4-BE49-F238E27FC236}">
                <a16:creationId xmlns:a16="http://schemas.microsoft.com/office/drawing/2014/main" id="{D37B75AC-D4BC-5FEB-D941-D43110100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01850" y="0"/>
            <a:ext cx="5746750" cy="1143000"/>
          </a:xfrm>
        </p:spPr>
        <p:txBody>
          <a:bodyPr/>
          <a:lstStyle/>
          <a:p>
            <a:r>
              <a:rPr lang="en-US" altLang="en-US" sz="2800" dirty="0"/>
              <a:t>Parson Turbine working on Rankine Cycle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5E6432-1B5B-0891-1F56-5980B25165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6633" y="1401581"/>
            <a:ext cx="8583613" cy="1671638"/>
          </a:xfrm>
        </p:spPr>
        <p:txBody>
          <a:bodyPr/>
          <a:lstStyle/>
          <a:p>
            <a:r>
              <a:rPr lang="en-IN" altLang="en-US" sz="2400" dirty="0"/>
              <a:t>Sir Parson’s Query:</a:t>
            </a:r>
          </a:p>
          <a:p>
            <a:r>
              <a:rPr lang="en-IN" altLang="en-US" sz="2400" dirty="0"/>
              <a:t>It is necessary to conserve </a:t>
            </a:r>
            <a:r>
              <a:rPr lang="en-IN" altLang="en-US" sz="2400" dirty="0" err="1"/>
              <a:t>rothalpy</a:t>
            </a:r>
            <a:r>
              <a:rPr lang="en-IN" altLang="en-US" sz="2400" dirty="0"/>
              <a:t> for scientific design of an isentropic Turbine!</a:t>
            </a:r>
          </a:p>
          <a:p>
            <a:r>
              <a:rPr lang="en-IN" altLang="en-US" sz="2400" dirty="0"/>
              <a:t>Why to conserve Relative Velocity ???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37623F-6CEE-9490-F6A9-9CCDF288E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927" y="3170905"/>
            <a:ext cx="5077273" cy="326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BD76A37-73C6-02C1-B8B3-E4E76F733BC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ADB60813-3048-BECB-9545-8096489CE6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E1B61ABC-43EA-DA12-A5F1-3378347F46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6DD456B1-4326-2ADB-73A0-BFD7C2FDB5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FF70FB1-1454-0EF9-593F-87A4D3FC38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B758404-B16E-9A66-97CA-5DE868668D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D82DFD2F-92EC-03A5-D886-593DA7CBD3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E87693FF-DE20-AE65-3747-9E834534FA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D27AD65-C135-4CD9-93BD-9C5AB963B6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9DA27B0B-A9C1-D42E-8D36-A2D4338790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3F2361DC-EC77-5CD6-A3AB-095B94464B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179C7C7B-23BA-6863-AAE6-DC702FE000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6D6BFE4-591F-8863-B989-7E5EBCE334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243C4F4A-A578-6ED1-AA4A-BE884D4281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4DE5181D-ED22-B4D3-6C6B-2FB8A2D93D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33BB898C-EA61-C039-84E3-2CE9BED1CE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137DE166-1FED-2EFC-6D4D-F28D435E4E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A7745DED-D220-ABF0-9FE1-916B9F1464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9390DC4-3C1C-8AFC-4706-D48494737A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E02A3448-D6CC-9296-C4EE-71F800775572}"/>
                  </a:ext>
                </a:extLst>
              </p:cNvPr>
              <p:cNvSpPr txBox="1"/>
              <p:nvPr/>
            </p:nvSpPr>
            <p:spPr bwMode="auto">
              <a:xfrm>
                <a:off x="4038600" y="1197666"/>
                <a:ext cx="3560763" cy="74149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E02A3448-D6CC-9296-C4EE-71F8007755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38600" y="1197666"/>
                <a:ext cx="3560763" cy="7414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2">
            <a:extLst>
              <a:ext uri="{FF2B5EF4-FFF2-40B4-BE49-F238E27FC236}">
                <a16:creationId xmlns:a16="http://schemas.microsoft.com/office/drawing/2014/main" id="{F8838071-4EB9-DE4B-E6AF-7CBD85425E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8128" y="304800"/>
            <a:ext cx="6032871" cy="762000"/>
          </a:xfrm>
        </p:spPr>
        <p:txBody>
          <a:bodyPr/>
          <a:lstStyle/>
          <a:p>
            <a:r>
              <a:rPr lang="en-US" altLang="en-US" sz="2800" dirty="0"/>
              <a:t>Emergence of Modern Steam Turbine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00ED91-93C9-0E63-13EA-633153754C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229600" cy="4724400"/>
          </a:xfrm>
        </p:spPr>
        <p:txBody>
          <a:bodyPr/>
          <a:lstStyle/>
          <a:p>
            <a:r>
              <a:rPr lang="en-US" altLang="en-US" sz="2400" dirty="0"/>
              <a:t>The modern manifestation of turbine,  invented by Sir Charles Parsons (1884) has almost completely replaced the reciprocating piston steam engine primarily because of its greater thermal efficiency and higher power-to-weight ratio. </a:t>
            </a:r>
          </a:p>
          <a:p>
            <a:r>
              <a:rPr lang="en-US" altLang="en-US" sz="2400" dirty="0"/>
              <a:t>Because the turbine generates rotary motion, it is particularly suited to be used to drive an electrical generator – about 64% of all electricity generation in the world is by use of steam turbines in 2025!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2805CF0-E750-2561-C1C9-DA86C32A1B7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4147BD0-46D5-EA25-5D26-BFF7EBFB2F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40B4EBF-5406-31CB-D82D-11DEC51A9C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2738766-316B-6719-FDFA-84D9036B2D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B2B3853-2B37-ADDD-872B-3D49D739B3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B529188-553E-A0FE-628E-D1B2E2A0A4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FCF16A88-9FBE-CE9D-4E2D-33870DB0B4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69C2AE2-A9E8-A734-529B-F5715D4FAA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2D151EB2-EB5C-4026-7331-4F288ABF17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42CDF26B-18D3-2611-A33B-4BF8E7DED3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88550CC4-0D37-62F7-3768-1A8EA40F42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D0B6A7E6-3EFE-6C84-360D-2C741BEA66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2573F02-FFE1-0C9E-C47D-607E1D27FD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5300B83-294C-1A6F-8431-EB140C419B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00D48713-2ECA-B96E-B420-D6A1FBE0D7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4AAE6C65-9D92-E40E-E345-DE38B07FA0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4930819E-1B18-7611-A524-C55713882F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EBE69A16-DE8A-7AB6-4865-18CC6A6811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6F523DD-2E9E-5F39-69F1-A874C7A9A1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Global Steam Turbine Market Report Segmentation">
            <a:extLst>
              <a:ext uri="{FF2B5EF4-FFF2-40B4-BE49-F238E27FC236}">
                <a16:creationId xmlns:a16="http://schemas.microsoft.com/office/drawing/2014/main" id="{A8F52A91-BFBD-CCEA-FE70-AEA9D6E39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70" y="1295400"/>
            <a:ext cx="5887630" cy="307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eam Turbine Market">
            <a:extLst>
              <a:ext uri="{FF2B5EF4-FFF2-40B4-BE49-F238E27FC236}">
                <a16:creationId xmlns:a16="http://schemas.microsoft.com/office/drawing/2014/main" id="{6CF3DC8D-2649-689F-7C1B-2E8E4FCA9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048000"/>
            <a:ext cx="6023278" cy="362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9873</TotalTime>
  <Words>934</Words>
  <Application>Microsoft Office PowerPoint</Application>
  <PresentationFormat>On-screen Show (4:3)</PresentationFormat>
  <Paragraphs>239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Cambria Math</vt:lpstr>
      <vt:lpstr>CommercialScript BT</vt:lpstr>
      <vt:lpstr>Harlow Solid Italic</vt:lpstr>
      <vt:lpstr>Symbol</vt:lpstr>
      <vt:lpstr>Tempus Sans ITC</vt:lpstr>
      <vt:lpstr>Times New Roman</vt:lpstr>
      <vt:lpstr>Default Design</vt:lpstr>
      <vt:lpstr>Isentropic Analysis &amp; Optimization of Flow Kinematics in Impulse Turbines </vt:lpstr>
      <vt:lpstr>Steam Turbine Flow Path in De Laval Turbine for Maximum Benefits </vt:lpstr>
      <vt:lpstr>Isentropic Flow through an Impulse Blade Passage</vt:lpstr>
      <vt:lpstr>Newtons Second Law Analysis of Isentropic Flow : Impulse Blade </vt:lpstr>
      <vt:lpstr>Newtons Second Law Analysis</vt:lpstr>
      <vt:lpstr> Force &amp; Power Generated by an Ideal Axial-Impulse Turbine</vt:lpstr>
      <vt:lpstr>Performance of  an Ideal Axial-Impulse Turbine</vt:lpstr>
      <vt:lpstr>PowerPoint Presentation</vt:lpstr>
      <vt:lpstr>PowerPoint Presentation</vt:lpstr>
      <vt:lpstr>PowerPoint Presentation</vt:lpstr>
      <vt:lpstr>Maximum Efficiency of Impulse Blade</vt:lpstr>
      <vt:lpstr>Challenges in Design of Optimal De Laval Turbine</vt:lpstr>
      <vt:lpstr>Selection of Better Live Steam Conditions</vt:lpstr>
      <vt:lpstr>Optimal De Laval Turbine for Better Steam Conditions</vt:lpstr>
      <vt:lpstr>Turbine to Drive Faradays Electro-Magnetic Generator</vt:lpstr>
      <vt:lpstr>Ideal DeLaval Turbine for Better Steam Conditions</vt:lpstr>
      <vt:lpstr>Impracticability of Best Turbine Concept</vt:lpstr>
      <vt:lpstr>Parson Turbine working on Rankine Cycle </vt:lpstr>
      <vt:lpstr>Emergence of Modern Steam Turbine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872</cp:revision>
  <dcterms:created xsi:type="dcterms:W3CDTF">2003-07-30T05:45:36Z</dcterms:created>
  <dcterms:modified xsi:type="dcterms:W3CDTF">2025-08-18T02:23:51Z</dcterms:modified>
</cp:coreProperties>
</file>