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ink/ink2.xml" ContentType="application/inkml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74" r:id="rId2"/>
    <p:sldId id="1077" r:id="rId3"/>
    <p:sldId id="1078" r:id="rId4"/>
    <p:sldId id="1079" r:id="rId5"/>
    <p:sldId id="698" r:id="rId6"/>
    <p:sldId id="682" r:id="rId7"/>
    <p:sldId id="685" r:id="rId8"/>
    <p:sldId id="428" r:id="rId9"/>
    <p:sldId id="406" r:id="rId10"/>
    <p:sldId id="370" r:id="rId11"/>
    <p:sldId id="409" r:id="rId12"/>
    <p:sldId id="1080" r:id="rId13"/>
    <p:sldId id="1081" r:id="rId14"/>
    <p:sldId id="1082" r:id="rId1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1350" autoAdjust="0"/>
    <p:restoredTop sz="95660" autoAdjust="0"/>
  </p:normalViewPr>
  <p:slideViewPr>
    <p:cSldViewPr>
      <p:cViewPr varScale="1">
        <p:scale>
          <a:sx n="70" d="100"/>
          <a:sy n="70" d="100"/>
        </p:scale>
        <p:origin x="960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583C8352-81C1-C1B4-9D3C-1A0F03D9F50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2511A98C-D0CD-93B3-DBD2-A10FA90A73DD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8" name="Rectangle 4">
            <a:extLst>
              <a:ext uri="{FF2B5EF4-FFF2-40B4-BE49-F238E27FC236}">
                <a16:creationId xmlns:a16="http://schemas.microsoft.com/office/drawing/2014/main" id="{BCA0B038-8CE9-1A59-75A3-C4C91EC33884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9" name="Rectangle 5">
            <a:extLst>
              <a:ext uri="{FF2B5EF4-FFF2-40B4-BE49-F238E27FC236}">
                <a16:creationId xmlns:a16="http://schemas.microsoft.com/office/drawing/2014/main" id="{8A5CFA1C-B23D-9680-5D6B-4D95CF9F6FFE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49602B7-7937-49C0-A5A4-64FBFA82FD5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7-24T05:42:16.54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2594 17983 316 0,'-7'-4'44'15,"-3"-1"26"-15,4 1-8 0,4 1 26 0,2 3-15 0,0 0 20 0,-12-3-42 0,5-1 20 0,7 4-14 16,0 0 20-16,0 0-4 0,-2-15-4 15,2 12 11-15,2-1-9 0,7-1-12 0,-7 4-14 0,-2 1-12 16,0 0 6-16,0 0 1 0,0-1-24 0,0 0 5 16,4-12-13-16,0 12-7 0,-4 4 5 0,5-2-14 15,-5 3 9-15,0-4 2 0,0 0-1 0,0 0 6 16,4 6-6-16,3-5 8 0,-6 3-14 0,1-2 5 16,-4 2-9-16,1-4 2 0,1 0-1 0,0 0-14 15,0 0 4-15,0 0-52 0,0 0-45 0,0 0-48 16,-2 0 3-16,2 0-82 0</inkml:trace>
  <inkml:trace contextRef="#ctx0" brushRef="#br0" timeOffset="109.05">2514 17951 195 0,'6'0'29'0,"-11"7"202"0,2-4 29 15,-4 5-45-15,5 0-70 0,0 0-50 16,2 5-20-16,0-3-2 0,-5 0-29 0,4 1-26 16,1 0-3-16,2 0-7 0,4-2-1 0,-2-4-2 0,1-2-3 15,5-1-1-15,-1-2-20 0,1-2-114 16,2-3-89-16</inkml:trace>
  <inkml:trace contextRef="#ctx0" brushRef="#br0" timeOffset="267.67">2623 18005 1141 0,'-21'-3'185'0,"10"1"-61"16,2 1-5-16,5 3-39 0,0 1-70 15,1 5-15-15,3 2 6 0,-2 0-11 0,3 1-1 0,-2-2 5 0,-1 3-4 16,5-1 3-16,-2 0-24 0,6-3-20 15,1-4-19-15,-3-3-2 0,3 0-81 0,7-1-206 0</inkml:trace>
  <inkml:trace contextRef="#ctx0" brushRef="#br0" timeOffset="7619.12">6441 5419 228 0,'-4'-5'39'0,"1"0"26"0,3 1-13 0,0 1 20 0,0 0-47 0,-1 2 1 0,-6-1-16 0,7 2 11 15,0 0-8-15,0 0-19 0,0 0 13 0,0 0-18 16,0 0-9-16,0 0 25 0,0 0-16 0,0 0 19 0,0 0-5 16,0 0-1-16,0 0 8 0,1 1-9 15,0 0-15-15,0 0 27 0,0 0-8 0,0 0 19 16,18 28 3-16,-18-20 2 0,5 3 8 0,-3 3-6 16,-3 0-13-16,0 1 14 0,3 1-16 0,0-1 17 15,8 6-7-15,-9-1-12 0,-2-2 15 0,-1 5-15 16,-6-6-5-16,10 6 10 0,-1 0-18 0,2-3 19 15,-2 3-1-15,-1 1-14 16,-1 2 12-16,-5-3-15 0,5 1-1 0,-7-5 10 16,3 0-12-16,-1-4 10 0,-2 2 3 0,5-1-6 0,1 1 16 0,-1 4-15 15,-5-10-7-15,3-1 14 0,0-1-15 0,0-3 17 16,1 0-7-16,1-1-1 0,-1-5 4 0,3-1-3 16,0-2-8-16,2-1-36 0,3 0-63 15,3 0 5-15,-8-7-213 0</inkml:trace>
  <inkml:trace contextRef="#ctx0" brushRef="#br0" timeOffset="8057.92">6491 5383 285 0,'8'-10'50'0,"-4"7"-11"0,9 1-13 0,-9 2 10 0,-4 1-35 0,0 2-9 15,-5-1 3-15,0 2-6 16,2-2-7-16,-2-2 24 0,3 3-8 0,-4-2 12 0,12 0-5 0,0 2 22 16,-8-4 7-16,5 1 4 15,-3 0 4-15,0 0 4 0,-1 0-12 0,1 0 8 0,-5-1-31 0,4 2-4 16,-3 1-3-16,-2 0-1 15,2 0-14-15,5 0 29 0,0 0-7 0,1 3 17 0,-2-2-4 0,-4 1 11 16,2-2 10-16,2-2-3 0,0 0 2 0,0 0 7 16,0 0-15-1,-1 0 14-15,1 0-3 0,0 0-11 0,-1 0 9 0,1 0-10 16,1 7-2-16,3-7-3 0,-1-2-10 16,0-1 5-16,-1-3-17 0,5 4 1 0,6-2 1 0,-5 2-2 15,1 0-9-15,4-3 3 0,2 2-2 16,8 0 4-16,-6-4-1 0,5 3-10 0,-5-3-1 15,-1 2-4-15,2 1 5 0,-3 0-19 0,2 2-8 0,-4 1-5 0,-1 1-11 16,-1 0-22 0,-1 2-5-16,-2-1-12 0,-1 1-26 0,-2 2-11 0,-2 0-42 0,0 0 11 15,-2 3-65-15</inkml:trace>
  <inkml:trace contextRef="#ctx0" brushRef="#br0" timeOffset="8296.28">6526 5618 168 0,'-15'3'215'0,"3"1"-46"0,1 2-58 0,5-2 33 32,-1 1-57-32,-1 3-22 0,4-4-11 0,1 2-2 15,4-1-39-15,0-2 18 0,-1-3-13 0,0 0 16 16,4 3-9-16,1-6-5 0,3 1 7 0,1-1-7 16,3-3-14-16,3 0 6 0,2 2-12 0,-7-2 9 15,4 3-7-15,3-2 1 0,-4 2 1 0,10 0-2 16,-2 1-14-16,-2-1 13 0,0-2-7 0,-2 1 9 15,-1-1-4-15,-3 4 0 0,2-1-1 0,-2 0-2 16,0 0-8-16,1-3-1 0,-1 0-12 0,0 2 4 16,-2-5-31-16,3 7-61 0,-2-2-53 0,0 2-7 15,-4-4-153-15</inkml:trace>
  <inkml:trace contextRef="#ctx0" brushRef="#br0" timeOffset="8720.19">6404 5153 537 0,'-2'-11'128'0,"1"3"-62"0,2 6-19 0,2-2-8 0,0 6-43 0,-3-2 40 0,0 0-57 0,0 0 43 16,0 0-71-16,0 0 26 0,1 0 23 16,-1 0-11-16,1 0-1 0,0 0 27 0,0 0-16 15,0 0 20-15,2-1-2 0,11-6-14 16,-10 7 15-16,-4 5-17 0,1-2-7 0,6-2 21 15,-5 5-14-15,4-3 19 0,2-1-10 0,-8 1 1 16,12 1 5-16,5 0-5 0,2 1-16 0,-2-2 18 16,-5-3-13-16,4-2 16 0,-3 0-14 0,12-3 4 15,3 2 2-15,-2-3-2 0,5 1-15 0,-1 1 15 16,-5-2-15-16,0 4 15 0,-1-5-8 0,2 0-16 16,-2-1-4-16,-4 3-10 0,2 5-57 0,-1-4-53 15</inkml:trace>
  <inkml:trace contextRef="#ctx0" brushRef="#br0" timeOffset="8994.04">6902 5042 384 0,'-6'-2'66'0,"-2"0"75"0,2 0-3 0,1 2 8 0,1 0-61 0,1 3-47 16,-1 1-6-16,1-4-13 0,3 5-25 0,2-1 7 15,2 1-10-15,5 3 11 0,-2 2 7 0,4-7-9 16,-3 0 10-16,1-5-10 0,7-4-3 15,7 0 10-15,3 4-11 0,-2 1 10 0,0-1-3 16,-9 5-4-16,1-2 7 0,1 0-8 16,-3 3-11-16,1 2 11 0,-1 6-17 0,-4-3 17 15,-2 5-2-15,-2 4-9 16,-3-10 11-16,0 13-12 0,-3-2-3 0,-2-3 20 0,-2 4-3 0,-2-6 8 16,0-4-4-16,1 1-1 0,2-1 0 0,-2 0-2 15,2 0-11-15,-1-1 6 0,0-4-49 16,4 0 23-16,2 0-116 0</inkml:trace>
  <inkml:trace contextRef="#ctx0" brushRef="#br0" timeOffset="9279.44">7244 5715 971 0,'0'-4'51'0,"-2"1"43"16,-1 1-54-16,3 0-34 0,0 2 5 0,0 0-16 16,0 0-23-16,0 0 14 0,0 0-10 0,0 0 15 31,-1 0 8-31,-1 0 60 0,-11-10-54 0,7 2 46 16,-2 0-99-16,1-1 56 0,0-1 11 0,2 5 9 15,2 1-5-15,0 2-15 0,1 1-2 0,-2 0-5 16,2 2-7-16,1 2-5 0,-1 2 1 0,2 2-2 15,0 0 7-15,0-1-23 0,2 0-3 16,-2-2-11-16,4 0-27 0,0 1-45 0,3-2-82 16</inkml:trace>
  <inkml:trace contextRef="#ctx0" brushRef="#br0" timeOffset="9707.86">7512 5454 1257 0,'0'-5'104'0,"1"1"-37"16,-1 3-28-16,2 1 3 0,0 2-45 0,1 4-5 15,1-1 3-15,0 6-7 0,2-1-21 0,-2-4 25 16,3 4-12-16,-1-1 16 0,2 1 1 0,-3-3 4 16,-1 1 6-16,-4-4-3 0,3 7-9 0,2 5 15 15,-5-4-2-15,5 4 7 0,-2-2-10 0,-1 4 0 16,4 1 0-16,-4 1 0 0,2-1-15 0,-1-1 20 15,-1-1-9-15,0 0 15 0,-1 0-18 0,2-3 6 16,-2 2-3-16,1-2 6 0,-1-3-9 0,2-2 14 16,-2-1 6-16,-1-5 4 0,0-3 5 0,0 0 11 15,0 0-4-15,0 0 9 0,4-8-8 0,0 0 1 16,-2-1-10-16,1-4 6 0,0 0-16 0,1-2 95 16,0-2-111-16,0 0 84 0,-3-2-188 0,3 0 80 15,-4-3 33-15,0 1-3 0,0 0 4 0,-3-3-4 16,2 2 2-16,-2 3-3 0,0-7 0 0,0 6 0 15,0 3-6-15,2-6 3 0,1 7 5 0,0 0-8 16,-1-2 5-16,1 5-7 0,1 5 3 0,-1-1-9 16,0-1-8-16,3 4 1 0,1-1-6 0,-2 2-18 15,2 1-10-15,0-1-5 0,1 3-33 16,0-1-49-16,3 2-44 0,-1 1-2 0,2 0-55 16</inkml:trace>
  <inkml:trace contextRef="#ctx0" brushRef="#br0" timeOffset="10120.03">7389 5131 565 0,'-7'0'75'0,"0"-5"51"0,3 5-38 0,8 0-14 0,-4 0-37 0,0 0 22 16,-1 2-35-16,-6-7-18 0,10 1 9 0,-2-4-13 15,3 6 0-15,-4 2 21 0,6-2 4 0,4 1 8 16,-4-6 0-16,2 0 3 0,2 6-4 0,-6-5 4 15,1 3-23-15,4 1 11 0,1-7-25 0,4 9 21 16,2 0-12-16,4 0-13 0,-3-1 13 0,-3-5-15 16,5 6-2-16,-2-3 13 0,0 3-13 15,1 2 14-15,0-2-5 0,2 1-2 0,-1-2 6 16,-1-2-6-16,2-1 9 0,0 2-16 0,-2-1-3 0,8-1-6 16,-5-1 4-16,2 5-29 0,-2-4-7 0,1 4-13 15,2-1-45-15,-6-8-34 0,9 9-44 16,-7-2 3-16,-1-1-81 0</inkml:trace>
  <inkml:trace contextRef="#ctx0" brushRef="#br0" timeOffset="10392.04">7995 4957 204 0,'-8'-3'35'0,"-6"0"79"16,3-2 29-16,-2 3-17 0,2 1-15 0,3 1 2 16,1 4-33-1,-1-2 26-15,7 0-57 0,-7 0-24 16,8-2-3-16,0 0-5 0,0 0-2 0,-4 14-3 15,7-11-11-15,4 0 6 0,-3 2 5 0,5-4-1 16,7 7 8-16,-2-2-10 0,2-2-12 0,0 1 8 16,-4-4-5-16,2 0 7 0,1 5-10 0,1 1 7 15,-5-2-3-15,2 3 4 0,-2-6-16 0,-1 3 10 16,-2-2-2-16,-2 7 4 0,1-1-1 0,-5 3-5 16,3 3 2-16,-4-8-1 0,-1 8 4 0,-4-5-5 15,0 1-1-15,-1 6 0 0,-1-11 22 0,1 3-12 16,0 2 9-16,1-4-12 0,-1 2-3 0,2 0 9 15,0-4-4-15,1-3 8 0,2-2-5 0,0 0-19 16,0 0-11-16,0 0-6 0,0 0-55 0,8-7-131 16</inkml:trace>
  <inkml:trace contextRef="#ctx0" brushRef="#br0" timeOffset="10950.15">3448 5661 419 0</inkml:trace>
  <inkml:trace contextRef="#ctx0" brushRef="#br0" timeOffset="11072.65">5937 5819 740 0,'-6'-5'122'0,"0"1"28"0,1 1-5 0,1 2-5 15,2 1-69-15,2 3-46 0,0-2-1 0,0-1-16 16,0 0-10-16,10 4-35 0,-3-3-18 0,7-4-7 0,0-2-60 0,2-4-123 16</inkml:trace>
  <inkml:trace contextRef="#ctx0" brushRef="#br0" timeOffset="11865.83">5648 5751 313 0,'-20'-9'51'0,"19"5"40"15,-4-2 10-15,5 3-36 0,0 3-16 0,0 0-29 16,5-2-1-16,0 3-13 0,-2-1-15 0,6 1 9 16,-2 0-6-16,-5-3 7 0,5-2-1 0,-9-1 10 15,7 0 15-15,9 4-6 0,-2-1 16 0,-2 0 20 16,0 0-12-16,2 1 15 0,-5-2-11 0,12 2-12 15,-1-1 6-15,-2-1-10 0,3 2-16 0,-2-2-4 16,3 2-11-16,1-2 6 0,-1 0-5 0,2-1 6 16,0 1 4-16,0 1-3 0,-1-2-9 0,2 0 7 15,-2-5-11-15,-3 6 9 0,2-3-2 0,-3 4-2 16,7 2 12-16,-6-2-10 16,7 3 1-16,-5-1-9 0,-9-5-12 0,6 5 3 0,-7-3-10 15,4 3-32-15,-4 2-8 0,0-1-12 0,2 2-44 16,-7-3-95-16</inkml:trace>
  <inkml:trace contextRef="#ctx0" brushRef="#br0" timeOffset="12101.28">5937 5860 582 0,'-6'0'168'0,"-2"0"-39"0,1 0-23 0,3 1 2 16,1 2-69-16,2 2-11 0,1 0-19 0,0-5 10 15,0 0-7-15,9 4-8 0,-1-3 5 16,0-3-7-16,5 0-2 0,-2-3 5 16,0 0-6-16,6 5 4 0,-9-6-6 0,5 2 0 15,2 2 3-15,-5 2-3 0,14 0-9 0,-6 2 2 0,-4-1-14 0,-3-1 7 16,-1 1-17-16,0-1-33 0,5 0-14 0,3 3-15 16,-3-1-92-16</inkml:trace>
  <inkml:trace contextRef="#ctx0" brushRef="#br0" timeOffset="12834.1">4375 5620 308 0,'-2'-9'142'0,"0"4"-39"0,1-1-66 0,2 4 3 0,2-2-18 0,-2-2-15 16,4 6 6-16,1 0-12 0,-6 0-8 0,0 0 22 15,0 0-2-15,-6-9 12 0,6 6 3 0,-3-2 8 16,3 0 2-16,-2-5 2 0,6 5-2 0,-2 3 7 16,-1-2-7-16,-1 4 8 0,-3-2-14 0,6 2-17 15,1 5 2-15,4-2-8 0,1 3-11 0,-5-2 7 16,1 0-8-16,2 8 10 0,-5-2-3 0,2 4 1 16,1 0 5-16,1 0-3 0,1 3 1 0,-4 1 3 15,3 3 5-15,-5 5-2 0,6 3-1 16,-1 4 9-16,-1 0-3 0,1-1 6 0,-2 4-9 15,0 0-4-15,-2 2-8 0,3 2 5 0,-7-4 2 16,-1-5-8-16,2 1 11 0,-3-3-12 0,4 0 7 16,-2 1 1-16,-1-4-7 0,3 0 5 0,0 0 0 15,0-6-8-15,0-3 7 0,-1-4-8 16,-1-5-2-16,2-2-8 0,0-6-33 0,0 0 10 16,0 0-75-16,0 0-160 0</inkml:trace>
  <inkml:trace contextRef="#ctx0" brushRef="#br0" timeOffset="13444.62">4567 5614 486 0,'-6'-8'86'0,"4"6"-25"0,-3-1-10 0,2-1 18 0,0 4-36 0,3 0-7 0,0 0-1 16,0 0-3-16,-9-10-23 0,6 5 14 0,1 2-10 16,-2-6 14-16,1 7-6 0,2-2 1 15,-3-2 10-15,2 2-4 0,0-2 2 0,-2-3 6 16,1 3-6-16,0-4 8 0,0 4 2 0,2 3-2 15,-1-6-1-15,1 6-2 0,0-5-22 0,-2-1 19 0,1 8-13 16,2-10 15-16,0 10-7 0,-1-3-7 16,1-5 5-16,-1 7-7 0,-2-8-16 0,2 5 25 0,0 1-13 15,1 0 20-15,1 2-8 0,3-5 4 0,-1 0 1 16,2 1 0-16,0-2-16 0,2 2 7 16,4 0-6-16,2 0 7 0,2-1-2 0,2 2-10 15,2 0 4-15,1 2-5 0,2 2 13 0,0 1-19 16,0 1 0-16,-3 3-9 0,1 1 12 0,-7 3-4 15,-4-2 7-15,4 3-7 0,-3 1-2 0,1 2 6 16,1 1-10-16,-2 0 8 0,-2 0 2 0,7 4-5 16,-14-6 9-16,0 3-8 15,1 4-7-15,-6-9 15 0,9 13-5 0,-3-4 8 0,-7-5-3 0,-1 8-1 16,-2-6 4-16,2 0-2 0,-2 4 1 0,1-5-1 16,-2 1-4-16,2 0 2 0,3 0 9 0,-5-1-5 15,-2 1 7-15,-4-4-6 0,2 3 7 0,7 1-8 16,-1-3-2-16,2 4-1 0,-5-5 4 0,-1-1 0 15,-4 0 4-15,1-4-5 0,4 6-11 0,-1-4 12 16,-1 0-4-16,1 0 8 0,1-4-7 0,2-3-6 16,0 1-18-16,2-2 2 0,1-1-53 15,1 2-79-15,0-2-56 0,4 1-13 0,0 0-164 16</inkml:trace>
  <inkml:trace contextRef="#ctx0" brushRef="#br0" timeOffset="94072.98">12303 5747 173 0,'0'0'-5'0,"0"0"-57"16,0 0 65-16,0 0-2 0,0 0-2 15,1 0 0-15,0 0 11 0,0 0-9 0,0 0 22 16,0 0-17-16,19-9 26 0,-16 7 48 0,0 0-10 0,-4 2 24 16,0 0-31-16,0 0-14 0,0 0-3 0,0 0-2 15,0-1-18-15,0 0-7 16,0 0-8-16,0 0 4 0,0 0-3 0,1 0 10 0,0 0-1 0,0 0 2 16,0 0-16-16,0 1 16 0,-1-1-6 0,2 1 11 15,-1-1-12-15,9-9 12 0,-10 10-3 0,0 0 7 16,0 0-7-16,1 0 11 15,0 0-11-15,0 0 11 0,1 0-8 0,13 12-17 0,-11-6 7 16,-1 3-12-16,0-2-7 0,-2 2 11 0,1 3-3 0,0-1 10 16,2 2-2-1,-2 2-5-15,-2 0 5 0,2 0-4 0,-4 1 6 0,1 1 8 0,1 0-5 0,-1 0 7 16,0 2 2 0,1-1-11-16,-4-3 3 0,3 2-7 0,0 0-12 15,0-2 11-15,1 5-7 0,-1-2 9 0,-2-4-9 16,3 3-5-16,-3-6 6 0,1-1-4 0,-1 1-1 15,1-3 4-15,0 0-4 0,1-1 5 0,-4-2-1 0,2-1 0 16,0 0-4-16,2-1 3 0,1-3-6 0,0 0-2 16,0 0-6-16,0 0 1 0,0 0-17 0,0 0-62 15,-8-13-33-15,8 4-15 0,-3 0-127 0</inkml:trace>
  <inkml:trace contextRef="#ctx0" brushRef="#br0" timeOffset="94500.25">11944 5793 511 0,'-3'-7'64'0,"-3"1"261"0,1 2-341 0,1 3-8 16,-1 0-15-16,1 1 5 0,0 0-21 0,4 0 3 0,0 0 11 15,0 0-5-15,0 0 30 0,0 0 36 16,0 0 0-16,11-10 15 0,-6 7 12 0,-1 1 4 16,0 1 4-16,-2-2-2 0,0 0-18 0,4 0 1 15,0 2-11-15,3 0 9 0,-1-1-18 0,4 2-11 16,-3-2 1-16,1 1-4 0,4-1-4 0,-2 0 10 16,2 2-4-16,1-1 7 0,-1-1-5 15,4 2 9-15,-2-2 3 0,3 1 0 0,2-1-12 0,0 0 21 16,5-1-13-16,1-1 17 0,-3-1-10 0,11 0-11 15,-5-1 4-15,3 1-8 0,3-2-5 16,-9-1 10-16,0 1-11 0,-3-1 9 0,0 1-10 16,-1 2 1-16,-3 1 7 0,-1 1-5 15,-4 3-5-15,1-1 6 0,-2 0-5 0,-3 0 7 16,0 1-5-16,-3-1-2 0,0 0 0 0,1 2-1 16,-7 0-7-16,4 0-2 0,-2 0-10 0,-1 0 5 15,-1 1-11-15,1 1-32 0,1 0-17 0,-3-1-12 16,6 1-77-16</inkml:trace>
  <inkml:trace contextRef="#ctx0" brushRef="#br0" timeOffset="94850.52">12785 5895 761 0,'0'-2'95'0,"3"1"-41"0,-2 0-25 0,3-1 6 16,4 2-16-16,-4-1-10 0,3-2 7 0,-2 3-8 0,2-3-4 0,1-1 21 0,0 2-13 0,-1-1 15 16,0-2-15-16,0 4 4 0,-1-3 1 15,2 2-2-15,0 0-21 0,0-3 10 0,0 2-9 16,3 0 8-16,-1 1-24 0,1-1-51 0,2 0-35 16,-4 0-11-16,2 1-126 0</inkml:trace>
  <inkml:trace contextRef="#ctx0" brushRef="#br0" timeOffset="95000.57">12928 5983 523 0,'-9'0'92'0,"1"4"40"0,-1 1-9 0,1 5 17 15,0 0-57-15,1-2-36 0,-2 1 3 0,4-2-14 16,2 0-15-16,2 2 0 0,-2-4-5 0,3-2 5 16,3 0 3-16,0-4-13 0,3-1-4 0,3 0-3 15,0-4-14-15,3 0-46 0,1-1-58 0,2-4 5 16,1-3-132-16</inkml:trace>
  <inkml:trace contextRef="#ctx0" brushRef="#br0" timeOffset="95341.08">13384 5709 1146 0,'0'-11'199'0,"0"1"-116"0,-1 2-10 0,0 0-4 0,1 4-53 16,0-1-27-16,0 5 1 0,0 0-13 0,0 0 2 0,1 0-1 15,0 0 7-15,15-3-4 16,-11 1 14-16,2-2 3 16,-2 2 0-16,-1-1 1 0,1 0 1 0,-2 2-2 15,1 0-4-15,0 2 1 0,2 3-13 0,0 2-10 16,-1 2-2-16,-1 2-3 0,2-2 0 0,-2 3 16 16,-1-1-3-16,1 3 9 0,-1 2 9 0,-3 0 2 15,1 1 7-15,-1 1-7 0,0-2-11 0,2 1 23 0,-2-2-16 0,1 1 20 0,-1-3-8 16,-1 1 2-16,0 0 6 0,0-1-4 15,0-1-2-15,-1 0-4 16,-1-2 0-16,1 0 0 0,2 0 2 0,-1-2-4 16,1 0 2-16,-2-2-3 0,2 1 1 0,0-6-1 15,0 0-7-15,0 0 10 0,0 0 82 0,0 0-156 16,0 0 57-16,0 0-100 16,0 0 33-16,0 0-93 0,-10-7-125 0</inkml:trace>
  <inkml:trace contextRef="#ctx0" brushRef="#br0" timeOffset="95785.06">13388 5591 1096 0,'0'-11'191'0,"1"1"-150"0,0 3 0 0,0 2-15 16,1 5-46-16,2 1-13 0,-1 1-9 15,3 2 3-15,0-1 16 0,3-2 6 0,-1-1 12 16,0 0-5-16,6-9 17 0,-12 10 7 16,13-11-18-16,-4 8 16 0,1 2-6 0,1-4-4 15,1 1-2-15,-4-1-19 0,8 1 20 0,-3 1-13 16,-2 2 12-16,3 0-31 0,0-1-20 0,3 3-11 16,-1 0-5-16,-2-1-33 0,-4 3 3 0,-6-4-15 15,2 4 7-15,-1-1 11 0,-4 0 1 16,3 5 16-16,-6-2-15 0,0 5 15 0,-1 2 49 15,-5-1-6-15,-1 1 19 0,-2 0 3 0,-2 3 28 16,-5-3 17-16,0 1 0 0,0 0 9 0,-1-3 49 16,0 2-19-16,1 0 32 0,0-2-13 0,-2-1-6 15,4 1 11-15,0 0-10 0,1-2-33 0,-1-1 18 16,5-2-21-16,2-1 24 0,1 0-13 16,3-2-11-16,-1-1 6 0,4-2-9 0,0 0-15 0,0 0 10 15,0 0-24-15,0 0 19 0,7-6-29 0,-1 2-11 16,2-2 7-16,2-1-9 0,3 1-1 0,-2-2-19 15,4 1-11-15,-1 2-2 0,0-1-11 0,0 2-54 16,1-2-35-16,0 3-13 0,2-1-113 0</inkml:trace>
  <inkml:trace contextRef="#ctx0" brushRef="#br0" timeOffset="96117.05">13171 5432 1118 0,'-4'-2'48'0,"-1"1"-32"0,-3-1-19 0,8 2 2 0,0 0-19 16,7 1 3-16,0 2 2 15,0-3-2-15,2 0-3 0,1 0 24 0,3-2-5 16,1 0 13-16,-2-1 13 0,2 0-17 0,-1 0 11 16,1 0-15-16,1 1-5 0,3 1 7 0,0-1-5 0,1 2 7 15,3-1-3-15,-1 0-5 0,-2-1 1 0,1 1-2 16,1-1-14-16,0 0 15 0,5 1-16 0,-1-1 16 16,-3-2-8-16,7 0-26 0,-4-1-8 0,3-1-13 15,3 2-62-15,-6-1-35 0,-1 0-36 0</inkml:trace>
  <inkml:trace contextRef="#ctx0" brushRef="#br0" timeOffset="96370.66">13751 5290 490 0,'-12'0'76'0,"2"-1"103"0,-2 0-58 16,3 1-43-16,1 1-3 0,0 1-14 0,3 0-38 0,1 1-1 0,1-1-14 16,1 3 12-16,2 0-9 0,5 1-3 0,-1 1 5 15,5 0-4-15,1 0 6 16,2-2-3-16,4 1-4 0,0-1 2 0,0 0 1 15,3-1-3-15,-1 2 6 0,2-2-5 0,-3 1-9 0,0-2 6 16,0 3-14-16,-2 0 11 0,-1-3-6 0,0 4 0 16,0 1 5-16,-5-3-5 0,1 3-16 0,-5 1 15 15,-4-1-18-15,0 5 18 0,-1 0-3 0,-5 2 3 16,-1-4 13-16,-5 1-9 0,-1 0 2 0,-1-1 5 16,2 3-8-16,0-4 5 0,1 1-6 0,0-1-1 15,2 0-4-15,2-1-1 0,1-1-37 0,1-4-39 16,4-4-52-16,0 0 0 0,4 11-194 0</inkml:trace>
  <inkml:trace contextRef="#ctx0" brushRef="#br0" timeOffset="96671.38">14029 5637 1497 0,'0'0'166'0,"0"0"-115"16,0 0-41-16,0 0-12 0,0 2-57 0,5 9 13 16,1 0-1-16,2 2 5 0,6-2 11 15,-2 1-2-15,0-1 15 0,0-1-13 0,-2 1 11 0,1-2 22 16,-2-1-6-16,0 1 12 0,-2 1-3 16,-1-1 1-16,2 0 5 0,-1-1-4 0,2 0-15 15,-1 1 18-15,0 0-10 0,1-2 13 16,2 1-17-16,-3-2 6 0,0-1-2 0,-3 1 2 0,2-1-18 15,-1 0 17-15,1-3-11 0,-3 0 13 16,1-1-17-16,-2-1-8 0,-1 0-8 0,1 0-3 16,0-1-47-16,-3 1-50 0,0 0-41 0,0 0-2 15,0-1-91-15</inkml:trace>
  <inkml:trace contextRef="#ctx0" brushRef="#br0" timeOffset="96861.37">14153 5714 1002 0,'-1'-6'173'0,"-5"0"-50"0,-1 1-15 0,0 3 7 16,0 1-93-16,-1 3-30 0,2 1-15 0,-3 3-2 16,1 3-7-16,1 0-6 0,2 3 8 0,-3 1-7 15,-3 0 13-15,3 4 16 0,-1-3 3 0,1 1 3 16,-1-2-6-16,-3 0 13 0,-1-2 3 16,0-3 5-16,3 4-5 0,-3-4-5 15,3 1-3-15,1 2 0 0,1-4-5 0,0 1-22 16,3-1-42-16,1-3 9 0,2 0-94 0,-1-1-128 15</inkml:trace>
  <inkml:trace contextRef="#ctx0" brushRef="#br0" timeOffset="97337.87">14350 5546 789 0,'3'-7'141'0,"-1"6"-127"15,-2 1-12-15,0 0 2 0,12-2-22 0,-2 3 6 16,4 1 3-16,0 0-4 0,-2-3-10 0,0 1 25 16,-1-1-6-16,1 0 14 0,2 1 8 0,1 0 14 15,-4 0 6-15,1 0-1 0,-2 0-10 0,4 1-4 16,1 0-13-16,0 5 7 0,1 1-11 0,-1-1-4 15,0 2 6-15,-2 1-8 0,1-1-13 0,-2 5 13 16,0 1-13-16,-2-1 13 0,3 2-1 0,-7-3-4 16,1-2 14-16,-3 3-11 0,0-2-3 0,-2 2 14 15,1 0-8-15,-3-2 14 0,0 0 9 0,-1-1-12 16,-3-1 8-16,0-1-10 16,1 0-7-16,0-4 21 0,0 0-7 15,-1-2 14-15,0-1 2 0,-2-1 2 0,4 0 6 0,-1-3-3 0,1-2-10 0,0-2 0 16,1-3-14-16,1 0 12 15,-1-2-1-15,1-1-10 0,2-2 9 0,0-2-12 0,3 0-10 0,-1-3 7 16,1-1-10-16,-1-1 9 16,0-1 0-16,1 0-8 0,0 4 2 0,1-2-5 0,-3 3 7 0,3-1-11 15,-4-1-8-15,3 8-3 0,-2-2-18 0,2 6-5 16,-3 0-10-16,1 2-3 16,0 1-53-16,-2 0-143 0</inkml:trace>
  <inkml:trace contextRef="#ctx0" brushRef="#br0" timeOffset="97917.09">14255 5306 596 0,'0'0'51'0,"0"0"-20"0,0 0-29 0,0 0 15 0,0 0-14 0,1 0-12 0,0 0 16 16,1 0-16-16,18 2 5 0,-13-3 21 0,1 0-3 0,0-1 15 15,-1-1 25-15,1 1 3 0,0-1 3 16,1 2-5-16,-1-2-25 0,0 2-12 0,0 1-7 0,2 0-2 16,4-1-9-16,-5 1 0 0,2 0 5 15,0 0-3-15,-1 0-6 0,6 0 5 0,-1 1-10 16,-2-1 10-16,7 0 3 0,-4-2-4 0,4 0 5 15,0-2-7-15,0 2-10 0,0 0 19 0,-1 1-12 16,-1-1 15-16,-3 1 0 0,0-1-20 16,-2-1-2-16,0 3-15 0,0-3-51 0,-2 2-117 15</inkml:trace>
  <inkml:trace contextRef="#ctx0" brushRef="#br0" timeOffset="98242.32">14600 5130 1267 0,'0'0'61'0,"0"0"-71"15,0 0-14-15,1 6-17 0,2-1-1 0,1 5 3 16,4 1 3-16,-1-4-3 0,3 2 4 0,-2-4 18 16,0-1 1-16,1-1 5 0,0 1 10 0,3-2 7 15,-3 0 12-15,3-1-4 0,0 2-1 0,0-3 7 16,0 0-20-16,1 1 14 0,0 0-14 0,2 1-1 15,-2 3 8-15,2-2-7 0,-6-2-5 0,3 1 6 16,-1 0-1-16,-5-1 0 0,5 3-8 0,-6-1 0 16,-5-1 6-16,0 1-2 0,0 1-7 0,2 1 12 15,-2 1-9-15,-2 1 11 0,-5 0 1 0,-1-1-1 16,0 3 6-16,3 2-6 0,0 0-17 0,-3 1 15 16,0-1-10-16,-4 0 13 0,4 0-6 0,0 0-34 15,3 1-45-15,-1 0-5 0,-3 0-199 16</inkml:trace>
  <inkml:trace contextRef="#ctx0" brushRef="#br0" timeOffset="103182.73">12238 6578 277 0,'0'-4'55'0,"0"0"4"0,2 1 1 0,-3-2 2 15,-1 2-15-15,2 3-28 0,0 0 7 0,0 0-15 0,0 0-10 0,0 0 10 16,0 0-12-16,0 0 10 0,0 0-5 0,0 0 1 16,0 0 12-16,0-1-8 0,0 0 8 0,1 0 12 15,0 0-6-15,0 0 11 16,0 0 19-16,-1 0-20 0,1 0 10 0,0 0-16 0,1 0-14 0,-2 0 4 0,1 0-7 15,0 0 8-15,0 0-4 0,16-8-9 0,-15 11 6 16,-2 2-8-16,0 0-6 0,-2-1 3 16,3 2-12-16,2 0 11 0,-1 2-2 0,0 3-2 0,3 1 12 15,2 2-9-15,-2 2 2 0,-4 2 22 0,2 3-8 0,-1 4 13 16,-2 2-4 0,7 3-4-16,-6-3 1 0,3 4 0 0,4 0-2 0,-4 1-3 0,0 2-4 0,-6 0 2 15,2 0 2-15,6 0-12 0,-6-2 9 0,8 1-12 16,-8-1 0-16,-6-1 4 0,5 0-10 0,-4-4 10 15,2 0 7-15,2-3-9 0,0-2 15 16,-4-1-17-16,4-2 3 0,-1-2-4 16,-4 1-11-16,4-6 5 0,-7-3 0 0,6-1-8 0,-1-4-6 0,4-1-5 0,0-4-54 0,-2-4-144 31</inkml:trace>
  <inkml:trace contextRef="#ctx0" brushRef="#br0" timeOffset="103594.22">12240 6676 858 0,'0'-15'141'0,"-3"1"-101"0,-1 1 10 0,3 2-26 0,1 2-5 0,-3 2-16 0,2 3-3 0,1 4-2 16,0 0-15-16,0-9 12 0,0 5-5 0,1-3 8 15,4 2 1-15,-1-1 0 0,4-1 0 0,-7 0-1 16,-1-2 1-16,0 0 12 0,-2-1-3 0,2 0 7 16,0 1 9-16,0 0-7 0,0 2 16 0,0-3-15 15,0 3 4-15,0-2 7 0,2-5-9 0,0 6 9 16,0-4-11-16,3 3-14 0,-2 4-4 0,10-3-4 0,1 3-6 16,5-1 2-16,0 3 1 0,0 2-1 0,1 1 5 15,-1 2-1-15,1 3 2 0,-1 2-4 0,-3 1-16 0,0 3 20 16,-1 0-12-16,0 3 15 0,0 3-2 0,-2 0-3 15,0-1 8-15,-4 0-7 0,-1 1-6 0,-4-2 5 16,0 0-10-16,-2 0 10 0,-2-1 1 0,-2 1-3 16,-1 1 8-16,-2-2-6 0,-2 0 4 0,-2 0 5 15,0-1-4-15,-4-2 6 0,-2-1 5 0,2-3-2 16,-2 0 4-16,3-1-7 0,0-2-14 0,2 0 11 16,2-2-4-16,0-2 9 0,2-1-9 0,4-1-63 0,-1-2-37 15,2 1-13-15,2-4-143 0</inkml:trace>
  <inkml:trace contextRef="#ctx0" brushRef="#br0" timeOffset="104005.71">12837 6667 1278 0,'0'-6'36'0,"0"3"-31"0,0 3-15 0,0 0-3 0,0 0-26 0,12 5-9 15,-7-1-7-15,2-1-8 0,2-2-63 0,1-1-23 16,1 0-24-16,1-5 9 0,-1 0 26 0,0-2 59 16,0 0 33-16,-3 1-6 0,-3 0 40 0,0 0 32 15,0 1-8-15,-2 2 16 0,0-1-18 0,1 1-10 16,-1 0 1-16,0 3-3 0,-1 1-1 0,1 4 1 0,2 2-11 15,-4-1 10-15,2 3 3 0,-3 1-4 0,0 3 9 16,2 1-10-16,-5-1-6 0,-2 2 18 0,-1 1-7 16,-6-2 14-16,4 2 17 0,3 2 11 15,-2-3 28-15,0 1-15 0,0-1 19 0,-1-6 2 0,2 2-16 0,0 1 14 16,1-3-15-16,2 2 1 0,-3-4 4 0,4-3-3 16,-2 0-6-16,3-3-1 0,1-1-5 0,0 0 6 15,0 0 0-15,8-7-31 16,-2 3-8-16,2-5-10 0,4 0-50 0,0-1-53 0,4-3-38 15,0 1-1-15,-1-2-81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7-24T06:15:58.00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3079 7887 922 0,'4'22'0'0,"-12"-16"0"0,16 8 35 0,-1-2-24 0,6-1 62 0,1-1-45 0,2-1-15 0,4 2 9 0,-1-1-7 16,4-2 1-16,-2 2 0 0,6 0-2 0,-2 1-10 16,0 0 7-16,-1 1 1 0,1 3 3 0,-4-3-8 0,4 3-2 0,-5 2-5 0,-3 1 3 0,1 4-5 0,-2-2 15 0,2 3-10 0,-5-1 14 15,-7 1 1-15,-1-1-2 0,-2 0 10 0,0 1-9 0,-3 1 9 16,-5 0-1-16,2-2-9 0,-9-1 7 16,7 1 10-16,-8-2 4 0,0-2 7 15,-2-2-8-15,-4-2-14 0,-1-1 8 0,5 0-7 16,-5-2 8-16,0-3-10 0,1-1 2 0,-3-3 1 0,2-3-1 15,1 0-9-15,-2-4 1 0,2 0-12 0,2-2 10 16,-1-3-1-16,1-2-8 0,0-1 7 0,4-1-11 16,1 1-12-16,1 0 2 0,1-1-15 0,2 1 10 15,1 0-20-15,2 1-23 0,5 3-13 0,-3 0-8 0,3 2-56 0,6 2-46 0,0 0-34 16,7 0-5-16,2-1-60 0</inkml:trace>
  <inkml:trace contextRef="#ctx0" brushRef="#br0" timeOffset="1947.38">3577 8353 703 0,'0'0'90'0,"0"0"-43"0,0 0-25 0,0 0 2 16,0 0-33-16,0 0-8 0,0 0 9 0,0 0-12 15,0 0-10-15,0 0 25 0,5 6-12 0,2-9 17 16,-3-2 11-16,2 1 3 0,0-1 12 0,-1-1-11 16,3 0-12-16,-2 0 24 0,0-1-15 0,-1 1 20 0,-1-2-9 15,2 0 1-15,0 0 1 0,1-3-3 0,3 4-18 16,-3-4 8-16,2-2-13 0,-1 0 10 0,-1-4 0 0,0-1-4 15,0 3 16-15,0-3-14 0,-3 0-7 0,0-2 24 16,1-4-20-16,-2 1 26 0,-1-4-5 0,0-3-8 16,-1-1 11-16,2-3-14 0,-2 0-8 0,-1-1 15 15,0-4 4-15,0 0 5 0,-4-2 6 0,1 0-13 16,1 3-6-16,-3 2 1 0,0 1-17 0,0 3 13 16,1 0-13-16,0 2 16 0,2 3-1 0,-2 1-14 15,1 4 8-15,0 2-11 0,1 2 0 0,1 3 4 0,0-1-3 16,1 5 3-16,-1 1-3 0,1 2 0 0,0 4 2 15,-1 0-2-15,1 1-8 0,0 3 14 0,0 2-16 16,0 0 14-16,0-2-13 0,0 0 2 0,1 12 7 16,0-3-6-16,0 3-1 0,1 2 9 0,-1 1-11 0,3 7 11 15,-2-1 1-15,3 4-1 0,-2 4 8 0,1 2-9 16,0 1-10-16,1 3 19 0,-2 0-10 0,2 0 14 16,-2 0-1-16,2 0-11 0,-2 1 9 0,4 0-11 15,-2-2 6-15,0-1-4 16,1-2-2-16,-3-3-1 0,4 2 8 0,3-3-4 0,-1-3 8 0,-1-1-8 15,0-1 10-15,-3-5-9 0,-4 3 2 0,6-3-4 16,0 0 10-16,4 1-9 0,4-5 3 0,-6 2-6 16,1-4-4-16,2-1 14 0,-6-2-2 0,7-2 7 0,-3 1-3 15,-1-7-2-15,4 0-1 0,2 0 1 0,-2-3 0 16,1-1 3-16,1 0-5 0,-3-3 4 0,0-1-1 0,-1-1-5 16,-1 0 6-16,-2-5-6 0,2 5 9 0,-4-3-3 15,1 1-5-15,-1 0 2 0,-4-2 1 0,4 1-2 16,-6-4 8-16,1 1-9 0,1 1-6 0,-2-2 8 15,1 2-8-15,-3 0 9 0,0-1-7 0,-4 2 2 16,1 0 0-16,1 2 0 0,-1 0 7 0,1 3-12 16,-1 0 2-16,2 2-3 0,-5 1 4 0,4 1-2 15,-1 1-2-15,0 1-1 0,2 1-5 0,-2 1 6 0,1 0-4 16,0 0 3-16,1 1-2 0,2 0-3 0,-3 1 7 16,3 2-6-16,0 0 9 0,0 2-8 15,1 1-4-15,0 2 1 0,4 2 13 0,0 1-10 0,3 2 15 16,-3 1-16-16,1 1 2 0,-2-1 11 0,3 1-9 0,-2-1 11 15,0-1-8-15,1 0 0 16,-1-4 1-16,3 2-1 0,-2-1-1 0,0-1 2 16,0-2-1-16,-1 0 2 0,2-2 4 0,1-1-6 0,2-1 3 15,-1-2-4-15,0-1 6 0,1-1-4 0,-1-2-2 16,2 1 0-16,0-2 7 0,0-7-6 0,0 1 6 0,-1-3-7 16,-1-1 6-16,0 0-5 0,1-2-1 15,-1-1 0-15,2 0 0 0,1 1-1 0,-2 0 1 0,2 1-1 0,-7 1-9 16,2 2 11-16,3 1-6 0,0 5 8 0,0 1-2 0,-4-1-3 15,1 2 5-15,-6 3-5 0,0 0 3 0,0 0-6 16,6-2 2-16,-6 2-5 0,0 0 8 16,0 0-4-16,2 11 1 0,-1-6-2 0,-1-1 5 15,0 1-1-15,0 1-3 0,2 1 1 0,5 2-4 0,-5-1 7 16,3-1 3-16,-4 1 2 16,-1 0-1-16,1-1-5 0,0 2-2 0,3-3-1 15,-2-1 4-15,-2 0-1 0,8 1 1 0,-5 1-2 0,2-1 6 0,-1-1-4 16,-4-5 1-16,8 2-2 0,4-3-1 0,-2 2 1 0,-1 0 1 15,0 0 1-15,-3-1 0 0,3-3-7 0,3-1-2 16,-1-1-1-16,1 2 9 0,-3-4 2 0,-1 1 5 16,0-1-4-16,-2-2 9 0,0 0-12 0,-2-1 4 15,-2-2-6-15,1 1 16 0,-3-1-11 0,0 1 7 0,0 0-10 16,-1 0-3-16,-3 0 9 16,1 1-6-16,-3 1 8 0,-2-1-2 0,1 2-3 0,-2 1 3 0,-1 1-5 15,1 2-1-15,-3 1 4 0,0-1 1 16,-3 1 0-16,4 1 3 0,-3-1-9 0,3 1 2 0,1 0-4 15,-1 1 6-15,5 0-6 0,-1 1-3 0,1 1 0 0,1 0 5 16,5-1-2-16,0 0-1 0,0 0-3 16,0 1-14-16,0 0 20 0,-8 14-9 0,4-9 11 0,5 2 0 15,1 1-5-15,1-1 7 0,0 2-8 0,1 0 5 16,0 1-5-16,0 0 5 0,3-1-4 0,2 0 4 0,1 0-2 16,1-1-1-16,-3-1 0 0,2-1-12 0,0-3 21 15,-2 0-13-15,1-2 16 0,0-2-5 0,0 0-9 16,3-3 7-1,1-2-9-15,-2 0 6 0,-1-3 3 0,0 0-4 16,1-2 4-16,-1-2 5 0,0-1-5 0,-2-4 8 16,0 2-8-16,1-1 6 0,-1-1-4 0,1 0-3 0,0 1 1 15,0-2 5-15,0 1-11 0,2 3 5 0,-2 2-9 16,0 1-4-16,0 5 10 0,0 2-7 0,-2 2 9 0,1 1-3 0,-1 1-2 16,0 2 4-16,-2 2-2 0,2 2 6 15,-2 2-8-15,-2-1 6 0,2 1-6 0,4 1 11 0,-1-2-9 16,-2 1 2-16,0-2-3 0,-1 2 12 0,-3-1-12 15,5 0 7-15,-3 0-7 0,1-2 6 0,-2 0 0 0,-3 0-1 0,2-1 1 16,-2-1-4-16,1 0 2 16,1-3-3-16,-2 0 4 0,0 0 6 0,0 0 0 0,0 0 6 15,0 0-4-15,0 0 11 0,0 0-10 0,-6-9 3 16,4 3-5 0,1-1-1-16,1-2-1 0,-1-1-4 0,1-3 3 15,2 2 0-15,0-5-4 0,1 1 4 0,-1 1-5 0,1-2 0 16,2 4-9-16,2-2 0 0,2 2-1 0,2 0 10 15,3 3-10-15,-1 1-2 0,1 1-2 0,0 5 10 0,-1-1 1 16,2 5 3-16,2-1-5 0,-2 2-7 0,-1 1 8 16,-1 0 4-16,0 3 0 0,1 0-8 0,-4 0-1 15,2 1-1-15,-1 0 2 0,-2 0 4 0,-2 3-8 16,-2 0-4-16,0 0 1 0,-3-3 4 0,0-1 5 16,-1-3 9-16,-1 1-5 0,-3 1-9 0,0 0 20 15,-1-1-12-15,-3-4 16 0,2 0-7 0,-3-1 3 16,0-1 6-16,2 1-4 0,-2-1 2 0,1-5-2 15,-1-1-3-15,1-1 3 0,1-2 0 0,0-3-5 16,3 2 0-16,-1-2-2 0,2-1-7 0,3 9 5 16,2-4 0-16,1 3 2 0,2 0-9 0,-2 1 3 0,3 1-4 15,1 4 2-15,-1 1-10 0,1 1 12 0,-1 4-3 16,3-1 6-16,-2 4-1 0,-1 1-4 0,-1 1-4 16,-2 4 3-16,1-2 9 0,0 2-8 0,1-1 7 0,-4 0-9 15,1-1 1-15,0 2 7 0,-3-4-3 0,2-1 5 16,-1-1-4-16,-1-2-1 0,0 0-1 0,0-2-1 15,1-1 2-15,-1-2-12 0,0-2 1 0,0 0-6 16,0 0-14-16,0 0-97 0,0 0-54 0,0 0-17 16,0 0-190-16</inkml:trace>
  <inkml:trace contextRef="#ctx0" brushRef="#br0" timeOffset="2849.9">3057 8016 380 0,'-7'-1'313'0,"7"1"-115"0,0-3-158 0,-2 1-2 15,2-1-44-15,0 2 13 0,-5 1-12 0,5 0 14 16,0 0-13-16,0 0-2 0,0 0 4 0,0-1-5 16,2 0-7-16,5-19 17 0,-5 15-9 0,2 0 14 0,-2-1 12 15,0 0-5-15,-2-1 20 0,-3-2-14 0,0-1 16 16,6 2 8-16,-3-2-10 0,8 0 10 0,-1 0-14 16,-2-4-16-16,3-1 3 0,-3-1-9 0,2 0-9 0,3 1 0 15,1 0-12-15,-1 0 8 0,0 1-4 0,3 2-2 16,-4 1 9-16,0 3-9 0,1 0-6 0,-1 1 20 15,-1 1-13-15,-2-1 15 0,1 3-10 0,-3-2-1 16,2 3 1-16,0 1-3 0,10-5-10 16,-18 7-22-16,20-6 55 0,-9 6-28 0,-1 0 7 15,2 4-1-15,-1-2 0 0,-1-1-23 0,2 3-15 16,-3-3-30-16,1 1 7 0,1 2-72 0,0-5-133 0</inkml:trace>
  <inkml:trace contextRef="#ctx0" brushRef="#br0" timeOffset="3925.56">3528 7696 415 0,'3'-10'407'0,"1"2"-163"0,2 0-229 16,2 1 7-16,3 3-23 0,4 3-8 0,-1-1 7 16,5 0-11-16,3 0-13 0,2 2 29 0,2-6-10 15,-1 2 15-15,6-2-7 16,-2-4 4-16,3 0 2 0,-1-2-1 0,1-3-6 0,6-3 5 16,2 1-9-16,6-1 9 0,-4-2 1 0,0 1-5 0,-6-2 7 0,0 2-10 0,-2-1-15 15,1 2 16 1,3-1-19-16,-3-5 17 0,6 3-24 0,5 1-25 15,-1-2-8-15,4 3-10 0,-3-2-43 0,-4 2-104 16</inkml:trace>
  <inkml:trace contextRef="#ctx0" brushRef="#br0" timeOffset="4460.04">5923 7085 483 0,'-8'-16'41'0,"0"2"144"16,0 1-202-16,1 0-2 0,2 3-19 0,-2-2 10 16,2 1-24-16,-2 1-31 0,0-2 29 0,0 1-27 0,2-2 63 15,-2-2 38-15,1 0 3 0,2-4 13 0,-1 5 11 16,2 2 11-16,-1 0 5 0,2 6-1 0,0 1-11 16,-2-2 20-16,1 6-17 0,2-3 18 0,1 4-27 15,0 0-30-15,0 0 5 0,-8 5-14 0,5 0-7 0,2 3 10 16,-2 6-7-16,2-1 10 0,0 11-6 0,-1 1-5 15,2 0 10-15,-1 2-10 0,1 3-9 16,0 1 17-16,0 2-13 0,3 4 17 0,-2-1-3 0,1 0 8 16,4 3 4-16,-3-1-2 0,2 3-11 0,0 2 12 15,1-1-11-15,0-2 13 0,-1-3 1 0,0-2-4 0,1-1 5 16,-1-3-7-16,2-1-6 0,1-4 1 16,1-3-5-16,1 0 4 0,1-4 7 0,-1-1-10 15,1-3 11-15,1-4-10 0,1 1 16 0,0-7-6 0,1-1-1 0,-2-3-1 16,1-2 5-16,1-3-14 0,-2 0 3 0,3-4-7 15,3 0-5-15,-3-4-12 16,-1-1-11-16,-3-2 0 0,-4-1-21 0,-1 0-23 16,-2-3 8-16,2 0-47 0,-5-4-52 0,0 1-50 0</inkml:trace>
  <inkml:trace contextRef="#ctx0" brushRef="#br0" timeOffset="4642.42">5725 7543 1190 0,'-3'-8'66'0,"2"0"19"0,1-2-30 0,4 2-44 0,4-2-7 0,3 0-6 0,5-1-10 0,2-2-14 16,4-2-11-16,2-1 1 0,4-4-10 0,0-1-17 16,1-3-8-16,5-2-10 0,-4 3-53 15,-2-2 11-15,2 1-67 0</inkml:trace>
  <inkml:trace contextRef="#ctx0" brushRef="#br0" timeOffset="6809.3">6292 7471 262 0,'-4'13'43'0,"3"-1"63"15,-1 2-6-15,1 2 36 0,-3 0-14 0,2 1-47 0,0 0-3 0,-1-3-15 16,2 0-29-16,0-3-1 0,1-1-10 0,1-3 8 0,0-1 4 15,2-2-8 1,-1-3 15-16,1-1-13 0,3-1 0 0,0-3 2 0,2-1-19 0,0-2 13 0,1-4-11 0,0-1-6 16,2-2 8-16,-3-5-9 0,1 1-6 0,-1-3 13 15,-1-1-3-15,0 1 8 0,0 0-2 0,0-1-9 16,-2 2 4 0,2 1-5-16,-1 0-5 0,1 3 6 0,-3 3-1 0,-1 1 5 15,-3 1-4-15,3 3-3 0,1 1-1 16,-3 2 0-16,-1 5 5 0,0 0-17 0,0 0-2 0,0 0-4 0,0 0 16 0,0 0-4 15,5-1 7-15,-10 3-8 16,5 2-6-16,-2 0 19 0,2-4-10 0,0 0 13 16,-2 10-4-16,0-5-5 0,-1 3 8 0,3 0-8 15,-1 0-4-15,1 1 7 0,1 4-9 0,2-2 9 0,-1 0 3 0,2 1-2 0,-1 1 5 16,-1 0-6 0,3 2-5-16,-2-3 11 0,2 0-4 0,-3 0 8 0,4-1 1 0,-1 0-7 15,3 0 4-15,-3-2-6 0,-2 0-4 0,2-1 11 16,2-1-1-16,-1-2 7 15,5 2-3-15,-5-5-5 0,0-1 7 0,6 0-4 0,-3-2 12 0,2-2-1 0,-1-2-3 16,1-2 2-16,-2-2-2 16,-1-1-3-16,1-2 3 0,0 0-2 0,-2-1-14 0,1-2 14 0,-2-1-8 0,-3-1 12 15,0 0-14 1,-1-1 1-16,-2-1-6 0,0 1 6 0,3 1-1 16,-7 0-8-16,4 6 2 0,-3 2-2 0,-1-1 11 15,4 8-8-15,-3-4 9 0,0 4-8 0,-2-1 12 0,2 1-23 16,3 2 2-16,0 0-9 0,0 0 1 0,0 0 2 15,-3 7-3-15,2-5 3 0,1-2-7 0,0 1 15 16,1 11-7-16,5-1 10 0,0-2-1 0,2 3 1 16,-5-2 6-16,5 0-3 0,0 0 3 0,-2-2-2 15,5 3-3-15,-4-2 2 0,0 1-2 0,0 0 0 16,-2-3 1-16,2 0 0 0,1 1-5 0,-2-2 5 16,1 0-1-16,1 0 5 0,-3-2 6 0,2 0-8 15,0-2 0-15,0-2-3 0,0 0-2 0,-3-3 18 16,1 0-3-16,2-2 9 0,0-2-3 0,-1 0 1 0,0-4 3 15,0-1-3-15,-2-1-1 0,1-3-19 0,3 1-3 16,-4-2-3-16,2-2 11 0,0 3 0 0,-4-1 2 16,4 1-4-16,0 3-5 0,-2-1 0 0,-2 3 0 0,0 6 1 15,-2-1 9-15,2 3-12 0,1 2 4 0,2-3-7 16,-3 3-5-16,-2 1 10 0,0 0 0 0,0 0 3 16,0 0-3-16,1 0 0 0,-1 0-3 0,0 0 3 15,0 0 8-15,0 0-5 0,0 0 1 0,0 0-2 16,6-8 10-16,-6 8-9 0,3 1 9 0,-3-1-10 15,0 0 6-15,0 0 1 0,0 0 0 0,0 0 0 16,0 0 5-16,0-1 4 0,0 1-20 16,0-1 18-16,-9-11-14 0,7 8 3 0,2 2-6 0,-1-3 3 0,1 2 0 15,-2-3 5-15,2 2-2 0,0-1-3 0,-1 1 2 16,0 0-1-16,-2-2 1 0,2 3 3 0,-1-2-6 16,1 0-1-16,1 2-2 0,-1-2-4 0,-1 2 13 15,0 0-6-15,0-1 7 0,1 1-9 0,1 3 5 16,0 0 1-16,0 0 0 0,0 0-6 0,0 0 2 15,0 0-2-15,0 0 3 0,-1 0 2 0,0 0-2 0,0 0 3 16,0 0-3-16,1 0-3 0,0 0 0 0,0 0-8 16,0 0 6-16,0 0-2 0,0 0 3 0,0 0 4 15,0 0-2-15,0 0 0 0,0 0 1 0,0 0 4 16,0 0-2-16,0 0-1 0,0 1 1 0,0 0-5 0,0 0 4 16,0 0-10-16,0 0 14 0,0 0-6 0,0 0 7 15,0 0-7-15,0 0 3 0,0 0 3 0,0 0 0 16,0 0-8-16,0 0 11 15,0 0-4-15,0 0 7 0,0 0-4 0,0 0-4 0,0 0 5 0,0 0-4 16,-1 0 10-16,1 0-13 0,-1 0-4 0,-1-1-2 0,1 1 5 16,0-1 1-16,0 0 8 15,0 1-7-15,0-1 1 0,1 1-8 0,-1 0 2 0,-1 0-5 16,1 0 8-16,0 0-4 0,0 0 6 0,0 0-4 16,0 0 8-16,1 0-6 0,-1 0-5 0,1 2 1 0,-5 23 0 0,11-21 7 15,-4-2 0-15,3 1 2 0,-3-1 0 16,2 1-8-16,3-2-1 0,-1-1-2 0,0-1 9 0,3 0-4 15,-1 0 9-15,1 0-10 0,3 0-5 0,-2-2 3 16,0-2-8-16,7 0 8 0,-8-3 2 0,-1 0 2 0,-1 3 3 16,-3-3-2-16,5 3-11 0,4 1 14 0,0 0-5 15,-5 2 9-15,2 1-7 0,-7-3-5 0,0 1-2 16,2 2-1-16,-2 2 1 0,3 3 7 0,-1 0-4 16,1 1 4-16,-2-1-1 0,-1 0-2 0,3 2 5 15,-1-1-4 1,-1 2-7-16,1 0 11 0,-2 3-12 0,3 1 11 0,-3 1-3 0,2 2 1 0,-3-1 7 15,1-2-6-15,0-1 0 0,-2 2-2 16,3-2 2-16,0 1 0 0,-2 1 6 16,0-4-9-16,1 0 3 0,-2-3-2 0,1 0 12 0,0-3-10 15,-2-3 5-15,0 0-5 0,0 0 14 0,0 0 3 16,0 0 1-16,0 0-1 0,0 0-5 0,4-12 5 16,-1 2-2-16,2 0 3 0,-4-6-11 0,1 0 0 0,0-3-2 0,1 2 3 15,-1-1 3-15,0-2-8 0,2 3-6 16,-4-5 1-16,2 2 3 0,0 2 3 0,0-4 6 0,1 3-6 15,-1-1-3-15,3-1-4 0,-3 2 1 0,4-1-3 0,-1 2 5 0,-1 3-5 16,0-1 2-16,2 2-3 0,0 3 6 16,-2-1-7-16,1 3-4 0,-2 4 1 0,1-3 8 0,-3 3-4 15,2 1 8-15,-1 1-6 0,-2 3-7 0,0 0 9 32,0 0-12-32,0 0 11 0,0 0-9 0,0 0 11 15,0 1 1-15,4 11 1 0,-3-6 0 0,0 1 1 16,1 1 3-16,1 3-3 0,0 0-5 0,0 3-2 0,2 1-1 15,0 2 3-15,-3-1 11 0,4 5-10 0,-3-3-3 16,3 1-2-16,2 0 7 0,-5-1 3 0,3 0 3 16,-1 0-4-16,-1-1-7 0,4-1 8 0,-5-1-5 15,-2-3 7-15,2 1-5 0,-3 0-3 0,1 2 6 16,3-3-6-16,-1-2-2 0,-2-2 13 0,0-2-7 16,-1 0 12-16,-1-1-8 0,1-5 1 0,0 0-2 0,0 0 3 15,0 0 3-15,0 0 2 0,0 0 6 0,0 0-3 16,0 0-3-16,-9-13-3 0,9 7-4 0,0-4 3 15,1 0-2-15,-1-1-4 0,0-3 1 0,0-2 0 16,0 0 7-16,5 0-10 0,-1-1 1 0,5 3-3 0,-3-1 5 16,-2 1-7-16,0 2 1 0,-1 1-4 0,4 4 1 15,2 1 0-15,0 1-1 0,0 1 2 0,-5-1 5 16,1 5-9-16,-1 1-1 0,-1 3-4 0,2 0 2 16,-1 1 5-16,0 3 2 0,-2 0-1 0,1 2-7 0,0 0 10 15,2 2-11-15,0 2 10 0,3-1 3 0,-5 1-2 16,-4-1 11-16,-6-2-8 0,2 1 2 15,1 1-6-15,4 1-2 0,1 1 0 0,-3-1 14 0,-1 1-6 16,-4-3 6-16,3 1-7 0,-4-1 2 0,0-3 2 16,-1-1-1-16,-5-3 2 0,4 1 2 0,1-2 1 15,3-1-1-15,-4-1 1 0,2-1-6 0,-1-1 3 0,-1 0 3 16,7-1 0-16,-4-3-3 0,4 0 2 0,0 0-4 16,0-2 4-16,0 1-2 0,1 1-1 0,1-2-5 15,-1 3 3-15,1-3-3 0,1 3-4 0,1 1 3 16,1-3-5-16,4 3 5 0,-1-1-9 0,0-1 3 15,-1 1-3-15,2 3 11 0,4-7-9 0,0 3 7 16,-2-2-8-16,-2-1 13 0,6 4-7 0,0-4 6 0,5 2-6 16,-1-3 4-16,-9-1 0 0,3 4-8 0,-3-4 7 15,5 3 2-15,-1-4-2 0,-1-2 5 0,2 3-3 16,-7-3 10-16,1 2-11 0,-3-1 9 0,3-1-10 16,-3 0 10-16,0-2-9 0,-1 3 6 0,-2 2-6 0,1 1 5 15,-1 1-4-15,2 1-2 16,-2-1 1-16,0 1 12 0,-1 4-14 0,1 2 7 0,0 0-9 0,0 0 3 15,0 0-7-15,0 0 0 0,-1 1-1 16,2 3 5-16,0 3-3 0,1 0-4 0,-2 1 2 16,3 0 10-16,-1-1-2 0,4 3 6 0,0 0-6 0,1 1 0 0,-2-2-2 15,-1-2 6-15,-1 1-4 0,2 0 2 16,0 0 4-16,1-2-8 0,0 1 6 0,-1-2-4 0,1-1-2 16,0 0-5-16,-3-1 2 0,2 0 6 0,-3-2-3 15,2-1 2-15,1 0-6 0,0 0-15 0,-1-4-16 16,1 0-13-16,0-2-2 0,0-4-53 0,1 1-72 15,2-2-49-15,-1-2-12 0,1 0-179 0</inkml:trace>
  <inkml:trace contextRef="#ctx0" brushRef="#br0" timeOffset="6936.56">7482 7066 498 0,'-25'-8'69'0,"12"1"201"0,1 1 67 0,7 2-213 0,-2 0-54 0,6 1-51 0,1 3 6 0,0 0-21 15,0 0-11-15,0 0-2 0,-2-1-30 0,2 0 11 16,-4-11-89-16,11 10-52 16,8 1-56-16</inkml:trace>
  <inkml:trace contextRef="#ctx0" brushRef="#br0" timeOffset="7743.91">7678 7306 1104 0,'0'-6'176'0,"0"3"-73"0,-1-2 12 0,1 5-38 0,0 0-56 0,0 0-12 0,0 0-14 0,0 0 7 15,0 0 2-15,0-1-17 0,1 0-1 0,12-15-9 16,-8 9-16-16,2-1 7 0,-1-1 0 0,2-1 4 15,-1 1 9-15,-3-1 12 0,2-1 6 0,-1 0-1 16,-2-2 2-16,1 1 7 0,-1-2 0 0,-1 1 6 16,1-1 7-16,1 0-5 0,2 1-3 0,-1 0-1 0,-1 2-11 15,0 2 6-15,-2 3-11 0,0 1 10 0,2 3-3 16,1 2-8 0,-3-1 7-16,4 1-10 0,-2 0-1 0,2 1-3 0,2 2-8 15,-2 1 6-15,2-1 11 0,-2 0-7 16,0 0 12-16,0 0-12 0,1 1-3 0,-4 0 19 15,2 2-9-15,-4-1 13 0,0-1-6 0,2 2 0 16,-3-3 6-16,4 2-5 0,-5-1 1 0,1-3 7 16,1 2-5-16,-1 1 8 0,3-2 0 0,1 1-5 15,-6-1 5-15,0-2-5 0,2 0 10 0,0 0-1 16,0 0 0-16,0 0 0 0,0 0 7 0,0 0-5 16,0-1 7-16,0 0-7 0,-2-18-6 0,2 11 1 0,1 0-7 15,1-2 8-15,2-1 0 0,0 1-6 0,1-2 6 16,-2 0-7-16,1 0-2 0,-1 0-1 0,2 1-1 15,4 1 1-15,-1 2-5 0,1 0-6 0,2 2-1 16,-3-1 1-16,1 0 8 0,0 4-18 0,0 0-1 0,-1 3-6 16,0 0 12-16,-1 0-7 0,1 3 7 0,0 0-9 15,-1 1 8-15,2 2 2 0,-2-1 2 0,0 3 0 16,-2-1 5-16,-1 1 1 0,0 1 2 0,0-2-1 16,-1 3-4-16,1-2 3 0,0 0-6 0,0 0 7 15,-1-2 7-15,-1 1-8 0,2 0 7 0,-2 0-7 16,1-1 5-16,0-2-7 0,-2-1-3 0,1 0 0 15,0 1 13-15,1-2-2 0,-2 0 12 0,2-1-12 16,0-1-9-16,0 0 16 0,0-2-3 0,1-1 10 0,1-3-11 0,0-1 5 16,-1 0-8-16,-1-4 9 0,4 1-12 0,-4-1 1 15,3-1 2-15,2 0 0 0,-5-2 3 0,2 0-4 16,-1 2-4-16,-1 2 3 0,-2 2 4 0,1 0-8 16,-3 1 10-16,1 1-10 0,0 1 10 0,0 5-8 15,0 0-2-15,0 0 0 0,0 0-3 0,-9-2 1 16,9 7 2-16,-3 2 0 0,1 2-1 0,1 2-1 15,0 3-3-15,1 1 3 0,1 2 1 0,0-2 2 16,0 0-2-16,2 1 2 0,-2-1 5 0,4-1-5 16,1 2 6-16,4-4-7 0,1-1-6 0,-2-3 1 0,7-3-4 15,-3-1 3-15,3-2-8 0,6-3-20 0,2-4-14 0,12-5-4 16,6-3-66-16,6-3-254 0</inkml:trace>
  <inkml:trace contextRef="#ctx0" brushRef="#br0" timeOffset="9125.45">16797 6335 422 0,'-3'-5'419'0,"1"1"-178"0,-5 1-241 0,5 6-1 0,-4-1-24 0,1 6 9 15,1 2-2-15,-3-2 5 0,4 4 5 0,-3-2-3 16,4 3 6-16,1 3-7 0,-3 0-8 0,4 5 20 15,-1-2-18-15,-1-1 20 0,2 0-7 0,1 1 4 16,0 1 8-16,4 1-7 0,-3-1-3 0,0 3 13 16,-1 2-8-16,-1 0 12 0,0 2-4 0,0-3-2 15,1-1 8-15,1-3-5 0,-1-2-1 0,0-2 9 0,-2 2-8 16,4-1 10-16,2-2 3 0,-3-3-7 0,5-2 7 16,-4-3-8-16,2-2-4 0,0-2 23 0,3 1-16 0,1-2 20 15,2-2 0-15,0-1-8 0,2-5 10 0,-1-1-13 16,4 0-5-16,-2-6-4 0,0-1-3 0,-1-3 1 15,1 0 1-15,1-3-1 0,-2 1 2 0,2 0-4 16,-4-1-12-16,1 5 15 0,-5 1 3 0,-3 3 6 16,3 4 15-16,-6 2-19 0,4 3-3 0,-2 2-5 15,-1 2-16-15,1 5-8 0,-3 2-6 0,0 3 3 16,2 3 5-16,-1 2 5 0,0-1 3 0,-1 1-1 0,0 0-8 16,-2 0 6-16,1-2 2 0,3 1 1 0,-1-4 0 15,1-2-1-15,2 2-2 0,-4-5 1 0,0-1-1 16,0-6 11-16,0 0-8 0,6 6 10 0,0-6-1 0,-2 0 4 15,4-2 3-15,-1-5-3 16,1 0-19-16,1-7 8 0,0-1-7 0,1-1 8 16,4 1 0-16,3-4-8 0,1 1 3 0,2-3-5 0,-4-2 18 15,1 0-16-15,2-1 11 0,-3 0-13 16,1 0 1-16,-6 4 9 0,0 1-4 0,-4 4 6 0,0 2-7 0,0 3 8 16,-1 5-2-16,-1 0 5 0,-2 4-14 0,-3 1 2 15,0 0-7-15,0 0 7 0,0 0 3 0,0 1-8 16,0 0 7-16,4 16-9 0,-4-11 7 0,-2-1 0 0,0 1 0 15,-1 0 2-15,0 1 8 0,1 0-13 0,-2 0 3 16,1 1-7-16,1-1 12 0,-1 2-4 0,1 2 4 16,0-2-6-16,-1 2-8 0,3-2 17 0,0 0-6 15,2 0 10-15,-1 0-3 0,2-3-5 0,2 0 4 16,-1 0-6-16,2-2-6 0,0-1 12 0,2 1-2 16,-2-3 8-16,1-1-2 0,1 0-3 0,-1-3 2 0,2 0-3 15,0-1-2-15,2-1-4 0,-1-1 1 0,1-2 0 16,-1 0 4-16,1-2-5 0,1-1 0 0,2 0 1 15,1 0 9-15,1 1-10 16,-5-2 3-16,0 1-5 0,2 1 2 0,-6-1 0 0,4 2 2 16,-3 0 0-16,-1 1 9 0,3 4-16 0,-3 0 6 15,-2 2-6-15,-4 0 12 0,-1 2-7 0,0 0 0 16,0 0-3-16,0 0 6 0,-7 7-6 0,7-2 0 0,-6 1-3 0,2 1 6 0,-3 0-3 16,-2 2 3-1,3 1-1-15,0-1 4 0,2 2-3 0,4 1 3 0,-1-2-3 16,-2-1 2-16,2-1 0 0,-1-2-2 0,1-1 2 0,1-2 4 0,0 0 1 15,2-2 2-15,-2-1-1 16,0 0 6-16,0 0-5 0,0 0 1 0,11-3-3 16,-6-1-2-16,6-1-8 0,3-1-5 0,1-2-3 0,1 0-20 0,-5-3 0 15,2 1-10-15,-1-1 5 16,4 1-9-16,2 1-12 0,-4-1-19 0,0 0 2 0,-2 0-52 0,-2-1-151 0</inkml:trace>
  <inkml:trace contextRef="#ctx0" brushRef="#br0" timeOffset="9285.28">17537 6315 1534 0,'-5'-14'87'0,"-2"3"-28"0,-3 0-13 0,3 4-2 0,-2 4-40 0,9 3-23 0,1 1-14 0,-1 0-5 0,4 2-59 15,-4 1-58-15,3 1-73 0,1 2 6 0,0-2-213 16</inkml:trace>
  <inkml:trace contextRef="#ctx0" brushRef="#br0" timeOffset="9778.52">17663 6711 1236 0,'-6'-9'203'0,"4"5"-125"0,-1 0-2 0,2 1-2 0,1 0-37 0,0 1-28 0,0-1-6 0,3 2-3 31,-2-2-3-31,1 0-8 0,5 0-1 0,0-3-3 16,1 0-4-16,4-2-2 0,-3-3-1 0,4 0-2 15,0-4 3-15,-2 0 6 0,0 0 8 0,-1-1-4 16,2 0 0-16,-3 3 13 0,1 1-9 0,0 3 11 15,1 1 0-15,-4 3 7 0,-1 1 6 0,-1-1-7 16,2 5-24-16,-3-1 9 0,1 2-22 0,-2 3 16 0,2 2-22 16,-1 2 7-16,1 3 5 0,1-1-3 0,-5-1 0 15,2 3-1-15,-2-3-1 0,0 0 1 0,-1 0 6 16,0-2 7-16,1-1 8 0,-1-2-3 0,0-4 10 0,0 0 10 16,0 0 1-16,0 0 4 0,0 0 13 0,0 0-4 15,0 0 7-15,12-10-6 0,-8 2-2 0,1-1-3 16,5-1-8-16,0-2 5 0,0 1-11 0,1 0-7 15,-4 0 4-15,5 1-5 0,2 2-6 0,1 3 6 16,1 0-6-16,-4 5 6 0,0 0 0 0,-6 5 4 16,5 3 3-16,-2 2-3 0,0 4-15 0,-3 0 14 0,2 1-1 15,-3 2 6-15,1 2-9 0,-3 0-2 0,0 3-4 16,0-3 5-16,2-1 3 0,-4-2-7 0,0-3-7 16,2-4 3-16,-3-2 5 0,4-5 8 0,-3-2 6 15,1-1-4-15,3-3-14 0,-2-2-34 0,2-3-36 16,4-4 1-16,-4-4-115 0</inkml:trace>
  <inkml:trace contextRef="#ctx0" brushRef="#br0" timeOffset="10185.08">18369 6219 487 0,'2'1'223'0,"0"2"-124"0,3 2-64 0,-5 4 23 0,0 2-15 16,-5 2-7-16,1 3 12 0,5 1-13 0,1 3-16 15,3 3 10-15,1-1-22 0,-6 1 20 16,0 3-23-16,7 5 2 0,-5-4 1 0,5 1-1 0,-1-3-6 16,-3-2 6-16,0-1-4 0,-2-3 6 0,3-1-2 0,1-4 2 15,-1 1 3-15,-4-6 0 0,2 0 12 0,-5-4 18 16,1-2 0-16,0-1 7 0,-2-1 5 0,4-1 0 16,0 0 2-16,0 0-4 0,-5-2-18 0,0-1-8 15,2 1-12-15,-6-1 8 0,1 1-9 0,-6 1-10 0,-5-1 10 16,4 3-10-16,-1 2 15 0,-2 3-16 15,1 1 5-15,0 4-7 0,-1 1 6 0,3 2-5 0,0 2 0 16,1-2-3-16,3 1-3 0,-1-2 12 0,4 1-3 16,3-1 9-16,-1-2-1 0,4-4-2 0,2-1 9 15,0 1-6-15,1-3 8 0,3 1 5 0,0-3-6 16,3 0 7-16,4-2-8 0,-1-1 0 0,3-3-7 16,-1 0 4-16,1-3-10 0,3 0-12 0,0-2 7 0,1-1-9 15,0 1 2-15,-1-5-4 0,1 4-12 0,6-4 5 16,-7 0-17-16,2 1-9 0,-3-1-12 0,-4 1 2 15,3 0-13-15,3 2-27 0,-6 1-1 0,3 2-15 0,2 2-24 16,1 3-68-16</inkml:trace>
  <inkml:trace contextRef="#ctx0" brushRef="#br0" timeOffset="10841.79">19685 6164 401 0,'4'-11'366'0,"0"1"-135"0,-4 2-179 0,2 4-4 0,-2 0-37 0,0 2 3 0,2 2-21 16,-2 1 13-16,0-1-31 0,0 0-6 15,0 0 6-15,-4 7-6 0,6-1 2 0,-1 0 29 0,1 0-15 16,0 0 18-16,-2 1 3 0,-3 2-4 0,3 2 10 16,0 2-10-16,-2 0-6 0,3 3 25 0,-1 2-5 15,0 1 14-15,0 3 8 0,4 4-13 0,-6 4 9 16,-1 0-10-16,0 2 6 0,-3 4-19 0,5-2 1 0,-3 4-5 16,3 2 5-16,-2-3-3 0,-2 4-2 0,4-4-2 15,-1 0-12-15,-3-2 20 0,1-6-4 0,-4-3 9 16,2 1-18-16,4-2 7 0,-1-1-1 0,3-2 3 15,0-2-8-15,2-5 15 0,-2-3-9 0,0-3 12 16,-3-3-1-16,3-2 1 0,4-1 6 0,-4-1-5 0,0-2-8 16,0 0 9-16,0 0-24 0,0 0 16 0,8-14-37 15,-7 1-116-15,4-3-60 0</inkml:trace>
  <inkml:trace contextRef="#ctx0" brushRef="#br0" timeOffset="11119.06">19167 6166 1716 0,'8'-10'35'0,"-4"1"-38"0,5 4-13 0,2 3-6 16,3 2-15-16,8 2-7 0,5 1 3 0,9 2-4 15,-1-1 14-15,9-2-14 0,1 0 11 16,0-2-13-16,2 0 3 0,-3 0 19 0,1 0-11 0,-4-1 15 16,0 1 8-16,2-3-10 0,-7 0 12 0,2 0-13 15,1-2 5-15,-10 0 5 0,4 1-7 0,-5 0 4 0,-3 0-15 16,-1 1-26-16,-1 1-9 0,-3 0-10 16,-1 2-72-16,-1 1-99 0</inkml:trace>
  <inkml:trace contextRef="#ctx0" brushRef="#br0" timeOffset="12850.18">19760 6705 1071 0,'-5'0'79'16,"0"1"56"-16,-2 7-27 0,2-8-48 15,3 8-66-15,4-5 21 0,-1-1-5 0,7 2-4 16,-1 0 0-16,1-1-9 0,5-2-14 15,4-1 1-15,4-3-5 0,2-2 7 0,1-2 2 16,1-5 2-16,0 0-1 0,-2-3 18 0,-3-3-5 0,0-2 12 0,-1-1-11 16,0-2 1-16,0-1 3 0,-2-1-6 0,2-2 5 15,-1 2 6-15,2-3-3 0,-1 4 11 0,-3 1-9 16,-2 2-5-16,-2 4 11 0,-6 4-9 0,2 2 11 16,2 3-18-16,-7 5-4 0,2 1-7 0,-5 2 1 15,0 0-19-15,10 3-4 0,-8-1-1 0,0 2 1 0,-2 3 9 16,-2 2 12-1,1 3 3-15,-3 2 0 0,1 0-9 0,1 5 24 0,-2-1-14 0,-1 1 18 0,1 0-6 0,-10-4-3 16,8 4 10-16,3-1-9 0,-3-2 0 0,6 5 8 16,-3-4-11-16,0 0 10 0,-1 2 7 0,3-3-8 15,0 1 13-15,2 0-15 16,7-1-9-16,-8-2 18 0,3 0-6 0,-3-5 13 16,-4 0-8-16,8 0 5 0,1-1-2 0,2-3 3 0,2 1 1 15,-3-6-5-15,5 2 0 0,-2-1-1 0,4-1 5 0,-1-2-3 16,3-2 1-16,0-3-2 0,-3-1-2 0,5-2 6 15,-3-2-7-15,2-2 5 0,0-3-15 0,-2 0 2 16,1-2 2-16,-2-2-1 0,-3 1 1 0,-1-1-6 16,-1 1-4-16,0 1 2 0,-2 0 11 0,-1 2-7 0,-1 0 9 0,-3 2-9 15,0 2 7-15,-1 4-15 0,0 3 4 16,-1 3-6-16,-1-2 10 0,-1 2-9 0,0-2 0 0,0 2-4 16,0 3 4-16,0-2-5 0,1 3 7 0,-1 1-6 15,0-1 5-15,1 3-1 0,-1-1 0 0,-1 3 2 16,3 0 8-16,-2 2-9 0,1 2 4 0,1-1-6 15,0 1 9-15,1 1-6 16,0 2 2-16,0 0-2 0,0 1 11 0,1-1-8 16,0-1-3-16,2 1-1 0,-1 0 9 0,2 1 1 15,0-2 2-15,-1-2-3 0,3 1-3 0,-3-3-1 0,2 1 9 16,2-2-6-16,-3-1 2 0,1-3 2 0,0-1-6 0,0 0 7 0,1-2 5 0,-1 0-8 16,1-1-1-1,0-2-3-15,-1-1 12 0,0-4-1 0,1 0 5 0,0-2-6 16,1-1 6-16,0-1-13 0,0-1 8 0,0-2-9 15,1-2 7-15,1-1-11 16,0-2 1-16,5 2-2 0,-3-2-4 0,1 0 7 16,-1 1 0-16,-3-2 5 0,-3 4-1 0,7 4-6 15,-1 2 0-15,-2 4-3 0,0 1-10 0,-3 4 13 16,0 1-10-16,-2 0 10 0,3 5-15 0,-3-4 7 0,-2 2-4 16,2 4 4-16,-1-2-14 0,-1 4 13 0,1 3-3 15,-1-1 7-15,-1 1 0 0,0 2 0 0,-1-2 4 16,0 3-3-16,0 0 0 0,-1 1 4 0,1 1 0 0,-3 0 2 15,2-1-2-15,-2-1-1 0,2 2 1 0,1-3 0 16,-7 2-1-16,7-1 3 0,1-2-3 0,-2-1 4 16,3 0 1-16,-1-2-3 0,0 0 5 0,3-3-5 15,-3 1 0-15,5-1 6 0,-3-2 1 0,2-1 1 16,-1-2 0-16,1-1 1 0,3 0 4 0,-1-1-2 16,2-1-2-16,-1-2 4 0,2-1-6 0,2-1 6 15,0 0-3-15,-1-4-11 0,1-1 7 0,-1-2-5 16,-1-1 19-16,0 1-25 0,1 0 8 0,-3-2-12 0,2 1 10 15,0 0 3-15,-3-3-5 0,0 3 4 0,0-1-3 0,-1-2-1 16,1 2 0-16,-1-2 0 0,0 2 2 0,-2-3-2 16,1 1-1-16,1 2-1 0,-3-4 1 0,0 4 1 15,0 0 0-15,-1-4 1 0,1 3 5 0,1-4-8 16,-3 4-1-16,0 0-2 0,2 1 4 0,1 0-1 16,-1-1 0-16,-2 3-1 0,-1-1 3 0,0 3 0 15,-1 1 5-15,1 1-5 0,0 3-9 0,-1 2 9 16,1 4-10-16,0 0 10 0,0 0-9 0,0 0 1 15,0 0-1-15,0 0 0 0,0 0-3 0,1 7 1 16,-1 0 6-16,-3 2-3 0,0 1 7 0,5 4-1 0,-2 0-1 0,1 5 2 16,-1 1 7-16,2 0-11 0,0 2 4 0,-1 5-8 15,1-3 4-15,-1 1 8 0,0 3-4 16,-1-2 5-16,0 0-4 0,0 1-1 0,0-5-1 0,0 2 0 16,0-5 4-16,0 2-2 0,0-2-1 0,0-2-2 15,2 1-4-15,-2-5 12 0,1 1 0 0,-1-3 4 0,0-3-9 16,3-1 1-16,-3-4 1 0,3 1 3 15,-1-1 5-15,-1-2 0 0,-1-1-3 0,0 0 2 0,0 0 4 0,8-5 0 16,-3 0 3-16,-2-4-3 0,5 1 1 0,-2-3-10 16,1 0 4-16,4-1-5 0,-4-3-1 0,3-1-1 15,-3 2-1-15,2 1 0 0,-1 0 3 0,4 1-3 16,-1 2 0-16,-1 2 0 0,4 1-1 0,-4 3-1 16,0-1-5-16,2 3 4 15,-4 1 8-15,1 3-13 0,-1 0 6 0,-2 2-12 0,-1 1 6 0,-1 1-2 16,-3 2-1-16,3 1 0 15,-3 1-4-15,1 1 9 0,-2 1-8 0,0 3 9 16,0-1-1-16,-4 4 0 0,0-2 4 0,-4 1-4 0,-3 0 0 0,1-2 4 0,-1 0 1 16,3 0 1-16,-5-3 5 15,0 0-7-15,0-1 6 0,-1-3-6 0,3-1 8 0,1-4 3 16,-2-1 4-16,1-2-2 0,3 1-2 0,2-1-3 16,6 0 1-16,-5 0 1 0,1-3 1 0,0-1-7 0,-2-4 1 0,3 0-2 15,3 0-1-15,1-2-33 16,0 0-13-16,2-2-7 0,0-1-43 0,1-2-25 0,6 0-4 0,-3 1-3 15,2-1 48-15,0 3 38 0,-2 2 12 0,2 3 1 0,-2 1 12 16,-2 4 13-16,0 2-6 0,-5 2 5 0,4 2-7 16,0 3-1-16,-4-1 6 0,3 4-7 15,-3 0-8-15,0 2 22 0,3 1-6 0,-1-1 11 0,1 0 2 0,0-2 3 16,-1 1 5-16,1-3-3 0,2 0 1 0,1-1 31 16,-1-4-1-16,1-1 13 0,3-2 17 0,-1-2-2 31,4 0 2-31,2-1-4 0,-3-2-24 0,4-2-20 15,-2-1-12-15,0-3 2 0,2-1-1 0,-2-2-5 16,1-1 6-16,0-2-6 0,-1 0 4 0,-2-2-5 16,-1 0 3-16,1 2-4 0,-3-3-4 0,1 2 5 15,-1-2 0-15,-2 3 2 0,1 1 2 0,-3 5-3 16,1 6 7-16,-3-1-5 0,0 6-5 0,-2 0-8 16,0 0-7-16,0 0 3 0,3 6-1 0,-3 3-9 0,1 2 4 15,-1 3-4-15,-1 0 10 0,1 2 1 0,-1 0 2 0,2 2 0 16,0-1 5-16,1 2-2 0,0 0-3 15,0-1 0-15,-2-1 1 0,1-2 1 0,1-2 7 0,-1-2-6 16,3-3-11-16,-3-1 17 0,1 0-12 0,4-4 15 16,-5-1 1-16,5-1-20 0,-2-3-6 0,3-1-10 15,1-1-47-15,-1-3-43 0,1 1-71 0,1-6 1 16,1-1-257-16</inkml:trace>
  <inkml:trace contextRef="#ctx0" brushRef="#br0" timeOffset="13011.27">21473 6376 733 0,'-12'-5'119'0,"6"4"-24"16,-4-3-16-16,4 2 14 0,0 2-58 0,-1 0-15 0,3 3 1 0,-3-1-7 0,3-2-14 0,-2 0 12 15,3 1-16-15,0-1 13 0,0 0-4 0,3 0-8 16,0 0 5-16,0 0-13 0,0 0-44 0,0 0-13 16,0 0-53-16,1 0 24 0,13 7-94 0</inkml:trace>
  <inkml:trace contextRef="#ctx0" brushRef="#br0" timeOffset="13690.48">21477 6799 851 0,'-4'0'135'0,"1"0"26"0,3 0 5 0,0 0-15 15,0 0-60-15,0 0-40 0,0 0-7 0,1 0-7 0,-1 0-25 16,0 0-5-16,0-1-7 0,14-10 1 0,-4 5-22 15,-2 0 13-15,5-1-7 0,-2-4 12 0,0 1 1 16,4-2-5-16,-5-1 5 0,4-4-3 0,1 0 13 0,2-4-1 16,0 0 5-16,-5 1-2 0,3-1 5 0,-1 2 4 15,-1 1-4-15,0 2 2 0,1 1-22 0,-3 2 19 16,0 4-20-16,-3 0 19 0,1 7-21 0,1 1-9 16,-4 1-3-16,5 6-5 0,-3-2-20 0,0 4 18 15,1 4 1-15,0-1 5 0,-2 2 0 0,-1 0 4 16,1 0 2-16,-1 1 1 0,0 0-2 0,-1 2 13 15,0-1-4-15,-4-1 8 0,-1-1 1 0,-1-2-6 16,-1-1 3-16,-2-1-3 0,2 0 9 0,1-3 6 0,-3-1-9 16,1-1 9-16,2-2 7 0,0 0-1 0,1-2 12 15,0 0-11-15,0 0-1 0,0 0 23 0,0 0-6 16,0-1 12-16,-7-14-13 0,9 7-13 0,3-3 0 16,2 1-2-16,2-3-5 0,0-2-3 0,1 1-8 0,3-2 5 15,-2-1-1-15,3 4-3 16,-3 1 8-16,1 1-8 0,-1 3-1 0,4 2-10 0,-3 3-5 0,1 0 0 15,0 3 2-15,-3 1 5 0,0 1 0 0,-1 3 0 16,-1 1-14-16,0 2 7 16,-3 3-4-16,-1 0 5 0,1 3 0 0,-2 1 1 0,-1 0 2 0,0 1-2 0,-1-1 7 15,-1-1-8-15,0-1 4 16,-1-2-5-16,1-1 17 0,0-2-5 0,1-3 6 0,2 0-6 0,-2-3 13 0,2 0-2 16,-3-2 14-16,0 0-10 15,8-3 10-15,-3-1-3 0,3-2-10 0,0-1 8 0,1-1 1 16,3-3-16-16,2-1 7 0,0-1-11 0,2-4 6 0,-3-1-6 15,2 0-1-15,-2-3-3 0,-3 2 4 0,-1 0 0 16,0 1-4-16,-2 4 1 0,0 2 12 0,-4 4-1 16,-3 1 10-16,0 3-9 0,0 4 6 0,0 0-18 15,0 0 0-15,-9 2-8 0,3 5-5 0,-2 6 10 0,-1 4-3 16,1 4 6-16,-1 0 6 0,0 3-7 0,0 3 0 16,0 0-3-1,2 0 8-15,4-4-1 0,0 2 3 0,3-5-3 0,0-1-1 0,4-1 3 0,1-3 0 16,3-1 2-16,1-3 3 0,1-2-6 0,0-2 6 15,5-2-7-15,1-4 4 0,8 0-14 0,4-1-9 0,4-5-5 16,10-1-44-16,11-6-185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2">
            <a:extLst>
              <a:ext uri="{FF2B5EF4-FFF2-40B4-BE49-F238E27FC236}">
                <a16:creationId xmlns:a16="http://schemas.microsoft.com/office/drawing/2014/main" id="{285F8955-E10F-DAD2-5598-74498D9A8E9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9075" name="Rectangle 3">
            <a:extLst>
              <a:ext uri="{FF2B5EF4-FFF2-40B4-BE49-F238E27FC236}">
                <a16:creationId xmlns:a16="http://schemas.microsoft.com/office/drawing/2014/main" id="{56BDE632-1401-9278-2FBC-1FA309258696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436" name="Rectangle 4">
            <a:extLst>
              <a:ext uri="{FF2B5EF4-FFF2-40B4-BE49-F238E27FC236}">
                <a16:creationId xmlns:a16="http://schemas.microsoft.com/office/drawing/2014/main" id="{28CBA04E-E81A-72D2-97E3-9CA9D964A212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9077" name="Rectangle 5">
            <a:extLst>
              <a:ext uri="{FF2B5EF4-FFF2-40B4-BE49-F238E27FC236}">
                <a16:creationId xmlns:a16="http://schemas.microsoft.com/office/drawing/2014/main" id="{16A6740E-CE39-836C-47AD-547129DD9342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59078" name="Rectangle 6">
            <a:extLst>
              <a:ext uri="{FF2B5EF4-FFF2-40B4-BE49-F238E27FC236}">
                <a16:creationId xmlns:a16="http://schemas.microsoft.com/office/drawing/2014/main" id="{F57AEDBE-D7B3-B332-A877-2D23E092529F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9079" name="Rectangle 7">
            <a:extLst>
              <a:ext uri="{FF2B5EF4-FFF2-40B4-BE49-F238E27FC236}">
                <a16:creationId xmlns:a16="http://schemas.microsoft.com/office/drawing/2014/main" id="{39B6CE6B-7FF7-9CB5-4EA2-033A1F026C2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2E3CDC0-7128-4F5F-99ED-D55B83426B4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EBA81F-9794-7AF0-756A-744DB40664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>
            <a:extLst>
              <a:ext uri="{FF2B5EF4-FFF2-40B4-BE49-F238E27FC236}">
                <a16:creationId xmlns:a16="http://schemas.microsoft.com/office/drawing/2014/main" id="{4EB1AB0B-B1F0-4626-C3D0-9C7C06586A1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5" name="Notes Placeholder 2">
            <a:extLst>
              <a:ext uri="{FF2B5EF4-FFF2-40B4-BE49-F238E27FC236}">
                <a16:creationId xmlns:a16="http://schemas.microsoft.com/office/drawing/2014/main" id="{53275402-4E24-7B60-A641-3D56A15B0A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8196" name="Slide Number Placeholder 3">
            <a:extLst>
              <a:ext uri="{FF2B5EF4-FFF2-40B4-BE49-F238E27FC236}">
                <a16:creationId xmlns:a16="http://schemas.microsoft.com/office/drawing/2014/main" id="{4379D3F6-39FB-36F7-C789-830E7CA75D1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F5DFE09B-2BEA-4AB1-A82F-6946BE9ABB9E}" type="slidenum">
              <a:rPr lang="en-US" smtClean="0"/>
              <a:pPr>
                <a:spcBef>
                  <a:spcPct val="0"/>
                </a:spcBef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47660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AD0303-EF49-3089-4CB5-BD1EF96AB7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>
            <a:extLst>
              <a:ext uri="{FF2B5EF4-FFF2-40B4-BE49-F238E27FC236}">
                <a16:creationId xmlns:a16="http://schemas.microsoft.com/office/drawing/2014/main" id="{FC042DB4-E688-676D-6460-B9D55E3C98F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5" name="Notes Placeholder 2">
            <a:extLst>
              <a:ext uri="{FF2B5EF4-FFF2-40B4-BE49-F238E27FC236}">
                <a16:creationId xmlns:a16="http://schemas.microsoft.com/office/drawing/2014/main" id="{6A5746A7-7617-D4BC-DCFB-19D779258D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8196" name="Slide Number Placeholder 3">
            <a:extLst>
              <a:ext uri="{FF2B5EF4-FFF2-40B4-BE49-F238E27FC236}">
                <a16:creationId xmlns:a16="http://schemas.microsoft.com/office/drawing/2014/main" id="{31B4100A-016B-6F2D-4E60-5472784132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F5DFE09B-2BEA-4AB1-A82F-6946BE9ABB9E}" type="slidenum">
              <a:rPr lang="en-US" smtClean="0"/>
              <a:pPr>
                <a:spcBef>
                  <a:spcPct val="0"/>
                </a:spcBef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73528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101B72-5CDA-DFF1-A27C-BFFE1DB089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>
            <a:extLst>
              <a:ext uri="{FF2B5EF4-FFF2-40B4-BE49-F238E27FC236}">
                <a16:creationId xmlns:a16="http://schemas.microsoft.com/office/drawing/2014/main" id="{66FCD01C-4849-6174-7F1D-6E317923253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5" name="Notes Placeholder 2">
            <a:extLst>
              <a:ext uri="{FF2B5EF4-FFF2-40B4-BE49-F238E27FC236}">
                <a16:creationId xmlns:a16="http://schemas.microsoft.com/office/drawing/2014/main" id="{97227FAA-85C1-D55F-A3DA-A54A31F78B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8196" name="Slide Number Placeholder 3">
            <a:extLst>
              <a:ext uri="{FF2B5EF4-FFF2-40B4-BE49-F238E27FC236}">
                <a16:creationId xmlns:a16="http://schemas.microsoft.com/office/drawing/2014/main" id="{9CC51230-978B-9965-7DEC-41436A5AF7C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F5DFE09B-2BEA-4AB1-A82F-6946BE9ABB9E}" type="slidenum">
              <a:rPr lang="en-US" smtClean="0"/>
              <a:pPr>
                <a:spcBef>
                  <a:spcPct val="0"/>
                </a:spcBef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7727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>
            <a:extLst>
              <a:ext uri="{FF2B5EF4-FFF2-40B4-BE49-F238E27FC236}">
                <a16:creationId xmlns:a16="http://schemas.microsoft.com/office/drawing/2014/main" id="{45D8DD17-38E0-FB08-3784-ED6E8647CA5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9" name="Notes Placeholder 2">
            <a:extLst>
              <a:ext uri="{FF2B5EF4-FFF2-40B4-BE49-F238E27FC236}">
                <a16:creationId xmlns:a16="http://schemas.microsoft.com/office/drawing/2014/main" id="{37F232EA-F2EA-48BA-CF96-298A837995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IN" altLang="en-US"/>
          </a:p>
        </p:txBody>
      </p:sp>
      <p:sp>
        <p:nvSpPr>
          <p:cNvPr id="9220" name="Slide Number Placeholder 3">
            <a:extLst>
              <a:ext uri="{FF2B5EF4-FFF2-40B4-BE49-F238E27FC236}">
                <a16:creationId xmlns:a16="http://schemas.microsoft.com/office/drawing/2014/main" id="{7A796533-FC15-D043-A088-C9AB6360B8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9C88B75B-BE04-490B-A37C-7ACC8B687BC3}" type="slidenum">
              <a:rPr lang="en-US" altLang="en-US" sz="1200"/>
              <a:pPr/>
              <a:t>5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23803058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>
            <a:extLst>
              <a:ext uri="{FF2B5EF4-FFF2-40B4-BE49-F238E27FC236}">
                <a16:creationId xmlns:a16="http://schemas.microsoft.com/office/drawing/2014/main" id="{BC5CB72A-4CAB-C9FB-B950-3343D1BB883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267" name="Notes Placeholder 2">
            <a:extLst>
              <a:ext uri="{FF2B5EF4-FFF2-40B4-BE49-F238E27FC236}">
                <a16:creationId xmlns:a16="http://schemas.microsoft.com/office/drawing/2014/main" id="{3119FF1C-8585-3A9D-ECE9-C487D820B0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IN" altLang="en-US"/>
          </a:p>
        </p:txBody>
      </p:sp>
      <p:sp>
        <p:nvSpPr>
          <p:cNvPr id="11268" name="Slide Number Placeholder 3">
            <a:extLst>
              <a:ext uri="{FF2B5EF4-FFF2-40B4-BE49-F238E27FC236}">
                <a16:creationId xmlns:a16="http://schemas.microsoft.com/office/drawing/2014/main" id="{810D31BE-6D7A-006B-D266-61EB50FB7B0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CCA236A4-8CC3-4294-B84B-AFCE7109B4BE}" type="slidenum">
              <a:rPr lang="en-US" altLang="en-US" sz="1200"/>
              <a:pPr/>
              <a:t>6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1584501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>
            <a:extLst>
              <a:ext uri="{FF2B5EF4-FFF2-40B4-BE49-F238E27FC236}">
                <a16:creationId xmlns:a16="http://schemas.microsoft.com/office/drawing/2014/main" id="{11F13EEE-E95C-48C3-AD51-67790BA03B1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Notes Placeholder 2">
            <a:extLst>
              <a:ext uri="{FF2B5EF4-FFF2-40B4-BE49-F238E27FC236}">
                <a16:creationId xmlns:a16="http://schemas.microsoft.com/office/drawing/2014/main" id="{4E4877C5-280B-E6B2-D981-39086A5108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IN" altLang="en-US">
              <a:latin typeface="Arial" panose="020B0604020202020204" pitchFamily="34" charset="0"/>
            </a:endParaRPr>
          </a:p>
        </p:txBody>
      </p:sp>
      <p:sp>
        <p:nvSpPr>
          <p:cNvPr id="18436" name="Slide Number Placeholder 3">
            <a:extLst>
              <a:ext uri="{FF2B5EF4-FFF2-40B4-BE49-F238E27FC236}">
                <a16:creationId xmlns:a16="http://schemas.microsoft.com/office/drawing/2014/main" id="{6F125CA5-C1EB-D56B-BB83-4586318A3D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5253DC0C-0F2B-4514-BB16-C75CF97EFBE1}" type="slidenum">
              <a:rPr lang="en-US" altLang="en-US" sz="1200">
                <a:cs typeface="Times New Roman" panose="02020603050405020304" pitchFamily="18" charset="0"/>
              </a:rPr>
              <a:pPr/>
              <a:t>7</a:t>
            </a:fld>
            <a:endParaRPr lang="en-US" altLang="en-US" sz="1200"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0BCB1D-6E8D-74B9-E0E2-1042C1D371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>
            <a:extLst>
              <a:ext uri="{FF2B5EF4-FFF2-40B4-BE49-F238E27FC236}">
                <a16:creationId xmlns:a16="http://schemas.microsoft.com/office/drawing/2014/main" id="{FA4E39AB-5798-5644-9F89-A64FD0DA866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5" name="Notes Placeholder 2">
            <a:extLst>
              <a:ext uri="{FF2B5EF4-FFF2-40B4-BE49-F238E27FC236}">
                <a16:creationId xmlns:a16="http://schemas.microsoft.com/office/drawing/2014/main" id="{0FA1E8BF-4F34-D866-E46F-AC66054178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8196" name="Slide Number Placeholder 3">
            <a:extLst>
              <a:ext uri="{FF2B5EF4-FFF2-40B4-BE49-F238E27FC236}">
                <a16:creationId xmlns:a16="http://schemas.microsoft.com/office/drawing/2014/main" id="{07B6E756-AAF7-5589-AAAF-8A18D5CE32D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F5DFE09B-2BEA-4AB1-A82F-6946BE9ABB9E}" type="slidenum">
              <a:rPr lang="en-US" smtClean="0"/>
              <a:pPr>
                <a:spcBef>
                  <a:spcPct val="0"/>
                </a:spcBef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9898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4EBC37E-01CC-FC28-0D35-BD5CCFFAAFF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3B447DF-9BC4-B694-46FD-612B78BB36A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06C0490-2C55-2FD4-9D1A-BB4524F37C2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8DD541B-A8F8-4F2B-AC39-258D6DF4EA2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242742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7787BFD-C0F2-FE6E-E14B-12598A979B3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1F6D88F-E5DA-40E1-69C0-F74F406D412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AA8315E-A643-4E85-1621-8FBC2FA5DAC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B9481A-ABB8-4F62-B4EF-0516290B43B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253246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1D41612-C589-B2E4-BD66-36B7B560CF2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78837B3-64B9-20D9-1D7B-209E1572D30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3F260D5-9E6F-6AF5-262E-449F9DA09B5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D2FAD05-0DC2-4A94-BCC4-EE001A96A88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936257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EF061B4-7498-2203-0527-EE2947CC7EE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95B5E94-76A0-D18A-1949-C3B9B72CBC1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D74204E-32FB-6584-F0A9-48558E158B7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DF1A7C1-9B3C-443F-8531-45F4DA99B18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835035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CD9FE44-8DC8-4417-2CA0-D540B5782FD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13A74685-B873-769C-FEBD-57220253E16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0E79FB6B-3821-D560-E570-61AC3A63204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2CB7BD-3677-431C-BE22-FBD133750C4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833779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2A430E1C-A17F-F6D8-04A1-15B77356483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9BB00437-9F15-07F5-A10A-2453E2E7313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E663C7A0-B4FE-D843-4300-3C5D4A43AAF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5E5CBD-F2CA-4329-9F2A-F378CE5A470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718932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181C7637-DE12-CBDF-361C-EAA06CCD42C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45AEDE6-7F79-7D19-418D-6C1F84B0AC7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4C3A3CA3-D4F5-24C9-0B38-65914EA3C31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A884DEB-CF52-4B3C-9AC4-7E34417590E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59518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5D44807-81EC-4CC4-1864-6567A100A15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38EFE77-BB4B-7CA8-A9A1-7DC09FA7E12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C83A7D-49DD-5108-B1D3-24A8AF44FC8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62717F-C652-45EC-8C62-E5DF563F824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977196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E964C2-47E0-CDEC-837C-98D29B3DCA9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195B0A0-719A-BE02-1265-0BEB5B8600F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9E6DCA9-29E3-EC1F-EDC3-E6A4D69690A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2F34F6-905E-4BE2-B1D7-758BE3CD81E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598893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3AD43C5-8898-ED21-5F83-9979C6B106E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2CF8716-41B5-890E-3930-81AFCD7F8FE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3650AAB-AF63-F845-097F-6C69AA34B59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D0F23E6-1B25-4BD9-92AA-3EE4F087F7B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684029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8831324-E8DF-56DC-9227-64E8E7A0E0D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56DA5A2-D95A-4701-3926-27D31141E70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F37D335-90CC-D488-F774-E9A31A01713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C227E1A-AD6B-4E3E-A18F-057E3DADF10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19403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E75110E9-733F-B693-4127-009E107088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3629B152-6C77-C70C-3C6C-80C4BE09DEF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5899EE7C-8EE2-346C-E529-A86117C4950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4AD688F5-AFD8-A8D8-15BC-E1BF8010CE33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0E386081-896F-2EB1-7046-F19D725F385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E6412F42-0F32-469A-B79B-587B41D57D2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customXml" Target="../ink/ink1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png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customXml" Target="../ink/ink2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" name="Rectangle 2">
            <a:extLst>
              <a:ext uri="{FF2B5EF4-FFF2-40B4-BE49-F238E27FC236}">
                <a16:creationId xmlns:a16="http://schemas.microsoft.com/office/drawing/2014/main" id="{7AA0177C-7B9E-D5CD-8531-E4953D82E73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304800"/>
            <a:ext cx="7772400" cy="9144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2800" dirty="0">
                <a:solidFill>
                  <a:schemeClr val="accent2"/>
                </a:solidFill>
                <a:latin typeface="Arial" panose="020B0604020202020204" pitchFamily="34" charset="0"/>
              </a:rPr>
              <a:t>TURBOMACHINERY: Introduction</a:t>
            </a:r>
          </a:p>
        </p:txBody>
      </p:sp>
      <p:sp>
        <p:nvSpPr>
          <p:cNvPr id="1050" name="Rectangle 3">
            <a:extLst>
              <a:ext uri="{FF2B5EF4-FFF2-40B4-BE49-F238E27FC236}">
                <a16:creationId xmlns:a16="http://schemas.microsoft.com/office/drawing/2014/main" id="{086292BA-D70E-7415-5940-DB6D2367370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676400" y="3352800"/>
            <a:ext cx="6400800" cy="1295400"/>
          </a:xfrm>
        </p:spPr>
        <p:txBody>
          <a:bodyPr/>
          <a:lstStyle/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 P M V Subbarao</a:t>
            </a:r>
          </a:p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Professor</a:t>
            </a:r>
          </a:p>
          <a:p>
            <a:pPr eaLnBrk="1" hangingPunct="1"/>
            <a:r>
              <a:rPr lang="en-US" altLang="en-US" sz="1800" dirty="0">
                <a:latin typeface="Tempus Sans ITC" panose="04020404030D07020202" pitchFamily="82" charset="0"/>
              </a:rPr>
              <a:t>Mechanical Engineering Department</a:t>
            </a:r>
          </a:p>
        </p:txBody>
      </p:sp>
      <p:sp>
        <p:nvSpPr>
          <p:cNvPr id="1051" name="Text Box 4">
            <a:extLst>
              <a:ext uri="{FF2B5EF4-FFF2-40B4-BE49-F238E27FC236}">
                <a16:creationId xmlns:a16="http://schemas.microsoft.com/office/drawing/2014/main" id="{54E08012-8E9A-AA0E-77E4-454A1B776A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 sz="2400"/>
          </a:p>
        </p:txBody>
      </p:sp>
      <p:sp>
        <p:nvSpPr>
          <p:cNvPr id="74757" name="Text Box 5">
            <a:extLst>
              <a:ext uri="{FF2B5EF4-FFF2-40B4-BE49-F238E27FC236}">
                <a16:creationId xmlns:a16="http://schemas.microsoft.com/office/drawing/2014/main" id="{ADE35561-B2DA-ED56-D526-BD346769AE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2162" y="4999729"/>
            <a:ext cx="755967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sz="3600" dirty="0">
                <a:solidFill>
                  <a:srgbClr val="FF9900"/>
                </a:solidFill>
                <a:latin typeface="Harlow Solid Italic" panose="04030604020F02020D02" pitchFamily="82" charset="0"/>
              </a:rPr>
              <a:t>Inventions due to Biological Need of Humans!!!</a:t>
            </a:r>
          </a:p>
        </p:txBody>
      </p:sp>
      <p:grpSp>
        <p:nvGrpSpPr>
          <p:cNvPr id="1053" name="Group 8">
            <a:extLst>
              <a:ext uri="{FF2B5EF4-FFF2-40B4-BE49-F238E27FC236}">
                <a16:creationId xmlns:a16="http://schemas.microsoft.com/office/drawing/2014/main" id="{127197A9-97B4-1AF7-B80B-81D72CD073B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1055" name="Group 9">
              <a:extLst>
                <a:ext uri="{FF2B5EF4-FFF2-40B4-BE49-F238E27FC236}">
                  <a16:creationId xmlns:a16="http://schemas.microsoft.com/office/drawing/2014/main" id="{806DB9CB-ABFF-C16A-229E-CD13FC21AA7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1065" name="Rectangle 10">
                <a:extLst>
                  <a:ext uri="{FF2B5EF4-FFF2-40B4-BE49-F238E27FC236}">
                    <a16:creationId xmlns:a16="http://schemas.microsoft.com/office/drawing/2014/main" id="{EFA73D98-C060-791D-6427-05D7309A41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066" name="Rectangle 11">
                <a:extLst>
                  <a:ext uri="{FF2B5EF4-FFF2-40B4-BE49-F238E27FC236}">
                    <a16:creationId xmlns:a16="http://schemas.microsoft.com/office/drawing/2014/main" id="{278C5C0A-EFD1-AE6F-2508-ED261DCE72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  <p:grpSp>
          <p:nvGrpSpPr>
            <p:cNvPr id="1056" name="Group 12">
              <a:extLst>
                <a:ext uri="{FF2B5EF4-FFF2-40B4-BE49-F238E27FC236}">
                  <a16:creationId xmlns:a16="http://schemas.microsoft.com/office/drawing/2014/main" id="{FFC3033B-C84F-8614-0091-2F5AC9AF973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1063" name="Rectangle 13">
                <a:extLst>
                  <a:ext uri="{FF2B5EF4-FFF2-40B4-BE49-F238E27FC236}">
                    <a16:creationId xmlns:a16="http://schemas.microsoft.com/office/drawing/2014/main" id="{413BDB0D-8DA3-AD73-FEE1-9C33D6A13B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064" name="Rectangle 14">
                <a:extLst>
                  <a:ext uri="{FF2B5EF4-FFF2-40B4-BE49-F238E27FC236}">
                    <a16:creationId xmlns:a16="http://schemas.microsoft.com/office/drawing/2014/main" id="{FD1A0257-E919-0B81-34C0-3E529C99EF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  <p:grpSp>
          <p:nvGrpSpPr>
            <p:cNvPr id="1057" name="Group 15">
              <a:extLst>
                <a:ext uri="{FF2B5EF4-FFF2-40B4-BE49-F238E27FC236}">
                  <a16:creationId xmlns:a16="http://schemas.microsoft.com/office/drawing/2014/main" id="{344F9A41-B00A-A6FB-3521-56CFFC71739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1061" name="Rectangle 16">
                <a:extLst>
                  <a:ext uri="{FF2B5EF4-FFF2-40B4-BE49-F238E27FC236}">
                    <a16:creationId xmlns:a16="http://schemas.microsoft.com/office/drawing/2014/main" id="{370C64EB-9AA7-DD67-77F5-56A2DF5D22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062" name="Rectangle 17">
                <a:extLst>
                  <a:ext uri="{FF2B5EF4-FFF2-40B4-BE49-F238E27FC236}">
                    <a16:creationId xmlns:a16="http://schemas.microsoft.com/office/drawing/2014/main" id="{106663EA-F2D4-E81A-254E-536692996A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  <p:grpSp>
          <p:nvGrpSpPr>
            <p:cNvPr id="1058" name="Group 18">
              <a:extLst>
                <a:ext uri="{FF2B5EF4-FFF2-40B4-BE49-F238E27FC236}">
                  <a16:creationId xmlns:a16="http://schemas.microsoft.com/office/drawing/2014/main" id="{F7C1FEDB-1397-3212-703C-AD529B58604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1059" name="Rectangle 19">
                <a:extLst>
                  <a:ext uri="{FF2B5EF4-FFF2-40B4-BE49-F238E27FC236}">
                    <a16:creationId xmlns:a16="http://schemas.microsoft.com/office/drawing/2014/main" id="{3DBF02BA-F4C2-631D-48DB-CC94F6DB304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060" name="Rectangle 20">
                <a:extLst>
                  <a:ext uri="{FF2B5EF4-FFF2-40B4-BE49-F238E27FC236}">
                    <a16:creationId xmlns:a16="http://schemas.microsoft.com/office/drawing/2014/main" id="{23054443-D9E1-0684-AEA4-953AAAF0AF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</p:grpSp>
      <p:pic>
        <p:nvPicPr>
          <p:cNvPr id="22" name="Rectangle 19458">
            <a:extLst>
              <a:ext uri="{FF2B5EF4-FFF2-40B4-BE49-F238E27FC236}">
                <a16:creationId xmlns:a16="http://schemas.microsoft.com/office/drawing/2014/main" id="{820F2CA3-1FBB-BDBA-547C-A6AD07A8FA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90800" y="1524000"/>
            <a:ext cx="4071938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5400000">
              <a:prstClr val="black">
                <a:alpha val="50000"/>
              </a:prstClr>
            </a:innerShdw>
            <a:reflection blurRad="6350" stA="50000" endA="300" endPos="55500" dist="101600" dir="5400000" sy="-100000" algn="bl" rotWithShape="0"/>
          </a:effectLst>
          <a:scene3d>
            <a:camera prst="perspectiveHeroicExtremeRightFacing">
              <a:rot lat="487347" lon="1800000" rev="174516"/>
            </a:camera>
            <a:lightRig rig="threePt" dir="t"/>
          </a:scene3d>
          <a:sp3d>
            <a:bevelT w="165100" prst="coolSlant"/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747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7" grpId="0" build="p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6E8F2E-819A-5CBA-0644-56BD2013C7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5E565CC9-2A6D-DCFB-9441-CFB459EAD36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59227" y="201613"/>
            <a:ext cx="5520195" cy="87236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Embedded  Energy System  in Human Evolution</a:t>
            </a: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BBD1945F-739F-A4F2-B476-6B0C759A6AE8}"/>
              </a:ext>
            </a:extLst>
          </p:cNvPr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43" name="Group 19">
              <a:extLst>
                <a:ext uri="{FF2B5EF4-FFF2-40B4-BE49-F238E27FC236}">
                  <a16:creationId xmlns:a16="http://schemas.microsoft.com/office/drawing/2014/main" id="{8E94312A-8477-B730-E235-D16D7E77E2F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45" name="Group 8">
                <a:extLst>
                  <a:ext uri="{FF2B5EF4-FFF2-40B4-BE49-F238E27FC236}">
                    <a16:creationId xmlns:a16="http://schemas.microsoft.com/office/drawing/2014/main" id="{E4D405CD-4E37-9AD8-F238-16D32CFB1B8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47" name="Group 9">
                  <a:extLst>
                    <a:ext uri="{FF2B5EF4-FFF2-40B4-BE49-F238E27FC236}">
                      <a16:creationId xmlns:a16="http://schemas.microsoft.com/office/drawing/2014/main" id="{0B975B3C-0133-51D1-78C6-171CBF6F043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57" name="Rectangle 10">
                    <a:extLst>
                      <a:ext uri="{FF2B5EF4-FFF2-40B4-BE49-F238E27FC236}">
                        <a16:creationId xmlns:a16="http://schemas.microsoft.com/office/drawing/2014/main" id="{8022177E-2620-B741-B4CB-6D8C5DC107F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8" name="Rectangle 11">
                    <a:extLst>
                      <a:ext uri="{FF2B5EF4-FFF2-40B4-BE49-F238E27FC236}">
                        <a16:creationId xmlns:a16="http://schemas.microsoft.com/office/drawing/2014/main" id="{2B68D29C-7226-247E-3383-0EE55A8BE73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8" name="Group 12">
                  <a:extLst>
                    <a:ext uri="{FF2B5EF4-FFF2-40B4-BE49-F238E27FC236}">
                      <a16:creationId xmlns:a16="http://schemas.microsoft.com/office/drawing/2014/main" id="{92A3A189-AB7B-8D1B-5056-6BE4C6ADB90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55" name="Rectangle 13">
                    <a:extLst>
                      <a:ext uri="{FF2B5EF4-FFF2-40B4-BE49-F238E27FC236}">
                        <a16:creationId xmlns:a16="http://schemas.microsoft.com/office/drawing/2014/main" id="{A638A112-D067-BE93-7DC1-4E1FD85F867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6" name="Rectangle 14">
                    <a:extLst>
                      <a:ext uri="{FF2B5EF4-FFF2-40B4-BE49-F238E27FC236}">
                        <a16:creationId xmlns:a16="http://schemas.microsoft.com/office/drawing/2014/main" id="{AD81D6AC-3BE8-914B-339C-C45524E5F98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9" name="Group 15">
                  <a:extLst>
                    <a:ext uri="{FF2B5EF4-FFF2-40B4-BE49-F238E27FC236}">
                      <a16:creationId xmlns:a16="http://schemas.microsoft.com/office/drawing/2014/main" id="{562C2021-BF08-519C-4F5E-2FCC37D61AF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53" name="Rectangle 16">
                    <a:extLst>
                      <a:ext uri="{FF2B5EF4-FFF2-40B4-BE49-F238E27FC236}">
                        <a16:creationId xmlns:a16="http://schemas.microsoft.com/office/drawing/2014/main" id="{58B187D2-01D2-3DAA-273F-A6E8637ACBF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4" name="Rectangle 17">
                    <a:extLst>
                      <a:ext uri="{FF2B5EF4-FFF2-40B4-BE49-F238E27FC236}">
                        <a16:creationId xmlns:a16="http://schemas.microsoft.com/office/drawing/2014/main" id="{8BCBCE20-343A-9316-A650-FC30310866D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0" name="Group 18">
                  <a:extLst>
                    <a:ext uri="{FF2B5EF4-FFF2-40B4-BE49-F238E27FC236}">
                      <a16:creationId xmlns:a16="http://schemas.microsoft.com/office/drawing/2014/main" id="{6E7512BA-486B-6366-8C39-76B7343E333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51" name="Rectangle 19">
                    <a:extLst>
                      <a:ext uri="{FF2B5EF4-FFF2-40B4-BE49-F238E27FC236}">
                        <a16:creationId xmlns:a16="http://schemas.microsoft.com/office/drawing/2014/main" id="{1ECA69ED-89F0-025B-13B3-5B3F4A24070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2" name="Rectangle 20">
                    <a:extLst>
                      <a:ext uri="{FF2B5EF4-FFF2-40B4-BE49-F238E27FC236}">
                        <a16:creationId xmlns:a16="http://schemas.microsoft.com/office/drawing/2014/main" id="{91C1F435-C23C-F73F-6A6A-9D2CAF40517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46" name="Rectangle 21">
                <a:extLst>
                  <a:ext uri="{FF2B5EF4-FFF2-40B4-BE49-F238E27FC236}">
                    <a16:creationId xmlns:a16="http://schemas.microsoft.com/office/drawing/2014/main" id="{349E8692-7F54-D1D8-C781-54898ADD33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2137C01-5326-52C1-9E5C-9ED1EF909C4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26" name="Picture 2" descr="National Grid infographic showing the history of wind energy from 5000BC to 2024">
            <a:extLst>
              <a:ext uri="{FF2B5EF4-FFF2-40B4-BE49-F238E27FC236}">
                <a16:creationId xmlns:a16="http://schemas.microsoft.com/office/drawing/2014/main" id="{B8B2CBB3-5489-E0C5-2A2B-7C25212DEC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244146"/>
            <a:ext cx="6098773" cy="5228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7B44C5FC-3CD4-9786-3CF3-38CEB29D2D2D}"/>
                  </a:ext>
                </a:extLst>
              </p14:cNvPr>
              <p14:cNvContentPartPr/>
              <p14:nvPr/>
            </p14:nvContentPartPr>
            <p14:xfrm>
              <a:off x="898200" y="1779480"/>
              <a:ext cx="4452120" cy="47368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7B44C5FC-3CD4-9786-3CF3-38CEB29D2D2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88840" y="1770120"/>
                <a:ext cx="4470840" cy="4755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425034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AA5B49-6795-AA8E-614F-85B74D6F16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872C914C-7593-6B0C-107B-E019F131B29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59227" y="201613"/>
            <a:ext cx="5520195" cy="815834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Embedded  Energy System  in Human Evolution</a:t>
            </a: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A0A501A2-AB8E-D976-114A-8D98A128D2EB}"/>
              </a:ext>
            </a:extLst>
          </p:cNvPr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43" name="Group 19">
              <a:extLst>
                <a:ext uri="{FF2B5EF4-FFF2-40B4-BE49-F238E27FC236}">
                  <a16:creationId xmlns:a16="http://schemas.microsoft.com/office/drawing/2014/main" id="{986F652A-5F2B-7FC0-85E5-03F4A5EF4E5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45" name="Group 8">
                <a:extLst>
                  <a:ext uri="{FF2B5EF4-FFF2-40B4-BE49-F238E27FC236}">
                    <a16:creationId xmlns:a16="http://schemas.microsoft.com/office/drawing/2014/main" id="{C6D1BCDE-6163-0A32-8589-626EF995A49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47" name="Group 9">
                  <a:extLst>
                    <a:ext uri="{FF2B5EF4-FFF2-40B4-BE49-F238E27FC236}">
                      <a16:creationId xmlns:a16="http://schemas.microsoft.com/office/drawing/2014/main" id="{3824E529-51B7-CF09-DDEF-4DE98AD42E9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57" name="Rectangle 10">
                    <a:extLst>
                      <a:ext uri="{FF2B5EF4-FFF2-40B4-BE49-F238E27FC236}">
                        <a16:creationId xmlns:a16="http://schemas.microsoft.com/office/drawing/2014/main" id="{EB13CF69-940C-E50E-7917-5E595070B1A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8" name="Rectangle 11">
                    <a:extLst>
                      <a:ext uri="{FF2B5EF4-FFF2-40B4-BE49-F238E27FC236}">
                        <a16:creationId xmlns:a16="http://schemas.microsoft.com/office/drawing/2014/main" id="{FAB41726-C914-6D52-2A97-25595DBB77F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8" name="Group 12">
                  <a:extLst>
                    <a:ext uri="{FF2B5EF4-FFF2-40B4-BE49-F238E27FC236}">
                      <a16:creationId xmlns:a16="http://schemas.microsoft.com/office/drawing/2014/main" id="{3FE90FB0-4E18-4394-31E8-6B385156382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55" name="Rectangle 13">
                    <a:extLst>
                      <a:ext uri="{FF2B5EF4-FFF2-40B4-BE49-F238E27FC236}">
                        <a16:creationId xmlns:a16="http://schemas.microsoft.com/office/drawing/2014/main" id="{1DBEB008-DF5D-D50D-4F96-3EE3CDC9A7E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6" name="Rectangle 14">
                    <a:extLst>
                      <a:ext uri="{FF2B5EF4-FFF2-40B4-BE49-F238E27FC236}">
                        <a16:creationId xmlns:a16="http://schemas.microsoft.com/office/drawing/2014/main" id="{D54976D2-3462-48E7-8729-7F53612CC75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9" name="Group 15">
                  <a:extLst>
                    <a:ext uri="{FF2B5EF4-FFF2-40B4-BE49-F238E27FC236}">
                      <a16:creationId xmlns:a16="http://schemas.microsoft.com/office/drawing/2014/main" id="{C07834B9-EAFA-E777-5FD8-0F80998F046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53" name="Rectangle 16">
                    <a:extLst>
                      <a:ext uri="{FF2B5EF4-FFF2-40B4-BE49-F238E27FC236}">
                        <a16:creationId xmlns:a16="http://schemas.microsoft.com/office/drawing/2014/main" id="{702A2694-48F8-2105-9368-A7DD98A78ED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4" name="Rectangle 17">
                    <a:extLst>
                      <a:ext uri="{FF2B5EF4-FFF2-40B4-BE49-F238E27FC236}">
                        <a16:creationId xmlns:a16="http://schemas.microsoft.com/office/drawing/2014/main" id="{6DC4A165-35AF-98E1-553F-E25962AD4C9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0" name="Group 18">
                  <a:extLst>
                    <a:ext uri="{FF2B5EF4-FFF2-40B4-BE49-F238E27FC236}">
                      <a16:creationId xmlns:a16="http://schemas.microsoft.com/office/drawing/2014/main" id="{A7F9E889-2FBA-6E6A-8B41-C5AB5FBF9A2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51" name="Rectangle 19">
                    <a:extLst>
                      <a:ext uri="{FF2B5EF4-FFF2-40B4-BE49-F238E27FC236}">
                        <a16:creationId xmlns:a16="http://schemas.microsoft.com/office/drawing/2014/main" id="{DEC64D33-588F-96B0-5612-0D2DAB80AA6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2" name="Rectangle 20">
                    <a:extLst>
                      <a:ext uri="{FF2B5EF4-FFF2-40B4-BE49-F238E27FC236}">
                        <a16:creationId xmlns:a16="http://schemas.microsoft.com/office/drawing/2014/main" id="{8063A3D1-AC93-27CA-475D-BA9142A157F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46" name="Rectangle 21">
                <a:extLst>
                  <a:ext uri="{FF2B5EF4-FFF2-40B4-BE49-F238E27FC236}">
                    <a16:creationId xmlns:a16="http://schemas.microsoft.com/office/drawing/2014/main" id="{5661605B-2BB9-D07E-4105-8A7BB28B23B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D34C593-8335-D341-0E6E-16DC33B8F9D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050" name="Picture 2">
            <a:extLst>
              <a:ext uri="{FF2B5EF4-FFF2-40B4-BE49-F238E27FC236}">
                <a16:creationId xmlns:a16="http://schemas.microsoft.com/office/drawing/2014/main" id="{0DE0711E-2456-3C71-EFEC-4C52EFBCAA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049" y="1626821"/>
            <a:ext cx="8296512" cy="4316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01912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B85166-2BFD-CB67-4D96-EA9311063C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2165FAC7-5909-F79F-0133-9E7685AB5A1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59227" y="201613"/>
            <a:ext cx="5520195" cy="815834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Embedded  Energy System  in Human Evolution</a:t>
            </a: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C6F25EEB-B463-1789-0CD8-B06C9CEA8C94}"/>
              </a:ext>
            </a:extLst>
          </p:cNvPr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43" name="Group 19">
              <a:extLst>
                <a:ext uri="{FF2B5EF4-FFF2-40B4-BE49-F238E27FC236}">
                  <a16:creationId xmlns:a16="http://schemas.microsoft.com/office/drawing/2014/main" id="{6D6F03F9-DB7E-0ED3-BE7C-C22E12EA738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45" name="Group 8">
                <a:extLst>
                  <a:ext uri="{FF2B5EF4-FFF2-40B4-BE49-F238E27FC236}">
                    <a16:creationId xmlns:a16="http://schemas.microsoft.com/office/drawing/2014/main" id="{8CD62E5B-FEF8-9D47-ED5C-3457E8F8B94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47" name="Group 9">
                  <a:extLst>
                    <a:ext uri="{FF2B5EF4-FFF2-40B4-BE49-F238E27FC236}">
                      <a16:creationId xmlns:a16="http://schemas.microsoft.com/office/drawing/2014/main" id="{CEFDE1F1-2FBB-0932-F03B-45646CE3C6B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57" name="Rectangle 10">
                    <a:extLst>
                      <a:ext uri="{FF2B5EF4-FFF2-40B4-BE49-F238E27FC236}">
                        <a16:creationId xmlns:a16="http://schemas.microsoft.com/office/drawing/2014/main" id="{E71AC061-3FBD-574B-71F0-1DF4D9D7D1D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8" name="Rectangle 11">
                    <a:extLst>
                      <a:ext uri="{FF2B5EF4-FFF2-40B4-BE49-F238E27FC236}">
                        <a16:creationId xmlns:a16="http://schemas.microsoft.com/office/drawing/2014/main" id="{3879024A-474E-E7BD-8C28-D9233845CAD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8" name="Group 12">
                  <a:extLst>
                    <a:ext uri="{FF2B5EF4-FFF2-40B4-BE49-F238E27FC236}">
                      <a16:creationId xmlns:a16="http://schemas.microsoft.com/office/drawing/2014/main" id="{E9A9D723-F49C-A7B4-2D6A-8D0D978C1CC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55" name="Rectangle 13">
                    <a:extLst>
                      <a:ext uri="{FF2B5EF4-FFF2-40B4-BE49-F238E27FC236}">
                        <a16:creationId xmlns:a16="http://schemas.microsoft.com/office/drawing/2014/main" id="{BEC4BF71-C78E-6F85-984B-9DEC51BC76F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6" name="Rectangle 14">
                    <a:extLst>
                      <a:ext uri="{FF2B5EF4-FFF2-40B4-BE49-F238E27FC236}">
                        <a16:creationId xmlns:a16="http://schemas.microsoft.com/office/drawing/2014/main" id="{68CD816D-CFB4-67D4-8A2A-D79C12D8F17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9" name="Group 15">
                  <a:extLst>
                    <a:ext uri="{FF2B5EF4-FFF2-40B4-BE49-F238E27FC236}">
                      <a16:creationId xmlns:a16="http://schemas.microsoft.com/office/drawing/2014/main" id="{1D8B6EAD-0E07-1B0F-96D5-734B647A306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53" name="Rectangle 16">
                    <a:extLst>
                      <a:ext uri="{FF2B5EF4-FFF2-40B4-BE49-F238E27FC236}">
                        <a16:creationId xmlns:a16="http://schemas.microsoft.com/office/drawing/2014/main" id="{FB75E9DE-AFCD-2420-7524-D02FE22EF08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4" name="Rectangle 17">
                    <a:extLst>
                      <a:ext uri="{FF2B5EF4-FFF2-40B4-BE49-F238E27FC236}">
                        <a16:creationId xmlns:a16="http://schemas.microsoft.com/office/drawing/2014/main" id="{A593A1E3-C9A1-12B3-273B-6D6F594DE0F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0" name="Group 18">
                  <a:extLst>
                    <a:ext uri="{FF2B5EF4-FFF2-40B4-BE49-F238E27FC236}">
                      <a16:creationId xmlns:a16="http://schemas.microsoft.com/office/drawing/2014/main" id="{8C458BB8-0FAB-ACD5-EEA5-40FB0C89D9A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51" name="Rectangle 19">
                    <a:extLst>
                      <a:ext uri="{FF2B5EF4-FFF2-40B4-BE49-F238E27FC236}">
                        <a16:creationId xmlns:a16="http://schemas.microsoft.com/office/drawing/2014/main" id="{FE2A9ECB-E4CC-6868-7EE5-2F880476988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2" name="Rectangle 20">
                    <a:extLst>
                      <a:ext uri="{FF2B5EF4-FFF2-40B4-BE49-F238E27FC236}">
                        <a16:creationId xmlns:a16="http://schemas.microsoft.com/office/drawing/2014/main" id="{2C052845-A4CF-3A80-4B45-D341C8EF5E6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46" name="Rectangle 21">
                <a:extLst>
                  <a:ext uri="{FF2B5EF4-FFF2-40B4-BE49-F238E27FC236}">
                    <a16:creationId xmlns:a16="http://schemas.microsoft.com/office/drawing/2014/main" id="{4952DEC4-136D-C8EC-CC32-D8EC218E4BD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6729EC46-52C8-D019-92CB-6203D6C090B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4098" name="Picture 2">
            <a:extLst>
              <a:ext uri="{FF2B5EF4-FFF2-40B4-BE49-F238E27FC236}">
                <a16:creationId xmlns:a16="http://schemas.microsoft.com/office/drawing/2014/main" id="{48705576-F39F-6C1F-18E8-1F1E31DBE8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234247"/>
            <a:ext cx="8527427" cy="5166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86338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3">
            <a:extLst>
              <a:ext uri="{FF2B5EF4-FFF2-40B4-BE49-F238E27FC236}">
                <a16:creationId xmlns:a16="http://schemas.microsoft.com/office/drawing/2014/main" id="{6D78EFEF-B5A9-BA7C-2F83-1A6D50F47B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116632"/>
            <a:ext cx="8281436" cy="839857"/>
          </a:xfrm>
        </p:spPr>
        <p:txBody>
          <a:bodyPr/>
          <a:lstStyle/>
          <a:p>
            <a:r>
              <a:rPr lang="en-IN" altLang="en-US" sz="2800" dirty="0"/>
              <a:t>Evolution of Living Species</a:t>
            </a:r>
          </a:p>
        </p:txBody>
      </p:sp>
      <p:pic>
        <p:nvPicPr>
          <p:cNvPr id="18434" name="Picture 2">
            <a:extLst>
              <a:ext uri="{FF2B5EF4-FFF2-40B4-BE49-F238E27FC236}">
                <a16:creationId xmlns:a16="http://schemas.microsoft.com/office/drawing/2014/main" id="{D9918F90-0752-7FC5-E623-D81F6888F7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066800"/>
            <a:ext cx="7807325" cy="273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7A521600-B7EE-23A8-5F17-8D0B9F861E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lum bright="-22000" contrast="6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388" y="3835400"/>
            <a:ext cx="7823200" cy="270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197" name="Group 38">
            <a:extLst>
              <a:ext uri="{FF2B5EF4-FFF2-40B4-BE49-F238E27FC236}">
                <a16:creationId xmlns:a16="http://schemas.microsoft.com/office/drawing/2014/main" id="{08602609-5EC3-B76C-79FF-525598259D42}"/>
              </a:ext>
            </a:extLst>
          </p:cNvPr>
          <p:cNvGrpSpPr>
            <a:grpSpLocks/>
          </p:cNvGrpSpPr>
          <p:nvPr/>
        </p:nvGrpSpPr>
        <p:grpSpPr bwMode="auto">
          <a:xfrm>
            <a:off x="0" y="-99392"/>
            <a:ext cx="9144000" cy="6858000"/>
            <a:chOff x="0" y="0"/>
            <a:chExt cx="9144000" cy="6858000"/>
          </a:xfrm>
        </p:grpSpPr>
        <p:grpSp>
          <p:nvGrpSpPr>
            <p:cNvPr id="8198" name="Group 19">
              <a:extLst>
                <a:ext uri="{FF2B5EF4-FFF2-40B4-BE49-F238E27FC236}">
                  <a16:creationId xmlns:a16="http://schemas.microsoft.com/office/drawing/2014/main" id="{0A3BE382-5A7A-6806-D2A2-BDBC76B3BE5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200" name="Group 8">
                <a:extLst>
                  <a:ext uri="{FF2B5EF4-FFF2-40B4-BE49-F238E27FC236}">
                    <a16:creationId xmlns:a16="http://schemas.microsoft.com/office/drawing/2014/main" id="{4FEDF9B2-652F-917A-00D3-319FDD89616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202" name="Group 9">
                  <a:extLst>
                    <a:ext uri="{FF2B5EF4-FFF2-40B4-BE49-F238E27FC236}">
                      <a16:creationId xmlns:a16="http://schemas.microsoft.com/office/drawing/2014/main" id="{9AD5E780-DFBB-26E0-15E4-C7FB47076CC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8212" name="Rectangle 10">
                    <a:extLst>
                      <a:ext uri="{FF2B5EF4-FFF2-40B4-BE49-F238E27FC236}">
                        <a16:creationId xmlns:a16="http://schemas.microsoft.com/office/drawing/2014/main" id="{BBB07984-C1B1-6F22-7FEF-D9FEDFEE49D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8213" name="Rectangle 11">
                    <a:extLst>
                      <a:ext uri="{FF2B5EF4-FFF2-40B4-BE49-F238E27FC236}">
                        <a16:creationId xmlns:a16="http://schemas.microsoft.com/office/drawing/2014/main" id="{D842F32A-AAA5-234E-656E-7813E8C1608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203" name="Group 12">
                  <a:extLst>
                    <a:ext uri="{FF2B5EF4-FFF2-40B4-BE49-F238E27FC236}">
                      <a16:creationId xmlns:a16="http://schemas.microsoft.com/office/drawing/2014/main" id="{C8D6838A-D6BA-4399-BA70-9DF39AC7892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8210" name="Rectangle 13">
                    <a:extLst>
                      <a:ext uri="{FF2B5EF4-FFF2-40B4-BE49-F238E27FC236}">
                        <a16:creationId xmlns:a16="http://schemas.microsoft.com/office/drawing/2014/main" id="{2AD508B1-8B5B-073A-98EA-D64A37E0273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8211" name="Rectangle 14">
                    <a:extLst>
                      <a:ext uri="{FF2B5EF4-FFF2-40B4-BE49-F238E27FC236}">
                        <a16:creationId xmlns:a16="http://schemas.microsoft.com/office/drawing/2014/main" id="{E836487D-56F8-7DCD-4F1B-77E41BDAD74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204" name="Group 11">
                  <a:extLst>
                    <a:ext uri="{FF2B5EF4-FFF2-40B4-BE49-F238E27FC236}">
                      <a16:creationId xmlns:a16="http://schemas.microsoft.com/office/drawing/2014/main" id="{B42DBDE2-8505-9BE5-AE09-227A3EE6AAB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8208" name="Rectangle 16">
                    <a:extLst>
                      <a:ext uri="{FF2B5EF4-FFF2-40B4-BE49-F238E27FC236}">
                        <a16:creationId xmlns:a16="http://schemas.microsoft.com/office/drawing/2014/main" id="{D3E54849-230C-EE18-FA17-F9132C575C3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8209" name="Rectangle 17">
                    <a:extLst>
                      <a:ext uri="{FF2B5EF4-FFF2-40B4-BE49-F238E27FC236}">
                        <a16:creationId xmlns:a16="http://schemas.microsoft.com/office/drawing/2014/main" id="{505E8772-D7E5-F116-50DA-CE185D97A67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205" name="Group 12">
                  <a:extLst>
                    <a:ext uri="{FF2B5EF4-FFF2-40B4-BE49-F238E27FC236}">
                      <a16:creationId xmlns:a16="http://schemas.microsoft.com/office/drawing/2014/main" id="{7B888D20-13E5-87C7-55DF-78F769C81D0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8206" name="Rectangle 13">
                    <a:extLst>
                      <a:ext uri="{FF2B5EF4-FFF2-40B4-BE49-F238E27FC236}">
                        <a16:creationId xmlns:a16="http://schemas.microsoft.com/office/drawing/2014/main" id="{7583EDA7-8AB1-9119-F7F4-FE9BC9B81F4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8207" name="Rectangle 14">
                    <a:extLst>
                      <a:ext uri="{FF2B5EF4-FFF2-40B4-BE49-F238E27FC236}">
                        <a16:creationId xmlns:a16="http://schemas.microsoft.com/office/drawing/2014/main" id="{08C1BD35-0865-CF29-07EE-9F2201C8C1F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5" name="Rectangle 21">
                <a:extLst>
                  <a:ext uri="{FF2B5EF4-FFF2-40B4-BE49-F238E27FC236}">
                    <a16:creationId xmlns:a16="http://schemas.microsoft.com/office/drawing/2014/main" id="{6BF85F63-D3C1-ADEC-F1A9-D8C067FEFFE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8199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DEEF331-06F0-EC12-66B2-D439055F58F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188349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3">
            <a:extLst>
              <a:ext uri="{FF2B5EF4-FFF2-40B4-BE49-F238E27FC236}">
                <a16:creationId xmlns:a16="http://schemas.microsoft.com/office/drawing/2014/main" id="{309C5143-8CB9-CE5B-4832-5FE8BEE2A7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287338"/>
            <a:ext cx="7239000" cy="762000"/>
          </a:xfrm>
        </p:spPr>
        <p:txBody>
          <a:bodyPr/>
          <a:lstStyle/>
          <a:p>
            <a:r>
              <a:rPr lang="en-US" altLang="en-US" sz="2800" dirty="0"/>
              <a:t>Ingenuity vs Human Evolution</a:t>
            </a:r>
            <a:endParaRPr lang="en-IN" altLang="en-US" sz="2800" dirty="0"/>
          </a:p>
        </p:txBody>
      </p:sp>
      <p:pic>
        <p:nvPicPr>
          <p:cNvPr id="10244" name="Picture 2">
            <a:extLst>
              <a:ext uri="{FF2B5EF4-FFF2-40B4-BE49-F238E27FC236}">
                <a16:creationId xmlns:a16="http://schemas.microsoft.com/office/drawing/2014/main" id="{CE0213E4-BD25-FB81-843F-1E62CA29C2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625" y="1371600"/>
            <a:ext cx="8537575" cy="506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Freeform 21">
            <a:extLst>
              <a:ext uri="{FF2B5EF4-FFF2-40B4-BE49-F238E27FC236}">
                <a16:creationId xmlns:a16="http://schemas.microsoft.com/office/drawing/2014/main" id="{CD9654E6-79CF-4C98-0A20-9B3D66E16751}"/>
              </a:ext>
            </a:extLst>
          </p:cNvPr>
          <p:cNvSpPr/>
          <p:nvPr/>
        </p:nvSpPr>
        <p:spPr>
          <a:xfrm>
            <a:off x="304800" y="1120775"/>
            <a:ext cx="8858250" cy="3643313"/>
          </a:xfrm>
          <a:custGeom>
            <a:avLst/>
            <a:gdLst>
              <a:gd name="connsiteX0" fmla="*/ 570895 w 8858553"/>
              <a:gd name="connsiteY0" fmla="*/ 464457 h 3643085"/>
              <a:gd name="connsiteX1" fmla="*/ 483810 w 8858553"/>
              <a:gd name="connsiteY1" fmla="*/ 3135085 h 3643085"/>
              <a:gd name="connsiteX2" fmla="*/ 1470781 w 8858553"/>
              <a:gd name="connsiteY2" fmla="*/ 3512457 h 3643085"/>
              <a:gd name="connsiteX3" fmla="*/ 2152953 w 8858553"/>
              <a:gd name="connsiteY3" fmla="*/ 3178628 h 3643085"/>
              <a:gd name="connsiteX4" fmla="*/ 2733524 w 8858553"/>
              <a:gd name="connsiteY4" fmla="*/ 2757714 h 3643085"/>
              <a:gd name="connsiteX5" fmla="*/ 3488267 w 8858553"/>
              <a:gd name="connsiteY5" fmla="*/ 2873828 h 3643085"/>
              <a:gd name="connsiteX6" fmla="*/ 3880153 w 8858553"/>
              <a:gd name="connsiteY6" fmla="*/ 2975428 h 3643085"/>
              <a:gd name="connsiteX7" fmla="*/ 4867124 w 8858553"/>
              <a:gd name="connsiteY7" fmla="*/ 2960914 h 3643085"/>
              <a:gd name="connsiteX8" fmla="*/ 6086324 w 8858553"/>
              <a:gd name="connsiteY8" fmla="*/ 3033485 h 3643085"/>
              <a:gd name="connsiteX9" fmla="*/ 8452153 w 8858553"/>
              <a:gd name="connsiteY9" fmla="*/ 2844800 h 3643085"/>
              <a:gd name="connsiteX10" fmla="*/ 8524724 w 8858553"/>
              <a:gd name="connsiteY10" fmla="*/ 1088571 h 3643085"/>
              <a:gd name="connsiteX11" fmla="*/ 8190895 w 8858553"/>
              <a:gd name="connsiteY11" fmla="*/ 406400 h 3643085"/>
              <a:gd name="connsiteX12" fmla="*/ 6855581 w 8858553"/>
              <a:gd name="connsiteY12" fmla="*/ 319314 h 3643085"/>
              <a:gd name="connsiteX13" fmla="*/ 3909181 w 8858553"/>
              <a:gd name="connsiteY13" fmla="*/ 348343 h 3643085"/>
              <a:gd name="connsiteX14" fmla="*/ 570895 w 8858553"/>
              <a:gd name="connsiteY14" fmla="*/ 464457 h 3643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858553" h="3643085">
                <a:moveTo>
                  <a:pt x="570895" y="464457"/>
                </a:moveTo>
                <a:cubicBezTo>
                  <a:pt x="0" y="928914"/>
                  <a:pt x="333829" y="2627085"/>
                  <a:pt x="483810" y="3135085"/>
                </a:cubicBezTo>
                <a:cubicBezTo>
                  <a:pt x="633791" y="3643085"/>
                  <a:pt x="1192591" y="3505200"/>
                  <a:pt x="1470781" y="3512457"/>
                </a:cubicBezTo>
                <a:cubicBezTo>
                  <a:pt x="1748971" y="3519714"/>
                  <a:pt x="1942496" y="3304418"/>
                  <a:pt x="2152953" y="3178628"/>
                </a:cubicBezTo>
                <a:cubicBezTo>
                  <a:pt x="2363410" y="3052838"/>
                  <a:pt x="2510972" y="2808514"/>
                  <a:pt x="2733524" y="2757714"/>
                </a:cubicBezTo>
                <a:cubicBezTo>
                  <a:pt x="2956076" y="2706914"/>
                  <a:pt x="3297162" y="2837542"/>
                  <a:pt x="3488267" y="2873828"/>
                </a:cubicBezTo>
                <a:cubicBezTo>
                  <a:pt x="3679372" y="2910114"/>
                  <a:pt x="3650344" y="2960914"/>
                  <a:pt x="3880153" y="2975428"/>
                </a:cubicBezTo>
                <a:cubicBezTo>
                  <a:pt x="4109962" y="2989942"/>
                  <a:pt x="4499429" y="2951238"/>
                  <a:pt x="4867124" y="2960914"/>
                </a:cubicBezTo>
                <a:cubicBezTo>
                  <a:pt x="5234819" y="2970590"/>
                  <a:pt x="5488819" y="3052837"/>
                  <a:pt x="6086324" y="3033485"/>
                </a:cubicBezTo>
                <a:cubicBezTo>
                  <a:pt x="6683829" y="3014133"/>
                  <a:pt x="8045753" y="3168952"/>
                  <a:pt x="8452153" y="2844800"/>
                </a:cubicBezTo>
                <a:cubicBezTo>
                  <a:pt x="8858553" y="2520648"/>
                  <a:pt x="8568267" y="1494971"/>
                  <a:pt x="8524724" y="1088571"/>
                </a:cubicBezTo>
                <a:cubicBezTo>
                  <a:pt x="8481181" y="682171"/>
                  <a:pt x="8469085" y="534609"/>
                  <a:pt x="8190895" y="406400"/>
                </a:cubicBezTo>
                <a:cubicBezTo>
                  <a:pt x="7912705" y="278191"/>
                  <a:pt x="6855581" y="319314"/>
                  <a:pt x="6855581" y="319314"/>
                </a:cubicBezTo>
                <a:lnTo>
                  <a:pt x="3909181" y="348343"/>
                </a:lnTo>
                <a:cubicBezTo>
                  <a:pt x="2856895" y="377371"/>
                  <a:pt x="1141790" y="0"/>
                  <a:pt x="570895" y="46445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IN"/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B9DDBCBC-D035-9DA1-4621-6548939D7369}"/>
              </a:ext>
            </a:extLst>
          </p:cNvPr>
          <p:cNvGrpSpPr>
            <a:grpSpLocks/>
          </p:cNvGrpSpPr>
          <p:nvPr/>
        </p:nvGrpSpPr>
        <p:grpSpPr bwMode="auto">
          <a:xfrm>
            <a:off x="0" y="-44624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9ABFDAF5-8E98-D07F-7AD8-328889F0266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C878FBA0-9BC1-7F97-00E3-F5226AAD5F4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A8317D0F-4795-1284-892B-2FC21513C0B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4C1368E2-DF06-C4CA-5450-4BC762A34F0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7A69C2ED-0706-1F9C-3C44-EBD53FFE58B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E30F877E-C035-ED2D-2138-BAF667E0193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A8E0B0FB-CFF7-BA2F-8174-2685B6ADBDB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82C64464-308E-C1A5-438E-1049FD73579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1">
                  <a:extLst>
                    <a:ext uri="{FF2B5EF4-FFF2-40B4-BE49-F238E27FC236}">
                      <a16:creationId xmlns:a16="http://schemas.microsoft.com/office/drawing/2014/main" id="{8B479F72-925A-6070-1B0A-0A884FED142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9F1083F5-4E7A-F9F3-7895-7EF1848C09B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35C69254-FE80-139C-39A4-10C3B2A673B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78E2BE28-BC93-3312-B886-1160CF532C5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3">
                    <a:extLst>
                      <a:ext uri="{FF2B5EF4-FFF2-40B4-BE49-F238E27FC236}">
                        <a16:creationId xmlns:a16="http://schemas.microsoft.com/office/drawing/2014/main" id="{92110052-8A25-C901-235E-6FA564D4744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14">
                    <a:extLst>
                      <a:ext uri="{FF2B5EF4-FFF2-40B4-BE49-F238E27FC236}">
                        <a16:creationId xmlns:a16="http://schemas.microsoft.com/office/drawing/2014/main" id="{E0045039-27EE-0B20-EB61-B21D166D430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CA9E5ED8-D5C0-6DD5-7007-BFFC967C5E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BDEB197-7D29-03FD-D33D-EBEB1BB6EF6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813981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3">
            <a:extLst>
              <a:ext uri="{FF2B5EF4-FFF2-40B4-BE49-F238E27FC236}">
                <a16:creationId xmlns:a16="http://schemas.microsoft.com/office/drawing/2014/main" id="{91CB7D07-ADAF-6D5A-E331-7B300D84E45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288" y="228600"/>
            <a:ext cx="6219825" cy="762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IN" altLang="en-US" sz="2800" dirty="0"/>
              <a:t>Extra Somatic Energy Usage Played/Plays A Vital Role in Human Evolution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6CFE77C1-2EB8-564F-EC97-E0CE098F23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066800"/>
            <a:ext cx="8677275" cy="303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E0172EAE-AC7B-3982-4EF2-0212A49197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750" y="1589088"/>
            <a:ext cx="6629400" cy="4941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38">
            <a:extLst>
              <a:ext uri="{FF2B5EF4-FFF2-40B4-BE49-F238E27FC236}">
                <a16:creationId xmlns:a16="http://schemas.microsoft.com/office/drawing/2014/main" id="{E9D9C7D8-F9D2-C724-8B98-D65676B4F3C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C76FA788-DCA9-C539-D806-CBBDFB70D9B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54CA6ED5-60D5-2C44-0B40-D20A9AC5489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05906B45-0F1B-67EC-2A55-F75BF0B28EF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EE5D3A42-73CF-0B84-D698-ABB61E323C6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3A7C42AA-7841-964D-9377-B8CF9F939ED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206DF8F0-FD16-AAE4-87C9-84C948ADE7C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C32B728D-3DD1-6CD6-A246-50F63A3D9DA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259A15FD-3538-B333-CC7B-5CF29B78708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1">
                  <a:extLst>
                    <a:ext uri="{FF2B5EF4-FFF2-40B4-BE49-F238E27FC236}">
                      <a16:creationId xmlns:a16="http://schemas.microsoft.com/office/drawing/2014/main" id="{852623D9-3A50-CFC7-4A39-D077A8E6DCD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7DF26698-6788-3C2C-71D7-CB5FCD7F68C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9FD49005-98A6-655C-F5EA-AA7CC93F755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B62576D8-D6C1-C433-39B0-ADE574B9033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3">
                    <a:extLst>
                      <a:ext uri="{FF2B5EF4-FFF2-40B4-BE49-F238E27FC236}">
                        <a16:creationId xmlns:a16="http://schemas.microsoft.com/office/drawing/2014/main" id="{11030C7D-81FE-CA1A-721A-2F329922DC3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14">
                    <a:extLst>
                      <a:ext uri="{FF2B5EF4-FFF2-40B4-BE49-F238E27FC236}">
                        <a16:creationId xmlns:a16="http://schemas.microsoft.com/office/drawing/2014/main" id="{D41D2543-87E8-2DFE-FC54-FE96C9B4A62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9C720962-B943-919C-D848-066FBB5492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EDD6EBA-6435-C295-9F20-04F9100B458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3">
            <a:extLst>
              <a:ext uri="{FF2B5EF4-FFF2-40B4-BE49-F238E27FC236}">
                <a16:creationId xmlns:a16="http://schemas.microsoft.com/office/drawing/2014/main" id="{E19E9841-E048-D298-AB08-B572629F2B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0938" y="1079500"/>
            <a:ext cx="7535862" cy="570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5" name="TextBox 2">
            <a:extLst>
              <a:ext uri="{FF2B5EF4-FFF2-40B4-BE49-F238E27FC236}">
                <a16:creationId xmlns:a16="http://schemas.microsoft.com/office/drawing/2014/main" id="{4F20ABE8-9F93-C212-72DB-0AA8059429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6019800"/>
            <a:ext cx="36814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/>
              <a:t>Pre-historic Energy Systems</a:t>
            </a:r>
          </a:p>
        </p:txBody>
      </p:sp>
      <p:sp>
        <p:nvSpPr>
          <p:cNvPr id="18436" name="TextBox 3">
            <a:extLst>
              <a:ext uri="{FF2B5EF4-FFF2-40B4-BE49-F238E27FC236}">
                <a16:creationId xmlns:a16="http://schemas.microsoft.com/office/drawing/2014/main" id="{E9B563C2-76C0-CEF5-16D6-2B1B06CE5A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52400" y="5105400"/>
            <a:ext cx="20574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IN" altLang="en-US" sz="2400"/>
              <a:t>Pre-historic Technology</a:t>
            </a:r>
          </a:p>
        </p:txBody>
      </p:sp>
      <p:sp>
        <p:nvSpPr>
          <p:cNvPr id="18437" name="TextBox 4">
            <a:extLst>
              <a:ext uri="{FF2B5EF4-FFF2-40B4-BE49-F238E27FC236}">
                <a16:creationId xmlns:a16="http://schemas.microsoft.com/office/drawing/2014/main" id="{D8EA737A-E792-8060-321B-3C1F0FE8B8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4191000"/>
            <a:ext cx="20574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IN" altLang="en-US" sz="2400"/>
              <a:t>Single body Tool Era</a:t>
            </a:r>
          </a:p>
        </p:txBody>
      </p:sp>
      <p:sp>
        <p:nvSpPr>
          <p:cNvPr id="18438" name="TextBox 5">
            <a:extLst>
              <a:ext uri="{FF2B5EF4-FFF2-40B4-BE49-F238E27FC236}">
                <a16:creationId xmlns:a16="http://schemas.microsoft.com/office/drawing/2014/main" id="{0BCC2147-F516-0DF6-A3F1-2026DE6127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5181600"/>
            <a:ext cx="25908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IN" altLang="en-US" sz="2400"/>
              <a:t>Humans as Energy  Systems</a:t>
            </a:r>
          </a:p>
        </p:txBody>
      </p:sp>
      <p:sp>
        <p:nvSpPr>
          <p:cNvPr id="18439" name="TextBox 6">
            <a:extLst>
              <a:ext uri="{FF2B5EF4-FFF2-40B4-BE49-F238E27FC236}">
                <a16:creationId xmlns:a16="http://schemas.microsoft.com/office/drawing/2014/main" id="{EFB77403-E6D6-D1E4-9A8F-0D9FCC15CF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3352800"/>
            <a:ext cx="20574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IN" altLang="en-US" sz="2400"/>
              <a:t>Compound Tool Era</a:t>
            </a:r>
          </a:p>
        </p:txBody>
      </p:sp>
      <p:sp>
        <p:nvSpPr>
          <p:cNvPr id="18440" name="TextBox 7">
            <a:extLst>
              <a:ext uri="{FF2B5EF4-FFF2-40B4-BE49-F238E27FC236}">
                <a16:creationId xmlns:a16="http://schemas.microsoft.com/office/drawing/2014/main" id="{591EB2F6-1A4E-8CC3-9B07-BD4686D68B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3800" y="4198938"/>
            <a:ext cx="26670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IN" altLang="en-US" sz="2400"/>
              <a:t>Cattle  as Energy Systems</a:t>
            </a:r>
          </a:p>
        </p:txBody>
      </p:sp>
      <p:sp>
        <p:nvSpPr>
          <p:cNvPr id="17417" name="TextBox 9">
            <a:extLst>
              <a:ext uri="{FF2B5EF4-FFF2-40B4-BE49-F238E27FC236}">
                <a16:creationId xmlns:a16="http://schemas.microsoft.com/office/drawing/2014/main" id="{50714FDE-2530-D537-2E1F-6743CB3B64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05488" y="3082925"/>
            <a:ext cx="25923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Windmills</a:t>
            </a:r>
          </a:p>
        </p:txBody>
      </p:sp>
      <p:sp>
        <p:nvSpPr>
          <p:cNvPr id="18442" name="TextBox 13">
            <a:extLst>
              <a:ext uri="{FF2B5EF4-FFF2-40B4-BE49-F238E27FC236}">
                <a16:creationId xmlns:a16="http://schemas.microsoft.com/office/drawing/2014/main" id="{E0915BD8-3D6B-1E3C-0515-5C5BB5E80D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2743200"/>
            <a:ext cx="2057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IN" altLang="en-US" sz="2400"/>
              <a:t>Machines Era</a:t>
            </a:r>
          </a:p>
        </p:txBody>
      </p:sp>
      <p:sp>
        <p:nvSpPr>
          <p:cNvPr id="18443" name="Title 32">
            <a:extLst>
              <a:ext uri="{FF2B5EF4-FFF2-40B4-BE49-F238E27FC236}">
                <a16:creationId xmlns:a16="http://schemas.microsoft.com/office/drawing/2014/main" id="{5256937F-10D5-ED07-F2AE-C00132CE08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3988" y="266700"/>
            <a:ext cx="6948487" cy="762000"/>
          </a:xfrm>
        </p:spPr>
        <p:txBody>
          <a:bodyPr/>
          <a:lstStyle/>
          <a:p>
            <a:r>
              <a:rPr lang="en-IN" altLang="en-US" sz="2800" dirty="0"/>
              <a:t>Energetic Evolution – Interaction Atmosphere</a:t>
            </a:r>
          </a:p>
        </p:txBody>
      </p:sp>
      <p:grpSp>
        <p:nvGrpSpPr>
          <p:cNvPr id="18444" name="Group 29">
            <a:extLst>
              <a:ext uri="{FF2B5EF4-FFF2-40B4-BE49-F238E27FC236}">
                <a16:creationId xmlns:a16="http://schemas.microsoft.com/office/drawing/2014/main" id="{6BB2AEB7-A120-267E-0404-F3202E26F2E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8448" name="Group 8">
              <a:extLst>
                <a:ext uri="{FF2B5EF4-FFF2-40B4-BE49-F238E27FC236}">
                  <a16:creationId xmlns:a16="http://schemas.microsoft.com/office/drawing/2014/main" id="{D650246B-E6AA-ECAF-ECE0-2289F9A82DB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8451" name="Group 9">
                <a:extLst>
                  <a:ext uri="{FF2B5EF4-FFF2-40B4-BE49-F238E27FC236}">
                    <a16:creationId xmlns:a16="http://schemas.microsoft.com/office/drawing/2014/main" id="{E411FA7C-0868-A375-AAB1-8EDF7769B4D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8461" name="Rectangle 10">
                  <a:extLst>
                    <a:ext uri="{FF2B5EF4-FFF2-40B4-BE49-F238E27FC236}">
                      <a16:creationId xmlns:a16="http://schemas.microsoft.com/office/drawing/2014/main" id="{95D03799-027D-9534-7F24-B415274F0E9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8462" name="Rectangle 11">
                  <a:extLst>
                    <a:ext uri="{FF2B5EF4-FFF2-40B4-BE49-F238E27FC236}">
                      <a16:creationId xmlns:a16="http://schemas.microsoft.com/office/drawing/2014/main" id="{D8EBF46A-2C21-04D7-6CEA-967ECC012B4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8452" name="Group 12">
                <a:extLst>
                  <a:ext uri="{FF2B5EF4-FFF2-40B4-BE49-F238E27FC236}">
                    <a16:creationId xmlns:a16="http://schemas.microsoft.com/office/drawing/2014/main" id="{5B268123-27FA-C305-9FE6-A08E3304190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8459" name="Rectangle 13">
                  <a:extLst>
                    <a:ext uri="{FF2B5EF4-FFF2-40B4-BE49-F238E27FC236}">
                      <a16:creationId xmlns:a16="http://schemas.microsoft.com/office/drawing/2014/main" id="{E9206EA0-19CD-921D-09AF-1F1BFB5C607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8460" name="Rectangle 14">
                  <a:extLst>
                    <a:ext uri="{FF2B5EF4-FFF2-40B4-BE49-F238E27FC236}">
                      <a16:creationId xmlns:a16="http://schemas.microsoft.com/office/drawing/2014/main" id="{0FB25809-00EB-4FCB-B31C-03F678FD4CA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8453" name="Group 15">
                <a:extLst>
                  <a:ext uri="{FF2B5EF4-FFF2-40B4-BE49-F238E27FC236}">
                    <a16:creationId xmlns:a16="http://schemas.microsoft.com/office/drawing/2014/main" id="{E403556C-AEBD-4386-62A0-091E57312FB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8457" name="Rectangle 16">
                  <a:extLst>
                    <a:ext uri="{FF2B5EF4-FFF2-40B4-BE49-F238E27FC236}">
                      <a16:creationId xmlns:a16="http://schemas.microsoft.com/office/drawing/2014/main" id="{D77A49A5-DB68-CC00-51B6-393B6D93669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8458" name="Rectangle 17">
                  <a:extLst>
                    <a:ext uri="{FF2B5EF4-FFF2-40B4-BE49-F238E27FC236}">
                      <a16:creationId xmlns:a16="http://schemas.microsoft.com/office/drawing/2014/main" id="{027B51BC-7533-9F16-B8B3-D8DF9642BFB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8454" name="Group 18">
                <a:extLst>
                  <a:ext uri="{FF2B5EF4-FFF2-40B4-BE49-F238E27FC236}">
                    <a16:creationId xmlns:a16="http://schemas.microsoft.com/office/drawing/2014/main" id="{D4A2A419-32F6-924D-9C64-4CD17187E46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8455" name="Rectangle 19">
                  <a:extLst>
                    <a:ext uri="{FF2B5EF4-FFF2-40B4-BE49-F238E27FC236}">
                      <a16:creationId xmlns:a16="http://schemas.microsoft.com/office/drawing/2014/main" id="{E6492A80-D7EB-68AE-A663-B0105B5A8E4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8456" name="Rectangle 20">
                  <a:extLst>
                    <a:ext uri="{FF2B5EF4-FFF2-40B4-BE49-F238E27FC236}">
                      <a16:creationId xmlns:a16="http://schemas.microsoft.com/office/drawing/2014/main" id="{BF3E2A1B-0C64-B5A6-5A79-06F1C0B4D25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18449" name="Rectangle 19458">
              <a:extLst>
                <a:ext uri="{FF2B5EF4-FFF2-40B4-BE49-F238E27FC236}">
                  <a16:creationId xmlns:a16="http://schemas.microsoft.com/office/drawing/2014/main" id="{9833CD13-37FD-B971-FBBE-91676B46530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3" name="Rectangle 21">
              <a:extLst>
                <a:ext uri="{FF2B5EF4-FFF2-40B4-BE49-F238E27FC236}">
                  <a16:creationId xmlns:a16="http://schemas.microsoft.com/office/drawing/2014/main" id="{546ADD3C-526C-E86E-FA24-994AC88765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18445" name="Rectangle 1">
            <a:extLst>
              <a:ext uri="{FF2B5EF4-FFF2-40B4-BE49-F238E27FC236}">
                <a16:creationId xmlns:a16="http://schemas.microsoft.com/office/drawing/2014/main" id="{10158AF0-873A-97A7-2EED-AFE6D9386D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29400" y="1138238"/>
            <a:ext cx="2057400" cy="13096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IN" altLang="en-US" sz="2400"/>
          </a:p>
        </p:txBody>
      </p:sp>
      <p:pic>
        <p:nvPicPr>
          <p:cNvPr id="17438" name="Picture 30" descr="A Global Look at Moving Air: Atmospheric Circulation | Center for Science  Education">
            <a:extLst>
              <a:ext uri="{FF2B5EF4-FFF2-40B4-BE49-F238E27FC236}">
                <a16:creationId xmlns:a16="http://schemas.microsoft.com/office/drawing/2014/main" id="{77E3F5C8-46E1-7124-2FB8-AB6242CEC9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7544" y="1701148"/>
            <a:ext cx="4968212" cy="496821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01221AD-F5FA-96B9-9ED9-CD26A0E0F2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8413" y="3584575"/>
            <a:ext cx="2238375" cy="300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4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4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17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3">
            <a:extLst>
              <a:ext uri="{FF2B5EF4-FFF2-40B4-BE49-F238E27FC236}">
                <a16:creationId xmlns:a16="http://schemas.microsoft.com/office/drawing/2014/main" id="{E400D602-49B9-98AD-B186-7507865A905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6248400" cy="882650"/>
          </a:xfrm>
        </p:spPr>
        <p:txBody>
          <a:bodyPr/>
          <a:lstStyle/>
          <a:p>
            <a:pPr eaLnBrk="1" hangingPunct="1"/>
            <a:r>
              <a:rPr lang="en-IN" altLang="en-US" sz="2800" dirty="0"/>
              <a:t>Energetic Evolution – Interaction Atmosphere</a:t>
            </a:r>
            <a:endParaRPr lang="en-US" altLang="en-US" sz="2800" dirty="0"/>
          </a:p>
        </p:txBody>
      </p:sp>
      <p:pic>
        <p:nvPicPr>
          <p:cNvPr id="75778" name="Picture 2" descr="http://i1.cpcache.com/product/930914127/sailing_ship_shower_curtain.jpg?height=225&amp;width=225">
            <a:extLst>
              <a:ext uri="{FF2B5EF4-FFF2-40B4-BE49-F238E27FC236}">
                <a16:creationId xmlns:a16="http://schemas.microsoft.com/office/drawing/2014/main" id="{AC9C9E2A-852D-ADA1-5F3F-EB7CC58A88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" y="1148006"/>
            <a:ext cx="49530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780" name="Picture 4" descr="http://outline-of-history.mindvessel.net/_images/0158.png">
            <a:extLst>
              <a:ext uri="{FF2B5EF4-FFF2-40B4-BE49-F238E27FC236}">
                <a16:creationId xmlns:a16="http://schemas.microsoft.com/office/drawing/2014/main" id="{0321AF57-2901-39EE-7DA5-7246636971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4594" y="1694106"/>
            <a:ext cx="7378700" cy="3840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3" descr="http://api.ning.com/files/MD6Pcs*uuIy7WBCKFEjMiVQ3wACgrTeR7EWuwQ9Oi9HmpM3zP2IVqEpx9cZ0Epj*OGRxh4b2MIUhsGoo-thKxLNWhDAb*5jg/BenHurunderrower.jpg?width=565&amp;height=450">
            <a:extLst>
              <a:ext uri="{FF2B5EF4-FFF2-40B4-BE49-F238E27FC236}">
                <a16:creationId xmlns:a16="http://schemas.microsoft.com/office/drawing/2014/main" id="{53351A63-07E9-4081-014B-03C441337A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3794" y="1606794"/>
            <a:ext cx="5715000" cy="4551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9463" name="Group 19">
            <a:extLst>
              <a:ext uri="{FF2B5EF4-FFF2-40B4-BE49-F238E27FC236}">
                <a16:creationId xmlns:a16="http://schemas.microsoft.com/office/drawing/2014/main" id="{3BEC5379-6AA2-389F-DF89-7EF90A486DA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9464" name="Group 8">
              <a:extLst>
                <a:ext uri="{FF2B5EF4-FFF2-40B4-BE49-F238E27FC236}">
                  <a16:creationId xmlns:a16="http://schemas.microsoft.com/office/drawing/2014/main" id="{5855DE44-33FA-C5B5-AA84-55AD8A59293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9467" name="Group 9">
                <a:extLst>
                  <a:ext uri="{FF2B5EF4-FFF2-40B4-BE49-F238E27FC236}">
                    <a16:creationId xmlns:a16="http://schemas.microsoft.com/office/drawing/2014/main" id="{1D0488EE-DEBF-D322-EC7C-7B9584F58BF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9477" name="Rectangle 10">
                  <a:extLst>
                    <a:ext uri="{FF2B5EF4-FFF2-40B4-BE49-F238E27FC236}">
                      <a16:creationId xmlns:a16="http://schemas.microsoft.com/office/drawing/2014/main" id="{7B5D24BA-86F8-7E3C-40AB-F600A63423B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9478" name="Rectangle 11">
                  <a:extLst>
                    <a:ext uri="{FF2B5EF4-FFF2-40B4-BE49-F238E27FC236}">
                      <a16:creationId xmlns:a16="http://schemas.microsoft.com/office/drawing/2014/main" id="{33A49504-D8E4-1BE2-1139-8D29E1B2827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9468" name="Group 12">
                <a:extLst>
                  <a:ext uri="{FF2B5EF4-FFF2-40B4-BE49-F238E27FC236}">
                    <a16:creationId xmlns:a16="http://schemas.microsoft.com/office/drawing/2014/main" id="{296627D9-AE4F-400A-92F3-3FAF9258F52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9475" name="Rectangle 13">
                  <a:extLst>
                    <a:ext uri="{FF2B5EF4-FFF2-40B4-BE49-F238E27FC236}">
                      <a16:creationId xmlns:a16="http://schemas.microsoft.com/office/drawing/2014/main" id="{91179B81-7774-FF0E-CD3C-B6289B97521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9476" name="Rectangle 14">
                  <a:extLst>
                    <a:ext uri="{FF2B5EF4-FFF2-40B4-BE49-F238E27FC236}">
                      <a16:creationId xmlns:a16="http://schemas.microsoft.com/office/drawing/2014/main" id="{EA4EC514-D7AC-0B49-AC2F-15E62249AE3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9469" name="Group 15">
                <a:extLst>
                  <a:ext uri="{FF2B5EF4-FFF2-40B4-BE49-F238E27FC236}">
                    <a16:creationId xmlns:a16="http://schemas.microsoft.com/office/drawing/2014/main" id="{06157BED-20C2-F6B2-8DBF-5D4C33BDA8C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9473" name="Rectangle 16">
                  <a:extLst>
                    <a:ext uri="{FF2B5EF4-FFF2-40B4-BE49-F238E27FC236}">
                      <a16:creationId xmlns:a16="http://schemas.microsoft.com/office/drawing/2014/main" id="{47D2ECD7-FFF3-595B-9FDA-4E2FA168FEF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9474" name="Rectangle 17">
                  <a:extLst>
                    <a:ext uri="{FF2B5EF4-FFF2-40B4-BE49-F238E27FC236}">
                      <a16:creationId xmlns:a16="http://schemas.microsoft.com/office/drawing/2014/main" id="{10341AF0-383F-C643-1786-8DE1FB52BF1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9470" name="Group 18">
                <a:extLst>
                  <a:ext uri="{FF2B5EF4-FFF2-40B4-BE49-F238E27FC236}">
                    <a16:creationId xmlns:a16="http://schemas.microsoft.com/office/drawing/2014/main" id="{FCDCA652-A524-8AD4-6329-8684F158B4C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9471" name="Rectangle 19">
                  <a:extLst>
                    <a:ext uri="{FF2B5EF4-FFF2-40B4-BE49-F238E27FC236}">
                      <a16:creationId xmlns:a16="http://schemas.microsoft.com/office/drawing/2014/main" id="{9C3F2C44-5751-DCE9-CA17-8D594FEB63F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9472" name="Rectangle 20">
                  <a:extLst>
                    <a:ext uri="{FF2B5EF4-FFF2-40B4-BE49-F238E27FC236}">
                      <a16:creationId xmlns:a16="http://schemas.microsoft.com/office/drawing/2014/main" id="{058F1A42-3C6B-668D-DDA0-2CC8382E350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19465" name="Rectangle 19458">
              <a:extLst>
                <a:ext uri="{FF2B5EF4-FFF2-40B4-BE49-F238E27FC236}">
                  <a16:creationId xmlns:a16="http://schemas.microsoft.com/office/drawing/2014/main" id="{BBB148CB-7668-80FC-427B-4BF801E08E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" name="Rectangle 21">
              <a:extLst>
                <a:ext uri="{FF2B5EF4-FFF2-40B4-BE49-F238E27FC236}">
                  <a16:creationId xmlns:a16="http://schemas.microsoft.com/office/drawing/2014/main" id="{B9B07FB4-704E-AF18-8D4E-3CE5DFCC2D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5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5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3">
            <a:extLst>
              <a:ext uri="{FF2B5EF4-FFF2-40B4-BE49-F238E27FC236}">
                <a16:creationId xmlns:a16="http://schemas.microsoft.com/office/drawing/2014/main" id="{FF698181-4E2E-AADA-E8E4-7FB44E5202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0938" y="1079500"/>
            <a:ext cx="7535862" cy="570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3" name="TextBox 2">
            <a:extLst>
              <a:ext uri="{FF2B5EF4-FFF2-40B4-BE49-F238E27FC236}">
                <a16:creationId xmlns:a16="http://schemas.microsoft.com/office/drawing/2014/main" id="{78457AB9-0928-9C20-F8DA-1898F191CC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6019800"/>
            <a:ext cx="36814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/>
              <a:t>Pre-historic Energy Systems</a:t>
            </a:r>
          </a:p>
        </p:txBody>
      </p:sp>
      <p:sp>
        <p:nvSpPr>
          <p:cNvPr id="20484" name="TextBox 3">
            <a:extLst>
              <a:ext uri="{FF2B5EF4-FFF2-40B4-BE49-F238E27FC236}">
                <a16:creationId xmlns:a16="http://schemas.microsoft.com/office/drawing/2014/main" id="{3F8BC442-B85C-2963-6A1D-135015DA8F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6350" y="4868863"/>
            <a:ext cx="20574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IN" altLang="en-US" sz="2400"/>
              <a:t>Pre-historic Technology</a:t>
            </a:r>
          </a:p>
        </p:txBody>
      </p:sp>
      <p:sp>
        <p:nvSpPr>
          <p:cNvPr id="20485" name="TextBox 4">
            <a:extLst>
              <a:ext uri="{FF2B5EF4-FFF2-40B4-BE49-F238E27FC236}">
                <a16:creationId xmlns:a16="http://schemas.microsoft.com/office/drawing/2014/main" id="{A7E5A3CE-2344-F11A-F986-5EFBC54773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4191000"/>
            <a:ext cx="20574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IN" altLang="en-US" sz="2400"/>
              <a:t>Single body Tool Era</a:t>
            </a:r>
          </a:p>
        </p:txBody>
      </p:sp>
      <p:sp>
        <p:nvSpPr>
          <p:cNvPr id="20486" name="TextBox 5">
            <a:extLst>
              <a:ext uri="{FF2B5EF4-FFF2-40B4-BE49-F238E27FC236}">
                <a16:creationId xmlns:a16="http://schemas.microsoft.com/office/drawing/2014/main" id="{E2F2F2A1-D2C1-070D-8EAE-5CFDFD4848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5181600"/>
            <a:ext cx="25908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IN" altLang="en-US" sz="2400"/>
              <a:t>Humans as Energy  Systems</a:t>
            </a:r>
          </a:p>
        </p:txBody>
      </p:sp>
      <p:sp>
        <p:nvSpPr>
          <p:cNvPr id="20487" name="TextBox 6">
            <a:extLst>
              <a:ext uri="{FF2B5EF4-FFF2-40B4-BE49-F238E27FC236}">
                <a16:creationId xmlns:a16="http://schemas.microsoft.com/office/drawing/2014/main" id="{437FD317-7C4C-A9A8-4CC9-A698A26AAD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3352800"/>
            <a:ext cx="20574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IN" altLang="en-US" sz="2400"/>
              <a:t>Compound Tool Era</a:t>
            </a:r>
          </a:p>
        </p:txBody>
      </p:sp>
      <p:sp>
        <p:nvSpPr>
          <p:cNvPr id="20488" name="TextBox 7">
            <a:extLst>
              <a:ext uri="{FF2B5EF4-FFF2-40B4-BE49-F238E27FC236}">
                <a16:creationId xmlns:a16="http://schemas.microsoft.com/office/drawing/2014/main" id="{9D907E26-87BA-4F65-262A-FC0DA07946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3800" y="4198938"/>
            <a:ext cx="26670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IN" altLang="en-US" sz="2400"/>
              <a:t>Cattle  as Energy Systems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B00271B-8154-C138-5619-47BA5E0A97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05488" y="3082925"/>
            <a:ext cx="259238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Water Mills</a:t>
            </a:r>
          </a:p>
        </p:txBody>
      </p:sp>
      <p:sp>
        <p:nvSpPr>
          <p:cNvPr id="20490" name="TextBox 13">
            <a:extLst>
              <a:ext uri="{FF2B5EF4-FFF2-40B4-BE49-F238E27FC236}">
                <a16:creationId xmlns:a16="http://schemas.microsoft.com/office/drawing/2014/main" id="{667B3976-BD11-0FA5-E9E2-01DF01845C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2743200"/>
            <a:ext cx="2057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IN" altLang="en-US" sz="2400"/>
              <a:t>Machines Era</a:t>
            </a:r>
          </a:p>
        </p:txBody>
      </p:sp>
      <p:sp>
        <p:nvSpPr>
          <p:cNvPr id="20491" name="Title 32">
            <a:extLst>
              <a:ext uri="{FF2B5EF4-FFF2-40B4-BE49-F238E27FC236}">
                <a16:creationId xmlns:a16="http://schemas.microsoft.com/office/drawing/2014/main" id="{BBEB09EE-EE73-F0D8-037D-AE6B5C1C5FA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3988" y="266700"/>
            <a:ext cx="6948487" cy="762000"/>
          </a:xfrm>
        </p:spPr>
        <p:txBody>
          <a:bodyPr/>
          <a:lstStyle/>
          <a:p>
            <a:r>
              <a:rPr lang="en-IN" altLang="en-US" sz="2800" dirty="0"/>
              <a:t>Energetic Evolution – Interaction Hydrosphere</a:t>
            </a:r>
          </a:p>
        </p:txBody>
      </p:sp>
      <p:grpSp>
        <p:nvGrpSpPr>
          <p:cNvPr id="20492" name="Group 29">
            <a:extLst>
              <a:ext uri="{FF2B5EF4-FFF2-40B4-BE49-F238E27FC236}">
                <a16:creationId xmlns:a16="http://schemas.microsoft.com/office/drawing/2014/main" id="{DC0C9097-0D63-6357-DCEF-D070C5FBCC9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0495" name="Group 8">
              <a:extLst>
                <a:ext uri="{FF2B5EF4-FFF2-40B4-BE49-F238E27FC236}">
                  <a16:creationId xmlns:a16="http://schemas.microsoft.com/office/drawing/2014/main" id="{6DE78028-A8CA-2474-7C8E-3C46E8A5E22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0498" name="Group 9">
                <a:extLst>
                  <a:ext uri="{FF2B5EF4-FFF2-40B4-BE49-F238E27FC236}">
                    <a16:creationId xmlns:a16="http://schemas.microsoft.com/office/drawing/2014/main" id="{BB3C0D0E-C8C3-5226-57BF-36EDBE61BA5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0508" name="Rectangle 10">
                  <a:extLst>
                    <a:ext uri="{FF2B5EF4-FFF2-40B4-BE49-F238E27FC236}">
                      <a16:creationId xmlns:a16="http://schemas.microsoft.com/office/drawing/2014/main" id="{438BC309-3574-D5DA-EDCC-12A81805525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0509" name="Rectangle 11">
                  <a:extLst>
                    <a:ext uri="{FF2B5EF4-FFF2-40B4-BE49-F238E27FC236}">
                      <a16:creationId xmlns:a16="http://schemas.microsoft.com/office/drawing/2014/main" id="{D665D5B4-F1DC-E3F2-DBC9-726FA86C275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0499" name="Group 12">
                <a:extLst>
                  <a:ext uri="{FF2B5EF4-FFF2-40B4-BE49-F238E27FC236}">
                    <a16:creationId xmlns:a16="http://schemas.microsoft.com/office/drawing/2014/main" id="{2104712E-6A25-1F2D-2BF0-8D09A669125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0506" name="Rectangle 13">
                  <a:extLst>
                    <a:ext uri="{FF2B5EF4-FFF2-40B4-BE49-F238E27FC236}">
                      <a16:creationId xmlns:a16="http://schemas.microsoft.com/office/drawing/2014/main" id="{D20ABAF0-FBAA-CD27-1DC8-76C247EF694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0507" name="Rectangle 14">
                  <a:extLst>
                    <a:ext uri="{FF2B5EF4-FFF2-40B4-BE49-F238E27FC236}">
                      <a16:creationId xmlns:a16="http://schemas.microsoft.com/office/drawing/2014/main" id="{668A243D-606A-870E-554C-756F0063E40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0500" name="Group 15">
                <a:extLst>
                  <a:ext uri="{FF2B5EF4-FFF2-40B4-BE49-F238E27FC236}">
                    <a16:creationId xmlns:a16="http://schemas.microsoft.com/office/drawing/2014/main" id="{C23DD497-5045-A2A6-4357-6617F407508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0504" name="Rectangle 16">
                  <a:extLst>
                    <a:ext uri="{FF2B5EF4-FFF2-40B4-BE49-F238E27FC236}">
                      <a16:creationId xmlns:a16="http://schemas.microsoft.com/office/drawing/2014/main" id="{B586592C-2FB0-1E50-3692-6C447FB560E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0505" name="Rectangle 17">
                  <a:extLst>
                    <a:ext uri="{FF2B5EF4-FFF2-40B4-BE49-F238E27FC236}">
                      <a16:creationId xmlns:a16="http://schemas.microsoft.com/office/drawing/2014/main" id="{A488C521-D136-12D7-76B6-18877A07428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0501" name="Group 18">
                <a:extLst>
                  <a:ext uri="{FF2B5EF4-FFF2-40B4-BE49-F238E27FC236}">
                    <a16:creationId xmlns:a16="http://schemas.microsoft.com/office/drawing/2014/main" id="{CC406643-80AB-545E-53FF-62E6504E766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0502" name="Rectangle 19">
                  <a:extLst>
                    <a:ext uri="{FF2B5EF4-FFF2-40B4-BE49-F238E27FC236}">
                      <a16:creationId xmlns:a16="http://schemas.microsoft.com/office/drawing/2014/main" id="{ADD30A20-5C49-09AF-3A9E-702A69FD22F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0503" name="Rectangle 20">
                  <a:extLst>
                    <a:ext uri="{FF2B5EF4-FFF2-40B4-BE49-F238E27FC236}">
                      <a16:creationId xmlns:a16="http://schemas.microsoft.com/office/drawing/2014/main" id="{313A76FD-BB61-F416-2B6F-39E37ED898D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20496" name="Rectangle 19458">
              <a:extLst>
                <a:ext uri="{FF2B5EF4-FFF2-40B4-BE49-F238E27FC236}">
                  <a16:creationId xmlns:a16="http://schemas.microsoft.com/office/drawing/2014/main" id="{3473B35D-0032-0BEE-D2E1-EA3819BCA20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3" name="Rectangle 21">
              <a:extLst>
                <a:ext uri="{FF2B5EF4-FFF2-40B4-BE49-F238E27FC236}">
                  <a16:creationId xmlns:a16="http://schemas.microsoft.com/office/drawing/2014/main" id="{46099694-CB6F-FDA5-6235-09BC784A75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7EFBC3CD-7142-136A-E2D7-21BF811009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4763" y="3513138"/>
            <a:ext cx="6505575" cy="318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94" name="Rectangle 1">
            <a:extLst>
              <a:ext uri="{FF2B5EF4-FFF2-40B4-BE49-F238E27FC236}">
                <a16:creationId xmlns:a16="http://schemas.microsoft.com/office/drawing/2014/main" id="{35127471-3901-6D1C-9238-283295669E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29400" y="1138238"/>
            <a:ext cx="2057400" cy="13096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IN" altLang="en-US" sz="2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9" name="Rectangle 3">
            <a:extLst>
              <a:ext uri="{FF2B5EF4-FFF2-40B4-BE49-F238E27FC236}">
                <a16:creationId xmlns:a16="http://schemas.microsoft.com/office/drawing/2014/main" id="{7F0D2F12-3A63-99D7-4A33-5AA2D81D850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1125538"/>
            <a:ext cx="8534400" cy="2209800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altLang="en-US" sz="2400"/>
              <a:t> </a:t>
            </a:r>
            <a:r>
              <a:rPr lang="en-US" altLang="en-US" sz="2400">
                <a:latin typeface="TimesNewRoman"/>
              </a:rPr>
              <a:t>“</a:t>
            </a:r>
            <a:r>
              <a:rPr lang="en-US" altLang="en-US" sz="2800" i="1">
                <a:solidFill>
                  <a:srgbClr val="FF6600"/>
                </a:solidFill>
                <a:latin typeface="TimesNewRoman"/>
              </a:rPr>
              <a:t>It is impossible to construct a heat engine which produces no effect other than the extraction of heat from a single source and the production of an equivalent amount of work</a:t>
            </a:r>
            <a:r>
              <a:rPr lang="en-US" altLang="en-US" sz="2800">
                <a:latin typeface="TimesNewRoman"/>
              </a:rPr>
              <a:t>”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7A85DC58-2641-16D6-D8CF-86548026FD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260350"/>
            <a:ext cx="6624638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sz="28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Devices Evaluated by Kelvin-Plank’s Statement</a:t>
            </a:r>
            <a:endParaRPr lang="en-US" sz="2800" kern="0" dirty="0">
              <a:solidFill>
                <a:schemeClr val="tx2"/>
              </a:solidFill>
              <a:latin typeface="TimesNewRoman,Bold"/>
              <a:ea typeface="+mj-ea"/>
              <a:cs typeface="+mj-cs"/>
            </a:endParaRPr>
          </a:p>
        </p:txBody>
      </p:sp>
      <p:grpSp>
        <p:nvGrpSpPr>
          <p:cNvPr id="9222" name="Group 22">
            <a:extLst>
              <a:ext uri="{FF2B5EF4-FFF2-40B4-BE49-F238E27FC236}">
                <a16:creationId xmlns:a16="http://schemas.microsoft.com/office/drawing/2014/main" id="{C7E394A7-30BA-6014-80AF-01CCDD0797E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9224" name="Group 8">
              <a:extLst>
                <a:ext uri="{FF2B5EF4-FFF2-40B4-BE49-F238E27FC236}">
                  <a16:creationId xmlns:a16="http://schemas.microsoft.com/office/drawing/2014/main" id="{B731B820-4BA5-BAE6-1524-7EBE087A4D2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9227" name="Group 9">
                <a:extLst>
                  <a:ext uri="{FF2B5EF4-FFF2-40B4-BE49-F238E27FC236}">
                    <a16:creationId xmlns:a16="http://schemas.microsoft.com/office/drawing/2014/main" id="{5BC05CB0-091C-BC45-4F6C-1684D071265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9237" name="Rectangle 10">
                  <a:extLst>
                    <a:ext uri="{FF2B5EF4-FFF2-40B4-BE49-F238E27FC236}">
                      <a16:creationId xmlns:a16="http://schemas.microsoft.com/office/drawing/2014/main" id="{DDC80434-BD97-E81B-71C4-2086E3E5AFB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9238" name="Rectangle 11">
                  <a:extLst>
                    <a:ext uri="{FF2B5EF4-FFF2-40B4-BE49-F238E27FC236}">
                      <a16:creationId xmlns:a16="http://schemas.microsoft.com/office/drawing/2014/main" id="{2FF0A6E2-E7C3-0A75-CBEE-8417F868B2B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9228" name="Group 12">
                <a:extLst>
                  <a:ext uri="{FF2B5EF4-FFF2-40B4-BE49-F238E27FC236}">
                    <a16:creationId xmlns:a16="http://schemas.microsoft.com/office/drawing/2014/main" id="{77895A4B-9167-6891-BBA3-2984EEF67A3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9235" name="Rectangle 13">
                  <a:extLst>
                    <a:ext uri="{FF2B5EF4-FFF2-40B4-BE49-F238E27FC236}">
                      <a16:creationId xmlns:a16="http://schemas.microsoft.com/office/drawing/2014/main" id="{0ABBE618-AEB2-2C75-6E0D-57EC3DB0F96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9236" name="Rectangle 14">
                  <a:extLst>
                    <a:ext uri="{FF2B5EF4-FFF2-40B4-BE49-F238E27FC236}">
                      <a16:creationId xmlns:a16="http://schemas.microsoft.com/office/drawing/2014/main" id="{3743951D-27E9-60EC-75AD-85FFA269F80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9229" name="Group 15">
                <a:extLst>
                  <a:ext uri="{FF2B5EF4-FFF2-40B4-BE49-F238E27FC236}">
                    <a16:creationId xmlns:a16="http://schemas.microsoft.com/office/drawing/2014/main" id="{9000A884-7B4D-8391-FEA1-97C7D8623D7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9233" name="Rectangle 16">
                  <a:extLst>
                    <a:ext uri="{FF2B5EF4-FFF2-40B4-BE49-F238E27FC236}">
                      <a16:creationId xmlns:a16="http://schemas.microsoft.com/office/drawing/2014/main" id="{CCDE7806-155F-405F-C219-054C90EA5CE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9234" name="Rectangle 17">
                  <a:extLst>
                    <a:ext uri="{FF2B5EF4-FFF2-40B4-BE49-F238E27FC236}">
                      <a16:creationId xmlns:a16="http://schemas.microsoft.com/office/drawing/2014/main" id="{C33B9169-EDFE-B1EF-2C0A-341AE26A627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9230" name="Group 18">
                <a:extLst>
                  <a:ext uri="{FF2B5EF4-FFF2-40B4-BE49-F238E27FC236}">
                    <a16:creationId xmlns:a16="http://schemas.microsoft.com/office/drawing/2014/main" id="{D6D55EB2-0856-9A0A-0797-A2CBE9D8A46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9231" name="Rectangle 19">
                  <a:extLst>
                    <a:ext uri="{FF2B5EF4-FFF2-40B4-BE49-F238E27FC236}">
                      <a16:creationId xmlns:a16="http://schemas.microsoft.com/office/drawing/2014/main" id="{548CA3DA-F94D-7B5E-2681-489D72393CA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9232" name="Rectangle 20">
                  <a:extLst>
                    <a:ext uri="{FF2B5EF4-FFF2-40B4-BE49-F238E27FC236}">
                      <a16:creationId xmlns:a16="http://schemas.microsoft.com/office/drawing/2014/main" id="{C844ECB0-C384-BAB5-6F70-E1071BE0C80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9225" name="Rectangle 19458">
              <a:extLst>
                <a:ext uri="{FF2B5EF4-FFF2-40B4-BE49-F238E27FC236}">
                  <a16:creationId xmlns:a16="http://schemas.microsoft.com/office/drawing/2014/main" id="{8708A196-B7FE-9C68-8D88-3307E0EEFFE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Rectangle 21">
              <a:extLst>
                <a:ext uri="{FF2B5EF4-FFF2-40B4-BE49-F238E27FC236}">
                  <a16:creationId xmlns:a16="http://schemas.microsoft.com/office/drawing/2014/main" id="{D64A8C09-DB55-1911-2D11-B11BEF7C76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24" name="Rectangle 3">
            <a:extLst>
              <a:ext uri="{FF2B5EF4-FFF2-40B4-BE49-F238E27FC236}">
                <a16:creationId xmlns:a16="http://schemas.microsoft.com/office/drawing/2014/main" id="{7EF74431-4F2C-D8B8-E9CD-D572EDFA97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737" y="4953000"/>
            <a:ext cx="8229600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  <a:defRPr/>
            </a:pPr>
            <a:r>
              <a:rPr lang="en-US" sz="3200" kern="0" dirty="0">
                <a:solidFill>
                  <a:schemeClr val="accent2"/>
                </a:solidFill>
                <a:latin typeface="Baguet Script" panose="00000500000000000000" pitchFamily="2" charset="0"/>
              </a:rPr>
              <a:t>“It is Impossible to Develop an Energy System that can perfectly utilize an Energy Resource.”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7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7939" grpId="0" build="p" autoUpdateAnimBg="0"/>
      <p:bldP spid="24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E21646-7F19-A0C0-E9A8-BA509925D6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C52FA4CA-264E-E97D-B8AA-63D85AF41A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40090"/>
            <a:ext cx="4715256" cy="3565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2">
            <a:extLst>
              <a:ext uri="{FF2B5EF4-FFF2-40B4-BE49-F238E27FC236}">
                <a16:creationId xmlns:a16="http://schemas.microsoft.com/office/drawing/2014/main" id="{6A831704-626E-8E22-E345-8630178D65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260350"/>
            <a:ext cx="6624638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sz="28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Thermodynamic Description of Turbomachine</a:t>
            </a:r>
            <a:endParaRPr lang="en-US" sz="2800" kern="0" dirty="0">
              <a:solidFill>
                <a:schemeClr val="tx2"/>
              </a:solidFill>
              <a:latin typeface="TimesNewRoman,Bold"/>
              <a:ea typeface="+mj-ea"/>
              <a:cs typeface="+mj-cs"/>
            </a:endParaRPr>
          </a:p>
        </p:txBody>
      </p:sp>
      <p:grpSp>
        <p:nvGrpSpPr>
          <p:cNvPr id="9222" name="Group 22">
            <a:extLst>
              <a:ext uri="{FF2B5EF4-FFF2-40B4-BE49-F238E27FC236}">
                <a16:creationId xmlns:a16="http://schemas.microsoft.com/office/drawing/2014/main" id="{0E293E93-02E7-4A40-DAD2-77FAFC6558E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9224" name="Group 8">
              <a:extLst>
                <a:ext uri="{FF2B5EF4-FFF2-40B4-BE49-F238E27FC236}">
                  <a16:creationId xmlns:a16="http://schemas.microsoft.com/office/drawing/2014/main" id="{54DFE976-59F7-B5F2-6E78-8AB92D33C86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9227" name="Group 9">
                <a:extLst>
                  <a:ext uri="{FF2B5EF4-FFF2-40B4-BE49-F238E27FC236}">
                    <a16:creationId xmlns:a16="http://schemas.microsoft.com/office/drawing/2014/main" id="{CC333282-DE85-B5F9-DBCB-6E684313DAD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9237" name="Rectangle 10">
                  <a:extLst>
                    <a:ext uri="{FF2B5EF4-FFF2-40B4-BE49-F238E27FC236}">
                      <a16:creationId xmlns:a16="http://schemas.microsoft.com/office/drawing/2014/main" id="{1DCBCFDB-62B9-9E34-490A-EF90A2C1883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9238" name="Rectangle 11">
                  <a:extLst>
                    <a:ext uri="{FF2B5EF4-FFF2-40B4-BE49-F238E27FC236}">
                      <a16:creationId xmlns:a16="http://schemas.microsoft.com/office/drawing/2014/main" id="{027C70CA-79D6-A76B-F74A-E14E29619FF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9228" name="Group 12">
                <a:extLst>
                  <a:ext uri="{FF2B5EF4-FFF2-40B4-BE49-F238E27FC236}">
                    <a16:creationId xmlns:a16="http://schemas.microsoft.com/office/drawing/2014/main" id="{4514EEA5-99C1-ED6A-6529-49FB44CFDDF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9235" name="Rectangle 13">
                  <a:extLst>
                    <a:ext uri="{FF2B5EF4-FFF2-40B4-BE49-F238E27FC236}">
                      <a16:creationId xmlns:a16="http://schemas.microsoft.com/office/drawing/2014/main" id="{0A1962B3-401D-79D6-196D-A08A52E64D9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9236" name="Rectangle 14">
                  <a:extLst>
                    <a:ext uri="{FF2B5EF4-FFF2-40B4-BE49-F238E27FC236}">
                      <a16:creationId xmlns:a16="http://schemas.microsoft.com/office/drawing/2014/main" id="{2C315AE8-ABD2-BC3E-176B-B223433160E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9229" name="Group 15">
                <a:extLst>
                  <a:ext uri="{FF2B5EF4-FFF2-40B4-BE49-F238E27FC236}">
                    <a16:creationId xmlns:a16="http://schemas.microsoft.com/office/drawing/2014/main" id="{D4F96101-1E5C-135F-FF4A-2C5C43EA6FA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9233" name="Rectangle 16">
                  <a:extLst>
                    <a:ext uri="{FF2B5EF4-FFF2-40B4-BE49-F238E27FC236}">
                      <a16:creationId xmlns:a16="http://schemas.microsoft.com/office/drawing/2014/main" id="{53F41980-0B61-7F2D-6C00-687454ECD79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9234" name="Rectangle 17">
                  <a:extLst>
                    <a:ext uri="{FF2B5EF4-FFF2-40B4-BE49-F238E27FC236}">
                      <a16:creationId xmlns:a16="http://schemas.microsoft.com/office/drawing/2014/main" id="{2FD564E8-AEBA-3385-454E-79D3655085A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9230" name="Group 18">
                <a:extLst>
                  <a:ext uri="{FF2B5EF4-FFF2-40B4-BE49-F238E27FC236}">
                    <a16:creationId xmlns:a16="http://schemas.microsoft.com/office/drawing/2014/main" id="{370D10A3-0124-5067-A556-9E9AB5DCD94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9231" name="Rectangle 19">
                  <a:extLst>
                    <a:ext uri="{FF2B5EF4-FFF2-40B4-BE49-F238E27FC236}">
                      <a16:creationId xmlns:a16="http://schemas.microsoft.com/office/drawing/2014/main" id="{B3F62380-F82D-16FC-E9BD-F23FB4A8618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9232" name="Rectangle 20">
                  <a:extLst>
                    <a:ext uri="{FF2B5EF4-FFF2-40B4-BE49-F238E27FC236}">
                      <a16:creationId xmlns:a16="http://schemas.microsoft.com/office/drawing/2014/main" id="{9D463FA0-1440-621F-C6DA-3876835B7B6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9225" name="Rectangle 19458">
              <a:extLst>
                <a:ext uri="{FF2B5EF4-FFF2-40B4-BE49-F238E27FC236}">
                  <a16:creationId xmlns:a16="http://schemas.microsoft.com/office/drawing/2014/main" id="{EDC6E892-EBCB-B669-0900-90787DF934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Rectangle 21">
              <a:extLst>
                <a:ext uri="{FF2B5EF4-FFF2-40B4-BE49-F238E27FC236}">
                  <a16:creationId xmlns:a16="http://schemas.microsoft.com/office/drawing/2014/main" id="{3E1902AE-297B-AEA3-41B6-A56D05FF07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EFEADFC-6D2C-3FD5-C158-98BC5AE128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295400"/>
            <a:ext cx="7772400" cy="914400"/>
          </a:xfrm>
        </p:spPr>
        <p:txBody>
          <a:bodyPr/>
          <a:lstStyle/>
          <a:p>
            <a:r>
              <a:rPr lang="en-US" sz="2400" dirty="0"/>
              <a:t>A turbomachine is a control volume (Open System) with real or imaginary boundaries:</a:t>
            </a:r>
          </a:p>
        </p:txBody>
      </p:sp>
      <p:pic>
        <p:nvPicPr>
          <p:cNvPr id="5124" name="Picture 4" descr="Wind Turbines">
            <a:extLst>
              <a:ext uri="{FF2B5EF4-FFF2-40B4-BE49-F238E27FC236}">
                <a16:creationId xmlns:a16="http://schemas.microsoft.com/office/drawing/2014/main" id="{D502A0F8-DD84-05FB-4205-44FFFABD24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2546186"/>
            <a:ext cx="4607062" cy="3475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20F8BBCA-4701-BFE1-48FE-86286165450B}"/>
                  </a:ext>
                </a:extLst>
              </p14:cNvPr>
              <p14:cNvContentPartPr/>
              <p14:nvPr/>
            </p14:nvContentPartPr>
            <p14:xfrm>
              <a:off x="1095480" y="2202840"/>
              <a:ext cx="6973200" cy="87444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20F8BBCA-4701-BFE1-48FE-86286165450B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086120" y="2193480"/>
                <a:ext cx="6991920" cy="893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533746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427B6B-34D8-6F66-D4A0-BDFABFC615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>
            <a:extLst>
              <a:ext uri="{FF2B5EF4-FFF2-40B4-BE49-F238E27FC236}">
                <a16:creationId xmlns:a16="http://schemas.microsoft.com/office/drawing/2014/main" id="{6DBA8658-0DE1-4DCE-0A45-B47609AA2C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260350"/>
            <a:ext cx="6624638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sz="28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Thermodynamic Description of Turbomachine</a:t>
            </a:r>
            <a:endParaRPr lang="en-US" sz="2800" kern="0" dirty="0">
              <a:solidFill>
                <a:schemeClr val="tx2"/>
              </a:solidFill>
              <a:latin typeface="TimesNewRoman,Bold"/>
              <a:ea typeface="+mj-ea"/>
              <a:cs typeface="+mj-cs"/>
            </a:endParaRPr>
          </a:p>
        </p:txBody>
      </p:sp>
      <p:grpSp>
        <p:nvGrpSpPr>
          <p:cNvPr id="9222" name="Group 22">
            <a:extLst>
              <a:ext uri="{FF2B5EF4-FFF2-40B4-BE49-F238E27FC236}">
                <a16:creationId xmlns:a16="http://schemas.microsoft.com/office/drawing/2014/main" id="{5163FFFB-A66D-6F5D-5A30-C6897228DE5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9224" name="Group 8">
              <a:extLst>
                <a:ext uri="{FF2B5EF4-FFF2-40B4-BE49-F238E27FC236}">
                  <a16:creationId xmlns:a16="http://schemas.microsoft.com/office/drawing/2014/main" id="{9BCD53A8-51D3-8B1B-1910-1FFE28B3679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9227" name="Group 9">
                <a:extLst>
                  <a:ext uri="{FF2B5EF4-FFF2-40B4-BE49-F238E27FC236}">
                    <a16:creationId xmlns:a16="http://schemas.microsoft.com/office/drawing/2014/main" id="{3FB23E9E-634D-FCA3-B53A-4260FA9C3BA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9237" name="Rectangle 10">
                  <a:extLst>
                    <a:ext uri="{FF2B5EF4-FFF2-40B4-BE49-F238E27FC236}">
                      <a16:creationId xmlns:a16="http://schemas.microsoft.com/office/drawing/2014/main" id="{9E7FC614-C9FF-D591-06E6-A557F4803D4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9238" name="Rectangle 11">
                  <a:extLst>
                    <a:ext uri="{FF2B5EF4-FFF2-40B4-BE49-F238E27FC236}">
                      <a16:creationId xmlns:a16="http://schemas.microsoft.com/office/drawing/2014/main" id="{FEFC72BA-4ED9-A054-55FC-C1EE7003EA1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9228" name="Group 12">
                <a:extLst>
                  <a:ext uri="{FF2B5EF4-FFF2-40B4-BE49-F238E27FC236}">
                    <a16:creationId xmlns:a16="http://schemas.microsoft.com/office/drawing/2014/main" id="{7123D667-3EED-B6AB-B96B-D5BB498063B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9235" name="Rectangle 13">
                  <a:extLst>
                    <a:ext uri="{FF2B5EF4-FFF2-40B4-BE49-F238E27FC236}">
                      <a16:creationId xmlns:a16="http://schemas.microsoft.com/office/drawing/2014/main" id="{2AA74428-761B-D0E4-FD81-CFB1DF33966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9236" name="Rectangle 14">
                  <a:extLst>
                    <a:ext uri="{FF2B5EF4-FFF2-40B4-BE49-F238E27FC236}">
                      <a16:creationId xmlns:a16="http://schemas.microsoft.com/office/drawing/2014/main" id="{9765D482-D01E-79B5-2189-DFDAF441A6A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9229" name="Group 15">
                <a:extLst>
                  <a:ext uri="{FF2B5EF4-FFF2-40B4-BE49-F238E27FC236}">
                    <a16:creationId xmlns:a16="http://schemas.microsoft.com/office/drawing/2014/main" id="{DB7EA956-F35E-60BE-7A71-96A5CB87960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9233" name="Rectangle 16">
                  <a:extLst>
                    <a:ext uri="{FF2B5EF4-FFF2-40B4-BE49-F238E27FC236}">
                      <a16:creationId xmlns:a16="http://schemas.microsoft.com/office/drawing/2014/main" id="{6CDDD55A-DC33-CD26-29D6-819A0175DE2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9234" name="Rectangle 17">
                  <a:extLst>
                    <a:ext uri="{FF2B5EF4-FFF2-40B4-BE49-F238E27FC236}">
                      <a16:creationId xmlns:a16="http://schemas.microsoft.com/office/drawing/2014/main" id="{5C67E8ED-B689-F9E2-D5DA-87536F29197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9230" name="Group 18">
                <a:extLst>
                  <a:ext uri="{FF2B5EF4-FFF2-40B4-BE49-F238E27FC236}">
                    <a16:creationId xmlns:a16="http://schemas.microsoft.com/office/drawing/2014/main" id="{1A801445-E203-5351-BC68-F7AFE949F86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9231" name="Rectangle 19">
                  <a:extLst>
                    <a:ext uri="{FF2B5EF4-FFF2-40B4-BE49-F238E27FC236}">
                      <a16:creationId xmlns:a16="http://schemas.microsoft.com/office/drawing/2014/main" id="{A729F887-CD67-D035-5FBF-0641F2FA83D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9232" name="Rectangle 20">
                  <a:extLst>
                    <a:ext uri="{FF2B5EF4-FFF2-40B4-BE49-F238E27FC236}">
                      <a16:creationId xmlns:a16="http://schemas.microsoft.com/office/drawing/2014/main" id="{3F03621F-9A02-895A-E0BC-6A6278683F2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9225" name="Rectangle 19458">
              <a:extLst>
                <a:ext uri="{FF2B5EF4-FFF2-40B4-BE49-F238E27FC236}">
                  <a16:creationId xmlns:a16="http://schemas.microsoft.com/office/drawing/2014/main" id="{D967A40B-333F-7F56-E997-D6A3EAB8F41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Rectangle 21">
              <a:extLst>
                <a:ext uri="{FF2B5EF4-FFF2-40B4-BE49-F238E27FC236}">
                  <a16:creationId xmlns:a16="http://schemas.microsoft.com/office/drawing/2014/main" id="{03220A28-496F-D41D-7A3B-23B5731269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A0B1F2D-D333-1FEA-1050-D2F9ABCE76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295400"/>
            <a:ext cx="7772400" cy="914400"/>
          </a:xfrm>
        </p:spPr>
        <p:txBody>
          <a:bodyPr/>
          <a:lstStyle/>
          <a:p>
            <a:r>
              <a:rPr lang="en-US" sz="2400" dirty="0"/>
              <a:t>A turbomachine may be power  Generation or Comfort Generation Device.</a:t>
            </a:r>
          </a:p>
        </p:txBody>
      </p:sp>
      <p:pic>
        <p:nvPicPr>
          <p:cNvPr id="10242" name="Picture 2" descr="Processes 12 00072 g001">
            <a:extLst>
              <a:ext uri="{FF2B5EF4-FFF2-40B4-BE49-F238E27FC236}">
                <a16:creationId xmlns:a16="http://schemas.microsoft.com/office/drawing/2014/main" id="{7D09E806-F60A-01F1-5A20-7160C2980C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4154731"/>
            <a:ext cx="5452342" cy="2549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single-stage centrifugal pump">
            <a:extLst>
              <a:ext uri="{FF2B5EF4-FFF2-40B4-BE49-F238E27FC236}">
                <a16:creationId xmlns:a16="http://schemas.microsoft.com/office/drawing/2014/main" id="{D71F0E49-C42D-706D-24A7-335B50C792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1632550"/>
            <a:ext cx="4038600" cy="2705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940864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4B749A-4176-A5DE-877B-6680856D8C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roup 40">
            <a:extLst>
              <a:ext uri="{FF2B5EF4-FFF2-40B4-BE49-F238E27FC236}">
                <a16:creationId xmlns:a16="http://schemas.microsoft.com/office/drawing/2014/main" id="{78C9CE2C-C62F-6081-F82D-43675AD48627}"/>
              </a:ext>
            </a:extLst>
          </p:cNvPr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43" name="Group 19">
              <a:extLst>
                <a:ext uri="{FF2B5EF4-FFF2-40B4-BE49-F238E27FC236}">
                  <a16:creationId xmlns:a16="http://schemas.microsoft.com/office/drawing/2014/main" id="{CC7F8F0E-8FFE-D049-91B4-A41B1E2B399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45" name="Group 8">
                <a:extLst>
                  <a:ext uri="{FF2B5EF4-FFF2-40B4-BE49-F238E27FC236}">
                    <a16:creationId xmlns:a16="http://schemas.microsoft.com/office/drawing/2014/main" id="{B97EE965-5115-39EC-B4D0-909B49B15A7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47" name="Group 9">
                  <a:extLst>
                    <a:ext uri="{FF2B5EF4-FFF2-40B4-BE49-F238E27FC236}">
                      <a16:creationId xmlns:a16="http://schemas.microsoft.com/office/drawing/2014/main" id="{B7FE035F-5CFC-7F9B-3324-B310FAE2BD5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57" name="Rectangle 10">
                    <a:extLst>
                      <a:ext uri="{FF2B5EF4-FFF2-40B4-BE49-F238E27FC236}">
                        <a16:creationId xmlns:a16="http://schemas.microsoft.com/office/drawing/2014/main" id="{331C3493-ECA1-DEA9-B4E9-56669553B26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8" name="Rectangle 11">
                    <a:extLst>
                      <a:ext uri="{FF2B5EF4-FFF2-40B4-BE49-F238E27FC236}">
                        <a16:creationId xmlns:a16="http://schemas.microsoft.com/office/drawing/2014/main" id="{A4B42C40-6F12-0FD4-BBBC-5EC21B37657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8" name="Group 12">
                  <a:extLst>
                    <a:ext uri="{FF2B5EF4-FFF2-40B4-BE49-F238E27FC236}">
                      <a16:creationId xmlns:a16="http://schemas.microsoft.com/office/drawing/2014/main" id="{45B0F0C2-F8F9-45BF-19F0-8B50AD1AE17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55" name="Rectangle 13">
                    <a:extLst>
                      <a:ext uri="{FF2B5EF4-FFF2-40B4-BE49-F238E27FC236}">
                        <a16:creationId xmlns:a16="http://schemas.microsoft.com/office/drawing/2014/main" id="{27111C96-8A88-6F17-44B1-B48B2721844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6" name="Rectangle 14">
                    <a:extLst>
                      <a:ext uri="{FF2B5EF4-FFF2-40B4-BE49-F238E27FC236}">
                        <a16:creationId xmlns:a16="http://schemas.microsoft.com/office/drawing/2014/main" id="{A1E31AD3-373C-EE39-164C-E54353734C0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9" name="Group 15">
                  <a:extLst>
                    <a:ext uri="{FF2B5EF4-FFF2-40B4-BE49-F238E27FC236}">
                      <a16:creationId xmlns:a16="http://schemas.microsoft.com/office/drawing/2014/main" id="{D8FCCC81-80DC-BA20-F0B9-B838D3505D9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53" name="Rectangle 16">
                    <a:extLst>
                      <a:ext uri="{FF2B5EF4-FFF2-40B4-BE49-F238E27FC236}">
                        <a16:creationId xmlns:a16="http://schemas.microsoft.com/office/drawing/2014/main" id="{72544ED5-2257-9CFD-4240-E48402E1536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4" name="Rectangle 17">
                    <a:extLst>
                      <a:ext uri="{FF2B5EF4-FFF2-40B4-BE49-F238E27FC236}">
                        <a16:creationId xmlns:a16="http://schemas.microsoft.com/office/drawing/2014/main" id="{D0866842-F165-E52E-7A05-F33B95F3E52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0" name="Group 18">
                  <a:extLst>
                    <a:ext uri="{FF2B5EF4-FFF2-40B4-BE49-F238E27FC236}">
                      <a16:creationId xmlns:a16="http://schemas.microsoft.com/office/drawing/2014/main" id="{00C4907C-687D-C4E8-AC5D-EFF186B9B54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51" name="Rectangle 19">
                    <a:extLst>
                      <a:ext uri="{FF2B5EF4-FFF2-40B4-BE49-F238E27FC236}">
                        <a16:creationId xmlns:a16="http://schemas.microsoft.com/office/drawing/2014/main" id="{A86359DE-A1D8-B695-5E18-259F5645950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2" name="Rectangle 20">
                    <a:extLst>
                      <a:ext uri="{FF2B5EF4-FFF2-40B4-BE49-F238E27FC236}">
                        <a16:creationId xmlns:a16="http://schemas.microsoft.com/office/drawing/2014/main" id="{00A1AAFE-1939-637D-C1C2-527023EC85E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46" name="Rectangle 21">
                <a:extLst>
                  <a:ext uri="{FF2B5EF4-FFF2-40B4-BE49-F238E27FC236}">
                    <a16:creationId xmlns:a16="http://schemas.microsoft.com/office/drawing/2014/main" id="{9CCFE2D1-21B7-0160-FF91-C9C8A95244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0E879CB-8C87-512F-5F40-EBDF0C68A73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43930" y="263112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6DDF157-61F0-F3EA-17E3-FB45FD9061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22782"/>
            <a:ext cx="7772400" cy="1143000"/>
          </a:xfrm>
        </p:spPr>
        <p:txBody>
          <a:bodyPr/>
          <a:lstStyle/>
          <a:p>
            <a:r>
              <a:rPr lang="en-US" dirty="0">
                <a:latin typeface="Blackadder ITC" panose="04020505051007020D02" pitchFamily="82" charset="0"/>
              </a:rPr>
              <a:t>Why were/are Turbomachines embedding with Human Evolution???</a:t>
            </a:r>
          </a:p>
        </p:txBody>
      </p:sp>
    </p:spTree>
    <p:extLst>
      <p:ext uri="{BB962C8B-B14F-4D97-AF65-F5344CB8AC3E}">
        <p14:creationId xmlns:p14="http://schemas.microsoft.com/office/powerpoint/2010/main" val="2343861554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7794</TotalTime>
  <Words>229</Words>
  <Application>Microsoft Office PowerPoint</Application>
  <PresentationFormat>On-screen Show (4:3)</PresentationFormat>
  <Paragraphs>45</Paragraphs>
  <Slides>14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4" baseType="lpstr">
      <vt:lpstr>Arial</vt:lpstr>
      <vt:lpstr>Baguet Script</vt:lpstr>
      <vt:lpstr>Blackadder ITC</vt:lpstr>
      <vt:lpstr>CommercialScript BT</vt:lpstr>
      <vt:lpstr>Harlow Solid Italic</vt:lpstr>
      <vt:lpstr>Tempus Sans ITC</vt:lpstr>
      <vt:lpstr>Times New Roman</vt:lpstr>
      <vt:lpstr>TimesNewRoman</vt:lpstr>
      <vt:lpstr>TimesNewRoman,Bold</vt:lpstr>
      <vt:lpstr>Default Design</vt:lpstr>
      <vt:lpstr>TURBOMACHINERY: Introduction</vt:lpstr>
      <vt:lpstr>Embedded  Energy System  in Human Evolution</vt:lpstr>
      <vt:lpstr>Embedded  Energy System  in Human Evolution</vt:lpstr>
      <vt:lpstr>Embedded  Energy System  in Human Evolution</vt:lpstr>
      <vt:lpstr>Evolution of Living Species</vt:lpstr>
      <vt:lpstr>Ingenuity vs Human Evolution</vt:lpstr>
      <vt:lpstr>Extra Somatic Energy Usage Played/Plays A Vital Role in Human Evolution</vt:lpstr>
      <vt:lpstr>Energetic Evolution – Interaction Atmosphere</vt:lpstr>
      <vt:lpstr>Energetic Evolution – Interaction Atmosphere</vt:lpstr>
      <vt:lpstr>Energetic Evolution – Interaction Hydrosphere</vt:lpstr>
      <vt:lpstr>PowerPoint Presentation</vt:lpstr>
      <vt:lpstr>PowerPoint Presentation</vt:lpstr>
      <vt:lpstr>PowerPoint Presentation</vt:lpstr>
      <vt:lpstr>Why were/are Turbomachines embedding with Human Evolution???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abc</dc:creator>
  <cp:lastModifiedBy>P M V Subbarao</cp:lastModifiedBy>
  <cp:revision>756</cp:revision>
  <dcterms:created xsi:type="dcterms:W3CDTF">2003-07-30T05:45:36Z</dcterms:created>
  <dcterms:modified xsi:type="dcterms:W3CDTF">2025-08-04T02:18:19Z</dcterms:modified>
</cp:coreProperties>
</file>